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69" r:id="rId5"/>
    <p:sldId id="267" r:id="rId6"/>
    <p:sldId id="268" r:id="rId7"/>
    <p:sldId id="270" r:id="rId8"/>
    <p:sldId id="271" r:id="rId9"/>
    <p:sldId id="261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7" autoAdjust="0"/>
    <p:restoredTop sz="94660"/>
  </p:normalViewPr>
  <p:slideViewPr>
    <p:cSldViewPr>
      <p:cViewPr varScale="1">
        <p:scale>
          <a:sx n="83" d="100"/>
          <a:sy n="83" d="100"/>
        </p:scale>
        <p:origin x="1493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8382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6576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8194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28194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00" y="36576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µ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28194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28194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38268" y="304800"/>
            <a:ext cx="394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Chµo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hái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pic>
        <p:nvPicPr>
          <p:cNvPr id="4" name="Picture 2" descr="C:\Users\HP\Pictures\TRANH HOC VAN\15.PNG"/>
          <p:cNvPicPr>
            <a:picLocks noChangeAspect="1" noChangeArrowheads="1"/>
          </p:cNvPicPr>
          <p:nvPr/>
        </p:nvPicPr>
        <p:blipFill>
          <a:blip r:embed="rId2"/>
          <a:srcRect l="49986" t="4762" r="2068"/>
          <a:stretch>
            <a:fillRect/>
          </a:stretch>
        </p:blipFill>
        <p:spPr bwMode="auto">
          <a:xfrm>
            <a:off x="4724400" y="1143000"/>
            <a:ext cx="4178300" cy="5410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Picture 2" descr="C:\Users\HP\Pictures\TRANH HOC VAN\15.PNG"/>
          <p:cNvPicPr>
            <a:picLocks noChangeAspect="1" noChangeArrowheads="1"/>
          </p:cNvPicPr>
          <p:nvPr/>
        </p:nvPicPr>
        <p:blipFill>
          <a:blip r:embed="rId2"/>
          <a:srcRect l="2068" t="3174" r="49986"/>
          <a:stretch>
            <a:fillRect/>
          </a:stretch>
        </p:blipFill>
        <p:spPr bwMode="auto">
          <a:xfrm>
            <a:off x="228600" y="1143000"/>
            <a:ext cx="4156023" cy="53939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958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ba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44958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bµ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4495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ba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ba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µ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09600" y="228600"/>
            <a:ext cx="8001000" cy="4191000"/>
            <a:chOff x="838200" y="304800"/>
            <a:chExt cx="7448197" cy="3505200"/>
          </a:xfrm>
        </p:grpSpPr>
        <p:pic>
          <p:nvPicPr>
            <p:cNvPr id="5" name="Picture 3" descr="C:\Users\HP\Pictures\TRANH HOC VAN\1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8200" y="304800"/>
              <a:ext cx="7448197" cy="3276600"/>
            </a:xfrm>
            <a:prstGeom prst="rect">
              <a:avLst/>
            </a:prstGeom>
            <a:noFill/>
          </p:spPr>
        </p:pic>
        <p:pic>
          <p:nvPicPr>
            <p:cNvPr id="8" name="Picture 3" descr="C:\Users\HP\Pictures\TRANH HOC VAN\11.PNG"/>
            <p:cNvPicPr>
              <a:picLocks noChangeAspect="1" noChangeArrowheads="1"/>
            </p:cNvPicPr>
            <p:nvPr/>
          </p:nvPicPr>
          <p:blipFill>
            <a:blip r:embed="rId2"/>
            <a:srcRect l="64453" t="79070" r="2809"/>
            <a:stretch>
              <a:fillRect/>
            </a:stretch>
          </p:blipFill>
          <p:spPr bwMode="auto">
            <a:xfrm>
              <a:off x="3048000" y="2895600"/>
              <a:ext cx="5105400" cy="914400"/>
            </a:xfrm>
            <a:prstGeom prst="rect">
              <a:avLst/>
            </a:prstGeom>
            <a:noFill/>
          </p:spPr>
        </p:pic>
        <p:pic>
          <p:nvPicPr>
            <p:cNvPr id="10" name="Picture 3" descr="C:\Users\HP\Pictures\TRANH HOC VAN\11.PNG"/>
            <p:cNvPicPr>
              <a:picLocks noChangeAspect="1" noChangeArrowheads="1"/>
            </p:cNvPicPr>
            <p:nvPr/>
          </p:nvPicPr>
          <p:blipFill>
            <a:blip r:embed="rId2"/>
            <a:srcRect t="23256" r="67262" b="65116"/>
            <a:stretch>
              <a:fillRect/>
            </a:stretch>
          </p:blipFill>
          <p:spPr bwMode="auto">
            <a:xfrm>
              <a:off x="838200" y="609600"/>
              <a:ext cx="2438400" cy="457200"/>
            </a:xfrm>
            <a:prstGeom prst="rect">
              <a:avLst/>
            </a:prstGeom>
            <a:noFill/>
          </p:spPr>
        </p:pic>
      </p:grpSp>
      <p:sp>
        <p:nvSpPr>
          <p:cNvPr id="12" name="Rectangle 11"/>
          <p:cNvSpPr/>
          <p:nvPr/>
        </p:nvSpPr>
        <p:spPr>
          <a:xfrm>
            <a:off x="685800" y="228600"/>
            <a:ext cx="7772400" cy="411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4958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Nam vµ </a:t>
            </a:r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bè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6000" dirty="0" err="1" smtClean="0">
                <a:solidFill>
                  <a:srgbClr val="0000FF"/>
                </a:solidFill>
                <a:latin typeface=".VnTime" panose="020B7200000000000000" pitchFamily="34" charset="0"/>
              </a:rPr>
              <a:t>c©u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c¸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4495799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43945" y="449579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¸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endParaRPr lang="en-US" sz="9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P\Pictures\TRANH HOC VAN\12.PNG"/>
          <p:cNvPicPr>
            <a:picLocks noChangeAspect="1" noChangeArrowheads="1"/>
          </p:cNvPicPr>
          <p:nvPr/>
        </p:nvPicPr>
        <p:blipFill>
          <a:blip r:embed="rId2"/>
          <a:srcRect l="4189" r="72071"/>
          <a:stretch>
            <a:fillRect/>
          </a:stretch>
        </p:blipFill>
        <p:spPr bwMode="auto">
          <a:xfrm>
            <a:off x="76200" y="457200"/>
            <a:ext cx="2590800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Picture 4" descr="C:\Users\HP\Pictures\TRANH HOC VAN\12.PNG"/>
          <p:cNvPicPr>
            <a:picLocks noChangeAspect="1" noChangeArrowheads="1"/>
          </p:cNvPicPr>
          <p:nvPr/>
        </p:nvPicPr>
        <p:blipFill>
          <a:blip r:embed="rId2"/>
          <a:srcRect l="37159" t="6522" r="38251"/>
          <a:stretch>
            <a:fillRect/>
          </a:stretch>
        </p:blipFill>
        <p:spPr bwMode="auto">
          <a:xfrm>
            <a:off x="2750288" y="457200"/>
            <a:ext cx="3040912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Picture 5" descr="C:\Users\HP\Pictures\TRANH HOC VAN\12.PNG"/>
          <p:cNvPicPr>
            <a:picLocks noChangeAspect="1" noChangeArrowheads="1"/>
          </p:cNvPicPr>
          <p:nvPr/>
        </p:nvPicPr>
        <p:blipFill>
          <a:blip r:embed="rId2"/>
          <a:srcRect l="67669" t="5556" r="3704"/>
          <a:stretch>
            <a:fillRect/>
          </a:stretch>
        </p:blipFill>
        <p:spPr bwMode="auto">
          <a:xfrm>
            <a:off x="5867400" y="457200"/>
            <a:ext cx="3124200" cy="2743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5800" y="40386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ca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39624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cµ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4038600"/>
            <a:ext cx="16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c¸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958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ca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9000" y="44958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cµ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7400" y="44958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c¸</a:t>
            </a:r>
            <a:r>
              <a:rPr lang="en-US" sz="4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endParaRPr lang="en-US" sz="4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¸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Time" panose="020B7200000000000000" pitchFamily="34" charset="0"/>
              </a:rPr>
              <a:t>a</a:t>
            </a:r>
            <a:endParaRPr lang="en-US" sz="6000" dirty="0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152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.VnTime" panose="020B7200000000000000" pitchFamily="34" charset="0"/>
              </a:rPr>
              <a:t>c</a:t>
            </a:r>
            <a:endParaRPr lang="en-US" sz="9600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7696200" y="5943600"/>
            <a:ext cx="685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1" y="510654"/>
            <a:ext cx="7487919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7696200" y="5943600"/>
            <a:ext cx="6858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18_20200801030624_cd1_b3_ca_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457200"/>
            <a:ext cx="7188402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838200" y="412750"/>
            <a:ext cx="7543800" cy="5378450"/>
            <a:chOff x="624816" y="30673"/>
            <a:chExt cx="6681305" cy="4295974"/>
          </a:xfrm>
        </p:grpSpPr>
        <p:pic>
          <p:nvPicPr>
            <p:cNvPr id="1029" name="Picture 5" descr="C:\Users\HP\Pictures\TRANH HOC VAN\13.PNG"/>
            <p:cNvPicPr>
              <a:picLocks noChangeAspect="1" noChangeArrowheads="1"/>
            </p:cNvPicPr>
            <p:nvPr/>
          </p:nvPicPr>
          <p:blipFill>
            <a:blip r:embed="rId2"/>
            <a:srcRect t="2381" r="4348" b="5952"/>
            <a:stretch>
              <a:fillRect/>
            </a:stretch>
          </p:blipFill>
          <p:spPr bwMode="auto">
            <a:xfrm>
              <a:off x="624816" y="30673"/>
              <a:ext cx="6681305" cy="429597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</p:pic>
        <p:pic>
          <p:nvPicPr>
            <p:cNvPr id="7" name="Picture 5" descr="C:\Users\HP\Pictures\TRANH HOC VAN\13.PNG"/>
            <p:cNvPicPr>
              <a:picLocks noChangeAspect="1" noChangeArrowheads="1"/>
            </p:cNvPicPr>
            <p:nvPr/>
          </p:nvPicPr>
          <p:blipFill>
            <a:blip r:embed="rId2"/>
            <a:srcRect l="84222" t="17513" r="10000" b="74662"/>
            <a:stretch>
              <a:fillRect/>
            </a:stretch>
          </p:blipFill>
          <p:spPr bwMode="auto">
            <a:xfrm rot="10800000">
              <a:off x="957838" y="578447"/>
              <a:ext cx="1219200" cy="533400"/>
            </a:xfrm>
            <a:prstGeom prst="rect">
              <a:avLst/>
            </a:prstGeom>
            <a:noFill/>
            <a:ln w="19050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54</Words>
  <Application>Microsoft Office PowerPoint</Application>
  <PresentationFormat>Trình chiếu Trên màn hình (4:3)</PresentationFormat>
  <Paragraphs>41</Paragraphs>
  <Slides>10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4" baseType="lpstr">
      <vt:lpstr>.VnTime</vt:lpstr>
      <vt:lpstr>Arial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42</cp:revision>
  <dcterms:created xsi:type="dcterms:W3CDTF">2020-08-10T13:41:50Z</dcterms:created>
  <dcterms:modified xsi:type="dcterms:W3CDTF">2022-01-14T10:23:27Z</dcterms:modified>
</cp:coreProperties>
</file>