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52" r:id="rId3"/>
    <p:sldId id="272" r:id="rId4"/>
    <p:sldId id="275" r:id="rId5"/>
    <p:sldId id="276" r:id="rId6"/>
    <p:sldId id="277" r:id="rId7"/>
    <p:sldId id="351" r:id="rId8"/>
    <p:sldId id="278" r:id="rId9"/>
    <p:sldId id="349" r:id="rId10"/>
    <p:sldId id="280" r:id="rId11"/>
    <p:sldId id="290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6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15/01/2022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285860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12: Bảng cộng, bảng trừ trong phạm vi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(Tiết 1) 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F63C-49C5-415A-8282-E6F85E98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3DBAF-3C3C-4D37-B8E9-1DC7CE5D0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ED126-E1EE-44E9-9434-0083EBAD80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6350" r="6785" b="30050"/>
          <a:stretch/>
        </p:blipFill>
        <p:spPr>
          <a:xfrm>
            <a:off x="0" y="0"/>
            <a:ext cx="9215437" cy="68580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9F66FE-5D07-4A62-B691-F5DA9359573F}"/>
              </a:ext>
            </a:extLst>
          </p:cNvPr>
          <p:cNvCxnSpPr/>
          <p:nvPr/>
        </p:nvCxnSpPr>
        <p:spPr>
          <a:xfrm>
            <a:off x="3347864" y="4869160"/>
            <a:ext cx="136815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9FB465-E339-4E07-9429-4657EBFC6583}"/>
              </a:ext>
            </a:extLst>
          </p:cNvPr>
          <p:cNvCxnSpPr/>
          <p:nvPr/>
        </p:nvCxnSpPr>
        <p:spPr>
          <a:xfrm flipH="1" flipV="1">
            <a:off x="5436096" y="2996952"/>
            <a:ext cx="1656184" cy="14401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0E4542-01C3-4ADD-8EA4-6BECD52989B7}"/>
              </a:ext>
            </a:extLst>
          </p:cNvPr>
          <p:cNvCxnSpPr/>
          <p:nvPr/>
        </p:nvCxnSpPr>
        <p:spPr>
          <a:xfrm flipH="1" flipV="1">
            <a:off x="6300192" y="4077072"/>
            <a:ext cx="792088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58316C-17D8-4D28-A3A2-78FE7421E08F}"/>
              </a:ext>
            </a:extLst>
          </p:cNvPr>
          <p:cNvSpPr/>
          <p:nvPr/>
        </p:nvSpPr>
        <p:spPr>
          <a:xfrm>
            <a:off x="3798277" y="4079631"/>
            <a:ext cx="942535" cy="1871003"/>
          </a:xfrm>
          <a:custGeom>
            <a:avLst/>
            <a:gdLst>
              <a:gd name="connsiteX0" fmla="*/ 942535 w 942535"/>
              <a:gd name="connsiteY0" fmla="*/ 1871003 h 1871003"/>
              <a:gd name="connsiteX1" fmla="*/ 787791 w 942535"/>
              <a:gd name="connsiteY1" fmla="*/ 1814732 h 1871003"/>
              <a:gd name="connsiteX2" fmla="*/ 745588 w 942535"/>
              <a:gd name="connsiteY2" fmla="*/ 1800664 h 1871003"/>
              <a:gd name="connsiteX3" fmla="*/ 675249 w 942535"/>
              <a:gd name="connsiteY3" fmla="*/ 1758461 h 1871003"/>
              <a:gd name="connsiteX4" fmla="*/ 576775 w 942535"/>
              <a:gd name="connsiteY4" fmla="*/ 1716258 h 1871003"/>
              <a:gd name="connsiteX5" fmla="*/ 534572 w 942535"/>
              <a:gd name="connsiteY5" fmla="*/ 1688123 h 1871003"/>
              <a:gd name="connsiteX6" fmla="*/ 450166 w 942535"/>
              <a:gd name="connsiteY6" fmla="*/ 1645920 h 1871003"/>
              <a:gd name="connsiteX7" fmla="*/ 422031 w 942535"/>
              <a:gd name="connsiteY7" fmla="*/ 1617784 h 1871003"/>
              <a:gd name="connsiteX8" fmla="*/ 337625 w 942535"/>
              <a:gd name="connsiteY8" fmla="*/ 1561514 h 1871003"/>
              <a:gd name="connsiteX9" fmla="*/ 267286 w 942535"/>
              <a:gd name="connsiteY9" fmla="*/ 1505243 h 1871003"/>
              <a:gd name="connsiteX10" fmla="*/ 211015 w 942535"/>
              <a:gd name="connsiteY10" fmla="*/ 1434904 h 1871003"/>
              <a:gd name="connsiteX11" fmla="*/ 168812 w 942535"/>
              <a:gd name="connsiteY11" fmla="*/ 1406769 h 1871003"/>
              <a:gd name="connsiteX12" fmla="*/ 140677 w 942535"/>
              <a:gd name="connsiteY12" fmla="*/ 1364566 h 1871003"/>
              <a:gd name="connsiteX13" fmla="*/ 84406 w 942535"/>
              <a:gd name="connsiteY13" fmla="*/ 1308295 h 1871003"/>
              <a:gd name="connsiteX14" fmla="*/ 70338 w 942535"/>
              <a:gd name="connsiteY14" fmla="*/ 1266092 h 1871003"/>
              <a:gd name="connsiteX15" fmla="*/ 42203 w 942535"/>
              <a:gd name="connsiteY15" fmla="*/ 1223889 h 1871003"/>
              <a:gd name="connsiteX16" fmla="*/ 28135 w 942535"/>
              <a:gd name="connsiteY16" fmla="*/ 1167618 h 1871003"/>
              <a:gd name="connsiteX17" fmla="*/ 0 w 942535"/>
              <a:gd name="connsiteY17" fmla="*/ 1083212 h 1871003"/>
              <a:gd name="connsiteX18" fmla="*/ 14068 w 942535"/>
              <a:gd name="connsiteY18" fmla="*/ 309489 h 1871003"/>
              <a:gd name="connsiteX19" fmla="*/ 28135 w 942535"/>
              <a:gd name="connsiteY19" fmla="*/ 267286 h 1871003"/>
              <a:gd name="connsiteX20" fmla="*/ 42203 w 942535"/>
              <a:gd name="connsiteY20" fmla="*/ 168812 h 1871003"/>
              <a:gd name="connsiteX21" fmla="*/ 56271 w 942535"/>
              <a:gd name="connsiteY21" fmla="*/ 98474 h 1871003"/>
              <a:gd name="connsiteX22" fmla="*/ 70338 w 942535"/>
              <a:gd name="connsiteY22" fmla="*/ 56271 h 1871003"/>
              <a:gd name="connsiteX23" fmla="*/ 70338 w 942535"/>
              <a:gd name="connsiteY23" fmla="*/ 0 h 187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42535" h="1871003">
                <a:moveTo>
                  <a:pt x="942535" y="1871003"/>
                </a:moveTo>
                <a:cubicBezTo>
                  <a:pt x="844656" y="1831850"/>
                  <a:pt x="896160" y="1850855"/>
                  <a:pt x="787791" y="1814732"/>
                </a:cubicBezTo>
                <a:lnTo>
                  <a:pt x="745588" y="1800664"/>
                </a:lnTo>
                <a:cubicBezTo>
                  <a:pt x="690632" y="1745710"/>
                  <a:pt x="748297" y="1794985"/>
                  <a:pt x="675249" y="1758461"/>
                </a:cubicBezTo>
                <a:cubicBezTo>
                  <a:pt x="578100" y="1709886"/>
                  <a:pt x="693886" y="1745536"/>
                  <a:pt x="576775" y="1716258"/>
                </a:cubicBezTo>
                <a:cubicBezTo>
                  <a:pt x="562707" y="1706880"/>
                  <a:pt x="549694" y="1695684"/>
                  <a:pt x="534572" y="1688123"/>
                </a:cubicBezTo>
                <a:cubicBezTo>
                  <a:pt x="465238" y="1653456"/>
                  <a:pt x="517354" y="1699671"/>
                  <a:pt x="450166" y="1645920"/>
                </a:cubicBezTo>
                <a:cubicBezTo>
                  <a:pt x="439809" y="1637634"/>
                  <a:pt x="432642" y="1625742"/>
                  <a:pt x="422031" y="1617784"/>
                </a:cubicBezTo>
                <a:cubicBezTo>
                  <a:pt x="394980" y="1597495"/>
                  <a:pt x="361535" y="1585424"/>
                  <a:pt x="337625" y="1561514"/>
                </a:cubicBezTo>
                <a:cubicBezTo>
                  <a:pt x="297534" y="1521423"/>
                  <a:pt x="320525" y="1540735"/>
                  <a:pt x="267286" y="1505243"/>
                </a:cubicBezTo>
                <a:cubicBezTo>
                  <a:pt x="246395" y="1473906"/>
                  <a:pt x="239652" y="1457813"/>
                  <a:pt x="211015" y="1434904"/>
                </a:cubicBezTo>
                <a:cubicBezTo>
                  <a:pt x="197813" y="1424342"/>
                  <a:pt x="182880" y="1416147"/>
                  <a:pt x="168812" y="1406769"/>
                </a:cubicBezTo>
                <a:cubicBezTo>
                  <a:pt x="159434" y="1392701"/>
                  <a:pt x="151680" y="1377403"/>
                  <a:pt x="140677" y="1364566"/>
                </a:cubicBezTo>
                <a:cubicBezTo>
                  <a:pt x="123414" y="1344426"/>
                  <a:pt x="84406" y="1308295"/>
                  <a:pt x="84406" y="1308295"/>
                </a:cubicBezTo>
                <a:cubicBezTo>
                  <a:pt x="79717" y="1294227"/>
                  <a:pt x="76970" y="1279355"/>
                  <a:pt x="70338" y="1266092"/>
                </a:cubicBezTo>
                <a:cubicBezTo>
                  <a:pt x="62777" y="1250970"/>
                  <a:pt x="48863" y="1239429"/>
                  <a:pt x="42203" y="1223889"/>
                </a:cubicBezTo>
                <a:cubicBezTo>
                  <a:pt x="34587" y="1206118"/>
                  <a:pt x="33691" y="1186137"/>
                  <a:pt x="28135" y="1167618"/>
                </a:cubicBezTo>
                <a:cubicBezTo>
                  <a:pt x="19613" y="1139212"/>
                  <a:pt x="0" y="1083212"/>
                  <a:pt x="0" y="1083212"/>
                </a:cubicBezTo>
                <a:cubicBezTo>
                  <a:pt x="4689" y="825304"/>
                  <a:pt x="5179" y="567286"/>
                  <a:pt x="14068" y="309489"/>
                </a:cubicBezTo>
                <a:cubicBezTo>
                  <a:pt x="14579" y="294669"/>
                  <a:pt x="25227" y="281827"/>
                  <a:pt x="28135" y="267286"/>
                </a:cubicBezTo>
                <a:cubicBezTo>
                  <a:pt x="34638" y="234772"/>
                  <a:pt x="36752" y="201519"/>
                  <a:pt x="42203" y="168812"/>
                </a:cubicBezTo>
                <a:cubicBezTo>
                  <a:pt x="46134" y="145227"/>
                  <a:pt x="50472" y="121670"/>
                  <a:pt x="56271" y="98474"/>
                </a:cubicBezTo>
                <a:cubicBezTo>
                  <a:pt x="59867" y="84088"/>
                  <a:pt x="68241" y="70951"/>
                  <a:pt x="70338" y="56271"/>
                </a:cubicBezTo>
                <a:cubicBezTo>
                  <a:pt x="72991" y="37702"/>
                  <a:pt x="70338" y="18757"/>
                  <a:pt x="70338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DA4C-6410-4F1E-AE56-6142673E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15" y="160337"/>
            <a:ext cx="8229600" cy="1143000"/>
          </a:xfrm>
        </p:spPr>
        <p:txBody>
          <a:bodyPr/>
          <a:lstStyle/>
          <a:p>
            <a:r>
              <a:rPr lang="en-US"/>
              <a:t>CỦNG CỐ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527DB-5FFF-4187-9815-0B1081004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Học thuộc bảng cộng trong phạm vi 10</a:t>
            </a:r>
          </a:p>
          <a:p>
            <a:r>
              <a:rPr lang="en-US"/>
              <a:t>Hoàn thành bài ở vở BT Toán (tr.74,75)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3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6">
            <a:extLst>
              <a:ext uri="{FF2B5EF4-FFF2-40B4-BE49-F238E27FC236}">
                <a16:creationId xmlns:a16="http://schemas.microsoft.com/office/drawing/2014/main" id="{727A50B4-55C2-4462-ADEB-2B536D0CD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76672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D6A6D818-5EAE-4816-955A-0D9D71DC27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610" y="1852960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D3BF146D-B93E-4569-8C9A-427190B0F1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11109" y="1852960"/>
            <a:ext cx="1092967" cy="1143992"/>
          </a:xfrm>
          <a:prstGeom prst="rect">
            <a:avLst/>
          </a:prstGeom>
        </p:spPr>
      </p:pic>
      <p:pic>
        <p:nvPicPr>
          <p:cNvPr id="12" name="Picture 11" descr="A vase of colorful flowers&#10;&#10;Description automatically generated">
            <a:extLst>
              <a:ext uri="{FF2B5EF4-FFF2-40B4-BE49-F238E27FC236}">
                <a16:creationId xmlns:a16="http://schemas.microsoft.com/office/drawing/2014/main" id="{9E5B9976-F9CA-49DD-A0BC-DF3F74D1DE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1852960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758A3054-8CE0-4A03-B9C2-B8DE001E01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80012" y="1852960"/>
            <a:ext cx="1092967" cy="1143992"/>
          </a:xfrm>
          <a:prstGeom prst="rect">
            <a:avLst/>
          </a:prstGeom>
        </p:spPr>
      </p:pic>
      <p:pic>
        <p:nvPicPr>
          <p:cNvPr id="14" name="Picture 13" descr="A vase of colorful flowers&#10;&#10;Description automatically generated">
            <a:extLst>
              <a:ext uri="{FF2B5EF4-FFF2-40B4-BE49-F238E27FC236}">
                <a16:creationId xmlns:a16="http://schemas.microsoft.com/office/drawing/2014/main" id="{C8F62F01-528B-49BA-B9EE-60788E3CA2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77647" y="1843247"/>
            <a:ext cx="1092967" cy="1143992"/>
          </a:xfrm>
          <a:prstGeom prst="rect">
            <a:avLst/>
          </a:prstGeom>
        </p:spPr>
      </p:pic>
      <p:pic>
        <p:nvPicPr>
          <p:cNvPr id="16" name="Picture 15" descr="A vase of colorful flowers&#10;&#10;Description automatically generated">
            <a:extLst>
              <a:ext uri="{FF2B5EF4-FFF2-40B4-BE49-F238E27FC236}">
                <a16:creationId xmlns:a16="http://schemas.microsoft.com/office/drawing/2014/main" id="{D606FB5A-5B29-46A5-BF4F-4E50F8B203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2775" y="1852960"/>
            <a:ext cx="1092967" cy="1143992"/>
          </a:xfrm>
          <a:prstGeom prst="rect">
            <a:avLst/>
          </a:prstGeom>
        </p:spPr>
      </p:pic>
      <p:pic>
        <p:nvPicPr>
          <p:cNvPr id="18" name="Picture 17" descr="A vase of colorful flowers&#10;&#10;Description automatically generated">
            <a:extLst>
              <a:ext uri="{FF2B5EF4-FFF2-40B4-BE49-F238E27FC236}">
                <a16:creationId xmlns:a16="http://schemas.microsoft.com/office/drawing/2014/main" id="{BDFBD233-977A-478F-9CE4-B5F0596238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356381" y="1835186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814440F-4E14-436C-90C6-C343CA1775A9}"/>
              </a:ext>
            </a:extLst>
          </p:cNvPr>
          <p:cNvSpPr txBox="1"/>
          <p:nvPr/>
        </p:nvSpPr>
        <p:spPr>
          <a:xfrm>
            <a:off x="2910598" y="3347542"/>
            <a:ext cx="421302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1 + 6 = 7</a:t>
            </a:r>
          </a:p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A85B09-7677-4319-980D-E839BB0C88B4}"/>
              </a:ext>
            </a:extLst>
          </p:cNvPr>
          <p:cNvSpPr txBox="1"/>
          <p:nvPr/>
        </p:nvSpPr>
        <p:spPr>
          <a:xfrm>
            <a:off x="2945396" y="4221088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6 + 1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55A0-EF31-49C2-B6C5-643FF9CB5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8D86E703-91AC-4E26-8854-6F718262D9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771345" y="1828174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3DA76D8-6ED6-4113-A2A4-70737748DD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996153" y="1852960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E2DFFE60-1CB7-4937-9CD7-2B3A76F4F5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1839" y="185296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950F0A8-E3EF-4FF9-B0BF-C6EF0A0DA3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428118" y="1852960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1B6384C-D5C2-44BF-A623-60AA206A5FC3}"/>
              </a:ext>
            </a:extLst>
          </p:cNvPr>
          <p:cNvSpPr txBox="1"/>
          <p:nvPr/>
        </p:nvSpPr>
        <p:spPr>
          <a:xfrm>
            <a:off x="1873384" y="3748402"/>
            <a:ext cx="4318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2 + 5 = 7</a:t>
            </a:r>
          </a:p>
        </p:txBody>
      </p:sp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38EAE741-2132-40F2-95F0-743C35AA59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239005" y="1852960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8FFD2E36-9A66-4D69-9936-58DD6CD7C5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1483641" y="1846481"/>
            <a:ext cx="1092967" cy="1143992"/>
          </a:xfrm>
          <a:prstGeom prst="rect">
            <a:avLst/>
          </a:prstGeom>
        </p:spPr>
      </p:pic>
      <p:pic>
        <p:nvPicPr>
          <p:cNvPr id="27" name="Picture 26" descr="A vase of colorful flowers&#10;&#10;Description automatically generated">
            <a:extLst>
              <a:ext uri="{FF2B5EF4-FFF2-40B4-BE49-F238E27FC236}">
                <a16:creationId xmlns:a16="http://schemas.microsoft.com/office/drawing/2014/main" id="{0DFE2171-2361-494A-AAB9-C1E0B427C1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575659" y="1852960"/>
            <a:ext cx="1092967" cy="114399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81D9B20-CA4D-43DE-881A-83D3BDA09229}"/>
              </a:ext>
            </a:extLst>
          </p:cNvPr>
          <p:cNvSpPr txBox="1"/>
          <p:nvPr/>
        </p:nvSpPr>
        <p:spPr>
          <a:xfrm>
            <a:off x="1873384" y="4437112"/>
            <a:ext cx="2698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5 + 2 = 7</a:t>
            </a:r>
          </a:p>
        </p:txBody>
      </p:sp>
    </p:spTree>
    <p:extLst>
      <p:ext uri="{BB962C8B-B14F-4D97-AF65-F5344CB8AC3E}">
        <p14:creationId xmlns:p14="http://schemas.microsoft.com/office/powerpoint/2010/main" val="108008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FDD22-A6B8-4B37-B1E6-954782F9C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9240F-BD4A-4339-ABDD-2BDF3BFA9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9B52A6FB-84F8-4DF7-A0D4-38BCACFA4C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428118" y="1852960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FB4E1075-F950-427F-B6ED-AFC7EB69DB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38481" y="1852960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08AA71E3-7891-448D-9236-BFEFE2FF87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955743" y="1852960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DCB46CEC-755E-4102-825D-B78766ECCD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2022" y="1852960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E40CF62-9D07-4261-B95F-56F8B2D940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-1332656" y="3429000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FCCD6FC6-6B6A-40F8-903E-B883516EE4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1295920" y="192626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97C43DA9-83BA-4176-A468-0FEF9CC5E4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2433366" y="192626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D111B37-8581-464F-85B8-459301550BDF}"/>
              </a:ext>
            </a:extLst>
          </p:cNvPr>
          <p:cNvSpPr txBox="1"/>
          <p:nvPr/>
        </p:nvSpPr>
        <p:spPr>
          <a:xfrm>
            <a:off x="1436593" y="3947417"/>
            <a:ext cx="4683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3 + 4 = 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BFD7C5-0EC4-447C-BCC3-5D693768246B}"/>
              </a:ext>
            </a:extLst>
          </p:cNvPr>
          <p:cNvSpPr txBox="1"/>
          <p:nvPr/>
        </p:nvSpPr>
        <p:spPr>
          <a:xfrm>
            <a:off x="1406570" y="4514700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4 + 3 = 7</a:t>
            </a:r>
          </a:p>
        </p:txBody>
      </p:sp>
    </p:spTree>
    <p:extLst>
      <p:ext uri="{BB962C8B-B14F-4D97-AF65-F5344CB8AC3E}">
        <p14:creationId xmlns:p14="http://schemas.microsoft.com/office/powerpoint/2010/main" val="274621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31883-929A-448C-92DA-DF9E0336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EFC0A0-3924-46A7-9B51-EAED692DA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7" t="35634" r="7499" b="39112"/>
          <a:stretch/>
        </p:blipFill>
        <p:spPr>
          <a:xfrm>
            <a:off x="-7637" y="-8279"/>
            <a:ext cx="9949093" cy="6866279"/>
          </a:xfrm>
        </p:spPr>
      </p:pic>
    </p:spTree>
    <p:extLst>
      <p:ext uri="{BB962C8B-B14F-4D97-AF65-F5344CB8AC3E}">
        <p14:creationId xmlns:p14="http://schemas.microsoft.com/office/powerpoint/2010/main" val="310176273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DEDA0-9579-4D9F-8A97-411D3A66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HOẠT ĐỘNG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CB30E-64BD-42C1-BE04-E832F0DD0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BÀI 1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34BB062D-23C3-43B0-9CA2-8911C31E5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07959"/>
              </p:ext>
            </p:extLst>
          </p:nvPr>
        </p:nvGraphicFramePr>
        <p:xfrm>
          <a:off x="0" y="2109099"/>
          <a:ext cx="9143997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130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015682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71757872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27552318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F9F6171-33CD-4B9D-A86F-E6BB8FB7BB4A}"/>
              </a:ext>
            </a:extLst>
          </p:cNvPr>
          <p:cNvSpPr txBox="1"/>
          <p:nvPr/>
        </p:nvSpPr>
        <p:spPr>
          <a:xfrm>
            <a:off x="1995508" y="471571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28316A-4EAA-42EF-91FB-984ABADF97ED}"/>
              </a:ext>
            </a:extLst>
          </p:cNvPr>
          <p:cNvSpPr txBox="1"/>
          <p:nvPr/>
        </p:nvSpPr>
        <p:spPr>
          <a:xfrm>
            <a:off x="5647792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51B69F-83A8-4A45-8B26-DEA5DE963A39}"/>
              </a:ext>
            </a:extLst>
          </p:cNvPr>
          <p:cNvSpPr txBox="1"/>
          <p:nvPr/>
        </p:nvSpPr>
        <p:spPr>
          <a:xfrm>
            <a:off x="6554180" y="472557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9B4BA5-580A-4990-846E-7D19A3FAAB4D}"/>
              </a:ext>
            </a:extLst>
          </p:cNvPr>
          <p:cNvSpPr txBox="1"/>
          <p:nvPr/>
        </p:nvSpPr>
        <p:spPr>
          <a:xfrm>
            <a:off x="73462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D827297-E727-4722-A47C-C5D96051CEC2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800F5F-6738-4F6E-9620-ED891F1BBCA5}"/>
              </a:ext>
            </a:extLst>
          </p:cNvPr>
          <p:cNvSpPr txBox="1"/>
          <p:nvPr/>
        </p:nvSpPr>
        <p:spPr>
          <a:xfrm>
            <a:off x="2924200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AFFFCB6-68F1-4FFD-9DCB-46CFE32CBD5D}"/>
              </a:ext>
            </a:extLst>
          </p:cNvPr>
          <p:cNvSpPr txBox="1"/>
          <p:nvPr/>
        </p:nvSpPr>
        <p:spPr>
          <a:xfrm>
            <a:off x="3830588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DFAA43-400C-484A-828E-28AFA66E99FA}"/>
              </a:ext>
            </a:extLst>
          </p:cNvPr>
          <p:cNvSpPr txBox="1"/>
          <p:nvPr/>
        </p:nvSpPr>
        <p:spPr>
          <a:xfrm>
            <a:off x="4716016" y="471571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337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1" grpId="0"/>
      <p:bldP spid="23" grpId="0"/>
      <p:bldP spid="25" grpId="0"/>
      <p:bldP spid="40" grpId="0"/>
      <p:bldP spid="42" grpId="0"/>
      <p:bldP spid="44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646205"/>
              </p:ext>
            </p:extLst>
          </p:nvPr>
        </p:nvGraphicFramePr>
        <p:xfrm>
          <a:off x="0" y="823310"/>
          <a:ext cx="9144000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4+1=5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7+1=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8+1=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9+1=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4+2=6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7+2=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8+2=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4+3=7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5+3=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6+3=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7+3=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3+4=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4+4=8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5+4=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6+4=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1+5=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2+5=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3+5=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4+5=9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5+5=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1+6=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2+6=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3+6=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4+6=10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1+7=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2+7=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3+7=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1+8=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2+8=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1+9=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50DBBFE-8747-4BDE-98BA-514108C92D0E}"/>
              </a:ext>
            </a:extLst>
          </p:cNvPr>
          <p:cNvSpPr/>
          <p:nvPr/>
        </p:nvSpPr>
        <p:spPr>
          <a:xfrm>
            <a:off x="1659491" y="3717032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1680167-A0D1-416B-8F39-3A7AB879577C}"/>
              </a:ext>
            </a:extLst>
          </p:cNvPr>
          <p:cNvSpPr/>
          <p:nvPr/>
        </p:nvSpPr>
        <p:spPr>
          <a:xfrm>
            <a:off x="1667875" y="503184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3D58182-E13F-4F26-AE87-AE823158F860}"/>
              </a:ext>
            </a:extLst>
          </p:cNvPr>
          <p:cNvSpPr/>
          <p:nvPr/>
        </p:nvSpPr>
        <p:spPr>
          <a:xfrm>
            <a:off x="1667875" y="440731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5467D10-1ABC-4FB4-8D27-F21CEDEF6328}"/>
              </a:ext>
            </a:extLst>
          </p:cNvPr>
          <p:cNvSpPr/>
          <p:nvPr/>
        </p:nvSpPr>
        <p:spPr>
          <a:xfrm>
            <a:off x="3649688" y="3717032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4308820-91AF-4FB3-9566-3AD6D1C61513}"/>
              </a:ext>
            </a:extLst>
          </p:cNvPr>
          <p:cNvSpPr/>
          <p:nvPr/>
        </p:nvSpPr>
        <p:spPr>
          <a:xfrm>
            <a:off x="3635896" y="300395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959C173-6FE0-4498-8E3A-BD0490E9F94B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37C4488-26C8-4166-ABDE-F04A02E7A006}"/>
              </a:ext>
            </a:extLst>
          </p:cNvPr>
          <p:cNvSpPr/>
          <p:nvPr/>
        </p:nvSpPr>
        <p:spPr>
          <a:xfrm>
            <a:off x="5724128" y="236912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756285A-0704-4DBD-9FEA-BCB1631B353E}"/>
              </a:ext>
            </a:extLst>
          </p:cNvPr>
          <p:cNvSpPr/>
          <p:nvPr/>
        </p:nvSpPr>
        <p:spPr>
          <a:xfrm>
            <a:off x="5724128" y="174255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4CA46F1-15C8-4210-AFB8-C423452E0619}"/>
              </a:ext>
            </a:extLst>
          </p:cNvPr>
          <p:cNvSpPr/>
          <p:nvPr/>
        </p:nvSpPr>
        <p:spPr>
          <a:xfrm>
            <a:off x="5724128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EAB7889-787C-4CF8-ADEC-7306B72CD461}"/>
              </a:ext>
            </a:extLst>
          </p:cNvPr>
          <p:cNvSpPr/>
          <p:nvPr/>
        </p:nvSpPr>
        <p:spPr>
          <a:xfrm>
            <a:off x="7812360" y="103584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4C25DDA-C21F-4895-BBE5-14E8D7538EF1}"/>
              </a:ext>
            </a:extLst>
          </p:cNvPr>
          <p:cNvSpPr txBox="1">
            <a:spLocks/>
          </p:cNvSpPr>
          <p:nvPr/>
        </p:nvSpPr>
        <p:spPr bwMode="auto">
          <a:xfrm>
            <a:off x="-694927" y="-17306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2. Em hoàn thành bảng cộng:</a:t>
            </a:r>
          </a:p>
        </p:txBody>
      </p:sp>
    </p:spTree>
    <p:extLst>
      <p:ext uri="{BB962C8B-B14F-4D97-AF65-F5344CB8AC3E}">
        <p14:creationId xmlns:p14="http://schemas.microsoft.com/office/powerpoint/2010/main" val="302247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255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</vt:lpstr>
      <vt:lpstr>PowerPoint Presentation</vt:lpstr>
      <vt:lpstr>PowerPoint Presentation</vt:lpstr>
      <vt:lpstr>CỦNG CỐ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86</cp:revision>
  <dcterms:created xsi:type="dcterms:W3CDTF">2020-03-23T01:55:28Z</dcterms:created>
  <dcterms:modified xsi:type="dcterms:W3CDTF">2022-01-15T16:37:02Z</dcterms:modified>
</cp:coreProperties>
</file>