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4" r:id="rId3"/>
    <p:sldId id="296" r:id="rId4"/>
    <p:sldId id="292" r:id="rId5"/>
    <p:sldId id="350" r:id="rId6"/>
    <p:sldId id="294" r:id="rId7"/>
    <p:sldId id="297" r:id="rId8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C7DB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6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15/01/2022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>
            <a:extLst>
              <a:ext uri="{FF2B5EF4-FFF2-40B4-BE49-F238E27FC236}">
                <a16:creationId xmlns:a16="http://schemas.microsoft.com/office/drawing/2014/main" id="{8C9A996F-D71A-4A69-A294-E5BEED64E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7422" y="2207412"/>
            <a:ext cx="4119578" cy="114300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Môn: Toán</a:t>
            </a:r>
          </a:p>
        </p:txBody>
      </p:sp>
      <p:sp>
        <p:nvSpPr>
          <p:cNvPr id="8" name="WordArt 8">
            <a:extLst>
              <a:ext uri="{FF2B5EF4-FFF2-40B4-BE49-F238E27FC236}">
                <a16:creationId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6696" y="3501008"/>
            <a:ext cx="5830608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12:</a:t>
            </a:r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 CỘNG, BẢNG TRỪ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TRONG PHẠM VI 10 (T3)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3774791215"/>
      </p:ext>
    </p:extLst>
  </p:cSld>
  <p:clrMapOvr>
    <a:masterClrMapping/>
  </p:clrMapOvr>
  <p:transition advTm="10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1403648" y="242088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34BA-57EA-48EF-88E3-15C0BEF4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793DE-6110-4CC1-B715-B43B05862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6D382C-45C5-49F7-84ED-9EE63AE16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26088" r="961" b="37319"/>
          <a:stretch/>
        </p:blipFill>
        <p:spPr bwMode="auto">
          <a:xfrm>
            <a:off x="-612576" y="-51387"/>
            <a:ext cx="9756576" cy="690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41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735B-4D32-4EFC-9A5B-E2606098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391572-EDEC-4311-ABBE-71F2AFD88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26088" r="961" b="37319"/>
          <a:stretch/>
        </p:blipFill>
        <p:spPr>
          <a:xfrm>
            <a:off x="-612576" y="-51387"/>
            <a:ext cx="9756576" cy="6909387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B020A2-0862-4B90-BE4C-12C9C6527B5E}"/>
              </a:ext>
            </a:extLst>
          </p:cNvPr>
          <p:cNvSpPr txBox="1"/>
          <p:nvPr/>
        </p:nvSpPr>
        <p:spPr>
          <a:xfrm>
            <a:off x="7812360" y="980728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515AAC-AB8F-4003-B3CE-8ABEE4F88057}"/>
              </a:ext>
            </a:extLst>
          </p:cNvPr>
          <p:cNvSpPr txBox="1"/>
          <p:nvPr/>
        </p:nvSpPr>
        <p:spPr>
          <a:xfrm>
            <a:off x="7833320" y="1485583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2B4D59-B816-4EBA-AB1F-DEE2C14440CB}"/>
              </a:ext>
            </a:extLst>
          </p:cNvPr>
          <p:cNvSpPr txBox="1"/>
          <p:nvPr/>
        </p:nvSpPr>
        <p:spPr>
          <a:xfrm>
            <a:off x="7812360" y="5272707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BC95D6-D726-4619-8E62-7AD9A5B0CE32}"/>
              </a:ext>
            </a:extLst>
          </p:cNvPr>
          <p:cNvSpPr txBox="1"/>
          <p:nvPr/>
        </p:nvSpPr>
        <p:spPr>
          <a:xfrm>
            <a:off x="7833320" y="4653136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AA2FC4-0BA9-4507-B727-113AC9238D61}"/>
              </a:ext>
            </a:extLst>
          </p:cNvPr>
          <p:cNvSpPr txBox="1"/>
          <p:nvPr/>
        </p:nvSpPr>
        <p:spPr>
          <a:xfrm>
            <a:off x="7833320" y="5805631"/>
            <a:ext cx="3600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BD8B19-F5B6-4B35-83B9-E5DFCBA9578F}"/>
              </a:ext>
            </a:extLst>
          </p:cNvPr>
          <p:cNvSpPr txBox="1"/>
          <p:nvPr/>
        </p:nvSpPr>
        <p:spPr>
          <a:xfrm>
            <a:off x="7812360" y="2580717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DFF665-E750-4AA9-9434-B342EFB4E58A}"/>
              </a:ext>
            </a:extLst>
          </p:cNvPr>
          <p:cNvSpPr txBox="1"/>
          <p:nvPr/>
        </p:nvSpPr>
        <p:spPr>
          <a:xfrm>
            <a:off x="7812360" y="2022396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DC5488-DFC1-45E2-8EE1-0F42403D005B}"/>
              </a:ext>
            </a:extLst>
          </p:cNvPr>
          <p:cNvSpPr txBox="1"/>
          <p:nvPr/>
        </p:nvSpPr>
        <p:spPr>
          <a:xfrm>
            <a:off x="7812360" y="411830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E155F7-07F4-4F09-A4B1-8E9CEA365BF6}"/>
              </a:ext>
            </a:extLst>
          </p:cNvPr>
          <p:cNvSpPr txBox="1"/>
          <p:nvPr/>
        </p:nvSpPr>
        <p:spPr>
          <a:xfrm>
            <a:off x="6908154" y="5831527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E92385-2488-4647-A538-44C7818ED44A}"/>
              </a:ext>
            </a:extLst>
          </p:cNvPr>
          <p:cNvSpPr txBox="1"/>
          <p:nvPr/>
        </p:nvSpPr>
        <p:spPr>
          <a:xfrm>
            <a:off x="6937920" y="5303485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C5E0EB-6E9F-44C9-ABDA-752DBC9A7743}"/>
              </a:ext>
            </a:extLst>
          </p:cNvPr>
          <p:cNvSpPr txBox="1"/>
          <p:nvPr/>
        </p:nvSpPr>
        <p:spPr>
          <a:xfrm>
            <a:off x="6937920" y="4683914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9C6E18-4C3E-4851-B15E-CA39ED31EBB4}"/>
              </a:ext>
            </a:extLst>
          </p:cNvPr>
          <p:cNvSpPr txBox="1"/>
          <p:nvPr/>
        </p:nvSpPr>
        <p:spPr>
          <a:xfrm>
            <a:off x="6937920" y="411830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8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468560" y="250567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NGHỈ GIỮA GIỜ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6695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7E38-F150-483C-9B80-A4C695C2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D1A0F5-D511-43F1-8A68-33956A59E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t="61090" r="960" b="21409"/>
          <a:stretch/>
        </p:blipFill>
        <p:spPr>
          <a:xfrm>
            <a:off x="-972615" y="1628800"/>
            <a:ext cx="10087660" cy="352839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19C2FEF-A937-42C9-8FA1-F134D0430C27}"/>
              </a:ext>
            </a:extLst>
          </p:cNvPr>
          <p:cNvSpPr/>
          <p:nvPr/>
        </p:nvSpPr>
        <p:spPr>
          <a:xfrm>
            <a:off x="2670696" y="2852936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626211-7861-4100-9964-5D0DD99D4ABB}"/>
              </a:ext>
            </a:extLst>
          </p:cNvPr>
          <p:cNvSpPr/>
          <p:nvPr/>
        </p:nvSpPr>
        <p:spPr>
          <a:xfrm>
            <a:off x="4211960" y="2852936"/>
            <a:ext cx="720080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B9ABEA-1C09-4239-8D94-2A47346C54E9}"/>
              </a:ext>
            </a:extLst>
          </p:cNvPr>
          <p:cNvSpPr/>
          <p:nvPr/>
        </p:nvSpPr>
        <p:spPr>
          <a:xfrm>
            <a:off x="2641600" y="3861048"/>
            <a:ext cx="7782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876A79-3D30-4F95-9479-004862C2A009}"/>
              </a:ext>
            </a:extLst>
          </p:cNvPr>
          <p:cNvSpPr/>
          <p:nvPr/>
        </p:nvSpPr>
        <p:spPr>
          <a:xfrm>
            <a:off x="5724130" y="3861048"/>
            <a:ext cx="7782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AA759D-27BB-42C3-BBE5-934A978F0BC1}"/>
              </a:ext>
            </a:extLst>
          </p:cNvPr>
          <p:cNvSpPr/>
          <p:nvPr/>
        </p:nvSpPr>
        <p:spPr>
          <a:xfrm>
            <a:off x="4211960" y="3861048"/>
            <a:ext cx="778272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610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50E85-9CB2-4FEC-9A23-A5350C6A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CỦNG CỐ, 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7E4FD-6D1B-473D-970E-2EE77A365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72" y="1166018"/>
            <a:ext cx="8229600" cy="4525963"/>
          </a:xfrm>
        </p:spPr>
        <p:txBody>
          <a:bodyPr/>
          <a:lstStyle/>
          <a:p>
            <a:r>
              <a:rPr lang="en-US"/>
              <a:t>Trò chơi: “Chọn tấm thẻ nào?”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71CD9-2C8F-45FF-9E8C-075261893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" t="25850" r="6848" b="21650"/>
          <a:stretch/>
        </p:blipFill>
        <p:spPr>
          <a:xfrm>
            <a:off x="0" y="1700808"/>
            <a:ext cx="9144000" cy="51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56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CỐ,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87</cp:revision>
  <dcterms:created xsi:type="dcterms:W3CDTF">2020-03-23T01:55:28Z</dcterms:created>
  <dcterms:modified xsi:type="dcterms:W3CDTF">2022-01-15T16:39:28Z</dcterms:modified>
</cp:coreProperties>
</file>