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268" r:id="rId3"/>
    <p:sldId id="285" r:id="rId4"/>
    <p:sldId id="286" r:id="rId5"/>
    <p:sldId id="271" r:id="rId6"/>
    <p:sldId id="272" r:id="rId7"/>
    <p:sldId id="274" r:id="rId8"/>
    <p:sldId id="281" r:id="rId9"/>
    <p:sldId id="277" r:id="rId10"/>
    <p:sldId id="283" r:id="rId11"/>
    <p:sldId id="270" r:id="rId12"/>
    <p:sldId id="266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83" d="100"/>
          <a:sy n="83" d="100"/>
        </p:scale>
        <p:origin x="149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576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ab11b0eab2_0_1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ab11b0eab2_0_1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76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ab11b0eab2_0_1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ab11b0eab2_0_1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93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7"/>
          <p:cNvGrpSpPr/>
          <p:nvPr/>
        </p:nvGrpSpPr>
        <p:grpSpPr>
          <a:xfrm>
            <a:off x="-438149" y="-1382400"/>
            <a:ext cx="9753730" cy="9447064"/>
            <a:chOff x="-438149" y="-1036800"/>
            <a:chExt cx="9753730" cy="7085298"/>
          </a:xfrm>
        </p:grpSpPr>
        <p:sp>
          <p:nvSpPr>
            <p:cNvPr id="570" name="Google Shape;570;p7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94" name="Google Shape;594;p7"/>
          <p:cNvGrpSpPr/>
          <p:nvPr/>
        </p:nvGrpSpPr>
        <p:grpSpPr>
          <a:xfrm>
            <a:off x="7718731" y="733607"/>
            <a:ext cx="745421" cy="1387499"/>
            <a:chOff x="7718729" y="550204"/>
            <a:chExt cx="745421" cy="1040624"/>
          </a:xfrm>
        </p:grpSpPr>
        <p:sp>
          <p:nvSpPr>
            <p:cNvPr id="595" name="Google Shape;595;p7"/>
            <p:cNvSpPr/>
            <p:nvPr/>
          </p:nvSpPr>
          <p:spPr>
            <a:xfrm>
              <a:off x="7918047" y="706067"/>
              <a:ext cx="510481" cy="688586"/>
            </a:xfrm>
            <a:custGeom>
              <a:avLst/>
              <a:gdLst/>
              <a:ahLst/>
              <a:cxnLst/>
              <a:rect l="l" t="t" r="r" b="b"/>
              <a:pathLst>
                <a:path w="19278" h="26004" extrusionOk="0">
                  <a:moveTo>
                    <a:pt x="3563" y="1"/>
                  </a:moveTo>
                  <a:lnTo>
                    <a:pt x="0" y="2384"/>
                  </a:lnTo>
                  <a:lnTo>
                    <a:pt x="15691" y="26003"/>
                  </a:lnTo>
                  <a:lnTo>
                    <a:pt x="19278" y="23620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7823062" y="769197"/>
              <a:ext cx="510508" cy="688559"/>
            </a:xfrm>
            <a:custGeom>
              <a:avLst/>
              <a:gdLst/>
              <a:ahLst/>
              <a:cxnLst/>
              <a:rect l="l" t="t" r="r" b="b"/>
              <a:pathLst>
                <a:path w="19279" h="26003" extrusionOk="0">
                  <a:moveTo>
                    <a:pt x="3587" y="0"/>
                  </a:moveTo>
                  <a:lnTo>
                    <a:pt x="1" y="2383"/>
                  </a:lnTo>
                  <a:lnTo>
                    <a:pt x="15715" y="26002"/>
                  </a:lnTo>
                  <a:lnTo>
                    <a:pt x="19278" y="23619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408516" y="1479585"/>
              <a:ext cx="55634" cy="111242"/>
            </a:xfrm>
            <a:custGeom>
              <a:avLst/>
              <a:gdLst/>
              <a:ahLst/>
              <a:cxnLst/>
              <a:rect l="l" t="t" r="r" b="b"/>
              <a:pathLst>
                <a:path w="2101" h="4201" extrusionOk="0">
                  <a:moveTo>
                    <a:pt x="1534" y="1"/>
                  </a:moveTo>
                  <a:lnTo>
                    <a:pt x="0" y="1039"/>
                  </a:lnTo>
                  <a:lnTo>
                    <a:pt x="2100" y="4201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8367895" y="1507098"/>
              <a:ext cx="96255" cy="83730"/>
            </a:xfrm>
            <a:custGeom>
              <a:avLst/>
              <a:gdLst/>
              <a:ahLst/>
              <a:cxnLst/>
              <a:rect l="l" t="t" r="r" b="b"/>
              <a:pathLst>
                <a:path w="3635" h="3162" extrusionOk="0">
                  <a:moveTo>
                    <a:pt x="1534" y="0"/>
                  </a:moveTo>
                  <a:lnTo>
                    <a:pt x="1" y="1015"/>
                  </a:lnTo>
                  <a:lnTo>
                    <a:pt x="3634" y="3162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334159" y="1331507"/>
              <a:ext cx="115003" cy="175615"/>
            </a:xfrm>
            <a:custGeom>
              <a:avLst/>
              <a:gdLst/>
              <a:ahLst/>
              <a:cxnLst/>
              <a:rect l="l" t="t" r="r" b="b"/>
              <a:pathLst>
                <a:path w="4343" h="6632" extrusionOk="0">
                  <a:moveTo>
                    <a:pt x="3564" y="1"/>
                  </a:moveTo>
                  <a:lnTo>
                    <a:pt x="1" y="2384"/>
                  </a:lnTo>
                  <a:lnTo>
                    <a:pt x="2808" y="6631"/>
                  </a:lnTo>
                  <a:lnTo>
                    <a:pt x="4342" y="5593"/>
                  </a:lnTo>
                  <a:lnTo>
                    <a:pt x="3564" y="1"/>
                  </a:lnTo>
                  <a:close/>
                </a:path>
              </a:pathLst>
            </a:custGeom>
            <a:solidFill>
              <a:srgbClr val="FFD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8239200" y="1394636"/>
              <a:ext cx="169340" cy="139338"/>
            </a:xfrm>
            <a:custGeom>
              <a:avLst/>
              <a:gdLst/>
              <a:ahLst/>
              <a:cxnLst/>
              <a:rect l="l" t="t" r="r" b="b"/>
              <a:pathLst>
                <a:path w="6395" h="5262" extrusionOk="0">
                  <a:moveTo>
                    <a:pt x="3587" y="0"/>
                  </a:moveTo>
                  <a:lnTo>
                    <a:pt x="0" y="2383"/>
                  </a:lnTo>
                  <a:lnTo>
                    <a:pt x="4861" y="5262"/>
                  </a:lnTo>
                  <a:lnTo>
                    <a:pt x="6394" y="4247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F2C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7789369" y="735024"/>
              <a:ext cx="121225" cy="103113"/>
            </a:xfrm>
            <a:custGeom>
              <a:avLst/>
              <a:gdLst/>
              <a:ahLst/>
              <a:cxnLst/>
              <a:rect l="l" t="t" r="r" b="b"/>
              <a:pathLst>
                <a:path w="4578" h="3894" extrusionOk="0">
                  <a:moveTo>
                    <a:pt x="3563" y="0"/>
                  </a:moveTo>
                  <a:lnTo>
                    <a:pt x="0" y="2360"/>
                  </a:lnTo>
                  <a:lnTo>
                    <a:pt x="1015" y="3894"/>
                  </a:lnTo>
                  <a:lnTo>
                    <a:pt x="4578" y="1511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7891169" y="665473"/>
              <a:ext cx="121252" cy="103749"/>
            </a:xfrm>
            <a:custGeom>
              <a:avLst/>
              <a:gdLst/>
              <a:ahLst/>
              <a:cxnLst/>
              <a:rect l="l" t="t" r="r" b="b"/>
              <a:pathLst>
                <a:path w="4579" h="3918" extrusionOk="0">
                  <a:moveTo>
                    <a:pt x="3563" y="0"/>
                  </a:moveTo>
                  <a:lnTo>
                    <a:pt x="1" y="2383"/>
                  </a:lnTo>
                  <a:lnTo>
                    <a:pt x="1015" y="3917"/>
                  </a:lnTo>
                  <a:lnTo>
                    <a:pt x="4578" y="1534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7718729" y="591752"/>
              <a:ext cx="172464" cy="200586"/>
            </a:xfrm>
            <a:custGeom>
              <a:avLst/>
              <a:gdLst/>
              <a:ahLst/>
              <a:cxnLst/>
              <a:rect l="l" t="t" r="r" b="b"/>
              <a:pathLst>
                <a:path w="6513" h="7575" extrusionOk="0">
                  <a:moveTo>
                    <a:pt x="3068" y="0"/>
                  </a:moveTo>
                  <a:lnTo>
                    <a:pt x="1251" y="1227"/>
                  </a:lnTo>
                  <a:cubicBezTo>
                    <a:pt x="260" y="1864"/>
                    <a:pt x="0" y="3185"/>
                    <a:pt x="661" y="4176"/>
                  </a:cubicBezTo>
                  <a:lnTo>
                    <a:pt x="2926" y="7574"/>
                  </a:lnTo>
                  <a:lnTo>
                    <a:pt x="6513" y="5191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7799336" y="550204"/>
              <a:ext cx="186843" cy="179031"/>
            </a:xfrm>
            <a:custGeom>
              <a:avLst/>
              <a:gdLst/>
              <a:ahLst/>
              <a:cxnLst/>
              <a:rect l="l" t="t" r="r" b="b"/>
              <a:pathLst>
                <a:path w="7056" h="6761" extrusionOk="0">
                  <a:moveTo>
                    <a:pt x="3019" y="1"/>
                  </a:moveTo>
                  <a:cubicBezTo>
                    <a:pt x="2612" y="1"/>
                    <a:pt x="2202" y="119"/>
                    <a:pt x="1841" y="366"/>
                  </a:cubicBezTo>
                  <a:lnTo>
                    <a:pt x="0" y="1569"/>
                  </a:lnTo>
                  <a:lnTo>
                    <a:pt x="3445" y="6760"/>
                  </a:lnTo>
                  <a:lnTo>
                    <a:pt x="7055" y="4353"/>
                  </a:lnTo>
                  <a:lnTo>
                    <a:pt x="4790" y="956"/>
                  </a:lnTo>
                  <a:cubicBezTo>
                    <a:pt x="4376" y="334"/>
                    <a:pt x="3702" y="1"/>
                    <a:pt x="3019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918047" y="748568"/>
              <a:ext cx="446135" cy="646086"/>
            </a:xfrm>
            <a:custGeom>
              <a:avLst/>
              <a:gdLst/>
              <a:ahLst/>
              <a:cxnLst/>
              <a:rect l="l" t="t" r="r" b="b"/>
              <a:pathLst>
                <a:path w="16848" h="24399" extrusionOk="0">
                  <a:moveTo>
                    <a:pt x="1133" y="0"/>
                  </a:moveTo>
                  <a:lnTo>
                    <a:pt x="0" y="779"/>
                  </a:lnTo>
                  <a:lnTo>
                    <a:pt x="15691" y="24398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7887436" y="769197"/>
              <a:ext cx="446135" cy="645450"/>
            </a:xfrm>
            <a:custGeom>
              <a:avLst/>
              <a:gdLst/>
              <a:ahLst/>
              <a:cxnLst/>
              <a:rect l="l" t="t" r="r" b="b"/>
              <a:pathLst>
                <a:path w="16848" h="24375" extrusionOk="0">
                  <a:moveTo>
                    <a:pt x="1133" y="0"/>
                  </a:moveTo>
                  <a:lnTo>
                    <a:pt x="0" y="755"/>
                  </a:lnTo>
                  <a:lnTo>
                    <a:pt x="15691" y="24374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07" name="Google Shape;607;p7"/>
          <p:cNvSpPr/>
          <p:nvPr/>
        </p:nvSpPr>
        <p:spPr>
          <a:xfrm>
            <a:off x="692535" y="377934"/>
            <a:ext cx="7758933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608" name="Google Shape;608;p7"/>
          <p:cNvSpPr/>
          <p:nvPr/>
        </p:nvSpPr>
        <p:spPr>
          <a:xfrm>
            <a:off x="7105155" y="3767160"/>
            <a:ext cx="15650" cy="20125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609" name="Google Shape;609;p7"/>
          <p:cNvSpPr txBox="1">
            <a:spLocks noGrp="1"/>
          </p:cNvSpPr>
          <p:nvPr>
            <p:ph type="title"/>
          </p:nvPr>
        </p:nvSpPr>
        <p:spPr>
          <a:xfrm>
            <a:off x="1246625" y="728100"/>
            <a:ext cx="4201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667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7"/>
          <p:cNvSpPr txBox="1">
            <a:spLocks noGrp="1"/>
          </p:cNvSpPr>
          <p:nvPr>
            <p:ph type="subTitle" idx="1"/>
          </p:nvPr>
        </p:nvSpPr>
        <p:spPr>
          <a:xfrm>
            <a:off x="1248975" y="1734333"/>
            <a:ext cx="34431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1" name="Google Shape;611;p7"/>
          <p:cNvGrpSpPr/>
          <p:nvPr/>
        </p:nvGrpSpPr>
        <p:grpSpPr>
          <a:xfrm rot="998234" flipH="1">
            <a:off x="623191" y="5126549"/>
            <a:ext cx="478004" cy="547480"/>
            <a:chOff x="5263209" y="4056946"/>
            <a:chExt cx="478022" cy="410626"/>
          </a:xfrm>
        </p:grpSpPr>
        <p:sp>
          <p:nvSpPr>
            <p:cNvPr id="612" name="Google Shape;612;p7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22" name="Google Shape;622;p7"/>
          <p:cNvGrpSpPr/>
          <p:nvPr/>
        </p:nvGrpSpPr>
        <p:grpSpPr>
          <a:xfrm>
            <a:off x="967953" y="5703566"/>
            <a:ext cx="827271" cy="1283553"/>
            <a:chOff x="3393878" y="4486192"/>
            <a:chExt cx="827188" cy="962568"/>
          </a:xfrm>
        </p:grpSpPr>
        <p:sp>
          <p:nvSpPr>
            <p:cNvPr id="623" name="Google Shape;623;p7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823716" y="5050317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0" name="Google Shape;640;p7"/>
          <p:cNvGrpSpPr/>
          <p:nvPr/>
        </p:nvGrpSpPr>
        <p:grpSpPr>
          <a:xfrm rot="-2135658">
            <a:off x="72040" y="5541656"/>
            <a:ext cx="846593" cy="1298664"/>
            <a:chOff x="2401585" y="228600"/>
            <a:chExt cx="846654" cy="974068"/>
          </a:xfrm>
        </p:grpSpPr>
        <p:sp>
          <p:nvSpPr>
            <p:cNvPr id="641" name="Google Shape;641;p7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41527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342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7929" y="4037840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842613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219274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55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TIẾNG VIỆT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9358" y="3220613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55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14726" y="1725456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423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91" y="19334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0C44DC-CC59-4F4A-A931-EAD92006C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9144000" cy="65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6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08769" y="5127486"/>
            <a:ext cx="5167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4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.</a:t>
            </a:r>
          </a:p>
        </p:txBody>
      </p:sp>
      <p:pic>
        <p:nvPicPr>
          <p:cNvPr id="5122" name="Picture 2" descr="D:\ẢNH TV1-T1\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3519"/>
          <a:stretch/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FC862-24D7-4237-AD34-757718E5B204}"/>
              </a:ext>
            </a:extLst>
          </p:cNvPr>
          <p:cNvSpPr txBox="1"/>
          <p:nvPr/>
        </p:nvSpPr>
        <p:spPr>
          <a:xfrm>
            <a:off x="2102909" y="5127485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FDCCD-DDC9-4598-8416-628B8F07430C}"/>
              </a:ext>
            </a:extLst>
          </p:cNvPr>
          <p:cNvSpPr txBox="1"/>
          <p:nvPr/>
        </p:nvSpPr>
        <p:spPr>
          <a:xfrm>
            <a:off x="4529796" y="5127486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9378"/>
            <a:ext cx="394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Time" panose="020B7200000000000000" pitchFamily="34" charset="0"/>
              </a:rPr>
              <a:t>Gi­íi</a:t>
            </a:r>
            <a:r>
              <a:rPr lang="en-US" sz="40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.VnTime" panose="020B7200000000000000" pitchFamily="34" charset="0"/>
              </a:rPr>
              <a:t>thiÖu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6146" name="Picture 2" descr="D:\ẢNH TV1-T1\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717264"/>
            <a:ext cx="9143999" cy="613135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8382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p49">
            <a:hlinkClick r:id="rId3" action="ppaction://hlinksldjump"/>
          </p:cNvPr>
          <p:cNvSpPr/>
          <p:nvPr/>
        </p:nvSpPr>
        <p:spPr>
          <a:xfrm>
            <a:off x="8975172" y="956503"/>
            <a:ext cx="503653" cy="495007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FFFFF"/>
              </a:solidFill>
            </a:endParaRPr>
          </a:p>
        </p:txBody>
      </p:sp>
      <p:sp>
        <p:nvSpPr>
          <p:cNvPr id="2727" name="Google Shape;2727;p49">
            <a:hlinkClick r:id="" action="ppaction://hlinkshowjump?jump=nextslide"/>
          </p:cNvPr>
          <p:cNvSpPr txBox="1"/>
          <p:nvPr/>
        </p:nvSpPr>
        <p:spPr>
          <a:xfrm flipH="1">
            <a:off x="9052840" y="3275249"/>
            <a:ext cx="426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b="1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&gt;</a:t>
            </a:r>
            <a:endParaRPr sz="5333" b="1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28" name="Google Shape;2728;p49">
            <a:hlinkClick r:id="" action="ppaction://hlinkshowjump?jump=previousslide"/>
          </p:cNvPr>
          <p:cNvSpPr txBox="1"/>
          <p:nvPr/>
        </p:nvSpPr>
        <p:spPr>
          <a:xfrm flipH="1">
            <a:off x="-334840" y="3262549"/>
            <a:ext cx="426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b="1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&lt;</a:t>
            </a:r>
            <a:endParaRPr sz="5333" b="1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434090-C339-4B4F-9C78-66146913A256}"/>
              </a:ext>
            </a:extLst>
          </p:cNvPr>
          <p:cNvGrpSpPr/>
          <p:nvPr/>
        </p:nvGrpSpPr>
        <p:grpSpPr>
          <a:xfrm>
            <a:off x="730914" y="2316381"/>
            <a:ext cx="2076515" cy="664482"/>
            <a:chOff x="1022657" y="2353001"/>
            <a:chExt cx="2076995" cy="664635"/>
          </a:xfrm>
          <a:solidFill>
            <a:srgbClr val="33CCCC"/>
          </a:solidFill>
        </p:grpSpPr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D184C6B4-754E-4FD6-BB9E-E130AC8E14EE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3DAB8B-9939-4960-99D8-595AC8CFB3F0}"/>
                </a:ext>
              </a:extLst>
            </p:cNvPr>
            <p:cNvSpPr txBox="1"/>
            <p:nvPr/>
          </p:nvSpPr>
          <p:spPr>
            <a:xfrm>
              <a:off x="1449448" y="2423708"/>
              <a:ext cx="1064961" cy="5232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có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dế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D7E4A-46E4-4D7B-A6D8-293CAF5A8C6B}"/>
              </a:ext>
            </a:extLst>
          </p:cNvPr>
          <p:cNvGrpSpPr/>
          <p:nvPr/>
        </p:nvGrpSpPr>
        <p:grpSpPr>
          <a:xfrm>
            <a:off x="3441431" y="2329045"/>
            <a:ext cx="2159825" cy="730099"/>
            <a:chOff x="1383349" y="1010740"/>
            <a:chExt cx="2160325" cy="730268"/>
          </a:xfrm>
          <a:solidFill>
            <a:srgbClr val="33CCCC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D929A9B-7181-46C7-91E5-5768EDCAE9CE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DCD515-AF61-4204-8236-ED1A14716C77}"/>
                </a:ext>
              </a:extLst>
            </p:cNvPr>
            <p:cNvSpPr txBox="1"/>
            <p:nvPr/>
          </p:nvSpPr>
          <p:spPr>
            <a:xfrm>
              <a:off x="1901498" y="1068781"/>
              <a:ext cx="1044118" cy="5232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có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F7EAD4-8CFC-4D3B-A072-58DB85BB1983}"/>
              </a:ext>
            </a:extLst>
          </p:cNvPr>
          <p:cNvGrpSpPr/>
          <p:nvPr/>
        </p:nvGrpSpPr>
        <p:grpSpPr>
          <a:xfrm>
            <a:off x="6167143" y="2329047"/>
            <a:ext cx="2245947" cy="716266"/>
            <a:chOff x="494872" y="3187793"/>
            <a:chExt cx="2100001" cy="643978"/>
          </a:xfrm>
          <a:solidFill>
            <a:srgbClr val="33CCCC"/>
          </a:solidFill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C9AED20-090B-4151-93E2-AEB199352808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06F39-3F38-4BA6-900B-D20734747A97}"/>
                </a:ext>
              </a:extLst>
            </p:cNvPr>
            <p:cNvSpPr txBox="1"/>
            <p:nvPr/>
          </p:nvSpPr>
          <p:spPr>
            <a:xfrm>
              <a:off x="983943" y="3248171"/>
              <a:ext cx="1015013" cy="47030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đo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đỏ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F74B8B-E4B0-4F3F-A881-B336AF6668E5}"/>
              </a:ext>
            </a:extLst>
          </p:cNvPr>
          <p:cNvGrpSpPr/>
          <p:nvPr/>
        </p:nvGrpSpPr>
        <p:grpSpPr>
          <a:xfrm>
            <a:off x="1762260" y="3652773"/>
            <a:ext cx="2090341" cy="684711"/>
            <a:chOff x="3867393" y="565892"/>
            <a:chExt cx="2097657" cy="758829"/>
          </a:xfrm>
          <a:solidFill>
            <a:srgbClr val="33CCCC"/>
          </a:solidFill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717889DE-0358-4D2A-992D-C454C0A42B51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F051DB-A967-42EA-9DC5-2851ED8121FB}"/>
                </a:ext>
              </a:extLst>
            </p:cNvPr>
            <p:cNvSpPr txBox="1"/>
            <p:nvPr/>
          </p:nvSpPr>
          <p:spPr>
            <a:xfrm>
              <a:off x="4362825" y="655444"/>
              <a:ext cx="1058790" cy="5797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cờ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CD307C-A34C-4FF3-8B1E-BF340BF3B303}"/>
              </a:ext>
            </a:extLst>
          </p:cNvPr>
          <p:cNvGrpSpPr/>
          <p:nvPr/>
        </p:nvGrpSpPr>
        <p:grpSpPr>
          <a:xfrm>
            <a:off x="4521344" y="3642096"/>
            <a:ext cx="2159825" cy="706064"/>
            <a:chOff x="3829987" y="656154"/>
            <a:chExt cx="2160325" cy="706227"/>
          </a:xfrm>
          <a:solidFill>
            <a:srgbClr val="33CCCC"/>
          </a:solidFill>
        </p:grpSpPr>
        <p:sp>
          <p:nvSpPr>
            <p:cNvPr id="26" name="Rounded Rectangle 22">
              <a:extLst>
                <a:ext uri="{FF2B5EF4-FFF2-40B4-BE49-F238E27FC236}">
                  <a16:creationId xmlns:a16="http://schemas.microsoft.com/office/drawing/2014/main" id="{C5F9787C-E4D6-47AF-A24E-CAFAA20F43BF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EF4494-CCD2-47B4-9631-C2BBA047714C}"/>
                </a:ext>
              </a:extLst>
            </p:cNvPr>
            <p:cNvSpPr txBox="1"/>
            <p:nvPr/>
          </p:nvSpPr>
          <p:spPr>
            <a:xfrm>
              <a:off x="4367373" y="747656"/>
              <a:ext cx="1097029" cy="5232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bờ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đê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0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p49">
            <a:hlinkClick r:id="rId3" action="ppaction://hlinksldjump"/>
          </p:cNvPr>
          <p:cNvSpPr/>
          <p:nvPr/>
        </p:nvSpPr>
        <p:spPr>
          <a:xfrm>
            <a:off x="8975172" y="956503"/>
            <a:ext cx="503653" cy="495007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FFFFFF"/>
              </a:solidFill>
            </a:endParaRPr>
          </a:p>
        </p:txBody>
      </p:sp>
      <p:sp>
        <p:nvSpPr>
          <p:cNvPr id="2727" name="Google Shape;2727;p49">
            <a:hlinkClick r:id="" action="ppaction://hlinkshowjump?jump=nextslide"/>
          </p:cNvPr>
          <p:cNvSpPr txBox="1"/>
          <p:nvPr/>
        </p:nvSpPr>
        <p:spPr>
          <a:xfrm flipH="1">
            <a:off x="9052840" y="3275249"/>
            <a:ext cx="426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b="1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&gt;</a:t>
            </a:r>
            <a:endParaRPr sz="5333" b="1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28" name="Google Shape;2728;p49">
            <a:hlinkClick r:id="" action="ppaction://hlinkshowjump?jump=previousslide"/>
          </p:cNvPr>
          <p:cNvSpPr txBox="1"/>
          <p:nvPr/>
        </p:nvSpPr>
        <p:spPr>
          <a:xfrm flipH="1">
            <a:off x="-334840" y="3262549"/>
            <a:ext cx="426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b="1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&lt;</a:t>
            </a:r>
            <a:endParaRPr sz="5333" b="1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434090-C339-4B4F-9C78-66146913A256}"/>
              </a:ext>
            </a:extLst>
          </p:cNvPr>
          <p:cNvGrpSpPr/>
          <p:nvPr/>
        </p:nvGrpSpPr>
        <p:grpSpPr>
          <a:xfrm>
            <a:off x="730914" y="2316381"/>
            <a:ext cx="2076515" cy="664482"/>
            <a:chOff x="1022657" y="2353001"/>
            <a:chExt cx="2076995" cy="664635"/>
          </a:xfrm>
          <a:solidFill>
            <a:srgbClr val="33CCCC"/>
          </a:solidFill>
        </p:grpSpPr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D184C6B4-754E-4FD6-BB9E-E130AC8E14EE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3DAB8B-9939-4960-99D8-595AC8CFB3F0}"/>
                </a:ext>
              </a:extLst>
            </p:cNvPr>
            <p:cNvSpPr txBox="1"/>
            <p:nvPr/>
          </p:nvSpPr>
          <p:spPr>
            <a:xfrm>
              <a:off x="1449448" y="2423708"/>
              <a:ext cx="1064961" cy="5232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bó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cỏ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D7E4A-46E4-4D7B-A6D8-293CAF5A8C6B}"/>
              </a:ext>
            </a:extLst>
          </p:cNvPr>
          <p:cNvGrpSpPr/>
          <p:nvPr/>
        </p:nvGrpSpPr>
        <p:grpSpPr>
          <a:xfrm>
            <a:off x="3441431" y="2329045"/>
            <a:ext cx="2159825" cy="730099"/>
            <a:chOff x="1383349" y="1010740"/>
            <a:chExt cx="2160325" cy="730268"/>
          </a:xfrm>
          <a:solidFill>
            <a:srgbClr val="33CCCC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D929A9B-7181-46C7-91E5-5768EDCAE9CE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DCD515-AF61-4204-8236-ED1A14716C77}"/>
                </a:ext>
              </a:extLst>
            </p:cNvPr>
            <p:cNvSpPr txBox="1"/>
            <p:nvPr/>
          </p:nvSpPr>
          <p:spPr>
            <a:xfrm>
              <a:off x="1901498" y="1068781"/>
              <a:ext cx="1098632" cy="5232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đỡ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F7EAD4-8CFC-4D3B-A072-58DB85BB1983}"/>
              </a:ext>
            </a:extLst>
          </p:cNvPr>
          <p:cNvGrpSpPr/>
          <p:nvPr/>
        </p:nvGrpSpPr>
        <p:grpSpPr>
          <a:xfrm>
            <a:off x="6167143" y="2329047"/>
            <a:ext cx="2245947" cy="716266"/>
            <a:chOff x="494872" y="3187793"/>
            <a:chExt cx="2100001" cy="643978"/>
          </a:xfrm>
          <a:solidFill>
            <a:srgbClr val="33CCCC"/>
          </a:solidFill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C9AED20-090B-4151-93E2-AEB199352808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06F39-3F38-4BA6-900B-D20734747A97}"/>
                </a:ext>
              </a:extLst>
            </p:cNvPr>
            <p:cNvSpPr txBox="1"/>
            <p:nvPr/>
          </p:nvSpPr>
          <p:spPr>
            <a:xfrm>
              <a:off x="983943" y="3248171"/>
              <a:ext cx="1015013" cy="47030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dỗ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F74B8B-E4B0-4F3F-A881-B336AF6668E5}"/>
              </a:ext>
            </a:extLst>
          </p:cNvPr>
          <p:cNvGrpSpPr/>
          <p:nvPr/>
        </p:nvGrpSpPr>
        <p:grpSpPr>
          <a:xfrm>
            <a:off x="1762260" y="3652773"/>
            <a:ext cx="2090341" cy="684711"/>
            <a:chOff x="3867393" y="565892"/>
            <a:chExt cx="2097657" cy="758829"/>
          </a:xfrm>
          <a:solidFill>
            <a:srgbClr val="33CCCC"/>
          </a:solidFill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717889DE-0358-4D2A-992D-C454C0A42B51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F051DB-A967-42EA-9DC5-2851ED8121FB}"/>
                </a:ext>
              </a:extLst>
            </p:cNvPr>
            <p:cNvSpPr txBox="1"/>
            <p:nvPr/>
          </p:nvSpPr>
          <p:spPr>
            <a:xfrm>
              <a:off x="4362825" y="655444"/>
              <a:ext cx="1089353" cy="5797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đỗ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đỏ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CD307C-A34C-4FF3-8B1E-BF340BF3B303}"/>
              </a:ext>
            </a:extLst>
          </p:cNvPr>
          <p:cNvGrpSpPr/>
          <p:nvPr/>
        </p:nvGrpSpPr>
        <p:grpSpPr>
          <a:xfrm>
            <a:off x="4521344" y="3642096"/>
            <a:ext cx="2159825" cy="706064"/>
            <a:chOff x="3829987" y="656154"/>
            <a:chExt cx="2160325" cy="706227"/>
          </a:xfrm>
          <a:solidFill>
            <a:srgbClr val="33CCCC"/>
          </a:solidFill>
        </p:grpSpPr>
        <p:sp>
          <p:nvSpPr>
            <p:cNvPr id="26" name="Rounded Rectangle 22">
              <a:extLst>
                <a:ext uri="{FF2B5EF4-FFF2-40B4-BE49-F238E27FC236}">
                  <a16:creationId xmlns:a16="http://schemas.microsoft.com/office/drawing/2014/main" id="{C5F9787C-E4D6-47AF-A24E-CAFAA20F43BF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EF4494-CCD2-47B4-9631-C2BBA047714C}"/>
                </a:ext>
              </a:extLst>
            </p:cNvPr>
            <p:cNvSpPr txBox="1"/>
            <p:nvPr/>
          </p:nvSpPr>
          <p:spPr>
            <a:xfrm>
              <a:off x="4367373" y="747656"/>
              <a:ext cx="1076185" cy="5232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cờ</a:t>
              </a:r>
              <a:r>
                <a:rPr lang="en-US" sz="2799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799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đỏ</a:t>
              </a:r>
              <a:endParaRPr lang="en-US" sz="2799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0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00400" y="53340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đà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D:\ẢNH TV1-T1\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6" t="1138" b="65686"/>
          <a:stretch/>
        </p:blipFill>
        <p:spPr bwMode="auto">
          <a:xfrm>
            <a:off x="0" y="97409"/>
            <a:ext cx="9144000" cy="50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9116F-8CEB-42CD-A9B4-BF3F2C19891C}"/>
              </a:ext>
            </a:extLst>
          </p:cNvPr>
          <p:cNvSpPr txBox="1"/>
          <p:nvPr/>
        </p:nvSpPr>
        <p:spPr>
          <a:xfrm>
            <a:off x="5306292" y="53340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60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28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4572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228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312377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304925" y="4574362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752725" y="4518515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3971925" y="4546438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124450" y="4546937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6419850" y="4572000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324728" y="4562433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1095375" y="4591731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2544474" y="4514082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3972503" y="4538149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10BFB0-CB56-4F8D-9CC2-52B48CF38199}"/>
              </a:ext>
            </a:extLst>
          </p:cNvPr>
          <p:cNvSpPr txBox="1"/>
          <p:nvPr/>
        </p:nvSpPr>
        <p:spPr>
          <a:xfrm>
            <a:off x="5124450" y="4532744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6419850" y="4595071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2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802" y="36576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9" r="70459" b="27331"/>
          <a:stretch/>
        </p:blipFill>
        <p:spPr bwMode="auto">
          <a:xfrm>
            <a:off x="-27709" y="941181"/>
            <a:ext cx="2396222" cy="195441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59979" r="51305" b="27331"/>
          <a:stretch/>
        </p:blipFill>
        <p:spPr bwMode="auto">
          <a:xfrm>
            <a:off x="2362200" y="941181"/>
            <a:ext cx="2156733" cy="19544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4" t="59979" r="28013" b="27331"/>
          <a:stretch/>
        </p:blipFill>
        <p:spPr bwMode="auto">
          <a:xfrm>
            <a:off x="4495800" y="941181"/>
            <a:ext cx="2133600" cy="19544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8" t="59979" r="3570" b="27331"/>
          <a:stretch/>
        </p:blipFill>
        <p:spPr bwMode="auto">
          <a:xfrm>
            <a:off x="6629400" y="941181"/>
            <a:ext cx="2200167" cy="19544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362200" y="3581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4570828" y="363231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753226" y="357252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ì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8326" y="258140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.VnAvant" pitchFamily="34" charset="0"/>
              </a:rPr>
              <a:t>ki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8326" y="174320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6126" y="174320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3126" y="174320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30926" y="174320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1" y="-96413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476" y="4038606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43600" y="-96413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083126" y="2580979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kì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416001" y="4040968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838450" y="3995295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044169" y="3962400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249887" y="4038605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6527849" y="3980495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2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u the ngoi">
            <a:extLst>
              <a:ext uri="{FF2B5EF4-FFF2-40B4-BE49-F238E27FC236}">
                <a16:creationId xmlns:a16="http://schemas.microsoft.com/office/drawing/2014/main" id="{FA698ED0-64F6-404D-A378-C2281C5191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68580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2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f8caead259ccb7e2431fa4bd3b48268ae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100</Words>
  <Application>Microsoft Office PowerPoint</Application>
  <PresentationFormat>Trình chiếu Trên màn hình (4:3)</PresentationFormat>
  <Paragraphs>64</Paragraphs>
  <Slides>12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3" baseType="lpstr">
      <vt:lpstr>宋体</vt:lpstr>
      <vt:lpstr>.VnAvant</vt:lpstr>
      <vt:lpstr>.VnTime</vt:lpstr>
      <vt:lpstr>Arial</vt:lpstr>
      <vt:lpstr>Arial-Rounded</vt:lpstr>
      <vt:lpstr>Arial-SGK-TV</vt:lpstr>
      <vt:lpstr>Arial-SGK-TV</vt:lpstr>
      <vt:lpstr>Cabin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91</cp:revision>
  <dcterms:created xsi:type="dcterms:W3CDTF">2020-08-10T13:41:50Z</dcterms:created>
  <dcterms:modified xsi:type="dcterms:W3CDTF">2022-01-14T10:39:28Z</dcterms:modified>
</cp:coreProperties>
</file>