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3" r:id="rId2"/>
    <p:sldId id="284" r:id="rId3"/>
    <p:sldId id="281" r:id="rId4"/>
    <p:sldId id="257" r:id="rId5"/>
    <p:sldId id="259" r:id="rId6"/>
    <p:sldId id="267" r:id="rId7"/>
    <p:sldId id="262" r:id="rId8"/>
    <p:sldId id="260" r:id="rId9"/>
    <p:sldId id="263" r:id="rId10"/>
    <p:sldId id="264" r:id="rId11"/>
    <p:sldId id="285" r:id="rId12"/>
    <p:sldId id="286" r:id="rId13"/>
    <p:sldId id="265" r:id="rId14"/>
    <p:sldId id="268" r:id="rId15"/>
    <p:sldId id="280" r:id="rId16"/>
    <p:sldId id="279" r:id="rId17"/>
    <p:sldId id="270" r:id="rId18"/>
    <p:sldId id="271" r:id="rId19"/>
    <p:sldId id="272" r:id="rId20"/>
    <p:sldId id="273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2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0500D-7BD5-4CEC-A2D8-A251C5F817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7B922-447A-4990-B5F3-1EC2FAEA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92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12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33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6963"/>
            <a:ext cx="2426854" cy="126372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0330" y="3304572"/>
            <a:ext cx="5222353" cy="1015663"/>
            <a:chOff x="215321" y="4564806"/>
            <a:chExt cx="4331841" cy="1015663"/>
          </a:xfrm>
        </p:grpSpPr>
        <p:sp>
          <p:nvSpPr>
            <p:cNvPr id="22" name="TextBox 21"/>
            <p:cNvSpPr txBox="1"/>
            <p:nvPr/>
          </p:nvSpPr>
          <p:spPr>
            <a:xfrm>
              <a:off x="215321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ghẹ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08429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ghế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1537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ghi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16876" y="3304571"/>
            <a:ext cx="5442422" cy="1015663"/>
            <a:chOff x="215321" y="4564806"/>
            <a:chExt cx="4331841" cy="1015663"/>
          </a:xfrm>
        </p:grpSpPr>
        <p:sp>
          <p:nvSpPr>
            <p:cNvPr id="27" name="TextBox 26"/>
            <p:cNvSpPr txBox="1"/>
            <p:nvPr/>
          </p:nvSpPr>
          <p:spPr>
            <a:xfrm>
              <a:off x="215321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nhà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08429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nhẹ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1537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nhỏ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112580" y="1337678"/>
            <a:ext cx="2587688" cy="155296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</a:t>
            </a:r>
            <a:endParaRPr lang="en-GB" sz="10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ctr"/>
            <a:endParaRPr lang="en-GB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164336" y="-243914"/>
            <a:ext cx="3570217" cy="3012317"/>
            <a:chOff x="5061851" y="1749374"/>
            <a:chExt cx="5278349" cy="6603320"/>
          </a:xfrm>
        </p:grpSpPr>
        <p:sp>
          <p:nvSpPr>
            <p:cNvPr id="15" name="TextBox 14"/>
            <p:cNvSpPr txBox="1"/>
            <p:nvPr/>
          </p:nvSpPr>
          <p:spPr>
            <a:xfrm>
              <a:off x="8410816" y="1749374"/>
              <a:ext cx="1929384" cy="6544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000" dirty="0" smtClean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  <a:p>
              <a:endParaRPr lang="en-US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5061851" y="5159928"/>
              <a:ext cx="4746423" cy="3192766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</a:t>
              </a:r>
              <a:endParaRPr lang="en-GB" sz="10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7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46923" y="4887273"/>
            <a:ext cx="342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gã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</a:t>
            </a:r>
            <a:endParaRPr lang="en-US" sz="5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4501" y="4825072"/>
            <a:ext cx="3495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nhỏ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6617" y="4861841"/>
            <a:ext cx="3075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ủ</a:t>
            </a:r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29285" y="4839178"/>
            <a:ext cx="3194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ghỉ</a:t>
            </a:r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7" y="2491358"/>
            <a:ext cx="3067607" cy="2107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16" y="2361458"/>
            <a:ext cx="2155115" cy="2476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63" y="2360231"/>
            <a:ext cx="2507773" cy="2478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85" y="2471797"/>
            <a:ext cx="2302052" cy="22962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7" y="872836"/>
            <a:ext cx="1353710" cy="7049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1848"/>
            <a:ext cx="3067607" cy="21076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39" y="2471948"/>
            <a:ext cx="2155115" cy="24764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86" y="2470721"/>
            <a:ext cx="2507773" cy="24789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08" y="2582287"/>
            <a:ext cx="2302052" cy="22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09366" y="237878"/>
            <a:ext cx="3063284" cy="3773889"/>
            <a:chOff x="6758466" y="82396"/>
            <a:chExt cx="4746423" cy="7978872"/>
          </a:xfrm>
        </p:grpSpPr>
        <p:sp>
          <p:nvSpPr>
            <p:cNvPr id="8" name="TextBox 7"/>
            <p:cNvSpPr txBox="1"/>
            <p:nvPr/>
          </p:nvSpPr>
          <p:spPr>
            <a:xfrm>
              <a:off x="8410816" y="1749374"/>
              <a:ext cx="1929384" cy="6311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000" dirty="0" smtClean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  <a:p>
              <a:endParaRPr lang="en-US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9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6758466" y="82396"/>
              <a:ext cx="4746423" cy="3192768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</a:t>
              </a:r>
              <a:endParaRPr lang="en-GB" sz="10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301807" y="177222"/>
            <a:ext cx="3161151" cy="163144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</a:t>
            </a:r>
            <a:endParaRPr lang="en-GB" sz="10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ctr"/>
            <a:endParaRPr lang="en-GB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09600" y="1911043"/>
            <a:ext cx="5222353" cy="1015663"/>
            <a:chOff x="215321" y="4564806"/>
            <a:chExt cx="4331841" cy="1015663"/>
          </a:xfrm>
        </p:grpSpPr>
        <p:sp>
          <p:nvSpPr>
            <p:cNvPr id="13" name="TextBox 12"/>
            <p:cNvSpPr txBox="1"/>
            <p:nvPr/>
          </p:nvSpPr>
          <p:spPr>
            <a:xfrm>
              <a:off x="215321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ghẹ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08429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ghế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01537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ghi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17057" y="1919794"/>
            <a:ext cx="5442422" cy="1015663"/>
            <a:chOff x="215321" y="4564806"/>
            <a:chExt cx="4331841" cy="1015663"/>
          </a:xfrm>
        </p:grpSpPr>
        <p:sp>
          <p:nvSpPr>
            <p:cNvPr id="17" name="TextBox 16"/>
            <p:cNvSpPr txBox="1"/>
            <p:nvPr/>
          </p:nvSpPr>
          <p:spPr>
            <a:xfrm>
              <a:off x="215321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nhà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08429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nhẹ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01537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nhỏ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46923" y="5307980"/>
            <a:ext cx="342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gã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</a:t>
            </a:r>
            <a:endParaRPr lang="en-US" sz="54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0755" y="5249136"/>
            <a:ext cx="3495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nhỏ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4730" y="5250826"/>
            <a:ext cx="3075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ủ</a:t>
            </a:r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60957" y="5268224"/>
            <a:ext cx="3194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ghỉ</a:t>
            </a:r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5912"/>
            <a:ext cx="3067607" cy="21076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45" y="2894785"/>
            <a:ext cx="2155115" cy="24764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20" y="2894785"/>
            <a:ext cx="2507773" cy="24789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57" y="2815254"/>
            <a:ext cx="2302052" cy="22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4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24" y="1111181"/>
            <a:ext cx="5860635" cy="50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99" y="1353682"/>
            <a:ext cx="5268482" cy="47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4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4" y="2581697"/>
            <a:ext cx="3199061" cy="2213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9" y="2581697"/>
            <a:ext cx="5226431" cy="22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66" y="2320375"/>
            <a:ext cx="4107008" cy="21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33301C-E313-4BA8-B481-FA41B92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63" y="805137"/>
            <a:ext cx="944842" cy="426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12" y="735469"/>
            <a:ext cx="10058400" cy="4721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4155" y="5619536"/>
            <a:ext cx="11052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đã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no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cỏ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ngủ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ở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bờ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đê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5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3" name="Đường nối Thẳng 2"/>
          <p:cNvCxnSpPr/>
          <p:nvPr/>
        </p:nvCxnSpPr>
        <p:spPr>
          <a:xfrm>
            <a:off x="1114697" y="6435634"/>
            <a:ext cx="1132114" cy="8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/>
          <p:cNvCxnSpPr/>
          <p:nvPr/>
        </p:nvCxnSpPr>
        <p:spPr>
          <a:xfrm>
            <a:off x="5914254" y="6439988"/>
            <a:ext cx="1132114" cy="8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/>
          <p:cNvCxnSpPr/>
          <p:nvPr/>
        </p:nvCxnSpPr>
        <p:spPr>
          <a:xfrm>
            <a:off x="7764825" y="6426925"/>
            <a:ext cx="708615" cy="8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47" y="2327564"/>
            <a:ext cx="4053294" cy="21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549" y="1599803"/>
            <a:ext cx="21521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ghế đá</a:t>
            </a:r>
            <a:endParaRPr lang="en-US" sz="5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8315" y="1617599"/>
            <a:ext cx="21977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ghẹ đỏ</a:t>
            </a:r>
            <a:endParaRPr lang="en-US" sz="5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95243" y="1670975"/>
            <a:ext cx="22985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 gỗ</a:t>
            </a:r>
            <a:endParaRPr lang="en-US" sz="5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32387" y="1710425"/>
            <a:ext cx="2008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lá nho</a:t>
            </a:r>
            <a:endParaRPr lang="en-US" sz="5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5859" y="3682806"/>
            <a:ext cx="8419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 nhờ Hà bê ghế nhỏ.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3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40" y="926176"/>
            <a:ext cx="7621305" cy="5688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6696" y="926176"/>
            <a:ext cx="8348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Thăm</a:t>
            </a:r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vườn</a:t>
            </a:r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bách</a:t>
            </a:r>
            <a:r>
              <a:rPr lang="en-US" sz="6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6" y="826448"/>
            <a:ext cx="1255415" cy="6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572000" y="345723"/>
            <a:ext cx="6496594" cy="39684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8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</a:t>
            </a:r>
            <a:r>
              <a:rPr lang="en-GB" sz="8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19: </a:t>
            </a:r>
            <a:r>
              <a:rPr lang="en-GB" sz="8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/>
            </a:r>
            <a:br>
              <a:rPr lang="en-GB" sz="8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</a:br>
            <a:r>
              <a:rPr lang="en-US" sz="8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 </a:t>
            </a:r>
            <a:r>
              <a:rPr lang="en-US" sz="8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88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  <a:r>
              <a:rPr lang="en-US" sz="8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8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/>
            </a:r>
            <a:br>
              <a:rPr lang="en-US" sz="8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</a:br>
            <a:r>
              <a:rPr lang="en-US" sz="88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</a:t>
            </a:r>
            <a:r>
              <a:rPr lang="en-US" sz="8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8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</a:t>
            </a:r>
            <a:r>
              <a:rPr lang="en-US" sz="88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</a:t>
            </a:r>
            <a:endParaRPr sz="88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8" y="782541"/>
            <a:ext cx="1804988" cy="526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2" y="1417441"/>
            <a:ext cx="10058400" cy="514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2" y="1417441"/>
            <a:ext cx="9985664" cy="52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5" y="1225938"/>
            <a:ext cx="10392156" cy="5316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2553" y="5750004"/>
            <a:ext cx="81451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r>
              <a:rPr lang="en-US" sz="66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66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66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66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6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ngõ</a:t>
            </a:r>
            <a:endParaRPr lang="en-US" sz="6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82554" y="5750004"/>
            <a:ext cx="8211444" cy="1107996"/>
            <a:chOff x="1857703" y="6554336"/>
            <a:chExt cx="4360100" cy="1107996"/>
          </a:xfrm>
        </p:grpSpPr>
        <p:sp>
          <p:nvSpPr>
            <p:cNvPr id="3" name="TextBox 2"/>
            <p:cNvSpPr txBox="1"/>
            <p:nvPr/>
          </p:nvSpPr>
          <p:spPr>
            <a:xfrm>
              <a:off x="1857703" y="6554336"/>
              <a:ext cx="21388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Ngh</a:t>
              </a:r>
              <a:r>
                <a:rPr lang="en-US" sz="6600" dirty="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endParaRPr lang="en-US" sz="66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01412" y="6554336"/>
              <a:ext cx="9163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</a:t>
              </a:r>
              <a:endParaRPr lang="en-US" sz="66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1" y="761010"/>
            <a:ext cx="1399069" cy="3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2471737"/>
            <a:ext cx="36766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129670" y="1642527"/>
            <a:ext cx="3757499" cy="2675932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30018" y="1667785"/>
            <a:ext cx="8976417" cy="3206607"/>
            <a:chOff x="-3037310" y="-185426"/>
            <a:chExt cx="13377510" cy="4920233"/>
          </a:xfrm>
        </p:grpSpPr>
        <p:sp>
          <p:nvSpPr>
            <p:cNvPr id="10" name="TextBox 9"/>
            <p:cNvSpPr txBox="1"/>
            <p:nvPr/>
          </p:nvSpPr>
          <p:spPr>
            <a:xfrm>
              <a:off x="8410816" y="1749374"/>
              <a:ext cx="1929384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/>
            </a:p>
          </p:txBody>
        </p:sp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-3037310" y="-185426"/>
              <a:ext cx="5747147" cy="4067207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endParaRPr lang="en-GB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768926"/>
            <a:ext cx="1239685" cy="645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98358" y="731260"/>
            <a:ext cx="3063284" cy="3280507"/>
            <a:chOff x="6758466" y="1125519"/>
            <a:chExt cx="4746423" cy="6935749"/>
          </a:xfrm>
        </p:grpSpPr>
        <p:sp>
          <p:nvSpPr>
            <p:cNvPr id="8" name="TextBox 7"/>
            <p:cNvSpPr txBox="1"/>
            <p:nvPr/>
          </p:nvSpPr>
          <p:spPr>
            <a:xfrm>
              <a:off x="8410816" y="1749374"/>
              <a:ext cx="1929384" cy="6311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7000" dirty="0" smtClean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  <a:p>
              <a:endParaRPr lang="en-US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9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6758466" y="1125519"/>
              <a:ext cx="4746423" cy="3192767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dirty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</a:t>
              </a:r>
              <a:endParaRPr lang="en-GB" sz="10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301808" y="598739"/>
            <a:ext cx="3161151" cy="163144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</a:t>
            </a:r>
            <a:endParaRPr lang="en-GB" sz="10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ctr"/>
            <a:endParaRPr lang="en-GB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11" y="2554353"/>
            <a:ext cx="4194543" cy="2053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16" y="2673624"/>
            <a:ext cx="3743848" cy="19338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0330" y="4747005"/>
            <a:ext cx="5222353" cy="1015664"/>
            <a:chOff x="215321" y="4564805"/>
            <a:chExt cx="4331841" cy="1015664"/>
          </a:xfrm>
        </p:grpSpPr>
        <p:sp>
          <p:nvSpPr>
            <p:cNvPr id="13" name="TextBox 12"/>
            <p:cNvSpPr txBox="1"/>
            <p:nvPr/>
          </p:nvSpPr>
          <p:spPr>
            <a:xfrm>
              <a:off x="215321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ngã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08429" y="4564805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ngủ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01537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ngự</a:t>
              </a:r>
              <a:endPara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6487" y="4755757"/>
            <a:ext cx="5923722" cy="1015663"/>
            <a:chOff x="95933" y="4564806"/>
            <a:chExt cx="4451229" cy="1015663"/>
          </a:xfrm>
        </p:grpSpPr>
        <p:sp>
          <p:nvSpPr>
            <p:cNvPr id="17" name="TextBox 16"/>
            <p:cNvSpPr txBox="1"/>
            <p:nvPr/>
          </p:nvSpPr>
          <p:spPr>
            <a:xfrm>
              <a:off x="95933" y="4564806"/>
              <a:ext cx="16124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nghe</a:t>
              </a:r>
              <a:endParaRPr lang="en-US" sz="6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13067" y="4564806"/>
              <a:ext cx="16183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nghé</a:t>
              </a:r>
              <a:endParaRPr lang="en-US" sz="6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01537" y="4564806"/>
              <a:ext cx="1345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nghĩ</a:t>
              </a:r>
              <a:endParaRPr lang="en-US" sz="6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832</TotalTime>
  <Words>86</Words>
  <Application>Microsoft Office PowerPoint</Application>
  <PresentationFormat>Màn hình rộng</PresentationFormat>
  <Paragraphs>47</Paragraphs>
  <Slides>21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.VnAvant</vt:lpstr>
      <vt:lpstr>Arial</vt:lpstr>
      <vt:lpstr>Arial-Rounded</vt:lpstr>
      <vt:lpstr>Arial-SGK-TV</vt:lpstr>
      <vt:lpstr>Calibri</vt:lpstr>
      <vt:lpstr>Calibri Light</vt:lpstr>
      <vt:lpstr>Quicksand Medium</vt:lpstr>
      <vt:lpstr>Office Theme</vt:lpstr>
      <vt:lpstr>Bản trình bày PowerPoint</vt:lpstr>
      <vt:lpstr>Bản trình bày PowerPoint</vt:lpstr>
      <vt:lpstr>BÀI 19:  Ng      ng  Ngh    ngh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PC</cp:lastModifiedBy>
  <cp:revision>122</cp:revision>
  <dcterms:created xsi:type="dcterms:W3CDTF">2020-05-19T07:29:54Z</dcterms:created>
  <dcterms:modified xsi:type="dcterms:W3CDTF">2021-10-13T14:11:31Z</dcterms:modified>
</cp:coreProperties>
</file>