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  <p:sldMasterId id="2147483673" r:id="rId3"/>
  </p:sldMasterIdLst>
  <p:notesMasterIdLst>
    <p:notesMasterId r:id="rId19"/>
  </p:notesMasterIdLst>
  <p:handoutMasterIdLst>
    <p:handoutMasterId r:id="rId20"/>
  </p:handoutMasterIdLst>
  <p:sldIdLst>
    <p:sldId id="291" r:id="rId4"/>
    <p:sldId id="298" r:id="rId5"/>
    <p:sldId id="300" r:id="rId6"/>
    <p:sldId id="302" r:id="rId7"/>
    <p:sldId id="303" r:id="rId8"/>
    <p:sldId id="304" r:id="rId9"/>
    <p:sldId id="305" r:id="rId10"/>
    <p:sldId id="306" r:id="rId11"/>
    <p:sldId id="309" r:id="rId12"/>
    <p:sldId id="307" r:id="rId13"/>
    <p:sldId id="308" r:id="rId14"/>
    <p:sldId id="271" r:id="rId15"/>
    <p:sldId id="310" r:id="rId16"/>
    <p:sldId id="295" r:id="rId17"/>
    <p:sldId id="311" r:id="rId18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7 HoneyCream" panose="020B0604020202020204" charset="0"/>
      <p:regular r:id="rId22"/>
    </p:embeddedFont>
    <p:embeddedFont>
      <p:font typeface="#9Slide07 IcielBC Cubano Normal" panose="020B0604020202020204" charset="0"/>
      <p:regular r:id="rId23"/>
    </p:embeddedFont>
    <p:embeddedFont>
      <p:font typeface="#9Slide07 IcielPony" panose="020B0604020202020204" charset="0"/>
      <p:regular r:id="rId24"/>
    </p:embeddedFont>
    <p:embeddedFont>
      <p:font typeface="#9Slide07 SVNBeachwood Sans" charset="0"/>
      <p:bold r:id="rId25"/>
    </p:embeddedFont>
    <p:embeddedFont>
      <p:font typeface="#9Slide07 SVNCinnamoncake" panose="020000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Cookies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SVN-Poky's" panose="020B0606040200020203" pitchFamily="34" charset="0"/>
      <p:regular r:id="rId39"/>
    </p:embeddedFont>
    <p:embeddedFont>
      <p:font typeface="SVN-Sofia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D9D"/>
    <a:srgbClr val="40938C"/>
    <a:srgbClr val="7B4126"/>
    <a:srgbClr val="9FCA45"/>
    <a:srgbClr val="77CCF3"/>
    <a:srgbClr val="59A332"/>
    <a:srgbClr val="FE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2022/11/14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0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5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674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715" y="-147341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3187533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97" y="4550243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51250" y="554502"/>
            <a:ext cx="2656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SVN-Cookies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BÀI 11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SVN-Cookies" panose="0204060305050602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7986" y="3238472"/>
            <a:ext cx="2461895" cy="36937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5421" y="509881"/>
            <a:ext cx="935817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Rounded Rectangle 7"/>
          <p:cNvSpPr/>
          <p:nvPr/>
        </p:nvSpPr>
        <p:spPr>
          <a:xfrm>
            <a:off x="482650" y="478240"/>
            <a:ext cx="5369510" cy="117681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7 SVNBeachwood Sans" pitchFamily="2" charset="0"/>
              </a:rPr>
              <a:t>GỢI Ý TRÌNH BÀY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447800" y="1789747"/>
            <a:ext cx="701040" cy="494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49042" y="2036920"/>
            <a:ext cx="8945880" cy="117681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…,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447800" y="3771967"/>
            <a:ext cx="701040" cy="494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66801" y="3996771"/>
            <a:ext cx="7562999" cy="117681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mindmap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97" y="3771967"/>
            <a:ext cx="358190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7170" name="Picture 2" descr="Hiểu đúng về trường học hạnh phúc - Trường Trung Học Phổ Thông Lê L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3" y="103324"/>
            <a:ext cx="6057989" cy="31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ường Tiểu học Vạn Phúc: Chung tay vì một trường học hạnh ph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10" y="103324"/>
            <a:ext cx="5346349" cy="32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op 28 vẽ tranh ngôi trường hạnh phúc đơn giản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" y="3394187"/>
            <a:ext cx="6116771" cy="33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op 28 vẽ tranh ngôi trường hạnh phúc đơn giản 2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98" y="3424665"/>
            <a:ext cx="5300341" cy="33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2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图片 6" descr="千库网_开学季打扫卫生_元素编号128969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40" y="2616200"/>
            <a:ext cx="3026410" cy="30264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67152" y="647065"/>
            <a:ext cx="6895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  <a:ea typeface="Times New Roman" panose="02020603050405020304" pitchFamily="18" charset="0"/>
              </a:rPr>
              <a:t>KẾT LUẬN</a:t>
            </a:r>
            <a:endParaRPr lang="en-US" sz="72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5495" y="1678464"/>
            <a:ext cx="6285438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3600" dirty="0"/>
          </a:p>
        </p:txBody>
      </p:sp>
      <p:pic>
        <p:nvPicPr>
          <p:cNvPr id="11" name="Picture 2" descr="Infographic – Đội ta lớn lên cùng đất nước – chia sẻ chibi vector đội viên  - Thái Triể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2321" y="3642359"/>
            <a:ext cx="1792206" cy="32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68142" y="716370"/>
            <a:ext cx="6895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  <a:ea typeface="Times New Roman" panose="02020603050405020304" pitchFamily="18" charset="0"/>
              </a:rPr>
              <a:t>CAM KẾT HÀNH ĐỘNG</a:t>
            </a:r>
            <a:endParaRPr lang="en-US" sz="72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#9Slide07 SVNCinnamoncake" panose="02000000000000000000" pitchFamily="2" charset="0"/>
            </a:endParaRPr>
          </a:p>
        </p:txBody>
      </p:sp>
      <p:pic>
        <p:nvPicPr>
          <p:cNvPr id="8194" name="Picture 2" descr="Trường học hạnh ph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07" y="2009875"/>
            <a:ext cx="5463223" cy="4579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6" y="1916699"/>
            <a:ext cx="5330273" cy="53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48" y="422679"/>
            <a:ext cx="8791194" cy="4133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898382" y="5622114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BDDAE2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BDDAE2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DDAE2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1E1E1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C57C45">
                    <a:lumMod val="50000"/>
                  </a:srgbClr>
                </a:solidFill>
              </a:ln>
              <a:solidFill>
                <a:srgbClr val="E0D2B5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81742-0971-F933-9700-B5119A165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DA472-8CEC-AF3A-34A5-78FB21E9E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341" y="261901"/>
            <a:ext cx="1377815" cy="1322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21" t="7421" r="5430" b="34395"/>
          <a:stretch/>
        </p:blipFill>
        <p:spPr>
          <a:xfrm>
            <a:off x="1729641" y="1228712"/>
            <a:ext cx="8532163" cy="19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1242196" y="1219534"/>
            <a:ext cx="10058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b="1" spc="300" dirty="0">
                <a:ln>
                  <a:solidFill>
                    <a:schemeClr val="tx1"/>
                  </a:solidFill>
                </a:ln>
                <a:latin typeface="SVN-Sofia" panose="02040603050506020204" pitchFamily="18" charset="0"/>
                <a:ea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nl-NL" sz="5400" b="1" spc="3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SVN-Sofia" panose="02040603050506020204" pitchFamily="18" charset="0"/>
              </a:rPr>
              <a:t>Tham gia xây dựng kế hoạch </a:t>
            </a:r>
          </a:p>
          <a:p>
            <a:pPr algn="ctr"/>
            <a:r>
              <a:rPr lang="nl-NL" sz="5400" b="1" spc="3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SVN-Sofia" panose="02040603050506020204" pitchFamily="18" charset="0"/>
              </a:rPr>
              <a:t>“Trường học hạnh phúc”</a:t>
            </a:r>
            <a:endParaRPr lang="en-US" sz="54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SVN-Sofi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81" y="3002659"/>
            <a:ext cx="100584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1052343" y="916279"/>
            <a:ext cx="10494438" cy="2955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028" name="Picture 4" descr="Premium Vector | School background design | Student learning, Background  design, Kindergarten ki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89617" l="0" r="100000">
                        <a14:foregroundMark x1="47923" y1="29073" x2="47923" y2="2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5" y="3220815"/>
            <a:ext cx="4376285" cy="43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ttle students and teacher learning in the classroom. Concept vector  illustration for education and back to school 2803961 Vector Art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281" r="97240">
                        <a14:foregroundMark x1="68854" y1="39792" x2="68854" y2="39792"/>
                        <a14:foregroundMark x1="72344" y1="42917" x2="72344" y2="42917"/>
                        <a14:foregroundMark x1="71458" y1="42708" x2="71458" y2="42708"/>
                        <a14:foregroundMark x1="73281" y1="43438" x2="73281" y2="4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41" y="333799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9" name="Cloud 8"/>
          <p:cNvSpPr/>
          <p:nvPr/>
        </p:nvSpPr>
        <p:spPr>
          <a:xfrm>
            <a:off x="2068262" y="643106"/>
            <a:ext cx="8584498" cy="415687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Thảo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luận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nhóm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4, </a:t>
            </a:r>
          </a:p>
          <a:p>
            <a:pPr algn="ctr"/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viết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kế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hoạch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NHÓM </a:t>
            </a:r>
            <a:r>
              <a:rPr lang="en-US" sz="48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em</a:t>
            </a:r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 VỀ VIỆC XÂY DỰNG TRƯỜNG HỌC HẠNH PHÚC TRÊN GIẤY A3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65" y="3035808"/>
            <a:ext cx="100584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7" name="Group 20"/>
          <p:cNvGrpSpPr/>
          <p:nvPr/>
        </p:nvGrpSpPr>
        <p:grpSpPr>
          <a:xfrm>
            <a:off x="600611" y="615950"/>
            <a:ext cx="11118013" cy="5697543"/>
            <a:chOff x="0" y="0"/>
            <a:chExt cx="5637179" cy="2888832"/>
          </a:xfrm>
        </p:grpSpPr>
        <p:sp>
          <p:nvSpPr>
            <p:cNvPr id="8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10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3" y="112488"/>
            <a:ext cx="11918713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2" y="42378"/>
            <a:ext cx="11985775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9" name="Cloud 8"/>
          <p:cNvSpPr/>
          <p:nvPr/>
        </p:nvSpPr>
        <p:spPr>
          <a:xfrm>
            <a:off x="1203995" y="853440"/>
            <a:ext cx="6831898" cy="3291225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  <a:latin typeface="#9Slide07 SVNBeachwood Sans" pitchFamily="2" charset="0"/>
              </a:rPr>
              <a:t>VẼ TRÊN GIẤY A0 VIẾT RA 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NHỮNG ĐIỀU Ở TRƯỜNG HỌC KHIẾN TÔI HẠNH PHÚC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65" y="3035808"/>
            <a:ext cx="10058400" cy="3822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3921" y="2995890"/>
            <a:ext cx="4166525" cy="92333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7 SVNBeachwood Sans" pitchFamily="2" charset="0"/>
              </a:rPr>
              <a:t>LÀM VIỆC THEO TỔ </a:t>
            </a:r>
          </a:p>
        </p:txBody>
      </p:sp>
    </p:spTree>
    <p:extLst>
      <p:ext uri="{BB962C8B-B14F-4D97-AF65-F5344CB8AC3E}">
        <p14:creationId xmlns:p14="http://schemas.microsoft.com/office/powerpoint/2010/main" val="4679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101</TotalTime>
  <Words>265</Words>
  <Application>Microsoft Office PowerPoint</Application>
  <PresentationFormat>Widescreen</PresentationFormat>
  <Paragraphs>25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#9Slide07 IcielPony</vt:lpstr>
      <vt:lpstr>#9Slide07 SVNBeachwood Sans</vt:lpstr>
      <vt:lpstr>SVN-Poky's</vt:lpstr>
      <vt:lpstr>Calibri</vt:lpstr>
      <vt:lpstr>字魂105号-简雅黑</vt:lpstr>
      <vt:lpstr>Calibri Light</vt:lpstr>
      <vt:lpstr>#9Slide07 HoneyCream</vt:lpstr>
      <vt:lpstr>SVN-Dancing Script</vt:lpstr>
      <vt:lpstr>SVN-Newton</vt:lpstr>
      <vt:lpstr>#9Slide07 SVNCinnamoncake</vt:lpstr>
      <vt:lpstr>#9Slide07 IcielBC Cubano Normal</vt:lpstr>
      <vt:lpstr>Arial</vt:lpstr>
      <vt:lpstr>Cambria</vt:lpstr>
      <vt:lpstr>Times New Roman</vt:lpstr>
      <vt:lpstr>UTM Avo</vt:lpstr>
      <vt:lpstr>等线</vt:lpstr>
      <vt:lpstr>SVN-Sofia</vt:lpstr>
      <vt:lpstr>SVN-Cookies</vt:lpstr>
      <vt:lpstr>Office 主题​​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86155</dc:creator>
  <cp:lastModifiedBy>admin</cp:lastModifiedBy>
  <cp:revision>18</cp:revision>
  <dcterms:created xsi:type="dcterms:W3CDTF">2022-03-29T12:15:00Z</dcterms:created>
  <dcterms:modified xsi:type="dcterms:W3CDTF">2022-11-14T05:01:33Z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