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75" r:id="rId4"/>
    <p:sldId id="276" r:id="rId5"/>
    <p:sldId id="258" r:id="rId6"/>
    <p:sldId id="260" r:id="rId7"/>
    <p:sldId id="282" r:id="rId8"/>
    <p:sldId id="262" r:id="rId9"/>
    <p:sldId id="257" r:id="rId10"/>
    <p:sldId id="284" r:id="rId11"/>
    <p:sldId id="274" r:id="rId12"/>
    <p:sldId id="285" r:id="rId13"/>
    <p:sldId id="277" r:id="rId14"/>
    <p:sldId id="270" r:id="rId15"/>
    <p:sldId id="28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7 Altus" pitchFamily="2" charset="0"/>
      <p:regular r:id="rId19"/>
    </p:embeddedFont>
    <p:embeddedFont>
      <p:font typeface="#9Slide07 HoneyCream" pitchFamily="2" charset="0"/>
      <p:regular r:id="rId20"/>
    </p:embeddedFont>
    <p:embeddedFont>
      <p:font typeface="#9Slide07 IcielBC Cubano Normal" panose="00000500000000000000" pitchFamily="2" charset="0"/>
      <p:regular r:id="rId21"/>
    </p:embeddedFont>
    <p:embeddedFont>
      <p:font typeface="#9Slide07 IcielPony" panose="02000000000000000000" pitchFamily="2" charset="0"/>
      <p:regular r:id="rId22"/>
    </p:embeddedFont>
    <p:embeddedFont>
      <p:font typeface="Arial Rounded MT Bold" panose="020F0704030504030204" pitchFamily="34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Fredoka One" panose="02000000000000000000" pitchFamily="2" charset="0"/>
      <p:regular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SVN-Apple" panose="02040603050506020204" pitchFamily="18" charset="0"/>
      <p:regular r:id="rId29"/>
    </p:embeddedFont>
    <p:embeddedFont>
      <p:font typeface="SVN-Dancing Script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SVN-Poky's" panose="020B0606040200020203" pitchFamily="34" charset="0"/>
      <p:regular r:id="rId3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7D"/>
    <a:srgbClr val="E6E6E6"/>
    <a:srgbClr val="5F9D50"/>
    <a:srgbClr val="EE99AD"/>
    <a:srgbClr val="BDD7EE"/>
    <a:srgbClr val="E53E3E"/>
    <a:srgbClr val="F4DA7D"/>
    <a:srgbClr val="F9F3E3"/>
    <a:srgbClr val="FDDFE6"/>
    <a:srgbClr val="E4B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0" autoAdjust="0"/>
    <p:restoredTop sz="94660"/>
  </p:normalViewPr>
  <p:slideViewPr>
    <p:cSldViewPr snapToGrid="0">
      <p:cViewPr>
        <p:scale>
          <a:sx n="59" d="100"/>
          <a:sy n="59" d="100"/>
        </p:scale>
        <p:origin x="456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52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0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6519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50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4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481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616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000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349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783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912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329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8825DB-64EC-4ACE-BAF3-E7CDE54060F6}" type="datetimeFigureOut">
              <a:rPr lang="th-TH" smtClean="0"/>
              <a:t>03/09/65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E3E73-529D-4785-B373-6D2918DF8B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875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1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108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">
            <a:extLst>
              <a:ext uri="{FF2B5EF4-FFF2-40B4-BE49-F238E27FC236}">
                <a16:creationId xmlns:a16="http://schemas.microsoft.com/office/drawing/2014/main" id="{AE0187ED-BE55-487E-844F-A15360E5C849}"/>
              </a:ext>
            </a:extLst>
          </p:cNvPr>
          <p:cNvGrpSpPr/>
          <p:nvPr/>
        </p:nvGrpSpPr>
        <p:grpSpPr>
          <a:xfrm>
            <a:off x="8794933" y="4738916"/>
            <a:ext cx="3372755" cy="2132149"/>
            <a:chOff x="8599339" y="5176153"/>
            <a:chExt cx="3179935" cy="170558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1795501-EBA1-4899-B8A1-4BF5FA947FCD}"/>
                </a:ext>
              </a:extLst>
            </p:cNvPr>
            <p:cNvGrpSpPr/>
            <p:nvPr/>
          </p:nvGrpSpPr>
          <p:grpSpPr>
            <a:xfrm>
              <a:off x="8618389" y="5195196"/>
              <a:ext cx="3160885" cy="1686539"/>
              <a:chOff x="8618389" y="5195196"/>
              <a:chExt cx="3160885" cy="1686539"/>
            </a:xfrm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E0A1AEDE-92E6-4D3F-A6E6-5844D94D2B69}"/>
                  </a:ext>
                </a:extLst>
              </p:cNvPr>
              <p:cNvGrpSpPr/>
              <p:nvPr/>
            </p:nvGrpSpPr>
            <p:grpSpPr>
              <a:xfrm>
                <a:off x="8618389" y="5195196"/>
                <a:ext cx="3158202" cy="1686539"/>
                <a:chOff x="8618389" y="5195196"/>
                <a:chExt cx="3158202" cy="1686539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5F97F9D-1E36-4AF2-9875-8DB9251BE74A}"/>
                    </a:ext>
                  </a:extLst>
                </p:cNvPr>
                <p:cNvSpPr/>
                <p:nvPr/>
              </p:nvSpPr>
              <p:spPr>
                <a:xfrm>
                  <a:off x="8618389" y="5195196"/>
                  <a:ext cx="3158202" cy="1686539"/>
                </a:xfrm>
                <a:custGeom>
                  <a:avLst/>
                  <a:gdLst>
                    <a:gd name="connsiteX0" fmla="*/ 3152680 w 3158202"/>
                    <a:gd name="connsiteY0" fmla="*/ 58526 h 1686539"/>
                    <a:gd name="connsiteX1" fmla="*/ 3025807 w 3158202"/>
                    <a:gd name="connsiteY1" fmla="*/ 2900 h 1686539"/>
                    <a:gd name="connsiteX2" fmla="*/ 2892362 w 3158202"/>
                    <a:gd name="connsiteY2" fmla="*/ 80720 h 1686539"/>
                    <a:gd name="connsiteX3" fmla="*/ 2640235 w 3158202"/>
                    <a:gd name="connsiteY3" fmla="*/ 198258 h 1686539"/>
                    <a:gd name="connsiteX4" fmla="*/ 2145411 w 3158202"/>
                    <a:gd name="connsiteY4" fmla="*/ 399140 h 1686539"/>
                    <a:gd name="connsiteX5" fmla="*/ 2154174 w 3158202"/>
                    <a:gd name="connsiteY5" fmla="*/ 227595 h 1686539"/>
                    <a:gd name="connsiteX6" fmla="*/ 1997012 w 3158202"/>
                    <a:gd name="connsiteY6" fmla="*/ 185685 h 1686539"/>
                    <a:gd name="connsiteX7" fmla="*/ 1829372 w 3158202"/>
                    <a:gd name="connsiteY7" fmla="*/ 259028 h 1686539"/>
                    <a:gd name="connsiteX8" fmla="*/ 1191863 w 3158202"/>
                    <a:gd name="connsiteY8" fmla="*/ 329417 h 1686539"/>
                    <a:gd name="connsiteX9" fmla="*/ 786003 w 3158202"/>
                    <a:gd name="connsiteY9" fmla="*/ 372185 h 1686539"/>
                    <a:gd name="connsiteX10" fmla="*/ 453771 w 3158202"/>
                    <a:gd name="connsiteY10" fmla="*/ 595165 h 1686539"/>
                    <a:gd name="connsiteX11" fmla="*/ 385191 w 3158202"/>
                    <a:gd name="connsiteY11" fmla="*/ 737659 h 1686539"/>
                    <a:gd name="connsiteX12" fmla="*/ 0 w 3158202"/>
                    <a:gd name="connsiteY12" fmla="*/ 1686539 h 1686539"/>
                    <a:gd name="connsiteX13" fmla="*/ 809720 w 3158202"/>
                    <a:gd name="connsiteY13" fmla="*/ 1678824 h 1686539"/>
                    <a:gd name="connsiteX14" fmla="*/ 992791 w 3158202"/>
                    <a:gd name="connsiteY14" fmla="*/ 1256390 h 1686539"/>
                    <a:gd name="connsiteX15" fmla="*/ 1170432 w 3158202"/>
                    <a:gd name="connsiteY15" fmla="*/ 1156949 h 1686539"/>
                    <a:gd name="connsiteX16" fmla="*/ 1921097 w 3158202"/>
                    <a:gd name="connsiteY16" fmla="*/ 955972 h 1686539"/>
                    <a:gd name="connsiteX17" fmla="*/ 2195036 w 3158202"/>
                    <a:gd name="connsiteY17" fmla="*/ 844625 h 1686539"/>
                    <a:gd name="connsiteX18" fmla="*/ 2459355 w 3158202"/>
                    <a:gd name="connsiteY18" fmla="*/ 727943 h 1686539"/>
                    <a:gd name="connsiteX19" fmla="*/ 2677859 w 3158202"/>
                    <a:gd name="connsiteY19" fmla="*/ 610405 h 1686539"/>
                    <a:gd name="connsiteX20" fmla="*/ 2781395 w 3158202"/>
                    <a:gd name="connsiteY20" fmla="*/ 516584 h 1686539"/>
                    <a:gd name="connsiteX21" fmla="*/ 3083528 w 3158202"/>
                    <a:gd name="connsiteY21" fmla="*/ 217784 h 1686539"/>
                    <a:gd name="connsiteX22" fmla="*/ 3152680 w 3158202"/>
                    <a:gd name="connsiteY22" fmla="*/ 58526 h 16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158202" h="1686539">
                      <a:moveTo>
                        <a:pt x="3152680" y="58526"/>
                      </a:moveTo>
                      <a:cubicBezTo>
                        <a:pt x="3134678" y="11473"/>
                        <a:pt x="3074956" y="-7863"/>
                        <a:pt x="3025807" y="2900"/>
                      </a:cubicBezTo>
                      <a:cubicBezTo>
                        <a:pt x="2976658" y="13664"/>
                        <a:pt x="2931033" y="48620"/>
                        <a:pt x="2892362" y="80720"/>
                      </a:cubicBezTo>
                      <a:cubicBezTo>
                        <a:pt x="2797683" y="72433"/>
                        <a:pt x="2716816" y="142061"/>
                        <a:pt x="2640235" y="198258"/>
                      </a:cubicBezTo>
                      <a:cubicBezTo>
                        <a:pt x="2494979" y="304843"/>
                        <a:pt x="2323148" y="370946"/>
                        <a:pt x="2145411" y="399140"/>
                      </a:cubicBezTo>
                      <a:cubicBezTo>
                        <a:pt x="2183321" y="335704"/>
                        <a:pt x="2196084" y="311415"/>
                        <a:pt x="2154174" y="227595"/>
                      </a:cubicBezTo>
                      <a:cubicBezTo>
                        <a:pt x="2124837" y="168921"/>
                        <a:pt x="2059210" y="164921"/>
                        <a:pt x="1997012" y="185685"/>
                      </a:cubicBezTo>
                      <a:cubicBezTo>
                        <a:pt x="1934147" y="206640"/>
                        <a:pt x="1886998" y="227786"/>
                        <a:pt x="1829372" y="259028"/>
                      </a:cubicBezTo>
                      <a:cubicBezTo>
                        <a:pt x="1643920" y="359612"/>
                        <a:pt x="1402842" y="324369"/>
                        <a:pt x="1191863" y="329417"/>
                      </a:cubicBezTo>
                      <a:cubicBezTo>
                        <a:pt x="1055561" y="332656"/>
                        <a:pt x="917543" y="336180"/>
                        <a:pt x="786003" y="372185"/>
                      </a:cubicBezTo>
                      <a:cubicBezTo>
                        <a:pt x="654463" y="408189"/>
                        <a:pt x="527876" y="480579"/>
                        <a:pt x="453771" y="595165"/>
                      </a:cubicBezTo>
                      <a:cubicBezTo>
                        <a:pt x="425101" y="639551"/>
                        <a:pt x="405098" y="688796"/>
                        <a:pt x="385191" y="737659"/>
                      </a:cubicBezTo>
                      <a:cubicBezTo>
                        <a:pt x="256794" y="1053984"/>
                        <a:pt x="128397" y="1370214"/>
                        <a:pt x="0" y="1686539"/>
                      </a:cubicBezTo>
                      <a:lnTo>
                        <a:pt x="809720" y="1678824"/>
                      </a:lnTo>
                      <a:cubicBezTo>
                        <a:pt x="839534" y="1525281"/>
                        <a:pt x="875633" y="1360118"/>
                        <a:pt x="992791" y="1256390"/>
                      </a:cubicBezTo>
                      <a:cubicBezTo>
                        <a:pt x="1043845" y="1211147"/>
                        <a:pt x="1106710" y="1181429"/>
                        <a:pt x="1170432" y="1156949"/>
                      </a:cubicBezTo>
                      <a:cubicBezTo>
                        <a:pt x="1412462" y="1063985"/>
                        <a:pt x="1675543" y="1039125"/>
                        <a:pt x="1921097" y="955972"/>
                      </a:cubicBezTo>
                      <a:cubicBezTo>
                        <a:pt x="2014442" y="924349"/>
                        <a:pt x="2104835" y="884439"/>
                        <a:pt x="2195036" y="844625"/>
                      </a:cubicBezTo>
                      <a:cubicBezTo>
                        <a:pt x="2283143" y="805763"/>
                        <a:pt x="2371249" y="766805"/>
                        <a:pt x="2459355" y="727943"/>
                      </a:cubicBezTo>
                      <a:cubicBezTo>
                        <a:pt x="2535174" y="694415"/>
                        <a:pt x="2611755" y="660506"/>
                        <a:pt x="2677859" y="610405"/>
                      </a:cubicBezTo>
                      <a:cubicBezTo>
                        <a:pt x="2715006" y="582211"/>
                        <a:pt x="2748248" y="549350"/>
                        <a:pt x="2781395" y="516584"/>
                      </a:cubicBezTo>
                      <a:cubicBezTo>
                        <a:pt x="2882075" y="416952"/>
                        <a:pt x="2982849" y="317416"/>
                        <a:pt x="3083528" y="217784"/>
                      </a:cubicBezTo>
                      <a:cubicBezTo>
                        <a:pt x="3127153" y="174541"/>
                        <a:pt x="3174587" y="115867"/>
                        <a:pt x="3152680" y="58526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86DFBC78-89E9-451E-9575-99CC770F654B}"/>
                    </a:ext>
                  </a:extLst>
                </p:cNvPr>
                <p:cNvSpPr/>
                <p:nvPr/>
              </p:nvSpPr>
              <p:spPr>
                <a:xfrm>
                  <a:off x="10175643" y="5897767"/>
                  <a:ext cx="26939" cy="26880"/>
                </a:xfrm>
                <a:custGeom>
                  <a:avLst/>
                  <a:gdLst>
                    <a:gd name="connsiteX0" fmla="*/ 14467 w 26939"/>
                    <a:gd name="connsiteY0" fmla="*/ 24420 h 26880"/>
                    <a:gd name="connsiteX1" fmla="*/ 21802 w 26939"/>
                    <a:gd name="connsiteY1" fmla="*/ 15657 h 26880"/>
                    <a:gd name="connsiteX2" fmla="*/ 25611 w 26939"/>
                    <a:gd name="connsiteY2" fmla="*/ 11085 h 26880"/>
                    <a:gd name="connsiteX3" fmla="*/ 26659 w 26939"/>
                    <a:gd name="connsiteY3" fmla="*/ 3941 h 26880"/>
                    <a:gd name="connsiteX4" fmla="*/ 23040 w 26939"/>
                    <a:gd name="connsiteY4" fmla="*/ 322 h 26880"/>
                    <a:gd name="connsiteX5" fmla="*/ 16277 w 26939"/>
                    <a:gd name="connsiteY5" fmla="*/ 1084 h 26880"/>
                    <a:gd name="connsiteX6" fmla="*/ 11229 w 26939"/>
                    <a:gd name="connsiteY6" fmla="*/ 5084 h 26880"/>
                    <a:gd name="connsiteX7" fmla="*/ 2466 w 26939"/>
                    <a:gd name="connsiteY7" fmla="*/ 12323 h 26880"/>
                    <a:gd name="connsiteX8" fmla="*/ 2466 w 26939"/>
                    <a:gd name="connsiteY8" fmla="*/ 24325 h 26880"/>
                    <a:gd name="connsiteX9" fmla="*/ 14467 w 26939"/>
                    <a:gd name="connsiteY9" fmla="*/ 24420 h 26880"/>
                    <a:gd name="connsiteX10" fmla="*/ 14467 w 26939"/>
                    <a:gd name="connsiteY10" fmla="*/ 24420 h 26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939" h="26880">
                      <a:moveTo>
                        <a:pt x="14467" y="24420"/>
                      </a:moveTo>
                      <a:cubicBezTo>
                        <a:pt x="16944" y="21467"/>
                        <a:pt x="19325" y="18610"/>
                        <a:pt x="21802" y="15657"/>
                      </a:cubicBezTo>
                      <a:cubicBezTo>
                        <a:pt x="23040" y="14133"/>
                        <a:pt x="24468" y="12704"/>
                        <a:pt x="25611" y="11085"/>
                      </a:cubicBezTo>
                      <a:cubicBezTo>
                        <a:pt x="27135" y="8799"/>
                        <a:pt x="27135" y="6608"/>
                        <a:pt x="26659" y="3941"/>
                      </a:cubicBezTo>
                      <a:cubicBezTo>
                        <a:pt x="26373" y="2322"/>
                        <a:pt x="24659" y="607"/>
                        <a:pt x="23040" y="322"/>
                      </a:cubicBezTo>
                      <a:cubicBezTo>
                        <a:pt x="20563" y="-155"/>
                        <a:pt x="18563" y="-250"/>
                        <a:pt x="16277" y="1084"/>
                      </a:cubicBezTo>
                      <a:cubicBezTo>
                        <a:pt x="14467" y="2131"/>
                        <a:pt x="12848" y="3751"/>
                        <a:pt x="11229" y="5084"/>
                      </a:cubicBezTo>
                      <a:cubicBezTo>
                        <a:pt x="8276" y="7465"/>
                        <a:pt x="5418" y="9942"/>
                        <a:pt x="2466" y="12323"/>
                      </a:cubicBezTo>
                      <a:cubicBezTo>
                        <a:pt x="-963" y="15181"/>
                        <a:pt x="-678" y="21372"/>
                        <a:pt x="2466" y="24325"/>
                      </a:cubicBezTo>
                      <a:cubicBezTo>
                        <a:pt x="5609" y="27373"/>
                        <a:pt x="11419" y="28039"/>
                        <a:pt x="14467" y="24420"/>
                      </a:cubicBezTo>
                      <a:lnTo>
                        <a:pt x="14467" y="24420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34FE74F-CB75-48E1-9746-23A3F43E53D3}"/>
                  </a:ext>
                </a:extLst>
              </p:cNvPr>
              <p:cNvSpPr/>
              <p:nvPr/>
            </p:nvSpPr>
            <p:spPr>
              <a:xfrm>
                <a:off x="9953659" y="5593862"/>
                <a:ext cx="819096" cy="420940"/>
              </a:xfrm>
              <a:custGeom>
                <a:avLst/>
                <a:gdLst>
                  <a:gd name="connsiteX0" fmla="*/ 814904 w 819096"/>
                  <a:gd name="connsiteY0" fmla="*/ 569 h 420940"/>
                  <a:gd name="connsiteX1" fmla="*/ 663266 w 819096"/>
                  <a:gd name="connsiteY1" fmla="*/ 115440 h 420940"/>
                  <a:gd name="connsiteX2" fmla="*/ 590305 w 819096"/>
                  <a:gd name="connsiteY2" fmla="*/ 172209 h 420940"/>
                  <a:gd name="connsiteX3" fmla="*/ 512104 w 819096"/>
                  <a:gd name="connsiteY3" fmla="*/ 208881 h 420940"/>
                  <a:gd name="connsiteX4" fmla="*/ 343893 w 819096"/>
                  <a:gd name="connsiteY4" fmla="*/ 260411 h 420940"/>
                  <a:gd name="connsiteX5" fmla="*/ 178253 w 819096"/>
                  <a:gd name="connsiteY5" fmla="*/ 325943 h 420940"/>
                  <a:gd name="connsiteX6" fmla="*/ 1088 w 819096"/>
                  <a:gd name="connsiteY6" fmla="*/ 416907 h 420940"/>
                  <a:gd name="connsiteX7" fmla="*/ 3279 w 819096"/>
                  <a:gd name="connsiteY7" fmla="*/ 420717 h 420940"/>
                  <a:gd name="connsiteX8" fmla="*/ 173491 w 819096"/>
                  <a:gd name="connsiteY8" fmla="*/ 348898 h 420940"/>
                  <a:gd name="connsiteX9" fmla="*/ 339797 w 819096"/>
                  <a:gd name="connsiteY9" fmla="*/ 287557 h 420940"/>
                  <a:gd name="connsiteX10" fmla="*/ 512200 w 819096"/>
                  <a:gd name="connsiteY10" fmla="*/ 233646 h 420940"/>
                  <a:gd name="connsiteX11" fmla="*/ 589162 w 819096"/>
                  <a:gd name="connsiteY11" fmla="*/ 199451 h 420940"/>
                  <a:gd name="connsiteX12" fmla="*/ 655551 w 819096"/>
                  <a:gd name="connsiteY12" fmla="*/ 147635 h 420940"/>
                  <a:gd name="connsiteX13" fmla="*/ 737752 w 819096"/>
                  <a:gd name="connsiteY13" fmla="*/ 76674 h 420940"/>
                  <a:gd name="connsiteX14" fmla="*/ 818238 w 819096"/>
                  <a:gd name="connsiteY14" fmla="*/ 3903 h 420940"/>
                  <a:gd name="connsiteX15" fmla="*/ 814904 w 819096"/>
                  <a:gd name="connsiteY15" fmla="*/ 569 h 420940"/>
                  <a:gd name="connsiteX16" fmla="*/ 814904 w 819096"/>
                  <a:gd name="connsiteY16" fmla="*/ 569 h 42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9096" h="420940">
                    <a:moveTo>
                      <a:pt x="814904" y="569"/>
                    </a:moveTo>
                    <a:cubicBezTo>
                      <a:pt x="765850" y="40574"/>
                      <a:pt x="712796" y="75721"/>
                      <a:pt x="663266" y="115440"/>
                    </a:cubicBezTo>
                    <a:cubicBezTo>
                      <a:pt x="639263" y="134681"/>
                      <a:pt x="615736" y="154969"/>
                      <a:pt x="590305" y="172209"/>
                    </a:cubicBezTo>
                    <a:cubicBezTo>
                      <a:pt x="566206" y="188592"/>
                      <a:pt x="539822" y="199927"/>
                      <a:pt x="512104" y="208881"/>
                    </a:cubicBezTo>
                    <a:cubicBezTo>
                      <a:pt x="456288" y="226978"/>
                      <a:pt x="399328" y="241075"/>
                      <a:pt x="343893" y="260411"/>
                    </a:cubicBezTo>
                    <a:cubicBezTo>
                      <a:pt x="287791" y="280032"/>
                      <a:pt x="232736" y="302130"/>
                      <a:pt x="178253" y="325943"/>
                    </a:cubicBezTo>
                    <a:cubicBezTo>
                      <a:pt x="117293" y="352613"/>
                      <a:pt x="58905" y="383950"/>
                      <a:pt x="1088" y="416907"/>
                    </a:cubicBezTo>
                    <a:cubicBezTo>
                      <a:pt x="-1388" y="418335"/>
                      <a:pt x="802" y="421860"/>
                      <a:pt x="3279" y="420717"/>
                    </a:cubicBezTo>
                    <a:cubicBezTo>
                      <a:pt x="59191" y="394999"/>
                      <a:pt x="116436" y="372234"/>
                      <a:pt x="173491" y="348898"/>
                    </a:cubicBezTo>
                    <a:cubicBezTo>
                      <a:pt x="228259" y="326610"/>
                      <a:pt x="283790" y="306417"/>
                      <a:pt x="339797" y="287557"/>
                    </a:cubicBezTo>
                    <a:cubicBezTo>
                      <a:pt x="396852" y="268317"/>
                      <a:pt x="454859" y="252124"/>
                      <a:pt x="512200" y="233646"/>
                    </a:cubicBezTo>
                    <a:cubicBezTo>
                      <a:pt x="538965" y="224978"/>
                      <a:pt x="565349" y="214596"/>
                      <a:pt x="589162" y="199451"/>
                    </a:cubicBezTo>
                    <a:cubicBezTo>
                      <a:pt x="612879" y="184306"/>
                      <a:pt x="634120" y="165637"/>
                      <a:pt x="655551" y="147635"/>
                    </a:cubicBezTo>
                    <a:cubicBezTo>
                      <a:pt x="683269" y="124299"/>
                      <a:pt x="710891" y="100962"/>
                      <a:pt x="737752" y="76674"/>
                    </a:cubicBezTo>
                    <a:cubicBezTo>
                      <a:pt x="764517" y="52385"/>
                      <a:pt x="790330" y="26953"/>
                      <a:pt x="818238" y="3903"/>
                    </a:cubicBezTo>
                    <a:cubicBezTo>
                      <a:pt x="820714" y="1998"/>
                      <a:pt x="817285" y="-1336"/>
                      <a:pt x="814904" y="569"/>
                    </a:cubicBezTo>
                    <a:lnTo>
                      <a:pt x="814904" y="56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36A584D-116A-4F79-AFBC-C35129B68E50}"/>
                  </a:ext>
                </a:extLst>
              </p:cNvPr>
              <p:cNvSpPr/>
              <p:nvPr/>
            </p:nvSpPr>
            <p:spPr>
              <a:xfrm>
                <a:off x="10343207" y="5271808"/>
                <a:ext cx="1324780" cy="874161"/>
              </a:xfrm>
              <a:custGeom>
                <a:avLst/>
                <a:gdLst>
                  <a:gd name="connsiteX0" fmla="*/ 1126111 w 1324780"/>
                  <a:gd name="connsiteY0" fmla="*/ 13918 h 874161"/>
                  <a:gd name="connsiteX1" fmla="*/ 1241363 w 1324780"/>
                  <a:gd name="connsiteY1" fmla="*/ 21919 h 874161"/>
                  <a:gd name="connsiteX2" fmla="*/ 1290131 w 1324780"/>
                  <a:gd name="connsiteY2" fmla="*/ 40874 h 874161"/>
                  <a:gd name="connsiteX3" fmla="*/ 1302323 w 1324780"/>
                  <a:gd name="connsiteY3" fmla="*/ 104977 h 874161"/>
                  <a:gd name="connsiteX4" fmla="*/ 1174688 w 1324780"/>
                  <a:gd name="connsiteY4" fmla="*/ 208228 h 874161"/>
                  <a:gd name="connsiteX5" fmla="*/ 1022002 w 1324780"/>
                  <a:gd name="connsiteY5" fmla="*/ 310431 h 874161"/>
                  <a:gd name="connsiteX6" fmla="*/ 722917 w 1324780"/>
                  <a:gd name="connsiteY6" fmla="*/ 524458 h 874161"/>
                  <a:gd name="connsiteX7" fmla="*/ 392400 w 1324780"/>
                  <a:gd name="connsiteY7" fmla="*/ 700575 h 874161"/>
                  <a:gd name="connsiteX8" fmla="*/ 200757 w 1324780"/>
                  <a:gd name="connsiteY8" fmla="*/ 790586 h 874161"/>
                  <a:gd name="connsiteX9" fmla="*/ 101792 w 1324780"/>
                  <a:gd name="connsiteY9" fmla="*/ 833163 h 874161"/>
                  <a:gd name="connsiteX10" fmla="*/ 2256 w 1324780"/>
                  <a:gd name="connsiteY10" fmla="*/ 868120 h 874161"/>
                  <a:gd name="connsiteX11" fmla="*/ 3875 w 1324780"/>
                  <a:gd name="connsiteY11" fmla="*/ 874121 h 874161"/>
                  <a:gd name="connsiteX12" fmla="*/ 102268 w 1324780"/>
                  <a:gd name="connsiteY12" fmla="*/ 851642 h 874161"/>
                  <a:gd name="connsiteX13" fmla="*/ 190184 w 1324780"/>
                  <a:gd name="connsiteY13" fmla="*/ 815923 h 874161"/>
                  <a:gd name="connsiteX14" fmla="*/ 370588 w 1324780"/>
                  <a:gd name="connsiteY14" fmla="*/ 732865 h 874161"/>
                  <a:gd name="connsiteX15" fmla="*/ 721679 w 1324780"/>
                  <a:gd name="connsiteY15" fmla="*/ 548461 h 874161"/>
                  <a:gd name="connsiteX16" fmla="*/ 884842 w 1324780"/>
                  <a:gd name="connsiteY16" fmla="*/ 438733 h 874161"/>
                  <a:gd name="connsiteX17" fmla="*/ 1035242 w 1324780"/>
                  <a:gd name="connsiteY17" fmla="*/ 324719 h 874161"/>
                  <a:gd name="connsiteX18" fmla="*/ 1195453 w 1324780"/>
                  <a:gd name="connsiteY18" fmla="*/ 218420 h 874161"/>
                  <a:gd name="connsiteX19" fmla="*/ 1319659 w 1324780"/>
                  <a:gd name="connsiteY19" fmla="*/ 111549 h 874161"/>
                  <a:gd name="connsiteX20" fmla="*/ 1309372 w 1324780"/>
                  <a:gd name="connsiteY20" fmla="*/ 34968 h 874161"/>
                  <a:gd name="connsiteX21" fmla="*/ 1259365 w 1324780"/>
                  <a:gd name="connsiteY21" fmla="*/ 8774 h 874161"/>
                  <a:gd name="connsiteX22" fmla="*/ 1124777 w 1324780"/>
                  <a:gd name="connsiteY22" fmla="*/ 5155 h 874161"/>
                  <a:gd name="connsiteX23" fmla="*/ 1126111 w 1324780"/>
                  <a:gd name="connsiteY23" fmla="*/ 13918 h 874161"/>
                  <a:gd name="connsiteX24" fmla="*/ 1126111 w 1324780"/>
                  <a:gd name="connsiteY24" fmla="*/ 13918 h 87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4780" h="874161">
                    <a:moveTo>
                      <a:pt x="1126111" y="13918"/>
                    </a:moveTo>
                    <a:cubicBezTo>
                      <a:pt x="1164592" y="9536"/>
                      <a:pt x="1203739" y="13918"/>
                      <a:pt x="1241363" y="21919"/>
                    </a:cubicBezTo>
                    <a:cubicBezTo>
                      <a:pt x="1257937" y="25443"/>
                      <a:pt x="1276510" y="30015"/>
                      <a:pt x="1290131" y="40874"/>
                    </a:cubicBezTo>
                    <a:cubicBezTo>
                      <a:pt x="1308991" y="55828"/>
                      <a:pt x="1309086" y="83927"/>
                      <a:pt x="1302323" y="104977"/>
                    </a:cubicBezTo>
                    <a:cubicBezTo>
                      <a:pt x="1284607" y="159936"/>
                      <a:pt x="1220313" y="182129"/>
                      <a:pt x="1174688" y="208228"/>
                    </a:cubicBezTo>
                    <a:cubicBezTo>
                      <a:pt x="1121443" y="238708"/>
                      <a:pt x="1071151" y="273855"/>
                      <a:pt x="1022002" y="310431"/>
                    </a:cubicBezTo>
                    <a:cubicBezTo>
                      <a:pt x="923418" y="383774"/>
                      <a:pt x="827788" y="459974"/>
                      <a:pt x="722917" y="524458"/>
                    </a:cubicBezTo>
                    <a:cubicBezTo>
                      <a:pt x="616428" y="589895"/>
                      <a:pt x="504985" y="646568"/>
                      <a:pt x="392400" y="700575"/>
                    </a:cubicBezTo>
                    <a:cubicBezTo>
                      <a:pt x="328773" y="731055"/>
                      <a:pt x="264765" y="760964"/>
                      <a:pt x="200757" y="790586"/>
                    </a:cubicBezTo>
                    <a:cubicBezTo>
                      <a:pt x="168086" y="805731"/>
                      <a:pt x="135225" y="819923"/>
                      <a:pt x="101792" y="833163"/>
                    </a:cubicBezTo>
                    <a:cubicBezTo>
                      <a:pt x="69121" y="846022"/>
                      <a:pt x="36165" y="858976"/>
                      <a:pt x="2256" y="868120"/>
                    </a:cubicBezTo>
                    <a:cubicBezTo>
                      <a:pt x="-1745" y="869168"/>
                      <a:pt x="65" y="874692"/>
                      <a:pt x="3875" y="874121"/>
                    </a:cubicBezTo>
                    <a:cubicBezTo>
                      <a:pt x="37594" y="869453"/>
                      <a:pt x="70074" y="862595"/>
                      <a:pt x="102268" y="851642"/>
                    </a:cubicBezTo>
                    <a:cubicBezTo>
                      <a:pt x="132177" y="841545"/>
                      <a:pt x="161323" y="828782"/>
                      <a:pt x="190184" y="815923"/>
                    </a:cubicBezTo>
                    <a:cubicBezTo>
                      <a:pt x="250668" y="789158"/>
                      <a:pt x="310675" y="761059"/>
                      <a:pt x="370588" y="732865"/>
                    </a:cubicBezTo>
                    <a:cubicBezTo>
                      <a:pt x="490222" y="676572"/>
                      <a:pt x="608713" y="617231"/>
                      <a:pt x="721679" y="548461"/>
                    </a:cubicBezTo>
                    <a:cubicBezTo>
                      <a:pt x="777686" y="514361"/>
                      <a:pt x="832169" y="477785"/>
                      <a:pt x="884842" y="438733"/>
                    </a:cubicBezTo>
                    <a:cubicBezTo>
                      <a:pt x="935420" y="401300"/>
                      <a:pt x="984759" y="362247"/>
                      <a:pt x="1035242" y="324719"/>
                    </a:cubicBezTo>
                    <a:cubicBezTo>
                      <a:pt x="1086677" y="286523"/>
                      <a:pt x="1139541" y="249757"/>
                      <a:pt x="1195453" y="218420"/>
                    </a:cubicBezTo>
                    <a:cubicBezTo>
                      <a:pt x="1243173" y="191750"/>
                      <a:pt x="1300704" y="167747"/>
                      <a:pt x="1319659" y="111549"/>
                    </a:cubicBezTo>
                    <a:cubicBezTo>
                      <a:pt x="1328136" y="86498"/>
                      <a:pt x="1326993" y="56018"/>
                      <a:pt x="1309372" y="34968"/>
                    </a:cubicBezTo>
                    <a:cubicBezTo>
                      <a:pt x="1297180" y="20395"/>
                      <a:pt x="1277177" y="13346"/>
                      <a:pt x="1259365" y="8774"/>
                    </a:cubicBezTo>
                    <a:cubicBezTo>
                      <a:pt x="1217074" y="-2179"/>
                      <a:pt x="1167735" y="-2275"/>
                      <a:pt x="1124777" y="5155"/>
                    </a:cubicBezTo>
                    <a:cubicBezTo>
                      <a:pt x="1120110" y="6107"/>
                      <a:pt x="1121158" y="14489"/>
                      <a:pt x="1126111" y="13918"/>
                    </a:cubicBezTo>
                    <a:lnTo>
                      <a:pt x="1126111" y="1391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2E3A186-FF61-4114-B961-DB3F699E6577}"/>
                  </a:ext>
                </a:extLst>
              </p:cNvPr>
              <p:cNvSpPr/>
              <p:nvPr/>
            </p:nvSpPr>
            <p:spPr>
              <a:xfrm>
                <a:off x="10458579" y="5560518"/>
                <a:ext cx="78054" cy="141633"/>
              </a:xfrm>
              <a:custGeom>
                <a:avLst/>
                <a:gdLst>
                  <a:gd name="connsiteX0" fmla="*/ 1089 w 78054"/>
                  <a:gd name="connsiteY0" fmla="*/ 8863 h 141633"/>
                  <a:gd name="connsiteX1" fmla="*/ 37188 w 78054"/>
                  <a:gd name="connsiteY1" fmla="*/ 72966 h 141633"/>
                  <a:gd name="connsiteX2" fmla="*/ 52428 w 78054"/>
                  <a:gd name="connsiteY2" fmla="*/ 106018 h 141633"/>
                  <a:gd name="connsiteX3" fmla="*/ 68430 w 78054"/>
                  <a:gd name="connsiteY3" fmla="*/ 139260 h 141633"/>
                  <a:gd name="connsiteX4" fmla="*/ 78051 w 78054"/>
                  <a:gd name="connsiteY4" fmla="*/ 136688 h 141633"/>
                  <a:gd name="connsiteX5" fmla="*/ 68621 w 78054"/>
                  <a:gd name="connsiteY5" fmla="*/ 101636 h 141633"/>
                  <a:gd name="connsiteX6" fmla="*/ 52619 w 78054"/>
                  <a:gd name="connsiteY6" fmla="*/ 66775 h 141633"/>
                  <a:gd name="connsiteX7" fmla="*/ 11757 w 78054"/>
                  <a:gd name="connsiteY7" fmla="*/ 2672 h 141633"/>
                  <a:gd name="connsiteX8" fmla="*/ 1089 w 78054"/>
                  <a:gd name="connsiteY8" fmla="*/ 8863 h 141633"/>
                  <a:gd name="connsiteX9" fmla="*/ 1089 w 78054"/>
                  <a:gd name="connsiteY9" fmla="*/ 8863 h 14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054" h="141633">
                    <a:moveTo>
                      <a:pt x="1089" y="8863"/>
                    </a:moveTo>
                    <a:cubicBezTo>
                      <a:pt x="14614" y="29342"/>
                      <a:pt x="26711" y="50773"/>
                      <a:pt x="37188" y="72966"/>
                    </a:cubicBezTo>
                    <a:cubicBezTo>
                      <a:pt x="42332" y="83920"/>
                      <a:pt x="47666" y="94874"/>
                      <a:pt x="52428" y="106018"/>
                    </a:cubicBezTo>
                    <a:cubicBezTo>
                      <a:pt x="57191" y="117353"/>
                      <a:pt x="61096" y="129164"/>
                      <a:pt x="68430" y="139260"/>
                    </a:cubicBezTo>
                    <a:cubicBezTo>
                      <a:pt x="71193" y="143165"/>
                      <a:pt x="78241" y="142213"/>
                      <a:pt x="78051" y="136688"/>
                    </a:cubicBezTo>
                    <a:cubicBezTo>
                      <a:pt x="77670" y="124306"/>
                      <a:pt x="73288" y="112971"/>
                      <a:pt x="68621" y="101636"/>
                    </a:cubicBezTo>
                    <a:cubicBezTo>
                      <a:pt x="63668" y="89825"/>
                      <a:pt x="58620" y="78014"/>
                      <a:pt x="52619" y="66775"/>
                    </a:cubicBezTo>
                    <a:cubicBezTo>
                      <a:pt x="40713" y="44391"/>
                      <a:pt x="26901" y="23055"/>
                      <a:pt x="11757" y="2672"/>
                    </a:cubicBezTo>
                    <a:cubicBezTo>
                      <a:pt x="7089" y="-3520"/>
                      <a:pt x="-3388" y="2100"/>
                      <a:pt x="1089" y="8863"/>
                    </a:cubicBezTo>
                    <a:lnTo>
                      <a:pt x="1089" y="8863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C1842CE-0A7D-4B9A-AF94-4B07725359E3}"/>
                  </a:ext>
                </a:extLst>
              </p:cNvPr>
              <p:cNvSpPr/>
              <p:nvPr/>
            </p:nvSpPr>
            <p:spPr>
              <a:xfrm>
                <a:off x="10321727" y="5661221"/>
                <a:ext cx="64646" cy="99460"/>
              </a:xfrm>
              <a:custGeom>
                <a:avLst/>
                <a:gdLst>
                  <a:gd name="connsiteX0" fmla="*/ 2399 w 64646"/>
                  <a:gd name="connsiteY0" fmla="*/ 14268 h 99460"/>
                  <a:gd name="connsiteX1" fmla="*/ 32689 w 64646"/>
                  <a:gd name="connsiteY1" fmla="*/ 53225 h 99460"/>
                  <a:gd name="connsiteX2" fmla="*/ 44500 w 64646"/>
                  <a:gd name="connsiteY2" fmla="*/ 74942 h 99460"/>
                  <a:gd name="connsiteX3" fmla="*/ 56311 w 64646"/>
                  <a:gd name="connsiteY3" fmla="*/ 97136 h 99460"/>
                  <a:gd name="connsiteX4" fmla="*/ 64598 w 64646"/>
                  <a:gd name="connsiteY4" fmla="*/ 93611 h 99460"/>
                  <a:gd name="connsiteX5" fmla="*/ 58406 w 64646"/>
                  <a:gd name="connsiteY5" fmla="*/ 68370 h 99460"/>
                  <a:gd name="connsiteX6" fmla="*/ 46500 w 64646"/>
                  <a:gd name="connsiteY6" fmla="*/ 44462 h 99460"/>
                  <a:gd name="connsiteX7" fmla="*/ 14306 w 64646"/>
                  <a:gd name="connsiteY7" fmla="*/ 2552 h 99460"/>
                  <a:gd name="connsiteX8" fmla="*/ 2399 w 64646"/>
                  <a:gd name="connsiteY8" fmla="*/ 14268 h 99460"/>
                  <a:gd name="connsiteX9" fmla="*/ 2399 w 64646"/>
                  <a:gd name="connsiteY9" fmla="*/ 14268 h 9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646" h="99460">
                    <a:moveTo>
                      <a:pt x="2399" y="14268"/>
                    </a:moveTo>
                    <a:cubicBezTo>
                      <a:pt x="14020" y="26079"/>
                      <a:pt x="24212" y="39033"/>
                      <a:pt x="32689" y="53225"/>
                    </a:cubicBezTo>
                    <a:cubicBezTo>
                      <a:pt x="36880" y="60274"/>
                      <a:pt x="40690" y="67608"/>
                      <a:pt x="44500" y="74942"/>
                    </a:cubicBezTo>
                    <a:cubicBezTo>
                      <a:pt x="48405" y="82372"/>
                      <a:pt x="52406" y="89706"/>
                      <a:pt x="56311" y="97136"/>
                    </a:cubicBezTo>
                    <a:cubicBezTo>
                      <a:pt x="58883" y="102089"/>
                      <a:pt x="65264" y="98279"/>
                      <a:pt x="64598" y="93611"/>
                    </a:cubicBezTo>
                    <a:cubicBezTo>
                      <a:pt x="63359" y="84753"/>
                      <a:pt x="61550" y="76657"/>
                      <a:pt x="58406" y="68370"/>
                    </a:cubicBezTo>
                    <a:cubicBezTo>
                      <a:pt x="55263" y="59988"/>
                      <a:pt x="51072" y="52082"/>
                      <a:pt x="46500" y="44462"/>
                    </a:cubicBezTo>
                    <a:cubicBezTo>
                      <a:pt x="37451" y="29318"/>
                      <a:pt x="26593" y="15221"/>
                      <a:pt x="14306" y="2552"/>
                    </a:cubicBezTo>
                    <a:cubicBezTo>
                      <a:pt x="6781" y="-5258"/>
                      <a:pt x="-5125" y="6648"/>
                      <a:pt x="2399" y="14268"/>
                    </a:cubicBezTo>
                    <a:lnTo>
                      <a:pt x="2399" y="142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AFAF46B-6AF3-43C8-A400-50E1C18E8A9E}"/>
                  </a:ext>
                </a:extLst>
              </p:cNvPr>
              <p:cNvSpPr/>
              <p:nvPr/>
            </p:nvSpPr>
            <p:spPr>
              <a:xfrm>
                <a:off x="10980105" y="5537756"/>
                <a:ext cx="76303" cy="97569"/>
              </a:xfrm>
              <a:custGeom>
                <a:avLst/>
                <a:gdLst>
                  <a:gd name="connsiteX0" fmla="*/ 3056 w 76303"/>
                  <a:gd name="connsiteY0" fmla="*/ 11812 h 97569"/>
                  <a:gd name="connsiteX1" fmla="*/ 42299 w 76303"/>
                  <a:gd name="connsiteY1" fmla="*/ 48198 h 97569"/>
                  <a:gd name="connsiteX2" fmla="*/ 56301 w 76303"/>
                  <a:gd name="connsiteY2" fmla="*/ 71439 h 97569"/>
                  <a:gd name="connsiteX3" fmla="*/ 68969 w 76303"/>
                  <a:gd name="connsiteY3" fmla="*/ 95632 h 97569"/>
                  <a:gd name="connsiteX4" fmla="*/ 76304 w 76303"/>
                  <a:gd name="connsiteY4" fmla="*/ 93632 h 97569"/>
                  <a:gd name="connsiteX5" fmla="*/ 70970 w 76303"/>
                  <a:gd name="connsiteY5" fmla="*/ 65247 h 97569"/>
                  <a:gd name="connsiteX6" fmla="*/ 55539 w 76303"/>
                  <a:gd name="connsiteY6" fmla="*/ 38863 h 97569"/>
                  <a:gd name="connsiteX7" fmla="*/ 9533 w 76303"/>
                  <a:gd name="connsiteY7" fmla="*/ 668 h 97569"/>
                  <a:gd name="connsiteX8" fmla="*/ 3056 w 76303"/>
                  <a:gd name="connsiteY8" fmla="*/ 11812 h 97569"/>
                  <a:gd name="connsiteX9" fmla="*/ 3056 w 76303"/>
                  <a:gd name="connsiteY9" fmla="*/ 11812 h 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03" h="97569">
                    <a:moveTo>
                      <a:pt x="3056" y="11812"/>
                    </a:moveTo>
                    <a:cubicBezTo>
                      <a:pt x="17820" y="21337"/>
                      <a:pt x="31822" y="34005"/>
                      <a:pt x="42299" y="48198"/>
                    </a:cubicBezTo>
                    <a:cubicBezTo>
                      <a:pt x="47729" y="55532"/>
                      <a:pt x="52015" y="63438"/>
                      <a:pt x="56301" y="71439"/>
                    </a:cubicBezTo>
                    <a:cubicBezTo>
                      <a:pt x="60682" y="79440"/>
                      <a:pt x="64969" y="87441"/>
                      <a:pt x="68969" y="95632"/>
                    </a:cubicBezTo>
                    <a:cubicBezTo>
                      <a:pt x="70684" y="99252"/>
                      <a:pt x="76304" y="97347"/>
                      <a:pt x="76304" y="93632"/>
                    </a:cubicBezTo>
                    <a:cubicBezTo>
                      <a:pt x="76208" y="83726"/>
                      <a:pt x="74684" y="74487"/>
                      <a:pt x="70970" y="65247"/>
                    </a:cubicBezTo>
                    <a:cubicBezTo>
                      <a:pt x="67159" y="55722"/>
                      <a:pt x="61730" y="47055"/>
                      <a:pt x="55539" y="38863"/>
                    </a:cubicBezTo>
                    <a:cubicBezTo>
                      <a:pt x="43061" y="22480"/>
                      <a:pt x="28202" y="9526"/>
                      <a:pt x="9533" y="668"/>
                    </a:cubicBezTo>
                    <a:cubicBezTo>
                      <a:pt x="2199" y="-2666"/>
                      <a:pt x="-3897" y="7335"/>
                      <a:pt x="3056" y="11812"/>
                    </a:cubicBezTo>
                    <a:lnTo>
                      <a:pt x="3056" y="11812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AD50961-E6A5-47CB-8B7C-B780E402FD77}"/>
                  </a:ext>
                </a:extLst>
              </p:cNvPr>
              <p:cNvSpPr/>
              <p:nvPr/>
            </p:nvSpPr>
            <p:spPr>
              <a:xfrm>
                <a:off x="11263006" y="5381313"/>
                <a:ext cx="94394" cy="81704"/>
              </a:xfrm>
              <a:custGeom>
                <a:avLst/>
                <a:gdLst>
                  <a:gd name="connsiteX0" fmla="*/ 7239 w 94394"/>
                  <a:gd name="connsiteY0" fmla="*/ 14713 h 81704"/>
                  <a:gd name="connsiteX1" fmla="*/ 26575 w 94394"/>
                  <a:gd name="connsiteY1" fmla="*/ 23190 h 81704"/>
                  <a:gd name="connsiteX2" fmla="*/ 45244 w 94394"/>
                  <a:gd name="connsiteY2" fmla="*/ 41573 h 81704"/>
                  <a:gd name="connsiteX3" fmla="*/ 63055 w 94394"/>
                  <a:gd name="connsiteY3" fmla="*/ 61290 h 81704"/>
                  <a:gd name="connsiteX4" fmla="*/ 84010 w 94394"/>
                  <a:gd name="connsiteY4" fmla="*/ 81388 h 81704"/>
                  <a:gd name="connsiteX5" fmla="*/ 94393 w 94394"/>
                  <a:gd name="connsiteY5" fmla="*/ 73482 h 81704"/>
                  <a:gd name="connsiteX6" fmla="*/ 77152 w 94394"/>
                  <a:gd name="connsiteY6" fmla="*/ 46145 h 81704"/>
                  <a:gd name="connsiteX7" fmla="*/ 56579 w 94394"/>
                  <a:gd name="connsiteY7" fmla="*/ 25095 h 81704"/>
                  <a:gd name="connsiteX8" fmla="*/ 7239 w 94394"/>
                  <a:gd name="connsiteY8" fmla="*/ 235 h 81704"/>
                  <a:gd name="connsiteX9" fmla="*/ 0 w 94394"/>
                  <a:gd name="connsiteY9" fmla="*/ 7474 h 81704"/>
                  <a:gd name="connsiteX10" fmla="*/ 7239 w 94394"/>
                  <a:gd name="connsiteY10" fmla="*/ 14713 h 81704"/>
                  <a:gd name="connsiteX11" fmla="*/ 7239 w 94394"/>
                  <a:gd name="connsiteY11" fmla="*/ 14713 h 8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394" h="81704">
                    <a:moveTo>
                      <a:pt x="7239" y="14713"/>
                    </a:moveTo>
                    <a:cubicBezTo>
                      <a:pt x="14668" y="14713"/>
                      <a:pt x="21050" y="18523"/>
                      <a:pt x="26575" y="23190"/>
                    </a:cubicBezTo>
                    <a:cubicBezTo>
                      <a:pt x="33147" y="28810"/>
                      <a:pt x="39148" y="35287"/>
                      <a:pt x="45244" y="41573"/>
                    </a:cubicBezTo>
                    <a:cubicBezTo>
                      <a:pt x="51435" y="47955"/>
                      <a:pt x="57340" y="54527"/>
                      <a:pt x="63055" y="61290"/>
                    </a:cubicBezTo>
                    <a:cubicBezTo>
                      <a:pt x="68961" y="68243"/>
                      <a:pt x="74771" y="78626"/>
                      <a:pt x="84010" y="81388"/>
                    </a:cubicBezTo>
                    <a:cubicBezTo>
                      <a:pt x="89059" y="82912"/>
                      <a:pt x="94488" y="78721"/>
                      <a:pt x="94393" y="73482"/>
                    </a:cubicBezTo>
                    <a:cubicBezTo>
                      <a:pt x="94202" y="62814"/>
                      <a:pt x="83820" y="53575"/>
                      <a:pt x="77152" y="46145"/>
                    </a:cubicBezTo>
                    <a:cubicBezTo>
                      <a:pt x="70580" y="38906"/>
                      <a:pt x="63722" y="31858"/>
                      <a:pt x="56579" y="25095"/>
                    </a:cubicBezTo>
                    <a:cubicBezTo>
                      <a:pt x="43529" y="12808"/>
                      <a:pt x="26479" y="-2051"/>
                      <a:pt x="7239" y="235"/>
                    </a:cubicBezTo>
                    <a:cubicBezTo>
                      <a:pt x="3334" y="711"/>
                      <a:pt x="0" y="3283"/>
                      <a:pt x="0" y="7474"/>
                    </a:cubicBezTo>
                    <a:cubicBezTo>
                      <a:pt x="0" y="11379"/>
                      <a:pt x="3334" y="14713"/>
                      <a:pt x="7239" y="14713"/>
                    </a:cubicBezTo>
                    <a:lnTo>
                      <a:pt x="7239" y="14713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5FCF7CE-650C-435C-8903-65ECDBC3FACF}"/>
                  </a:ext>
                </a:extLst>
              </p:cNvPr>
              <p:cNvSpPr/>
              <p:nvPr/>
            </p:nvSpPr>
            <p:spPr>
              <a:xfrm>
                <a:off x="11533171" y="5320668"/>
                <a:ext cx="125055" cy="148846"/>
              </a:xfrm>
              <a:custGeom>
                <a:avLst/>
                <a:gdLst>
                  <a:gd name="connsiteX0" fmla="*/ 113978 w 125055"/>
                  <a:gd name="connsiteY0" fmla="*/ 1158 h 148846"/>
                  <a:gd name="connsiteX1" fmla="*/ 16919 w 125055"/>
                  <a:gd name="connsiteY1" fmla="*/ 72024 h 148846"/>
                  <a:gd name="connsiteX2" fmla="*/ 1107 w 125055"/>
                  <a:gd name="connsiteY2" fmla="*/ 87835 h 148846"/>
                  <a:gd name="connsiteX3" fmla="*/ 3679 w 125055"/>
                  <a:gd name="connsiteY3" fmla="*/ 111457 h 148846"/>
                  <a:gd name="connsiteX4" fmla="*/ 33016 w 125055"/>
                  <a:gd name="connsiteY4" fmla="*/ 148510 h 148846"/>
                  <a:gd name="connsiteX5" fmla="*/ 43589 w 125055"/>
                  <a:gd name="connsiteY5" fmla="*/ 134794 h 148846"/>
                  <a:gd name="connsiteX6" fmla="*/ 29016 w 125055"/>
                  <a:gd name="connsiteY6" fmla="*/ 120030 h 148846"/>
                  <a:gd name="connsiteX7" fmla="*/ 19014 w 125055"/>
                  <a:gd name="connsiteY7" fmla="*/ 104028 h 148846"/>
                  <a:gd name="connsiteX8" fmla="*/ 16061 w 125055"/>
                  <a:gd name="connsiteY8" fmla="*/ 95360 h 148846"/>
                  <a:gd name="connsiteX9" fmla="*/ 20729 w 125055"/>
                  <a:gd name="connsiteY9" fmla="*/ 88978 h 148846"/>
                  <a:gd name="connsiteX10" fmla="*/ 41874 w 125055"/>
                  <a:gd name="connsiteY10" fmla="*/ 73643 h 148846"/>
                  <a:gd name="connsiteX11" fmla="*/ 122742 w 125055"/>
                  <a:gd name="connsiteY11" fmla="*/ 12588 h 148846"/>
                  <a:gd name="connsiteX12" fmla="*/ 113978 w 125055"/>
                  <a:gd name="connsiteY12" fmla="*/ 1158 h 148846"/>
                  <a:gd name="connsiteX13" fmla="*/ 113978 w 125055"/>
                  <a:gd name="connsiteY13" fmla="*/ 1158 h 14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055" h="148846">
                    <a:moveTo>
                      <a:pt x="113978" y="1158"/>
                    </a:moveTo>
                    <a:cubicBezTo>
                      <a:pt x="81212" y="24208"/>
                      <a:pt x="48732" y="47640"/>
                      <a:pt x="16919" y="72024"/>
                    </a:cubicBezTo>
                    <a:cubicBezTo>
                      <a:pt x="11204" y="76405"/>
                      <a:pt x="3679" y="80692"/>
                      <a:pt x="1107" y="87835"/>
                    </a:cubicBezTo>
                    <a:cubicBezTo>
                      <a:pt x="-1560" y="95265"/>
                      <a:pt x="1107" y="104314"/>
                      <a:pt x="3679" y="111457"/>
                    </a:cubicBezTo>
                    <a:cubicBezTo>
                      <a:pt x="8346" y="124507"/>
                      <a:pt x="18633" y="144319"/>
                      <a:pt x="33016" y="148510"/>
                    </a:cubicBezTo>
                    <a:cubicBezTo>
                      <a:pt x="40731" y="150700"/>
                      <a:pt x="47875" y="141747"/>
                      <a:pt x="43589" y="134794"/>
                    </a:cubicBezTo>
                    <a:cubicBezTo>
                      <a:pt x="39969" y="128983"/>
                      <a:pt x="33587" y="125173"/>
                      <a:pt x="29016" y="120030"/>
                    </a:cubicBezTo>
                    <a:cubicBezTo>
                      <a:pt x="24920" y="115267"/>
                      <a:pt x="21491" y="109743"/>
                      <a:pt x="19014" y="104028"/>
                    </a:cubicBezTo>
                    <a:cubicBezTo>
                      <a:pt x="17871" y="101361"/>
                      <a:pt x="16443" y="98313"/>
                      <a:pt x="16061" y="95360"/>
                    </a:cubicBezTo>
                    <a:cubicBezTo>
                      <a:pt x="15585" y="91836"/>
                      <a:pt x="18062" y="90979"/>
                      <a:pt x="20729" y="88978"/>
                    </a:cubicBezTo>
                    <a:cubicBezTo>
                      <a:pt x="27777" y="83930"/>
                      <a:pt x="34921" y="78882"/>
                      <a:pt x="41874" y="73643"/>
                    </a:cubicBezTo>
                    <a:cubicBezTo>
                      <a:pt x="68925" y="53450"/>
                      <a:pt x="96071" y="33257"/>
                      <a:pt x="122742" y="12588"/>
                    </a:cubicBezTo>
                    <a:cubicBezTo>
                      <a:pt x="129218" y="7540"/>
                      <a:pt x="120741" y="-3605"/>
                      <a:pt x="113978" y="1158"/>
                    </a:cubicBezTo>
                    <a:lnTo>
                      <a:pt x="113978" y="115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3D8844B-3CAC-45CA-9F32-1CB61190F67C}"/>
                  </a:ext>
                </a:extLst>
              </p:cNvPr>
              <p:cNvSpPr/>
              <p:nvPr/>
            </p:nvSpPr>
            <p:spPr>
              <a:xfrm>
                <a:off x="11613226" y="5432093"/>
                <a:ext cx="39448" cy="37378"/>
              </a:xfrm>
              <a:custGeom>
                <a:avLst/>
                <a:gdLst>
                  <a:gd name="connsiteX0" fmla="*/ 1062 w 39448"/>
                  <a:gd name="connsiteY0" fmla="*/ 13177 h 37378"/>
                  <a:gd name="connsiteX1" fmla="*/ 11063 w 39448"/>
                  <a:gd name="connsiteY1" fmla="*/ 27179 h 37378"/>
                  <a:gd name="connsiteX2" fmla="*/ 18683 w 39448"/>
                  <a:gd name="connsiteY2" fmla="*/ 33180 h 37378"/>
                  <a:gd name="connsiteX3" fmla="*/ 21922 w 39448"/>
                  <a:gd name="connsiteY3" fmla="*/ 34989 h 37378"/>
                  <a:gd name="connsiteX4" fmla="*/ 23732 w 39448"/>
                  <a:gd name="connsiteY4" fmla="*/ 35847 h 37378"/>
                  <a:gd name="connsiteX5" fmla="*/ 29161 w 39448"/>
                  <a:gd name="connsiteY5" fmla="*/ 37371 h 37378"/>
                  <a:gd name="connsiteX6" fmla="*/ 34495 w 39448"/>
                  <a:gd name="connsiteY6" fmla="*/ 35847 h 37378"/>
                  <a:gd name="connsiteX7" fmla="*/ 39067 w 39448"/>
                  <a:gd name="connsiteY7" fmla="*/ 29941 h 37378"/>
                  <a:gd name="connsiteX8" fmla="*/ 39448 w 39448"/>
                  <a:gd name="connsiteY8" fmla="*/ 27274 h 37378"/>
                  <a:gd name="connsiteX9" fmla="*/ 38114 w 39448"/>
                  <a:gd name="connsiteY9" fmla="*/ 22226 h 37378"/>
                  <a:gd name="connsiteX10" fmla="*/ 28780 w 39448"/>
                  <a:gd name="connsiteY10" fmla="*/ 16130 h 37378"/>
                  <a:gd name="connsiteX11" fmla="*/ 31161 w 39448"/>
                  <a:gd name="connsiteY11" fmla="*/ 17178 h 37378"/>
                  <a:gd name="connsiteX12" fmla="*/ 22493 w 39448"/>
                  <a:gd name="connsiteY12" fmla="*/ 12129 h 37378"/>
                  <a:gd name="connsiteX13" fmla="*/ 24398 w 39448"/>
                  <a:gd name="connsiteY13" fmla="*/ 13653 h 37378"/>
                  <a:gd name="connsiteX14" fmla="*/ 17731 w 39448"/>
                  <a:gd name="connsiteY14" fmla="*/ 6986 h 37378"/>
                  <a:gd name="connsiteX15" fmla="*/ 19160 w 39448"/>
                  <a:gd name="connsiteY15" fmla="*/ 8796 h 37378"/>
                  <a:gd name="connsiteX16" fmla="*/ 16207 w 39448"/>
                  <a:gd name="connsiteY16" fmla="*/ 4319 h 37378"/>
                  <a:gd name="connsiteX17" fmla="*/ 4301 w 39448"/>
                  <a:gd name="connsiteY17" fmla="*/ 1176 h 37378"/>
                  <a:gd name="connsiteX18" fmla="*/ 300 w 39448"/>
                  <a:gd name="connsiteY18" fmla="*/ 6414 h 37378"/>
                  <a:gd name="connsiteX19" fmla="*/ 14 w 39448"/>
                  <a:gd name="connsiteY19" fmla="*/ 8700 h 37378"/>
                  <a:gd name="connsiteX20" fmla="*/ 1062 w 39448"/>
                  <a:gd name="connsiteY20" fmla="*/ 13177 h 37378"/>
                  <a:gd name="connsiteX21" fmla="*/ 1062 w 39448"/>
                  <a:gd name="connsiteY21" fmla="*/ 13177 h 37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448" h="37378">
                    <a:moveTo>
                      <a:pt x="1062" y="13177"/>
                    </a:moveTo>
                    <a:cubicBezTo>
                      <a:pt x="3348" y="18416"/>
                      <a:pt x="6872" y="23274"/>
                      <a:pt x="11063" y="27179"/>
                    </a:cubicBezTo>
                    <a:cubicBezTo>
                      <a:pt x="13445" y="29370"/>
                      <a:pt x="16016" y="31370"/>
                      <a:pt x="18683" y="33180"/>
                    </a:cubicBezTo>
                    <a:cubicBezTo>
                      <a:pt x="19731" y="33846"/>
                      <a:pt x="20779" y="34418"/>
                      <a:pt x="21922" y="34989"/>
                    </a:cubicBezTo>
                    <a:cubicBezTo>
                      <a:pt x="22493" y="35275"/>
                      <a:pt x="23160" y="35561"/>
                      <a:pt x="23732" y="35847"/>
                    </a:cubicBezTo>
                    <a:cubicBezTo>
                      <a:pt x="25541" y="36704"/>
                      <a:pt x="27065" y="37466"/>
                      <a:pt x="29161" y="37371"/>
                    </a:cubicBezTo>
                    <a:cubicBezTo>
                      <a:pt x="31161" y="37275"/>
                      <a:pt x="32685" y="36704"/>
                      <a:pt x="34495" y="35847"/>
                    </a:cubicBezTo>
                    <a:cubicBezTo>
                      <a:pt x="36495" y="34894"/>
                      <a:pt x="38591" y="32037"/>
                      <a:pt x="39067" y="29941"/>
                    </a:cubicBezTo>
                    <a:cubicBezTo>
                      <a:pt x="39162" y="29084"/>
                      <a:pt x="39257" y="28131"/>
                      <a:pt x="39448" y="27274"/>
                    </a:cubicBezTo>
                    <a:cubicBezTo>
                      <a:pt x="39448" y="25464"/>
                      <a:pt x="38972" y="23845"/>
                      <a:pt x="38114" y="22226"/>
                    </a:cubicBezTo>
                    <a:cubicBezTo>
                      <a:pt x="36305" y="18416"/>
                      <a:pt x="32304" y="17654"/>
                      <a:pt x="28780" y="16130"/>
                    </a:cubicBezTo>
                    <a:cubicBezTo>
                      <a:pt x="29542" y="16511"/>
                      <a:pt x="30399" y="16797"/>
                      <a:pt x="31161" y="17178"/>
                    </a:cubicBezTo>
                    <a:cubicBezTo>
                      <a:pt x="28018" y="15844"/>
                      <a:pt x="25161" y="14130"/>
                      <a:pt x="22493" y="12129"/>
                    </a:cubicBezTo>
                    <a:cubicBezTo>
                      <a:pt x="23160" y="12606"/>
                      <a:pt x="23732" y="13082"/>
                      <a:pt x="24398" y="13653"/>
                    </a:cubicBezTo>
                    <a:cubicBezTo>
                      <a:pt x="21922" y="11748"/>
                      <a:pt x="19731" y="9462"/>
                      <a:pt x="17731" y="6986"/>
                    </a:cubicBezTo>
                    <a:cubicBezTo>
                      <a:pt x="18207" y="7557"/>
                      <a:pt x="18683" y="8224"/>
                      <a:pt x="19160" y="8796"/>
                    </a:cubicBezTo>
                    <a:cubicBezTo>
                      <a:pt x="18017" y="7367"/>
                      <a:pt x="17064" y="5843"/>
                      <a:pt x="16207" y="4319"/>
                    </a:cubicBezTo>
                    <a:cubicBezTo>
                      <a:pt x="13921" y="318"/>
                      <a:pt x="8206" y="-1301"/>
                      <a:pt x="4301" y="1176"/>
                    </a:cubicBezTo>
                    <a:cubicBezTo>
                      <a:pt x="2396" y="2414"/>
                      <a:pt x="776" y="4128"/>
                      <a:pt x="300" y="6414"/>
                    </a:cubicBezTo>
                    <a:cubicBezTo>
                      <a:pt x="205" y="7176"/>
                      <a:pt x="110" y="7938"/>
                      <a:pt x="14" y="8700"/>
                    </a:cubicBezTo>
                    <a:cubicBezTo>
                      <a:pt x="-81" y="10415"/>
                      <a:pt x="300" y="11844"/>
                      <a:pt x="1062" y="13177"/>
                    </a:cubicBezTo>
                    <a:lnTo>
                      <a:pt x="1062" y="1317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77174CC-ABED-4157-A040-53323A23BDCE}"/>
                  </a:ext>
                </a:extLst>
              </p:cNvPr>
              <p:cNvSpPr/>
              <p:nvPr/>
            </p:nvSpPr>
            <p:spPr>
              <a:xfrm>
                <a:off x="10555784" y="5409934"/>
                <a:ext cx="247586" cy="123886"/>
              </a:xfrm>
              <a:custGeom>
                <a:avLst/>
                <a:gdLst>
                  <a:gd name="connsiteX0" fmla="*/ 11706 w 247586"/>
                  <a:gd name="connsiteY0" fmla="*/ 122489 h 123886"/>
                  <a:gd name="connsiteX1" fmla="*/ 147532 w 247586"/>
                  <a:gd name="connsiteY1" fmla="*/ 32002 h 123886"/>
                  <a:gd name="connsiteX2" fmla="*/ 213540 w 247586"/>
                  <a:gd name="connsiteY2" fmla="*/ 36478 h 123886"/>
                  <a:gd name="connsiteX3" fmla="*/ 243259 w 247586"/>
                  <a:gd name="connsiteY3" fmla="*/ 104677 h 123886"/>
                  <a:gd name="connsiteX4" fmla="*/ 247545 w 247586"/>
                  <a:gd name="connsiteY4" fmla="*/ 102868 h 123886"/>
                  <a:gd name="connsiteX5" fmla="*/ 235639 w 247586"/>
                  <a:gd name="connsiteY5" fmla="*/ 58291 h 123886"/>
                  <a:gd name="connsiteX6" fmla="*/ 221542 w 247586"/>
                  <a:gd name="connsiteY6" fmla="*/ 23715 h 123886"/>
                  <a:gd name="connsiteX7" fmla="*/ 160010 w 247586"/>
                  <a:gd name="connsiteY7" fmla="*/ 3522 h 123886"/>
                  <a:gd name="connsiteX8" fmla="*/ 85144 w 247586"/>
                  <a:gd name="connsiteY8" fmla="*/ 50575 h 123886"/>
                  <a:gd name="connsiteX9" fmla="*/ 3705 w 247586"/>
                  <a:gd name="connsiteY9" fmla="*/ 108487 h 123886"/>
                  <a:gd name="connsiteX10" fmla="*/ 11706 w 247586"/>
                  <a:gd name="connsiteY10" fmla="*/ 122489 h 123886"/>
                  <a:gd name="connsiteX11" fmla="*/ 11706 w 247586"/>
                  <a:gd name="connsiteY11" fmla="*/ 122489 h 123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86" h="123886">
                    <a:moveTo>
                      <a:pt x="11706" y="122489"/>
                    </a:moveTo>
                    <a:cubicBezTo>
                      <a:pt x="57331" y="92866"/>
                      <a:pt x="101812" y="61434"/>
                      <a:pt x="147532" y="32002"/>
                    </a:cubicBezTo>
                    <a:cubicBezTo>
                      <a:pt x="170011" y="17524"/>
                      <a:pt x="195538" y="12475"/>
                      <a:pt x="213540" y="36478"/>
                    </a:cubicBezTo>
                    <a:cubicBezTo>
                      <a:pt x="228590" y="56576"/>
                      <a:pt x="233543" y="81817"/>
                      <a:pt x="243259" y="104677"/>
                    </a:cubicBezTo>
                    <a:cubicBezTo>
                      <a:pt x="244306" y="107249"/>
                      <a:pt x="248021" y="105344"/>
                      <a:pt x="247545" y="102868"/>
                    </a:cubicBezTo>
                    <a:cubicBezTo>
                      <a:pt x="244306" y="87913"/>
                      <a:pt x="240020" y="72959"/>
                      <a:pt x="235639" y="58291"/>
                    </a:cubicBezTo>
                    <a:cubicBezTo>
                      <a:pt x="232019" y="46289"/>
                      <a:pt x="228685" y="34097"/>
                      <a:pt x="221542" y="23715"/>
                    </a:cubicBezTo>
                    <a:cubicBezTo>
                      <a:pt x="206968" y="2665"/>
                      <a:pt x="184394" y="-5241"/>
                      <a:pt x="160010" y="3522"/>
                    </a:cubicBezTo>
                    <a:cubicBezTo>
                      <a:pt x="132769" y="13333"/>
                      <a:pt x="108670" y="34192"/>
                      <a:pt x="85144" y="50575"/>
                    </a:cubicBezTo>
                    <a:cubicBezTo>
                      <a:pt x="57807" y="69625"/>
                      <a:pt x="30756" y="88961"/>
                      <a:pt x="3705" y="108487"/>
                    </a:cubicBezTo>
                    <a:cubicBezTo>
                      <a:pt x="-4773" y="114488"/>
                      <a:pt x="2752" y="128299"/>
                      <a:pt x="11706" y="122489"/>
                    </a:cubicBezTo>
                    <a:lnTo>
                      <a:pt x="11706" y="12248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5AEDA76-4870-42DA-921B-9D03E984F88A}"/>
                  </a:ext>
                </a:extLst>
              </p:cNvPr>
              <p:cNvSpPr/>
              <p:nvPr/>
            </p:nvSpPr>
            <p:spPr>
              <a:xfrm>
                <a:off x="9032165" y="5853224"/>
                <a:ext cx="187257" cy="293465"/>
              </a:xfrm>
              <a:custGeom>
                <a:avLst/>
                <a:gdLst>
                  <a:gd name="connsiteX0" fmla="*/ 2467 w 187257"/>
                  <a:gd name="connsiteY0" fmla="*/ 3717 h 293465"/>
                  <a:gd name="connsiteX1" fmla="*/ 45901 w 187257"/>
                  <a:gd name="connsiteY1" fmla="*/ 168975 h 293465"/>
                  <a:gd name="connsiteX2" fmla="*/ 102384 w 187257"/>
                  <a:gd name="connsiteY2" fmla="*/ 236698 h 293465"/>
                  <a:gd name="connsiteX3" fmla="*/ 175536 w 187257"/>
                  <a:gd name="connsiteY3" fmla="*/ 292800 h 293465"/>
                  <a:gd name="connsiteX4" fmla="*/ 184776 w 187257"/>
                  <a:gd name="connsiteY4" fmla="*/ 280799 h 293465"/>
                  <a:gd name="connsiteX5" fmla="*/ 120387 w 187257"/>
                  <a:gd name="connsiteY5" fmla="*/ 227364 h 293465"/>
                  <a:gd name="connsiteX6" fmla="*/ 64570 w 187257"/>
                  <a:gd name="connsiteY6" fmla="*/ 162784 h 293465"/>
                  <a:gd name="connsiteX7" fmla="*/ 12754 w 187257"/>
                  <a:gd name="connsiteY7" fmla="*/ 5050 h 293465"/>
                  <a:gd name="connsiteX8" fmla="*/ 2467 w 187257"/>
                  <a:gd name="connsiteY8" fmla="*/ 3717 h 293465"/>
                  <a:gd name="connsiteX9" fmla="*/ 2467 w 187257"/>
                  <a:gd name="connsiteY9" fmla="*/ 3717 h 29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257" h="293465">
                    <a:moveTo>
                      <a:pt x="2467" y="3717"/>
                    </a:moveTo>
                    <a:cubicBezTo>
                      <a:pt x="-7249" y="63534"/>
                      <a:pt x="12659" y="119636"/>
                      <a:pt x="45901" y="168975"/>
                    </a:cubicBezTo>
                    <a:cubicBezTo>
                      <a:pt x="62284" y="193359"/>
                      <a:pt x="81429" y="216029"/>
                      <a:pt x="102384" y="236698"/>
                    </a:cubicBezTo>
                    <a:cubicBezTo>
                      <a:pt x="123530" y="257463"/>
                      <a:pt x="148009" y="281085"/>
                      <a:pt x="175536" y="292800"/>
                    </a:cubicBezTo>
                    <a:cubicBezTo>
                      <a:pt x="182871" y="295944"/>
                      <a:pt x="191634" y="287276"/>
                      <a:pt x="184776" y="280799"/>
                    </a:cubicBezTo>
                    <a:cubicBezTo>
                      <a:pt x="164583" y="261654"/>
                      <a:pt x="140675" y="246699"/>
                      <a:pt x="120387" y="227364"/>
                    </a:cubicBezTo>
                    <a:cubicBezTo>
                      <a:pt x="99813" y="207742"/>
                      <a:pt x="80763" y="186216"/>
                      <a:pt x="64570" y="162784"/>
                    </a:cubicBezTo>
                    <a:cubicBezTo>
                      <a:pt x="32947" y="117255"/>
                      <a:pt x="9135" y="61438"/>
                      <a:pt x="12754" y="5050"/>
                    </a:cubicBezTo>
                    <a:cubicBezTo>
                      <a:pt x="12945" y="-665"/>
                      <a:pt x="3420" y="-2094"/>
                      <a:pt x="2467" y="3717"/>
                    </a:cubicBezTo>
                    <a:lnTo>
                      <a:pt x="2467" y="371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1F7FA88-66C8-45F4-98CA-6ABA824212E7}"/>
                  </a:ext>
                </a:extLst>
              </p:cNvPr>
              <p:cNvSpPr/>
              <p:nvPr/>
            </p:nvSpPr>
            <p:spPr>
              <a:xfrm>
                <a:off x="11655942" y="5248938"/>
                <a:ext cx="123332" cy="86928"/>
              </a:xfrm>
              <a:custGeom>
                <a:avLst/>
                <a:gdLst>
                  <a:gd name="connsiteX0" fmla="*/ 5304 w 123332"/>
                  <a:gd name="connsiteY0" fmla="*/ 86318 h 86928"/>
                  <a:gd name="connsiteX1" fmla="*/ 41118 w 123332"/>
                  <a:gd name="connsiteY1" fmla="*/ 59648 h 86928"/>
                  <a:gd name="connsiteX2" fmla="*/ 76646 w 123332"/>
                  <a:gd name="connsiteY2" fmla="*/ 31263 h 86928"/>
                  <a:gd name="connsiteX3" fmla="*/ 93506 w 123332"/>
                  <a:gd name="connsiteY3" fmla="*/ 18024 h 86928"/>
                  <a:gd name="connsiteX4" fmla="*/ 106936 w 123332"/>
                  <a:gd name="connsiteY4" fmla="*/ 17357 h 86928"/>
                  <a:gd name="connsiteX5" fmla="*/ 112937 w 123332"/>
                  <a:gd name="connsiteY5" fmla="*/ 33454 h 86928"/>
                  <a:gd name="connsiteX6" fmla="*/ 116461 w 123332"/>
                  <a:gd name="connsiteY6" fmla="*/ 55933 h 86928"/>
                  <a:gd name="connsiteX7" fmla="*/ 118461 w 123332"/>
                  <a:gd name="connsiteY7" fmla="*/ 56219 h 86928"/>
                  <a:gd name="connsiteX8" fmla="*/ 123033 w 123332"/>
                  <a:gd name="connsiteY8" fmla="*/ 32121 h 86928"/>
                  <a:gd name="connsiteX9" fmla="*/ 118842 w 123332"/>
                  <a:gd name="connsiteY9" fmla="*/ 11166 h 86928"/>
                  <a:gd name="connsiteX10" fmla="*/ 103697 w 123332"/>
                  <a:gd name="connsiteY10" fmla="*/ 117 h 86928"/>
                  <a:gd name="connsiteX11" fmla="*/ 83409 w 123332"/>
                  <a:gd name="connsiteY11" fmla="*/ 7737 h 86928"/>
                  <a:gd name="connsiteX12" fmla="*/ 42452 w 123332"/>
                  <a:gd name="connsiteY12" fmla="*/ 42789 h 86928"/>
                  <a:gd name="connsiteX13" fmla="*/ 22545 w 123332"/>
                  <a:gd name="connsiteY13" fmla="*/ 60886 h 86928"/>
                  <a:gd name="connsiteX14" fmla="*/ 1018 w 123332"/>
                  <a:gd name="connsiteY14" fmla="*/ 80508 h 86928"/>
                  <a:gd name="connsiteX15" fmla="*/ 5304 w 123332"/>
                  <a:gd name="connsiteY15" fmla="*/ 86318 h 86928"/>
                  <a:gd name="connsiteX16" fmla="*/ 5304 w 123332"/>
                  <a:gd name="connsiteY16" fmla="*/ 86318 h 86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332" h="86928">
                    <a:moveTo>
                      <a:pt x="5304" y="86318"/>
                    </a:moveTo>
                    <a:cubicBezTo>
                      <a:pt x="17496" y="77841"/>
                      <a:pt x="29212" y="68601"/>
                      <a:pt x="41118" y="59648"/>
                    </a:cubicBezTo>
                    <a:cubicBezTo>
                      <a:pt x="53215" y="50504"/>
                      <a:pt x="64836" y="40693"/>
                      <a:pt x="76646" y="31263"/>
                    </a:cubicBezTo>
                    <a:cubicBezTo>
                      <a:pt x="82171" y="26787"/>
                      <a:pt x="87505" y="21929"/>
                      <a:pt x="93506" y="18024"/>
                    </a:cubicBezTo>
                    <a:cubicBezTo>
                      <a:pt x="97792" y="15261"/>
                      <a:pt x="103221" y="12499"/>
                      <a:pt x="106936" y="17357"/>
                    </a:cubicBezTo>
                    <a:cubicBezTo>
                      <a:pt x="110460" y="22024"/>
                      <a:pt x="110460" y="28311"/>
                      <a:pt x="112937" y="33454"/>
                    </a:cubicBezTo>
                    <a:cubicBezTo>
                      <a:pt x="116461" y="40884"/>
                      <a:pt x="117128" y="47837"/>
                      <a:pt x="116461" y="55933"/>
                    </a:cubicBezTo>
                    <a:cubicBezTo>
                      <a:pt x="116366" y="57076"/>
                      <a:pt x="118176" y="57267"/>
                      <a:pt x="118461" y="56219"/>
                    </a:cubicBezTo>
                    <a:cubicBezTo>
                      <a:pt x="120366" y="48313"/>
                      <a:pt x="121604" y="40122"/>
                      <a:pt x="123033" y="32121"/>
                    </a:cubicBezTo>
                    <a:cubicBezTo>
                      <a:pt x="124176" y="25548"/>
                      <a:pt x="121890" y="17166"/>
                      <a:pt x="118842" y="11166"/>
                    </a:cubicBezTo>
                    <a:cubicBezTo>
                      <a:pt x="115794" y="5165"/>
                      <a:pt x="110460" y="879"/>
                      <a:pt x="103697" y="117"/>
                    </a:cubicBezTo>
                    <a:cubicBezTo>
                      <a:pt x="96078" y="-741"/>
                      <a:pt x="89220" y="3260"/>
                      <a:pt x="83409" y="7737"/>
                    </a:cubicBezTo>
                    <a:cubicBezTo>
                      <a:pt x="69312" y="18690"/>
                      <a:pt x="56072" y="31168"/>
                      <a:pt x="42452" y="42789"/>
                    </a:cubicBezTo>
                    <a:cubicBezTo>
                      <a:pt x="35689" y="48694"/>
                      <a:pt x="29117" y="54790"/>
                      <a:pt x="22545" y="60886"/>
                    </a:cubicBezTo>
                    <a:cubicBezTo>
                      <a:pt x="15496" y="67554"/>
                      <a:pt x="7876" y="73650"/>
                      <a:pt x="1018" y="80508"/>
                    </a:cubicBezTo>
                    <a:cubicBezTo>
                      <a:pt x="-1839" y="83556"/>
                      <a:pt x="1875" y="88699"/>
                      <a:pt x="5304" y="86318"/>
                    </a:cubicBezTo>
                    <a:lnTo>
                      <a:pt x="5304" y="8631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2664F04-A785-4DC0-8ACD-F8B579D4C3DA}"/>
                  </a:ext>
                </a:extLst>
              </p:cNvPr>
              <p:cNvSpPr/>
              <p:nvPr/>
            </p:nvSpPr>
            <p:spPr>
              <a:xfrm>
                <a:off x="10558152" y="5517213"/>
                <a:ext cx="109293" cy="174046"/>
              </a:xfrm>
              <a:custGeom>
                <a:avLst/>
                <a:gdLst>
                  <a:gd name="connsiteX0" fmla="*/ 576 w 109293"/>
                  <a:gd name="connsiteY0" fmla="*/ 11495 h 174046"/>
                  <a:gd name="connsiteX1" fmla="*/ 36199 w 109293"/>
                  <a:gd name="connsiteY1" fmla="*/ 96839 h 174046"/>
                  <a:gd name="connsiteX2" fmla="*/ 60869 w 109293"/>
                  <a:gd name="connsiteY2" fmla="*/ 135416 h 174046"/>
                  <a:gd name="connsiteX3" fmla="*/ 91444 w 109293"/>
                  <a:gd name="connsiteY3" fmla="*/ 171230 h 174046"/>
                  <a:gd name="connsiteX4" fmla="*/ 106398 w 109293"/>
                  <a:gd name="connsiteY4" fmla="*/ 156275 h 174046"/>
                  <a:gd name="connsiteX5" fmla="*/ 77062 w 109293"/>
                  <a:gd name="connsiteY5" fmla="*/ 124462 h 174046"/>
                  <a:gd name="connsiteX6" fmla="*/ 51249 w 109293"/>
                  <a:gd name="connsiteY6" fmla="*/ 87981 h 174046"/>
                  <a:gd name="connsiteX7" fmla="*/ 18292 w 109293"/>
                  <a:gd name="connsiteY7" fmla="*/ 6542 h 174046"/>
                  <a:gd name="connsiteX8" fmla="*/ 576 w 109293"/>
                  <a:gd name="connsiteY8" fmla="*/ 11495 h 174046"/>
                  <a:gd name="connsiteX9" fmla="*/ 576 w 109293"/>
                  <a:gd name="connsiteY9" fmla="*/ 11495 h 17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293" h="174046">
                    <a:moveTo>
                      <a:pt x="576" y="11495"/>
                    </a:moveTo>
                    <a:cubicBezTo>
                      <a:pt x="11339" y="40451"/>
                      <a:pt x="21340" y="69598"/>
                      <a:pt x="36199" y="96839"/>
                    </a:cubicBezTo>
                    <a:cubicBezTo>
                      <a:pt x="43533" y="110270"/>
                      <a:pt x="51820" y="123128"/>
                      <a:pt x="60869" y="135416"/>
                    </a:cubicBezTo>
                    <a:cubicBezTo>
                      <a:pt x="69918" y="147703"/>
                      <a:pt x="79729" y="161514"/>
                      <a:pt x="91444" y="171230"/>
                    </a:cubicBezTo>
                    <a:cubicBezTo>
                      <a:pt x="101922" y="179897"/>
                      <a:pt x="115257" y="166753"/>
                      <a:pt x="106398" y="156275"/>
                    </a:cubicBezTo>
                    <a:cubicBezTo>
                      <a:pt x="97159" y="145322"/>
                      <a:pt x="86205" y="135701"/>
                      <a:pt x="77062" y="124462"/>
                    </a:cubicBezTo>
                    <a:cubicBezTo>
                      <a:pt x="67632" y="112937"/>
                      <a:pt x="59059" y="100649"/>
                      <a:pt x="51249" y="87981"/>
                    </a:cubicBezTo>
                    <a:cubicBezTo>
                      <a:pt x="35913" y="62930"/>
                      <a:pt x="22959" y="35689"/>
                      <a:pt x="18292" y="6542"/>
                    </a:cubicBezTo>
                    <a:cubicBezTo>
                      <a:pt x="16387" y="-5078"/>
                      <a:pt x="-3615" y="161"/>
                      <a:pt x="576" y="11495"/>
                    </a:cubicBezTo>
                    <a:lnTo>
                      <a:pt x="576" y="11495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F5397A1-8A95-4CA3-B33B-F0DF98736954}"/>
                  </a:ext>
                </a:extLst>
              </p:cNvPr>
              <p:cNvSpPr/>
              <p:nvPr/>
            </p:nvSpPr>
            <p:spPr>
              <a:xfrm>
                <a:off x="10381800" y="5606466"/>
                <a:ext cx="94405" cy="144909"/>
              </a:xfrm>
              <a:custGeom>
                <a:avLst/>
                <a:gdLst>
                  <a:gd name="connsiteX0" fmla="*/ 1572 w 94405"/>
                  <a:gd name="connsiteY0" fmla="*/ 7968 h 144909"/>
                  <a:gd name="connsiteX1" fmla="*/ 84154 w 94405"/>
                  <a:gd name="connsiteY1" fmla="*/ 142270 h 144909"/>
                  <a:gd name="connsiteX2" fmla="*/ 94060 w 94405"/>
                  <a:gd name="connsiteY2" fmla="*/ 138079 h 144909"/>
                  <a:gd name="connsiteX3" fmla="*/ 8335 w 94405"/>
                  <a:gd name="connsiteY3" fmla="*/ 1205 h 144909"/>
                  <a:gd name="connsiteX4" fmla="*/ 1572 w 94405"/>
                  <a:gd name="connsiteY4" fmla="*/ 7968 h 144909"/>
                  <a:gd name="connsiteX5" fmla="*/ 1572 w 94405"/>
                  <a:gd name="connsiteY5" fmla="*/ 7968 h 14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405" h="144909">
                    <a:moveTo>
                      <a:pt x="1572" y="7968"/>
                    </a:moveTo>
                    <a:cubicBezTo>
                      <a:pt x="42339" y="43877"/>
                      <a:pt x="62532" y="93883"/>
                      <a:pt x="84154" y="142270"/>
                    </a:cubicBezTo>
                    <a:cubicBezTo>
                      <a:pt x="86631" y="147795"/>
                      <a:pt x="96346" y="143794"/>
                      <a:pt x="94060" y="138079"/>
                    </a:cubicBezTo>
                    <a:cubicBezTo>
                      <a:pt x="74343" y="88359"/>
                      <a:pt x="50626" y="35876"/>
                      <a:pt x="8335" y="1205"/>
                    </a:cubicBezTo>
                    <a:cubicBezTo>
                      <a:pt x="3668" y="-2700"/>
                      <a:pt x="-3095" y="3777"/>
                      <a:pt x="1572" y="7968"/>
                    </a:cubicBezTo>
                    <a:lnTo>
                      <a:pt x="1572" y="79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F572D0D-FB99-41BC-A1BB-BAD79B792E76}"/>
                  </a:ext>
                </a:extLst>
              </p:cNvPr>
              <p:cNvSpPr/>
              <p:nvPr/>
            </p:nvSpPr>
            <p:spPr>
              <a:xfrm>
                <a:off x="10758975" y="5336148"/>
                <a:ext cx="586865" cy="274222"/>
              </a:xfrm>
              <a:custGeom>
                <a:avLst/>
                <a:gdLst>
                  <a:gd name="connsiteX0" fmla="*/ 6255 w 586865"/>
                  <a:gd name="connsiteY0" fmla="*/ 274095 h 274222"/>
                  <a:gd name="connsiteX1" fmla="*/ 243713 w 586865"/>
                  <a:gd name="connsiteY1" fmla="*/ 199419 h 274222"/>
                  <a:gd name="connsiteX2" fmla="*/ 464216 w 586865"/>
                  <a:gd name="connsiteY2" fmla="*/ 85024 h 274222"/>
                  <a:gd name="connsiteX3" fmla="*/ 522319 w 586865"/>
                  <a:gd name="connsiteY3" fmla="*/ 45114 h 274222"/>
                  <a:gd name="connsiteX4" fmla="*/ 584708 w 586865"/>
                  <a:gd name="connsiteY4" fmla="*/ 8633 h 274222"/>
                  <a:gd name="connsiteX5" fmla="*/ 581183 w 586865"/>
                  <a:gd name="connsiteY5" fmla="*/ 251 h 274222"/>
                  <a:gd name="connsiteX6" fmla="*/ 526986 w 586865"/>
                  <a:gd name="connsiteY6" fmla="*/ 27874 h 274222"/>
                  <a:gd name="connsiteX7" fmla="*/ 474408 w 586865"/>
                  <a:gd name="connsiteY7" fmla="*/ 60354 h 274222"/>
                  <a:gd name="connsiteX8" fmla="*/ 367919 w 586865"/>
                  <a:gd name="connsiteY8" fmla="*/ 125315 h 274222"/>
                  <a:gd name="connsiteX9" fmla="*/ 140081 w 586865"/>
                  <a:gd name="connsiteY9" fmla="*/ 227327 h 274222"/>
                  <a:gd name="connsiteX10" fmla="*/ 3588 w 586865"/>
                  <a:gd name="connsiteY10" fmla="*/ 264475 h 274222"/>
                  <a:gd name="connsiteX11" fmla="*/ 6255 w 586865"/>
                  <a:gd name="connsiteY11" fmla="*/ 274095 h 274222"/>
                  <a:gd name="connsiteX12" fmla="*/ 6255 w 586865"/>
                  <a:gd name="connsiteY12" fmla="*/ 274095 h 27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6865" h="274222">
                    <a:moveTo>
                      <a:pt x="6255" y="274095"/>
                    </a:moveTo>
                    <a:cubicBezTo>
                      <a:pt x="87217" y="256283"/>
                      <a:pt x="166846" y="230375"/>
                      <a:pt x="243713" y="199419"/>
                    </a:cubicBezTo>
                    <a:cubicBezTo>
                      <a:pt x="320199" y="168653"/>
                      <a:pt x="395351" y="130458"/>
                      <a:pt x="464216" y="85024"/>
                    </a:cubicBezTo>
                    <a:cubicBezTo>
                      <a:pt x="483838" y="72070"/>
                      <a:pt x="503079" y="58640"/>
                      <a:pt x="522319" y="45114"/>
                    </a:cubicBezTo>
                    <a:cubicBezTo>
                      <a:pt x="542131" y="31112"/>
                      <a:pt x="563848" y="20825"/>
                      <a:pt x="584708" y="8633"/>
                    </a:cubicBezTo>
                    <a:cubicBezTo>
                      <a:pt x="589089" y="6062"/>
                      <a:pt x="586232" y="-1463"/>
                      <a:pt x="581183" y="251"/>
                    </a:cubicBezTo>
                    <a:cubicBezTo>
                      <a:pt x="562038" y="6633"/>
                      <a:pt x="544322" y="17587"/>
                      <a:pt x="526986" y="27874"/>
                    </a:cubicBezTo>
                    <a:cubicBezTo>
                      <a:pt x="509174" y="38447"/>
                      <a:pt x="491744" y="49115"/>
                      <a:pt x="474408" y="60354"/>
                    </a:cubicBezTo>
                    <a:cubicBezTo>
                      <a:pt x="439547" y="83119"/>
                      <a:pt x="404304" y="105122"/>
                      <a:pt x="367919" y="125315"/>
                    </a:cubicBezTo>
                    <a:cubicBezTo>
                      <a:pt x="295433" y="165510"/>
                      <a:pt x="219138" y="201896"/>
                      <a:pt x="140081" y="227327"/>
                    </a:cubicBezTo>
                    <a:cubicBezTo>
                      <a:pt x="95218" y="241805"/>
                      <a:pt x="49498" y="253997"/>
                      <a:pt x="3588" y="264475"/>
                    </a:cubicBezTo>
                    <a:cubicBezTo>
                      <a:pt x="-2699" y="265904"/>
                      <a:pt x="-32" y="275429"/>
                      <a:pt x="6255" y="274095"/>
                    </a:cubicBezTo>
                    <a:lnTo>
                      <a:pt x="6255" y="274095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525CE72-310A-491A-B6FD-9EE357285A05}"/>
                  </a:ext>
                </a:extLst>
              </p:cNvPr>
              <p:cNvSpPr/>
              <p:nvPr/>
            </p:nvSpPr>
            <p:spPr>
              <a:xfrm>
                <a:off x="9110065" y="5525903"/>
                <a:ext cx="697695" cy="228373"/>
              </a:xfrm>
              <a:custGeom>
                <a:avLst/>
                <a:gdLst>
                  <a:gd name="connsiteX0" fmla="*/ 8959 w 697695"/>
                  <a:gd name="connsiteY0" fmla="*/ 226167 h 228373"/>
                  <a:gd name="connsiteX1" fmla="*/ 218033 w 697695"/>
                  <a:gd name="connsiteY1" fmla="*/ 71862 h 228373"/>
                  <a:gd name="connsiteX2" fmla="*/ 514546 w 697695"/>
                  <a:gd name="connsiteY2" fmla="*/ 24332 h 228373"/>
                  <a:gd name="connsiteX3" fmla="*/ 606176 w 697695"/>
                  <a:gd name="connsiteY3" fmla="*/ 19379 h 228373"/>
                  <a:gd name="connsiteX4" fmla="*/ 649610 w 697695"/>
                  <a:gd name="connsiteY4" fmla="*/ 16426 h 228373"/>
                  <a:gd name="connsiteX5" fmla="*/ 694283 w 697695"/>
                  <a:gd name="connsiteY5" fmla="*/ 10140 h 228373"/>
                  <a:gd name="connsiteX6" fmla="*/ 693044 w 697695"/>
                  <a:gd name="connsiteY6" fmla="*/ 710 h 228373"/>
                  <a:gd name="connsiteX7" fmla="*/ 651992 w 697695"/>
                  <a:gd name="connsiteY7" fmla="*/ 1758 h 228373"/>
                  <a:gd name="connsiteX8" fmla="*/ 608558 w 697695"/>
                  <a:gd name="connsiteY8" fmla="*/ 4329 h 228373"/>
                  <a:gd name="connsiteX9" fmla="*/ 523880 w 697695"/>
                  <a:gd name="connsiteY9" fmla="*/ 8425 h 228373"/>
                  <a:gd name="connsiteX10" fmla="*/ 358050 w 697695"/>
                  <a:gd name="connsiteY10" fmla="*/ 24046 h 228373"/>
                  <a:gd name="connsiteX11" fmla="*/ 103066 w 697695"/>
                  <a:gd name="connsiteY11" fmla="*/ 117010 h 228373"/>
                  <a:gd name="connsiteX12" fmla="*/ 863 w 697695"/>
                  <a:gd name="connsiteY12" fmla="*/ 221214 h 228373"/>
                  <a:gd name="connsiteX13" fmla="*/ 8959 w 697695"/>
                  <a:gd name="connsiteY13" fmla="*/ 226167 h 228373"/>
                  <a:gd name="connsiteX14" fmla="*/ 8959 w 697695"/>
                  <a:gd name="connsiteY14" fmla="*/ 226167 h 22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7695" h="228373">
                    <a:moveTo>
                      <a:pt x="8959" y="226167"/>
                    </a:moveTo>
                    <a:cubicBezTo>
                      <a:pt x="58203" y="152062"/>
                      <a:pt x="135546" y="102151"/>
                      <a:pt x="218033" y="71862"/>
                    </a:cubicBezTo>
                    <a:cubicBezTo>
                      <a:pt x="313092" y="37000"/>
                      <a:pt x="414248" y="29761"/>
                      <a:pt x="514546" y="24332"/>
                    </a:cubicBezTo>
                    <a:cubicBezTo>
                      <a:pt x="545121" y="22713"/>
                      <a:pt x="575601" y="21284"/>
                      <a:pt x="606176" y="19379"/>
                    </a:cubicBezTo>
                    <a:cubicBezTo>
                      <a:pt x="620654" y="18522"/>
                      <a:pt x="635132" y="17569"/>
                      <a:pt x="649610" y="16426"/>
                    </a:cubicBezTo>
                    <a:cubicBezTo>
                      <a:pt x="664374" y="15283"/>
                      <a:pt x="680090" y="14807"/>
                      <a:pt x="694283" y="10140"/>
                    </a:cubicBezTo>
                    <a:cubicBezTo>
                      <a:pt x="699712" y="8330"/>
                      <a:pt x="698188" y="1377"/>
                      <a:pt x="693044" y="710"/>
                    </a:cubicBezTo>
                    <a:cubicBezTo>
                      <a:pt x="679519" y="-1005"/>
                      <a:pt x="665517" y="805"/>
                      <a:pt x="651992" y="1758"/>
                    </a:cubicBezTo>
                    <a:cubicBezTo>
                      <a:pt x="637514" y="2710"/>
                      <a:pt x="623036" y="3567"/>
                      <a:pt x="608558" y="4329"/>
                    </a:cubicBezTo>
                    <a:cubicBezTo>
                      <a:pt x="580364" y="5853"/>
                      <a:pt x="552074" y="6996"/>
                      <a:pt x="523880" y="8425"/>
                    </a:cubicBezTo>
                    <a:cubicBezTo>
                      <a:pt x="468350" y="11283"/>
                      <a:pt x="413009" y="15188"/>
                      <a:pt x="358050" y="24046"/>
                    </a:cubicBezTo>
                    <a:cubicBezTo>
                      <a:pt x="268420" y="38429"/>
                      <a:pt x="178313" y="64813"/>
                      <a:pt x="103066" y="117010"/>
                    </a:cubicBezTo>
                    <a:cubicBezTo>
                      <a:pt x="62680" y="145014"/>
                      <a:pt x="27533" y="179875"/>
                      <a:pt x="863" y="221214"/>
                    </a:cubicBezTo>
                    <a:cubicBezTo>
                      <a:pt x="-2662" y="226548"/>
                      <a:pt x="5530" y="231310"/>
                      <a:pt x="8959" y="226167"/>
                    </a:cubicBezTo>
                    <a:lnTo>
                      <a:pt x="8959" y="22616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54C5B65-B99D-4E26-A1F2-242F32CB286D}"/>
                  </a:ext>
                </a:extLst>
              </p:cNvPr>
              <p:cNvSpPr/>
              <p:nvPr/>
            </p:nvSpPr>
            <p:spPr>
              <a:xfrm>
                <a:off x="10760780" y="5522553"/>
                <a:ext cx="33881" cy="76964"/>
              </a:xfrm>
              <a:custGeom>
                <a:avLst/>
                <a:gdLst>
                  <a:gd name="connsiteX0" fmla="*/ 26356 w 33881"/>
                  <a:gd name="connsiteY0" fmla="*/ 3679 h 76964"/>
                  <a:gd name="connsiteX1" fmla="*/ 19213 w 33881"/>
                  <a:gd name="connsiteY1" fmla="*/ 39398 h 76964"/>
                  <a:gd name="connsiteX2" fmla="*/ 734 w 33881"/>
                  <a:gd name="connsiteY2" fmla="*/ 70735 h 76964"/>
                  <a:gd name="connsiteX3" fmla="*/ 7211 w 33881"/>
                  <a:gd name="connsiteY3" fmla="*/ 75783 h 76964"/>
                  <a:gd name="connsiteX4" fmla="*/ 33881 w 33881"/>
                  <a:gd name="connsiteY4" fmla="*/ 3679 h 76964"/>
                  <a:gd name="connsiteX5" fmla="*/ 26356 w 33881"/>
                  <a:gd name="connsiteY5" fmla="*/ 3679 h 76964"/>
                  <a:gd name="connsiteX6" fmla="*/ 26356 w 33881"/>
                  <a:gd name="connsiteY6" fmla="*/ 3679 h 7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81" h="76964">
                    <a:moveTo>
                      <a:pt x="26356" y="3679"/>
                    </a:moveTo>
                    <a:cubicBezTo>
                      <a:pt x="26071" y="15966"/>
                      <a:pt x="23689" y="27968"/>
                      <a:pt x="19213" y="39398"/>
                    </a:cubicBezTo>
                    <a:cubicBezTo>
                      <a:pt x="14831" y="50828"/>
                      <a:pt x="8164" y="61020"/>
                      <a:pt x="734" y="70735"/>
                    </a:cubicBezTo>
                    <a:cubicBezTo>
                      <a:pt x="-2123" y="74450"/>
                      <a:pt x="4068" y="79212"/>
                      <a:pt x="7211" y="75783"/>
                    </a:cubicBezTo>
                    <a:cubicBezTo>
                      <a:pt x="24832" y="56638"/>
                      <a:pt x="33691" y="29397"/>
                      <a:pt x="33881" y="3679"/>
                    </a:cubicBezTo>
                    <a:cubicBezTo>
                      <a:pt x="33976" y="-1274"/>
                      <a:pt x="26547" y="-1179"/>
                      <a:pt x="26356" y="3679"/>
                    </a:cubicBezTo>
                    <a:lnTo>
                      <a:pt x="26356" y="367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E68685-E28C-4115-82B4-F1298BFDE7F8}"/>
                  </a:ext>
                </a:extLst>
              </p:cNvPr>
              <p:cNvSpPr/>
              <p:nvPr/>
            </p:nvSpPr>
            <p:spPr>
              <a:xfrm>
                <a:off x="11281557" y="5706909"/>
                <a:ext cx="30570" cy="96165"/>
              </a:xfrm>
              <a:custGeom>
                <a:avLst/>
                <a:gdLst>
                  <a:gd name="connsiteX0" fmla="*/ 28026 w 30570"/>
                  <a:gd name="connsiteY0" fmla="*/ 91167 h 96165"/>
                  <a:gd name="connsiteX1" fmla="*/ 11643 w 30570"/>
                  <a:gd name="connsiteY1" fmla="*/ 2870 h 96165"/>
                  <a:gd name="connsiteX2" fmla="*/ 785 w 30570"/>
                  <a:gd name="connsiteY2" fmla="*/ 9157 h 96165"/>
                  <a:gd name="connsiteX3" fmla="*/ 14691 w 30570"/>
                  <a:gd name="connsiteY3" fmla="*/ 87452 h 96165"/>
                  <a:gd name="connsiteX4" fmla="*/ 19549 w 30570"/>
                  <a:gd name="connsiteY4" fmla="*/ 95929 h 96165"/>
                  <a:gd name="connsiteX5" fmla="*/ 28026 w 30570"/>
                  <a:gd name="connsiteY5" fmla="*/ 91167 h 96165"/>
                  <a:gd name="connsiteX6" fmla="*/ 28026 w 30570"/>
                  <a:gd name="connsiteY6" fmla="*/ 91167 h 9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70" h="96165">
                    <a:moveTo>
                      <a:pt x="28026" y="91167"/>
                    </a:moveTo>
                    <a:cubicBezTo>
                      <a:pt x="34027" y="61354"/>
                      <a:pt x="29741" y="27921"/>
                      <a:pt x="11643" y="2870"/>
                    </a:cubicBezTo>
                    <a:cubicBezTo>
                      <a:pt x="6976" y="-3607"/>
                      <a:pt x="-2835" y="1918"/>
                      <a:pt x="785" y="9157"/>
                    </a:cubicBezTo>
                    <a:cubicBezTo>
                      <a:pt x="13072" y="33445"/>
                      <a:pt x="19549" y="60401"/>
                      <a:pt x="14691" y="87452"/>
                    </a:cubicBezTo>
                    <a:cubicBezTo>
                      <a:pt x="14025" y="91167"/>
                      <a:pt x="15644" y="94882"/>
                      <a:pt x="19549" y="95929"/>
                    </a:cubicBezTo>
                    <a:cubicBezTo>
                      <a:pt x="22978" y="96882"/>
                      <a:pt x="27264" y="94882"/>
                      <a:pt x="28026" y="91167"/>
                    </a:cubicBezTo>
                    <a:lnTo>
                      <a:pt x="28026" y="9116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F26A8147-B1F5-4836-89B5-07268280A12B}"/>
                </a:ext>
              </a:extLst>
            </p:cNvPr>
            <p:cNvGrpSpPr/>
            <p:nvPr/>
          </p:nvGrpSpPr>
          <p:grpSpPr>
            <a:xfrm>
              <a:off x="8599339" y="5176153"/>
              <a:ext cx="3160885" cy="1686531"/>
              <a:chOff x="8599339" y="5176153"/>
              <a:chExt cx="3160885" cy="1686531"/>
            </a:xfrm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88A0E665-2E79-461E-9209-3019BD207620}"/>
                  </a:ext>
                </a:extLst>
              </p:cNvPr>
              <p:cNvGrpSpPr/>
              <p:nvPr/>
            </p:nvGrpSpPr>
            <p:grpSpPr>
              <a:xfrm>
                <a:off x="8599339" y="5176153"/>
                <a:ext cx="3158202" cy="1686531"/>
                <a:chOff x="8599339" y="5176153"/>
                <a:chExt cx="3158202" cy="1686531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8392028-1437-4DED-9D71-D5BB915BE69C}"/>
                    </a:ext>
                  </a:extLst>
                </p:cNvPr>
                <p:cNvSpPr/>
                <p:nvPr/>
              </p:nvSpPr>
              <p:spPr>
                <a:xfrm>
                  <a:off x="8599339" y="5176153"/>
                  <a:ext cx="3158202" cy="1686531"/>
                </a:xfrm>
                <a:custGeom>
                  <a:avLst/>
                  <a:gdLst>
                    <a:gd name="connsiteX0" fmla="*/ 3152680 w 3158202"/>
                    <a:gd name="connsiteY0" fmla="*/ 58519 h 1686531"/>
                    <a:gd name="connsiteX1" fmla="*/ 3025807 w 3158202"/>
                    <a:gd name="connsiteY1" fmla="*/ 2893 h 1686531"/>
                    <a:gd name="connsiteX2" fmla="*/ 2892362 w 3158202"/>
                    <a:gd name="connsiteY2" fmla="*/ 80712 h 1686531"/>
                    <a:gd name="connsiteX3" fmla="*/ 2640235 w 3158202"/>
                    <a:gd name="connsiteY3" fmla="*/ 198251 h 1686531"/>
                    <a:gd name="connsiteX4" fmla="*/ 2145411 w 3158202"/>
                    <a:gd name="connsiteY4" fmla="*/ 399133 h 1686531"/>
                    <a:gd name="connsiteX5" fmla="*/ 2154174 w 3158202"/>
                    <a:gd name="connsiteY5" fmla="*/ 227588 h 1686531"/>
                    <a:gd name="connsiteX6" fmla="*/ 1997012 w 3158202"/>
                    <a:gd name="connsiteY6" fmla="*/ 185678 h 1686531"/>
                    <a:gd name="connsiteX7" fmla="*/ 1829372 w 3158202"/>
                    <a:gd name="connsiteY7" fmla="*/ 259020 h 1686531"/>
                    <a:gd name="connsiteX8" fmla="*/ 1191863 w 3158202"/>
                    <a:gd name="connsiteY8" fmla="*/ 329410 h 1686531"/>
                    <a:gd name="connsiteX9" fmla="*/ 786003 w 3158202"/>
                    <a:gd name="connsiteY9" fmla="*/ 372177 h 1686531"/>
                    <a:gd name="connsiteX10" fmla="*/ 453771 w 3158202"/>
                    <a:gd name="connsiteY10" fmla="*/ 595157 h 1686531"/>
                    <a:gd name="connsiteX11" fmla="*/ 385191 w 3158202"/>
                    <a:gd name="connsiteY11" fmla="*/ 737651 h 1686531"/>
                    <a:gd name="connsiteX12" fmla="*/ 0 w 3158202"/>
                    <a:gd name="connsiteY12" fmla="*/ 1686532 h 1686531"/>
                    <a:gd name="connsiteX13" fmla="*/ 809720 w 3158202"/>
                    <a:gd name="connsiteY13" fmla="*/ 1678817 h 1686531"/>
                    <a:gd name="connsiteX14" fmla="*/ 992791 w 3158202"/>
                    <a:gd name="connsiteY14" fmla="*/ 1256383 h 1686531"/>
                    <a:gd name="connsiteX15" fmla="*/ 1170432 w 3158202"/>
                    <a:gd name="connsiteY15" fmla="*/ 1156942 h 1686531"/>
                    <a:gd name="connsiteX16" fmla="*/ 1921097 w 3158202"/>
                    <a:gd name="connsiteY16" fmla="*/ 955964 h 1686531"/>
                    <a:gd name="connsiteX17" fmla="*/ 2195036 w 3158202"/>
                    <a:gd name="connsiteY17" fmla="*/ 844617 h 1686531"/>
                    <a:gd name="connsiteX18" fmla="*/ 2459355 w 3158202"/>
                    <a:gd name="connsiteY18" fmla="*/ 727936 h 1686531"/>
                    <a:gd name="connsiteX19" fmla="*/ 2677859 w 3158202"/>
                    <a:gd name="connsiteY19" fmla="*/ 610397 h 1686531"/>
                    <a:gd name="connsiteX20" fmla="*/ 2781395 w 3158202"/>
                    <a:gd name="connsiteY20" fmla="*/ 516576 h 1686531"/>
                    <a:gd name="connsiteX21" fmla="*/ 3083528 w 3158202"/>
                    <a:gd name="connsiteY21" fmla="*/ 217777 h 1686531"/>
                    <a:gd name="connsiteX22" fmla="*/ 3152680 w 3158202"/>
                    <a:gd name="connsiteY22" fmla="*/ 58519 h 1686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158202" h="1686531">
                      <a:moveTo>
                        <a:pt x="3152680" y="58519"/>
                      </a:moveTo>
                      <a:cubicBezTo>
                        <a:pt x="3134678" y="11561"/>
                        <a:pt x="3074956" y="-7870"/>
                        <a:pt x="3025807" y="2893"/>
                      </a:cubicBezTo>
                      <a:cubicBezTo>
                        <a:pt x="2976658" y="13656"/>
                        <a:pt x="2931033" y="48613"/>
                        <a:pt x="2892362" y="80712"/>
                      </a:cubicBezTo>
                      <a:cubicBezTo>
                        <a:pt x="2797683" y="72425"/>
                        <a:pt x="2716816" y="142053"/>
                        <a:pt x="2640235" y="198251"/>
                      </a:cubicBezTo>
                      <a:cubicBezTo>
                        <a:pt x="2494979" y="304835"/>
                        <a:pt x="2323148" y="370939"/>
                        <a:pt x="2145411" y="399133"/>
                      </a:cubicBezTo>
                      <a:cubicBezTo>
                        <a:pt x="2183321" y="335696"/>
                        <a:pt x="2196084" y="311408"/>
                        <a:pt x="2154174" y="227588"/>
                      </a:cubicBezTo>
                      <a:cubicBezTo>
                        <a:pt x="2124837" y="168914"/>
                        <a:pt x="2059210" y="164913"/>
                        <a:pt x="1997012" y="185678"/>
                      </a:cubicBezTo>
                      <a:cubicBezTo>
                        <a:pt x="1934147" y="206633"/>
                        <a:pt x="1886998" y="227778"/>
                        <a:pt x="1829372" y="259020"/>
                      </a:cubicBezTo>
                      <a:cubicBezTo>
                        <a:pt x="1643920" y="359604"/>
                        <a:pt x="1402842" y="324362"/>
                        <a:pt x="1191863" y="329410"/>
                      </a:cubicBezTo>
                      <a:cubicBezTo>
                        <a:pt x="1055561" y="332648"/>
                        <a:pt x="917543" y="336173"/>
                        <a:pt x="786003" y="372177"/>
                      </a:cubicBezTo>
                      <a:cubicBezTo>
                        <a:pt x="654463" y="408182"/>
                        <a:pt x="527876" y="480572"/>
                        <a:pt x="453771" y="595157"/>
                      </a:cubicBezTo>
                      <a:cubicBezTo>
                        <a:pt x="425101" y="639544"/>
                        <a:pt x="405098" y="688788"/>
                        <a:pt x="385191" y="737651"/>
                      </a:cubicBezTo>
                      <a:cubicBezTo>
                        <a:pt x="256794" y="1053977"/>
                        <a:pt x="128397" y="1370207"/>
                        <a:pt x="0" y="1686532"/>
                      </a:cubicBezTo>
                      <a:lnTo>
                        <a:pt x="809720" y="1678817"/>
                      </a:lnTo>
                      <a:cubicBezTo>
                        <a:pt x="839534" y="1525274"/>
                        <a:pt x="875633" y="1360110"/>
                        <a:pt x="992791" y="1256383"/>
                      </a:cubicBezTo>
                      <a:cubicBezTo>
                        <a:pt x="1043845" y="1211139"/>
                        <a:pt x="1106710" y="1181421"/>
                        <a:pt x="1170432" y="1156942"/>
                      </a:cubicBezTo>
                      <a:cubicBezTo>
                        <a:pt x="1412462" y="1063978"/>
                        <a:pt x="1675543" y="1039118"/>
                        <a:pt x="1921097" y="955964"/>
                      </a:cubicBezTo>
                      <a:cubicBezTo>
                        <a:pt x="2014442" y="924341"/>
                        <a:pt x="2104835" y="884432"/>
                        <a:pt x="2195036" y="844617"/>
                      </a:cubicBezTo>
                      <a:cubicBezTo>
                        <a:pt x="2283143" y="805755"/>
                        <a:pt x="2371249" y="766798"/>
                        <a:pt x="2459355" y="727936"/>
                      </a:cubicBezTo>
                      <a:cubicBezTo>
                        <a:pt x="2535174" y="694408"/>
                        <a:pt x="2611755" y="660499"/>
                        <a:pt x="2677859" y="610397"/>
                      </a:cubicBezTo>
                      <a:cubicBezTo>
                        <a:pt x="2715006" y="582203"/>
                        <a:pt x="2748248" y="549342"/>
                        <a:pt x="2781395" y="516576"/>
                      </a:cubicBezTo>
                      <a:cubicBezTo>
                        <a:pt x="2882075" y="416945"/>
                        <a:pt x="2982849" y="317408"/>
                        <a:pt x="3083528" y="217777"/>
                      </a:cubicBezTo>
                      <a:cubicBezTo>
                        <a:pt x="3127153" y="174533"/>
                        <a:pt x="3174587" y="115859"/>
                        <a:pt x="3152680" y="58519"/>
                      </a:cubicBezTo>
                      <a:close/>
                    </a:path>
                  </a:pathLst>
                </a:custGeom>
                <a:solidFill>
                  <a:srgbClr val="D89E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B946880E-DBAA-4A81-A530-31E0A6FF4C05}"/>
                    </a:ext>
                  </a:extLst>
                </p:cNvPr>
                <p:cNvSpPr/>
                <p:nvPr/>
              </p:nvSpPr>
              <p:spPr>
                <a:xfrm>
                  <a:off x="10156593" y="5878717"/>
                  <a:ext cx="26939" cy="26880"/>
                </a:xfrm>
                <a:custGeom>
                  <a:avLst/>
                  <a:gdLst>
                    <a:gd name="connsiteX0" fmla="*/ 14467 w 26939"/>
                    <a:gd name="connsiteY0" fmla="*/ 24420 h 26880"/>
                    <a:gd name="connsiteX1" fmla="*/ 21802 w 26939"/>
                    <a:gd name="connsiteY1" fmla="*/ 15657 h 26880"/>
                    <a:gd name="connsiteX2" fmla="*/ 25611 w 26939"/>
                    <a:gd name="connsiteY2" fmla="*/ 11085 h 26880"/>
                    <a:gd name="connsiteX3" fmla="*/ 26659 w 26939"/>
                    <a:gd name="connsiteY3" fmla="*/ 3941 h 26880"/>
                    <a:gd name="connsiteX4" fmla="*/ 23040 w 26939"/>
                    <a:gd name="connsiteY4" fmla="*/ 322 h 26880"/>
                    <a:gd name="connsiteX5" fmla="*/ 16277 w 26939"/>
                    <a:gd name="connsiteY5" fmla="*/ 1084 h 26880"/>
                    <a:gd name="connsiteX6" fmla="*/ 11229 w 26939"/>
                    <a:gd name="connsiteY6" fmla="*/ 5084 h 26880"/>
                    <a:gd name="connsiteX7" fmla="*/ 2466 w 26939"/>
                    <a:gd name="connsiteY7" fmla="*/ 12323 h 26880"/>
                    <a:gd name="connsiteX8" fmla="*/ 2466 w 26939"/>
                    <a:gd name="connsiteY8" fmla="*/ 24325 h 26880"/>
                    <a:gd name="connsiteX9" fmla="*/ 14467 w 26939"/>
                    <a:gd name="connsiteY9" fmla="*/ 24420 h 26880"/>
                    <a:gd name="connsiteX10" fmla="*/ 14467 w 26939"/>
                    <a:gd name="connsiteY10" fmla="*/ 24420 h 26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939" h="26880">
                      <a:moveTo>
                        <a:pt x="14467" y="24420"/>
                      </a:moveTo>
                      <a:cubicBezTo>
                        <a:pt x="16944" y="21467"/>
                        <a:pt x="19325" y="18610"/>
                        <a:pt x="21802" y="15657"/>
                      </a:cubicBezTo>
                      <a:cubicBezTo>
                        <a:pt x="23040" y="14133"/>
                        <a:pt x="24468" y="12704"/>
                        <a:pt x="25611" y="11085"/>
                      </a:cubicBezTo>
                      <a:cubicBezTo>
                        <a:pt x="27135" y="8799"/>
                        <a:pt x="27135" y="6608"/>
                        <a:pt x="26659" y="3941"/>
                      </a:cubicBezTo>
                      <a:cubicBezTo>
                        <a:pt x="26373" y="2322"/>
                        <a:pt x="24659" y="607"/>
                        <a:pt x="23040" y="322"/>
                      </a:cubicBezTo>
                      <a:cubicBezTo>
                        <a:pt x="20563" y="-155"/>
                        <a:pt x="18563" y="-250"/>
                        <a:pt x="16277" y="1084"/>
                      </a:cubicBezTo>
                      <a:cubicBezTo>
                        <a:pt x="14467" y="2131"/>
                        <a:pt x="12848" y="3751"/>
                        <a:pt x="11229" y="5084"/>
                      </a:cubicBezTo>
                      <a:cubicBezTo>
                        <a:pt x="8276" y="7465"/>
                        <a:pt x="5418" y="9942"/>
                        <a:pt x="2466" y="12323"/>
                      </a:cubicBezTo>
                      <a:cubicBezTo>
                        <a:pt x="-963" y="15181"/>
                        <a:pt x="-678" y="21372"/>
                        <a:pt x="2466" y="24325"/>
                      </a:cubicBezTo>
                      <a:cubicBezTo>
                        <a:pt x="5609" y="27373"/>
                        <a:pt x="11419" y="28039"/>
                        <a:pt x="14467" y="24420"/>
                      </a:cubicBezTo>
                      <a:lnTo>
                        <a:pt x="14467" y="2442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610B555-A765-412F-A5BB-18CB171E5E01}"/>
                  </a:ext>
                </a:extLst>
              </p:cNvPr>
              <p:cNvSpPr/>
              <p:nvPr/>
            </p:nvSpPr>
            <p:spPr>
              <a:xfrm>
                <a:off x="9934609" y="5574812"/>
                <a:ext cx="819096" cy="420940"/>
              </a:xfrm>
              <a:custGeom>
                <a:avLst/>
                <a:gdLst>
                  <a:gd name="connsiteX0" fmla="*/ 814904 w 819096"/>
                  <a:gd name="connsiteY0" fmla="*/ 569 h 420940"/>
                  <a:gd name="connsiteX1" fmla="*/ 663266 w 819096"/>
                  <a:gd name="connsiteY1" fmla="*/ 115440 h 420940"/>
                  <a:gd name="connsiteX2" fmla="*/ 590305 w 819096"/>
                  <a:gd name="connsiteY2" fmla="*/ 172209 h 420940"/>
                  <a:gd name="connsiteX3" fmla="*/ 512104 w 819096"/>
                  <a:gd name="connsiteY3" fmla="*/ 208881 h 420940"/>
                  <a:gd name="connsiteX4" fmla="*/ 343893 w 819096"/>
                  <a:gd name="connsiteY4" fmla="*/ 260411 h 420940"/>
                  <a:gd name="connsiteX5" fmla="*/ 178253 w 819096"/>
                  <a:gd name="connsiteY5" fmla="*/ 325943 h 420940"/>
                  <a:gd name="connsiteX6" fmla="*/ 1088 w 819096"/>
                  <a:gd name="connsiteY6" fmla="*/ 416907 h 420940"/>
                  <a:gd name="connsiteX7" fmla="*/ 3279 w 819096"/>
                  <a:gd name="connsiteY7" fmla="*/ 420717 h 420940"/>
                  <a:gd name="connsiteX8" fmla="*/ 173491 w 819096"/>
                  <a:gd name="connsiteY8" fmla="*/ 348898 h 420940"/>
                  <a:gd name="connsiteX9" fmla="*/ 339797 w 819096"/>
                  <a:gd name="connsiteY9" fmla="*/ 287557 h 420940"/>
                  <a:gd name="connsiteX10" fmla="*/ 512200 w 819096"/>
                  <a:gd name="connsiteY10" fmla="*/ 233646 h 420940"/>
                  <a:gd name="connsiteX11" fmla="*/ 589162 w 819096"/>
                  <a:gd name="connsiteY11" fmla="*/ 199451 h 420940"/>
                  <a:gd name="connsiteX12" fmla="*/ 655551 w 819096"/>
                  <a:gd name="connsiteY12" fmla="*/ 147635 h 420940"/>
                  <a:gd name="connsiteX13" fmla="*/ 737752 w 819096"/>
                  <a:gd name="connsiteY13" fmla="*/ 76674 h 420940"/>
                  <a:gd name="connsiteX14" fmla="*/ 818238 w 819096"/>
                  <a:gd name="connsiteY14" fmla="*/ 3903 h 420940"/>
                  <a:gd name="connsiteX15" fmla="*/ 814904 w 819096"/>
                  <a:gd name="connsiteY15" fmla="*/ 569 h 420940"/>
                  <a:gd name="connsiteX16" fmla="*/ 814904 w 819096"/>
                  <a:gd name="connsiteY16" fmla="*/ 569 h 42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9096" h="420940">
                    <a:moveTo>
                      <a:pt x="814904" y="569"/>
                    </a:moveTo>
                    <a:cubicBezTo>
                      <a:pt x="765850" y="40574"/>
                      <a:pt x="712796" y="75721"/>
                      <a:pt x="663266" y="115440"/>
                    </a:cubicBezTo>
                    <a:cubicBezTo>
                      <a:pt x="639263" y="134681"/>
                      <a:pt x="615736" y="154969"/>
                      <a:pt x="590305" y="172209"/>
                    </a:cubicBezTo>
                    <a:cubicBezTo>
                      <a:pt x="566206" y="188592"/>
                      <a:pt x="539822" y="199927"/>
                      <a:pt x="512104" y="208881"/>
                    </a:cubicBezTo>
                    <a:cubicBezTo>
                      <a:pt x="456288" y="226978"/>
                      <a:pt x="399328" y="241075"/>
                      <a:pt x="343893" y="260411"/>
                    </a:cubicBezTo>
                    <a:cubicBezTo>
                      <a:pt x="287791" y="280032"/>
                      <a:pt x="232736" y="302130"/>
                      <a:pt x="178253" y="325943"/>
                    </a:cubicBezTo>
                    <a:cubicBezTo>
                      <a:pt x="117293" y="352613"/>
                      <a:pt x="58905" y="383950"/>
                      <a:pt x="1088" y="416907"/>
                    </a:cubicBezTo>
                    <a:cubicBezTo>
                      <a:pt x="-1388" y="418335"/>
                      <a:pt x="802" y="421860"/>
                      <a:pt x="3279" y="420717"/>
                    </a:cubicBezTo>
                    <a:cubicBezTo>
                      <a:pt x="59191" y="394999"/>
                      <a:pt x="116436" y="372234"/>
                      <a:pt x="173491" y="348898"/>
                    </a:cubicBezTo>
                    <a:cubicBezTo>
                      <a:pt x="228259" y="326610"/>
                      <a:pt x="283790" y="306417"/>
                      <a:pt x="339797" y="287557"/>
                    </a:cubicBezTo>
                    <a:cubicBezTo>
                      <a:pt x="396852" y="268317"/>
                      <a:pt x="454859" y="252124"/>
                      <a:pt x="512200" y="233646"/>
                    </a:cubicBezTo>
                    <a:cubicBezTo>
                      <a:pt x="538965" y="224978"/>
                      <a:pt x="565349" y="214596"/>
                      <a:pt x="589162" y="199451"/>
                    </a:cubicBezTo>
                    <a:cubicBezTo>
                      <a:pt x="612879" y="184306"/>
                      <a:pt x="634120" y="165637"/>
                      <a:pt x="655551" y="147635"/>
                    </a:cubicBezTo>
                    <a:cubicBezTo>
                      <a:pt x="683269" y="124299"/>
                      <a:pt x="710891" y="100962"/>
                      <a:pt x="737752" y="76674"/>
                    </a:cubicBezTo>
                    <a:cubicBezTo>
                      <a:pt x="764517" y="52385"/>
                      <a:pt x="790330" y="26953"/>
                      <a:pt x="818238" y="3903"/>
                    </a:cubicBezTo>
                    <a:cubicBezTo>
                      <a:pt x="820714" y="1998"/>
                      <a:pt x="817285" y="-1336"/>
                      <a:pt x="814904" y="569"/>
                    </a:cubicBezTo>
                    <a:lnTo>
                      <a:pt x="814904" y="569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BB70C9A-F371-4922-A4DF-DF0D141371C6}"/>
                  </a:ext>
                </a:extLst>
              </p:cNvPr>
              <p:cNvSpPr/>
              <p:nvPr/>
            </p:nvSpPr>
            <p:spPr>
              <a:xfrm>
                <a:off x="10324157" y="5252758"/>
                <a:ext cx="1324780" cy="874161"/>
              </a:xfrm>
              <a:custGeom>
                <a:avLst/>
                <a:gdLst>
                  <a:gd name="connsiteX0" fmla="*/ 1126111 w 1324780"/>
                  <a:gd name="connsiteY0" fmla="*/ 13918 h 874161"/>
                  <a:gd name="connsiteX1" fmla="*/ 1241363 w 1324780"/>
                  <a:gd name="connsiteY1" fmla="*/ 21919 h 874161"/>
                  <a:gd name="connsiteX2" fmla="*/ 1290131 w 1324780"/>
                  <a:gd name="connsiteY2" fmla="*/ 40874 h 874161"/>
                  <a:gd name="connsiteX3" fmla="*/ 1302323 w 1324780"/>
                  <a:gd name="connsiteY3" fmla="*/ 104977 h 874161"/>
                  <a:gd name="connsiteX4" fmla="*/ 1174688 w 1324780"/>
                  <a:gd name="connsiteY4" fmla="*/ 208228 h 874161"/>
                  <a:gd name="connsiteX5" fmla="*/ 1022002 w 1324780"/>
                  <a:gd name="connsiteY5" fmla="*/ 310431 h 874161"/>
                  <a:gd name="connsiteX6" fmla="*/ 722917 w 1324780"/>
                  <a:gd name="connsiteY6" fmla="*/ 524458 h 874161"/>
                  <a:gd name="connsiteX7" fmla="*/ 392400 w 1324780"/>
                  <a:gd name="connsiteY7" fmla="*/ 700575 h 874161"/>
                  <a:gd name="connsiteX8" fmla="*/ 200757 w 1324780"/>
                  <a:gd name="connsiteY8" fmla="*/ 790586 h 874161"/>
                  <a:gd name="connsiteX9" fmla="*/ 101792 w 1324780"/>
                  <a:gd name="connsiteY9" fmla="*/ 833163 h 874161"/>
                  <a:gd name="connsiteX10" fmla="*/ 2256 w 1324780"/>
                  <a:gd name="connsiteY10" fmla="*/ 868120 h 874161"/>
                  <a:gd name="connsiteX11" fmla="*/ 3875 w 1324780"/>
                  <a:gd name="connsiteY11" fmla="*/ 874121 h 874161"/>
                  <a:gd name="connsiteX12" fmla="*/ 102268 w 1324780"/>
                  <a:gd name="connsiteY12" fmla="*/ 851642 h 874161"/>
                  <a:gd name="connsiteX13" fmla="*/ 190184 w 1324780"/>
                  <a:gd name="connsiteY13" fmla="*/ 815923 h 874161"/>
                  <a:gd name="connsiteX14" fmla="*/ 370588 w 1324780"/>
                  <a:gd name="connsiteY14" fmla="*/ 732865 h 874161"/>
                  <a:gd name="connsiteX15" fmla="*/ 721679 w 1324780"/>
                  <a:gd name="connsiteY15" fmla="*/ 548461 h 874161"/>
                  <a:gd name="connsiteX16" fmla="*/ 884842 w 1324780"/>
                  <a:gd name="connsiteY16" fmla="*/ 438733 h 874161"/>
                  <a:gd name="connsiteX17" fmla="*/ 1035242 w 1324780"/>
                  <a:gd name="connsiteY17" fmla="*/ 324719 h 874161"/>
                  <a:gd name="connsiteX18" fmla="*/ 1195453 w 1324780"/>
                  <a:gd name="connsiteY18" fmla="*/ 218420 h 874161"/>
                  <a:gd name="connsiteX19" fmla="*/ 1319659 w 1324780"/>
                  <a:gd name="connsiteY19" fmla="*/ 111549 h 874161"/>
                  <a:gd name="connsiteX20" fmla="*/ 1309372 w 1324780"/>
                  <a:gd name="connsiteY20" fmla="*/ 34968 h 874161"/>
                  <a:gd name="connsiteX21" fmla="*/ 1259365 w 1324780"/>
                  <a:gd name="connsiteY21" fmla="*/ 8774 h 874161"/>
                  <a:gd name="connsiteX22" fmla="*/ 1124777 w 1324780"/>
                  <a:gd name="connsiteY22" fmla="*/ 5155 h 874161"/>
                  <a:gd name="connsiteX23" fmla="*/ 1126111 w 1324780"/>
                  <a:gd name="connsiteY23" fmla="*/ 13918 h 874161"/>
                  <a:gd name="connsiteX24" fmla="*/ 1126111 w 1324780"/>
                  <a:gd name="connsiteY24" fmla="*/ 13918 h 87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4780" h="874161">
                    <a:moveTo>
                      <a:pt x="1126111" y="13918"/>
                    </a:moveTo>
                    <a:cubicBezTo>
                      <a:pt x="1164592" y="9536"/>
                      <a:pt x="1203739" y="13918"/>
                      <a:pt x="1241363" y="21919"/>
                    </a:cubicBezTo>
                    <a:cubicBezTo>
                      <a:pt x="1257937" y="25443"/>
                      <a:pt x="1276510" y="30015"/>
                      <a:pt x="1290131" y="40874"/>
                    </a:cubicBezTo>
                    <a:cubicBezTo>
                      <a:pt x="1308991" y="55828"/>
                      <a:pt x="1309086" y="83927"/>
                      <a:pt x="1302323" y="104977"/>
                    </a:cubicBezTo>
                    <a:cubicBezTo>
                      <a:pt x="1284607" y="159936"/>
                      <a:pt x="1220313" y="182129"/>
                      <a:pt x="1174688" y="208228"/>
                    </a:cubicBezTo>
                    <a:cubicBezTo>
                      <a:pt x="1121443" y="238708"/>
                      <a:pt x="1071151" y="273855"/>
                      <a:pt x="1022002" y="310431"/>
                    </a:cubicBezTo>
                    <a:cubicBezTo>
                      <a:pt x="923418" y="383774"/>
                      <a:pt x="827788" y="459974"/>
                      <a:pt x="722917" y="524458"/>
                    </a:cubicBezTo>
                    <a:cubicBezTo>
                      <a:pt x="616428" y="589895"/>
                      <a:pt x="504985" y="646568"/>
                      <a:pt x="392400" y="700575"/>
                    </a:cubicBezTo>
                    <a:cubicBezTo>
                      <a:pt x="328773" y="731055"/>
                      <a:pt x="264765" y="760964"/>
                      <a:pt x="200757" y="790586"/>
                    </a:cubicBezTo>
                    <a:cubicBezTo>
                      <a:pt x="168086" y="805731"/>
                      <a:pt x="135225" y="819923"/>
                      <a:pt x="101792" y="833163"/>
                    </a:cubicBezTo>
                    <a:cubicBezTo>
                      <a:pt x="69121" y="846022"/>
                      <a:pt x="36165" y="858976"/>
                      <a:pt x="2256" y="868120"/>
                    </a:cubicBezTo>
                    <a:cubicBezTo>
                      <a:pt x="-1745" y="869168"/>
                      <a:pt x="65" y="874692"/>
                      <a:pt x="3875" y="874121"/>
                    </a:cubicBezTo>
                    <a:cubicBezTo>
                      <a:pt x="37594" y="869453"/>
                      <a:pt x="70074" y="862595"/>
                      <a:pt x="102268" y="851642"/>
                    </a:cubicBezTo>
                    <a:cubicBezTo>
                      <a:pt x="132177" y="841545"/>
                      <a:pt x="161323" y="828782"/>
                      <a:pt x="190184" y="815923"/>
                    </a:cubicBezTo>
                    <a:cubicBezTo>
                      <a:pt x="250668" y="789158"/>
                      <a:pt x="310675" y="761059"/>
                      <a:pt x="370588" y="732865"/>
                    </a:cubicBezTo>
                    <a:cubicBezTo>
                      <a:pt x="490222" y="676572"/>
                      <a:pt x="608713" y="617231"/>
                      <a:pt x="721679" y="548461"/>
                    </a:cubicBezTo>
                    <a:cubicBezTo>
                      <a:pt x="777686" y="514361"/>
                      <a:pt x="832169" y="477785"/>
                      <a:pt x="884842" y="438733"/>
                    </a:cubicBezTo>
                    <a:cubicBezTo>
                      <a:pt x="935420" y="401300"/>
                      <a:pt x="984759" y="362247"/>
                      <a:pt x="1035242" y="324719"/>
                    </a:cubicBezTo>
                    <a:cubicBezTo>
                      <a:pt x="1086677" y="286523"/>
                      <a:pt x="1139541" y="249757"/>
                      <a:pt x="1195453" y="218420"/>
                    </a:cubicBezTo>
                    <a:cubicBezTo>
                      <a:pt x="1243173" y="191750"/>
                      <a:pt x="1300704" y="167747"/>
                      <a:pt x="1319659" y="111549"/>
                    </a:cubicBezTo>
                    <a:cubicBezTo>
                      <a:pt x="1328136" y="86498"/>
                      <a:pt x="1326993" y="56018"/>
                      <a:pt x="1309372" y="34968"/>
                    </a:cubicBezTo>
                    <a:cubicBezTo>
                      <a:pt x="1297180" y="20395"/>
                      <a:pt x="1277177" y="13346"/>
                      <a:pt x="1259365" y="8774"/>
                    </a:cubicBezTo>
                    <a:cubicBezTo>
                      <a:pt x="1217074" y="-2179"/>
                      <a:pt x="1167735" y="-2275"/>
                      <a:pt x="1124777" y="5155"/>
                    </a:cubicBezTo>
                    <a:cubicBezTo>
                      <a:pt x="1120110" y="6107"/>
                      <a:pt x="1121158" y="14489"/>
                      <a:pt x="1126111" y="13918"/>
                    </a:cubicBezTo>
                    <a:lnTo>
                      <a:pt x="1126111" y="1391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543F1A4-6C30-421F-8FBA-8042935D4E59}"/>
                  </a:ext>
                </a:extLst>
              </p:cNvPr>
              <p:cNvSpPr/>
              <p:nvPr/>
            </p:nvSpPr>
            <p:spPr>
              <a:xfrm>
                <a:off x="10439529" y="5541468"/>
                <a:ext cx="78054" cy="141633"/>
              </a:xfrm>
              <a:custGeom>
                <a:avLst/>
                <a:gdLst>
                  <a:gd name="connsiteX0" fmla="*/ 1089 w 78054"/>
                  <a:gd name="connsiteY0" fmla="*/ 8863 h 141633"/>
                  <a:gd name="connsiteX1" fmla="*/ 37188 w 78054"/>
                  <a:gd name="connsiteY1" fmla="*/ 72966 h 141633"/>
                  <a:gd name="connsiteX2" fmla="*/ 52428 w 78054"/>
                  <a:gd name="connsiteY2" fmla="*/ 106018 h 141633"/>
                  <a:gd name="connsiteX3" fmla="*/ 68430 w 78054"/>
                  <a:gd name="connsiteY3" fmla="*/ 139260 h 141633"/>
                  <a:gd name="connsiteX4" fmla="*/ 78051 w 78054"/>
                  <a:gd name="connsiteY4" fmla="*/ 136688 h 141633"/>
                  <a:gd name="connsiteX5" fmla="*/ 68621 w 78054"/>
                  <a:gd name="connsiteY5" fmla="*/ 101636 h 141633"/>
                  <a:gd name="connsiteX6" fmla="*/ 52619 w 78054"/>
                  <a:gd name="connsiteY6" fmla="*/ 66775 h 141633"/>
                  <a:gd name="connsiteX7" fmla="*/ 11757 w 78054"/>
                  <a:gd name="connsiteY7" fmla="*/ 2672 h 141633"/>
                  <a:gd name="connsiteX8" fmla="*/ 1089 w 78054"/>
                  <a:gd name="connsiteY8" fmla="*/ 8863 h 141633"/>
                  <a:gd name="connsiteX9" fmla="*/ 1089 w 78054"/>
                  <a:gd name="connsiteY9" fmla="*/ 8863 h 14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054" h="141633">
                    <a:moveTo>
                      <a:pt x="1089" y="8863"/>
                    </a:moveTo>
                    <a:cubicBezTo>
                      <a:pt x="14614" y="29342"/>
                      <a:pt x="26711" y="50773"/>
                      <a:pt x="37188" y="72966"/>
                    </a:cubicBezTo>
                    <a:cubicBezTo>
                      <a:pt x="42332" y="83920"/>
                      <a:pt x="47666" y="94874"/>
                      <a:pt x="52428" y="106018"/>
                    </a:cubicBezTo>
                    <a:cubicBezTo>
                      <a:pt x="57191" y="117353"/>
                      <a:pt x="61096" y="129164"/>
                      <a:pt x="68430" y="139260"/>
                    </a:cubicBezTo>
                    <a:cubicBezTo>
                      <a:pt x="71193" y="143165"/>
                      <a:pt x="78241" y="142213"/>
                      <a:pt x="78051" y="136688"/>
                    </a:cubicBezTo>
                    <a:cubicBezTo>
                      <a:pt x="77670" y="124306"/>
                      <a:pt x="73288" y="112971"/>
                      <a:pt x="68621" y="101636"/>
                    </a:cubicBezTo>
                    <a:cubicBezTo>
                      <a:pt x="63668" y="89825"/>
                      <a:pt x="58620" y="78014"/>
                      <a:pt x="52619" y="66775"/>
                    </a:cubicBezTo>
                    <a:cubicBezTo>
                      <a:pt x="40713" y="44391"/>
                      <a:pt x="26901" y="23055"/>
                      <a:pt x="11757" y="2672"/>
                    </a:cubicBezTo>
                    <a:cubicBezTo>
                      <a:pt x="7089" y="-3520"/>
                      <a:pt x="-3388" y="2100"/>
                      <a:pt x="1089" y="8863"/>
                    </a:cubicBezTo>
                    <a:lnTo>
                      <a:pt x="1089" y="8863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BB75CE2-1711-4E85-B0F9-814EBC433C38}"/>
                  </a:ext>
                </a:extLst>
              </p:cNvPr>
              <p:cNvSpPr/>
              <p:nvPr/>
            </p:nvSpPr>
            <p:spPr>
              <a:xfrm>
                <a:off x="10302677" y="5642171"/>
                <a:ext cx="64646" cy="99460"/>
              </a:xfrm>
              <a:custGeom>
                <a:avLst/>
                <a:gdLst>
                  <a:gd name="connsiteX0" fmla="*/ 2399 w 64646"/>
                  <a:gd name="connsiteY0" fmla="*/ 14268 h 99460"/>
                  <a:gd name="connsiteX1" fmla="*/ 32689 w 64646"/>
                  <a:gd name="connsiteY1" fmla="*/ 53225 h 99460"/>
                  <a:gd name="connsiteX2" fmla="*/ 44500 w 64646"/>
                  <a:gd name="connsiteY2" fmla="*/ 74942 h 99460"/>
                  <a:gd name="connsiteX3" fmla="*/ 56311 w 64646"/>
                  <a:gd name="connsiteY3" fmla="*/ 97136 h 99460"/>
                  <a:gd name="connsiteX4" fmla="*/ 64598 w 64646"/>
                  <a:gd name="connsiteY4" fmla="*/ 93611 h 99460"/>
                  <a:gd name="connsiteX5" fmla="*/ 58406 w 64646"/>
                  <a:gd name="connsiteY5" fmla="*/ 68370 h 99460"/>
                  <a:gd name="connsiteX6" fmla="*/ 46500 w 64646"/>
                  <a:gd name="connsiteY6" fmla="*/ 44462 h 99460"/>
                  <a:gd name="connsiteX7" fmla="*/ 14306 w 64646"/>
                  <a:gd name="connsiteY7" fmla="*/ 2552 h 99460"/>
                  <a:gd name="connsiteX8" fmla="*/ 2399 w 64646"/>
                  <a:gd name="connsiteY8" fmla="*/ 14268 h 99460"/>
                  <a:gd name="connsiteX9" fmla="*/ 2399 w 64646"/>
                  <a:gd name="connsiteY9" fmla="*/ 14268 h 9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646" h="99460">
                    <a:moveTo>
                      <a:pt x="2399" y="14268"/>
                    </a:moveTo>
                    <a:cubicBezTo>
                      <a:pt x="14020" y="26079"/>
                      <a:pt x="24212" y="39033"/>
                      <a:pt x="32689" y="53225"/>
                    </a:cubicBezTo>
                    <a:cubicBezTo>
                      <a:pt x="36880" y="60274"/>
                      <a:pt x="40690" y="67608"/>
                      <a:pt x="44500" y="74942"/>
                    </a:cubicBezTo>
                    <a:cubicBezTo>
                      <a:pt x="48405" y="82372"/>
                      <a:pt x="52406" y="89706"/>
                      <a:pt x="56311" y="97136"/>
                    </a:cubicBezTo>
                    <a:cubicBezTo>
                      <a:pt x="58883" y="102089"/>
                      <a:pt x="65264" y="98279"/>
                      <a:pt x="64598" y="93611"/>
                    </a:cubicBezTo>
                    <a:cubicBezTo>
                      <a:pt x="63359" y="84753"/>
                      <a:pt x="61550" y="76657"/>
                      <a:pt x="58406" y="68370"/>
                    </a:cubicBezTo>
                    <a:cubicBezTo>
                      <a:pt x="55263" y="59988"/>
                      <a:pt x="51072" y="52082"/>
                      <a:pt x="46500" y="44462"/>
                    </a:cubicBezTo>
                    <a:cubicBezTo>
                      <a:pt x="37451" y="29318"/>
                      <a:pt x="26593" y="15221"/>
                      <a:pt x="14306" y="2552"/>
                    </a:cubicBezTo>
                    <a:cubicBezTo>
                      <a:pt x="6781" y="-5258"/>
                      <a:pt x="-5125" y="6648"/>
                      <a:pt x="2399" y="14268"/>
                    </a:cubicBezTo>
                    <a:lnTo>
                      <a:pt x="2399" y="1426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C0616D0-CEEE-451B-BE1C-4EB68C719A4B}"/>
                  </a:ext>
                </a:extLst>
              </p:cNvPr>
              <p:cNvSpPr/>
              <p:nvPr/>
            </p:nvSpPr>
            <p:spPr>
              <a:xfrm>
                <a:off x="10961055" y="5518706"/>
                <a:ext cx="76303" cy="97569"/>
              </a:xfrm>
              <a:custGeom>
                <a:avLst/>
                <a:gdLst>
                  <a:gd name="connsiteX0" fmla="*/ 3056 w 76303"/>
                  <a:gd name="connsiteY0" fmla="*/ 11812 h 97569"/>
                  <a:gd name="connsiteX1" fmla="*/ 42299 w 76303"/>
                  <a:gd name="connsiteY1" fmla="*/ 48198 h 97569"/>
                  <a:gd name="connsiteX2" fmla="*/ 56301 w 76303"/>
                  <a:gd name="connsiteY2" fmla="*/ 71439 h 97569"/>
                  <a:gd name="connsiteX3" fmla="*/ 68969 w 76303"/>
                  <a:gd name="connsiteY3" fmla="*/ 95632 h 97569"/>
                  <a:gd name="connsiteX4" fmla="*/ 76304 w 76303"/>
                  <a:gd name="connsiteY4" fmla="*/ 93632 h 97569"/>
                  <a:gd name="connsiteX5" fmla="*/ 70970 w 76303"/>
                  <a:gd name="connsiteY5" fmla="*/ 65247 h 97569"/>
                  <a:gd name="connsiteX6" fmla="*/ 55539 w 76303"/>
                  <a:gd name="connsiteY6" fmla="*/ 38863 h 97569"/>
                  <a:gd name="connsiteX7" fmla="*/ 9533 w 76303"/>
                  <a:gd name="connsiteY7" fmla="*/ 668 h 97569"/>
                  <a:gd name="connsiteX8" fmla="*/ 3056 w 76303"/>
                  <a:gd name="connsiteY8" fmla="*/ 11812 h 97569"/>
                  <a:gd name="connsiteX9" fmla="*/ 3056 w 76303"/>
                  <a:gd name="connsiteY9" fmla="*/ 11812 h 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03" h="97569">
                    <a:moveTo>
                      <a:pt x="3056" y="11812"/>
                    </a:moveTo>
                    <a:cubicBezTo>
                      <a:pt x="17820" y="21337"/>
                      <a:pt x="31822" y="34005"/>
                      <a:pt x="42299" y="48198"/>
                    </a:cubicBezTo>
                    <a:cubicBezTo>
                      <a:pt x="47729" y="55532"/>
                      <a:pt x="52015" y="63438"/>
                      <a:pt x="56301" y="71439"/>
                    </a:cubicBezTo>
                    <a:cubicBezTo>
                      <a:pt x="60682" y="79440"/>
                      <a:pt x="64969" y="87441"/>
                      <a:pt x="68969" y="95632"/>
                    </a:cubicBezTo>
                    <a:cubicBezTo>
                      <a:pt x="70684" y="99252"/>
                      <a:pt x="76304" y="97347"/>
                      <a:pt x="76304" y="93632"/>
                    </a:cubicBezTo>
                    <a:cubicBezTo>
                      <a:pt x="76208" y="83726"/>
                      <a:pt x="74684" y="74487"/>
                      <a:pt x="70970" y="65247"/>
                    </a:cubicBezTo>
                    <a:cubicBezTo>
                      <a:pt x="67159" y="55722"/>
                      <a:pt x="61730" y="47055"/>
                      <a:pt x="55539" y="38863"/>
                    </a:cubicBezTo>
                    <a:cubicBezTo>
                      <a:pt x="43061" y="22480"/>
                      <a:pt x="28202" y="9526"/>
                      <a:pt x="9533" y="668"/>
                    </a:cubicBezTo>
                    <a:cubicBezTo>
                      <a:pt x="2199" y="-2666"/>
                      <a:pt x="-3897" y="7335"/>
                      <a:pt x="3056" y="11812"/>
                    </a:cubicBezTo>
                    <a:lnTo>
                      <a:pt x="3056" y="11812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4DD747A-A28C-4B7D-9C77-8C08F155BA54}"/>
                  </a:ext>
                </a:extLst>
              </p:cNvPr>
              <p:cNvSpPr/>
              <p:nvPr/>
            </p:nvSpPr>
            <p:spPr>
              <a:xfrm>
                <a:off x="11243956" y="5362263"/>
                <a:ext cx="94394" cy="81704"/>
              </a:xfrm>
              <a:custGeom>
                <a:avLst/>
                <a:gdLst>
                  <a:gd name="connsiteX0" fmla="*/ 7239 w 94394"/>
                  <a:gd name="connsiteY0" fmla="*/ 14713 h 81704"/>
                  <a:gd name="connsiteX1" fmla="*/ 26575 w 94394"/>
                  <a:gd name="connsiteY1" fmla="*/ 23190 h 81704"/>
                  <a:gd name="connsiteX2" fmla="*/ 45244 w 94394"/>
                  <a:gd name="connsiteY2" fmla="*/ 41573 h 81704"/>
                  <a:gd name="connsiteX3" fmla="*/ 63055 w 94394"/>
                  <a:gd name="connsiteY3" fmla="*/ 61290 h 81704"/>
                  <a:gd name="connsiteX4" fmla="*/ 84010 w 94394"/>
                  <a:gd name="connsiteY4" fmla="*/ 81388 h 81704"/>
                  <a:gd name="connsiteX5" fmla="*/ 94393 w 94394"/>
                  <a:gd name="connsiteY5" fmla="*/ 73482 h 81704"/>
                  <a:gd name="connsiteX6" fmla="*/ 77152 w 94394"/>
                  <a:gd name="connsiteY6" fmla="*/ 46145 h 81704"/>
                  <a:gd name="connsiteX7" fmla="*/ 56579 w 94394"/>
                  <a:gd name="connsiteY7" fmla="*/ 25095 h 81704"/>
                  <a:gd name="connsiteX8" fmla="*/ 7239 w 94394"/>
                  <a:gd name="connsiteY8" fmla="*/ 235 h 81704"/>
                  <a:gd name="connsiteX9" fmla="*/ 0 w 94394"/>
                  <a:gd name="connsiteY9" fmla="*/ 7474 h 81704"/>
                  <a:gd name="connsiteX10" fmla="*/ 7239 w 94394"/>
                  <a:gd name="connsiteY10" fmla="*/ 14713 h 81704"/>
                  <a:gd name="connsiteX11" fmla="*/ 7239 w 94394"/>
                  <a:gd name="connsiteY11" fmla="*/ 14713 h 8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394" h="81704">
                    <a:moveTo>
                      <a:pt x="7239" y="14713"/>
                    </a:moveTo>
                    <a:cubicBezTo>
                      <a:pt x="14668" y="14713"/>
                      <a:pt x="21050" y="18523"/>
                      <a:pt x="26575" y="23190"/>
                    </a:cubicBezTo>
                    <a:cubicBezTo>
                      <a:pt x="33147" y="28810"/>
                      <a:pt x="39148" y="35287"/>
                      <a:pt x="45244" y="41573"/>
                    </a:cubicBezTo>
                    <a:cubicBezTo>
                      <a:pt x="51435" y="47955"/>
                      <a:pt x="57340" y="54527"/>
                      <a:pt x="63055" y="61290"/>
                    </a:cubicBezTo>
                    <a:cubicBezTo>
                      <a:pt x="68961" y="68243"/>
                      <a:pt x="74771" y="78626"/>
                      <a:pt x="84010" y="81388"/>
                    </a:cubicBezTo>
                    <a:cubicBezTo>
                      <a:pt x="89059" y="82912"/>
                      <a:pt x="94488" y="78721"/>
                      <a:pt x="94393" y="73482"/>
                    </a:cubicBezTo>
                    <a:cubicBezTo>
                      <a:pt x="94202" y="62814"/>
                      <a:pt x="83820" y="53575"/>
                      <a:pt x="77152" y="46145"/>
                    </a:cubicBezTo>
                    <a:cubicBezTo>
                      <a:pt x="70580" y="38906"/>
                      <a:pt x="63722" y="31858"/>
                      <a:pt x="56579" y="25095"/>
                    </a:cubicBezTo>
                    <a:cubicBezTo>
                      <a:pt x="43529" y="12808"/>
                      <a:pt x="26479" y="-2051"/>
                      <a:pt x="7239" y="235"/>
                    </a:cubicBezTo>
                    <a:cubicBezTo>
                      <a:pt x="3334" y="711"/>
                      <a:pt x="0" y="3283"/>
                      <a:pt x="0" y="7474"/>
                    </a:cubicBezTo>
                    <a:cubicBezTo>
                      <a:pt x="0" y="11379"/>
                      <a:pt x="3334" y="14713"/>
                      <a:pt x="7239" y="14713"/>
                    </a:cubicBezTo>
                    <a:lnTo>
                      <a:pt x="7239" y="14713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ABBBD28-C027-41D9-8AEF-6ECDED90E7D4}"/>
                  </a:ext>
                </a:extLst>
              </p:cNvPr>
              <p:cNvSpPr/>
              <p:nvPr/>
            </p:nvSpPr>
            <p:spPr>
              <a:xfrm>
                <a:off x="11514121" y="5301618"/>
                <a:ext cx="125055" cy="148846"/>
              </a:xfrm>
              <a:custGeom>
                <a:avLst/>
                <a:gdLst>
                  <a:gd name="connsiteX0" fmla="*/ 113978 w 125055"/>
                  <a:gd name="connsiteY0" fmla="*/ 1158 h 148846"/>
                  <a:gd name="connsiteX1" fmla="*/ 16919 w 125055"/>
                  <a:gd name="connsiteY1" fmla="*/ 72024 h 148846"/>
                  <a:gd name="connsiteX2" fmla="*/ 1107 w 125055"/>
                  <a:gd name="connsiteY2" fmla="*/ 87835 h 148846"/>
                  <a:gd name="connsiteX3" fmla="*/ 3679 w 125055"/>
                  <a:gd name="connsiteY3" fmla="*/ 111457 h 148846"/>
                  <a:gd name="connsiteX4" fmla="*/ 33016 w 125055"/>
                  <a:gd name="connsiteY4" fmla="*/ 148510 h 148846"/>
                  <a:gd name="connsiteX5" fmla="*/ 43589 w 125055"/>
                  <a:gd name="connsiteY5" fmla="*/ 134794 h 148846"/>
                  <a:gd name="connsiteX6" fmla="*/ 29016 w 125055"/>
                  <a:gd name="connsiteY6" fmla="*/ 120030 h 148846"/>
                  <a:gd name="connsiteX7" fmla="*/ 19014 w 125055"/>
                  <a:gd name="connsiteY7" fmla="*/ 104028 h 148846"/>
                  <a:gd name="connsiteX8" fmla="*/ 16061 w 125055"/>
                  <a:gd name="connsiteY8" fmla="*/ 95360 h 148846"/>
                  <a:gd name="connsiteX9" fmla="*/ 20729 w 125055"/>
                  <a:gd name="connsiteY9" fmla="*/ 88978 h 148846"/>
                  <a:gd name="connsiteX10" fmla="*/ 41874 w 125055"/>
                  <a:gd name="connsiteY10" fmla="*/ 73643 h 148846"/>
                  <a:gd name="connsiteX11" fmla="*/ 122742 w 125055"/>
                  <a:gd name="connsiteY11" fmla="*/ 12588 h 148846"/>
                  <a:gd name="connsiteX12" fmla="*/ 113978 w 125055"/>
                  <a:gd name="connsiteY12" fmla="*/ 1158 h 148846"/>
                  <a:gd name="connsiteX13" fmla="*/ 113978 w 125055"/>
                  <a:gd name="connsiteY13" fmla="*/ 1158 h 14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055" h="148846">
                    <a:moveTo>
                      <a:pt x="113978" y="1158"/>
                    </a:moveTo>
                    <a:cubicBezTo>
                      <a:pt x="81212" y="24208"/>
                      <a:pt x="48732" y="47640"/>
                      <a:pt x="16919" y="72024"/>
                    </a:cubicBezTo>
                    <a:cubicBezTo>
                      <a:pt x="11204" y="76405"/>
                      <a:pt x="3679" y="80692"/>
                      <a:pt x="1107" y="87835"/>
                    </a:cubicBezTo>
                    <a:cubicBezTo>
                      <a:pt x="-1560" y="95265"/>
                      <a:pt x="1107" y="104314"/>
                      <a:pt x="3679" y="111457"/>
                    </a:cubicBezTo>
                    <a:cubicBezTo>
                      <a:pt x="8346" y="124507"/>
                      <a:pt x="18633" y="144319"/>
                      <a:pt x="33016" y="148510"/>
                    </a:cubicBezTo>
                    <a:cubicBezTo>
                      <a:pt x="40731" y="150700"/>
                      <a:pt x="47875" y="141747"/>
                      <a:pt x="43589" y="134794"/>
                    </a:cubicBezTo>
                    <a:cubicBezTo>
                      <a:pt x="39969" y="128983"/>
                      <a:pt x="33587" y="125173"/>
                      <a:pt x="29016" y="120030"/>
                    </a:cubicBezTo>
                    <a:cubicBezTo>
                      <a:pt x="24920" y="115267"/>
                      <a:pt x="21491" y="109743"/>
                      <a:pt x="19014" y="104028"/>
                    </a:cubicBezTo>
                    <a:cubicBezTo>
                      <a:pt x="17871" y="101361"/>
                      <a:pt x="16443" y="98313"/>
                      <a:pt x="16061" y="95360"/>
                    </a:cubicBezTo>
                    <a:cubicBezTo>
                      <a:pt x="15585" y="91836"/>
                      <a:pt x="18062" y="90979"/>
                      <a:pt x="20729" y="88978"/>
                    </a:cubicBezTo>
                    <a:cubicBezTo>
                      <a:pt x="27777" y="83930"/>
                      <a:pt x="34921" y="78882"/>
                      <a:pt x="41874" y="73643"/>
                    </a:cubicBezTo>
                    <a:cubicBezTo>
                      <a:pt x="68925" y="53450"/>
                      <a:pt x="96071" y="33257"/>
                      <a:pt x="122742" y="12588"/>
                    </a:cubicBezTo>
                    <a:cubicBezTo>
                      <a:pt x="129218" y="7540"/>
                      <a:pt x="120741" y="-3605"/>
                      <a:pt x="113978" y="1158"/>
                    </a:cubicBezTo>
                    <a:lnTo>
                      <a:pt x="113978" y="115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DE5BBD0-54AB-4A32-AD65-7AF16788C20D}"/>
                  </a:ext>
                </a:extLst>
              </p:cNvPr>
              <p:cNvSpPr/>
              <p:nvPr/>
            </p:nvSpPr>
            <p:spPr>
              <a:xfrm>
                <a:off x="11594176" y="5413043"/>
                <a:ext cx="39448" cy="37378"/>
              </a:xfrm>
              <a:custGeom>
                <a:avLst/>
                <a:gdLst>
                  <a:gd name="connsiteX0" fmla="*/ 1062 w 39448"/>
                  <a:gd name="connsiteY0" fmla="*/ 13177 h 37378"/>
                  <a:gd name="connsiteX1" fmla="*/ 11063 w 39448"/>
                  <a:gd name="connsiteY1" fmla="*/ 27179 h 37378"/>
                  <a:gd name="connsiteX2" fmla="*/ 18683 w 39448"/>
                  <a:gd name="connsiteY2" fmla="*/ 33180 h 37378"/>
                  <a:gd name="connsiteX3" fmla="*/ 21922 w 39448"/>
                  <a:gd name="connsiteY3" fmla="*/ 34989 h 37378"/>
                  <a:gd name="connsiteX4" fmla="*/ 23732 w 39448"/>
                  <a:gd name="connsiteY4" fmla="*/ 35847 h 37378"/>
                  <a:gd name="connsiteX5" fmla="*/ 29161 w 39448"/>
                  <a:gd name="connsiteY5" fmla="*/ 37371 h 37378"/>
                  <a:gd name="connsiteX6" fmla="*/ 34495 w 39448"/>
                  <a:gd name="connsiteY6" fmla="*/ 35847 h 37378"/>
                  <a:gd name="connsiteX7" fmla="*/ 39067 w 39448"/>
                  <a:gd name="connsiteY7" fmla="*/ 29941 h 37378"/>
                  <a:gd name="connsiteX8" fmla="*/ 39448 w 39448"/>
                  <a:gd name="connsiteY8" fmla="*/ 27274 h 37378"/>
                  <a:gd name="connsiteX9" fmla="*/ 38114 w 39448"/>
                  <a:gd name="connsiteY9" fmla="*/ 22226 h 37378"/>
                  <a:gd name="connsiteX10" fmla="*/ 28780 w 39448"/>
                  <a:gd name="connsiteY10" fmla="*/ 16130 h 37378"/>
                  <a:gd name="connsiteX11" fmla="*/ 31161 w 39448"/>
                  <a:gd name="connsiteY11" fmla="*/ 17178 h 37378"/>
                  <a:gd name="connsiteX12" fmla="*/ 22493 w 39448"/>
                  <a:gd name="connsiteY12" fmla="*/ 12129 h 37378"/>
                  <a:gd name="connsiteX13" fmla="*/ 24398 w 39448"/>
                  <a:gd name="connsiteY13" fmla="*/ 13653 h 37378"/>
                  <a:gd name="connsiteX14" fmla="*/ 17731 w 39448"/>
                  <a:gd name="connsiteY14" fmla="*/ 6986 h 37378"/>
                  <a:gd name="connsiteX15" fmla="*/ 19160 w 39448"/>
                  <a:gd name="connsiteY15" fmla="*/ 8796 h 37378"/>
                  <a:gd name="connsiteX16" fmla="*/ 16207 w 39448"/>
                  <a:gd name="connsiteY16" fmla="*/ 4319 h 37378"/>
                  <a:gd name="connsiteX17" fmla="*/ 4301 w 39448"/>
                  <a:gd name="connsiteY17" fmla="*/ 1176 h 37378"/>
                  <a:gd name="connsiteX18" fmla="*/ 300 w 39448"/>
                  <a:gd name="connsiteY18" fmla="*/ 6414 h 37378"/>
                  <a:gd name="connsiteX19" fmla="*/ 14 w 39448"/>
                  <a:gd name="connsiteY19" fmla="*/ 8700 h 37378"/>
                  <a:gd name="connsiteX20" fmla="*/ 1062 w 39448"/>
                  <a:gd name="connsiteY20" fmla="*/ 13177 h 37378"/>
                  <a:gd name="connsiteX21" fmla="*/ 1062 w 39448"/>
                  <a:gd name="connsiteY21" fmla="*/ 13177 h 37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448" h="37378">
                    <a:moveTo>
                      <a:pt x="1062" y="13177"/>
                    </a:moveTo>
                    <a:cubicBezTo>
                      <a:pt x="3348" y="18416"/>
                      <a:pt x="6872" y="23274"/>
                      <a:pt x="11063" y="27179"/>
                    </a:cubicBezTo>
                    <a:cubicBezTo>
                      <a:pt x="13445" y="29370"/>
                      <a:pt x="16016" y="31370"/>
                      <a:pt x="18683" y="33180"/>
                    </a:cubicBezTo>
                    <a:cubicBezTo>
                      <a:pt x="19731" y="33846"/>
                      <a:pt x="20779" y="34418"/>
                      <a:pt x="21922" y="34989"/>
                    </a:cubicBezTo>
                    <a:cubicBezTo>
                      <a:pt x="22493" y="35275"/>
                      <a:pt x="23160" y="35561"/>
                      <a:pt x="23732" y="35847"/>
                    </a:cubicBezTo>
                    <a:cubicBezTo>
                      <a:pt x="25541" y="36704"/>
                      <a:pt x="27065" y="37466"/>
                      <a:pt x="29161" y="37371"/>
                    </a:cubicBezTo>
                    <a:cubicBezTo>
                      <a:pt x="31161" y="37275"/>
                      <a:pt x="32685" y="36704"/>
                      <a:pt x="34495" y="35847"/>
                    </a:cubicBezTo>
                    <a:cubicBezTo>
                      <a:pt x="36495" y="34894"/>
                      <a:pt x="38591" y="32037"/>
                      <a:pt x="39067" y="29941"/>
                    </a:cubicBezTo>
                    <a:cubicBezTo>
                      <a:pt x="39162" y="29084"/>
                      <a:pt x="39257" y="28131"/>
                      <a:pt x="39448" y="27274"/>
                    </a:cubicBezTo>
                    <a:cubicBezTo>
                      <a:pt x="39448" y="25464"/>
                      <a:pt x="38972" y="23845"/>
                      <a:pt x="38114" y="22226"/>
                    </a:cubicBezTo>
                    <a:cubicBezTo>
                      <a:pt x="36305" y="18416"/>
                      <a:pt x="32304" y="17654"/>
                      <a:pt x="28780" y="16130"/>
                    </a:cubicBezTo>
                    <a:cubicBezTo>
                      <a:pt x="29542" y="16511"/>
                      <a:pt x="30399" y="16797"/>
                      <a:pt x="31161" y="17178"/>
                    </a:cubicBezTo>
                    <a:cubicBezTo>
                      <a:pt x="28018" y="15844"/>
                      <a:pt x="25161" y="14130"/>
                      <a:pt x="22493" y="12129"/>
                    </a:cubicBezTo>
                    <a:cubicBezTo>
                      <a:pt x="23160" y="12606"/>
                      <a:pt x="23732" y="13082"/>
                      <a:pt x="24398" y="13653"/>
                    </a:cubicBezTo>
                    <a:cubicBezTo>
                      <a:pt x="21922" y="11748"/>
                      <a:pt x="19731" y="9462"/>
                      <a:pt x="17731" y="6986"/>
                    </a:cubicBezTo>
                    <a:cubicBezTo>
                      <a:pt x="18207" y="7557"/>
                      <a:pt x="18683" y="8224"/>
                      <a:pt x="19160" y="8796"/>
                    </a:cubicBezTo>
                    <a:cubicBezTo>
                      <a:pt x="18017" y="7367"/>
                      <a:pt x="17064" y="5843"/>
                      <a:pt x="16207" y="4319"/>
                    </a:cubicBezTo>
                    <a:cubicBezTo>
                      <a:pt x="13921" y="318"/>
                      <a:pt x="8206" y="-1301"/>
                      <a:pt x="4301" y="1176"/>
                    </a:cubicBezTo>
                    <a:cubicBezTo>
                      <a:pt x="2396" y="2414"/>
                      <a:pt x="776" y="4128"/>
                      <a:pt x="300" y="6414"/>
                    </a:cubicBezTo>
                    <a:cubicBezTo>
                      <a:pt x="205" y="7176"/>
                      <a:pt x="110" y="7938"/>
                      <a:pt x="14" y="8700"/>
                    </a:cubicBezTo>
                    <a:cubicBezTo>
                      <a:pt x="-81" y="10415"/>
                      <a:pt x="300" y="11844"/>
                      <a:pt x="1062" y="13177"/>
                    </a:cubicBezTo>
                    <a:lnTo>
                      <a:pt x="1062" y="1317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3E69FFF-1DA0-455A-AE74-CE834C9CCBCA}"/>
                  </a:ext>
                </a:extLst>
              </p:cNvPr>
              <p:cNvSpPr/>
              <p:nvPr/>
            </p:nvSpPr>
            <p:spPr>
              <a:xfrm>
                <a:off x="10536734" y="5390884"/>
                <a:ext cx="247586" cy="123886"/>
              </a:xfrm>
              <a:custGeom>
                <a:avLst/>
                <a:gdLst>
                  <a:gd name="connsiteX0" fmla="*/ 11706 w 247586"/>
                  <a:gd name="connsiteY0" fmla="*/ 122489 h 123886"/>
                  <a:gd name="connsiteX1" fmla="*/ 147532 w 247586"/>
                  <a:gd name="connsiteY1" fmla="*/ 32002 h 123886"/>
                  <a:gd name="connsiteX2" fmla="*/ 213540 w 247586"/>
                  <a:gd name="connsiteY2" fmla="*/ 36478 h 123886"/>
                  <a:gd name="connsiteX3" fmla="*/ 243259 w 247586"/>
                  <a:gd name="connsiteY3" fmla="*/ 104677 h 123886"/>
                  <a:gd name="connsiteX4" fmla="*/ 247545 w 247586"/>
                  <a:gd name="connsiteY4" fmla="*/ 102868 h 123886"/>
                  <a:gd name="connsiteX5" fmla="*/ 235639 w 247586"/>
                  <a:gd name="connsiteY5" fmla="*/ 58291 h 123886"/>
                  <a:gd name="connsiteX6" fmla="*/ 221542 w 247586"/>
                  <a:gd name="connsiteY6" fmla="*/ 23715 h 123886"/>
                  <a:gd name="connsiteX7" fmla="*/ 160010 w 247586"/>
                  <a:gd name="connsiteY7" fmla="*/ 3522 h 123886"/>
                  <a:gd name="connsiteX8" fmla="*/ 85144 w 247586"/>
                  <a:gd name="connsiteY8" fmla="*/ 50575 h 123886"/>
                  <a:gd name="connsiteX9" fmla="*/ 3705 w 247586"/>
                  <a:gd name="connsiteY9" fmla="*/ 108487 h 123886"/>
                  <a:gd name="connsiteX10" fmla="*/ 11706 w 247586"/>
                  <a:gd name="connsiteY10" fmla="*/ 122489 h 123886"/>
                  <a:gd name="connsiteX11" fmla="*/ 11706 w 247586"/>
                  <a:gd name="connsiteY11" fmla="*/ 122489 h 123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86" h="123886">
                    <a:moveTo>
                      <a:pt x="11706" y="122489"/>
                    </a:moveTo>
                    <a:cubicBezTo>
                      <a:pt x="57331" y="92866"/>
                      <a:pt x="101812" y="61434"/>
                      <a:pt x="147532" y="32002"/>
                    </a:cubicBezTo>
                    <a:cubicBezTo>
                      <a:pt x="170011" y="17524"/>
                      <a:pt x="195538" y="12475"/>
                      <a:pt x="213540" y="36478"/>
                    </a:cubicBezTo>
                    <a:cubicBezTo>
                      <a:pt x="228590" y="56576"/>
                      <a:pt x="233543" y="81817"/>
                      <a:pt x="243259" y="104677"/>
                    </a:cubicBezTo>
                    <a:cubicBezTo>
                      <a:pt x="244306" y="107249"/>
                      <a:pt x="248021" y="105344"/>
                      <a:pt x="247545" y="102868"/>
                    </a:cubicBezTo>
                    <a:cubicBezTo>
                      <a:pt x="244306" y="87913"/>
                      <a:pt x="240020" y="72959"/>
                      <a:pt x="235639" y="58291"/>
                    </a:cubicBezTo>
                    <a:cubicBezTo>
                      <a:pt x="232019" y="46289"/>
                      <a:pt x="228685" y="34097"/>
                      <a:pt x="221542" y="23715"/>
                    </a:cubicBezTo>
                    <a:cubicBezTo>
                      <a:pt x="206968" y="2665"/>
                      <a:pt x="184394" y="-5241"/>
                      <a:pt x="160010" y="3522"/>
                    </a:cubicBezTo>
                    <a:cubicBezTo>
                      <a:pt x="132769" y="13333"/>
                      <a:pt x="108670" y="34192"/>
                      <a:pt x="85144" y="50575"/>
                    </a:cubicBezTo>
                    <a:cubicBezTo>
                      <a:pt x="57807" y="69625"/>
                      <a:pt x="30756" y="88961"/>
                      <a:pt x="3705" y="108487"/>
                    </a:cubicBezTo>
                    <a:cubicBezTo>
                      <a:pt x="-4773" y="114488"/>
                      <a:pt x="2752" y="128299"/>
                      <a:pt x="11706" y="122489"/>
                    </a:cubicBezTo>
                    <a:lnTo>
                      <a:pt x="11706" y="122489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3AA2010-FF39-447E-9113-CD1878440983}"/>
                  </a:ext>
                </a:extLst>
              </p:cNvPr>
              <p:cNvSpPr/>
              <p:nvPr/>
            </p:nvSpPr>
            <p:spPr>
              <a:xfrm>
                <a:off x="9013115" y="5834174"/>
                <a:ext cx="187257" cy="293465"/>
              </a:xfrm>
              <a:custGeom>
                <a:avLst/>
                <a:gdLst>
                  <a:gd name="connsiteX0" fmla="*/ 2467 w 187257"/>
                  <a:gd name="connsiteY0" fmla="*/ 3717 h 293465"/>
                  <a:gd name="connsiteX1" fmla="*/ 45901 w 187257"/>
                  <a:gd name="connsiteY1" fmla="*/ 168975 h 293465"/>
                  <a:gd name="connsiteX2" fmla="*/ 102384 w 187257"/>
                  <a:gd name="connsiteY2" fmla="*/ 236698 h 293465"/>
                  <a:gd name="connsiteX3" fmla="*/ 175536 w 187257"/>
                  <a:gd name="connsiteY3" fmla="*/ 292800 h 293465"/>
                  <a:gd name="connsiteX4" fmla="*/ 184776 w 187257"/>
                  <a:gd name="connsiteY4" fmla="*/ 280799 h 293465"/>
                  <a:gd name="connsiteX5" fmla="*/ 120387 w 187257"/>
                  <a:gd name="connsiteY5" fmla="*/ 227364 h 293465"/>
                  <a:gd name="connsiteX6" fmla="*/ 64570 w 187257"/>
                  <a:gd name="connsiteY6" fmla="*/ 162784 h 293465"/>
                  <a:gd name="connsiteX7" fmla="*/ 12754 w 187257"/>
                  <a:gd name="connsiteY7" fmla="*/ 5050 h 293465"/>
                  <a:gd name="connsiteX8" fmla="*/ 2467 w 187257"/>
                  <a:gd name="connsiteY8" fmla="*/ 3717 h 293465"/>
                  <a:gd name="connsiteX9" fmla="*/ 2467 w 187257"/>
                  <a:gd name="connsiteY9" fmla="*/ 3717 h 29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257" h="293465">
                    <a:moveTo>
                      <a:pt x="2467" y="3717"/>
                    </a:moveTo>
                    <a:cubicBezTo>
                      <a:pt x="-7249" y="63534"/>
                      <a:pt x="12659" y="119636"/>
                      <a:pt x="45901" y="168975"/>
                    </a:cubicBezTo>
                    <a:cubicBezTo>
                      <a:pt x="62284" y="193359"/>
                      <a:pt x="81429" y="216029"/>
                      <a:pt x="102384" y="236698"/>
                    </a:cubicBezTo>
                    <a:cubicBezTo>
                      <a:pt x="123530" y="257463"/>
                      <a:pt x="148009" y="281085"/>
                      <a:pt x="175536" y="292800"/>
                    </a:cubicBezTo>
                    <a:cubicBezTo>
                      <a:pt x="182871" y="295944"/>
                      <a:pt x="191634" y="287276"/>
                      <a:pt x="184776" y="280799"/>
                    </a:cubicBezTo>
                    <a:cubicBezTo>
                      <a:pt x="164583" y="261654"/>
                      <a:pt x="140675" y="246699"/>
                      <a:pt x="120387" y="227364"/>
                    </a:cubicBezTo>
                    <a:cubicBezTo>
                      <a:pt x="99813" y="207742"/>
                      <a:pt x="80763" y="186216"/>
                      <a:pt x="64570" y="162784"/>
                    </a:cubicBezTo>
                    <a:cubicBezTo>
                      <a:pt x="32947" y="117255"/>
                      <a:pt x="9135" y="61438"/>
                      <a:pt x="12754" y="5050"/>
                    </a:cubicBezTo>
                    <a:cubicBezTo>
                      <a:pt x="12945" y="-665"/>
                      <a:pt x="3420" y="-2094"/>
                      <a:pt x="2467" y="3717"/>
                    </a:cubicBezTo>
                    <a:lnTo>
                      <a:pt x="2467" y="371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0B033BE-16C4-4DCF-9C27-F91666F6B910}"/>
                  </a:ext>
                </a:extLst>
              </p:cNvPr>
              <p:cNvSpPr/>
              <p:nvPr/>
            </p:nvSpPr>
            <p:spPr>
              <a:xfrm>
                <a:off x="11636892" y="5229888"/>
                <a:ext cx="123332" cy="86928"/>
              </a:xfrm>
              <a:custGeom>
                <a:avLst/>
                <a:gdLst>
                  <a:gd name="connsiteX0" fmla="*/ 5304 w 123332"/>
                  <a:gd name="connsiteY0" fmla="*/ 86318 h 86928"/>
                  <a:gd name="connsiteX1" fmla="*/ 41118 w 123332"/>
                  <a:gd name="connsiteY1" fmla="*/ 59648 h 86928"/>
                  <a:gd name="connsiteX2" fmla="*/ 76646 w 123332"/>
                  <a:gd name="connsiteY2" fmla="*/ 31263 h 86928"/>
                  <a:gd name="connsiteX3" fmla="*/ 93506 w 123332"/>
                  <a:gd name="connsiteY3" fmla="*/ 18024 h 86928"/>
                  <a:gd name="connsiteX4" fmla="*/ 106936 w 123332"/>
                  <a:gd name="connsiteY4" fmla="*/ 17357 h 86928"/>
                  <a:gd name="connsiteX5" fmla="*/ 112937 w 123332"/>
                  <a:gd name="connsiteY5" fmla="*/ 33454 h 86928"/>
                  <a:gd name="connsiteX6" fmla="*/ 116461 w 123332"/>
                  <a:gd name="connsiteY6" fmla="*/ 55933 h 86928"/>
                  <a:gd name="connsiteX7" fmla="*/ 118461 w 123332"/>
                  <a:gd name="connsiteY7" fmla="*/ 56219 h 86928"/>
                  <a:gd name="connsiteX8" fmla="*/ 123033 w 123332"/>
                  <a:gd name="connsiteY8" fmla="*/ 32121 h 86928"/>
                  <a:gd name="connsiteX9" fmla="*/ 118842 w 123332"/>
                  <a:gd name="connsiteY9" fmla="*/ 11166 h 86928"/>
                  <a:gd name="connsiteX10" fmla="*/ 103697 w 123332"/>
                  <a:gd name="connsiteY10" fmla="*/ 117 h 86928"/>
                  <a:gd name="connsiteX11" fmla="*/ 83409 w 123332"/>
                  <a:gd name="connsiteY11" fmla="*/ 7737 h 86928"/>
                  <a:gd name="connsiteX12" fmla="*/ 42452 w 123332"/>
                  <a:gd name="connsiteY12" fmla="*/ 42789 h 86928"/>
                  <a:gd name="connsiteX13" fmla="*/ 22545 w 123332"/>
                  <a:gd name="connsiteY13" fmla="*/ 60886 h 86928"/>
                  <a:gd name="connsiteX14" fmla="*/ 1018 w 123332"/>
                  <a:gd name="connsiteY14" fmla="*/ 80508 h 86928"/>
                  <a:gd name="connsiteX15" fmla="*/ 5304 w 123332"/>
                  <a:gd name="connsiteY15" fmla="*/ 86318 h 86928"/>
                  <a:gd name="connsiteX16" fmla="*/ 5304 w 123332"/>
                  <a:gd name="connsiteY16" fmla="*/ 86318 h 86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332" h="86928">
                    <a:moveTo>
                      <a:pt x="5304" y="86318"/>
                    </a:moveTo>
                    <a:cubicBezTo>
                      <a:pt x="17496" y="77841"/>
                      <a:pt x="29212" y="68601"/>
                      <a:pt x="41118" y="59648"/>
                    </a:cubicBezTo>
                    <a:cubicBezTo>
                      <a:pt x="53215" y="50504"/>
                      <a:pt x="64836" y="40693"/>
                      <a:pt x="76646" y="31263"/>
                    </a:cubicBezTo>
                    <a:cubicBezTo>
                      <a:pt x="82171" y="26787"/>
                      <a:pt x="87505" y="21929"/>
                      <a:pt x="93506" y="18024"/>
                    </a:cubicBezTo>
                    <a:cubicBezTo>
                      <a:pt x="97792" y="15261"/>
                      <a:pt x="103221" y="12499"/>
                      <a:pt x="106936" y="17357"/>
                    </a:cubicBezTo>
                    <a:cubicBezTo>
                      <a:pt x="110460" y="22024"/>
                      <a:pt x="110460" y="28311"/>
                      <a:pt x="112937" y="33454"/>
                    </a:cubicBezTo>
                    <a:cubicBezTo>
                      <a:pt x="116461" y="40884"/>
                      <a:pt x="117128" y="47837"/>
                      <a:pt x="116461" y="55933"/>
                    </a:cubicBezTo>
                    <a:cubicBezTo>
                      <a:pt x="116366" y="57076"/>
                      <a:pt x="118176" y="57267"/>
                      <a:pt x="118461" y="56219"/>
                    </a:cubicBezTo>
                    <a:cubicBezTo>
                      <a:pt x="120366" y="48313"/>
                      <a:pt x="121604" y="40122"/>
                      <a:pt x="123033" y="32121"/>
                    </a:cubicBezTo>
                    <a:cubicBezTo>
                      <a:pt x="124176" y="25548"/>
                      <a:pt x="121890" y="17166"/>
                      <a:pt x="118842" y="11166"/>
                    </a:cubicBezTo>
                    <a:cubicBezTo>
                      <a:pt x="115794" y="5165"/>
                      <a:pt x="110460" y="879"/>
                      <a:pt x="103697" y="117"/>
                    </a:cubicBezTo>
                    <a:cubicBezTo>
                      <a:pt x="96078" y="-741"/>
                      <a:pt x="89220" y="3260"/>
                      <a:pt x="83409" y="7737"/>
                    </a:cubicBezTo>
                    <a:cubicBezTo>
                      <a:pt x="69312" y="18690"/>
                      <a:pt x="56072" y="31168"/>
                      <a:pt x="42452" y="42789"/>
                    </a:cubicBezTo>
                    <a:cubicBezTo>
                      <a:pt x="35689" y="48694"/>
                      <a:pt x="29117" y="54790"/>
                      <a:pt x="22545" y="60886"/>
                    </a:cubicBezTo>
                    <a:cubicBezTo>
                      <a:pt x="15496" y="67554"/>
                      <a:pt x="7876" y="73650"/>
                      <a:pt x="1018" y="80508"/>
                    </a:cubicBezTo>
                    <a:cubicBezTo>
                      <a:pt x="-1839" y="83556"/>
                      <a:pt x="1875" y="88699"/>
                      <a:pt x="5304" y="86318"/>
                    </a:cubicBezTo>
                    <a:lnTo>
                      <a:pt x="5304" y="8631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1602D07-618C-4D9C-84D3-F2DA183164E5}"/>
                  </a:ext>
                </a:extLst>
              </p:cNvPr>
              <p:cNvSpPr/>
              <p:nvPr/>
            </p:nvSpPr>
            <p:spPr>
              <a:xfrm>
                <a:off x="10539102" y="5498163"/>
                <a:ext cx="109293" cy="174046"/>
              </a:xfrm>
              <a:custGeom>
                <a:avLst/>
                <a:gdLst>
                  <a:gd name="connsiteX0" fmla="*/ 576 w 109293"/>
                  <a:gd name="connsiteY0" fmla="*/ 11495 h 174046"/>
                  <a:gd name="connsiteX1" fmla="*/ 36199 w 109293"/>
                  <a:gd name="connsiteY1" fmla="*/ 96839 h 174046"/>
                  <a:gd name="connsiteX2" fmla="*/ 60869 w 109293"/>
                  <a:gd name="connsiteY2" fmla="*/ 135416 h 174046"/>
                  <a:gd name="connsiteX3" fmla="*/ 91444 w 109293"/>
                  <a:gd name="connsiteY3" fmla="*/ 171230 h 174046"/>
                  <a:gd name="connsiteX4" fmla="*/ 106398 w 109293"/>
                  <a:gd name="connsiteY4" fmla="*/ 156275 h 174046"/>
                  <a:gd name="connsiteX5" fmla="*/ 77062 w 109293"/>
                  <a:gd name="connsiteY5" fmla="*/ 124462 h 174046"/>
                  <a:gd name="connsiteX6" fmla="*/ 51249 w 109293"/>
                  <a:gd name="connsiteY6" fmla="*/ 87981 h 174046"/>
                  <a:gd name="connsiteX7" fmla="*/ 18292 w 109293"/>
                  <a:gd name="connsiteY7" fmla="*/ 6542 h 174046"/>
                  <a:gd name="connsiteX8" fmla="*/ 576 w 109293"/>
                  <a:gd name="connsiteY8" fmla="*/ 11495 h 174046"/>
                  <a:gd name="connsiteX9" fmla="*/ 576 w 109293"/>
                  <a:gd name="connsiteY9" fmla="*/ 11495 h 17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293" h="174046">
                    <a:moveTo>
                      <a:pt x="576" y="11495"/>
                    </a:moveTo>
                    <a:cubicBezTo>
                      <a:pt x="11339" y="40451"/>
                      <a:pt x="21340" y="69598"/>
                      <a:pt x="36199" y="96839"/>
                    </a:cubicBezTo>
                    <a:cubicBezTo>
                      <a:pt x="43533" y="110270"/>
                      <a:pt x="51820" y="123128"/>
                      <a:pt x="60869" y="135416"/>
                    </a:cubicBezTo>
                    <a:cubicBezTo>
                      <a:pt x="69918" y="147703"/>
                      <a:pt x="79729" y="161514"/>
                      <a:pt x="91444" y="171230"/>
                    </a:cubicBezTo>
                    <a:cubicBezTo>
                      <a:pt x="101922" y="179897"/>
                      <a:pt x="115257" y="166753"/>
                      <a:pt x="106398" y="156275"/>
                    </a:cubicBezTo>
                    <a:cubicBezTo>
                      <a:pt x="97159" y="145322"/>
                      <a:pt x="86205" y="135701"/>
                      <a:pt x="77062" y="124462"/>
                    </a:cubicBezTo>
                    <a:cubicBezTo>
                      <a:pt x="67632" y="112937"/>
                      <a:pt x="59059" y="100649"/>
                      <a:pt x="51249" y="87981"/>
                    </a:cubicBezTo>
                    <a:cubicBezTo>
                      <a:pt x="35913" y="62930"/>
                      <a:pt x="22959" y="35689"/>
                      <a:pt x="18292" y="6542"/>
                    </a:cubicBezTo>
                    <a:cubicBezTo>
                      <a:pt x="16387" y="-5078"/>
                      <a:pt x="-3615" y="161"/>
                      <a:pt x="576" y="11495"/>
                    </a:cubicBezTo>
                    <a:lnTo>
                      <a:pt x="576" y="11495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75DD51F-D327-4DDF-A38D-74FFC8E87298}"/>
                  </a:ext>
                </a:extLst>
              </p:cNvPr>
              <p:cNvSpPr/>
              <p:nvPr/>
            </p:nvSpPr>
            <p:spPr>
              <a:xfrm>
                <a:off x="10362750" y="5587416"/>
                <a:ext cx="94405" cy="144909"/>
              </a:xfrm>
              <a:custGeom>
                <a:avLst/>
                <a:gdLst>
                  <a:gd name="connsiteX0" fmla="*/ 1572 w 94405"/>
                  <a:gd name="connsiteY0" fmla="*/ 7968 h 144909"/>
                  <a:gd name="connsiteX1" fmla="*/ 84154 w 94405"/>
                  <a:gd name="connsiteY1" fmla="*/ 142270 h 144909"/>
                  <a:gd name="connsiteX2" fmla="*/ 94060 w 94405"/>
                  <a:gd name="connsiteY2" fmla="*/ 138079 h 144909"/>
                  <a:gd name="connsiteX3" fmla="*/ 8335 w 94405"/>
                  <a:gd name="connsiteY3" fmla="*/ 1205 h 144909"/>
                  <a:gd name="connsiteX4" fmla="*/ 1572 w 94405"/>
                  <a:gd name="connsiteY4" fmla="*/ 7968 h 144909"/>
                  <a:gd name="connsiteX5" fmla="*/ 1572 w 94405"/>
                  <a:gd name="connsiteY5" fmla="*/ 7968 h 14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405" h="144909">
                    <a:moveTo>
                      <a:pt x="1572" y="7968"/>
                    </a:moveTo>
                    <a:cubicBezTo>
                      <a:pt x="42339" y="43877"/>
                      <a:pt x="62532" y="93883"/>
                      <a:pt x="84154" y="142270"/>
                    </a:cubicBezTo>
                    <a:cubicBezTo>
                      <a:pt x="86631" y="147795"/>
                      <a:pt x="96346" y="143794"/>
                      <a:pt x="94060" y="138079"/>
                    </a:cubicBezTo>
                    <a:cubicBezTo>
                      <a:pt x="74343" y="88359"/>
                      <a:pt x="50626" y="35876"/>
                      <a:pt x="8335" y="1205"/>
                    </a:cubicBezTo>
                    <a:cubicBezTo>
                      <a:pt x="3668" y="-2700"/>
                      <a:pt x="-3095" y="3777"/>
                      <a:pt x="1572" y="7968"/>
                    </a:cubicBezTo>
                    <a:lnTo>
                      <a:pt x="1572" y="796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786A2E-D4E0-43BD-AA9D-6D11871DBE0D}"/>
                  </a:ext>
                </a:extLst>
              </p:cNvPr>
              <p:cNvSpPr/>
              <p:nvPr/>
            </p:nvSpPr>
            <p:spPr>
              <a:xfrm>
                <a:off x="10739925" y="5317098"/>
                <a:ext cx="586865" cy="274222"/>
              </a:xfrm>
              <a:custGeom>
                <a:avLst/>
                <a:gdLst>
                  <a:gd name="connsiteX0" fmla="*/ 6255 w 586865"/>
                  <a:gd name="connsiteY0" fmla="*/ 274095 h 274222"/>
                  <a:gd name="connsiteX1" fmla="*/ 243713 w 586865"/>
                  <a:gd name="connsiteY1" fmla="*/ 199419 h 274222"/>
                  <a:gd name="connsiteX2" fmla="*/ 464216 w 586865"/>
                  <a:gd name="connsiteY2" fmla="*/ 85024 h 274222"/>
                  <a:gd name="connsiteX3" fmla="*/ 522319 w 586865"/>
                  <a:gd name="connsiteY3" fmla="*/ 45114 h 274222"/>
                  <a:gd name="connsiteX4" fmla="*/ 584708 w 586865"/>
                  <a:gd name="connsiteY4" fmla="*/ 8633 h 274222"/>
                  <a:gd name="connsiteX5" fmla="*/ 581183 w 586865"/>
                  <a:gd name="connsiteY5" fmla="*/ 251 h 274222"/>
                  <a:gd name="connsiteX6" fmla="*/ 526986 w 586865"/>
                  <a:gd name="connsiteY6" fmla="*/ 27874 h 274222"/>
                  <a:gd name="connsiteX7" fmla="*/ 474408 w 586865"/>
                  <a:gd name="connsiteY7" fmla="*/ 60354 h 274222"/>
                  <a:gd name="connsiteX8" fmla="*/ 367919 w 586865"/>
                  <a:gd name="connsiteY8" fmla="*/ 125315 h 274222"/>
                  <a:gd name="connsiteX9" fmla="*/ 140081 w 586865"/>
                  <a:gd name="connsiteY9" fmla="*/ 227327 h 274222"/>
                  <a:gd name="connsiteX10" fmla="*/ 3588 w 586865"/>
                  <a:gd name="connsiteY10" fmla="*/ 264475 h 274222"/>
                  <a:gd name="connsiteX11" fmla="*/ 6255 w 586865"/>
                  <a:gd name="connsiteY11" fmla="*/ 274095 h 274222"/>
                  <a:gd name="connsiteX12" fmla="*/ 6255 w 586865"/>
                  <a:gd name="connsiteY12" fmla="*/ 274095 h 27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6865" h="274222">
                    <a:moveTo>
                      <a:pt x="6255" y="274095"/>
                    </a:moveTo>
                    <a:cubicBezTo>
                      <a:pt x="87217" y="256283"/>
                      <a:pt x="166846" y="230375"/>
                      <a:pt x="243713" y="199419"/>
                    </a:cubicBezTo>
                    <a:cubicBezTo>
                      <a:pt x="320199" y="168653"/>
                      <a:pt x="395351" y="130458"/>
                      <a:pt x="464216" y="85024"/>
                    </a:cubicBezTo>
                    <a:cubicBezTo>
                      <a:pt x="483838" y="72070"/>
                      <a:pt x="503079" y="58640"/>
                      <a:pt x="522319" y="45114"/>
                    </a:cubicBezTo>
                    <a:cubicBezTo>
                      <a:pt x="542131" y="31112"/>
                      <a:pt x="563848" y="20825"/>
                      <a:pt x="584708" y="8633"/>
                    </a:cubicBezTo>
                    <a:cubicBezTo>
                      <a:pt x="589089" y="6062"/>
                      <a:pt x="586232" y="-1463"/>
                      <a:pt x="581183" y="251"/>
                    </a:cubicBezTo>
                    <a:cubicBezTo>
                      <a:pt x="562038" y="6633"/>
                      <a:pt x="544322" y="17587"/>
                      <a:pt x="526986" y="27874"/>
                    </a:cubicBezTo>
                    <a:cubicBezTo>
                      <a:pt x="509174" y="38447"/>
                      <a:pt x="491744" y="49115"/>
                      <a:pt x="474408" y="60354"/>
                    </a:cubicBezTo>
                    <a:cubicBezTo>
                      <a:pt x="439547" y="83119"/>
                      <a:pt x="404304" y="105122"/>
                      <a:pt x="367919" y="125315"/>
                    </a:cubicBezTo>
                    <a:cubicBezTo>
                      <a:pt x="295433" y="165510"/>
                      <a:pt x="219138" y="201896"/>
                      <a:pt x="140081" y="227327"/>
                    </a:cubicBezTo>
                    <a:cubicBezTo>
                      <a:pt x="95218" y="241805"/>
                      <a:pt x="49498" y="253997"/>
                      <a:pt x="3588" y="264475"/>
                    </a:cubicBezTo>
                    <a:cubicBezTo>
                      <a:pt x="-2699" y="265904"/>
                      <a:pt x="-32" y="275429"/>
                      <a:pt x="6255" y="274095"/>
                    </a:cubicBezTo>
                    <a:lnTo>
                      <a:pt x="6255" y="274095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705896D-5858-4AFF-A999-70AF6FEF9980}"/>
                  </a:ext>
                </a:extLst>
              </p:cNvPr>
              <p:cNvSpPr/>
              <p:nvPr/>
            </p:nvSpPr>
            <p:spPr>
              <a:xfrm>
                <a:off x="9091015" y="5506853"/>
                <a:ext cx="697695" cy="228373"/>
              </a:xfrm>
              <a:custGeom>
                <a:avLst/>
                <a:gdLst>
                  <a:gd name="connsiteX0" fmla="*/ 8959 w 697695"/>
                  <a:gd name="connsiteY0" fmla="*/ 226167 h 228373"/>
                  <a:gd name="connsiteX1" fmla="*/ 218033 w 697695"/>
                  <a:gd name="connsiteY1" fmla="*/ 71862 h 228373"/>
                  <a:gd name="connsiteX2" fmla="*/ 514546 w 697695"/>
                  <a:gd name="connsiteY2" fmla="*/ 24332 h 228373"/>
                  <a:gd name="connsiteX3" fmla="*/ 606176 w 697695"/>
                  <a:gd name="connsiteY3" fmla="*/ 19379 h 228373"/>
                  <a:gd name="connsiteX4" fmla="*/ 649610 w 697695"/>
                  <a:gd name="connsiteY4" fmla="*/ 16426 h 228373"/>
                  <a:gd name="connsiteX5" fmla="*/ 694283 w 697695"/>
                  <a:gd name="connsiteY5" fmla="*/ 10140 h 228373"/>
                  <a:gd name="connsiteX6" fmla="*/ 693044 w 697695"/>
                  <a:gd name="connsiteY6" fmla="*/ 710 h 228373"/>
                  <a:gd name="connsiteX7" fmla="*/ 651992 w 697695"/>
                  <a:gd name="connsiteY7" fmla="*/ 1758 h 228373"/>
                  <a:gd name="connsiteX8" fmla="*/ 608558 w 697695"/>
                  <a:gd name="connsiteY8" fmla="*/ 4329 h 228373"/>
                  <a:gd name="connsiteX9" fmla="*/ 523880 w 697695"/>
                  <a:gd name="connsiteY9" fmla="*/ 8425 h 228373"/>
                  <a:gd name="connsiteX10" fmla="*/ 358050 w 697695"/>
                  <a:gd name="connsiteY10" fmla="*/ 24046 h 228373"/>
                  <a:gd name="connsiteX11" fmla="*/ 103066 w 697695"/>
                  <a:gd name="connsiteY11" fmla="*/ 117010 h 228373"/>
                  <a:gd name="connsiteX12" fmla="*/ 863 w 697695"/>
                  <a:gd name="connsiteY12" fmla="*/ 221214 h 228373"/>
                  <a:gd name="connsiteX13" fmla="*/ 8959 w 697695"/>
                  <a:gd name="connsiteY13" fmla="*/ 226167 h 228373"/>
                  <a:gd name="connsiteX14" fmla="*/ 8959 w 697695"/>
                  <a:gd name="connsiteY14" fmla="*/ 226167 h 22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7695" h="228373">
                    <a:moveTo>
                      <a:pt x="8959" y="226167"/>
                    </a:moveTo>
                    <a:cubicBezTo>
                      <a:pt x="58203" y="152062"/>
                      <a:pt x="135546" y="102151"/>
                      <a:pt x="218033" y="71862"/>
                    </a:cubicBezTo>
                    <a:cubicBezTo>
                      <a:pt x="313092" y="37000"/>
                      <a:pt x="414248" y="29761"/>
                      <a:pt x="514546" y="24332"/>
                    </a:cubicBezTo>
                    <a:cubicBezTo>
                      <a:pt x="545121" y="22713"/>
                      <a:pt x="575601" y="21284"/>
                      <a:pt x="606176" y="19379"/>
                    </a:cubicBezTo>
                    <a:cubicBezTo>
                      <a:pt x="620654" y="18522"/>
                      <a:pt x="635132" y="17569"/>
                      <a:pt x="649610" y="16426"/>
                    </a:cubicBezTo>
                    <a:cubicBezTo>
                      <a:pt x="664374" y="15283"/>
                      <a:pt x="680090" y="14807"/>
                      <a:pt x="694283" y="10140"/>
                    </a:cubicBezTo>
                    <a:cubicBezTo>
                      <a:pt x="699712" y="8330"/>
                      <a:pt x="698188" y="1377"/>
                      <a:pt x="693044" y="710"/>
                    </a:cubicBezTo>
                    <a:cubicBezTo>
                      <a:pt x="679519" y="-1005"/>
                      <a:pt x="665517" y="805"/>
                      <a:pt x="651992" y="1758"/>
                    </a:cubicBezTo>
                    <a:cubicBezTo>
                      <a:pt x="637514" y="2710"/>
                      <a:pt x="623036" y="3567"/>
                      <a:pt x="608558" y="4329"/>
                    </a:cubicBezTo>
                    <a:cubicBezTo>
                      <a:pt x="580364" y="5853"/>
                      <a:pt x="552074" y="6996"/>
                      <a:pt x="523880" y="8425"/>
                    </a:cubicBezTo>
                    <a:cubicBezTo>
                      <a:pt x="468350" y="11283"/>
                      <a:pt x="413009" y="15188"/>
                      <a:pt x="358050" y="24046"/>
                    </a:cubicBezTo>
                    <a:cubicBezTo>
                      <a:pt x="268420" y="38429"/>
                      <a:pt x="178313" y="64813"/>
                      <a:pt x="103066" y="117010"/>
                    </a:cubicBezTo>
                    <a:cubicBezTo>
                      <a:pt x="62680" y="145014"/>
                      <a:pt x="27533" y="179875"/>
                      <a:pt x="863" y="221214"/>
                    </a:cubicBezTo>
                    <a:cubicBezTo>
                      <a:pt x="-2662" y="226548"/>
                      <a:pt x="5530" y="231310"/>
                      <a:pt x="8959" y="226167"/>
                    </a:cubicBezTo>
                    <a:lnTo>
                      <a:pt x="8959" y="22616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83AE197-40A0-4009-8FA2-7628AC329AB5}"/>
                  </a:ext>
                </a:extLst>
              </p:cNvPr>
              <p:cNvSpPr/>
              <p:nvPr/>
            </p:nvSpPr>
            <p:spPr>
              <a:xfrm>
                <a:off x="10741730" y="5503503"/>
                <a:ext cx="33881" cy="76964"/>
              </a:xfrm>
              <a:custGeom>
                <a:avLst/>
                <a:gdLst>
                  <a:gd name="connsiteX0" fmla="*/ 26356 w 33881"/>
                  <a:gd name="connsiteY0" fmla="*/ 3679 h 76964"/>
                  <a:gd name="connsiteX1" fmla="*/ 19213 w 33881"/>
                  <a:gd name="connsiteY1" fmla="*/ 39398 h 76964"/>
                  <a:gd name="connsiteX2" fmla="*/ 734 w 33881"/>
                  <a:gd name="connsiteY2" fmla="*/ 70735 h 76964"/>
                  <a:gd name="connsiteX3" fmla="*/ 7211 w 33881"/>
                  <a:gd name="connsiteY3" fmla="*/ 75783 h 76964"/>
                  <a:gd name="connsiteX4" fmla="*/ 33881 w 33881"/>
                  <a:gd name="connsiteY4" fmla="*/ 3679 h 76964"/>
                  <a:gd name="connsiteX5" fmla="*/ 26356 w 33881"/>
                  <a:gd name="connsiteY5" fmla="*/ 3679 h 76964"/>
                  <a:gd name="connsiteX6" fmla="*/ 26356 w 33881"/>
                  <a:gd name="connsiteY6" fmla="*/ 3679 h 7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81" h="76964">
                    <a:moveTo>
                      <a:pt x="26356" y="3679"/>
                    </a:moveTo>
                    <a:cubicBezTo>
                      <a:pt x="26071" y="15966"/>
                      <a:pt x="23689" y="27968"/>
                      <a:pt x="19213" y="39398"/>
                    </a:cubicBezTo>
                    <a:cubicBezTo>
                      <a:pt x="14831" y="50828"/>
                      <a:pt x="8164" y="61020"/>
                      <a:pt x="734" y="70735"/>
                    </a:cubicBezTo>
                    <a:cubicBezTo>
                      <a:pt x="-2123" y="74450"/>
                      <a:pt x="4068" y="79212"/>
                      <a:pt x="7211" y="75783"/>
                    </a:cubicBezTo>
                    <a:cubicBezTo>
                      <a:pt x="24832" y="56638"/>
                      <a:pt x="33691" y="29397"/>
                      <a:pt x="33881" y="3679"/>
                    </a:cubicBezTo>
                    <a:cubicBezTo>
                      <a:pt x="33976" y="-1274"/>
                      <a:pt x="26547" y="-1179"/>
                      <a:pt x="26356" y="3679"/>
                    </a:cubicBezTo>
                    <a:lnTo>
                      <a:pt x="26356" y="3679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68A7684-183C-4F5C-B469-FD7094855360}"/>
                  </a:ext>
                </a:extLst>
              </p:cNvPr>
              <p:cNvSpPr/>
              <p:nvPr/>
            </p:nvSpPr>
            <p:spPr>
              <a:xfrm>
                <a:off x="11262507" y="5687859"/>
                <a:ext cx="30570" cy="96165"/>
              </a:xfrm>
              <a:custGeom>
                <a:avLst/>
                <a:gdLst>
                  <a:gd name="connsiteX0" fmla="*/ 28026 w 30570"/>
                  <a:gd name="connsiteY0" fmla="*/ 91167 h 96165"/>
                  <a:gd name="connsiteX1" fmla="*/ 11643 w 30570"/>
                  <a:gd name="connsiteY1" fmla="*/ 2870 h 96165"/>
                  <a:gd name="connsiteX2" fmla="*/ 785 w 30570"/>
                  <a:gd name="connsiteY2" fmla="*/ 9157 h 96165"/>
                  <a:gd name="connsiteX3" fmla="*/ 14691 w 30570"/>
                  <a:gd name="connsiteY3" fmla="*/ 87452 h 96165"/>
                  <a:gd name="connsiteX4" fmla="*/ 19549 w 30570"/>
                  <a:gd name="connsiteY4" fmla="*/ 95929 h 96165"/>
                  <a:gd name="connsiteX5" fmla="*/ 28026 w 30570"/>
                  <a:gd name="connsiteY5" fmla="*/ 91167 h 96165"/>
                  <a:gd name="connsiteX6" fmla="*/ 28026 w 30570"/>
                  <a:gd name="connsiteY6" fmla="*/ 91167 h 9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70" h="96165">
                    <a:moveTo>
                      <a:pt x="28026" y="91167"/>
                    </a:moveTo>
                    <a:cubicBezTo>
                      <a:pt x="34027" y="61354"/>
                      <a:pt x="29741" y="27921"/>
                      <a:pt x="11643" y="2870"/>
                    </a:cubicBezTo>
                    <a:cubicBezTo>
                      <a:pt x="6976" y="-3607"/>
                      <a:pt x="-2835" y="1918"/>
                      <a:pt x="785" y="9157"/>
                    </a:cubicBezTo>
                    <a:cubicBezTo>
                      <a:pt x="13072" y="33445"/>
                      <a:pt x="19549" y="60401"/>
                      <a:pt x="14691" y="87452"/>
                    </a:cubicBezTo>
                    <a:cubicBezTo>
                      <a:pt x="14025" y="91167"/>
                      <a:pt x="15644" y="94882"/>
                      <a:pt x="19549" y="95929"/>
                    </a:cubicBezTo>
                    <a:cubicBezTo>
                      <a:pt x="22978" y="96882"/>
                      <a:pt x="27264" y="94882"/>
                      <a:pt x="28026" y="91167"/>
                    </a:cubicBezTo>
                    <a:lnTo>
                      <a:pt x="28026" y="9116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47" name="Graphic 222">
            <a:extLst>
              <a:ext uri="{FF2B5EF4-FFF2-40B4-BE49-F238E27FC236}">
                <a16:creationId xmlns:a16="http://schemas.microsoft.com/office/drawing/2014/main" id="{A51A6391-7CD5-44BF-AD06-AABDF06FC10D}"/>
              </a:ext>
            </a:extLst>
          </p:cNvPr>
          <p:cNvGrpSpPr/>
          <p:nvPr/>
        </p:nvGrpSpPr>
        <p:grpSpPr>
          <a:xfrm>
            <a:off x="9130804" y="482535"/>
            <a:ext cx="3082854" cy="2804294"/>
            <a:chOff x="8891046" y="2090822"/>
            <a:chExt cx="2983415" cy="2466974"/>
          </a:xfrm>
        </p:grpSpPr>
        <p:grpSp>
          <p:nvGrpSpPr>
            <p:cNvPr id="48" name="Graphic 222">
              <a:extLst>
                <a:ext uri="{FF2B5EF4-FFF2-40B4-BE49-F238E27FC236}">
                  <a16:creationId xmlns:a16="http://schemas.microsoft.com/office/drawing/2014/main" id="{87C22E0B-C612-43E8-8334-F9D6CB56AD57}"/>
                </a:ext>
              </a:extLst>
            </p:cNvPr>
            <p:cNvGrpSpPr/>
            <p:nvPr/>
          </p:nvGrpSpPr>
          <p:grpSpPr>
            <a:xfrm>
              <a:off x="8910096" y="2109872"/>
              <a:ext cx="2964365" cy="2447924"/>
              <a:chOff x="8910096" y="2109872"/>
              <a:chExt cx="2964365" cy="2447924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FA42AD-7898-4764-9203-B1533A750AF5}"/>
                  </a:ext>
                </a:extLst>
              </p:cNvPr>
              <p:cNvSpPr/>
              <p:nvPr/>
            </p:nvSpPr>
            <p:spPr>
              <a:xfrm>
                <a:off x="8910096" y="3932894"/>
                <a:ext cx="605241" cy="624902"/>
              </a:xfrm>
              <a:custGeom>
                <a:avLst/>
                <a:gdLst>
                  <a:gd name="connsiteX0" fmla="*/ 589022 w 605241"/>
                  <a:gd name="connsiteY0" fmla="*/ 308387 h 624902"/>
                  <a:gd name="connsiteX1" fmla="*/ 416333 w 605241"/>
                  <a:gd name="connsiteY1" fmla="*/ 624903 h 624902"/>
                  <a:gd name="connsiteX2" fmla="*/ 324417 w 605241"/>
                  <a:gd name="connsiteY2" fmla="*/ 580707 h 624902"/>
                  <a:gd name="connsiteX3" fmla="*/ 133917 w 605241"/>
                  <a:gd name="connsiteY3" fmla="*/ 480599 h 624902"/>
                  <a:gd name="connsiteX4" fmla="*/ 19617 w 605241"/>
                  <a:gd name="connsiteY4" fmla="*/ 344677 h 624902"/>
                  <a:gd name="connsiteX5" fmla="*/ 17998 w 605241"/>
                  <a:gd name="connsiteY5" fmla="*/ 170655 h 624902"/>
                  <a:gd name="connsiteX6" fmla="*/ 162302 w 605241"/>
                  <a:gd name="connsiteY6" fmla="*/ 83026 h 624902"/>
                  <a:gd name="connsiteX7" fmla="*/ 289270 w 605241"/>
                  <a:gd name="connsiteY7" fmla="*/ 155987 h 624902"/>
                  <a:gd name="connsiteX8" fmla="*/ 314606 w 605241"/>
                  <a:gd name="connsiteY8" fmla="*/ 66452 h 624902"/>
                  <a:gd name="connsiteX9" fmla="*/ 355183 w 605241"/>
                  <a:gd name="connsiteY9" fmla="*/ 25018 h 624902"/>
                  <a:gd name="connsiteX10" fmla="*/ 501296 w 605241"/>
                  <a:gd name="connsiteY10" fmla="*/ 13398 h 624902"/>
                  <a:gd name="connsiteX11" fmla="*/ 598832 w 605241"/>
                  <a:gd name="connsiteY11" fmla="*/ 142652 h 624902"/>
                  <a:gd name="connsiteX12" fmla="*/ 589022 w 605241"/>
                  <a:gd name="connsiteY12" fmla="*/ 308387 h 624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241" h="624902">
                    <a:moveTo>
                      <a:pt x="589022" y="308387"/>
                    </a:moveTo>
                    <a:cubicBezTo>
                      <a:pt x="558637" y="416210"/>
                      <a:pt x="476341" y="530224"/>
                      <a:pt x="416333" y="624903"/>
                    </a:cubicBezTo>
                    <a:cubicBezTo>
                      <a:pt x="397569" y="615378"/>
                      <a:pt x="363279" y="599185"/>
                      <a:pt x="324417" y="580707"/>
                    </a:cubicBezTo>
                    <a:cubicBezTo>
                      <a:pt x="252503" y="546417"/>
                      <a:pt x="164969" y="503935"/>
                      <a:pt x="133917" y="480599"/>
                    </a:cubicBezTo>
                    <a:cubicBezTo>
                      <a:pt x="85911" y="444785"/>
                      <a:pt x="43525" y="399637"/>
                      <a:pt x="19617" y="344677"/>
                    </a:cubicBezTo>
                    <a:cubicBezTo>
                      <a:pt x="-4291" y="289813"/>
                      <a:pt x="-8101" y="224472"/>
                      <a:pt x="17998" y="170655"/>
                    </a:cubicBezTo>
                    <a:cubicBezTo>
                      <a:pt x="44096" y="116839"/>
                      <a:pt x="102675" y="77787"/>
                      <a:pt x="162302" y="83026"/>
                    </a:cubicBezTo>
                    <a:cubicBezTo>
                      <a:pt x="212022" y="87407"/>
                      <a:pt x="254885" y="119792"/>
                      <a:pt x="289270" y="155987"/>
                    </a:cubicBezTo>
                    <a:cubicBezTo>
                      <a:pt x="287841" y="124364"/>
                      <a:pt x="297176" y="92741"/>
                      <a:pt x="314606" y="66452"/>
                    </a:cubicBezTo>
                    <a:cubicBezTo>
                      <a:pt x="325274" y="50164"/>
                      <a:pt x="338990" y="35972"/>
                      <a:pt x="355183" y="25018"/>
                    </a:cubicBezTo>
                    <a:cubicBezTo>
                      <a:pt x="397474" y="-3462"/>
                      <a:pt x="454910" y="-8033"/>
                      <a:pt x="501296" y="13398"/>
                    </a:cubicBezTo>
                    <a:cubicBezTo>
                      <a:pt x="552065" y="36829"/>
                      <a:pt x="586450" y="88169"/>
                      <a:pt x="598832" y="142652"/>
                    </a:cubicBezTo>
                    <a:cubicBezTo>
                      <a:pt x="611405" y="197135"/>
                      <a:pt x="604071" y="254571"/>
                      <a:pt x="589022" y="308387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4C3B541-8ECD-48EE-A9FA-CDAF516EBEBF}"/>
                  </a:ext>
                </a:extLst>
              </p:cNvPr>
              <p:cNvSpPr/>
              <p:nvPr/>
            </p:nvSpPr>
            <p:spPr>
              <a:xfrm>
                <a:off x="9224797" y="3932798"/>
                <a:ext cx="290565" cy="624998"/>
              </a:xfrm>
              <a:custGeom>
                <a:avLst/>
                <a:gdLst>
                  <a:gd name="connsiteX0" fmla="*/ 274320 w 290565"/>
                  <a:gd name="connsiteY0" fmla="*/ 308482 h 624998"/>
                  <a:gd name="connsiteX1" fmla="*/ 101632 w 290565"/>
                  <a:gd name="connsiteY1" fmla="*/ 624998 h 624998"/>
                  <a:gd name="connsiteX2" fmla="*/ 9716 w 290565"/>
                  <a:gd name="connsiteY2" fmla="*/ 580802 h 624998"/>
                  <a:gd name="connsiteX3" fmla="*/ 109442 w 290565"/>
                  <a:gd name="connsiteY3" fmla="*/ 417162 h 624998"/>
                  <a:gd name="connsiteX4" fmla="*/ 98965 w 290565"/>
                  <a:gd name="connsiteY4" fmla="*/ 161893 h 624998"/>
                  <a:gd name="connsiteX5" fmla="*/ 0 w 290565"/>
                  <a:gd name="connsiteY5" fmla="*/ 66452 h 624998"/>
                  <a:gd name="connsiteX6" fmla="*/ 40577 w 290565"/>
                  <a:gd name="connsiteY6" fmla="*/ 25018 h 624998"/>
                  <a:gd name="connsiteX7" fmla="*/ 186690 w 290565"/>
                  <a:gd name="connsiteY7" fmla="*/ 13398 h 624998"/>
                  <a:gd name="connsiteX8" fmla="*/ 284226 w 290565"/>
                  <a:gd name="connsiteY8" fmla="*/ 142652 h 624998"/>
                  <a:gd name="connsiteX9" fmla="*/ 274320 w 290565"/>
                  <a:gd name="connsiteY9" fmla="*/ 308482 h 62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565" h="624998">
                    <a:moveTo>
                      <a:pt x="274320" y="308482"/>
                    </a:moveTo>
                    <a:cubicBezTo>
                      <a:pt x="243935" y="416305"/>
                      <a:pt x="161639" y="530320"/>
                      <a:pt x="101632" y="624998"/>
                    </a:cubicBezTo>
                    <a:cubicBezTo>
                      <a:pt x="82868" y="615473"/>
                      <a:pt x="48578" y="599280"/>
                      <a:pt x="9716" y="580802"/>
                    </a:cubicBezTo>
                    <a:cubicBezTo>
                      <a:pt x="51816" y="531844"/>
                      <a:pt x="87535" y="477646"/>
                      <a:pt x="109442" y="417162"/>
                    </a:cubicBezTo>
                    <a:cubicBezTo>
                      <a:pt x="139351" y="334676"/>
                      <a:pt x="140780" y="239045"/>
                      <a:pt x="98965" y="161893"/>
                    </a:cubicBezTo>
                    <a:cubicBezTo>
                      <a:pt x="76867" y="121126"/>
                      <a:pt x="41339" y="87121"/>
                      <a:pt x="0" y="66452"/>
                    </a:cubicBezTo>
                    <a:cubicBezTo>
                      <a:pt x="10668" y="50164"/>
                      <a:pt x="24384" y="35972"/>
                      <a:pt x="40577" y="25018"/>
                    </a:cubicBezTo>
                    <a:cubicBezTo>
                      <a:pt x="82868" y="-3461"/>
                      <a:pt x="140303" y="-8034"/>
                      <a:pt x="186690" y="13398"/>
                    </a:cubicBezTo>
                    <a:cubicBezTo>
                      <a:pt x="237458" y="36829"/>
                      <a:pt x="271844" y="88169"/>
                      <a:pt x="284226" y="142652"/>
                    </a:cubicBezTo>
                    <a:cubicBezTo>
                      <a:pt x="296704" y="197230"/>
                      <a:pt x="289370" y="254666"/>
                      <a:pt x="274320" y="308482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72" name="Graphic 222">
                <a:extLst>
                  <a:ext uri="{FF2B5EF4-FFF2-40B4-BE49-F238E27FC236}">
                    <a16:creationId xmlns:a16="http://schemas.microsoft.com/office/drawing/2014/main" id="{30B5C9DD-A613-425B-B981-9A3A9FD5808C}"/>
                  </a:ext>
                </a:extLst>
              </p:cNvPr>
              <p:cNvGrpSpPr/>
              <p:nvPr/>
            </p:nvGrpSpPr>
            <p:grpSpPr>
              <a:xfrm>
                <a:off x="9083217" y="2109872"/>
                <a:ext cx="2791244" cy="1916494"/>
                <a:chOff x="9083217" y="2109872"/>
                <a:chExt cx="2791244" cy="1916494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0ED086B1-3CDE-4ABF-B6A0-58DE77BF6A57}"/>
                    </a:ext>
                  </a:extLst>
                </p:cNvPr>
                <p:cNvSpPr/>
                <p:nvPr/>
              </p:nvSpPr>
              <p:spPr>
                <a:xfrm>
                  <a:off x="9083217" y="2109872"/>
                  <a:ext cx="2791244" cy="1916494"/>
                </a:xfrm>
                <a:custGeom>
                  <a:avLst/>
                  <a:gdLst>
                    <a:gd name="connsiteX0" fmla="*/ 2791245 w 2791244"/>
                    <a:gd name="connsiteY0" fmla="*/ 0 h 1916494"/>
                    <a:gd name="connsiteX1" fmla="*/ 668694 w 2791244"/>
                    <a:gd name="connsiteY1" fmla="*/ 258604 h 1916494"/>
                    <a:gd name="connsiteX2" fmla="*/ 509817 w 2791244"/>
                    <a:gd name="connsiteY2" fmla="*/ 241744 h 1916494"/>
                    <a:gd name="connsiteX3" fmla="*/ 369990 w 2791244"/>
                    <a:gd name="connsiteY3" fmla="*/ 309086 h 1916494"/>
                    <a:gd name="connsiteX4" fmla="*/ 276359 w 2791244"/>
                    <a:gd name="connsiteY4" fmla="*/ 345091 h 1916494"/>
                    <a:gd name="connsiteX5" fmla="*/ 226639 w 2791244"/>
                    <a:gd name="connsiteY5" fmla="*/ 424339 h 1916494"/>
                    <a:gd name="connsiteX6" fmla="*/ 515 w 2791244"/>
                    <a:gd name="connsiteY6" fmla="*/ 1153382 h 1916494"/>
                    <a:gd name="connsiteX7" fmla="*/ 160154 w 2791244"/>
                    <a:gd name="connsiteY7" fmla="*/ 1844516 h 1916494"/>
                    <a:gd name="connsiteX8" fmla="*/ 334938 w 2791244"/>
                    <a:gd name="connsiteY8" fmla="*/ 1911477 h 1916494"/>
                    <a:gd name="connsiteX9" fmla="*/ 510960 w 2791244"/>
                    <a:gd name="connsiteY9" fmla="*/ 1812131 h 1916494"/>
                    <a:gd name="connsiteX10" fmla="*/ 919582 w 2791244"/>
                    <a:gd name="connsiteY10" fmla="*/ 1426940 h 1916494"/>
                    <a:gd name="connsiteX11" fmla="*/ 930631 w 2791244"/>
                    <a:gd name="connsiteY11" fmla="*/ 1411319 h 1916494"/>
                    <a:gd name="connsiteX12" fmla="*/ 1644625 w 2791244"/>
                    <a:gd name="connsiteY12" fmla="*/ 996125 h 1916494"/>
                    <a:gd name="connsiteX13" fmla="*/ 2791150 w 2791244"/>
                    <a:gd name="connsiteY13" fmla="*/ 847725 h 1916494"/>
                    <a:gd name="connsiteX14" fmla="*/ 2791150 w 2791244"/>
                    <a:gd name="connsiteY14" fmla="*/ 0 h 1916494"/>
                    <a:gd name="connsiteX15" fmla="*/ 344272 w 2791244"/>
                    <a:gd name="connsiteY15" fmla="*/ 1495997 h 1916494"/>
                    <a:gd name="connsiteX16" fmla="*/ 331128 w 2791244"/>
                    <a:gd name="connsiteY16" fmla="*/ 1294829 h 1916494"/>
                    <a:gd name="connsiteX17" fmla="*/ 483718 w 2791244"/>
                    <a:gd name="connsiteY17" fmla="*/ 1375220 h 1916494"/>
                    <a:gd name="connsiteX18" fmla="*/ 344272 w 2791244"/>
                    <a:gd name="connsiteY18" fmla="*/ 1495997 h 1916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791244" h="1916494">
                      <a:moveTo>
                        <a:pt x="2791245" y="0"/>
                      </a:moveTo>
                      <a:cubicBezTo>
                        <a:pt x="2248987" y="279559"/>
                        <a:pt x="1269055" y="367379"/>
                        <a:pt x="668694" y="258604"/>
                      </a:cubicBezTo>
                      <a:cubicBezTo>
                        <a:pt x="616116" y="249079"/>
                        <a:pt x="563157" y="238030"/>
                        <a:pt x="509817" y="241744"/>
                      </a:cubicBezTo>
                      <a:cubicBezTo>
                        <a:pt x="456572" y="245459"/>
                        <a:pt x="401803" y="266319"/>
                        <a:pt x="369990" y="309086"/>
                      </a:cubicBezTo>
                      <a:cubicBezTo>
                        <a:pt x="339891" y="300133"/>
                        <a:pt x="298933" y="323279"/>
                        <a:pt x="276359" y="345091"/>
                      </a:cubicBezTo>
                      <a:cubicBezTo>
                        <a:pt x="253785" y="366903"/>
                        <a:pt x="239783" y="395859"/>
                        <a:pt x="226639" y="424339"/>
                      </a:cubicBezTo>
                      <a:cubicBezTo>
                        <a:pt x="105481" y="741521"/>
                        <a:pt x="32805" y="959549"/>
                        <a:pt x="515" y="1153382"/>
                      </a:cubicBezTo>
                      <a:cubicBezTo>
                        <a:pt x="-7581" y="1306830"/>
                        <a:pt x="81287" y="1508665"/>
                        <a:pt x="160154" y="1844516"/>
                      </a:cubicBezTo>
                      <a:cubicBezTo>
                        <a:pt x="175680" y="1910715"/>
                        <a:pt x="268453" y="1925955"/>
                        <a:pt x="334938" y="1911477"/>
                      </a:cubicBezTo>
                      <a:cubicBezTo>
                        <a:pt x="401422" y="1896999"/>
                        <a:pt x="457906" y="1854708"/>
                        <a:pt x="510960" y="1812131"/>
                      </a:cubicBezTo>
                      <a:cubicBezTo>
                        <a:pt x="656978" y="1694688"/>
                        <a:pt x="793757" y="1565815"/>
                        <a:pt x="919582" y="1426940"/>
                      </a:cubicBezTo>
                      <a:cubicBezTo>
                        <a:pt x="923297" y="1421702"/>
                        <a:pt x="926917" y="1416558"/>
                        <a:pt x="930631" y="1411319"/>
                      </a:cubicBezTo>
                      <a:cubicBezTo>
                        <a:pt x="1207047" y="1370933"/>
                        <a:pt x="1465460" y="1210532"/>
                        <a:pt x="1644625" y="996125"/>
                      </a:cubicBezTo>
                      <a:cubicBezTo>
                        <a:pt x="1963713" y="925544"/>
                        <a:pt x="2464633" y="860679"/>
                        <a:pt x="2791150" y="847725"/>
                      </a:cubicBezTo>
                      <a:lnTo>
                        <a:pt x="2791150" y="0"/>
                      </a:lnTo>
                      <a:close/>
                      <a:moveTo>
                        <a:pt x="344272" y="1495997"/>
                      </a:moveTo>
                      <a:cubicBezTo>
                        <a:pt x="339891" y="1428941"/>
                        <a:pt x="335509" y="1361885"/>
                        <a:pt x="331128" y="1294829"/>
                      </a:cubicBezTo>
                      <a:cubicBezTo>
                        <a:pt x="387992" y="1308354"/>
                        <a:pt x="437332" y="1339691"/>
                        <a:pt x="483718" y="1375220"/>
                      </a:cubicBezTo>
                      <a:cubicBezTo>
                        <a:pt x="434665" y="1414177"/>
                        <a:pt x="393231" y="1457039"/>
                        <a:pt x="344272" y="1495997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FD1DFA3-4716-49F6-B8B3-EF2E153F7BE3}"/>
                    </a:ext>
                  </a:extLst>
                </p:cNvPr>
                <p:cNvSpPr/>
                <p:nvPr/>
              </p:nvSpPr>
              <p:spPr>
                <a:xfrm>
                  <a:off x="9226887" y="3247540"/>
                  <a:ext cx="162620" cy="70623"/>
                </a:xfrm>
                <a:custGeom>
                  <a:avLst/>
                  <a:gdLst>
                    <a:gd name="connsiteX0" fmla="*/ 10293 w 162620"/>
                    <a:gd name="connsiteY0" fmla="*/ 51337 h 70623"/>
                    <a:gd name="connsiteX1" fmla="*/ 152120 w 162620"/>
                    <a:gd name="connsiteY1" fmla="*/ 46289 h 70623"/>
                    <a:gd name="connsiteX2" fmla="*/ 127641 w 162620"/>
                    <a:gd name="connsiteY2" fmla="*/ 4379 h 70623"/>
                    <a:gd name="connsiteX3" fmla="*/ 31343 w 162620"/>
                    <a:gd name="connsiteY3" fmla="*/ 15428 h 70623"/>
                    <a:gd name="connsiteX4" fmla="*/ 10293 w 162620"/>
                    <a:gd name="connsiteY4" fmla="*/ 51337 h 70623"/>
                    <a:gd name="connsiteX5" fmla="*/ 10293 w 162620"/>
                    <a:gd name="connsiteY5" fmla="*/ 51337 h 7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20" h="70623">
                      <a:moveTo>
                        <a:pt x="10293" y="51337"/>
                      </a:moveTo>
                      <a:cubicBezTo>
                        <a:pt x="54394" y="78293"/>
                        <a:pt x="110210" y="77340"/>
                        <a:pt x="152120" y="46289"/>
                      </a:cubicBezTo>
                      <a:cubicBezTo>
                        <a:pt x="176695" y="28096"/>
                        <a:pt x="153835" y="-13528"/>
                        <a:pt x="127641" y="4379"/>
                      </a:cubicBezTo>
                      <a:cubicBezTo>
                        <a:pt x="99447" y="23524"/>
                        <a:pt x="63157" y="29906"/>
                        <a:pt x="31343" y="15428"/>
                      </a:cubicBezTo>
                      <a:cubicBezTo>
                        <a:pt x="7340" y="4474"/>
                        <a:pt x="-13043" y="37050"/>
                        <a:pt x="10293" y="51337"/>
                      </a:cubicBezTo>
                      <a:lnTo>
                        <a:pt x="10293" y="51337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AF716AA-937E-4F6A-B097-F68D0D357292}"/>
                    </a:ext>
                  </a:extLst>
                </p:cNvPr>
                <p:cNvSpPr/>
                <p:nvPr/>
              </p:nvSpPr>
              <p:spPr>
                <a:xfrm>
                  <a:off x="9237555" y="3556030"/>
                  <a:ext cx="240295" cy="94718"/>
                </a:xfrm>
                <a:custGeom>
                  <a:avLst/>
                  <a:gdLst>
                    <a:gd name="connsiteX0" fmla="*/ 16961 w 240295"/>
                    <a:gd name="connsiteY0" fmla="*/ 88509 h 94718"/>
                    <a:gd name="connsiteX1" fmla="*/ 125736 w 240295"/>
                    <a:gd name="connsiteY1" fmla="*/ 80127 h 94718"/>
                    <a:gd name="connsiteX2" fmla="*/ 232321 w 240295"/>
                    <a:gd name="connsiteY2" fmla="*/ 34979 h 94718"/>
                    <a:gd name="connsiteX3" fmla="*/ 232321 w 240295"/>
                    <a:gd name="connsiteY3" fmla="*/ 6880 h 94718"/>
                    <a:gd name="connsiteX4" fmla="*/ 29915 w 240295"/>
                    <a:gd name="connsiteY4" fmla="*/ 41742 h 94718"/>
                    <a:gd name="connsiteX5" fmla="*/ 16961 w 240295"/>
                    <a:gd name="connsiteY5" fmla="*/ 88509 h 94718"/>
                    <a:gd name="connsiteX6" fmla="*/ 16961 w 240295"/>
                    <a:gd name="connsiteY6" fmla="*/ 88509 h 9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295" h="94718">
                      <a:moveTo>
                        <a:pt x="16961" y="88509"/>
                      </a:moveTo>
                      <a:cubicBezTo>
                        <a:pt x="54108" y="100320"/>
                        <a:pt x="89922" y="94034"/>
                        <a:pt x="125736" y="80127"/>
                      </a:cubicBezTo>
                      <a:cubicBezTo>
                        <a:pt x="161264" y="66316"/>
                        <a:pt x="198603" y="52886"/>
                        <a:pt x="232321" y="34979"/>
                      </a:cubicBezTo>
                      <a:cubicBezTo>
                        <a:pt x="242227" y="29740"/>
                        <a:pt x="243656" y="11738"/>
                        <a:pt x="232321" y="6880"/>
                      </a:cubicBezTo>
                      <a:cubicBezTo>
                        <a:pt x="159836" y="-24172"/>
                        <a:pt x="102686" y="61077"/>
                        <a:pt x="29915" y="41742"/>
                      </a:cubicBezTo>
                      <a:cubicBezTo>
                        <a:pt x="-375" y="33740"/>
                        <a:pt x="-12662" y="79080"/>
                        <a:pt x="16961" y="88509"/>
                      </a:cubicBezTo>
                      <a:lnTo>
                        <a:pt x="16961" y="88509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1507830B-5B2B-48AF-8D57-96B2C0CCBB48}"/>
                    </a:ext>
                  </a:extLst>
                </p:cNvPr>
                <p:cNvSpPr/>
                <p:nvPr/>
              </p:nvSpPr>
              <p:spPr>
                <a:xfrm>
                  <a:off x="9304274" y="2932908"/>
                  <a:ext cx="463560" cy="237024"/>
                </a:xfrm>
                <a:custGeom>
                  <a:avLst/>
                  <a:gdLst>
                    <a:gd name="connsiteX0" fmla="*/ 3486 w 463560"/>
                    <a:gd name="connsiteY0" fmla="*/ 37261 h 237024"/>
                    <a:gd name="connsiteX1" fmla="*/ 181889 w 463560"/>
                    <a:gd name="connsiteY1" fmla="*/ 153466 h 237024"/>
                    <a:gd name="connsiteX2" fmla="*/ 237801 w 463560"/>
                    <a:gd name="connsiteY2" fmla="*/ 163277 h 237024"/>
                    <a:gd name="connsiteX3" fmla="*/ 299428 w 463560"/>
                    <a:gd name="connsiteY3" fmla="*/ 188994 h 237024"/>
                    <a:gd name="connsiteX4" fmla="*/ 340004 w 463560"/>
                    <a:gd name="connsiteY4" fmla="*/ 207473 h 237024"/>
                    <a:gd name="connsiteX5" fmla="*/ 401822 w 463560"/>
                    <a:gd name="connsiteY5" fmla="*/ 222141 h 237024"/>
                    <a:gd name="connsiteX6" fmla="*/ 458019 w 463560"/>
                    <a:gd name="connsiteY6" fmla="*/ 189280 h 237024"/>
                    <a:gd name="connsiteX7" fmla="*/ 392011 w 463560"/>
                    <a:gd name="connsiteY7" fmla="*/ 148608 h 237024"/>
                    <a:gd name="connsiteX8" fmla="*/ 332765 w 463560"/>
                    <a:gd name="connsiteY8" fmla="*/ 132987 h 237024"/>
                    <a:gd name="connsiteX9" fmla="*/ 292284 w 463560"/>
                    <a:gd name="connsiteY9" fmla="*/ 107651 h 237024"/>
                    <a:gd name="connsiteX10" fmla="*/ 168173 w 463560"/>
                    <a:gd name="connsiteY10" fmla="*/ 82505 h 237024"/>
                    <a:gd name="connsiteX11" fmla="*/ 47301 w 463560"/>
                    <a:gd name="connsiteY11" fmla="*/ 11639 h 237024"/>
                    <a:gd name="connsiteX12" fmla="*/ 3486 w 463560"/>
                    <a:gd name="connsiteY12" fmla="*/ 37261 h 237024"/>
                    <a:gd name="connsiteX13" fmla="*/ 3486 w 463560"/>
                    <a:gd name="connsiteY13" fmla="*/ 37261 h 237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3560" h="237024">
                      <a:moveTo>
                        <a:pt x="3486" y="37261"/>
                      </a:moveTo>
                      <a:cubicBezTo>
                        <a:pt x="38157" y="101936"/>
                        <a:pt x="113405" y="136416"/>
                        <a:pt x="181889" y="153466"/>
                      </a:cubicBezTo>
                      <a:cubicBezTo>
                        <a:pt x="200368" y="158038"/>
                        <a:pt x="219037" y="160705"/>
                        <a:pt x="237801" y="163277"/>
                      </a:cubicBezTo>
                      <a:cubicBezTo>
                        <a:pt x="264566" y="166896"/>
                        <a:pt x="277711" y="174421"/>
                        <a:pt x="299428" y="188994"/>
                      </a:cubicBezTo>
                      <a:cubicBezTo>
                        <a:pt x="312572" y="197853"/>
                        <a:pt x="324383" y="203949"/>
                        <a:pt x="340004" y="207473"/>
                      </a:cubicBezTo>
                      <a:cubicBezTo>
                        <a:pt x="356768" y="211283"/>
                        <a:pt x="391249" y="206235"/>
                        <a:pt x="401822" y="222141"/>
                      </a:cubicBezTo>
                      <a:cubicBezTo>
                        <a:pt x="424872" y="257003"/>
                        <a:pt x="481355" y="224237"/>
                        <a:pt x="458019" y="189280"/>
                      </a:cubicBezTo>
                      <a:cubicBezTo>
                        <a:pt x="441827" y="164991"/>
                        <a:pt x="420776" y="153276"/>
                        <a:pt x="392011" y="148608"/>
                      </a:cubicBezTo>
                      <a:cubicBezTo>
                        <a:pt x="370103" y="145084"/>
                        <a:pt x="351815" y="146513"/>
                        <a:pt x="332765" y="132987"/>
                      </a:cubicBezTo>
                      <a:cubicBezTo>
                        <a:pt x="318954" y="123177"/>
                        <a:pt x="308858" y="113461"/>
                        <a:pt x="292284" y="107651"/>
                      </a:cubicBezTo>
                      <a:cubicBezTo>
                        <a:pt x="252946" y="93744"/>
                        <a:pt x="208559" y="95078"/>
                        <a:pt x="168173" y="82505"/>
                      </a:cubicBezTo>
                      <a:cubicBezTo>
                        <a:pt x="125978" y="69360"/>
                        <a:pt x="73781" y="49167"/>
                        <a:pt x="47301" y="11639"/>
                      </a:cubicBezTo>
                      <a:cubicBezTo>
                        <a:pt x="28727" y="-14745"/>
                        <a:pt x="-12135" y="8019"/>
                        <a:pt x="3486" y="37261"/>
                      </a:cubicBezTo>
                      <a:lnTo>
                        <a:pt x="3486" y="37261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38B038C-4D7E-4A93-8A45-F7486C70BB18}"/>
                  </a:ext>
                </a:extLst>
              </p:cNvPr>
              <p:cNvSpPr/>
              <p:nvPr/>
            </p:nvSpPr>
            <p:spPr>
              <a:xfrm>
                <a:off x="9256412" y="3142184"/>
                <a:ext cx="507440" cy="831134"/>
              </a:xfrm>
              <a:custGeom>
                <a:avLst/>
                <a:gdLst>
                  <a:gd name="connsiteX0" fmla="*/ 495975 w 507440"/>
                  <a:gd name="connsiteY0" fmla="*/ 2960 h 831134"/>
                  <a:gd name="connsiteX1" fmla="*/ 298617 w 507440"/>
                  <a:gd name="connsiteY1" fmla="*/ 338716 h 831134"/>
                  <a:gd name="connsiteX2" fmla="*/ 151932 w 507440"/>
                  <a:gd name="connsiteY2" fmla="*/ 473209 h 831134"/>
                  <a:gd name="connsiteX3" fmla="*/ 34489 w 507440"/>
                  <a:gd name="connsiteY3" fmla="*/ 623323 h 831134"/>
                  <a:gd name="connsiteX4" fmla="*/ 4675 w 507440"/>
                  <a:gd name="connsiteY4" fmla="*/ 723241 h 831134"/>
                  <a:gd name="connsiteX5" fmla="*/ 1342 w 507440"/>
                  <a:gd name="connsiteY5" fmla="*/ 775247 h 831134"/>
                  <a:gd name="connsiteX6" fmla="*/ 389 w 507440"/>
                  <a:gd name="connsiteY6" fmla="*/ 829921 h 831134"/>
                  <a:gd name="connsiteX7" fmla="*/ 2866 w 507440"/>
                  <a:gd name="connsiteY7" fmla="*/ 829921 h 831134"/>
                  <a:gd name="connsiteX8" fmla="*/ 4771 w 507440"/>
                  <a:gd name="connsiteY8" fmla="*/ 783058 h 831134"/>
                  <a:gd name="connsiteX9" fmla="*/ 16201 w 507440"/>
                  <a:gd name="connsiteY9" fmla="*/ 734480 h 831134"/>
                  <a:gd name="connsiteX10" fmla="*/ 50014 w 507440"/>
                  <a:gd name="connsiteY10" fmla="*/ 645802 h 831134"/>
                  <a:gd name="connsiteX11" fmla="*/ 166410 w 507440"/>
                  <a:gd name="connsiteY11" fmla="*/ 493498 h 831134"/>
                  <a:gd name="connsiteX12" fmla="*/ 311285 w 507440"/>
                  <a:gd name="connsiteY12" fmla="*/ 362529 h 831134"/>
                  <a:gd name="connsiteX13" fmla="*/ 419299 w 507440"/>
                  <a:gd name="connsiteY13" fmla="*/ 204985 h 831134"/>
                  <a:gd name="connsiteX14" fmla="*/ 507119 w 507440"/>
                  <a:gd name="connsiteY14" fmla="*/ 7627 h 831134"/>
                  <a:gd name="connsiteX15" fmla="*/ 495975 w 507440"/>
                  <a:gd name="connsiteY15" fmla="*/ 2960 h 831134"/>
                  <a:gd name="connsiteX16" fmla="*/ 495975 w 507440"/>
                  <a:gd name="connsiteY16" fmla="*/ 2960 h 83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7440" h="831134">
                    <a:moveTo>
                      <a:pt x="495975" y="2960"/>
                    </a:moveTo>
                    <a:cubicBezTo>
                      <a:pt x="441873" y="121451"/>
                      <a:pt x="385294" y="240133"/>
                      <a:pt x="298617" y="338716"/>
                    </a:cubicBezTo>
                    <a:cubicBezTo>
                      <a:pt x="254516" y="388913"/>
                      <a:pt x="201652" y="429109"/>
                      <a:pt x="151932" y="473209"/>
                    </a:cubicBezTo>
                    <a:cubicBezTo>
                      <a:pt x="103640" y="516072"/>
                      <a:pt x="62302" y="564649"/>
                      <a:pt x="34489" y="623323"/>
                    </a:cubicBezTo>
                    <a:cubicBezTo>
                      <a:pt x="19439" y="655137"/>
                      <a:pt x="10105" y="688570"/>
                      <a:pt x="4675" y="723241"/>
                    </a:cubicBezTo>
                    <a:cubicBezTo>
                      <a:pt x="1913" y="740671"/>
                      <a:pt x="2389" y="757721"/>
                      <a:pt x="1342" y="775247"/>
                    </a:cubicBezTo>
                    <a:cubicBezTo>
                      <a:pt x="199" y="793535"/>
                      <a:pt x="-468" y="811633"/>
                      <a:pt x="389" y="829921"/>
                    </a:cubicBezTo>
                    <a:cubicBezTo>
                      <a:pt x="484" y="831540"/>
                      <a:pt x="2866" y="831540"/>
                      <a:pt x="2866" y="829921"/>
                    </a:cubicBezTo>
                    <a:cubicBezTo>
                      <a:pt x="2675" y="814300"/>
                      <a:pt x="3247" y="798583"/>
                      <a:pt x="4771" y="783058"/>
                    </a:cubicBezTo>
                    <a:cubicBezTo>
                      <a:pt x="6390" y="766389"/>
                      <a:pt x="11819" y="750577"/>
                      <a:pt x="16201" y="734480"/>
                    </a:cubicBezTo>
                    <a:cubicBezTo>
                      <a:pt x="24583" y="703810"/>
                      <a:pt x="36679" y="674663"/>
                      <a:pt x="50014" y="645802"/>
                    </a:cubicBezTo>
                    <a:cubicBezTo>
                      <a:pt x="77446" y="586462"/>
                      <a:pt x="117928" y="536836"/>
                      <a:pt x="166410" y="493498"/>
                    </a:cubicBezTo>
                    <a:cubicBezTo>
                      <a:pt x="215083" y="450064"/>
                      <a:pt x="267661" y="411297"/>
                      <a:pt x="311285" y="362529"/>
                    </a:cubicBezTo>
                    <a:cubicBezTo>
                      <a:pt x="353957" y="314904"/>
                      <a:pt x="388724" y="260897"/>
                      <a:pt x="419299" y="204985"/>
                    </a:cubicBezTo>
                    <a:cubicBezTo>
                      <a:pt x="453970" y="141644"/>
                      <a:pt x="481783" y="75064"/>
                      <a:pt x="507119" y="7627"/>
                    </a:cubicBezTo>
                    <a:cubicBezTo>
                      <a:pt x="509405" y="1246"/>
                      <a:pt x="498832" y="-3231"/>
                      <a:pt x="495975" y="2960"/>
                    </a:cubicBezTo>
                    <a:lnTo>
                      <a:pt x="495975" y="2960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CC5425D-9F34-4D28-B868-40E19D0F87B5}"/>
                  </a:ext>
                </a:extLst>
              </p:cNvPr>
              <p:cNvSpPr/>
              <p:nvPr/>
            </p:nvSpPr>
            <p:spPr>
              <a:xfrm>
                <a:off x="9421830" y="2823942"/>
                <a:ext cx="324309" cy="357902"/>
              </a:xfrm>
              <a:custGeom>
                <a:avLst/>
                <a:gdLst>
                  <a:gd name="connsiteX0" fmla="*/ 611 w 324309"/>
                  <a:gd name="connsiteY0" fmla="*/ 7258 h 357902"/>
                  <a:gd name="connsiteX1" fmla="*/ 140533 w 324309"/>
                  <a:gd name="connsiteY1" fmla="*/ 222618 h 357902"/>
                  <a:gd name="connsiteX2" fmla="*/ 219210 w 324309"/>
                  <a:gd name="connsiteY2" fmla="*/ 310438 h 357902"/>
                  <a:gd name="connsiteX3" fmla="*/ 314460 w 324309"/>
                  <a:gd name="connsiteY3" fmla="*/ 357873 h 357902"/>
                  <a:gd name="connsiteX4" fmla="*/ 317127 w 324309"/>
                  <a:gd name="connsiteY4" fmla="*/ 337966 h 357902"/>
                  <a:gd name="connsiteX5" fmla="*/ 227020 w 324309"/>
                  <a:gd name="connsiteY5" fmla="*/ 286626 h 357902"/>
                  <a:gd name="connsiteX6" fmla="*/ 152440 w 324309"/>
                  <a:gd name="connsiteY6" fmla="*/ 201472 h 357902"/>
                  <a:gd name="connsiteX7" fmla="*/ 8993 w 324309"/>
                  <a:gd name="connsiteY7" fmla="*/ 2305 h 357902"/>
                  <a:gd name="connsiteX8" fmla="*/ 611 w 324309"/>
                  <a:gd name="connsiteY8" fmla="*/ 7258 h 357902"/>
                  <a:gd name="connsiteX9" fmla="*/ 611 w 324309"/>
                  <a:gd name="connsiteY9" fmla="*/ 7258 h 35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4309" h="357902">
                    <a:moveTo>
                      <a:pt x="611" y="7258"/>
                    </a:moveTo>
                    <a:cubicBezTo>
                      <a:pt x="40045" y="83743"/>
                      <a:pt x="87193" y="155086"/>
                      <a:pt x="140533" y="222618"/>
                    </a:cubicBezTo>
                    <a:cubicBezTo>
                      <a:pt x="164822" y="253288"/>
                      <a:pt x="189873" y="284435"/>
                      <a:pt x="219210" y="310438"/>
                    </a:cubicBezTo>
                    <a:cubicBezTo>
                      <a:pt x="245785" y="333965"/>
                      <a:pt x="278074" y="355301"/>
                      <a:pt x="314460" y="357873"/>
                    </a:cubicBezTo>
                    <a:cubicBezTo>
                      <a:pt x="326080" y="358730"/>
                      <a:pt x="327985" y="341014"/>
                      <a:pt x="317127" y="337966"/>
                    </a:cubicBezTo>
                    <a:cubicBezTo>
                      <a:pt x="282170" y="328250"/>
                      <a:pt x="253405" y="311677"/>
                      <a:pt x="227020" y="286626"/>
                    </a:cubicBezTo>
                    <a:cubicBezTo>
                      <a:pt x="199684" y="260718"/>
                      <a:pt x="176062" y="230809"/>
                      <a:pt x="152440" y="201472"/>
                    </a:cubicBezTo>
                    <a:cubicBezTo>
                      <a:pt x="101195" y="137750"/>
                      <a:pt x="53761" y="70694"/>
                      <a:pt x="8993" y="2305"/>
                    </a:cubicBezTo>
                    <a:cubicBezTo>
                      <a:pt x="5659" y="-2934"/>
                      <a:pt x="-2246" y="1638"/>
                      <a:pt x="611" y="7258"/>
                    </a:cubicBezTo>
                    <a:lnTo>
                      <a:pt x="611" y="725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2CC971E-BD34-4822-A9DA-B96D7C96CE4D}"/>
                  </a:ext>
                </a:extLst>
              </p:cNvPr>
              <p:cNvSpPr/>
              <p:nvPr/>
            </p:nvSpPr>
            <p:spPr>
              <a:xfrm>
                <a:off x="9313993" y="2958419"/>
                <a:ext cx="298850" cy="155593"/>
              </a:xfrm>
              <a:custGeom>
                <a:avLst/>
                <a:gdLst>
                  <a:gd name="connsiteX0" fmla="*/ 1101 w 298850"/>
                  <a:gd name="connsiteY0" fmla="*/ 4321 h 155593"/>
                  <a:gd name="connsiteX1" fmla="*/ 108162 w 298850"/>
                  <a:gd name="connsiteY1" fmla="*/ 130241 h 155593"/>
                  <a:gd name="connsiteX2" fmla="*/ 195697 w 298850"/>
                  <a:gd name="connsiteY2" fmla="*/ 155387 h 155593"/>
                  <a:gd name="connsiteX3" fmla="*/ 251228 w 298850"/>
                  <a:gd name="connsiteY3" fmla="*/ 152339 h 155593"/>
                  <a:gd name="connsiteX4" fmla="*/ 297710 w 298850"/>
                  <a:gd name="connsiteY4" fmla="*/ 138719 h 155593"/>
                  <a:gd name="connsiteX5" fmla="*/ 296948 w 298850"/>
                  <a:gd name="connsiteY5" fmla="*/ 132432 h 155593"/>
                  <a:gd name="connsiteX6" fmla="*/ 251228 w 298850"/>
                  <a:gd name="connsiteY6" fmla="*/ 132718 h 155593"/>
                  <a:gd name="connsiteX7" fmla="*/ 197983 w 298850"/>
                  <a:gd name="connsiteY7" fmla="*/ 135480 h 155593"/>
                  <a:gd name="connsiteX8" fmla="*/ 109686 w 298850"/>
                  <a:gd name="connsiteY8" fmla="*/ 108334 h 155593"/>
                  <a:gd name="connsiteX9" fmla="*/ 3483 w 298850"/>
                  <a:gd name="connsiteY9" fmla="*/ 320 h 155593"/>
                  <a:gd name="connsiteX10" fmla="*/ 1101 w 298850"/>
                  <a:gd name="connsiteY10" fmla="*/ 4321 h 155593"/>
                  <a:gd name="connsiteX11" fmla="*/ 1101 w 298850"/>
                  <a:gd name="connsiteY11" fmla="*/ 4321 h 1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8850" h="155593">
                    <a:moveTo>
                      <a:pt x="1101" y="4321"/>
                    </a:moveTo>
                    <a:cubicBezTo>
                      <a:pt x="47298" y="36610"/>
                      <a:pt x="59680" y="99475"/>
                      <a:pt x="108162" y="130241"/>
                    </a:cubicBezTo>
                    <a:cubicBezTo>
                      <a:pt x="134070" y="146624"/>
                      <a:pt x="165312" y="154054"/>
                      <a:pt x="195697" y="155387"/>
                    </a:cubicBezTo>
                    <a:cubicBezTo>
                      <a:pt x="214271" y="156149"/>
                      <a:pt x="232845" y="154721"/>
                      <a:pt x="251228" y="152339"/>
                    </a:cubicBezTo>
                    <a:cubicBezTo>
                      <a:pt x="267420" y="150244"/>
                      <a:pt x="285327" y="150244"/>
                      <a:pt x="297710" y="138719"/>
                    </a:cubicBezTo>
                    <a:cubicBezTo>
                      <a:pt x="299424" y="137099"/>
                      <a:pt x="299234" y="133480"/>
                      <a:pt x="296948" y="132432"/>
                    </a:cubicBezTo>
                    <a:cubicBezTo>
                      <a:pt x="282089" y="125860"/>
                      <a:pt x="266944" y="130813"/>
                      <a:pt x="251228" y="132718"/>
                    </a:cubicBezTo>
                    <a:cubicBezTo>
                      <a:pt x="233607" y="134813"/>
                      <a:pt x="215795" y="136147"/>
                      <a:pt x="197983" y="135480"/>
                    </a:cubicBezTo>
                    <a:cubicBezTo>
                      <a:pt x="166836" y="134337"/>
                      <a:pt x="135118" y="127098"/>
                      <a:pt x="109686" y="108334"/>
                    </a:cubicBezTo>
                    <a:cubicBezTo>
                      <a:pt x="68157" y="77663"/>
                      <a:pt x="51584" y="23466"/>
                      <a:pt x="3483" y="320"/>
                    </a:cubicBezTo>
                    <a:cubicBezTo>
                      <a:pt x="720" y="-1108"/>
                      <a:pt x="-1375" y="2606"/>
                      <a:pt x="1101" y="4321"/>
                    </a:cubicBezTo>
                    <a:lnTo>
                      <a:pt x="1101" y="4321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61A9F2A-8984-439A-8E65-CDFC112775FD}"/>
                  </a:ext>
                </a:extLst>
              </p:cNvPr>
              <p:cNvSpPr/>
              <p:nvPr/>
            </p:nvSpPr>
            <p:spPr>
              <a:xfrm>
                <a:off x="9393295" y="3098812"/>
                <a:ext cx="109906" cy="528442"/>
              </a:xfrm>
              <a:custGeom>
                <a:avLst/>
                <a:gdLst>
                  <a:gd name="connsiteX0" fmla="*/ 95345 w 109906"/>
                  <a:gd name="connsiteY0" fmla="*/ 4041 h 528442"/>
                  <a:gd name="connsiteX1" fmla="*/ 20765 w 109906"/>
                  <a:gd name="connsiteY1" fmla="*/ 115864 h 528442"/>
                  <a:gd name="connsiteX2" fmla="*/ 1143 w 109906"/>
                  <a:gd name="connsiteY2" fmla="*/ 167204 h 528442"/>
                  <a:gd name="connsiteX3" fmla="*/ 0 w 109906"/>
                  <a:gd name="connsiteY3" fmla="*/ 236927 h 528442"/>
                  <a:gd name="connsiteX4" fmla="*/ 21050 w 109906"/>
                  <a:gd name="connsiteY4" fmla="*/ 522106 h 528442"/>
                  <a:gd name="connsiteX5" fmla="*/ 38481 w 109906"/>
                  <a:gd name="connsiteY5" fmla="*/ 519724 h 528442"/>
                  <a:gd name="connsiteX6" fmla="*/ 19717 w 109906"/>
                  <a:gd name="connsiteY6" fmla="*/ 243880 h 528442"/>
                  <a:gd name="connsiteX7" fmla="*/ 20098 w 109906"/>
                  <a:gd name="connsiteY7" fmla="*/ 176443 h 528442"/>
                  <a:gd name="connsiteX8" fmla="*/ 24955 w 109906"/>
                  <a:gd name="connsiteY8" fmla="*/ 141963 h 528442"/>
                  <a:gd name="connsiteX9" fmla="*/ 41624 w 109906"/>
                  <a:gd name="connsiteY9" fmla="*/ 119389 h 528442"/>
                  <a:gd name="connsiteX10" fmla="*/ 108966 w 109906"/>
                  <a:gd name="connsiteY10" fmla="*/ 11947 h 528442"/>
                  <a:gd name="connsiteX11" fmla="*/ 95345 w 109906"/>
                  <a:gd name="connsiteY11" fmla="*/ 4041 h 528442"/>
                  <a:gd name="connsiteX12" fmla="*/ 95345 w 109906"/>
                  <a:gd name="connsiteY12" fmla="*/ 4041 h 52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06" h="528442">
                    <a:moveTo>
                      <a:pt x="95345" y="4041"/>
                    </a:moveTo>
                    <a:cubicBezTo>
                      <a:pt x="74390" y="43855"/>
                      <a:pt x="49149" y="80908"/>
                      <a:pt x="20765" y="115864"/>
                    </a:cubicBezTo>
                    <a:cubicBezTo>
                      <a:pt x="7715" y="131962"/>
                      <a:pt x="2000" y="146344"/>
                      <a:pt x="1143" y="167204"/>
                    </a:cubicBezTo>
                    <a:cubicBezTo>
                      <a:pt x="191" y="190445"/>
                      <a:pt x="0" y="213686"/>
                      <a:pt x="0" y="236927"/>
                    </a:cubicBezTo>
                    <a:cubicBezTo>
                      <a:pt x="0" y="332082"/>
                      <a:pt x="5810" y="428189"/>
                      <a:pt x="21050" y="522106"/>
                    </a:cubicBezTo>
                    <a:cubicBezTo>
                      <a:pt x="22669" y="531916"/>
                      <a:pt x="39624" y="529726"/>
                      <a:pt x="38481" y="519724"/>
                    </a:cubicBezTo>
                    <a:cubicBezTo>
                      <a:pt x="28480" y="427903"/>
                      <a:pt x="20669" y="336273"/>
                      <a:pt x="19717" y="243880"/>
                    </a:cubicBezTo>
                    <a:cubicBezTo>
                      <a:pt x="19431" y="221401"/>
                      <a:pt x="19621" y="198922"/>
                      <a:pt x="20098" y="176443"/>
                    </a:cubicBezTo>
                    <a:cubicBezTo>
                      <a:pt x="20383" y="164918"/>
                      <a:pt x="19526" y="152536"/>
                      <a:pt x="24955" y="141963"/>
                    </a:cubicBezTo>
                    <a:cubicBezTo>
                      <a:pt x="29242" y="133676"/>
                      <a:pt x="35909" y="126723"/>
                      <a:pt x="41624" y="119389"/>
                    </a:cubicBezTo>
                    <a:cubicBezTo>
                      <a:pt x="67913" y="85956"/>
                      <a:pt x="90297" y="50142"/>
                      <a:pt x="108966" y="11947"/>
                    </a:cubicBezTo>
                    <a:cubicBezTo>
                      <a:pt x="113538" y="2898"/>
                      <a:pt x="100203" y="-5103"/>
                      <a:pt x="95345" y="4041"/>
                    </a:cubicBezTo>
                    <a:lnTo>
                      <a:pt x="95345" y="4041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48C91D4-A569-4970-97B7-AF0B800743F9}"/>
                  </a:ext>
                </a:extLst>
              </p:cNvPr>
              <p:cNvSpPr/>
              <p:nvPr/>
            </p:nvSpPr>
            <p:spPr>
              <a:xfrm>
                <a:off x="9640619" y="3134963"/>
                <a:ext cx="36020" cy="104349"/>
              </a:xfrm>
              <a:custGeom>
                <a:avLst/>
                <a:gdLst>
                  <a:gd name="connsiteX0" fmla="*/ 22519 w 36020"/>
                  <a:gd name="connsiteY0" fmla="*/ 6180 h 104349"/>
                  <a:gd name="connsiteX1" fmla="*/ 17661 w 36020"/>
                  <a:gd name="connsiteY1" fmla="*/ 51519 h 104349"/>
                  <a:gd name="connsiteX2" fmla="*/ 10517 w 36020"/>
                  <a:gd name="connsiteY2" fmla="*/ 72760 h 104349"/>
                  <a:gd name="connsiteX3" fmla="*/ 421 w 36020"/>
                  <a:gd name="connsiteY3" fmla="*/ 94191 h 104349"/>
                  <a:gd name="connsiteX4" fmla="*/ 5088 w 36020"/>
                  <a:gd name="connsiteY4" fmla="*/ 103716 h 104349"/>
                  <a:gd name="connsiteX5" fmla="*/ 15089 w 36020"/>
                  <a:gd name="connsiteY5" fmla="*/ 100382 h 104349"/>
                  <a:gd name="connsiteX6" fmla="*/ 25853 w 36020"/>
                  <a:gd name="connsiteY6" fmla="*/ 78094 h 104349"/>
                  <a:gd name="connsiteX7" fmla="*/ 32520 w 36020"/>
                  <a:gd name="connsiteY7" fmla="*/ 54757 h 104349"/>
                  <a:gd name="connsiteX8" fmla="*/ 35378 w 36020"/>
                  <a:gd name="connsiteY8" fmla="*/ 6180 h 104349"/>
                  <a:gd name="connsiteX9" fmla="*/ 22519 w 36020"/>
                  <a:gd name="connsiteY9" fmla="*/ 6180 h 104349"/>
                  <a:gd name="connsiteX10" fmla="*/ 22519 w 36020"/>
                  <a:gd name="connsiteY10" fmla="*/ 6180 h 104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020" h="104349">
                    <a:moveTo>
                      <a:pt x="22519" y="6180"/>
                    </a:moveTo>
                    <a:cubicBezTo>
                      <a:pt x="23090" y="21515"/>
                      <a:pt x="21566" y="36660"/>
                      <a:pt x="17661" y="51519"/>
                    </a:cubicBezTo>
                    <a:cubicBezTo>
                      <a:pt x="15756" y="58758"/>
                      <a:pt x="13375" y="65902"/>
                      <a:pt x="10517" y="72760"/>
                    </a:cubicBezTo>
                    <a:cubicBezTo>
                      <a:pt x="7469" y="79999"/>
                      <a:pt x="3374" y="86857"/>
                      <a:pt x="421" y="94191"/>
                    </a:cubicBezTo>
                    <a:cubicBezTo>
                      <a:pt x="-1103" y="97810"/>
                      <a:pt x="1754" y="102382"/>
                      <a:pt x="5088" y="103716"/>
                    </a:cubicBezTo>
                    <a:cubicBezTo>
                      <a:pt x="9089" y="105335"/>
                      <a:pt x="12708" y="103716"/>
                      <a:pt x="15089" y="100382"/>
                    </a:cubicBezTo>
                    <a:cubicBezTo>
                      <a:pt x="19947" y="93905"/>
                      <a:pt x="23090" y="85714"/>
                      <a:pt x="25853" y="78094"/>
                    </a:cubicBezTo>
                    <a:cubicBezTo>
                      <a:pt x="28615" y="70474"/>
                      <a:pt x="30901" y="62758"/>
                      <a:pt x="32520" y="54757"/>
                    </a:cubicBezTo>
                    <a:cubicBezTo>
                      <a:pt x="35854" y="38755"/>
                      <a:pt x="36806" y="22372"/>
                      <a:pt x="35378" y="6180"/>
                    </a:cubicBezTo>
                    <a:cubicBezTo>
                      <a:pt x="34616" y="-1916"/>
                      <a:pt x="22138" y="-2202"/>
                      <a:pt x="22519" y="6180"/>
                    </a:cubicBezTo>
                    <a:lnTo>
                      <a:pt x="22519" y="6180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5847D5-D086-4F3B-B278-BD8060719B8D}"/>
                  </a:ext>
                </a:extLst>
              </p:cNvPr>
              <p:cNvSpPr/>
              <p:nvPr/>
            </p:nvSpPr>
            <p:spPr>
              <a:xfrm>
                <a:off x="9452897" y="3224773"/>
                <a:ext cx="260467" cy="49909"/>
              </a:xfrm>
              <a:custGeom>
                <a:avLst/>
                <a:gdLst>
                  <a:gd name="connsiteX0" fmla="*/ 5263 w 260467"/>
                  <a:gd name="connsiteY0" fmla="*/ 45529 h 49909"/>
                  <a:gd name="connsiteX1" fmla="*/ 135184 w 260467"/>
                  <a:gd name="connsiteY1" fmla="*/ 32861 h 49909"/>
                  <a:gd name="connsiteX2" fmla="*/ 197858 w 260467"/>
                  <a:gd name="connsiteY2" fmla="*/ 19812 h 49909"/>
                  <a:gd name="connsiteX3" fmla="*/ 224147 w 260467"/>
                  <a:gd name="connsiteY3" fmla="*/ 25431 h 49909"/>
                  <a:gd name="connsiteX4" fmla="*/ 242435 w 260467"/>
                  <a:gd name="connsiteY4" fmla="*/ 45529 h 49909"/>
                  <a:gd name="connsiteX5" fmla="*/ 260437 w 260467"/>
                  <a:gd name="connsiteY5" fmla="*/ 40671 h 49909"/>
                  <a:gd name="connsiteX6" fmla="*/ 225862 w 260467"/>
                  <a:gd name="connsiteY6" fmla="*/ 3905 h 49909"/>
                  <a:gd name="connsiteX7" fmla="*/ 160711 w 260467"/>
                  <a:gd name="connsiteY7" fmla="*/ 6858 h 49909"/>
                  <a:gd name="connsiteX8" fmla="*/ 5167 w 260467"/>
                  <a:gd name="connsiteY8" fmla="*/ 34766 h 49909"/>
                  <a:gd name="connsiteX9" fmla="*/ 5263 w 260467"/>
                  <a:gd name="connsiteY9" fmla="*/ 45529 h 49909"/>
                  <a:gd name="connsiteX10" fmla="*/ 5263 w 260467"/>
                  <a:gd name="connsiteY10" fmla="*/ 45529 h 4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467" h="49909">
                    <a:moveTo>
                      <a:pt x="5263" y="45529"/>
                    </a:moveTo>
                    <a:cubicBezTo>
                      <a:pt x="49363" y="45624"/>
                      <a:pt x="92131" y="42862"/>
                      <a:pt x="135184" y="32861"/>
                    </a:cubicBezTo>
                    <a:cubicBezTo>
                      <a:pt x="155758" y="28098"/>
                      <a:pt x="176617" y="20193"/>
                      <a:pt x="197858" y="19812"/>
                    </a:cubicBezTo>
                    <a:cubicBezTo>
                      <a:pt x="207002" y="19621"/>
                      <a:pt x="216051" y="21145"/>
                      <a:pt x="224147" y="25431"/>
                    </a:cubicBezTo>
                    <a:cubicBezTo>
                      <a:pt x="233291" y="30289"/>
                      <a:pt x="236815" y="37338"/>
                      <a:pt x="242435" y="45529"/>
                    </a:cubicBezTo>
                    <a:cubicBezTo>
                      <a:pt x="247388" y="52768"/>
                      <a:pt x="261199" y="50958"/>
                      <a:pt x="260437" y="40671"/>
                    </a:cubicBezTo>
                    <a:cubicBezTo>
                      <a:pt x="259104" y="22383"/>
                      <a:pt x="241959" y="9525"/>
                      <a:pt x="225862" y="3905"/>
                    </a:cubicBezTo>
                    <a:cubicBezTo>
                      <a:pt x="204621" y="-3620"/>
                      <a:pt x="181761" y="1047"/>
                      <a:pt x="160711" y="6858"/>
                    </a:cubicBezTo>
                    <a:cubicBezTo>
                      <a:pt x="110133" y="20859"/>
                      <a:pt x="57650" y="32099"/>
                      <a:pt x="5167" y="34766"/>
                    </a:cubicBezTo>
                    <a:cubicBezTo>
                      <a:pt x="-1691" y="35052"/>
                      <a:pt x="-1786" y="45529"/>
                      <a:pt x="5263" y="45529"/>
                    </a:cubicBezTo>
                    <a:lnTo>
                      <a:pt x="5263" y="4552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EF70202-FC27-4498-8704-77B9363A4C5D}"/>
                  </a:ext>
                </a:extLst>
              </p:cNvPr>
              <p:cNvSpPr/>
              <p:nvPr/>
            </p:nvSpPr>
            <p:spPr>
              <a:xfrm>
                <a:off x="9230295" y="3258625"/>
                <a:ext cx="175194" cy="46173"/>
              </a:xfrm>
              <a:custGeom>
                <a:avLst/>
                <a:gdLst>
                  <a:gd name="connsiteX0" fmla="*/ 166238 w 175194"/>
                  <a:gd name="connsiteY0" fmla="*/ 1009 h 46173"/>
                  <a:gd name="connsiteX1" fmla="*/ 86609 w 175194"/>
                  <a:gd name="connsiteY1" fmla="*/ 28251 h 46173"/>
                  <a:gd name="connsiteX2" fmla="*/ 4122 w 175194"/>
                  <a:gd name="connsiteY2" fmla="*/ 23679 h 46173"/>
                  <a:gd name="connsiteX3" fmla="*/ 1931 w 175194"/>
                  <a:gd name="connsiteY3" fmla="*/ 31584 h 46173"/>
                  <a:gd name="connsiteX4" fmla="*/ 42794 w 175194"/>
                  <a:gd name="connsiteY4" fmla="*/ 45205 h 46173"/>
                  <a:gd name="connsiteX5" fmla="*/ 88895 w 175194"/>
                  <a:gd name="connsiteY5" fmla="*/ 44253 h 46173"/>
                  <a:gd name="connsiteX6" fmla="*/ 172334 w 175194"/>
                  <a:gd name="connsiteY6" fmla="*/ 11677 h 46173"/>
                  <a:gd name="connsiteX7" fmla="*/ 166238 w 175194"/>
                  <a:gd name="connsiteY7" fmla="*/ 1009 h 46173"/>
                  <a:gd name="connsiteX8" fmla="*/ 166238 w 175194"/>
                  <a:gd name="connsiteY8" fmla="*/ 1009 h 46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94" h="46173">
                    <a:moveTo>
                      <a:pt x="166238" y="1009"/>
                    </a:moveTo>
                    <a:cubicBezTo>
                      <a:pt x="142044" y="16249"/>
                      <a:pt x="114993" y="25393"/>
                      <a:pt x="86609" y="28251"/>
                    </a:cubicBezTo>
                    <a:cubicBezTo>
                      <a:pt x="59081" y="31013"/>
                      <a:pt x="31459" y="26727"/>
                      <a:pt x="4122" y="23679"/>
                    </a:cubicBezTo>
                    <a:cubicBezTo>
                      <a:pt x="-259" y="23202"/>
                      <a:pt x="-1402" y="29584"/>
                      <a:pt x="1931" y="31584"/>
                    </a:cubicBezTo>
                    <a:cubicBezTo>
                      <a:pt x="14885" y="39204"/>
                      <a:pt x="27839" y="43586"/>
                      <a:pt x="42794" y="45205"/>
                    </a:cubicBezTo>
                    <a:cubicBezTo>
                      <a:pt x="58034" y="46824"/>
                      <a:pt x="73655" y="46348"/>
                      <a:pt x="88895" y="44253"/>
                    </a:cubicBezTo>
                    <a:cubicBezTo>
                      <a:pt x="118708" y="40062"/>
                      <a:pt x="147569" y="28632"/>
                      <a:pt x="172334" y="11677"/>
                    </a:cubicBezTo>
                    <a:cubicBezTo>
                      <a:pt x="178906" y="7200"/>
                      <a:pt x="173000" y="-3277"/>
                      <a:pt x="166238" y="1009"/>
                    </a:cubicBezTo>
                    <a:lnTo>
                      <a:pt x="166238" y="100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93A40B9-B3B2-4519-924B-AF909B661E39}"/>
                  </a:ext>
                </a:extLst>
              </p:cNvPr>
              <p:cNvSpPr/>
              <p:nvPr/>
            </p:nvSpPr>
            <p:spPr>
              <a:xfrm>
                <a:off x="9518026" y="3646042"/>
                <a:ext cx="153736" cy="119652"/>
              </a:xfrm>
              <a:custGeom>
                <a:avLst/>
                <a:gdLst>
                  <a:gd name="connsiteX0" fmla="*/ 1189 w 153736"/>
                  <a:gd name="connsiteY0" fmla="*/ 4403 h 119652"/>
                  <a:gd name="connsiteX1" fmla="*/ 83104 w 153736"/>
                  <a:gd name="connsiteY1" fmla="*/ 55267 h 119652"/>
                  <a:gd name="connsiteX2" fmla="*/ 117490 w 153736"/>
                  <a:gd name="connsiteY2" fmla="*/ 87747 h 119652"/>
                  <a:gd name="connsiteX3" fmla="*/ 133111 w 153736"/>
                  <a:gd name="connsiteY3" fmla="*/ 105559 h 119652"/>
                  <a:gd name="connsiteX4" fmla="*/ 149589 w 153736"/>
                  <a:gd name="connsiteY4" fmla="*/ 119561 h 119652"/>
                  <a:gd name="connsiteX5" fmla="*/ 153685 w 153736"/>
                  <a:gd name="connsiteY5" fmla="*/ 116417 h 119652"/>
                  <a:gd name="connsiteX6" fmla="*/ 143969 w 153736"/>
                  <a:gd name="connsiteY6" fmla="*/ 96320 h 119652"/>
                  <a:gd name="connsiteX7" fmla="*/ 128253 w 153736"/>
                  <a:gd name="connsiteY7" fmla="*/ 78603 h 119652"/>
                  <a:gd name="connsiteX8" fmla="*/ 90534 w 153736"/>
                  <a:gd name="connsiteY8" fmla="*/ 45456 h 119652"/>
                  <a:gd name="connsiteX9" fmla="*/ 2809 w 153736"/>
                  <a:gd name="connsiteY9" fmla="*/ 117 h 119652"/>
                  <a:gd name="connsiteX10" fmla="*/ 1189 w 153736"/>
                  <a:gd name="connsiteY10" fmla="*/ 4403 h 119652"/>
                  <a:gd name="connsiteX11" fmla="*/ 1189 w 153736"/>
                  <a:gd name="connsiteY11" fmla="*/ 4403 h 119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736" h="119652">
                    <a:moveTo>
                      <a:pt x="1189" y="4403"/>
                    </a:moveTo>
                    <a:cubicBezTo>
                      <a:pt x="30622" y="17453"/>
                      <a:pt x="58149" y="34883"/>
                      <a:pt x="83104" y="55267"/>
                    </a:cubicBezTo>
                    <a:cubicBezTo>
                      <a:pt x="95392" y="65268"/>
                      <a:pt x="106726" y="76222"/>
                      <a:pt x="117490" y="87747"/>
                    </a:cubicBezTo>
                    <a:cubicBezTo>
                      <a:pt x="122919" y="93557"/>
                      <a:pt x="128062" y="99463"/>
                      <a:pt x="133111" y="105559"/>
                    </a:cubicBezTo>
                    <a:cubicBezTo>
                      <a:pt x="137397" y="110798"/>
                      <a:pt x="142636" y="117941"/>
                      <a:pt x="149589" y="119561"/>
                    </a:cubicBezTo>
                    <a:cubicBezTo>
                      <a:pt x="151780" y="120037"/>
                      <a:pt x="153494" y="118608"/>
                      <a:pt x="153685" y="116417"/>
                    </a:cubicBezTo>
                    <a:cubicBezTo>
                      <a:pt x="154351" y="108988"/>
                      <a:pt x="148446" y="101749"/>
                      <a:pt x="143969" y="96320"/>
                    </a:cubicBezTo>
                    <a:cubicBezTo>
                      <a:pt x="139016" y="90224"/>
                      <a:pt x="133777" y="84318"/>
                      <a:pt x="128253" y="78603"/>
                    </a:cubicBezTo>
                    <a:cubicBezTo>
                      <a:pt x="116728" y="66506"/>
                      <a:pt x="103869" y="55553"/>
                      <a:pt x="90534" y="45456"/>
                    </a:cubicBezTo>
                    <a:cubicBezTo>
                      <a:pt x="64054" y="25454"/>
                      <a:pt x="34241" y="10595"/>
                      <a:pt x="2809" y="117"/>
                    </a:cubicBezTo>
                    <a:cubicBezTo>
                      <a:pt x="523" y="-740"/>
                      <a:pt x="-1287" y="3356"/>
                      <a:pt x="1189" y="4403"/>
                    </a:cubicBezTo>
                    <a:lnTo>
                      <a:pt x="1189" y="4403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5F7C6AD-DD91-4FA0-98BF-33BFF0B83EFA}"/>
                  </a:ext>
                </a:extLst>
              </p:cNvPr>
              <p:cNvSpPr/>
              <p:nvPr/>
            </p:nvSpPr>
            <p:spPr>
              <a:xfrm>
                <a:off x="9583451" y="3609757"/>
                <a:ext cx="128402" cy="89051"/>
              </a:xfrm>
              <a:custGeom>
                <a:avLst/>
                <a:gdLst>
                  <a:gd name="connsiteX0" fmla="*/ 3582 w 128402"/>
                  <a:gd name="connsiteY0" fmla="*/ 9827 h 89051"/>
                  <a:gd name="connsiteX1" fmla="*/ 65494 w 128402"/>
                  <a:gd name="connsiteY1" fmla="*/ 41355 h 89051"/>
                  <a:gd name="connsiteX2" fmla="*/ 91116 w 128402"/>
                  <a:gd name="connsiteY2" fmla="*/ 64787 h 89051"/>
                  <a:gd name="connsiteX3" fmla="*/ 103308 w 128402"/>
                  <a:gd name="connsiteY3" fmla="*/ 77264 h 89051"/>
                  <a:gd name="connsiteX4" fmla="*/ 117882 w 128402"/>
                  <a:gd name="connsiteY4" fmla="*/ 88885 h 89051"/>
                  <a:gd name="connsiteX5" fmla="*/ 128169 w 128402"/>
                  <a:gd name="connsiteY5" fmla="*/ 78598 h 89051"/>
                  <a:gd name="connsiteX6" fmla="*/ 116072 w 128402"/>
                  <a:gd name="connsiteY6" fmla="*/ 64405 h 89051"/>
                  <a:gd name="connsiteX7" fmla="*/ 101975 w 128402"/>
                  <a:gd name="connsiteY7" fmla="*/ 52499 h 89051"/>
                  <a:gd name="connsiteX8" fmla="*/ 71876 w 128402"/>
                  <a:gd name="connsiteY8" fmla="*/ 30020 h 89051"/>
                  <a:gd name="connsiteX9" fmla="*/ 6344 w 128402"/>
                  <a:gd name="connsiteY9" fmla="*/ 112 h 89051"/>
                  <a:gd name="connsiteX10" fmla="*/ 3582 w 128402"/>
                  <a:gd name="connsiteY10" fmla="*/ 9827 h 89051"/>
                  <a:gd name="connsiteX11" fmla="*/ 3582 w 128402"/>
                  <a:gd name="connsiteY11" fmla="*/ 9827 h 89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02" h="89051">
                    <a:moveTo>
                      <a:pt x="3582" y="9827"/>
                    </a:moveTo>
                    <a:cubicBezTo>
                      <a:pt x="26346" y="15352"/>
                      <a:pt x="47492" y="26496"/>
                      <a:pt x="65494" y="41355"/>
                    </a:cubicBezTo>
                    <a:cubicBezTo>
                      <a:pt x="74448" y="48689"/>
                      <a:pt x="82925" y="56595"/>
                      <a:pt x="91116" y="64787"/>
                    </a:cubicBezTo>
                    <a:cubicBezTo>
                      <a:pt x="95212" y="68882"/>
                      <a:pt x="99308" y="73073"/>
                      <a:pt x="103308" y="77264"/>
                    </a:cubicBezTo>
                    <a:cubicBezTo>
                      <a:pt x="107499" y="81550"/>
                      <a:pt x="111690" y="87742"/>
                      <a:pt x="117882" y="88885"/>
                    </a:cubicBezTo>
                    <a:cubicBezTo>
                      <a:pt x="124263" y="90028"/>
                      <a:pt x="129597" y="85170"/>
                      <a:pt x="128169" y="78598"/>
                    </a:cubicBezTo>
                    <a:cubicBezTo>
                      <a:pt x="126835" y="72311"/>
                      <a:pt x="120739" y="68406"/>
                      <a:pt x="116072" y="64405"/>
                    </a:cubicBezTo>
                    <a:cubicBezTo>
                      <a:pt x="111405" y="60405"/>
                      <a:pt x="106737" y="56405"/>
                      <a:pt x="101975" y="52499"/>
                    </a:cubicBezTo>
                    <a:cubicBezTo>
                      <a:pt x="92259" y="44593"/>
                      <a:pt x="82258" y="36878"/>
                      <a:pt x="71876" y="30020"/>
                    </a:cubicBezTo>
                    <a:cubicBezTo>
                      <a:pt x="51683" y="16590"/>
                      <a:pt x="30252" y="5160"/>
                      <a:pt x="6344" y="112"/>
                    </a:cubicBezTo>
                    <a:cubicBezTo>
                      <a:pt x="-38" y="-1126"/>
                      <a:pt x="-2705" y="8303"/>
                      <a:pt x="3582" y="9827"/>
                    </a:cubicBezTo>
                    <a:lnTo>
                      <a:pt x="3582" y="982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D371EED-A389-4EAA-9125-BCD1EAD87513}"/>
                  </a:ext>
                </a:extLst>
              </p:cNvPr>
              <p:cNvSpPr/>
              <p:nvPr/>
            </p:nvSpPr>
            <p:spPr>
              <a:xfrm>
                <a:off x="9668062" y="2998807"/>
                <a:ext cx="66659" cy="151035"/>
              </a:xfrm>
              <a:custGeom>
                <a:avLst/>
                <a:gdLst>
                  <a:gd name="connsiteX0" fmla="*/ 66418 w 66659"/>
                  <a:gd name="connsiteY0" fmla="*/ 144527 h 151035"/>
                  <a:gd name="connsiteX1" fmla="*/ 41748 w 66659"/>
                  <a:gd name="connsiteY1" fmla="*/ 69565 h 151035"/>
                  <a:gd name="connsiteX2" fmla="*/ 27175 w 66659"/>
                  <a:gd name="connsiteY2" fmla="*/ 34323 h 151035"/>
                  <a:gd name="connsiteX3" fmla="*/ 7649 w 66659"/>
                  <a:gd name="connsiteY3" fmla="*/ 1176 h 151035"/>
                  <a:gd name="connsiteX4" fmla="*/ 28 w 66659"/>
                  <a:gd name="connsiteY4" fmla="*/ 4319 h 151035"/>
                  <a:gd name="connsiteX5" fmla="*/ 12601 w 66659"/>
                  <a:gd name="connsiteY5" fmla="*/ 39752 h 151035"/>
                  <a:gd name="connsiteX6" fmla="*/ 28032 w 66659"/>
                  <a:gd name="connsiteY6" fmla="*/ 74709 h 151035"/>
                  <a:gd name="connsiteX7" fmla="*/ 56226 w 66659"/>
                  <a:gd name="connsiteY7" fmla="*/ 147289 h 151035"/>
                  <a:gd name="connsiteX8" fmla="*/ 66418 w 66659"/>
                  <a:gd name="connsiteY8" fmla="*/ 144527 h 151035"/>
                  <a:gd name="connsiteX9" fmla="*/ 66418 w 66659"/>
                  <a:gd name="connsiteY9" fmla="*/ 144527 h 15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59" h="151035">
                    <a:moveTo>
                      <a:pt x="66418" y="144527"/>
                    </a:moveTo>
                    <a:cubicBezTo>
                      <a:pt x="59179" y="119286"/>
                      <a:pt x="51273" y="94044"/>
                      <a:pt x="41748" y="69565"/>
                    </a:cubicBezTo>
                    <a:cubicBezTo>
                      <a:pt x="37081" y="57754"/>
                      <a:pt x="32223" y="45943"/>
                      <a:pt x="27175" y="34323"/>
                    </a:cubicBezTo>
                    <a:cubicBezTo>
                      <a:pt x="22126" y="22607"/>
                      <a:pt x="16888" y="10320"/>
                      <a:pt x="7649" y="1176"/>
                    </a:cubicBezTo>
                    <a:cubicBezTo>
                      <a:pt x="5172" y="-1301"/>
                      <a:pt x="-448" y="318"/>
                      <a:pt x="28" y="4319"/>
                    </a:cubicBezTo>
                    <a:cubicBezTo>
                      <a:pt x="1648" y="16892"/>
                      <a:pt x="7268" y="28417"/>
                      <a:pt x="12601" y="39752"/>
                    </a:cubicBezTo>
                    <a:cubicBezTo>
                      <a:pt x="17935" y="51277"/>
                      <a:pt x="23079" y="62993"/>
                      <a:pt x="28032" y="74709"/>
                    </a:cubicBezTo>
                    <a:cubicBezTo>
                      <a:pt x="38033" y="98712"/>
                      <a:pt x="47749" y="122715"/>
                      <a:pt x="56226" y="147289"/>
                    </a:cubicBezTo>
                    <a:cubicBezTo>
                      <a:pt x="58417" y="153766"/>
                      <a:pt x="68323" y="151194"/>
                      <a:pt x="66418" y="144527"/>
                    </a:cubicBezTo>
                    <a:lnTo>
                      <a:pt x="66418" y="14452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C6112FD-DA7A-4DD1-8E81-518D89244A7F}"/>
                  </a:ext>
                </a:extLst>
              </p:cNvPr>
              <p:cNvSpPr/>
              <p:nvPr/>
            </p:nvSpPr>
            <p:spPr>
              <a:xfrm>
                <a:off x="9782520" y="3028275"/>
                <a:ext cx="60700" cy="89455"/>
              </a:xfrm>
              <a:custGeom>
                <a:avLst/>
                <a:gdLst>
                  <a:gd name="connsiteX0" fmla="*/ 8919 w 60700"/>
                  <a:gd name="connsiteY0" fmla="*/ 87532 h 89455"/>
                  <a:gd name="connsiteX1" fmla="*/ 37685 w 60700"/>
                  <a:gd name="connsiteY1" fmla="*/ 47241 h 89455"/>
                  <a:gd name="connsiteX2" fmla="*/ 50639 w 60700"/>
                  <a:gd name="connsiteY2" fmla="*/ 26667 h 89455"/>
                  <a:gd name="connsiteX3" fmla="*/ 60640 w 60700"/>
                  <a:gd name="connsiteY3" fmla="*/ 4188 h 89455"/>
                  <a:gd name="connsiteX4" fmla="*/ 55116 w 60700"/>
                  <a:gd name="connsiteY4" fmla="*/ 950 h 89455"/>
                  <a:gd name="connsiteX5" fmla="*/ 41495 w 60700"/>
                  <a:gd name="connsiteY5" fmla="*/ 20381 h 89455"/>
                  <a:gd name="connsiteX6" fmla="*/ 28636 w 60700"/>
                  <a:gd name="connsiteY6" fmla="*/ 41907 h 89455"/>
                  <a:gd name="connsiteX7" fmla="*/ 919 w 60700"/>
                  <a:gd name="connsiteY7" fmla="*/ 82770 h 89455"/>
                  <a:gd name="connsiteX8" fmla="*/ 8919 w 60700"/>
                  <a:gd name="connsiteY8" fmla="*/ 87532 h 89455"/>
                  <a:gd name="connsiteX9" fmla="*/ 8919 w 60700"/>
                  <a:gd name="connsiteY9" fmla="*/ 87532 h 8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00" h="89455">
                    <a:moveTo>
                      <a:pt x="8919" y="87532"/>
                    </a:moveTo>
                    <a:cubicBezTo>
                      <a:pt x="19016" y="74483"/>
                      <a:pt x="28636" y="61053"/>
                      <a:pt x="37685" y="47241"/>
                    </a:cubicBezTo>
                    <a:cubicBezTo>
                      <a:pt x="42162" y="40478"/>
                      <a:pt x="46448" y="33620"/>
                      <a:pt x="50639" y="26667"/>
                    </a:cubicBezTo>
                    <a:cubicBezTo>
                      <a:pt x="54640" y="20000"/>
                      <a:pt x="59116" y="11999"/>
                      <a:pt x="60640" y="4188"/>
                    </a:cubicBezTo>
                    <a:cubicBezTo>
                      <a:pt x="61212" y="1045"/>
                      <a:pt x="57592" y="-1432"/>
                      <a:pt x="55116" y="950"/>
                    </a:cubicBezTo>
                    <a:cubicBezTo>
                      <a:pt x="49687" y="6284"/>
                      <a:pt x="45305" y="13809"/>
                      <a:pt x="41495" y="20381"/>
                    </a:cubicBezTo>
                    <a:cubicBezTo>
                      <a:pt x="37399" y="27620"/>
                      <a:pt x="33113" y="34859"/>
                      <a:pt x="28636" y="41907"/>
                    </a:cubicBezTo>
                    <a:cubicBezTo>
                      <a:pt x="19969" y="55909"/>
                      <a:pt x="10634" y="69530"/>
                      <a:pt x="919" y="82770"/>
                    </a:cubicBezTo>
                    <a:cubicBezTo>
                      <a:pt x="-2701" y="87722"/>
                      <a:pt x="5300" y="92104"/>
                      <a:pt x="8919" y="87532"/>
                    </a:cubicBezTo>
                    <a:lnTo>
                      <a:pt x="8919" y="87532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26F3C5D-7242-4D48-AC2D-9019BB0CC27C}"/>
                  </a:ext>
                </a:extLst>
              </p:cNvPr>
              <p:cNvSpPr/>
              <p:nvPr/>
            </p:nvSpPr>
            <p:spPr>
              <a:xfrm>
                <a:off x="9249562" y="3588447"/>
                <a:ext cx="169158" cy="51789"/>
              </a:xfrm>
              <a:custGeom>
                <a:avLst/>
                <a:gdLst>
                  <a:gd name="connsiteX0" fmla="*/ 160592 w 169158"/>
                  <a:gd name="connsiteY0" fmla="*/ 752 h 51789"/>
                  <a:gd name="connsiteX1" fmla="*/ 84392 w 169158"/>
                  <a:gd name="connsiteY1" fmla="*/ 30566 h 51789"/>
                  <a:gd name="connsiteX2" fmla="*/ 44768 w 169158"/>
                  <a:gd name="connsiteY2" fmla="*/ 36471 h 51789"/>
                  <a:gd name="connsiteX3" fmla="*/ 4287 w 169158"/>
                  <a:gd name="connsiteY3" fmla="*/ 38948 h 51789"/>
                  <a:gd name="connsiteX4" fmla="*/ 4287 w 169158"/>
                  <a:gd name="connsiteY4" fmla="*/ 50473 h 51789"/>
                  <a:gd name="connsiteX5" fmla="*/ 46578 w 169158"/>
                  <a:gd name="connsiteY5" fmla="*/ 49330 h 51789"/>
                  <a:gd name="connsiteX6" fmla="*/ 87440 w 169158"/>
                  <a:gd name="connsiteY6" fmla="*/ 41138 h 51789"/>
                  <a:gd name="connsiteX7" fmla="*/ 166497 w 169158"/>
                  <a:gd name="connsiteY7" fmla="*/ 10468 h 51789"/>
                  <a:gd name="connsiteX8" fmla="*/ 160592 w 169158"/>
                  <a:gd name="connsiteY8" fmla="*/ 752 h 51789"/>
                  <a:gd name="connsiteX9" fmla="*/ 160592 w 169158"/>
                  <a:gd name="connsiteY9" fmla="*/ 752 h 51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158" h="51789">
                    <a:moveTo>
                      <a:pt x="160592" y="752"/>
                    </a:moveTo>
                    <a:cubicBezTo>
                      <a:pt x="136779" y="13897"/>
                      <a:pt x="111062" y="24755"/>
                      <a:pt x="84392" y="30566"/>
                    </a:cubicBezTo>
                    <a:cubicBezTo>
                      <a:pt x="71343" y="33423"/>
                      <a:pt x="58103" y="35423"/>
                      <a:pt x="44768" y="36471"/>
                    </a:cubicBezTo>
                    <a:cubicBezTo>
                      <a:pt x="31242" y="37614"/>
                      <a:pt x="17622" y="36852"/>
                      <a:pt x="4287" y="38948"/>
                    </a:cubicBezTo>
                    <a:cubicBezTo>
                      <a:pt x="-1524" y="39900"/>
                      <a:pt x="-1333" y="49425"/>
                      <a:pt x="4287" y="50473"/>
                    </a:cubicBezTo>
                    <a:cubicBezTo>
                      <a:pt x="18193" y="53140"/>
                      <a:pt x="32576" y="51235"/>
                      <a:pt x="46578" y="49330"/>
                    </a:cubicBezTo>
                    <a:cubicBezTo>
                      <a:pt x="60389" y="47425"/>
                      <a:pt x="74010" y="44758"/>
                      <a:pt x="87440" y="41138"/>
                    </a:cubicBezTo>
                    <a:cubicBezTo>
                      <a:pt x="114967" y="33804"/>
                      <a:pt x="141351" y="24089"/>
                      <a:pt x="166497" y="10468"/>
                    </a:cubicBezTo>
                    <a:cubicBezTo>
                      <a:pt x="172689" y="7039"/>
                      <a:pt x="166974" y="-2772"/>
                      <a:pt x="160592" y="752"/>
                    </a:cubicBezTo>
                    <a:lnTo>
                      <a:pt x="160592" y="752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A89F738-680F-47C8-BA5F-9835D478D125}"/>
                  </a:ext>
                </a:extLst>
              </p:cNvPr>
              <p:cNvSpPr/>
              <p:nvPr/>
            </p:nvSpPr>
            <p:spPr>
              <a:xfrm>
                <a:off x="9259114" y="3812419"/>
                <a:ext cx="265957" cy="213435"/>
              </a:xfrm>
              <a:custGeom>
                <a:avLst/>
                <a:gdLst>
                  <a:gd name="connsiteX0" fmla="*/ 156754 w 265957"/>
                  <a:gd name="connsiteY0" fmla="*/ 212930 h 213435"/>
                  <a:gd name="connsiteX1" fmla="*/ 222001 w 265957"/>
                  <a:gd name="connsiteY1" fmla="*/ 175211 h 213435"/>
                  <a:gd name="connsiteX2" fmla="*/ 247813 w 265957"/>
                  <a:gd name="connsiteY2" fmla="*/ 154446 h 213435"/>
                  <a:gd name="connsiteX3" fmla="*/ 265911 w 265957"/>
                  <a:gd name="connsiteY3" fmla="*/ 129967 h 213435"/>
                  <a:gd name="connsiteX4" fmla="*/ 245813 w 265957"/>
                  <a:gd name="connsiteY4" fmla="*/ 71293 h 213435"/>
                  <a:gd name="connsiteX5" fmla="*/ 206284 w 265957"/>
                  <a:gd name="connsiteY5" fmla="*/ 27002 h 213435"/>
                  <a:gd name="connsiteX6" fmla="*/ 148944 w 265957"/>
                  <a:gd name="connsiteY6" fmla="*/ 46 h 213435"/>
                  <a:gd name="connsiteX7" fmla="*/ 130561 w 265957"/>
                  <a:gd name="connsiteY7" fmla="*/ 5475 h 213435"/>
                  <a:gd name="connsiteX8" fmla="*/ 33787 w 265957"/>
                  <a:gd name="connsiteY8" fmla="*/ 83009 h 213435"/>
                  <a:gd name="connsiteX9" fmla="*/ 1306 w 265957"/>
                  <a:gd name="connsiteY9" fmla="*/ 142159 h 213435"/>
                  <a:gd name="connsiteX10" fmla="*/ 5497 w 265957"/>
                  <a:gd name="connsiteY10" fmla="*/ 181688 h 213435"/>
                  <a:gd name="connsiteX11" fmla="*/ 8641 w 265957"/>
                  <a:gd name="connsiteY11" fmla="*/ 179878 h 213435"/>
                  <a:gd name="connsiteX12" fmla="*/ 12070 w 265957"/>
                  <a:gd name="connsiteY12" fmla="*/ 145207 h 213435"/>
                  <a:gd name="connsiteX13" fmla="*/ 36358 w 265957"/>
                  <a:gd name="connsiteY13" fmla="*/ 100249 h 213435"/>
                  <a:gd name="connsiteX14" fmla="*/ 123512 w 265957"/>
                  <a:gd name="connsiteY14" fmla="*/ 24620 h 213435"/>
                  <a:gd name="connsiteX15" fmla="*/ 146467 w 265957"/>
                  <a:gd name="connsiteY15" fmla="*/ 15857 h 213435"/>
                  <a:gd name="connsiteX16" fmla="*/ 149706 w 265957"/>
                  <a:gd name="connsiteY16" fmla="*/ 16905 h 213435"/>
                  <a:gd name="connsiteX17" fmla="*/ 175709 w 265957"/>
                  <a:gd name="connsiteY17" fmla="*/ 28716 h 213435"/>
                  <a:gd name="connsiteX18" fmla="*/ 241717 w 265957"/>
                  <a:gd name="connsiteY18" fmla="*/ 106535 h 213435"/>
                  <a:gd name="connsiteX19" fmla="*/ 241432 w 265957"/>
                  <a:gd name="connsiteY19" fmla="*/ 136634 h 213435"/>
                  <a:gd name="connsiteX20" fmla="*/ 215047 w 265957"/>
                  <a:gd name="connsiteY20" fmla="*/ 159780 h 213435"/>
                  <a:gd name="connsiteX21" fmla="*/ 152754 w 265957"/>
                  <a:gd name="connsiteY21" fmla="*/ 198928 h 213435"/>
                  <a:gd name="connsiteX22" fmla="*/ 156754 w 265957"/>
                  <a:gd name="connsiteY22" fmla="*/ 212930 h 213435"/>
                  <a:gd name="connsiteX23" fmla="*/ 156754 w 265957"/>
                  <a:gd name="connsiteY23" fmla="*/ 212930 h 21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5957" h="213435">
                    <a:moveTo>
                      <a:pt x="156754" y="212930"/>
                    </a:moveTo>
                    <a:cubicBezTo>
                      <a:pt x="180662" y="203976"/>
                      <a:pt x="201903" y="190641"/>
                      <a:pt x="222001" y="175211"/>
                    </a:cubicBezTo>
                    <a:cubicBezTo>
                      <a:pt x="230764" y="168448"/>
                      <a:pt x="239336" y="161495"/>
                      <a:pt x="247813" y="154446"/>
                    </a:cubicBezTo>
                    <a:cubicBezTo>
                      <a:pt x="255814" y="147779"/>
                      <a:pt x="265339" y="141302"/>
                      <a:pt x="265911" y="129967"/>
                    </a:cubicBezTo>
                    <a:cubicBezTo>
                      <a:pt x="266768" y="110536"/>
                      <a:pt x="255529" y="87485"/>
                      <a:pt x="245813" y="71293"/>
                    </a:cubicBezTo>
                    <a:cubicBezTo>
                      <a:pt x="235526" y="54148"/>
                      <a:pt x="222191" y="39098"/>
                      <a:pt x="206284" y="27002"/>
                    </a:cubicBezTo>
                    <a:cubicBezTo>
                      <a:pt x="190759" y="15095"/>
                      <a:pt x="169042" y="1570"/>
                      <a:pt x="148944" y="46"/>
                    </a:cubicBezTo>
                    <a:cubicBezTo>
                      <a:pt x="142562" y="-430"/>
                      <a:pt x="136276" y="2903"/>
                      <a:pt x="130561" y="5475"/>
                    </a:cubicBezTo>
                    <a:cubicBezTo>
                      <a:pt x="92651" y="22049"/>
                      <a:pt x="59314" y="50814"/>
                      <a:pt x="33787" y="83009"/>
                    </a:cubicBezTo>
                    <a:cubicBezTo>
                      <a:pt x="20452" y="99773"/>
                      <a:pt x="5878" y="120728"/>
                      <a:pt x="1306" y="142159"/>
                    </a:cubicBezTo>
                    <a:cubicBezTo>
                      <a:pt x="-1170" y="153875"/>
                      <a:pt x="-313" y="170924"/>
                      <a:pt x="5497" y="181688"/>
                    </a:cubicBezTo>
                    <a:cubicBezTo>
                      <a:pt x="6640" y="183783"/>
                      <a:pt x="9498" y="181973"/>
                      <a:pt x="8641" y="179878"/>
                    </a:cubicBezTo>
                    <a:cubicBezTo>
                      <a:pt x="2926" y="167400"/>
                      <a:pt x="7498" y="157018"/>
                      <a:pt x="12070" y="145207"/>
                    </a:cubicBezTo>
                    <a:cubicBezTo>
                      <a:pt x="18451" y="128919"/>
                      <a:pt x="25881" y="114441"/>
                      <a:pt x="36358" y="100249"/>
                    </a:cubicBezTo>
                    <a:cubicBezTo>
                      <a:pt x="58933" y="69578"/>
                      <a:pt x="89317" y="41765"/>
                      <a:pt x="123512" y="24620"/>
                    </a:cubicBezTo>
                    <a:cubicBezTo>
                      <a:pt x="129894" y="21382"/>
                      <a:pt x="139133" y="16143"/>
                      <a:pt x="146467" y="15857"/>
                    </a:cubicBezTo>
                    <a:cubicBezTo>
                      <a:pt x="150468" y="15667"/>
                      <a:pt x="146372" y="15667"/>
                      <a:pt x="149706" y="16905"/>
                    </a:cubicBezTo>
                    <a:cubicBezTo>
                      <a:pt x="158659" y="20239"/>
                      <a:pt x="167422" y="23954"/>
                      <a:pt x="175709" y="28716"/>
                    </a:cubicBezTo>
                    <a:cubicBezTo>
                      <a:pt x="205618" y="45671"/>
                      <a:pt x="230383" y="73960"/>
                      <a:pt x="241717" y="106535"/>
                    </a:cubicBezTo>
                    <a:cubicBezTo>
                      <a:pt x="245242" y="116727"/>
                      <a:pt x="250385" y="128348"/>
                      <a:pt x="241432" y="136634"/>
                    </a:cubicBezTo>
                    <a:cubicBezTo>
                      <a:pt x="232859" y="144540"/>
                      <a:pt x="224096" y="152255"/>
                      <a:pt x="215047" y="159780"/>
                    </a:cubicBezTo>
                    <a:cubicBezTo>
                      <a:pt x="196093" y="175496"/>
                      <a:pt x="175614" y="189689"/>
                      <a:pt x="152754" y="198928"/>
                    </a:cubicBezTo>
                    <a:cubicBezTo>
                      <a:pt x="144181" y="202166"/>
                      <a:pt x="147706" y="216263"/>
                      <a:pt x="156754" y="212930"/>
                    </a:cubicBezTo>
                    <a:lnTo>
                      <a:pt x="156754" y="212930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59EC9D1-61D6-4FC8-8631-02E356EFAF1F}"/>
                  </a:ext>
                </a:extLst>
              </p:cNvPr>
              <p:cNvSpPr/>
              <p:nvPr/>
            </p:nvSpPr>
            <p:spPr>
              <a:xfrm>
                <a:off x="9392222" y="2414753"/>
                <a:ext cx="238435" cy="31180"/>
              </a:xfrm>
              <a:custGeom>
                <a:avLst/>
                <a:gdLst>
                  <a:gd name="connsiteX0" fmla="*/ 234435 w 238435"/>
                  <a:gd name="connsiteY0" fmla="*/ 22874 h 31180"/>
                  <a:gd name="connsiteX1" fmla="*/ 106895 w 238435"/>
                  <a:gd name="connsiteY1" fmla="*/ 6014 h 31180"/>
                  <a:gd name="connsiteX2" fmla="*/ 46506 w 238435"/>
                  <a:gd name="connsiteY2" fmla="*/ 109 h 31180"/>
                  <a:gd name="connsiteX3" fmla="*/ 1263 w 238435"/>
                  <a:gd name="connsiteY3" fmla="*/ 12587 h 31180"/>
                  <a:gd name="connsiteX4" fmla="*/ 5358 w 238435"/>
                  <a:gd name="connsiteY4" fmla="*/ 19730 h 31180"/>
                  <a:gd name="connsiteX5" fmla="*/ 115848 w 238435"/>
                  <a:gd name="connsiteY5" fmla="*/ 22969 h 31180"/>
                  <a:gd name="connsiteX6" fmla="*/ 234435 w 238435"/>
                  <a:gd name="connsiteY6" fmla="*/ 31160 h 31180"/>
                  <a:gd name="connsiteX7" fmla="*/ 234435 w 238435"/>
                  <a:gd name="connsiteY7" fmla="*/ 22874 h 31180"/>
                  <a:gd name="connsiteX8" fmla="*/ 234435 w 238435"/>
                  <a:gd name="connsiteY8" fmla="*/ 22874 h 3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435" h="31180">
                    <a:moveTo>
                      <a:pt x="234435" y="22874"/>
                    </a:moveTo>
                    <a:cubicBezTo>
                      <a:pt x="191858" y="17921"/>
                      <a:pt x="149567" y="10682"/>
                      <a:pt x="106895" y="6014"/>
                    </a:cubicBezTo>
                    <a:cubicBezTo>
                      <a:pt x="86797" y="3824"/>
                      <a:pt x="66604" y="871"/>
                      <a:pt x="46506" y="109"/>
                    </a:cubicBezTo>
                    <a:cubicBezTo>
                      <a:pt x="30314" y="-463"/>
                      <a:pt x="13359" y="871"/>
                      <a:pt x="1263" y="12587"/>
                    </a:cubicBezTo>
                    <a:cubicBezTo>
                      <a:pt x="-1881" y="15635"/>
                      <a:pt x="1358" y="20683"/>
                      <a:pt x="5358" y="19730"/>
                    </a:cubicBezTo>
                    <a:cubicBezTo>
                      <a:pt x="41172" y="10777"/>
                      <a:pt x="79653" y="19635"/>
                      <a:pt x="115848" y="22969"/>
                    </a:cubicBezTo>
                    <a:cubicBezTo>
                      <a:pt x="155282" y="26588"/>
                      <a:pt x="195001" y="27731"/>
                      <a:pt x="234435" y="31160"/>
                    </a:cubicBezTo>
                    <a:cubicBezTo>
                      <a:pt x="239864" y="31637"/>
                      <a:pt x="239673" y="23445"/>
                      <a:pt x="234435" y="22874"/>
                    </a:cubicBezTo>
                    <a:lnTo>
                      <a:pt x="234435" y="22874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65621B9-D812-48C7-BC16-6EE12706F7A2}"/>
                  </a:ext>
                </a:extLst>
              </p:cNvPr>
              <p:cNvSpPr/>
              <p:nvPr/>
            </p:nvSpPr>
            <p:spPr>
              <a:xfrm>
                <a:off x="10124002" y="3326136"/>
                <a:ext cx="61508" cy="170818"/>
              </a:xfrm>
              <a:custGeom>
                <a:avLst/>
                <a:gdLst>
                  <a:gd name="connsiteX0" fmla="*/ 8908 w 61508"/>
                  <a:gd name="connsiteY0" fmla="*/ 168384 h 170818"/>
                  <a:gd name="connsiteX1" fmla="*/ 61486 w 61508"/>
                  <a:gd name="connsiteY1" fmla="*/ 3888 h 170818"/>
                  <a:gd name="connsiteX2" fmla="*/ 53676 w 61508"/>
                  <a:gd name="connsiteY2" fmla="*/ 2840 h 170818"/>
                  <a:gd name="connsiteX3" fmla="*/ 526 w 61508"/>
                  <a:gd name="connsiteY3" fmla="*/ 163527 h 170818"/>
                  <a:gd name="connsiteX4" fmla="*/ 8908 w 61508"/>
                  <a:gd name="connsiteY4" fmla="*/ 168384 h 170818"/>
                  <a:gd name="connsiteX5" fmla="*/ 8908 w 61508"/>
                  <a:gd name="connsiteY5" fmla="*/ 168384 h 17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508" h="170818">
                    <a:moveTo>
                      <a:pt x="8908" y="168384"/>
                    </a:moveTo>
                    <a:cubicBezTo>
                      <a:pt x="35673" y="117426"/>
                      <a:pt x="55771" y="61419"/>
                      <a:pt x="61486" y="3888"/>
                    </a:cubicBezTo>
                    <a:cubicBezTo>
                      <a:pt x="61963" y="-589"/>
                      <a:pt x="54628" y="-1542"/>
                      <a:pt x="53676" y="2840"/>
                    </a:cubicBezTo>
                    <a:cubicBezTo>
                      <a:pt x="41865" y="58561"/>
                      <a:pt x="26244" y="112568"/>
                      <a:pt x="526" y="163527"/>
                    </a:cubicBezTo>
                    <a:cubicBezTo>
                      <a:pt x="-2141" y="169051"/>
                      <a:pt x="6051" y="173909"/>
                      <a:pt x="8908" y="168384"/>
                    </a:cubicBezTo>
                    <a:lnTo>
                      <a:pt x="8908" y="168384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49" name="Graphic 222">
              <a:extLst>
                <a:ext uri="{FF2B5EF4-FFF2-40B4-BE49-F238E27FC236}">
                  <a16:creationId xmlns:a16="http://schemas.microsoft.com/office/drawing/2014/main" id="{2CA6F74D-AAA5-4B04-BDBF-8CD3DB85949B}"/>
                </a:ext>
              </a:extLst>
            </p:cNvPr>
            <p:cNvGrpSpPr/>
            <p:nvPr/>
          </p:nvGrpSpPr>
          <p:grpSpPr>
            <a:xfrm>
              <a:off x="8891046" y="2090822"/>
              <a:ext cx="2964365" cy="2447924"/>
              <a:chOff x="8891046" y="2090822"/>
              <a:chExt cx="2964365" cy="244792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6510F4D-F1E3-424E-9210-36889DF272E6}"/>
                  </a:ext>
                </a:extLst>
              </p:cNvPr>
              <p:cNvSpPr/>
              <p:nvPr/>
            </p:nvSpPr>
            <p:spPr>
              <a:xfrm>
                <a:off x="8891046" y="3913844"/>
                <a:ext cx="605241" cy="624902"/>
              </a:xfrm>
              <a:custGeom>
                <a:avLst/>
                <a:gdLst>
                  <a:gd name="connsiteX0" fmla="*/ 589022 w 605241"/>
                  <a:gd name="connsiteY0" fmla="*/ 308387 h 624902"/>
                  <a:gd name="connsiteX1" fmla="*/ 416333 w 605241"/>
                  <a:gd name="connsiteY1" fmla="*/ 624903 h 624902"/>
                  <a:gd name="connsiteX2" fmla="*/ 324417 w 605241"/>
                  <a:gd name="connsiteY2" fmla="*/ 580707 h 624902"/>
                  <a:gd name="connsiteX3" fmla="*/ 133917 w 605241"/>
                  <a:gd name="connsiteY3" fmla="*/ 480599 h 624902"/>
                  <a:gd name="connsiteX4" fmla="*/ 19617 w 605241"/>
                  <a:gd name="connsiteY4" fmla="*/ 344677 h 624902"/>
                  <a:gd name="connsiteX5" fmla="*/ 17998 w 605241"/>
                  <a:gd name="connsiteY5" fmla="*/ 170655 h 624902"/>
                  <a:gd name="connsiteX6" fmla="*/ 162302 w 605241"/>
                  <a:gd name="connsiteY6" fmla="*/ 83026 h 624902"/>
                  <a:gd name="connsiteX7" fmla="*/ 289270 w 605241"/>
                  <a:gd name="connsiteY7" fmla="*/ 155987 h 624902"/>
                  <a:gd name="connsiteX8" fmla="*/ 314606 w 605241"/>
                  <a:gd name="connsiteY8" fmla="*/ 66452 h 624902"/>
                  <a:gd name="connsiteX9" fmla="*/ 355183 w 605241"/>
                  <a:gd name="connsiteY9" fmla="*/ 25018 h 624902"/>
                  <a:gd name="connsiteX10" fmla="*/ 501296 w 605241"/>
                  <a:gd name="connsiteY10" fmla="*/ 13398 h 624902"/>
                  <a:gd name="connsiteX11" fmla="*/ 598832 w 605241"/>
                  <a:gd name="connsiteY11" fmla="*/ 142652 h 624902"/>
                  <a:gd name="connsiteX12" fmla="*/ 589022 w 605241"/>
                  <a:gd name="connsiteY12" fmla="*/ 308387 h 624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241" h="624902">
                    <a:moveTo>
                      <a:pt x="589022" y="308387"/>
                    </a:moveTo>
                    <a:cubicBezTo>
                      <a:pt x="558637" y="416210"/>
                      <a:pt x="476341" y="530224"/>
                      <a:pt x="416333" y="624903"/>
                    </a:cubicBezTo>
                    <a:cubicBezTo>
                      <a:pt x="397569" y="615378"/>
                      <a:pt x="363279" y="599185"/>
                      <a:pt x="324417" y="580707"/>
                    </a:cubicBezTo>
                    <a:cubicBezTo>
                      <a:pt x="252503" y="546417"/>
                      <a:pt x="164969" y="503935"/>
                      <a:pt x="133917" y="480599"/>
                    </a:cubicBezTo>
                    <a:cubicBezTo>
                      <a:pt x="85911" y="444785"/>
                      <a:pt x="43525" y="399637"/>
                      <a:pt x="19617" y="344677"/>
                    </a:cubicBezTo>
                    <a:cubicBezTo>
                      <a:pt x="-4291" y="289813"/>
                      <a:pt x="-8101" y="224472"/>
                      <a:pt x="17998" y="170655"/>
                    </a:cubicBezTo>
                    <a:cubicBezTo>
                      <a:pt x="44096" y="116839"/>
                      <a:pt x="102675" y="77787"/>
                      <a:pt x="162302" y="83026"/>
                    </a:cubicBezTo>
                    <a:cubicBezTo>
                      <a:pt x="212022" y="87407"/>
                      <a:pt x="254885" y="119792"/>
                      <a:pt x="289270" y="155987"/>
                    </a:cubicBezTo>
                    <a:cubicBezTo>
                      <a:pt x="287841" y="124364"/>
                      <a:pt x="297176" y="92741"/>
                      <a:pt x="314606" y="66452"/>
                    </a:cubicBezTo>
                    <a:cubicBezTo>
                      <a:pt x="325274" y="50164"/>
                      <a:pt x="338990" y="35972"/>
                      <a:pt x="355183" y="25018"/>
                    </a:cubicBezTo>
                    <a:cubicBezTo>
                      <a:pt x="397474" y="-3462"/>
                      <a:pt x="454910" y="-8033"/>
                      <a:pt x="501296" y="13398"/>
                    </a:cubicBezTo>
                    <a:cubicBezTo>
                      <a:pt x="552065" y="36829"/>
                      <a:pt x="586450" y="88169"/>
                      <a:pt x="598832" y="142652"/>
                    </a:cubicBezTo>
                    <a:cubicBezTo>
                      <a:pt x="611405" y="197135"/>
                      <a:pt x="604071" y="254571"/>
                      <a:pt x="589022" y="308387"/>
                    </a:cubicBezTo>
                    <a:close/>
                  </a:path>
                </a:pathLst>
              </a:custGeom>
              <a:solidFill>
                <a:srgbClr val="C94D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190310-7D89-4BF8-8E01-2E347D14FA35}"/>
                  </a:ext>
                </a:extLst>
              </p:cNvPr>
              <p:cNvSpPr/>
              <p:nvPr/>
            </p:nvSpPr>
            <p:spPr>
              <a:xfrm>
                <a:off x="9064167" y="2090822"/>
                <a:ext cx="2791244" cy="1916494"/>
              </a:xfrm>
              <a:custGeom>
                <a:avLst/>
                <a:gdLst>
                  <a:gd name="connsiteX0" fmla="*/ 2791245 w 2791244"/>
                  <a:gd name="connsiteY0" fmla="*/ 0 h 1916494"/>
                  <a:gd name="connsiteX1" fmla="*/ 668694 w 2791244"/>
                  <a:gd name="connsiteY1" fmla="*/ 258604 h 1916494"/>
                  <a:gd name="connsiteX2" fmla="*/ 509817 w 2791244"/>
                  <a:gd name="connsiteY2" fmla="*/ 241744 h 1916494"/>
                  <a:gd name="connsiteX3" fmla="*/ 369990 w 2791244"/>
                  <a:gd name="connsiteY3" fmla="*/ 309086 h 1916494"/>
                  <a:gd name="connsiteX4" fmla="*/ 276359 w 2791244"/>
                  <a:gd name="connsiteY4" fmla="*/ 345091 h 1916494"/>
                  <a:gd name="connsiteX5" fmla="*/ 226639 w 2791244"/>
                  <a:gd name="connsiteY5" fmla="*/ 424339 h 1916494"/>
                  <a:gd name="connsiteX6" fmla="*/ 515 w 2791244"/>
                  <a:gd name="connsiteY6" fmla="*/ 1153382 h 1916494"/>
                  <a:gd name="connsiteX7" fmla="*/ 160154 w 2791244"/>
                  <a:gd name="connsiteY7" fmla="*/ 1844516 h 1916494"/>
                  <a:gd name="connsiteX8" fmla="*/ 334938 w 2791244"/>
                  <a:gd name="connsiteY8" fmla="*/ 1911477 h 1916494"/>
                  <a:gd name="connsiteX9" fmla="*/ 510960 w 2791244"/>
                  <a:gd name="connsiteY9" fmla="*/ 1812131 h 1916494"/>
                  <a:gd name="connsiteX10" fmla="*/ 919582 w 2791244"/>
                  <a:gd name="connsiteY10" fmla="*/ 1426940 h 1916494"/>
                  <a:gd name="connsiteX11" fmla="*/ 930631 w 2791244"/>
                  <a:gd name="connsiteY11" fmla="*/ 1411319 h 1916494"/>
                  <a:gd name="connsiteX12" fmla="*/ 1644625 w 2791244"/>
                  <a:gd name="connsiteY12" fmla="*/ 996125 h 1916494"/>
                  <a:gd name="connsiteX13" fmla="*/ 2791150 w 2791244"/>
                  <a:gd name="connsiteY13" fmla="*/ 847725 h 1916494"/>
                  <a:gd name="connsiteX14" fmla="*/ 2791150 w 2791244"/>
                  <a:gd name="connsiteY14" fmla="*/ 0 h 1916494"/>
                  <a:gd name="connsiteX15" fmla="*/ 344272 w 2791244"/>
                  <a:gd name="connsiteY15" fmla="*/ 1495997 h 1916494"/>
                  <a:gd name="connsiteX16" fmla="*/ 331128 w 2791244"/>
                  <a:gd name="connsiteY16" fmla="*/ 1294829 h 1916494"/>
                  <a:gd name="connsiteX17" fmla="*/ 483718 w 2791244"/>
                  <a:gd name="connsiteY17" fmla="*/ 1375220 h 1916494"/>
                  <a:gd name="connsiteX18" fmla="*/ 344272 w 2791244"/>
                  <a:gd name="connsiteY18" fmla="*/ 1495997 h 191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791244" h="1916494">
                    <a:moveTo>
                      <a:pt x="2791245" y="0"/>
                    </a:moveTo>
                    <a:cubicBezTo>
                      <a:pt x="2248987" y="279559"/>
                      <a:pt x="1269055" y="367379"/>
                      <a:pt x="668694" y="258604"/>
                    </a:cubicBezTo>
                    <a:cubicBezTo>
                      <a:pt x="616116" y="249079"/>
                      <a:pt x="563157" y="238030"/>
                      <a:pt x="509817" y="241744"/>
                    </a:cubicBezTo>
                    <a:cubicBezTo>
                      <a:pt x="456572" y="245459"/>
                      <a:pt x="401803" y="266319"/>
                      <a:pt x="369990" y="309086"/>
                    </a:cubicBezTo>
                    <a:cubicBezTo>
                      <a:pt x="339891" y="300133"/>
                      <a:pt x="298933" y="323279"/>
                      <a:pt x="276359" y="345091"/>
                    </a:cubicBezTo>
                    <a:cubicBezTo>
                      <a:pt x="253785" y="366903"/>
                      <a:pt x="239783" y="395859"/>
                      <a:pt x="226639" y="424339"/>
                    </a:cubicBezTo>
                    <a:cubicBezTo>
                      <a:pt x="105481" y="741521"/>
                      <a:pt x="32805" y="959549"/>
                      <a:pt x="515" y="1153382"/>
                    </a:cubicBezTo>
                    <a:cubicBezTo>
                      <a:pt x="-7581" y="1306830"/>
                      <a:pt x="81287" y="1508665"/>
                      <a:pt x="160154" y="1844516"/>
                    </a:cubicBezTo>
                    <a:cubicBezTo>
                      <a:pt x="175680" y="1910715"/>
                      <a:pt x="268453" y="1925955"/>
                      <a:pt x="334938" y="1911477"/>
                    </a:cubicBezTo>
                    <a:cubicBezTo>
                      <a:pt x="401422" y="1896999"/>
                      <a:pt x="457906" y="1854708"/>
                      <a:pt x="510960" y="1812131"/>
                    </a:cubicBezTo>
                    <a:cubicBezTo>
                      <a:pt x="656978" y="1694688"/>
                      <a:pt x="793757" y="1565815"/>
                      <a:pt x="919582" y="1426940"/>
                    </a:cubicBezTo>
                    <a:cubicBezTo>
                      <a:pt x="923297" y="1421702"/>
                      <a:pt x="926917" y="1416558"/>
                      <a:pt x="930631" y="1411319"/>
                    </a:cubicBezTo>
                    <a:cubicBezTo>
                      <a:pt x="1207047" y="1370933"/>
                      <a:pt x="1465460" y="1210532"/>
                      <a:pt x="1644625" y="996125"/>
                    </a:cubicBezTo>
                    <a:cubicBezTo>
                      <a:pt x="1963713" y="925544"/>
                      <a:pt x="2464633" y="860679"/>
                      <a:pt x="2791150" y="847725"/>
                    </a:cubicBezTo>
                    <a:lnTo>
                      <a:pt x="2791150" y="0"/>
                    </a:lnTo>
                    <a:close/>
                    <a:moveTo>
                      <a:pt x="344272" y="1495997"/>
                    </a:moveTo>
                    <a:cubicBezTo>
                      <a:pt x="339891" y="1428941"/>
                      <a:pt x="335509" y="1361885"/>
                      <a:pt x="331128" y="1294829"/>
                    </a:cubicBezTo>
                    <a:cubicBezTo>
                      <a:pt x="387992" y="1308354"/>
                      <a:pt x="437332" y="1339691"/>
                      <a:pt x="483718" y="1375220"/>
                    </a:cubicBezTo>
                    <a:cubicBezTo>
                      <a:pt x="434665" y="1414177"/>
                      <a:pt x="393231" y="1457039"/>
                      <a:pt x="344272" y="149599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548DADC-75BA-49FA-8C16-DC2532817C39}"/>
                  </a:ext>
                </a:extLst>
              </p:cNvPr>
              <p:cNvSpPr/>
              <p:nvPr/>
            </p:nvSpPr>
            <p:spPr>
              <a:xfrm>
                <a:off x="9237362" y="3123134"/>
                <a:ext cx="507440" cy="831134"/>
              </a:xfrm>
              <a:custGeom>
                <a:avLst/>
                <a:gdLst>
                  <a:gd name="connsiteX0" fmla="*/ 495975 w 507440"/>
                  <a:gd name="connsiteY0" fmla="*/ 2960 h 831134"/>
                  <a:gd name="connsiteX1" fmla="*/ 298617 w 507440"/>
                  <a:gd name="connsiteY1" fmla="*/ 338716 h 831134"/>
                  <a:gd name="connsiteX2" fmla="*/ 151932 w 507440"/>
                  <a:gd name="connsiteY2" fmla="*/ 473209 h 831134"/>
                  <a:gd name="connsiteX3" fmla="*/ 34489 w 507440"/>
                  <a:gd name="connsiteY3" fmla="*/ 623323 h 831134"/>
                  <a:gd name="connsiteX4" fmla="*/ 4675 w 507440"/>
                  <a:gd name="connsiteY4" fmla="*/ 723241 h 831134"/>
                  <a:gd name="connsiteX5" fmla="*/ 1342 w 507440"/>
                  <a:gd name="connsiteY5" fmla="*/ 775247 h 831134"/>
                  <a:gd name="connsiteX6" fmla="*/ 389 w 507440"/>
                  <a:gd name="connsiteY6" fmla="*/ 829921 h 831134"/>
                  <a:gd name="connsiteX7" fmla="*/ 2866 w 507440"/>
                  <a:gd name="connsiteY7" fmla="*/ 829921 h 831134"/>
                  <a:gd name="connsiteX8" fmla="*/ 4771 w 507440"/>
                  <a:gd name="connsiteY8" fmla="*/ 783058 h 831134"/>
                  <a:gd name="connsiteX9" fmla="*/ 16201 w 507440"/>
                  <a:gd name="connsiteY9" fmla="*/ 734480 h 831134"/>
                  <a:gd name="connsiteX10" fmla="*/ 50014 w 507440"/>
                  <a:gd name="connsiteY10" fmla="*/ 645802 h 831134"/>
                  <a:gd name="connsiteX11" fmla="*/ 166410 w 507440"/>
                  <a:gd name="connsiteY11" fmla="*/ 493498 h 831134"/>
                  <a:gd name="connsiteX12" fmla="*/ 311285 w 507440"/>
                  <a:gd name="connsiteY12" fmla="*/ 362529 h 831134"/>
                  <a:gd name="connsiteX13" fmla="*/ 419299 w 507440"/>
                  <a:gd name="connsiteY13" fmla="*/ 204985 h 831134"/>
                  <a:gd name="connsiteX14" fmla="*/ 507119 w 507440"/>
                  <a:gd name="connsiteY14" fmla="*/ 7627 h 831134"/>
                  <a:gd name="connsiteX15" fmla="*/ 495975 w 507440"/>
                  <a:gd name="connsiteY15" fmla="*/ 2960 h 831134"/>
                  <a:gd name="connsiteX16" fmla="*/ 495975 w 507440"/>
                  <a:gd name="connsiteY16" fmla="*/ 2960 h 83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7440" h="831134">
                    <a:moveTo>
                      <a:pt x="495975" y="2960"/>
                    </a:moveTo>
                    <a:cubicBezTo>
                      <a:pt x="441873" y="121451"/>
                      <a:pt x="385294" y="240133"/>
                      <a:pt x="298617" y="338716"/>
                    </a:cubicBezTo>
                    <a:cubicBezTo>
                      <a:pt x="254516" y="388913"/>
                      <a:pt x="201652" y="429109"/>
                      <a:pt x="151932" y="473209"/>
                    </a:cubicBezTo>
                    <a:cubicBezTo>
                      <a:pt x="103640" y="516072"/>
                      <a:pt x="62302" y="564649"/>
                      <a:pt x="34489" y="623323"/>
                    </a:cubicBezTo>
                    <a:cubicBezTo>
                      <a:pt x="19439" y="655137"/>
                      <a:pt x="10105" y="688570"/>
                      <a:pt x="4675" y="723241"/>
                    </a:cubicBezTo>
                    <a:cubicBezTo>
                      <a:pt x="1913" y="740671"/>
                      <a:pt x="2389" y="757721"/>
                      <a:pt x="1342" y="775247"/>
                    </a:cubicBezTo>
                    <a:cubicBezTo>
                      <a:pt x="199" y="793535"/>
                      <a:pt x="-468" y="811633"/>
                      <a:pt x="389" y="829921"/>
                    </a:cubicBezTo>
                    <a:cubicBezTo>
                      <a:pt x="484" y="831540"/>
                      <a:pt x="2866" y="831540"/>
                      <a:pt x="2866" y="829921"/>
                    </a:cubicBezTo>
                    <a:cubicBezTo>
                      <a:pt x="2675" y="814300"/>
                      <a:pt x="3247" y="798583"/>
                      <a:pt x="4771" y="783058"/>
                    </a:cubicBezTo>
                    <a:cubicBezTo>
                      <a:pt x="6390" y="766389"/>
                      <a:pt x="11819" y="750577"/>
                      <a:pt x="16201" y="734480"/>
                    </a:cubicBezTo>
                    <a:cubicBezTo>
                      <a:pt x="24583" y="703810"/>
                      <a:pt x="36679" y="674663"/>
                      <a:pt x="50014" y="645802"/>
                    </a:cubicBezTo>
                    <a:cubicBezTo>
                      <a:pt x="77446" y="586462"/>
                      <a:pt x="117928" y="536836"/>
                      <a:pt x="166410" y="493498"/>
                    </a:cubicBezTo>
                    <a:cubicBezTo>
                      <a:pt x="215083" y="450064"/>
                      <a:pt x="267661" y="411297"/>
                      <a:pt x="311285" y="362529"/>
                    </a:cubicBezTo>
                    <a:cubicBezTo>
                      <a:pt x="353957" y="314904"/>
                      <a:pt x="388724" y="260897"/>
                      <a:pt x="419299" y="204985"/>
                    </a:cubicBezTo>
                    <a:cubicBezTo>
                      <a:pt x="453970" y="141644"/>
                      <a:pt x="481783" y="75064"/>
                      <a:pt x="507119" y="7627"/>
                    </a:cubicBezTo>
                    <a:cubicBezTo>
                      <a:pt x="509405" y="1246"/>
                      <a:pt x="498832" y="-3231"/>
                      <a:pt x="495975" y="2960"/>
                    </a:cubicBezTo>
                    <a:lnTo>
                      <a:pt x="495975" y="2960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A69D285-A190-48FA-AA59-FB7F5CD32333}"/>
                  </a:ext>
                </a:extLst>
              </p:cNvPr>
              <p:cNvSpPr/>
              <p:nvPr/>
            </p:nvSpPr>
            <p:spPr>
              <a:xfrm>
                <a:off x="9402780" y="2804892"/>
                <a:ext cx="324309" cy="357902"/>
              </a:xfrm>
              <a:custGeom>
                <a:avLst/>
                <a:gdLst>
                  <a:gd name="connsiteX0" fmla="*/ 611 w 324309"/>
                  <a:gd name="connsiteY0" fmla="*/ 7258 h 357902"/>
                  <a:gd name="connsiteX1" fmla="*/ 140533 w 324309"/>
                  <a:gd name="connsiteY1" fmla="*/ 222618 h 357902"/>
                  <a:gd name="connsiteX2" fmla="*/ 219210 w 324309"/>
                  <a:gd name="connsiteY2" fmla="*/ 310438 h 357902"/>
                  <a:gd name="connsiteX3" fmla="*/ 314460 w 324309"/>
                  <a:gd name="connsiteY3" fmla="*/ 357873 h 357902"/>
                  <a:gd name="connsiteX4" fmla="*/ 317127 w 324309"/>
                  <a:gd name="connsiteY4" fmla="*/ 337966 h 357902"/>
                  <a:gd name="connsiteX5" fmla="*/ 227020 w 324309"/>
                  <a:gd name="connsiteY5" fmla="*/ 286626 h 357902"/>
                  <a:gd name="connsiteX6" fmla="*/ 152440 w 324309"/>
                  <a:gd name="connsiteY6" fmla="*/ 201472 h 357902"/>
                  <a:gd name="connsiteX7" fmla="*/ 8993 w 324309"/>
                  <a:gd name="connsiteY7" fmla="*/ 2305 h 357902"/>
                  <a:gd name="connsiteX8" fmla="*/ 611 w 324309"/>
                  <a:gd name="connsiteY8" fmla="*/ 7258 h 357902"/>
                  <a:gd name="connsiteX9" fmla="*/ 611 w 324309"/>
                  <a:gd name="connsiteY9" fmla="*/ 7258 h 35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4309" h="357902">
                    <a:moveTo>
                      <a:pt x="611" y="7258"/>
                    </a:moveTo>
                    <a:cubicBezTo>
                      <a:pt x="40045" y="83743"/>
                      <a:pt x="87193" y="155086"/>
                      <a:pt x="140533" y="222618"/>
                    </a:cubicBezTo>
                    <a:cubicBezTo>
                      <a:pt x="164822" y="253288"/>
                      <a:pt x="189873" y="284435"/>
                      <a:pt x="219210" y="310438"/>
                    </a:cubicBezTo>
                    <a:cubicBezTo>
                      <a:pt x="245785" y="333965"/>
                      <a:pt x="278074" y="355301"/>
                      <a:pt x="314460" y="357873"/>
                    </a:cubicBezTo>
                    <a:cubicBezTo>
                      <a:pt x="326080" y="358730"/>
                      <a:pt x="327985" y="341014"/>
                      <a:pt x="317127" y="337966"/>
                    </a:cubicBezTo>
                    <a:cubicBezTo>
                      <a:pt x="282170" y="328250"/>
                      <a:pt x="253405" y="311677"/>
                      <a:pt x="227020" y="286626"/>
                    </a:cubicBezTo>
                    <a:cubicBezTo>
                      <a:pt x="199684" y="260718"/>
                      <a:pt x="176062" y="230809"/>
                      <a:pt x="152440" y="201472"/>
                    </a:cubicBezTo>
                    <a:cubicBezTo>
                      <a:pt x="101195" y="137750"/>
                      <a:pt x="53761" y="70694"/>
                      <a:pt x="8993" y="2305"/>
                    </a:cubicBezTo>
                    <a:cubicBezTo>
                      <a:pt x="5659" y="-2934"/>
                      <a:pt x="-2246" y="1638"/>
                      <a:pt x="611" y="7258"/>
                    </a:cubicBezTo>
                    <a:lnTo>
                      <a:pt x="611" y="7258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F26AB92-A7B3-44CA-B99E-8617DF2C966E}"/>
                  </a:ext>
                </a:extLst>
              </p:cNvPr>
              <p:cNvSpPr/>
              <p:nvPr/>
            </p:nvSpPr>
            <p:spPr>
              <a:xfrm>
                <a:off x="9294943" y="2939369"/>
                <a:ext cx="298850" cy="155593"/>
              </a:xfrm>
              <a:custGeom>
                <a:avLst/>
                <a:gdLst>
                  <a:gd name="connsiteX0" fmla="*/ 1101 w 298850"/>
                  <a:gd name="connsiteY0" fmla="*/ 4321 h 155593"/>
                  <a:gd name="connsiteX1" fmla="*/ 108162 w 298850"/>
                  <a:gd name="connsiteY1" fmla="*/ 130241 h 155593"/>
                  <a:gd name="connsiteX2" fmla="*/ 195697 w 298850"/>
                  <a:gd name="connsiteY2" fmla="*/ 155387 h 155593"/>
                  <a:gd name="connsiteX3" fmla="*/ 251228 w 298850"/>
                  <a:gd name="connsiteY3" fmla="*/ 152339 h 155593"/>
                  <a:gd name="connsiteX4" fmla="*/ 297710 w 298850"/>
                  <a:gd name="connsiteY4" fmla="*/ 138719 h 155593"/>
                  <a:gd name="connsiteX5" fmla="*/ 296948 w 298850"/>
                  <a:gd name="connsiteY5" fmla="*/ 132432 h 155593"/>
                  <a:gd name="connsiteX6" fmla="*/ 251228 w 298850"/>
                  <a:gd name="connsiteY6" fmla="*/ 132718 h 155593"/>
                  <a:gd name="connsiteX7" fmla="*/ 197983 w 298850"/>
                  <a:gd name="connsiteY7" fmla="*/ 135480 h 155593"/>
                  <a:gd name="connsiteX8" fmla="*/ 109686 w 298850"/>
                  <a:gd name="connsiteY8" fmla="*/ 108334 h 155593"/>
                  <a:gd name="connsiteX9" fmla="*/ 3483 w 298850"/>
                  <a:gd name="connsiteY9" fmla="*/ 320 h 155593"/>
                  <a:gd name="connsiteX10" fmla="*/ 1101 w 298850"/>
                  <a:gd name="connsiteY10" fmla="*/ 4321 h 155593"/>
                  <a:gd name="connsiteX11" fmla="*/ 1101 w 298850"/>
                  <a:gd name="connsiteY11" fmla="*/ 4321 h 1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8850" h="155593">
                    <a:moveTo>
                      <a:pt x="1101" y="4321"/>
                    </a:moveTo>
                    <a:cubicBezTo>
                      <a:pt x="47298" y="36610"/>
                      <a:pt x="59680" y="99475"/>
                      <a:pt x="108162" y="130241"/>
                    </a:cubicBezTo>
                    <a:cubicBezTo>
                      <a:pt x="134070" y="146624"/>
                      <a:pt x="165312" y="154054"/>
                      <a:pt x="195697" y="155387"/>
                    </a:cubicBezTo>
                    <a:cubicBezTo>
                      <a:pt x="214271" y="156149"/>
                      <a:pt x="232845" y="154721"/>
                      <a:pt x="251228" y="152339"/>
                    </a:cubicBezTo>
                    <a:cubicBezTo>
                      <a:pt x="267420" y="150244"/>
                      <a:pt x="285327" y="150244"/>
                      <a:pt x="297710" y="138719"/>
                    </a:cubicBezTo>
                    <a:cubicBezTo>
                      <a:pt x="299424" y="137099"/>
                      <a:pt x="299234" y="133480"/>
                      <a:pt x="296948" y="132432"/>
                    </a:cubicBezTo>
                    <a:cubicBezTo>
                      <a:pt x="282089" y="125860"/>
                      <a:pt x="266944" y="130813"/>
                      <a:pt x="251228" y="132718"/>
                    </a:cubicBezTo>
                    <a:cubicBezTo>
                      <a:pt x="233607" y="134813"/>
                      <a:pt x="215795" y="136147"/>
                      <a:pt x="197983" y="135480"/>
                    </a:cubicBezTo>
                    <a:cubicBezTo>
                      <a:pt x="166836" y="134337"/>
                      <a:pt x="135118" y="127098"/>
                      <a:pt x="109686" y="108334"/>
                    </a:cubicBezTo>
                    <a:cubicBezTo>
                      <a:pt x="68157" y="77663"/>
                      <a:pt x="51584" y="23466"/>
                      <a:pt x="3483" y="320"/>
                    </a:cubicBezTo>
                    <a:cubicBezTo>
                      <a:pt x="720" y="-1108"/>
                      <a:pt x="-1375" y="2606"/>
                      <a:pt x="1101" y="4321"/>
                    </a:cubicBezTo>
                    <a:lnTo>
                      <a:pt x="1101" y="4321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AF82A1D-37C3-4284-833E-276776D7F2F8}"/>
                  </a:ext>
                </a:extLst>
              </p:cNvPr>
              <p:cNvSpPr/>
              <p:nvPr/>
            </p:nvSpPr>
            <p:spPr>
              <a:xfrm>
                <a:off x="9374245" y="3079762"/>
                <a:ext cx="109905" cy="528442"/>
              </a:xfrm>
              <a:custGeom>
                <a:avLst/>
                <a:gdLst>
                  <a:gd name="connsiteX0" fmla="*/ 95345 w 109905"/>
                  <a:gd name="connsiteY0" fmla="*/ 4041 h 528442"/>
                  <a:gd name="connsiteX1" fmla="*/ 20765 w 109905"/>
                  <a:gd name="connsiteY1" fmla="*/ 115864 h 528442"/>
                  <a:gd name="connsiteX2" fmla="*/ 1143 w 109905"/>
                  <a:gd name="connsiteY2" fmla="*/ 167204 h 528442"/>
                  <a:gd name="connsiteX3" fmla="*/ 0 w 109905"/>
                  <a:gd name="connsiteY3" fmla="*/ 236927 h 528442"/>
                  <a:gd name="connsiteX4" fmla="*/ 21050 w 109905"/>
                  <a:gd name="connsiteY4" fmla="*/ 522106 h 528442"/>
                  <a:gd name="connsiteX5" fmla="*/ 38481 w 109905"/>
                  <a:gd name="connsiteY5" fmla="*/ 519724 h 528442"/>
                  <a:gd name="connsiteX6" fmla="*/ 19717 w 109905"/>
                  <a:gd name="connsiteY6" fmla="*/ 243880 h 528442"/>
                  <a:gd name="connsiteX7" fmla="*/ 20098 w 109905"/>
                  <a:gd name="connsiteY7" fmla="*/ 176443 h 528442"/>
                  <a:gd name="connsiteX8" fmla="*/ 24955 w 109905"/>
                  <a:gd name="connsiteY8" fmla="*/ 141963 h 528442"/>
                  <a:gd name="connsiteX9" fmla="*/ 41624 w 109905"/>
                  <a:gd name="connsiteY9" fmla="*/ 119389 h 528442"/>
                  <a:gd name="connsiteX10" fmla="*/ 108966 w 109905"/>
                  <a:gd name="connsiteY10" fmla="*/ 11947 h 528442"/>
                  <a:gd name="connsiteX11" fmla="*/ 95345 w 109905"/>
                  <a:gd name="connsiteY11" fmla="*/ 4041 h 528442"/>
                  <a:gd name="connsiteX12" fmla="*/ 95345 w 109905"/>
                  <a:gd name="connsiteY12" fmla="*/ 4041 h 52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05" h="528442">
                    <a:moveTo>
                      <a:pt x="95345" y="4041"/>
                    </a:moveTo>
                    <a:cubicBezTo>
                      <a:pt x="74390" y="43855"/>
                      <a:pt x="49149" y="80908"/>
                      <a:pt x="20765" y="115864"/>
                    </a:cubicBezTo>
                    <a:cubicBezTo>
                      <a:pt x="7715" y="131962"/>
                      <a:pt x="2000" y="146344"/>
                      <a:pt x="1143" y="167204"/>
                    </a:cubicBezTo>
                    <a:cubicBezTo>
                      <a:pt x="191" y="190445"/>
                      <a:pt x="0" y="213686"/>
                      <a:pt x="0" y="236927"/>
                    </a:cubicBezTo>
                    <a:cubicBezTo>
                      <a:pt x="0" y="332082"/>
                      <a:pt x="5810" y="428189"/>
                      <a:pt x="21050" y="522106"/>
                    </a:cubicBezTo>
                    <a:cubicBezTo>
                      <a:pt x="22669" y="531916"/>
                      <a:pt x="39624" y="529726"/>
                      <a:pt x="38481" y="519724"/>
                    </a:cubicBezTo>
                    <a:cubicBezTo>
                      <a:pt x="28480" y="427903"/>
                      <a:pt x="20669" y="336273"/>
                      <a:pt x="19717" y="243880"/>
                    </a:cubicBezTo>
                    <a:cubicBezTo>
                      <a:pt x="19431" y="221401"/>
                      <a:pt x="19621" y="198922"/>
                      <a:pt x="20098" y="176443"/>
                    </a:cubicBezTo>
                    <a:cubicBezTo>
                      <a:pt x="20383" y="164918"/>
                      <a:pt x="19526" y="152536"/>
                      <a:pt x="24955" y="141963"/>
                    </a:cubicBezTo>
                    <a:cubicBezTo>
                      <a:pt x="29242" y="133676"/>
                      <a:pt x="35909" y="126723"/>
                      <a:pt x="41624" y="119389"/>
                    </a:cubicBezTo>
                    <a:cubicBezTo>
                      <a:pt x="67913" y="85956"/>
                      <a:pt x="90297" y="50142"/>
                      <a:pt x="108966" y="11947"/>
                    </a:cubicBezTo>
                    <a:cubicBezTo>
                      <a:pt x="113538" y="2898"/>
                      <a:pt x="100203" y="-5103"/>
                      <a:pt x="95345" y="4041"/>
                    </a:cubicBezTo>
                    <a:lnTo>
                      <a:pt x="95345" y="4041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AA458BE-C037-427E-B943-D1557E1C15EE}"/>
                  </a:ext>
                </a:extLst>
              </p:cNvPr>
              <p:cNvSpPr/>
              <p:nvPr/>
            </p:nvSpPr>
            <p:spPr>
              <a:xfrm>
                <a:off x="9621569" y="3115913"/>
                <a:ext cx="36020" cy="104349"/>
              </a:xfrm>
              <a:custGeom>
                <a:avLst/>
                <a:gdLst>
                  <a:gd name="connsiteX0" fmla="*/ 22519 w 36020"/>
                  <a:gd name="connsiteY0" fmla="*/ 6180 h 104349"/>
                  <a:gd name="connsiteX1" fmla="*/ 17661 w 36020"/>
                  <a:gd name="connsiteY1" fmla="*/ 51519 h 104349"/>
                  <a:gd name="connsiteX2" fmla="*/ 10517 w 36020"/>
                  <a:gd name="connsiteY2" fmla="*/ 72760 h 104349"/>
                  <a:gd name="connsiteX3" fmla="*/ 421 w 36020"/>
                  <a:gd name="connsiteY3" fmla="*/ 94191 h 104349"/>
                  <a:gd name="connsiteX4" fmla="*/ 5088 w 36020"/>
                  <a:gd name="connsiteY4" fmla="*/ 103716 h 104349"/>
                  <a:gd name="connsiteX5" fmla="*/ 15089 w 36020"/>
                  <a:gd name="connsiteY5" fmla="*/ 100382 h 104349"/>
                  <a:gd name="connsiteX6" fmla="*/ 25853 w 36020"/>
                  <a:gd name="connsiteY6" fmla="*/ 78094 h 104349"/>
                  <a:gd name="connsiteX7" fmla="*/ 32520 w 36020"/>
                  <a:gd name="connsiteY7" fmla="*/ 54757 h 104349"/>
                  <a:gd name="connsiteX8" fmla="*/ 35378 w 36020"/>
                  <a:gd name="connsiteY8" fmla="*/ 6180 h 104349"/>
                  <a:gd name="connsiteX9" fmla="*/ 22519 w 36020"/>
                  <a:gd name="connsiteY9" fmla="*/ 6180 h 104349"/>
                  <a:gd name="connsiteX10" fmla="*/ 22519 w 36020"/>
                  <a:gd name="connsiteY10" fmla="*/ 6180 h 104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020" h="104349">
                    <a:moveTo>
                      <a:pt x="22519" y="6180"/>
                    </a:moveTo>
                    <a:cubicBezTo>
                      <a:pt x="23090" y="21515"/>
                      <a:pt x="21566" y="36660"/>
                      <a:pt x="17661" y="51519"/>
                    </a:cubicBezTo>
                    <a:cubicBezTo>
                      <a:pt x="15756" y="58758"/>
                      <a:pt x="13375" y="65902"/>
                      <a:pt x="10517" y="72760"/>
                    </a:cubicBezTo>
                    <a:cubicBezTo>
                      <a:pt x="7469" y="79999"/>
                      <a:pt x="3374" y="86857"/>
                      <a:pt x="421" y="94191"/>
                    </a:cubicBezTo>
                    <a:cubicBezTo>
                      <a:pt x="-1103" y="97810"/>
                      <a:pt x="1754" y="102382"/>
                      <a:pt x="5088" y="103716"/>
                    </a:cubicBezTo>
                    <a:cubicBezTo>
                      <a:pt x="9089" y="105335"/>
                      <a:pt x="12708" y="103716"/>
                      <a:pt x="15089" y="100382"/>
                    </a:cubicBezTo>
                    <a:cubicBezTo>
                      <a:pt x="19947" y="93905"/>
                      <a:pt x="23090" y="85714"/>
                      <a:pt x="25853" y="78094"/>
                    </a:cubicBezTo>
                    <a:cubicBezTo>
                      <a:pt x="28615" y="70474"/>
                      <a:pt x="30901" y="62758"/>
                      <a:pt x="32520" y="54757"/>
                    </a:cubicBezTo>
                    <a:cubicBezTo>
                      <a:pt x="35854" y="38755"/>
                      <a:pt x="36806" y="22372"/>
                      <a:pt x="35378" y="6180"/>
                    </a:cubicBezTo>
                    <a:cubicBezTo>
                      <a:pt x="34616" y="-1916"/>
                      <a:pt x="22138" y="-2202"/>
                      <a:pt x="22519" y="6180"/>
                    </a:cubicBezTo>
                    <a:lnTo>
                      <a:pt x="22519" y="6180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E96BD61-52DA-4FF0-8B0F-F7471E775023}"/>
                  </a:ext>
                </a:extLst>
              </p:cNvPr>
              <p:cNvSpPr/>
              <p:nvPr/>
            </p:nvSpPr>
            <p:spPr>
              <a:xfrm>
                <a:off x="9433847" y="3205723"/>
                <a:ext cx="260467" cy="49909"/>
              </a:xfrm>
              <a:custGeom>
                <a:avLst/>
                <a:gdLst>
                  <a:gd name="connsiteX0" fmla="*/ 5263 w 260467"/>
                  <a:gd name="connsiteY0" fmla="*/ 45529 h 49909"/>
                  <a:gd name="connsiteX1" fmla="*/ 135184 w 260467"/>
                  <a:gd name="connsiteY1" fmla="*/ 32861 h 49909"/>
                  <a:gd name="connsiteX2" fmla="*/ 197858 w 260467"/>
                  <a:gd name="connsiteY2" fmla="*/ 19812 h 49909"/>
                  <a:gd name="connsiteX3" fmla="*/ 224147 w 260467"/>
                  <a:gd name="connsiteY3" fmla="*/ 25431 h 49909"/>
                  <a:gd name="connsiteX4" fmla="*/ 242435 w 260467"/>
                  <a:gd name="connsiteY4" fmla="*/ 45529 h 49909"/>
                  <a:gd name="connsiteX5" fmla="*/ 260437 w 260467"/>
                  <a:gd name="connsiteY5" fmla="*/ 40671 h 49909"/>
                  <a:gd name="connsiteX6" fmla="*/ 225862 w 260467"/>
                  <a:gd name="connsiteY6" fmla="*/ 3905 h 49909"/>
                  <a:gd name="connsiteX7" fmla="*/ 160711 w 260467"/>
                  <a:gd name="connsiteY7" fmla="*/ 6858 h 49909"/>
                  <a:gd name="connsiteX8" fmla="*/ 5167 w 260467"/>
                  <a:gd name="connsiteY8" fmla="*/ 34766 h 49909"/>
                  <a:gd name="connsiteX9" fmla="*/ 5263 w 260467"/>
                  <a:gd name="connsiteY9" fmla="*/ 45529 h 49909"/>
                  <a:gd name="connsiteX10" fmla="*/ 5263 w 260467"/>
                  <a:gd name="connsiteY10" fmla="*/ 45529 h 4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467" h="49909">
                    <a:moveTo>
                      <a:pt x="5263" y="45529"/>
                    </a:moveTo>
                    <a:cubicBezTo>
                      <a:pt x="49363" y="45624"/>
                      <a:pt x="92131" y="42862"/>
                      <a:pt x="135184" y="32861"/>
                    </a:cubicBezTo>
                    <a:cubicBezTo>
                      <a:pt x="155758" y="28098"/>
                      <a:pt x="176617" y="20193"/>
                      <a:pt x="197858" y="19812"/>
                    </a:cubicBezTo>
                    <a:cubicBezTo>
                      <a:pt x="207002" y="19621"/>
                      <a:pt x="216051" y="21145"/>
                      <a:pt x="224147" y="25431"/>
                    </a:cubicBezTo>
                    <a:cubicBezTo>
                      <a:pt x="233291" y="30289"/>
                      <a:pt x="236815" y="37338"/>
                      <a:pt x="242435" y="45529"/>
                    </a:cubicBezTo>
                    <a:cubicBezTo>
                      <a:pt x="247388" y="52768"/>
                      <a:pt x="261199" y="50958"/>
                      <a:pt x="260437" y="40671"/>
                    </a:cubicBezTo>
                    <a:cubicBezTo>
                      <a:pt x="259104" y="22383"/>
                      <a:pt x="241959" y="9525"/>
                      <a:pt x="225862" y="3905"/>
                    </a:cubicBezTo>
                    <a:cubicBezTo>
                      <a:pt x="204621" y="-3620"/>
                      <a:pt x="181761" y="1047"/>
                      <a:pt x="160711" y="6858"/>
                    </a:cubicBezTo>
                    <a:cubicBezTo>
                      <a:pt x="110133" y="20859"/>
                      <a:pt x="57650" y="32099"/>
                      <a:pt x="5167" y="34766"/>
                    </a:cubicBezTo>
                    <a:cubicBezTo>
                      <a:pt x="-1691" y="35052"/>
                      <a:pt x="-1786" y="45529"/>
                      <a:pt x="5263" y="45529"/>
                    </a:cubicBezTo>
                    <a:lnTo>
                      <a:pt x="5263" y="45529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4132223-A31E-48D5-97B6-F0CB6025B6D5}"/>
                  </a:ext>
                </a:extLst>
              </p:cNvPr>
              <p:cNvSpPr/>
              <p:nvPr/>
            </p:nvSpPr>
            <p:spPr>
              <a:xfrm>
                <a:off x="9211245" y="3239575"/>
                <a:ext cx="175194" cy="46173"/>
              </a:xfrm>
              <a:custGeom>
                <a:avLst/>
                <a:gdLst>
                  <a:gd name="connsiteX0" fmla="*/ 166238 w 175194"/>
                  <a:gd name="connsiteY0" fmla="*/ 1009 h 46173"/>
                  <a:gd name="connsiteX1" fmla="*/ 86609 w 175194"/>
                  <a:gd name="connsiteY1" fmla="*/ 28251 h 46173"/>
                  <a:gd name="connsiteX2" fmla="*/ 4122 w 175194"/>
                  <a:gd name="connsiteY2" fmla="*/ 23679 h 46173"/>
                  <a:gd name="connsiteX3" fmla="*/ 1931 w 175194"/>
                  <a:gd name="connsiteY3" fmla="*/ 31584 h 46173"/>
                  <a:gd name="connsiteX4" fmla="*/ 42794 w 175194"/>
                  <a:gd name="connsiteY4" fmla="*/ 45205 h 46173"/>
                  <a:gd name="connsiteX5" fmla="*/ 88895 w 175194"/>
                  <a:gd name="connsiteY5" fmla="*/ 44253 h 46173"/>
                  <a:gd name="connsiteX6" fmla="*/ 172334 w 175194"/>
                  <a:gd name="connsiteY6" fmla="*/ 11677 h 46173"/>
                  <a:gd name="connsiteX7" fmla="*/ 166238 w 175194"/>
                  <a:gd name="connsiteY7" fmla="*/ 1009 h 46173"/>
                  <a:gd name="connsiteX8" fmla="*/ 166238 w 175194"/>
                  <a:gd name="connsiteY8" fmla="*/ 1009 h 46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94" h="46173">
                    <a:moveTo>
                      <a:pt x="166238" y="1009"/>
                    </a:moveTo>
                    <a:cubicBezTo>
                      <a:pt x="142044" y="16249"/>
                      <a:pt x="114993" y="25393"/>
                      <a:pt x="86609" y="28251"/>
                    </a:cubicBezTo>
                    <a:cubicBezTo>
                      <a:pt x="59081" y="31013"/>
                      <a:pt x="31459" y="26727"/>
                      <a:pt x="4122" y="23679"/>
                    </a:cubicBezTo>
                    <a:cubicBezTo>
                      <a:pt x="-259" y="23202"/>
                      <a:pt x="-1402" y="29584"/>
                      <a:pt x="1931" y="31584"/>
                    </a:cubicBezTo>
                    <a:cubicBezTo>
                      <a:pt x="14885" y="39204"/>
                      <a:pt x="27839" y="43586"/>
                      <a:pt x="42794" y="45205"/>
                    </a:cubicBezTo>
                    <a:cubicBezTo>
                      <a:pt x="58034" y="46824"/>
                      <a:pt x="73655" y="46348"/>
                      <a:pt x="88895" y="44253"/>
                    </a:cubicBezTo>
                    <a:cubicBezTo>
                      <a:pt x="118708" y="40062"/>
                      <a:pt x="147569" y="28632"/>
                      <a:pt x="172334" y="11677"/>
                    </a:cubicBezTo>
                    <a:cubicBezTo>
                      <a:pt x="178906" y="7200"/>
                      <a:pt x="173000" y="-3277"/>
                      <a:pt x="166238" y="1009"/>
                    </a:cubicBezTo>
                    <a:lnTo>
                      <a:pt x="166238" y="1009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87C7509-0198-4262-B92E-452BF036D84C}"/>
                  </a:ext>
                </a:extLst>
              </p:cNvPr>
              <p:cNvSpPr/>
              <p:nvPr/>
            </p:nvSpPr>
            <p:spPr>
              <a:xfrm>
                <a:off x="9498976" y="3626992"/>
                <a:ext cx="153736" cy="119652"/>
              </a:xfrm>
              <a:custGeom>
                <a:avLst/>
                <a:gdLst>
                  <a:gd name="connsiteX0" fmla="*/ 1189 w 153736"/>
                  <a:gd name="connsiteY0" fmla="*/ 4403 h 119652"/>
                  <a:gd name="connsiteX1" fmla="*/ 83104 w 153736"/>
                  <a:gd name="connsiteY1" fmla="*/ 55267 h 119652"/>
                  <a:gd name="connsiteX2" fmla="*/ 117490 w 153736"/>
                  <a:gd name="connsiteY2" fmla="*/ 87747 h 119652"/>
                  <a:gd name="connsiteX3" fmla="*/ 133111 w 153736"/>
                  <a:gd name="connsiteY3" fmla="*/ 105559 h 119652"/>
                  <a:gd name="connsiteX4" fmla="*/ 149589 w 153736"/>
                  <a:gd name="connsiteY4" fmla="*/ 119561 h 119652"/>
                  <a:gd name="connsiteX5" fmla="*/ 153685 w 153736"/>
                  <a:gd name="connsiteY5" fmla="*/ 116417 h 119652"/>
                  <a:gd name="connsiteX6" fmla="*/ 143969 w 153736"/>
                  <a:gd name="connsiteY6" fmla="*/ 96320 h 119652"/>
                  <a:gd name="connsiteX7" fmla="*/ 128253 w 153736"/>
                  <a:gd name="connsiteY7" fmla="*/ 78603 h 119652"/>
                  <a:gd name="connsiteX8" fmla="*/ 90534 w 153736"/>
                  <a:gd name="connsiteY8" fmla="*/ 45456 h 119652"/>
                  <a:gd name="connsiteX9" fmla="*/ 2809 w 153736"/>
                  <a:gd name="connsiteY9" fmla="*/ 117 h 119652"/>
                  <a:gd name="connsiteX10" fmla="*/ 1189 w 153736"/>
                  <a:gd name="connsiteY10" fmla="*/ 4403 h 119652"/>
                  <a:gd name="connsiteX11" fmla="*/ 1189 w 153736"/>
                  <a:gd name="connsiteY11" fmla="*/ 4403 h 119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736" h="119652">
                    <a:moveTo>
                      <a:pt x="1189" y="4403"/>
                    </a:moveTo>
                    <a:cubicBezTo>
                      <a:pt x="30622" y="17453"/>
                      <a:pt x="58149" y="34883"/>
                      <a:pt x="83104" y="55267"/>
                    </a:cubicBezTo>
                    <a:cubicBezTo>
                      <a:pt x="95392" y="65268"/>
                      <a:pt x="106726" y="76222"/>
                      <a:pt x="117490" y="87747"/>
                    </a:cubicBezTo>
                    <a:cubicBezTo>
                      <a:pt x="122919" y="93557"/>
                      <a:pt x="128062" y="99463"/>
                      <a:pt x="133111" y="105559"/>
                    </a:cubicBezTo>
                    <a:cubicBezTo>
                      <a:pt x="137397" y="110798"/>
                      <a:pt x="142636" y="117941"/>
                      <a:pt x="149589" y="119561"/>
                    </a:cubicBezTo>
                    <a:cubicBezTo>
                      <a:pt x="151780" y="120037"/>
                      <a:pt x="153494" y="118608"/>
                      <a:pt x="153685" y="116417"/>
                    </a:cubicBezTo>
                    <a:cubicBezTo>
                      <a:pt x="154351" y="108988"/>
                      <a:pt x="148446" y="101749"/>
                      <a:pt x="143969" y="96320"/>
                    </a:cubicBezTo>
                    <a:cubicBezTo>
                      <a:pt x="139016" y="90224"/>
                      <a:pt x="133777" y="84318"/>
                      <a:pt x="128253" y="78603"/>
                    </a:cubicBezTo>
                    <a:cubicBezTo>
                      <a:pt x="116728" y="66506"/>
                      <a:pt x="103869" y="55553"/>
                      <a:pt x="90534" y="45456"/>
                    </a:cubicBezTo>
                    <a:cubicBezTo>
                      <a:pt x="64054" y="25454"/>
                      <a:pt x="34241" y="10595"/>
                      <a:pt x="2809" y="117"/>
                    </a:cubicBezTo>
                    <a:cubicBezTo>
                      <a:pt x="523" y="-740"/>
                      <a:pt x="-1287" y="3356"/>
                      <a:pt x="1189" y="4403"/>
                    </a:cubicBezTo>
                    <a:lnTo>
                      <a:pt x="1189" y="4403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939FDB1-8EA5-4DA6-9C85-32DC82FD428B}"/>
                  </a:ext>
                </a:extLst>
              </p:cNvPr>
              <p:cNvSpPr/>
              <p:nvPr/>
            </p:nvSpPr>
            <p:spPr>
              <a:xfrm>
                <a:off x="9564401" y="3590707"/>
                <a:ext cx="128402" cy="89051"/>
              </a:xfrm>
              <a:custGeom>
                <a:avLst/>
                <a:gdLst>
                  <a:gd name="connsiteX0" fmla="*/ 3582 w 128402"/>
                  <a:gd name="connsiteY0" fmla="*/ 9827 h 89051"/>
                  <a:gd name="connsiteX1" fmla="*/ 65494 w 128402"/>
                  <a:gd name="connsiteY1" fmla="*/ 41355 h 89051"/>
                  <a:gd name="connsiteX2" fmla="*/ 91116 w 128402"/>
                  <a:gd name="connsiteY2" fmla="*/ 64787 h 89051"/>
                  <a:gd name="connsiteX3" fmla="*/ 103308 w 128402"/>
                  <a:gd name="connsiteY3" fmla="*/ 77264 h 89051"/>
                  <a:gd name="connsiteX4" fmla="*/ 117882 w 128402"/>
                  <a:gd name="connsiteY4" fmla="*/ 88885 h 89051"/>
                  <a:gd name="connsiteX5" fmla="*/ 128169 w 128402"/>
                  <a:gd name="connsiteY5" fmla="*/ 78598 h 89051"/>
                  <a:gd name="connsiteX6" fmla="*/ 116072 w 128402"/>
                  <a:gd name="connsiteY6" fmla="*/ 64405 h 89051"/>
                  <a:gd name="connsiteX7" fmla="*/ 101975 w 128402"/>
                  <a:gd name="connsiteY7" fmla="*/ 52499 h 89051"/>
                  <a:gd name="connsiteX8" fmla="*/ 71876 w 128402"/>
                  <a:gd name="connsiteY8" fmla="*/ 30020 h 89051"/>
                  <a:gd name="connsiteX9" fmla="*/ 6344 w 128402"/>
                  <a:gd name="connsiteY9" fmla="*/ 112 h 89051"/>
                  <a:gd name="connsiteX10" fmla="*/ 3582 w 128402"/>
                  <a:gd name="connsiteY10" fmla="*/ 9827 h 89051"/>
                  <a:gd name="connsiteX11" fmla="*/ 3582 w 128402"/>
                  <a:gd name="connsiteY11" fmla="*/ 9827 h 89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402" h="89051">
                    <a:moveTo>
                      <a:pt x="3582" y="9827"/>
                    </a:moveTo>
                    <a:cubicBezTo>
                      <a:pt x="26346" y="15352"/>
                      <a:pt x="47492" y="26496"/>
                      <a:pt x="65494" y="41355"/>
                    </a:cubicBezTo>
                    <a:cubicBezTo>
                      <a:pt x="74448" y="48689"/>
                      <a:pt x="82925" y="56595"/>
                      <a:pt x="91116" y="64787"/>
                    </a:cubicBezTo>
                    <a:cubicBezTo>
                      <a:pt x="95212" y="68882"/>
                      <a:pt x="99308" y="73073"/>
                      <a:pt x="103308" y="77264"/>
                    </a:cubicBezTo>
                    <a:cubicBezTo>
                      <a:pt x="107499" y="81550"/>
                      <a:pt x="111690" y="87742"/>
                      <a:pt x="117882" y="88885"/>
                    </a:cubicBezTo>
                    <a:cubicBezTo>
                      <a:pt x="124263" y="90028"/>
                      <a:pt x="129597" y="85170"/>
                      <a:pt x="128169" y="78598"/>
                    </a:cubicBezTo>
                    <a:cubicBezTo>
                      <a:pt x="126835" y="72311"/>
                      <a:pt x="120739" y="68406"/>
                      <a:pt x="116072" y="64405"/>
                    </a:cubicBezTo>
                    <a:cubicBezTo>
                      <a:pt x="111405" y="60405"/>
                      <a:pt x="106737" y="56405"/>
                      <a:pt x="101975" y="52499"/>
                    </a:cubicBezTo>
                    <a:cubicBezTo>
                      <a:pt x="92259" y="44593"/>
                      <a:pt x="82258" y="36878"/>
                      <a:pt x="71876" y="30020"/>
                    </a:cubicBezTo>
                    <a:cubicBezTo>
                      <a:pt x="51683" y="16590"/>
                      <a:pt x="30252" y="5160"/>
                      <a:pt x="6344" y="112"/>
                    </a:cubicBezTo>
                    <a:cubicBezTo>
                      <a:pt x="-38" y="-1126"/>
                      <a:pt x="-2705" y="8303"/>
                      <a:pt x="3582" y="9827"/>
                    </a:cubicBezTo>
                    <a:lnTo>
                      <a:pt x="3582" y="9827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CECB9F4-B265-4EFE-92D8-9A95281FDA99}"/>
                  </a:ext>
                </a:extLst>
              </p:cNvPr>
              <p:cNvSpPr/>
              <p:nvPr/>
            </p:nvSpPr>
            <p:spPr>
              <a:xfrm>
                <a:off x="9649012" y="2979757"/>
                <a:ext cx="66659" cy="151035"/>
              </a:xfrm>
              <a:custGeom>
                <a:avLst/>
                <a:gdLst>
                  <a:gd name="connsiteX0" fmla="*/ 66418 w 66659"/>
                  <a:gd name="connsiteY0" fmla="*/ 144527 h 151035"/>
                  <a:gd name="connsiteX1" fmla="*/ 41748 w 66659"/>
                  <a:gd name="connsiteY1" fmla="*/ 69565 h 151035"/>
                  <a:gd name="connsiteX2" fmla="*/ 27175 w 66659"/>
                  <a:gd name="connsiteY2" fmla="*/ 34323 h 151035"/>
                  <a:gd name="connsiteX3" fmla="*/ 7649 w 66659"/>
                  <a:gd name="connsiteY3" fmla="*/ 1176 h 151035"/>
                  <a:gd name="connsiteX4" fmla="*/ 28 w 66659"/>
                  <a:gd name="connsiteY4" fmla="*/ 4319 h 151035"/>
                  <a:gd name="connsiteX5" fmla="*/ 12601 w 66659"/>
                  <a:gd name="connsiteY5" fmla="*/ 39752 h 151035"/>
                  <a:gd name="connsiteX6" fmla="*/ 28032 w 66659"/>
                  <a:gd name="connsiteY6" fmla="*/ 74709 h 151035"/>
                  <a:gd name="connsiteX7" fmla="*/ 56226 w 66659"/>
                  <a:gd name="connsiteY7" fmla="*/ 147289 h 151035"/>
                  <a:gd name="connsiteX8" fmla="*/ 66418 w 66659"/>
                  <a:gd name="connsiteY8" fmla="*/ 144527 h 151035"/>
                  <a:gd name="connsiteX9" fmla="*/ 66418 w 66659"/>
                  <a:gd name="connsiteY9" fmla="*/ 144527 h 15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59" h="151035">
                    <a:moveTo>
                      <a:pt x="66418" y="144527"/>
                    </a:moveTo>
                    <a:cubicBezTo>
                      <a:pt x="59179" y="119286"/>
                      <a:pt x="51273" y="94044"/>
                      <a:pt x="41748" y="69565"/>
                    </a:cubicBezTo>
                    <a:cubicBezTo>
                      <a:pt x="37081" y="57754"/>
                      <a:pt x="32223" y="45943"/>
                      <a:pt x="27175" y="34323"/>
                    </a:cubicBezTo>
                    <a:cubicBezTo>
                      <a:pt x="22126" y="22607"/>
                      <a:pt x="16888" y="10320"/>
                      <a:pt x="7649" y="1176"/>
                    </a:cubicBezTo>
                    <a:cubicBezTo>
                      <a:pt x="5172" y="-1301"/>
                      <a:pt x="-448" y="318"/>
                      <a:pt x="28" y="4319"/>
                    </a:cubicBezTo>
                    <a:cubicBezTo>
                      <a:pt x="1648" y="16892"/>
                      <a:pt x="7268" y="28417"/>
                      <a:pt x="12601" y="39752"/>
                    </a:cubicBezTo>
                    <a:cubicBezTo>
                      <a:pt x="17935" y="51277"/>
                      <a:pt x="23079" y="62993"/>
                      <a:pt x="28032" y="74709"/>
                    </a:cubicBezTo>
                    <a:cubicBezTo>
                      <a:pt x="38033" y="98712"/>
                      <a:pt x="47749" y="122715"/>
                      <a:pt x="56226" y="147289"/>
                    </a:cubicBezTo>
                    <a:cubicBezTo>
                      <a:pt x="58417" y="153766"/>
                      <a:pt x="68323" y="151194"/>
                      <a:pt x="66418" y="144527"/>
                    </a:cubicBezTo>
                    <a:lnTo>
                      <a:pt x="66418" y="144527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AD56C92-FF7A-40CC-BFCF-67DDF3E81D15}"/>
                  </a:ext>
                </a:extLst>
              </p:cNvPr>
              <p:cNvSpPr/>
              <p:nvPr/>
            </p:nvSpPr>
            <p:spPr>
              <a:xfrm>
                <a:off x="9763470" y="3009225"/>
                <a:ext cx="60700" cy="89455"/>
              </a:xfrm>
              <a:custGeom>
                <a:avLst/>
                <a:gdLst>
                  <a:gd name="connsiteX0" fmla="*/ 8919 w 60700"/>
                  <a:gd name="connsiteY0" fmla="*/ 87532 h 89455"/>
                  <a:gd name="connsiteX1" fmla="*/ 37685 w 60700"/>
                  <a:gd name="connsiteY1" fmla="*/ 47241 h 89455"/>
                  <a:gd name="connsiteX2" fmla="*/ 50639 w 60700"/>
                  <a:gd name="connsiteY2" fmla="*/ 26667 h 89455"/>
                  <a:gd name="connsiteX3" fmla="*/ 60640 w 60700"/>
                  <a:gd name="connsiteY3" fmla="*/ 4188 h 89455"/>
                  <a:gd name="connsiteX4" fmla="*/ 55116 w 60700"/>
                  <a:gd name="connsiteY4" fmla="*/ 950 h 89455"/>
                  <a:gd name="connsiteX5" fmla="*/ 41495 w 60700"/>
                  <a:gd name="connsiteY5" fmla="*/ 20381 h 89455"/>
                  <a:gd name="connsiteX6" fmla="*/ 28636 w 60700"/>
                  <a:gd name="connsiteY6" fmla="*/ 41907 h 89455"/>
                  <a:gd name="connsiteX7" fmla="*/ 919 w 60700"/>
                  <a:gd name="connsiteY7" fmla="*/ 82770 h 89455"/>
                  <a:gd name="connsiteX8" fmla="*/ 8919 w 60700"/>
                  <a:gd name="connsiteY8" fmla="*/ 87532 h 89455"/>
                  <a:gd name="connsiteX9" fmla="*/ 8919 w 60700"/>
                  <a:gd name="connsiteY9" fmla="*/ 87532 h 8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700" h="89455">
                    <a:moveTo>
                      <a:pt x="8919" y="87532"/>
                    </a:moveTo>
                    <a:cubicBezTo>
                      <a:pt x="19016" y="74483"/>
                      <a:pt x="28636" y="61053"/>
                      <a:pt x="37685" y="47241"/>
                    </a:cubicBezTo>
                    <a:cubicBezTo>
                      <a:pt x="42162" y="40478"/>
                      <a:pt x="46448" y="33620"/>
                      <a:pt x="50639" y="26667"/>
                    </a:cubicBezTo>
                    <a:cubicBezTo>
                      <a:pt x="54640" y="20000"/>
                      <a:pt x="59116" y="11999"/>
                      <a:pt x="60640" y="4188"/>
                    </a:cubicBezTo>
                    <a:cubicBezTo>
                      <a:pt x="61212" y="1045"/>
                      <a:pt x="57592" y="-1432"/>
                      <a:pt x="55116" y="950"/>
                    </a:cubicBezTo>
                    <a:cubicBezTo>
                      <a:pt x="49687" y="6284"/>
                      <a:pt x="45305" y="13809"/>
                      <a:pt x="41495" y="20381"/>
                    </a:cubicBezTo>
                    <a:cubicBezTo>
                      <a:pt x="37399" y="27620"/>
                      <a:pt x="33113" y="34859"/>
                      <a:pt x="28636" y="41907"/>
                    </a:cubicBezTo>
                    <a:cubicBezTo>
                      <a:pt x="19969" y="55909"/>
                      <a:pt x="10634" y="69530"/>
                      <a:pt x="919" y="82770"/>
                    </a:cubicBezTo>
                    <a:cubicBezTo>
                      <a:pt x="-2701" y="87722"/>
                      <a:pt x="5300" y="92104"/>
                      <a:pt x="8919" y="87532"/>
                    </a:cubicBezTo>
                    <a:lnTo>
                      <a:pt x="8919" y="87532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DD15DB9-CEBA-47AA-BB49-BA2A73256C63}"/>
                  </a:ext>
                </a:extLst>
              </p:cNvPr>
              <p:cNvSpPr/>
              <p:nvPr/>
            </p:nvSpPr>
            <p:spPr>
              <a:xfrm>
                <a:off x="9230512" y="3569397"/>
                <a:ext cx="169158" cy="51789"/>
              </a:xfrm>
              <a:custGeom>
                <a:avLst/>
                <a:gdLst>
                  <a:gd name="connsiteX0" fmla="*/ 160592 w 169158"/>
                  <a:gd name="connsiteY0" fmla="*/ 752 h 51789"/>
                  <a:gd name="connsiteX1" fmla="*/ 84392 w 169158"/>
                  <a:gd name="connsiteY1" fmla="*/ 30566 h 51789"/>
                  <a:gd name="connsiteX2" fmla="*/ 44768 w 169158"/>
                  <a:gd name="connsiteY2" fmla="*/ 36471 h 51789"/>
                  <a:gd name="connsiteX3" fmla="*/ 4287 w 169158"/>
                  <a:gd name="connsiteY3" fmla="*/ 38948 h 51789"/>
                  <a:gd name="connsiteX4" fmla="*/ 4287 w 169158"/>
                  <a:gd name="connsiteY4" fmla="*/ 50473 h 51789"/>
                  <a:gd name="connsiteX5" fmla="*/ 46578 w 169158"/>
                  <a:gd name="connsiteY5" fmla="*/ 49330 h 51789"/>
                  <a:gd name="connsiteX6" fmla="*/ 87440 w 169158"/>
                  <a:gd name="connsiteY6" fmla="*/ 41138 h 51789"/>
                  <a:gd name="connsiteX7" fmla="*/ 166497 w 169158"/>
                  <a:gd name="connsiteY7" fmla="*/ 10468 h 51789"/>
                  <a:gd name="connsiteX8" fmla="*/ 160592 w 169158"/>
                  <a:gd name="connsiteY8" fmla="*/ 752 h 51789"/>
                  <a:gd name="connsiteX9" fmla="*/ 160592 w 169158"/>
                  <a:gd name="connsiteY9" fmla="*/ 752 h 51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158" h="51789">
                    <a:moveTo>
                      <a:pt x="160592" y="752"/>
                    </a:moveTo>
                    <a:cubicBezTo>
                      <a:pt x="136779" y="13897"/>
                      <a:pt x="111062" y="24755"/>
                      <a:pt x="84392" y="30566"/>
                    </a:cubicBezTo>
                    <a:cubicBezTo>
                      <a:pt x="71343" y="33423"/>
                      <a:pt x="58103" y="35423"/>
                      <a:pt x="44768" y="36471"/>
                    </a:cubicBezTo>
                    <a:cubicBezTo>
                      <a:pt x="31242" y="37614"/>
                      <a:pt x="17622" y="36852"/>
                      <a:pt x="4287" y="38948"/>
                    </a:cubicBezTo>
                    <a:cubicBezTo>
                      <a:pt x="-1524" y="39900"/>
                      <a:pt x="-1333" y="49425"/>
                      <a:pt x="4287" y="50473"/>
                    </a:cubicBezTo>
                    <a:cubicBezTo>
                      <a:pt x="18193" y="53140"/>
                      <a:pt x="32576" y="51235"/>
                      <a:pt x="46578" y="49330"/>
                    </a:cubicBezTo>
                    <a:cubicBezTo>
                      <a:pt x="60389" y="47425"/>
                      <a:pt x="74010" y="44758"/>
                      <a:pt x="87440" y="41138"/>
                    </a:cubicBezTo>
                    <a:cubicBezTo>
                      <a:pt x="114967" y="33804"/>
                      <a:pt x="141351" y="24089"/>
                      <a:pt x="166497" y="10468"/>
                    </a:cubicBezTo>
                    <a:cubicBezTo>
                      <a:pt x="172689" y="7039"/>
                      <a:pt x="166974" y="-2772"/>
                      <a:pt x="160592" y="752"/>
                    </a:cubicBezTo>
                    <a:lnTo>
                      <a:pt x="160592" y="752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C5CB1AE-B327-4326-9CE2-A6F6C5D27DF5}"/>
                  </a:ext>
                </a:extLst>
              </p:cNvPr>
              <p:cNvSpPr/>
              <p:nvPr/>
            </p:nvSpPr>
            <p:spPr>
              <a:xfrm>
                <a:off x="9240064" y="3793369"/>
                <a:ext cx="265957" cy="213435"/>
              </a:xfrm>
              <a:custGeom>
                <a:avLst/>
                <a:gdLst>
                  <a:gd name="connsiteX0" fmla="*/ 156754 w 265957"/>
                  <a:gd name="connsiteY0" fmla="*/ 212930 h 213435"/>
                  <a:gd name="connsiteX1" fmla="*/ 222001 w 265957"/>
                  <a:gd name="connsiteY1" fmla="*/ 175211 h 213435"/>
                  <a:gd name="connsiteX2" fmla="*/ 247813 w 265957"/>
                  <a:gd name="connsiteY2" fmla="*/ 154446 h 213435"/>
                  <a:gd name="connsiteX3" fmla="*/ 265911 w 265957"/>
                  <a:gd name="connsiteY3" fmla="*/ 129967 h 213435"/>
                  <a:gd name="connsiteX4" fmla="*/ 245813 w 265957"/>
                  <a:gd name="connsiteY4" fmla="*/ 71293 h 213435"/>
                  <a:gd name="connsiteX5" fmla="*/ 206284 w 265957"/>
                  <a:gd name="connsiteY5" fmla="*/ 27002 h 213435"/>
                  <a:gd name="connsiteX6" fmla="*/ 148944 w 265957"/>
                  <a:gd name="connsiteY6" fmla="*/ 46 h 213435"/>
                  <a:gd name="connsiteX7" fmla="*/ 130561 w 265957"/>
                  <a:gd name="connsiteY7" fmla="*/ 5475 h 213435"/>
                  <a:gd name="connsiteX8" fmla="*/ 33787 w 265957"/>
                  <a:gd name="connsiteY8" fmla="*/ 83009 h 213435"/>
                  <a:gd name="connsiteX9" fmla="*/ 1306 w 265957"/>
                  <a:gd name="connsiteY9" fmla="*/ 142159 h 213435"/>
                  <a:gd name="connsiteX10" fmla="*/ 5497 w 265957"/>
                  <a:gd name="connsiteY10" fmla="*/ 181688 h 213435"/>
                  <a:gd name="connsiteX11" fmla="*/ 8641 w 265957"/>
                  <a:gd name="connsiteY11" fmla="*/ 179878 h 213435"/>
                  <a:gd name="connsiteX12" fmla="*/ 12070 w 265957"/>
                  <a:gd name="connsiteY12" fmla="*/ 145207 h 213435"/>
                  <a:gd name="connsiteX13" fmla="*/ 36358 w 265957"/>
                  <a:gd name="connsiteY13" fmla="*/ 100249 h 213435"/>
                  <a:gd name="connsiteX14" fmla="*/ 123512 w 265957"/>
                  <a:gd name="connsiteY14" fmla="*/ 24620 h 213435"/>
                  <a:gd name="connsiteX15" fmla="*/ 146467 w 265957"/>
                  <a:gd name="connsiteY15" fmla="*/ 15857 h 213435"/>
                  <a:gd name="connsiteX16" fmla="*/ 149706 w 265957"/>
                  <a:gd name="connsiteY16" fmla="*/ 16905 h 213435"/>
                  <a:gd name="connsiteX17" fmla="*/ 175709 w 265957"/>
                  <a:gd name="connsiteY17" fmla="*/ 28716 h 213435"/>
                  <a:gd name="connsiteX18" fmla="*/ 241717 w 265957"/>
                  <a:gd name="connsiteY18" fmla="*/ 106535 h 213435"/>
                  <a:gd name="connsiteX19" fmla="*/ 241432 w 265957"/>
                  <a:gd name="connsiteY19" fmla="*/ 136634 h 213435"/>
                  <a:gd name="connsiteX20" fmla="*/ 215047 w 265957"/>
                  <a:gd name="connsiteY20" fmla="*/ 159780 h 213435"/>
                  <a:gd name="connsiteX21" fmla="*/ 152754 w 265957"/>
                  <a:gd name="connsiteY21" fmla="*/ 198928 h 213435"/>
                  <a:gd name="connsiteX22" fmla="*/ 156754 w 265957"/>
                  <a:gd name="connsiteY22" fmla="*/ 212930 h 213435"/>
                  <a:gd name="connsiteX23" fmla="*/ 156754 w 265957"/>
                  <a:gd name="connsiteY23" fmla="*/ 212930 h 21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5957" h="213435">
                    <a:moveTo>
                      <a:pt x="156754" y="212930"/>
                    </a:moveTo>
                    <a:cubicBezTo>
                      <a:pt x="180662" y="203976"/>
                      <a:pt x="201903" y="190641"/>
                      <a:pt x="222001" y="175211"/>
                    </a:cubicBezTo>
                    <a:cubicBezTo>
                      <a:pt x="230764" y="168448"/>
                      <a:pt x="239336" y="161495"/>
                      <a:pt x="247813" y="154446"/>
                    </a:cubicBezTo>
                    <a:cubicBezTo>
                      <a:pt x="255814" y="147779"/>
                      <a:pt x="265339" y="141302"/>
                      <a:pt x="265911" y="129967"/>
                    </a:cubicBezTo>
                    <a:cubicBezTo>
                      <a:pt x="266768" y="110536"/>
                      <a:pt x="255529" y="87485"/>
                      <a:pt x="245813" y="71293"/>
                    </a:cubicBezTo>
                    <a:cubicBezTo>
                      <a:pt x="235526" y="54148"/>
                      <a:pt x="222191" y="39098"/>
                      <a:pt x="206284" y="27002"/>
                    </a:cubicBezTo>
                    <a:cubicBezTo>
                      <a:pt x="190759" y="15095"/>
                      <a:pt x="169042" y="1570"/>
                      <a:pt x="148944" y="46"/>
                    </a:cubicBezTo>
                    <a:cubicBezTo>
                      <a:pt x="142562" y="-430"/>
                      <a:pt x="136276" y="2903"/>
                      <a:pt x="130561" y="5475"/>
                    </a:cubicBezTo>
                    <a:cubicBezTo>
                      <a:pt x="92651" y="22049"/>
                      <a:pt x="59314" y="50814"/>
                      <a:pt x="33787" y="83009"/>
                    </a:cubicBezTo>
                    <a:cubicBezTo>
                      <a:pt x="20452" y="99773"/>
                      <a:pt x="5878" y="120728"/>
                      <a:pt x="1306" y="142159"/>
                    </a:cubicBezTo>
                    <a:cubicBezTo>
                      <a:pt x="-1170" y="153875"/>
                      <a:pt x="-313" y="170924"/>
                      <a:pt x="5497" y="181688"/>
                    </a:cubicBezTo>
                    <a:cubicBezTo>
                      <a:pt x="6640" y="183783"/>
                      <a:pt x="9498" y="181973"/>
                      <a:pt x="8641" y="179878"/>
                    </a:cubicBezTo>
                    <a:cubicBezTo>
                      <a:pt x="2926" y="167400"/>
                      <a:pt x="7498" y="157018"/>
                      <a:pt x="12070" y="145207"/>
                    </a:cubicBezTo>
                    <a:cubicBezTo>
                      <a:pt x="18451" y="128919"/>
                      <a:pt x="25881" y="114441"/>
                      <a:pt x="36358" y="100249"/>
                    </a:cubicBezTo>
                    <a:cubicBezTo>
                      <a:pt x="58933" y="69578"/>
                      <a:pt x="89317" y="41765"/>
                      <a:pt x="123512" y="24620"/>
                    </a:cubicBezTo>
                    <a:cubicBezTo>
                      <a:pt x="129894" y="21382"/>
                      <a:pt x="139133" y="16143"/>
                      <a:pt x="146467" y="15857"/>
                    </a:cubicBezTo>
                    <a:cubicBezTo>
                      <a:pt x="150468" y="15667"/>
                      <a:pt x="146372" y="15667"/>
                      <a:pt x="149706" y="16905"/>
                    </a:cubicBezTo>
                    <a:cubicBezTo>
                      <a:pt x="158659" y="20239"/>
                      <a:pt x="167422" y="23954"/>
                      <a:pt x="175709" y="28716"/>
                    </a:cubicBezTo>
                    <a:cubicBezTo>
                      <a:pt x="205618" y="45671"/>
                      <a:pt x="230383" y="73960"/>
                      <a:pt x="241717" y="106535"/>
                    </a:cubicBezTo>
                    <a:cubicBezTo>
                      <a:pt x="245242" y="116727"/>
                      <a:pt x="250385" y="128348"/>
                      <a:pt x="241432" y="136634"/>
                    </a:cubicBezTo>
                    <a:cubicBezTo>
                      <a:pt x="232859" y="144540"/>
                      <a:pt x="224096" y="152255"/>
                      <a:pt x="215047" y="159780"/>
                    </a:cubicBezTo>
                    <a:cubicBezTo>
                      <a:pt x="196093" y="175496"/>
                      <a:pt x="175614" y="189689"/>
                      <a:pt x="152754" y="198928"/>
                    </a:cubicBezTo>
                    <a:cubicBezTo>
                      <a:pt x="144181" y="202166"/>
                      <a:pt x="147706" y="216263"/>
                      <a:pt x="156754" y="212930"/>
                    </a:cubicBezTo>
                    <a:lnTo>
                      <a:pt x="156754" y="212930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79425A0-B707-4F65-A551-E315A37EFADC}"/>
                  </a:ext>
                </a:extLst>
              </p:cNvPr>
              <p:cNvSpPr/>
              <p:nvPr/>
            </p:nvSpPr>
            <p:spPr>
              <a:xfrm>
                <a:off x="9373172" y="2395703"/>
                <a:ext cx="238435" cy="31180"/>
              </a:xfrm>
              <a:custGeom>
                <a:avLst/>
                <a:gdLst>
                  <a:gd name="connsiteX0" fmla="*/ 234435 w 238435"/>
                  <a:gd name="connsiteY0" fmla="*/ 22874 h 31180"/>
                  <a:gd name="connsiteX1" fmla="*/ 106895 w 238435"/>
                  <a:gd name="connsiteY1" fmla="*/ 6014 h 31180"/>
                  <a:gd name="connsiteX2" fmla="*/ 46506 w 238435"/>
                  <a:gd name="connsiteY2" fmla="*/ 109 h 31180"/>
                  <a:gd name="connsiteX3" fmla="*/ 1263 w 238435"/>
                  <a:gd name="connsiteY3" fmla="*/ 12587 h 31180"/>
                  <a:gd name="connsiteX4" fmla="*/ 5358 w 238435"/>
                  <a:gd name="connsiteY4" fmla="*/ 19730 h 31180"/>
                  <a:gd name="connsiteX5" fmla="*/ 115848 w 238435"/>
                  <a:gd name="connsiteY5" fmla="*/ 22969 h 31180"/>
                  <a:gd name="connsiteX6" fmla="*/ 234435 w 238435"/>
                  <a:gd name="connsiteY6" fmla="*/ 31160 h 31180"/>
                  <a:gd name="connsiteX7" fmla="*/ 234435 w 238435"/>
                  <a:gd name="connsiteY7" fmla="*/ 22874 h 31180"/>
                  <a:gd name="connsiteX8" fmla="*/ 234435 w 238435"/>
                  <a:gd name="connsiteY8" fmla="*/ 22874 h 3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435" h="31180">
                    <a:moveTo>
                      <a:pt x="234435" y="22874"/>
                    </a:moveTo>
                    <a:cubicBezTo>
                      <a:pt x="191858" y="17921"/>
                      <a:pt x="149567" y="10682"/>
                      <a:pt x="106895" y="6014"/>
                    </a:cubicBezTo>
                    <a:cubicBezTo>
                      <a:pt x="86797" y="3824"/>
                      <a:pt x="66604" y="871"/>
                      <a:pt x="46506" y="109"/>
                    </a:cubicBezTo>
                    <a:cubicBezTo>
                      <a:pt x="30314" y="-463"/>
                      <a:pt x="13359" y="871"/>
                      <a:pt x="1263" y="12587"/>
                    </a:cubicBezTo>
                    <a:cubicBezTo>
                      <a:pt x="-1881" y="15635"/>
                      <a:pt x="1358" y="20683"/>
                      <a:pt x="5358" y="19730"/>
                    </a:cubicBezTo>
                    <a:cubicBezTo>
                      <a:pt x="41172" y="10777"/>
                      <a:pt x="79653" y="19635"/>
                      <a:pt x="115848" y="22969"/>
                    </a:cubicBezTo>
                    <a:cubicBezTo>
                      <a:pt x="155282" y="26588"/>
                      <a:pt x="195001" y="27731"/>
                      <a:pt x="234435" y="31160"/>
                    </a:cubicBezTo>
                    <a:cubicBezTo>
                      <a:pt x="239864" y="31637"/>
                      <a:pt x="239673" y="23445"/>
                      <a:pt x="234435" y="22874"/>
                    </a:cubicBezTo>
                    <a:lnTo>
                      <a:pt x="234435" y="22874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82A2049-67F0-4EFC-A07B-A9A6B0FFC1A5}"/>
                  </a:ext>
                </a:extLst>
              </p:cNvPr>
              <p:cNvSpPr/>
              <p:nvPr/>
            </p:nvSpPr>
            <p:spPr>
              <a:xfrm>
                <a:off x="10104952" y="3307086"/>
                <a:ext cx="61508" cy="170818"/>
              </a:xfrm>
              <a:custGeom>
                <a:avLst/>
                <a:gdLst>
                  <a:gd name="connsiteX0" fmla="*/ 8908 w 61508"/>
                  <a:gd name="connsiteY0" fmla="*/ 168384 h 170818"/>
                  <a:gd name="connsiteX1" fmla="*/ 61486 w 61508"/>
                  <a:gd name="connsiteY1" fmla="*/ 3888 h 170818"/>
                  <a:gd name="connsiteX2" fmla="*/ 53676 w 61508"/>
                  <a:gd name="connsiteY2" fmla="*/ 2840 h 170818"/>
                  <a:gd name="connsiteX3" fmla="*/ 526 w 61508"/>
                  <a:gd name="connsiteY3" fmla="*/ 163527 h 170818"/>
                  <a:gd name="connsiteX4" fmla="*/ 8908 w 61508"/>
                  <a:gd name="connsiteY4" fmla="*/ 168384 h 170818"/>
                  <a:gd name="connsiteX5" fmla="*/ 8908 w 61508"/>
                  <a:gd name="connsiteY5" fmla="*/ 168384 h 17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508" h="170818">
                    <a:moveTo>
                      <a:pt x="8908" y="168384"/>
                    </a:moveTo>
                    <a:cubicBezTo>
                      <a:pt x="35674" y="117426"/>
                      <a:pt x="55771" y="61419"/>
                      <a:pt x="61486" y="3888"/>
                    </a:cubicBezTo>
                    <a:cubicBezTo>
                      <a:pt x="61963" y="-589"/>
                      <a:pt x="54628" y="-1542"/>
                      <a:pt x="53676" y="2840"/>
                    </a:cubicBezTo>
                    <a:cubicBezTo>
                      <a:pt x="41865" y="58561"/>
                      <a:pt x="26244" y="112568"/>
                      <a:pt x="526" y="163527"/>
                    </a:cubicBezTo>
                    <a:cubicBezTo>
                      <a:pt x="-2141" y="169051"/>
                      <a:pt x="6051" y="173909"/>
                      <a:pt x="8908" y="168384"/>
                    </a:cubicBezTo>
                    <a:lnTo>
                      <a:pt x="8908" y="168384"/>
                    </a:lnTo>
                    <a:close/>
                  </a:path>
                </a:pathLst>
              </a:custGeom>
              <a:solidFill>
                <a:srgbClr val="9955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7A318174-76D6-41B9-A77A-10CD2F4ECA6B}"/>
              </a:ext>
            </a:extLst>
          </p:cNvPr>
          <p:cNvSpPr txBox="1"/>
          <p:nvPr/>
        </p:nvSpPr>
        <p:spPr>
          <a:xfrm>
            <a:off x="1659073" y="442386"/>
            <a:ext cx="7960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vi-VN" sz="9600" b="1" i="1" dirty="0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Tập viết</a:t>
            </a:r>
            <a:endParaRPr lang="th-TH" sz="9600" i="1" dirty="0">
              <a:solidFill>
                <a:srgbClr val="5F9D5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+mj-lt"/>
            </a:endParaRP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8DF78E2-EB78-4545-9961-B50ED41B96D7}"/>
              </a:ext>
            </a:extLst>
          </p:cNvPr>
          <p:cNvGrpSpPr/>
          <p:nvPr/>
        </p:nvGrpSpPr>
        <p:grpSpPr>
          <a:xfrm>
            <a:off x="-846614" y="-999589"/>
            <a:ext cx="4356730" cy="3597988"/>
            <a:chOff x="-846614" y="-999589"/>
            <a:chExt cx="4356730" cy="3597988"/>
          </a:xfrm>
        </p:grpSpPr>
        <p:sp>
          <p:nvSpPr>
            <p:cNvPr id="106" name="Graphic 104">
              <a:extLst>
                <a:ext uri="{FF2B5EF4-FFF2-40B4-BE49-F238E27FC236}">
                  <a16:creationId xmlns:a16="http://schemas.microsoft.com/office/drawing/2014/main" id="{98F715D1-A312-4EFE-A4E5-9BFD8F7170C7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EE99AD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Graphic 106">
              <a:extLst>
                <a:ext uri="{FF2B5EF4-FFF2-40B4-BE49-F238E27FC236}">
                  <a16:creationId xmlns:a16="http://schemas.microsoft.com/office/drawing/2014/main" id="{489EE484-DCE9-4AF0-AE89-6A4ECF9EC1A5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10" name="Graphic 108">
            <a:extLst>
              <a:ext uri="{FF2B5EF4-FFF2-40B4-BE49-F238E27FC236}">
                <a16:creationId xmlns:a16="http://schemas.microsoft.com/office/drawing/2014/main" id="{5F9C7942-CD5D-4C03-91FA-6B64C2C0A2CE}"/>
              </a:ext>
            </a:extLst>
          </p:cNvPr>
          <p:cNvSpPr/>
          <p:nvPr/>
        </p:nvSpPr>
        <p:spPr>
          <a:xfrm>
            <a:off x="-577969" y="3560067"/>
            <a:ext cx="1321036" cy="2484158"/>
          </a:xfrm>
          <a:custGeom>
            <a:avLst/>
            <a:gdLst>
              <a:gd name="connsiteX0" fmla="*/ 177451 w 754210"/>
              <a:gd name="connsiteY0" fmla="*/ 17622 h 1619831"/>
              <a:gd name="connsiteX1" fmla="*/ 579215 w 754210"/>
              <a:gd name="connsiteY1" fmla="*/ 50864 h 1619831"/>
              <a:gd name="connsiteX2" fmla="*/ 742664 w 754210"/>
              <a:gd name="connsiteY2" fmla="*/ 391002 h 1619831"/>
              <a:gd name="connsiteX3" fmla="*/ 565595 w 754210"/>
              <a:gd name="connsiteY3" fmla="*/ 609315 h 1619831"/>
              <a:gd name="connsiteX4" fmla="*/ 472154 w 754210"/>
              <a:gd name="connsiteY4" fmla="*/ 861727 h 1619831"/>
              <a:gd name="connsiteX5" fmla="*/ 662273 w 754210"/>
              <a:gd name="connsiteY5" fmla="*/ 1060895 h 1619831"/>
              <a:gd name="connsiteX6" fmla="*/ 665607 w 754210"/>
              <a:gd name="connsiteY6" fmla="*/ 1403033 h 1619831"/>
              <a:gd name="connsiteX7" fmla="*/ 364427 w 754210"/>
              <a:gd name="connsiteY7" fmla="*/ 1595438 h 1619831"/>
              <a:gd name="connsiteX8" fmla="*/ 0 w 754210"/>
              <a:gd name="connsiteY8" fmla="*/ 1618298 h 16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210" h="1619831">
                <a:moveTo>
                  <a:pt x="177451" y="17622"/>
                </a:moveTo>
                <a:cubicBezTo>
                  <a:pt x="311944" y="-8096"/>
                  <a:pt x="457676" y="-12287"/>
                  <a:pt x="579215" y="50864"/>
                </a:cubicBezTo>
                <a:cubicBezTo>
                  <a:pt x="700754" y="114110"/>
                  <a:pt x="786289" y="261081"/>
                  <a:pt x="742664" y="391002"/>
                </a:cubicBezTo>
                <a:cubicBezTo>
                  <a:pt x="712565" y="480727"/>
                  <a:pt x="631984" y="541782"/>
                  <a:pt x="565595" y="609315"/>
                </a:cubicBezTo>
                <a:cubicBezTo>
                  <a:pt x="499205" y="676752"/>
                  <a:pt x="441103" y="772287"/>
                  <a:pt x="472154" y="861727"/>
                </a:cubicBezTo>
                <a:cubicBezTo>
                  <a:pt x="502634" y="949452"/>
                  <a:pt x="603409" y="989076"/>
                  <a:pt x="662273" y="1060895"/>
                </a:cubicBezTo>
                <a:cubicBezTo>
                  <a:pt x="739616" y="1155383"/>
                  <a:pt x="732473" y="1300925"/>
                  <a:pt x="665607" y="1403033"/>
                </a:cubicBezTo>
                <a:cubicBezTo>
                  <a:pt x="598742" y="1505141"/>
                  <a:pt x="483203" y="1567434"/>
                  <a:pt x="364427" y="1595438"/>
                </a:cubicBezTo>
                <a:cubicBezTo>
                  <a:pt x="245650" y="1623441"/>
                  <a:pt x="122015" y="1620965"/>
                  <a:pt x="0" y="1618298"/>
                </a:cubicBezTo>
              </a:path>
            </a:pathLst>
          </a:custGeom>
          <a:noFill/>
          <a:ln w="9525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3" name="Graphic 1">
            <a:extLst>
              <a:ext uri="{FF2B5EF4-FFF2-40B4-BE49-F238E27FC236}">
                <a16:creationId xmlns:a16="http://schemas.microsoft.com/office/drawing/2014/main" id="{F906E7D9-96DA-462C-8E20-1C733637F1E5}"/>
              </a:ext>
            </a:extLst>
          </p:cNvPr>
          <p:cNvGrpSpPr/>
          <p:nvPr/>
        </p:nvGrpSpPr>
        <p:grpSpPr>
          <a:xfrm rot="955317">
            <a:off x="1613585" y="4096136"/>
            <a:ext cx="2201197" cy="2600661"/>
            <a:chOff x="5067300" y="2024062"/>
            <a:chExt cx="2061686" cy="2817196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44B20FB-B3BB-4512-ACEE-86C4D6AA5D37}"/>
                </a:ext>
              </a:extLst>
            </p:cNvPr>
            <p:cNvSpPr/>
            <p:nvPr/>
          </p:nvSpPr>
          <p:spPr>
            <a:xfrm>
              <a:off x="5480494" y="4602098"/>
              <a:ext cx="1235202" cy="208978"/>
            </a:xfrm>
            <a:custGeom>
              <a:avLst/>
              <a:gdLst>
                <a:gd name="connsiteX0" fmla="*/ 1235202 w 1235202"/>
                <a:gd name="connsiteY0" fmla="*/ 104489 h 208978"/>
                <a:gd name="connsiteX1" fmla="*/ 617601 w 1235202"/>
                <a:gd name="connsiteY1" fmla="*/ 208979 h 208978"/>
                <a:gd name="connsiteX2" fmla="*/ 0 w 1235202"/>
                <a:gd name="connsiteY2" fmla="*/ 104489 h 208978"/>
                <a:gd name="connsiteX3" fmla="*/ 617601 w 1235202"/>
                <a:gd name="connsiteY3" fmla="*/ 0 h 208978"/>
                <a:gd name="connsiteX4" fmla="*/ 1235202 w 1235202"/>
                <a:gd name="connsiteY4" fmla="*/ 104489 h 2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202" h="208978">
                  <a:moveTo>
                    <a:pt x="1235202" y="104489"/>
                  </a:moveTo>
                  <a:cubicBezTo>
                    <a:pt x="1235202" y="162197"/>
                    <a:pt x="958693" y="208979"/>
                    <a:pt x="617601" y="208979"/>
                  </a:cubicBezTo>
                  <a:cubicBezTo>
                    <a:pt x="276509" y="208979"/>
                    <a:pt x="0" y="162197"/>
                    <a:pt x="0" y="104489"/>
                  </a:cubicBezTo>
                  <a:cubicBezTo>
                    <a:pt x="0" y="46781"/>
                    <a:pt x="276509" y="0"/>
                    <a:pt x="617601" y="0"/>
                  </a:cubicBezTo>
                  <a:cubicBezTo>
                    <a:pt x="958693" y="0"/>
                    <a:pt x="1235202" y="46781"/>
                    <a:pt x="1235202" y="104489"/>
                  </a:cubicBezTo>
                  <a:close/>
                </a:path>
              </a:pathLst>
            </a:custGeom>
            <a:solidFill>
              <a:srgbClr val="21B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C681AE-7C2F-4226-8DB4-92B35D9159E5}"/>
                </a:ext>
              </a:extLst>
            </p:cNvPr>
            <p:cNvSpPr/>
            <p:nvPr/>
          </p:nvSpPr>
          <p:spPr>
            <a:xfrm>
              <a:off x="5722538" y="3837347"/>
              <a:ext cx="466760" cy="402694"/>
            </a:xfrm>
            <a:custGeom>
              <a:avLst/>
              <a:gdLst>
                <a:gd name="connsiteX0" fmla="*/ 227443 w 466760"/>
                <a:gd name="connsiteY0" fmla="*/ 400610 h 402694"/>
                <a:gd name="connsiteX1" fmla="*/ 244303 w 466760"/>
                <a:gd name="connsiteY1" fmla="*/ 400419 h 402694"/>
                <a:gd name="connsiteX2" fmla="*/ 423563 w 466760"/>
                <a:gd name="connsiteY2" fmla="*/ 29897 h 402694"/>
                <a:gd name="connsiteX3" fmla="*/ 232777 w 466760"/>
                <a:gd name="connsiteY3" fmla="*/ 56472 h 402694"/>
                <a:gd name="connsiteX4" fmla="*/ 41515 w 466760"/>
                <a:gd name="connsiteY4" fmla="*/ 33326 h 402694"/>
                <a:gd name="connsiteX5" fmla="*/ 227443 w 466760"/>
                <a:gd name="connsiteY5" fmla="*/ 400610 h 40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60" h="402694">
                  <a:moveTo>
                    <a:pt x="227443" y="400610"/>
                  </a:moveTo>
                  <a:cubicBezTo>
                    <a:pt x="232682" y="403467"/>
                    <a:pt x="239159" y="403372"/>
                    <a:pt x="244303" y="400419"/>
                  </a:cubicBezTo>
                  <a:cubicBezTo>
                    <a:pt x="450138" y="283262"/>
                    <a:pt x="521099" y="109716"/>
                    <a:pt x="423563" y="29897"/>
                  </a:cubicBezTo>
                  <a:cubicBezTo>
                    <a:pt x="325551" y="-50399"/>
                    <a:pt x="232777" y="56472"/>
                    <a:pt x="232777" y="56472"/>
                  </a:cubicBezTo>
                  <a:cubicBezTo>
                    <a:pt x="232777" y="56472"/>
                    <a:pt x="138099" y="-48684"/>
                    <a:pt x="41515" y="33326"/>
                  </a:cubicBezTo>
                  <a:cubicBezTo>
                    <a:pt x="-54497" y="114860"/>
                    <a:pt x="19513" y="287167"/>
                    <a:pt x="227443" y="400610"/>
                  </a:cubicBezTo>
                  <a:close/>
                </a:path>
              </a:pathLst>
            </a:custGeom>
            <a:solidFill>
              <a:srgbClr val="BC2A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B75F6DA-532B-433E-B5ED-3704B4B67257}"/>
                </a:ext>
              </a:extLst>
            </p:cNvPr>
            <p:cNvSpPr/>
            <p:nvPr/>
          </p:nvSpPr>
          <p:spPr>
            <a:xfrm>
              <a:off x="6378308" y="3814130"/>
              <a:ext cx="282938" cy="260373"/>
            </a:xfrm>
            <a:custGeom>
              <a:avLst/>
              <a:gdLst>
                <a:gd name="connsiteX0" fmla="*/ 88023 w 282938"/>
                <a:gd name="connsiteY0" fmla="*/ 257140 h 260373"/>
                <a:gd name="connsiteX1" fmla="*/ 98024 w 282938"/>
                <a:gd name="connsiteY1" fmla="*/ 260093 h 260373"/>
                <a:gd name="connsiteX2" fmla="*/ 270713 w 282938"/>
                <a:gd name="connsiteY2" fmla="*/ 74355 h 260373"/>
                <a:gd name="connsiteX3" fmla="*/ 153555 w 282938"/>
                <a:gd name="connsiteY3" fmla="*/ 55401 h 260373"/>
                <a:gd name="connsiteX4" fmla="*/ 45161 w 282938"/>
                <a:gd name="connsiteY4" fmla="*/ 7109 h 260373"/>
                <a:gd name="connsiteX5" fmla="*/ 88023 w 282938"/>
                <a:gd name="connsiteY5" fmla="*/ 257140 h 26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938" h="260373">
                  <a:moveTo>
                    <a:pt x="88023" y="257140"/>
                  </a:moveTo>
                  <a:cubicBezTo>
                    <a:pt x="90595" y="259807"/>
                    <a:pt x="94405" y="260950"/>
                    <a:pt x="98024" y="260093"/>
                  </a:cubicBezTo>
                  <a:cubicBezTo>
                    <a:pt x="240423" y="228375"/>
                    <a:pt x="313671" y="139030"/>
                    <a:pt x="270713" y="74355"/>
                  </a:cubicBezTo>
                  <a:cubicBezTo>
                    <a:pt x="227564" y="9300"/>
                    <a:pt x="153555" y="55401"/>
                    <a:pt x="153555" y="55401"/>
                  </a:cubicBezTo>
                  <a:cubicBezTo>
                    <a:pt x="153555" y="55401"/>
                    <a:pt x="116884" y="-23657"/>
                    <a:pt x="45161" y="7109"/>
                  </a:cubicBezTo>
                  <a:cubicBezTo>
                    <a:pt x="-26182" y="37875"/>
                    <a:pt x="-13799" y="152746"/>
                    <a:pt x="88023" y="257140"/>
                  </a:cubicBezTo>
                  <a:close/>
                </a:path>
              </a:pathLst>
            </a:custGeom>
            <a:solidFill>
              <a:srgbClr val="BC2A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1501D83-7BA0-4F8E-9924-3E5110AD4A38}"/>
                </a:ext>
              </a:extLst>
            </p:cNvPr>
            <p:cNvSpPr/>
            <p:nvPr/>
          </p:nvSpPr>
          <p:spPr>
            <a:xfrm>
              <a:off x="5840975" y="3240137"/>
              <a:ext cx="284667" cy="258722"/>
            </a:xfrm>
            <a:custGeom>
              <a:avLst/>
              <a:gdLst>
                <a:gd name="connsiteX0" fmla="*/ 175301 w 284667"/>
                <a:gd name="connsiteY0" fmla="*/ 258300 h 258722"/>
                <a:gd name="connsiteX1" fmla="*/ 185492 w 284667"/>
                <a:gd name="connsiteY1" fmla="*/ 256014 h 258722"/>
                <a:gd name="connsiteX2" fmla="*/ 244262 w 284667"/>
                <a:gd name="connsiteY2" fmla="*/ 9316 h 258722"/>
                <a:gd name="connsiteX3" fmla="*/ 133010 w 284667"/>
                <a:gd name="connsiteY3" fmla="*/ 50559 h 258722"/>
                <a:gd name="connsiteX4" fmla="*/ 14900 w 284667"/>
                <a:gd name="connsiteY4" fmla="*/ 61989 h 258722"/>
                <a:gd name="connsiteX5" fmla="*/ 175301 w 284667"/>
                <a:gd name="connsiteY5" fmla="*/ 258300 h 25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667" h="258722">
                  <a:moveTo>
                    <a:pt x="175301" y="258300"/>
                  </a:moveTo>
                  <a:cubicBezTo>
                    <a:pt x="178825" y="259347"/>
                    <a:pt x="182730" y="258395"/>
                    <a:pt x="185492" y="256014"/>
                  </a:cubicBezTo>
                  <a:cubicBezTo>
                    <a:pt x="293792" y="158192"/>
                    <a:pt x="313413" y="44368"/>
                    <a:pt x="244262" y="9316"/>
                  </a:cubicBezTo>
                  <a:cubicBezTo>
                    <a:pt x="174634" y="-26022"/>
                    <a:pt x="133010" y="50559"/>
                    <a:pt x="133010" y="50559"/>
                  </a:cubicBezTo>
                  <a:cubicBezTo>
                    <a:pt x="133010" y="50559"/>
                    <a:pt x="62144" y="-114"/>
                    <a:pt x="14900" y="61989"/>
                  </a:cubicBezTo>
                  <a:cubicBezTo>
                    <a:pt x="-32154" y="123807"/>
                    <a:pt x="35188" y="217628"/>
                    <a:pt x="175301" y="258300"/>
                  </a:cubicBezTo>
                  <a:close/>
                </a:path>
              </a:pathLst>
            </a:custGeom>
            <a:solidFill>
              <a:srgbClr val="BC2A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6A8B2BE-FDA6-40ED-B656-235BA4D522F4}"/>
                </a:ext>
              </a:extLst>
            </p:cNvPr>
            <p:cNvSpPr/>
            <p:nvPr/>
          </p:nvSpPr>
          <p:spPr>
            <a:xfrm>
              <a:off x="6094859" y="2714803"/>
              <a:ext cx="210748" cy="191488"/>
            </a:xfrm>
            <a:custGeom>
              <a:avLst/>
              <a:gdLst>
                <a:gd name="connsiteX0" fmla="*/ 129823 w 210748"/>
                <a:gd name="connsiteY0" fmla="*/ 191178 h 191488"/>
                <a:gd name="connsiteX1" fmla="*/ 137348 w 210748"/>
                <a:gd name="connsiteY1" fmla="*/ 189464 h 191488"/>
                <a:gd name="connsiteX2" fmla="*/ 180782 w 210748"/>
                <a:gd name="connsiteY2" fmla="*/ 6870 h 191488"/>
                <a:gd name="connsiteX3" fmla="*/ 98391 w 210748"/>
                <a:gd name="connsiteY3" fmla="*/ 37445 h 191488"/>
                <a:gd name="connsiteX4" fmla="*/ 10951 w 210748"/>
                <a:gd name="connsiteY4" fmla="*/ 45922 h 191488"/>
                <a:gd name="connsiteX5" fmla="*/ 129823 w 210748"/>
                <a:gd name="connsiteY5" fmla="*/ 191178 h 1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748" h="191488">
                  <a:moveTo>
                    <a:pt x="129823" y="191178"/>
                  </a:moveTo>
                  <a:cubicBezTo>
                    <a:pt x="132395" y="191940"/>
                    <a:pt x="135348" y="191274"/>
                    <a:pt x="137348" y="189464"/>
                  </a:cubicBezTo>
                  <a:cubicBezTo>
                    <a:pt x="217548" y="117074"/>
                    <a:pt x="232026" y="32873"/>
                    <a:pt x="180782" y="6870"/>
                  </a:cubicBezTo>
                  <a:cubicBezTo>
                    <a:pt x="129252" y="-19229"/>
                    <a:pt x="98391" y="37445"/>
                    <a:pt x="98391" y="37445"/>
                  </a:cubicBezTo>
                  <a:cubicBezTo>
                    <a:pt x="98391" y="37445"/>
                    <a:pt x="45908" y="-83"/>
                    <a:pt x="10951" y="45922"/>
                  </a:cubicBezTo>
                  <a:cubicBezTo>
                    <a:pt x="-23720" y="91642"/>
                    <a:pt x="26096" y="161080"/>
                    <a:pt x="129823" y="191178"/>
                  </a:cubicBezTo>
                  <a:close/>
                </a:path>
              </a:pathLst>
            </a:custGeom>
            <a:solidFill>
              <a:srgbClr val="D645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76DC7FB-5C70-4332-A760-3AB826367780}"/>
                </a:ext>
              </a:extLst>
            </p:cNvPr>
            <p:cNvSpPr/>
            <p:nvPr/>
          </p:nvSpPr>
          <p:spPr>
            <a:xfrm>
              <a:off x="6427773" y="3955995"/>
              <a:ext cx="392021" cy="348728"/>
            </a:xfrm>
            <a:custGeom>
              <a:avLst/>
              <a:gdLst>
                <a:gd name="connsiteX0" fmla="*/ 159431 w 392021"/>
                <a:gd name="connsiteY0" fmla="*/ 345875 h 348728"/>
                <a:gd name="connsiteX1" fmla="*/ 173528 w 392021"/>
                <a:gd name="connsiteY1" fmla="*/ 347685 h 348728"/>
                <a:gd name="connsiteX2" fmla="*/ 365457 w 392021"/>
                <a:gd name="connsiteY2" fmla="*/ 58697 h 348728"/>
                <a:gd name="connsiteX3" fmla="*/ 203151 w 392021"/>
                <a:gd name="connsiteY3" fmla="*/ 59078 h 348728"/>
                <a:gd name="connsiteX4" fmla="*/ 46179 w 392021"/>
                <a:gd name="connsiteY4" fmla="*/ 18025 h 348728"/>
                <a:gd name="connsiteX5" fmla="*/ 159431 w 392021"/>
                <a:gd name="connsiteY5" fmla="*/ 345875 h 34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2021" h="348728">
                  <a:moveTo>
                    <a:pt x="159431" y="345875"/>
                  </a:moveTo>
                  <a:cubicBezTo>
                    <a:pt x="163432" y="348828"/>
                    <a:pt x="168861" y="349590"/>
                    <a:pt x="173528" y="347685"/>
                  </a:cubicBezTo>
                  <a:cubicBezTo>
                    <a:pt x="358789" y="273295"/>
                    <a:pt x="437752" y="136516"/>
                    <a:pt x="365457" y="58697"/>
                  </a:cubicBezTo>
                  <a:cubicBezTo>
                    <a:pt x="292781" y="-19504"/>
                    <a:pt x="203151" y="59078"/>
                    <a:pt x="203151" y="59078"/>
                  </a:cubicBezTo>
                  <a:cubicBezTo>
                    <a:pt x="203151" y="59078"/>
                    <a:pt x="136095" y="-39506"/>
                    <a:pt x="46179" y="18025"/>
                  </a:cubicBezTo>
                  <a:cubicBezTo>
                    <a:pt x="-43356" y="75175"/>
                    <a:pt x="-1160" y="227384"/>
                    <a:pt x="159431" y="345875"/>
                  </a:cubicBezTo>
                  <a:close/>
                </a:path>
              </a:pathLst>
            </a:custGeom>
            <a:solidFill>
              <a:srgbClr val="F241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96" name="Graphic 1">
              <a:extLst>
                <a:ext uri="{FF2B5EF4-FFF2-40B4-BE49-F238E27FC236}">
                  <a16:creationId xmlns:a16="http://schemas.microsoft.com/office/drawing/2014/main" id="{F906E7D9-96DA-462C-8E20-1C733637F1E5}"/>
                </a:ext>
              </a:extLst>
            </p:cNvPr>
            <p:cNvGrpSpPr/>
            <p:nvPr/>
          </p:nvGrpSpPr>
          <p:grpSpPr>
            <a:xfrm>
              <a:off x="5973963" y="3830438"/>
              <a:ext cx="673845" cy="673845"/>
              <a:chOff x="5973963" y="3830438"/>
              <a:chExt cx="673845" cy="673845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6F18C0A-59AD-4F4C-80AA-42279118865E}"/>
                  </a:ext>
                </a:extLst>
              </p:cNvPr>
              <p:cNvSpPr/>
              <p:nvPr/>
            </p:nvSpPr>
            <p:spPr>
              <a:xfrm rot="-3868519">
                <a:off x="6058187" y="3914662"/>
                <a:ext cx="505396" cy="505396"/>
              </a:xfrm>
              <a:custGeom>
                <a:avLst/>
                <a:gdLst>
                  <a:gd name="connsiteX0" fmla="*/ 505397 w 505396"/>
                  <a:gd name="connsiteY0" fmla="*/ 252698 h 505396"/>
                  <a:gd name="connsiteX1" fmla="*/ 252698 w 505396"/>
                  <a:gd name="connsiteY1" fmla="*/ 505397 h 505396"/>
                  <a:gd name="connsiteX2" fmla="*/ 0 w 505396"/>
                  <a:gd name="connsiteY2" fmla="*/ 252698 h 505396"/>
                  <a:gd name="connsiteX3" fmla="*/ 252698 w 505396"/>
                  <a:gd name="connsiteY3" fmla="*/ 0 h 505396"/>
                  <a:gd name="connsiteX4" fmla="*/ 505397 w 505396"/>
                  <a:gd name="connsiteY4" fmla="*/ 252698 h 50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396" h="505396">
                    <a:moveTo>
                      <a:pt x="505397" y="252698"/>
                    </a:moveTo>
                    <a:cubicBezTo>
                      <a:pt x="505397" y="392260"/>
                      <a:pt x="392260" y="505397"/>
                      <a:pt x="252698" y="505397"/>
                    </a:cubicBezTo>
                    <a:cubicBezTo>
                      <a:pt x="113137" y="505397"/>
                      <a:pt x="0" y="392260"/>
                      <a:pt x="0" y="252698"/>
                    </a:cubicBezTo>
                    <a:cubicBezTo>
                      <a:pt x="0" y="113137"/>
                      <a:pt x="113137" y="0"/>
                      <a:pt x="252698" y="0"/>
                    </a:cubicBezTo>
                    <a:cubicBezTo>
                      <a:pt x="392260" y="0"/>
                      <a:pt x="505397" y="113137"/>
                      <a:pt x="505397" y="252698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5F16082-C922-4533-AF1F-081D93EA62CB}"/>
                  </a:ext>
                </a:extLst>
              </p:cNvPr>
              <p:cNvSpPr/>
              <p:nvPr/>
            </p:nvSpPr>
            <p:spPr>
              <a:xfrm rot="-4508632">
                <a:off x="6101002" y="3957435"/>
                <a:ext cx="419873" cy="419873"/>
              </a:xfrm>
              <a:custGeom>
                <a:avLst/>
                <a:gdLst>
                  <a:gd name="connsiteX0" fmla="*/ 419874 w 419873"/>
                  <a:gd name="connsiteY0" fmla="*/ 209937 h 419873"/>
                  <a:gd name="connsiteX1" fmla="*/ 209937 w 419873"/>
                  <a:gd name="connsiteY1" fmla="*/ 419874 h 419873"/>
                  <a:gd name="connsiteX2" fmla="*/ 0 w 419873"/>
                  <a:gd name="connsiteY2" fmla="*/ 209937 h 419873"/>
                  <a:gd name="connsiteX3" fmla="*/ 209937 w 419873"/>
                  <a:gd name="connsiteY3" fmla="*/ 0 h 419873"/>
                  <a:gd name="connsiteX4" fmla="*/ 419874 w 419873"/>
                  <a:gd name="connsiteY4" fmla="*/ 209937 h 41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73" h="419873">
                    <a:moveTo>
                      <a:pt x="419874" y="209937"/>
                    </a:moveTo>
                    <a:cubicBezTo>
                      <a:pt x="419874" y="325882"/>
                      <a:pt x="325882" y="419874"/>
                      <a:pt x="209937" y="419874"/>
                    </a:cubicBezTo>
                    <a:cubicBezTo>
                      <a:pt x="93992" y="419874"/>
                      <a:pt x="0" y="325882"/>
                      <a:pt x="0" y="209937"/>
                    </a:cubicBezTo>
                    <a:cubicBezTo>
                      <a:pt x="0" y="93992"/>
                      <a:pt x="93992" y="0"/>
                      <a:pt x="209937" y="0"/>
                    </a:cubicBezTo>
                    <a:cubicBezTo>
                      <a:pt x="325882" y="0"/>
                      <a:pt x="419874" y="93992"/>
                      <a:pt x="419874" y="209937"/>
                    </a:cubicBezTo>
                    <a:close/>
                  </a:path>
                </a:pathLst>
              </a:custGeom>
              <a:solidFill>
                <a:srgbClr val="FFAC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D4A0AD5-CA5B-4982-95F0-B89AD0B82624}"/>
                  </a:ext>
                </a:extLst>
              </p:cNvPr>
              <p:cNvSpPr/>
              <p:nvPr/>
            </p:nvSpPr>
            <p:spPr>
              <a:xfrm>
                <a:off x="6204743" y="4012348"/>
                <a:ext cx="212386" cy="310057"/>
              </a:xfrm>
              <a:custGeom>
                <a:avLst/>
                <a:gdLst>
                  <a:gd name="connsiteX0" fmla="*/ 201676 w 212386"/>
                  <a:gd name="connsiteY0" fmla="*/ 231895 h 310057"/>
                  <a:gd name="connsiteX1" fmla="*/ 150336 w 212386"/>
                  <a:gd name="connsiteY1" fmla="*/ 268948 h 310057"/>
                  <a:gd name="connsiteX2" fmla="*/ 155099 w 212386"/>
                  <a:gd name="connsiteY2" fmla="*/ 289331 h 310057"/>
                  <a:gd name="connsiteX3" fmla="*/ 142431 w 212386"/>
                  <a:gd name="connsiteY3" fmla="*/ 309620 h 310057"/>
                  <a:gd name="connsiteX4" fmla="*/ 142431 w 212386"/>
                  <a:gd name="connsiteY4" fmla="*/ 309620 h 310057"/>
                  <a:gd name="connsiteX5" fmla="*/ 122142 w 212386"/>
                  <a:gd name="connsiteY5" fmla="*/ 296951 h 310057"/>
                  <a:gd name="connsiteX6" fmla="*/ 117666 w 212386"/>
                  <a:gd name="connsiteY6" fmla="*/ 277520 h 310057"/>
                  <a:gd name="connsiteX7" fmla="*/ 69279 w 212386"/>
                  <a:gd name="connsiteY7" fmla="*/ 279806 h 310057"/>
                  <a:gd name="connsiteX8" fmla="*/ 51276 w 212386"/>
                  <a:gd name="connsiteY8" fmla="*/ 277235 h 310057"/>
                  <a:gd name="connsiteX9" fmla="*/ 33560 w 212386"/>
                  <a:gd name="connsiteY9" fmla="*/ 250565 h 310057"/>
                  <a:gd name="connsiteX10" fmla="*/ 33560 w 212386"/>
                  <a:gd name="connsiteY10" fmla="*/ 250565 h 310057"/>
                  <a:gd name="connsiteX11" fmla="*/ 59563 w 212386"/>
                  <a:gd name="connsiteY11" fmla="*/ 232657 h 310057"/>
                  <a:gd name="connsiteX12" fmla="*/ 71279 w 212386"/>
                  <a:gd name="connsiteY12" fmla="*/ 234658 h 310057"/>
                  <a:gd name="connsiteX13" fmla="*/ 107664 w 212386"/>
                  <a:gd name="connsiteY13" fmla="*/ 234562 h 310057"/>
                  <a:gd name="connsiteX14" fmla="*/ 94901 w 212386"/>
                  <a:gd name="connsiteY14" fmla="*/ 179699 h 310057"/>
                  <a:gd name="connsiteX15" fmla="*/ 52515 w 212386"/>
                  <a:gd name="connsiteY15" fmla="*/ 176365 h 310057"/>
                  <a:gd name="connsiteX16" fmla="*/ 20892 w 212386"/>
                  <a:gd name="connsiteY16" fmla="*/ 162363 h 310057"/>
                  <a:gd name="connsiteX17" fmla="*/ 1842 w 212386"/>
                  <a:gd name="connsiteY17" fmla="*/ 129502 h 310057"/>
                  <a:gd name="connsiteX18" fmla="*/ 10795 w 212386"/>
                  <a:gd name="connsiteY18" fmla="*/ 77971 h 310057"/>
                  <a:gd name="connsiteX19" fmla="*/ 62611 w 212386"/>
                  <a:gd name="connsiteY19" fmla="*/ 40824 h 310057"/>
                  <a:gd name="connsiteX20" fmla="*/ 57944 w 212386"/>
                  <a:gd name="connsiteY20" fmla="*/ 20726 h 310057"/>
                  <a:gd name="connsiteX21" fmla="*/ 70612 w 212386"/>
                  <a:gd name="connsiteY21" fmla="*/ 438 h 310057"/>
                  <a:gd name="connsiteX22" fmla="*/ 70612 w 212386"/>
                  <a:gd name="connsiteY22" fmla="*/ 438 h 310057"/>
                  <a:gd name="connsiteX23" fmla="*/ 90900 w 212386"/>
                  <a:gd name="connsiteY23" fmla="*/ 13106 h 310057"/>
                  <a:gd name="connsiteX24" fmla="*/ 95377 w 212386"/>
                  <a:gd name="connsiteY24" fmla="*/ 32537 h 310057"/>
                  <a:gd name="connsiteX25" fmla="*/ 145383 w 212386"/>
                  <a:gd name="connsiteY25" fmla="*/ 31870 h 310057"/>
                  <a:gd name="connsiteX26" fmla="*/ 163481 w 212386"/>
                  <a:gd name="connsiteY26" fmla="*/ 57778 h 310057"/>
                  <a:gd name="connsiteX27" fmla="*/ 163481 w 212386"/>
                  <a:gd name="connsiteY27" fmla="*/ 57778 h 310057"/>
                  <a:gd name="connsiteX28" fmla="*/ 137573 w 212386"/>
                  <a:gd name="connsiteY28" fmla="*/ 76543 h 310057"/>
                  <a:gd name="connsiteX29" fmla="*/ 105378 w 212386"/>
                  <a:gd name="connsiteY29" fmla="*/ 76066 h 310057"/>
                  <a:gd name="connsiteX30" fmla="*/ 118332 w 212386"/>
                  <a:gd name="connsiteY30" fmla="*/ 131978 h 310057"/>
                  <a:gd name="connsiteX31" fmla="*/ 160052 w 212386"/>
                  <a:gd name="connsiteY31" fmla="*/ 134931 h 310057"/>
                  <a:gd name="connsiteX32" fmla="*/ 191484 w 212386"/>
                  <a:gd name="connsiteY32" fmla="*/ 148742 h 310057"/>
                  <a:gd name="connsiteX33" fmla="*/ 210439 w 212386"/>
                  <a:gd name="connsiteY33" fmla="*/ 181223 h 310057"/>
                  <a:gd name="connsiteX34" fmla="*/ 201676 w 212386"/>
                  <a:gd name="connsiteY34" fmla="*/ 231895 h 310057"/>
                  <a:gd name="connsiteX35" fmla="*/ 63468 w 212386"/>
                  <a:gd name="connsiteY35" fmla="*/ 126549 h 310057"/>
                  <a:gd name="connsiteX36" fmla="*/ 83566 w 212386"/>
                  <a:gd name="connsiteY36" fmla="*/ 131216 h 310057"/>
                  <a:gd name="connsiteX37" fmla="*/ 72708 w 212386"/>
                  <a:gd name="connsiteY37" fmla="*/ 84544 h 310057"/>
                  <a:gd name="connsiteX38" fmla="*/ 56515 w 212386"/>
                  <a:gd name="connsiteY38" fmla="*/ 98165 h 310057"/>
                  <a:gd name="connsiteX39" fmla="*/ 54039 w 212386"/>
                  <a:gd name="connsiteY39" fmla="*/ 114548 h 310057"/>
                  <a:gd name="connsiteX40" fmla="*/ 63468 w 212386"/>
                  <a:gd name="connsiteY40" fmla="*/ 126549 h 310057"/>
                  <a:gd name="connsiteX41" fmla="*/ 155956 w 212386"/>
                  <a:gd name="connsiteY41" fmla="*/ 212845 h 310057"/>
                  <a:gd name="connsiteX42" fmla="*/ 158623 w 212386"/>
                  <a:gd name="connsiteY42" fmla="*/ 197320 h 310057"/>
                  <a:gd name="connsiteX43" fmla="*/ 149384 w 212386"/>
                  <a:gd name="connsiteY43" fmla="*/ 185223 h 310057"/>
                  <a:gd name="connsiteX44" fmla="*/ 129667 w 212386"/>
                  <a:gd name="connsiteY44" fmla="*/ 180079 h 310057"/>
                  <a:gd name="connsiteX45" fmla="*/ 140240 w 212386"/>
                  <a:gd name="connsiteY45" fmla="*/ 225419 h 310057"/>
                  <a:gd name="connsiteX46" fmla="*/ 155956 w 212386"/>
                  <a:gd name="connsiteY46" fmla="*/ 212845 h 3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12386" h="310057">
                    <a:moveTo>
                      <a:pt x="201676" y="231895"/>
                    </a:moveTo>
                    <a:cubicBezTo>
                      <a:pt x="191484" y="247802"/>
                      <a:pt x="174339" y="260090"/>
                      <a:pt x="150336" y="268948"/>
                    </a:cubicBezTo>
                    <a:lnTo>
                      <a:pt x="155099" y="289331"/>
                    </a:lnTo>
                    <a:cubicBezTo>
                      <a:pt x="157194" y="298380"/>
                      <a:pt x="151575" y="307524"/>
                      <a:pt x="142431" y="309620"/>
                    </a:cubicBezTo>
                    <a:lnTo>
                      <a:pt x="142431" y="309620"/>
                    </a:lnTo>
                    <a:cubicBezTo>
                      <a:pt x="133382" y="311715"/>
                      <a:pt x="124238" y="306095"/>
                      <a:pt x="122142" y="296951"/>
                    </a:cubicBezTo>
                    <a:lnTo>
                      <a:pt x="117666" y="277520"/>
                    </a:lnTo>
                    <a:cubicBezTo>
                      <a:pt x="101283" y="280473"/>
                      <a:pt x="85090" y="281140"/>
                      <a:pt x="69279" y="279806"/>
                    </a:cubicBezTo>
                    <a:cubicBezTo>
                      <a:pt x="62802" y="279235"/>
                      <a:pt x="56801" y="278378"/>
                      <a:pt x="51276" y="277235"/>
                    </a:cubicBezTo>
                    <a:cubicBezTo>
                      <a:pt x="39084" y="274663"/>
                      <a:pt x="31179" y="262852"/>
                      <a:pt x="33560" y="250565"/>
                    </a:cubicBezTo>
                    <a:lnTo>
                      <a:pt x="33560" y="250565"/>
                    </a:lnTo>
                    <a:cubicBezTo>
                      <a:pt x="35941" y="238563"/>
                      <a:pt x="47562" y="230086"/>
                      <a:pt x="59563" y="232657"/>
                    </a:cubicBezTo>
                    <a:cubicBezTo>
                      <a:pt x="63373" y="233515"/>
                      <a:pt x="67278" y="234182"/>
                      <a:pt x="71279" y="234658"/>
                    </a:cubicBezTo>
                    <a:cubicBezTo>
                      <a:pt x="83376" y="236277"/>
                      <a:pt x="95568" y="236182"/>
                      <a:pt x="107664" y="234562"/>
                    </a:cubicBezTo>
                    <a:lnTo>
                      <a:pt x="94901" y="179699"/>
                    </a:lnTo>
                    <a:cubicBezTo>
                      <a:pt x="78518" y="179603"/>
                      <a:pt x="64326" y="178460"/>
                      <a:pt x="52515" y="176365"/>
                    </a:cubicBezTo>
                    <a:cubicBezTo>
                      <a:pt x="40704" y="174269"/>
                      <a:pt x="30131" y="169602"/>
                      <a:pt x="20892" y="162363"/>
                    </a:cubicBezTo>
                    <a:cubicBezTo>
                      <a:pt x="11557" y="155219"/>
                      <a:pt x="5271" y="144266"/>
                      <a:pt x="1842" y="129502"/>
                    </a:cubicBezTo>
                    <a:cubicBezTo>
                      <a:pt x="-2349" y="111309"/>
                      <a:pt x="603" y="94164"/>
                      <a:pt x="10795" y="77971"/>
                    </a:cubicBezTo>
                    <a:cubicBezTo>
                      <a:pt x="20987" y="61874"/>
                      <a:pt x="38322" y="49492"/>
                      <a:pt x="62611" y="40824"/>
                    </a:cubicBezTo>
                    <a:lnTo>
                      <a:pt x="57944" y="20726"/>
                    </a:lnTo>
                    <a:cubicBezTo>
                      <a:pt x="55848" y="11678"/>
                      <a:pt x="61468" y="2533"/>
                      <a:pt x="70612" y="438"/>
                    </a:cubicBezTo>
                    <a:lnTo>
                      <a:pt x="70612" y="438"/>
                    </a:lnTo>
                    <a:cubicBezTo>
                      <a:pt x="79661" y="-1657"/>
                      <a:pt x="88805" y="3962"/>
                      <a:pt x="90900" y="13106"/>
                    </a:cubicBezTo>
                    <a:lnTo>
                      <a:pt x="95377" y="32537"/>
                    </a:lnTo>
                    <a:cubicBezTo>
                      <a:pt x="113665" y="29870"/>
                      <a:pt x="130334" y="29585"/>
                      <a:pt x="145383" y="31870"/>
                    </a:cubicBezTo>
                    <a:cubicBezTo>
                      <a:pt x="157480" y="33680"/>
                      <a:pt x="165386" y="45682"/>
                      <a:pt x="163481" y="57778"/>
                    </a:cubicBezTo>
                    <a:lnTo>
                      <a:pt x="163481" y="57778"/>
                    </a:lnTo>
                    <a:cubicBezTo>
                      <a:pt x="161481" y="70066"/>
                      <a:pt x="149955" y="78257"/>
                      <a:pt x="137573" y="76543"/>
                    </a:cubicBezTo>
                    <a:cubicBezTo>
                      <a:pt x="126619" y="75019"/>
                      <a:pt x="115951" y="74828"/>
                      <a:pt x="105378" y="76066"/>
                    </a:cubicBezTo>
                    <a:lnTo>
                      <a:pt x="118332" y="131978"/>
                    </a:lnTo>
                    <a:cubicBezTo>
                      <a:pt x="134525" y="131883"/>
                      <a:pt x="148431" y="132931"/>
                      <a:pt x="160052" y="134931"/>
                    </a:cubicBezTo>
                    <a:cubicBezTo>
                      <a:pt x="171768" y="136931"/>
                      <a:pt x="182245" y="141599"/>
                      <a:pt x="191484" y="148742"/>
                    </a:cubicBezTo>
                    <a:cubicBezTo>
                      <a:pt x="200819" y="155886"/>
                      <a:pt x="207105" y="166745"/>
                      <a:pt x="210439" y="181223"/>
                    </a:cubicBezTo>
                    <a:cubicBezTo>
                      <a:pt x="214821" y="199034"/>
                      <a:pt x="211773" y="215989"/>
                      <a:pt x="201676" y="231895"/>
                    </a:cubicBezTo>
                    <a:close/>
                    <a:moveTo>
                      <a:pt x="63468" y="126549"/>
                    </a:moveTo>
                    <a:cubicBezTo>
                      <a:pt x="68421" y="129121"/>
                      <a:pt x="75184" y="130645"/>
                      <a:pt x="83566" y="131216"/>
                    </a:cubicBezTo>
                    <a:lnTo>
                      <a:pt x="72708" y="84544"/>
                    </a:lnTo>
                    <a:cubicBezTo>
                      <a:pt x="64802" y="88449"/>
                      <a:pt x="59468" y="93021"/>
                      <a:pt x="56515" y="98165"/>
                    </a:cubicBezTo>
                    <a:cubicBezTo>
                      <a:pt x="53562" y="103308"/>
                      <a:pt x="52705" y="108832"/>
                      <a:pt x="54039" y="114548"/>
                    </a:cubicBezTo>
                    <a:cubicBezTo>
                      <a:pt x="55372" y="120072"/>
                      <a:pt x="58515" y="124073"/>
                      <a:pt x="63468" y="126549"/>
                    </a:cubicBezTo>
                    <a:close/>
                    <a:moveTo>
                      <a:pt x="155956" y="212845"/>
                    </a:moveTo>
                    <a:cubicBezTo>
                      <a:pt x="159004" y="207988"/>
                      <a:pt x="159861" y="202844"/>
                      <a:pt x="158623" y="197320"/>
                    </a:cubicBezTo>
                    <a:cubicBezTo>
                      <a:pt x="157385" y="191891"/>
                      <a:pt x="154242" y="187795"/>
                      <a:pt x="149384" y="185223"/>
                    </a:cubicBezTo>
                    <a:cubicBezTo>
                      <a:pt x="144526" y="182651"/>
                      <a:pt x="137954" y="180937"/>
                      <a:pt x="129667" y="180079"/>
                    </a:cubicBezTo>
                    <a:lnTo>
                      <a:pt x="140240" y="225419"/>
                    </a:lnTo>
                    <a:cubicBezTo>
                      <a:pt x="147669" y="221990"/>
                      <a:pt x="152908" y="217703"/>
                      <a:pt x="155956" y="212845"/>
                    </a:cubicBezTo>
                    <a:close/>
                  </a:path>
                </a:pathLst>
              </a:custGeom>
              <a:solidFill>
                <a:srgbClr val="FFDE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00" name="Graphic 1">
              <a:extLst>
                <a:ext uri="{FF2B5EF4-FFF2-40B4-BE49-F238E27FC236}">
                  <a16:creationId xmlns:a16="http://schemas.microsoft.com/office/drawing/2014/main" id="{F906E7D9-96DA-462C-8E20-1C733637F1E5}"/>
                </a:ext>
              </a:extLst>
            </p:cNvPr>
            <p:cNvGrpSpPr/>
            <p:nvPr/>
          </p:nvGrpSpPr>
          <p:grpSpPr>
            <a:xfrm>
              <a:off x="5216503" y="3808012"/>
              <a:ext cx="714276" cy="714276"/>
              <a:chOff x="5216503" y="3808012"/>
              <a:chExt cx="714276" cy="714276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26B274C1-70A1-4E23-9EF7-FBFA9E015553}"/>
                  </a:ext>
                </a:extLst>
              </p:cNvPr>
              <p:cNvSpPr/>
              <p:nvPr/>
            </p:nvSpPr>
            <p:spPr>
              <a:xfrm rot="-2818898">
                <a:off x="5320955" y="3912464"/>
                <a:ext cx="505372" cy="505372"/>
              </a:xfrm>
              <a:custGeom>
                <a:avLst/>
                <a:gdLst>
                  <a:gd name="connsiteX0" fmla="*/ 505372 w 505372"/>
                  <a:gd name="connsiteY0" fmla="*/ 252686 h 505372"/>
                  <a:gd name="connsiteX1" fmla="*/ 252686 w 505372"/>
                  <a:gd name="connsiteY1" fmla="*/ 505372 h 505372"/>
                  <a:gd name="connsiteX2" fmla="*/ 0 w 505372"/>
                  <a:gd name="connsiteY2" fmla="*/ 252686 h 505372"/>
                  <a:gd name="connsiteX3" fmla="*/ 252686 w 505372"/>
                  <a:gd name="connsiteY3" fmla="*/ 0 h 505372"/>
                  <a:gd name="connsiteX4" fmla="*/ 505372 w 505372"/>
                  <a:gd name="connsiteY4" fmla="*/ 252686 h 50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372" h="505372">
                    <a:moveTo>
                      <a:pt x="505372" y="252686"/>
                    </a:moveTo>
                    <a:cubicBezTo>
                      <a:pt x="505372" y="392241"/>
                      <a:pt x="392241" y="505372"/>
                      <a:pt x="252686" y="505372"/>
                    </a:cubicBezTo>
                    <a:cubicBezTo>
                      <a:pt x="113131" y="505372"/>
                      <a:pt x="0" y="392241"/>
                      <a:pt x="0" y="252686"/>
                    </a:cubicBezTo>
                    <a:cubicBezTo>
                      <a:pt x="0" y="113131"/>
                      <a:pt x="113131" y="0"/>
                      <a:pt x="252686" y="0"/>
                    </a:cubicBezTo>
                    <a:cubicBezTo>
                      <a:pt x="392241" y="0"/>
                      <a:pt x="505372" y="113131"/>
                      <a:pt x="505372" y="252686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7DFCF08A-F478-411C-9E25-6A1977A10BFA}"/>
                  </a:ext>
                </a:extLst>
              </p:cNvPr>
              <p:cNvSpPr/>
              <p:nvPr/>
            </p:nvSpPr>
            <p:spPr>
              <a:xfrm rot="-461017">
                <a:off x="5363745" y="3955237"/>
                <a:ext cx="419852" cy="419852"/>
              </a:xfrm>
              <a:custGeom>
                <a:avLst/>
                <a:gdLst>
                  <a:gd name="connsiteX0" fmla="*/ 419853 w 419852"/>
                  <a:gd name="connsiteY0" fmla="*/ 209926 h 419852"/>
                  <a:gd name="connsiteX1" fmla="*/ 209926 w 419852"/>
                  <a:gd name="connsiteY1" fmla="*/ 419853 h 419852"/>
                  <a:gd name="connsiteX2" fmla="*/ 0 w 419852"/>
                  <a:gd name="connsiteY2" fmla="*/ 209926 h 419852"/>
                  <a:gd name="connsiteX3" fmla="*/ 209926 w 419852"/>
                  <a:gd name="connsiteY3" fmla="*/ 0 h 419852"/>
                  <a:gd name="connsiteX4" fmla="*/ 419853 w 419852"/>
                  <a:gd name="connsiteY4" fmla="*/ 209926 h 41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52" h="419852">
                    <a:moveTo>
                      <a:pt x="419853" y="209926"/>
                    </a:moveTo>
                    <a:cubicBezTo>
                      <a:pt x="419853" y="325866"/>
                      <a:pt x="325866" y="419853"/>
                      <a:pt x="209926" y="419853"/>
                    </a:cubicBezTo>
                    <a:cubicBezTo>
                      <a:pt x="93987" y="419853"/>
                      <a:pt x="0" y="325866"/>
                      <a:pt x="0" y="209926"/>
                    </a:cubicBezTo>
                    <a:cubicBezTo>
                      <a:pt x="0" y="93987"/>
                      <a:pt x="93987" y="0"/>
                      <a:pt x="209926" y="0"/>
                    </a:cubicBezTo>
                    <a:cubicBezTo>
                      <a:pt x="325866" y="0"/>
                      <a:pt x="419853" y="93987"/>
                      <a:pt x="419853" y="209926"/>
                    </a:cubicBezTo>
                    <a:close/>
                  </a:path>
                </a:pathLst>
              </a:custGeom>
              <a:solidFill>
                <a:srgbClr val="FFAC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531A5C1-5020-4990-90DE-CB0FD51801D8}"/>
                  </a:ext>
                </a:extLst>
              </p:cNvPr>
              <p:cNvSpPr/>
              <p:nvPr/>
            </p:nvSpPr>
            <p:spPr>
              <a:xfrm>
                <a:off x="5468328" y="4007967"/>
                <a:ext cx="196888" cy="314723"/>
              </a:xfrm>
              <a:custGeom>
                <a:avLst/>
                <a:gdLst>
                  <a:gd name="connsiteX0" fmla="*/ 167328 w 196888"/>
                  <a:gd name="connsiteY0" fmla="*/ 262946 h 314723"/>
                  <a:gd name="connsiteX1" fmla="*/ 106178 w 196888"/>
                  <a:gd name="connsiteY1" fmla="*/ 279329 h 314723"/>
                  <a:gd name="connsiteX2" fmla="*/ 103320 w 196888"/>
                  <a:gd name="connsiteY2" fmla="*/ 300094 h 314723"/>
                  <a:gd name="connsiteX3" fmla="*/ 84270 w 196888"/>
                  <a:gd name="connsiteY3" fmla="*/ 314572 h 314723"/>
                  <a:gd name="connsiteX4" fmla="*/ 84270 w 196888"/>
                  <a:gd name="connsiteY4" fmla="*/ 314572 h 314723"/>
                  <a:gd name="connsiteX5" fmla="*/ 69792 w 196888"/>
                  <a:gd name="connsiteY5" fmla="*/ 295522 h 314723"/>
                  <a:gd name="connsiteX6" fmla="*/ 72459 w 196888"/>
                  <a:gd name="connsiteY6" fmla="*/ 275805 h 314723"/>
                  <a:gd name="connsiteX7" fmla="*/ 26453 w 196888"/>
                  <a:gd name="connsiteY7" fmla="*/ 260660 h 314723"/>
                  <a:gd name="connsiteX8" fmla="*/ 10547 w 196888"/>
                  <a:gd name="connsiteY8" fmla="*/ 251802 h 314723"/>
                  <a:gd name="connsiteX9" fmla="*/ 3498 w 196888"/>
                  <a:gd name="connsiteY9" fmla="*/ 220560 h 314723"/>
                  <a:gd name="connsiteX10" fmla="*/ 3498 w 196888"/>
                  <a:gd name="connsiteY10" fmla="*/ 220560 h 314723"/>
                  <a:gd name="connsiteX11" fmla="*/ 34169 w 196888"/>
                  <a:gd name="connsiteY11" fmla="*/ 213035 h 314723"/>
                  <a:gd name="connsiteX12" fmla="*/ 44456 w 196888"/>
                  <a:gd name="connsiteY12" fmla="*/ 219036 h 314723"/>
                  <a:gd name="connsiteX13" fmla="*/ 78460 w 196888"/>
                  <a:gd name="connsiteY13" fmla="*/ 231895 h 314723"/>
                  <a:gd name="connsiteX14" fmla="*/ 86080 w 196888"/>
                  <a:gd name="connsiteY14" fmla="*/ 176078 h 314723"/>
                  <a:gd name="connsiteX15" fmla="*/ 47694 w 196888"/>
                  <a:gd name="connsiteY15" fmla="*/ 157886 h 314723"/>
                  <a:gd name="connsiteX16" fmla="*/ 23120 w 196888"/>
                  <a:gd name="connsiteY16" fmla="*/ 133597 h 314723"/>
                  <a:gd name="connsiteX17" fmla="*/ 17024 w 196888"/>
                  <a:gd name="connsiteY17" fmla="*/ 96164 h 314723"/>
                  <a:gd name="connsiteX18" fmla="*/ 43789 w 196888"/>
                  <a:gd name="connsiteY18" fmla="*/ 51301 h 314723"/>
                  <a:gd name="connsiteX19" fmla="*/ 105416 w 196888"/>
                  <a:gd name="connsiteY19" fmla="*/ 35013 h 314723"/>
                  <a:gd name="connsiteX20" fmla="*/ 108178 w 196888"/>
                  <a:gd name="connsiteY20" fmla="*/ 14630 h 314723"/>
                  <a:gd name="connsiteX21" fmla="*/ 127228 w 196888"/>
                  <a:gd name="connsiteY21" fmla="*/ 152 h 314723"/>
                  <a:gd name="connsiteX22" fmla="*/ 127228 w 196888"/>
                  <a:gd name="connsiteY22" fmla="*/ 152 h 314723"/>
                  <a:gd name="connsiteX23" fmla="*/ 141706 w 196888"/>
                  <a:gd name="connsiteY23" fmla="*/ 19202 h 314723"/>
                  <a:gd name="connsiteX24" fmla="*/ 139039 w 196888"/>
                  <a:gd name="connsiteY24" fmla="*/ 38918 h 314723"/>
                  <a:gd name="connsiteX25" fmla="*/ 186092 w 196888"/>
                  <a:gd name="connsiteY25" fmla="*/ 56063 h 314723"/>
                  <a:gd name="connsiteX26" fmla="*/ 193808 w 196888"/>
                  <a:gd name="connsiteY26" fmla="*/ 86639 h 314723"/>
                  <a:gd name="connsiteX27" fmla="*/ 193808 w 196888"/>
                  <a:gd name="connsiteY27" fmla="*/ 86639 h 314723"/>
                  <a:gd name="connsiteX28" fmla="*/ 162947 w 196888"/>
                  <a:gd name="connsiteY28" fmla="*/ 94925 h 314723"/>
                  <a:gd name="connsiteX29" fmla="*/ 133038 w 196888"/>
                  <a:gd name="connsiteY29" fmla="*/ 83019 h 314723"/>
                  <a:gd name="connsiteX30" fmla="*/ 125228 w 196888"/>
                  <a:gd name="connsiteY30" fmla="*/ 139883 h 314723"/>
                  <a:gd name="connsiteX31" fmla="*/ 163137 w 196888"/>
                  <a:gd name="connsiteY31" fmla="*/ 157505 h 314723"/>
                  <a:gd name="connsiteX32" fmla="*/ 187616 w 196888"/>
                  <a:gd name="connsiteY32" fmla="*/ 181603 h 314723"/>
                  <a:gd name="connsiteX33" fmla="*/ 193808 w 196888"/>
                  <a:gd name="connsiteY33" fmla="*/ 218750 h 314723"/>
                  <a:gd name="connsiteX34" fmla="*/ 167328 w 196888"/>
                  <a:gd name="connsiteY34" fmla="*/ 262946 h 314723"/>
                  <a:gd name="connsiteX35" fmla="*/ 75698 w 196888"/>
                  <a:gd name="connsiteY35" fmla="*/ 115309 h 314723"/>
                  <a:gd name="connsiteX36" fmla="*/ 92843 w 196888"/>
                  <a:gd name="connsiteY36" fmla="*/ 126834 h 314723"/>
                  <a:gd name="connsiteX37" fmla="*/ 99320 w 196888"/>
                  <a:gd name="connsiteY37" fmla="*/ 79304 h 314723"/>
                  <a:gd name="connsiteX38" fmla="*/ 79317 w 196888"/>
                  <a:gd name="connsiteY38" fmla="*/ 86258 h 314723"/>
                  <a:gd name="connsiteX39" fmla="*/ 71221 w 196888"/>
                  <a:gd name="connsiteY39" fmla="*/ 100641 h 314723"/>
                  <a:gd name="connsiteX40" fmla="*/ 75698 w 196888"/>
                  <a:gd name="connsiteY40" fmla="*/ 115309 h 314723"/>
                  <a:gd name="connsiteX41" fmla="*/ 131419 w 196888"/>
                  <a:gd name="connsiteY41" fmla="*/ 228942 h 314723"/>
                  <a:gd name="connsiteX42" fmla="*/ 139420 w 196888"/>
                  <a:gd name="connsiteY42" fmla="*/ 215417 h 314723"/>
                  <a:gd name="connsiteX43" fmla="*/ 135134 w 196888"/>
                  <a:gd name="connsiteY43" fmla="*/ 200843 h 314723"/>
                  <a:gd name="connsiteX44" fmla="*/ 118560 w 196888"/>
                  <a:gd name="connsiteY44" fmla="*/ 189032 h 314723"/>
                  <a:gd name="connsiteX45" fmla="*/ 112274 w 196888"/>
                  <a:gd name="connsiteY45" fmla="*/ 235229 h 314723"/>
                  <a:gd name="connsiteX46" fmla="*/ 131419 w 196888"/>
                  <a:gd name="connsiteY46" fmla="*/ 228942 h 314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96888" h="314723">
                    <a:moveTo>
                      <a:pt x="167328" y="262946"/>
                    </a:moveTo>
                    <a:cubicBezTo>
                      <a:pt x="152183" y="274186"/>
                      <a:pt x="131800" y="279615"/>
                      <a:pt x="106178" y="279329"/>
                    </a:cubicBezTo>
                    <a:lnTo>
                      <a:pt x="103320" y="300094"/>
                    </a:lnTo>
                    <a:cubicBezTo>
                      <a:pt x="102082" y="309333"/>
                      <a:pt x="93509" y="315810"/>
                      <a:pt x="84270" y="314572"/>
                    </a:cubicBezTo>
                    <a:lnTo>
                      <a:pt x="84270" y="314572"/>
                    </a:lnTo>
                    <a:cubicBezTo>
                      <a:pt x="75031" y="313334"/>
                      <a:pt x="68554" y="304761"/>
                      <a:pt x="69792" y="295522"/>
                    </a:cubicBezTo>
                    <a:lnTo>
                      <a:pt x="72459" y="275805"/>
                    </a:lnTo>
                    <a:cubicBezTo>
                      <a:pt x="56076" y="272662"/>
                      <a:pt x="40741" y="267614"/>
                      <a:pt x="26453" y="260660"/>
                    </a:cubicBezTo>
                    <a:cubicBezTo>
                      <a:pt x="20643" y="257803"/>
                      <a:pt x="15309" y="254850"/>
                      <a:pt x="10547" y="251802"/>
                    </a:cubicBezTo>
                    <a:cubicBezTo>
                      <a:pt x="-26" y="245039"/>
                      <a:pt x="-3169" y="231228"/>
                      <a:pt x="3498" y="220560"/>
                    </a:cubicBezTo>
                    <a:lnTo>
                      <a:pt x="3498" y="220560"/>
                    </a:lnTo>
                    <a:cubicBezTo>
                      <a:pt x="9975" y="210178"/>
                      <a:pt x="23882" y="206368"/>
                      <a:pt x="34169" y="213035"/>
                    </a:cubicBezTo>
                    <a:cubicBezTo>
                      <a:pt x="37407" y="215131"/>
                      <a:pt x="40836" y="217131"/>
                      <a:pt x="44456" y="219036"/>
                    </a:cubicBezTo>
                    <a:cubicBezTo>
                      <a:pt x="55219" y="224846"/>
                      <a:pt x="66554" y="229133"/>
                      <a:pt x="78460" y="231895"/>
                    </a:cubicBezTo>
                    <a:lnTo>
                      <a:pt x="86080" y="176078"/>
                    </a:lnTo>
                    <a:cubicBezTo>
                      <a:pt x="70745" y="170173"/>
                      <a:pt x="57981" y="164077"/>
                      <a:pt x="47694" y="157886"/>
                    </a:cubicBezTo>
                    <a:cubicBezTo>
                      <a:pt x="37407" y="151695"/>
                      <a:pt x="29216" y="143598"/>
                      <a:pt x="23120" y="133597"/>
                    </a:cubicBezTo>
                    <a:cubicBezTo>
                      <a:pt x="17024" y="123596"/>
                      <a:pt x="14928" y="111118"/>
                      <a:pt x="17024" y="96164"/>
                    </a:cubicBezTo>
                    <a:cubicBezTo>
                      <a:pt x="19595" y="77685"/>
                      <a:pt x="28454" y="62731"/>
                      <a:pt x="43789" y="51301"/>
                    </a:cubicBezTo>
                    <a:cubicBezTo>
                      <a:pt x="59124" y="39871"/>
                      <a:pt x="79698" y="34442"/>
                      <a:pt x="105416" y="35013"/>
                    </a:cubicBezTo>
                    <a:lnTo>
                      <a:pt x="108178" y="14630"/>
                    </a:lnTo>
                    <a:cubicBezTo>
                      <a:pt x="109416" y="5391"/>
                      <a:pt x="117989" y="-1087"/>
                      <a:pt x="127228" y="152"/>
                    </a:cubicBezTo>
                    <a:lnTo>
                      <a:pt x="127228" y="152"/>
                    </a:lnTo>
                    <a:cubicBezTo>
                      <a:pt x="136467" y="1390"/>
                      <a:pt x="142944" y="9962"/>
                      <a:pt x="141706" y="19202"/>
                    </a:cubicBezTo>
                    <a:lnTo>
                      <a:pt x="139039" y="38918"/>
                    </a:lnTo>
                    <a:cubicBezTo>
                      <a:pt x="157136" y="42919"/>
                      <a:pt x="172757" y="48634"/>
                      <a:pt x="186092" y="56063"/>
                    </a:cubicBezTo>
                    <a:cubicBezTo>
                      <a:pt x="196760" y="62064"/>
                      <a:pt x="199904" y="76066"/>
                      <a:pt x="193808" y="86639"/>
                    </a:cubicBezTo>
                    <a:lnTo>
                      <a:pt x="193808" y="86639"/>
                    </a:lnTo>
                    <a:cubicBezTo>
                      <a:pt x="187616" y="97497"/>
                      <a:pt x="173900" y="100926"/>
                      <a:pt x="162947" y="94925"/>
                    </a:cubicBezTo>
                    <a:cubicBezTo>
                      <a:pt x="153326" y="89591"/>
                      <a:pt x="143325" y="85591"/>
                      <a:pt x="133038" y="83019"/>
                    </a:cubicBezTo>
                    <a:lnTo>
                      <a:pt x="125228" y="139883"/>
                    </a:lnTo>
                    <a:cubicBezTo>
                      <a:pt x="140372" y="145599"/>
                      <a:pt x="153041" y="151409"/>
                      <a:pt x="163137" y="157505"/>
                    </a:cubicBezTo>
                    <a:cubicBezTo>
                      <a:pt x="173329" y="163505"/>
                      <a:pt x="181520" y="171602"/>
                      <a:pt x="187616" y="181603"/>
                    </a:cubicBezTo>
                    <a:cubicBezTo>
                      <a:pt x="193712" y="191604"/>
                      <a:pt x="195808" y="203987"/>
                      <a:pt x="193808" y="218750"/>
                    </a:cubicBezTo>
                    <a:cubicBezTo>
                      <a:pt x="191236" y="236943"/>
                      <a:pt x="182473" y="251707"/>
                      <a:pt x="167328" y="262946"/>
                    </a:cubicBezTo>
                    <a:close/>
                    <a:moveTo>
                      <a:pt x="75698" y="115309"/>
                    </a:moveTo>
                    <a:cubicBezTo>
                      <a:pt x="79412" y="119500"/>
                      <a:pt x="85223" y="123310"/>
                      <a:pt x="92843" y="126834"/>
                    </a:cubicBezTo>
                    <a:lnTo>
                      <a:pt x="99320" y="79304"/>
                    </a:lnTo>
                    <a:cubicBezTo>
                      <a:pt x="90557" y="80162"/>
                      <a:pt x="83889" y="82543"/>
                      <a:pt x="79317" y="86258"/>
                    </a:cubicBezTo>
                    <a:cubicBezTo>
                      <a:pt x="74745" y="90068"/>
                      <a:pt x="71983" y="94830"/>
                      <a:pt x="71221" y="100641"/>
                    </a:cubicBezTo>
                    <a:cubicBezTo>
                      <a:pt x="70459" y="106355"/>
                      <a:pt x="71983" y="111213"/>
                      <a:pt x="75698" y="115309"/>
                    </a:cubicBezTo>
                    <a:close/>
                    <a:moveTo>
                      <a:pt x="131419" y="228942"/>
                    </a:moveTo>
                    <a:cubicBezTo>
                      <a:pt x="135991" y="225513"/>
                      <a:pt x="138658" y="220941"/>
                      <a:pt x="139420" y="215417"/>
                    </a:cubicBezTo>
                    <a:cubicBezTo>
                      <a:pt x="140182" y="209892"/>
                      <a:pt x="138753" y="204939"/>
                      <a:pt x="135134" y="200843"/>
                    </a:cubicBezTo>
                    <a:cubicBezTo>
                      <a:pt x="131514" y="196748"/>
                      <a:pt x="125990" y="192747"/>
                      <a:pt x="118560" y="189032"/>
                    </a:cubicBezTo>
                    <a:lnTo>
                      <a:pt x="112274" y="235229"/>
                    </a:lnTo>
                    <a:cubicBezTo>
                      <a:pt x="120370" y="234467"/>
                      <a:pt x="126847" y="232371"/>
                      <a:pt x="131419" y="228942"/>
                    </a:cubicBezTo>
                    <a:close/>
                  </a:path>
                </a:pathLst>
              </a:custGeom>
              <a:solidFill>
                <a:srgbClr val="FFDE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733F56F-2262-4557-BE1E-5DB35E2F9997}"/>
                </a:ext>
              </a:extLst>
            </p:cNvPr>
            <p:cNvSpPr/>
            <p:nvPr/>
          </p:nvSpPr>
          <p:spPr>
            <a:xfrm>
              <a:off x="6307167" y="4165198"/>
              <a:ext cx="444813" cy="400282"/>
            </a:xfrm>
            <a:custGeom>
              <a:avLst/>
              <a:gdLst>
                <a:gd name="connsiteX0" fmla="*/ 167356 w 444813"/>
                <a:gd name="connsiteY0" fmla="*/ 396514 h 400282"/>
                <a:gd name="connsiteX1" fmla="*/ 183262 w 444813"/>
                <a:gd name="connsiteY1" fmla="*/ 399372 h 400282"/>
                <a:gd name="connsiteX2" fmla="*/ 418435 w 444813"/>
                <a:gd name="connsiteY2" fmla="*/ 82284 h 400282"/>
                <a:gd name="connsiteX3" fmla="*/ 233935 w 444813"/>
                <a:gd name="connsiteY3" fmla="*/ 73236 h 400282"/>
                <a:gd name="connsiteX4" fmla="*/ 57913 w 444813"/>
                <a:gd name="connsiteY4" fmla="*/ 17229 h 400282"/>
                <a:gd name="connsiteX5" fmla="*/ 167356 w 444813"/>
                <a:gd name="connsiteY5" fmla="*/ 396514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813" h="400282">
                  <a:moveTo>
                    <a:pt x="167356" y="396514"/>
                  </a:moveTo>
                  <a:cubicBezTo>
                    <a:pt x="171737" y="400134"/>
                    <a:pt x="177928" y="401277"/>
                    <a:pt x="183262" y="399372"/>
                  </a:cubicBezTo>
                  <a:cubicBezTo>
                    <a:pt x="398146" y="325743"/>
                    <a:pt x="495968" y="174867"/>
                    <a:pt x="418435" y="82284"/>
                  </a:cubicBezTo>
                  <a:cubicBezTo>
                    <a:pt x="340425" y="-10870"/>
                    <a:pt x="233935" y="73236"/>
                    <a:pt x="233935" y="73236"/>
                  </a:cubicBezTo>
                  <a:cubicBezTo>
                    <a:pt x="233935" y="73236"/>
                    <a:pt x="163546" y="-42779"/>
                    <a:pt x="57913" y="17229"/>
                  </a:cubicBezTo>
                  <a:cubicBezTo>
                    <a:pt x="-47243" y="76950"/>
                    <a:pt x="-8285" y="252401"/>
                    <a:pt x="167356" y="396514"/>
                  </a:cubicBezTo>
                  <a:close/>
                </a:path>
              </a:pathLst>
            </a:custGeom>
            <a:solidFill>
              <a:srgbClr val="BC2A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AD5C911-F3B0-45F9-A3EF-4A84108788DC}"/>
                </a:ext>
              </a:extLst>
            </p:cNvPr>
            <p:cNvSpPr/>
            <p:nvPr/>
          </p:nvSpPr>
          <p:spPr>
            <a:xfrm>
              <a:off x="5924012" y="4083631"/>
              <a:ext cx="325052" cy="306180"/>
            </a:xfrm>
            <a:custGeom>
              <a:avLst/>
              <a:gdLst>
                <a:gd name="connsiteX0" fmla="*/ 242663 w 325052"/>
                <a:gd name="connsiteY0" fmla="*/ 306155 h 306180"/>
                <a:gd name="connsiteX1" fmla="*/ 253617 w 325052"/>
                <a:gd name="connsiteY1" fmla="*/ 300821 h 306180"/>
                <a:gd name="connsiteX2" fmla="*/ 256379 w 325052"/>
                <a:gd name="connsiteY2" fmla="*/ 3260 h 306180"/>
                <a:gd name="connsiteX3" fmla="*/ 139888 w 325052"/>
                <a:gd name="connsiteY3" fmla="*/ 79460 h 306180"/>
                <a:gd name="connsiteX4" fmla="*/ 7776 w 325052"/>
                <a:gd name="connsiteY4" fmla="*/ 123370 h 306180"/>
                <a:gd name="connsiteX5" fmla="*/ 242663 w 325052"/>
                <a:gd name="connsiteY5" fmla="*/ 306155 h 30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052" h="306180">
                  <a:moveTo>
                    <a:pt x="242663" y="306155"/>
                  </a:moveTo>
                  <a:cubicBezTo>
                    <a:pt x="246949" y="306441"/>
                    <a:pt x="251140" y="304345"/>
                    <a:pt x="253617" y="300821"/>
                  </a:cubicBezTo>
                  <a:cubicBezTo>
                    <a:pt x="352010" y="160708"/>
                    <a:pt x="344771" y="25358"/>
                    <a:pt x="256379" y="3260"/>
                  </a:cubicBezTo>
                  <a:cubicBezTo>
                    <a:pt x="167511" y="-18933"/>
                    <a:pt x="139888" y="79460"/>
                    <a:pt x="139888" y="79460"/>
                  </a:cubicBezTo>
                  <a:cubicBezTo>
                    <a:pt x="139888" y="79460"/>
                    <a:pt x="45591" y="39931"/>
                    <a:pt x="7776" y="123370"/>
                  </a:cubicBezTo>
                  <a:cubicBezTo>
                    <a:pt x="-29752" y="206428"/>
                    <a:pt x="71784" y="296154"/>
                    <a:pt x="242663" y="306155"/>
                  </a:cubicBezTo>
                  <a:close/>
                </a:path>
              </a:pathLst>
            </a:custGeom>
            <a:solidFill>
              <a:srgbClr val="F241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0F3FA0C-FB52-4B0A-9CA9-8C64126B240C}"/>
                </a:ext>
              </a:extLst>
            </p:cNvPr>
            <p:cNvSpPr/>
            <p:nvPr/>
          </p:nvSpPr>
          <p:spPr>
            <a:xfrm>
              <a:off x="5621635" y="3959472"/>
              <a:ext cx="330326" cy="306110"/>
            </a:xfrm>
            <a:custGeom>
              <a:avLst/>
              <a:gdLst>
                <a:gd name="connsiteX0" fmla="*/ 223953 w 330326"/>
                <a:gd name="connsiteY0" fmla="*/ 305917 h 306110"/>
                <a:gd name="connsiteX1" fmla="*/ 235478 w 330326"/>
                <a:gd name="connsiteY1" fmla="*/ 301917 h 306110"/>
                <a:gd name="connsiteX2" fmla="*/ 273578 w 330326"/>
                <a:gd name="connsiteY2" fmla="*/ 6832 h 306110"/>
                <a:gd name="connsiteX3" fmla="*/ 148896 w 330326"/>
                <a:gd name="connsiteY3" fmla="*/ 68745 h 306110"/>
                <a:gd name="connsiteX4" fmla="*/ 12498 w 330326"/>
                <a:gd name="connsiteY4" fmla="*/ 96653 h 306110"/>
                <a:gd name="connsiteX5" fmla="*/ 223953 w 330326"/>
                <a:gd name="connsiteY5" fmla="*/ 305917 h 30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326" h="306110">
                  <a:moveTo>
                    <a:pt x="223953" y="305917"/>
                  </a:moveTo>
                  <a:cubicBezTo>
                    <a:pt x="228239" y="306679"/>
                    <a:pt x="232620" y="305155"/>
                    <a:pt x="235478" y="301917"/>
                  </a:cubicBezTo>
                  <a:cubicBezTo>
                    <a:pt x="349778" y="174472"/>
                    <a:pt x="358636" y="39217"/>
                    <a:pt x="273578" y="6832"/>
                  </a:cubicBezTo>
                  <a:cubicBezTo>
                    <a:pt x="188043" y="-25743"/>
                    <a:pt x="148896" y="68745"/>
                    <a:pt x="148896" y="68745"/>
                  </a:cubicBezTo>
                  <a:cubicBezTo>
                    <a:pt x="148896" y="68745"/>
                    <a:pt x="59932" y="18358"/>
                    <a:pt x="12498" y="96653"/>
                  </a:cubicBezTo>
                  <a:cubicBezTo>
                    <a:pt x="-34746" y="174568"/>
                    <a:pt x="55455" y="275723"/>
                    <a:pt x="223953" y="305917"/>
                  </a:cubicBezTo>
                  <a:close/>
                </a:path>
              </a:pathLst>
            </a:custGeom>
            <a:solidFill>
              <a:srgbClr val="F241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BF0E715-0136-4FFD-969A-8F18B0C555A8}"/>
                </a:ext>
              </a:extLst>
            </p:cNvPr>
            <p:cNvSpPr/>
            <p:nvPr/>
          </p:nvSpPr>
          <p:spPr>
            <a:xfrm>
              <a:off x="5369786" y="4202354"/>
              <a:ext cx="330334" cy="306116"/>
            </a:xfrm>
            <a:custGeom>
              <a:avLst/>
              <a:gdLst>
                <a:gd name="connsiteX0" fmla="*/ 223960 w 330334"/>
                <a:gd name="connsiteY0" fmla="*/ 305923 h 306116"/>
                <a:gd name="connsiteX1" fmla="*/ 235485 w 330334"/>
                <a:gd name="connsiteY1" fmla="*/ 301923 h 306116"/>
                <a:gd name="connsiteX2" fmla="*/ 273585 w 330334"/>
                <a:gd name="connsiteY2" fmla="*/ 6838 h 306116"/>
                <a:gd name="connsiteX3" fmla="*/ 148903 w 330334"/>
                <a:gd name="connsiteY3" fmla="*/ 68655 h 306116"/>
                <a:gd name="connsiteX4" fmla="*/ 12505 w 330334"/>
                <a:gd name="connsiteY4" fmla="*/ 96563 h 306116"/>
                <a:gd name="connsiteX5" fmla="*/ 223960 w 330334"/>
                <a:gd name="connsiteY5" fmla="*/ 305923 h 30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334" h="306116">
                  <a:moveTo>
                    <a:pt x="223960" y="305923"/>
                  </a:moveTo>
                  <a:cubicBezTo>
                    <a:pt x="228246" y="306685"/>
                    <a:pt x="232628" y="305161"/>
                    <a:pt x="235485" y="301923"/>
                  </a:cubicBezTo>
                  <a:cubicBezTo>
                    <a:pt x="349785" y="174478"/>
                    <a:pt x="358644" y="39223"/>
                    <a:pt x="273585" y="6838"/>
                  </a:cubicBezTo>
                  <a:cubicBezTo>
                    <a:pt x="188051" y="-25737"/>
                    <a:pt x="148903" y="68655"/>
                    <a:pt x="148903" y="68655"/>
                  </a:cubicBezTo>
                  <a:cubicBezTo>
                    <a:pt x="148903" y="68655"/>
                    <a:pt x="59940" y="18268"/>
                    <a:pt x="12505" y="96563"/>
                  </a:cubicBezTo>
                  <a:cubicBezTo>
                    <a:pt x="-34739" y="174573"/>
                    <a:pt x="55368" y="275729"/>
                    <a:pt x="223960" y="305923"/>
                  </a:cubicBezTo>
                  <a:close/>
                </a:path>
              </a:pathLst>
            </a:custGeom>
            <a:solidFill>
              <a:srgbClr val="F241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1" name="Graphic 1">
              <a:extLst>
                <a:ext uri="{FF2B5EF4-FFF2-40B4-BE49-F238E27FC236}">
                  <a16:creationId xmlns:a16="http://schemas.microsoft.com/office/drawing/2014/main" id="{F906E7D9-96DA-462C-8E20-1C733637F1E5}"/>
                </a:ext>
              </a:extLst>
            </p:cNvPr>
            <p:cNvGrpSpPr/>
            <p:nvPr/>
          </p:nvGrpSpPr>
          <p:grpSpPr>
            <a:xfrm>
              <a:off x="5942820" y="4135219"/>
              <a:ext cx="706038" cy="706038"/>
              <a:chOff x="5942820" y="4135219"/>
              <a:chExt cx="706038" cy="706038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11D8F98-B9AE-4464-A292-4C969BFD463D}"/>
                  </a:ext>
                </a:extLst>
              </p:cNvPr>
              <p:cNvSpPr/>
              <p:nvPr/>
            </p:nvSpPr>
            <p:spPr>
              <a:xfrm rot="-2162552">
                <a:off x="6043135" y="4235534"/>
                <a:ext cx="505408" cy="505408"/>
              </a:xfrm>
              <a:custGeom>
                <a:avLst/>
                <a:gdLst>
                  <a:gd name="connsiteX0" fmla="*/ 505409 w 505408"/>
                  <a:gd name="connsiteY0" fmla="*/ 252704 h 505408"/>
                  <a:gd name="connsiteX1" fmla="*/ 252704 w 505408"/>
                  <a:gd name="connsiteY1" fmla="*/ 505409 h 505408"/>
                  <a:gd name="connsiteX2" fmla="*/ 0 w 505408"/>
                  <a:gd name="connsiteY2" fmla="*/ 252704 h 505408"/>
                  <a:gd name="connsiteX3" fmla="*/ 252704 w 505408"/>
                  <a:gd name="connsiteY3" fmla="*/ 0 h 505408"/>
                  <a:gd name="connsiteX4" fmla="*/ 505409 w 505408"/>
                  <a:gd name="connsiteY4" fmla="*/ 252704 h 50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408" h="505408">
                    <a:moveTo>
                      <a:pt x="505409" y="252704"/>
                    </a:moveTo>
                    <a:cubicBezTo>
                      <a:pt x="505409" y="392269"/>
                      <a:pt x="392269" y="505409"/>
                      <a:pt x="252704" y="505409"/>
                    </a:cubicBezTo>
                    <a:cubicBezTo>
                      <a:pt x="113140" y="505409"/>
                      <a:pt x="0" y="392269"/>
                      <a:pt x="0" y="252704"/>
                    </a:cubicBezTo>
                    <a:cubicBezTo>
                      <a:pt x="0" y="113140"/>
                      <a:pt x="113140" y="0"/>
                      <a:pt x="252704" y="0"/>
                    </a:cubicBezTo>
                    <a:cubicBezTo>
                      <a:pt x="392269" y="0"/>
                      <a:pt x="505409" y="113140"/>
                      <a:pt x="505409" y="252704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1112A66-A2DF-4839-83E2-D527F0877A54}"/>
                  </a:ext>
                </a:extLst>
              </p:cNvPr>
              <p:cNvSpPr/>
              <p:nvPr/>
            </p:nvSpPr>
            <p:spPr>
              <a:xfrm>
                <a:off x="6085867" y="4278117"/>
                <a:ext cx="419998" cy="420029"/>
              </a:xfrm>
              <a:custGeom>
                <a:avLst/>
                <a:gdLst>
                  <a:gd name="connsiteX0" fmla="*/ 370844 w 419998"/>
                  <a:gd name="connsiteY0" fmla="*/ 345031 h 420029"/>
                  <a:gd name="connsiteX1" fmla="*/ 74998 w 419998"/>
                  <a:gd name="connsiteY1" fmla="*/ 370844 h 420029"/>
                  <a:gd name="connsiteX2" fmla="*/ 49185 w 419998"/>
                  <a:gd name="connsiteY2" fmla="*/ 74998 h 420029"/>
                  <a:gd name="connsiteX3" fmla="*/ 345032 w 419998"/>
                  <a:gd name="connsiteY3" fmla="*/ 49185 h 420029"/>
                  <a:gd name="connsiteX4" fmla="*/ 370844 w 419998"/>
                  <a:gd name="connsiteY4" fmla="*/ 345031 h 42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998" h="420029">
                    <a:moveTo>
                      <a:pt x="370844" y="345031"/>
                    </a:moveTo>
                    <a:cubicBezTo>
                      <a:pt x="296263" y="433900"/>
                      <a:pt x="163866" y="445425"/>
                      <a:pt x="74998" y="370844"/>
                    </a:cubicBezTo>
                    <a:cubicBezTo>
                      <a:pt x="-13870" y="296264"/>
                      <a:pt x="-25396" y="163866"/>
                      <a:pt x="49185" y="74998"/>
                    </a:cubicBezTo>
                    <a:cubicBezTo>
                      <a:pt x="123766" y="-13870"/>
                      <a:pt x="256163" y="-25396"/>
                      <a:pt x="345032" y="49185"/>
                    </a:cubicBezTo>
                    <a:cubicBezTo>
                      <a:pt x="433804" y="123766"/>
                      <a:pt x="445425" y="256163"/>
                      <a:pt x="370844" y="345031"/>
                    </a:cubicBezTo>
                    <a:close/>
                  </a:path>
                </a:pathLst>
              </a:custGeom>
              <a:solidFill>
                <a:srgbClr val="FFAC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3F048279-A13D-4F91-9692-3FBFF6604E00}"/>
                  </a:ext>
                </a:extLst>
              </p:cNvPr>
              <p:cNvSpPr/>
              <p:nvPr/>
            </p:nvSpPr>
            <p:spPr>
              <a:xfrm>
                <a:off x="6165112" y="4355483"/>
                <a:ext cx="252208" cy="265676"/>
              </a:xfrm>
              <a:custGeom>
                <a:avLst/>
                <a:gdLst>
                  <a:gd name="connsiteX0" fmla="*/ 137104 w 252208"/>
                  <a:gd name="connsiteY0" fmla="*/ 254997 h 265676"/>
                  <a:gd name="connsiteX1" fmla="*/ 75286 w 252208"/>
                  <a:gd name="connsiteY1" fmla="*/ 241376 h 265676"/>
                  <a:gd name="connsiteX2" fmla="*/ 63285 w 252208"/>
                  <a:gd name="connsiteY2" fmla="*/ 258521 h 265676"/>
                  <a:gd name="connsiteX3" fmla="*/ 39758 w 252208"/>
                  <a:gd name="connsiteY3" fmla="*/ 262617 h 265676"/>
                  <a:gd name="connsiteX4" fmla="*/ 39758 w 252208"/>
                  <a:gd name="connsiteY4" fmla="*/ 262617 h 265676"/>
                  <a:gd name="connsiteX5" fmla="*/ 35662 w 252208"/>
                  <a:gd name="connsiteY5" fmla="*/ 239090 h 265676"/>
                  <a:gd name="connsiteX6" fmla="*/ 47092 w 252208"/>
                  <a:gd name="connsiteY6" fmla="*/ 222802 h 265676"/>
                  <a:gd name="connsiteX7" fmla="*/ 13183 w 252208"/>
                  <a:gd name="connsiteY7" fmla="*/ 188226 h 265676"/>
                  <a:gd name="connsiteX8" fmla="*/ 3087 w 252208"/>
                  <a:gd name="connsiteY8" fmla="*/ 173082 h 265676"/>
                  <a:gd name="connsiteX9" fmla="*/ 11183 w 252208"/>
                  <a:gd name="connsiteY9" fmla="*/ 142125 h 265676"/>
                  <a:gd name="connsiteX10" fmla="*/ 11183 w 252208"/>
                  <a:gd name="connsiteY10" fmla="*/ 142125 h 265676"/>
                  <a:gd name="connsiteX11" fmla="*/ 41854 w 252208"/>
                  <a:gd name="connsiteY11" fmla="*/ 149555 h 265676"/>
                  <a:gd name="connsiteX12" fmla="*/ 48140 w 252208"/>
                  <a:gd name="connsiteY12" fmla="*/ 159651 h 265676"/>
                  <a:gd name="connsiteX13" fmla="*/ 72429 w 252208"/>
                  <a:gd name="connsiteY13" fmla="*/ 186702 h 265676"/>
                  <a:gd name="connsiteX14" fmla="*/ 104909 w 252208"/>
                  <a:gd name="connsiteY14" fmla="*/ 140601 h 265676"/>
                  <a:gd name="connsiteX15" fmla="*/ 79192 w 252208"/>
                  <a:gd name="connsiteY15" fmla="*/ 106788 h 265676"/>
                  <a:gd name="connsiteX16" fmla="*/ 68524 w 252208"/>
                  <a:gd name="connsiteY16" fmla="*/ 73831 h 265676"/>
                  <a:gd name="connsiteX17" fmla="*/ 80335 w 252208"/>
                  <a:gd name="connsiteY17" fmla="*/ 37731 h 265676"/>
                  <a:gd name="connsiteX18" fmla="*/ 124721 w 252208"/>
                  <a:gd name="connsiteY18" fmla="*/ 10109 h 265676"/>
                  <a:gd name="connsiteX19" fmla="*/ 187015 w 252208"/>
                  <a:gd name="connsiteY19" fmla="*/ 24015 h 265676"/>
                  <a:gd name="connsiteX20" fmla="*/ 198826 w 252208"/>
                  <a:gd name="connsiteY20" fmla="*/ 7156 h 265676"/>
                  <a:gd name="connsiteX21" fmla="*/ 222352 w 252208"/>
                  <a:gd name="connsiteY21" fmla="*/ 3060 h 265676"/>
                  <a:gd name="connsiteX22" fmla="*/ 222352 w 252208"/>
                  <a:gd name="connsiteY22" fmla="*/ 3060 h 265676"/>
                  <a:gd name="connsiteX23" fmla="*/ 226448 w 252208"/>
                  <a:gd name="connsiteY23" fmla="*/ 26587 h 265676"/>
                  <a:gd name="connsiteX24" fmla="*/ 215018 w 252208"/>
                  <a:gd name="connsiteY24" fmla="*/ 42875 h 265676"/>
                  <a:gd name="connsiteX25" fmla="*/ 248832 w 252208"/>
                  <a:gd name="connsiteY25" fmla="*/ 79737 h 265676"/>
                  <a:gd name="connsiteX26" fmla="*/ 241593 w 252208"/>
                  <a:gd name="connsiteY26" fmla="*/ 110407 h 265676"/>
                  <a:gd name="connsiteX27" fmla="*/ 241593 w 252208"/>
                  <a:gd name="connsiteY27" fmla="*/ 110407 h 265676"/>
                  <a:gd name="connsiteX28" fmla="*/ 210351 w 252208"/>
                  <a:gd name="connsiteY28" fmla="*/ 103644 h 265676"/>
                  <a:gd name="connsiteX29" fmla="*/ 189301 w 252208"/>
                  <a:gd name="connsiteY29" fmla="*/ 79356 h 265676"/>
                  <a:gd name="connsiteX30" fmla="*/ 156249 w 252208"/>
                  <a:gd name="connsiteY30" fmla="*/ 126314 h 265676"/>
                  <a:gd name="connsiteX31" fmla="*/ 181871 w 252208"/>
                  <a:gd name="connsiteY31" fmla="*/ 159366 h 265676"/>
                  <a:gd name="connsiteX32" fmla="*/ 192539 w 252208"/>
                  <a:gd name="connsiteY32" fmla="*/ 192036 h 265676"/>
                  <a:gd name="connsiteX33" fmla="*/ 180919 w 252208"/>
                  <a:gd name="connsiteY33" fmla="*/ 227850 h 265676"/>
                  <a:gd name="connsiteX34" fmla="*/ 137104 w 252208"/>
                  <a:gd name="connsiteY34" fmla="*/ 254997 h 265676"/>
                  <a:gd name="connsiteX35" fmla="*/ 123578 w 252208"/>
                  <a:gd name="connsiteY35" fmla="*/ 81737 h 265676"/>
                  <a:gd name="connsiteX36" fmla="*/ 133484 w 252208"/>
                  <a:gd name="connsiteY36" fmla="*/ 99834 h 265676"/>
                  <a:gd name="connsiteX37" fmla="*/ 161107 w 252208"/>
                  <a:gd name="connsiteY37" fmla="*/ 60591 h 265676"/>
                  <a:gd name="connsiteX38" fmla="*/ 140152 w 252208"/>
                  <a:gd name="connsiteY38" fmla="*/ 57543 h 265676"/>
                  <a:gd name="connsiteX39" fmla="*/ 126340 w 252208"/>
                  <a:gd name="connsiteY39" fmla="*/ 66592 h 265676"/>
                  <a:gd name="connsiteX40" fmla="*/ 123578 w 252208"/>
                  <a:gd name="connsiteY40" fmla="*/ 81737 h 265676"/>
                  <a:gd name="connsiteX41" fmla="*/ 120911 w 252208"/>
                  <a:gd name="connsiteY41" fmla="*/ 208229 h 265676"/>
                  <a:gd name="connsiteX42" fmla="*/ 134246 w 252208"/>
                  <a:gd name="connsiteY42" fmla="*/ 199847 h 265676"/>
                  <a:gd name="connsiteX43" fmla="*/ 137104 w 252208"/>
                  <a:gd name="connsiteY43" fmla="*/ 184893 h 265676"/>
                  <a:gd name="connsiteX44" fmla="*/ 127769 w 252208"/>
                  <a:gd name="connsiteY44" fmla="*/ 166795 h 265676"/>
                  <a:gd name="connsiteX45" fmla="*/ 100909 w 252208"/>
                  <a:gd name="connsiteY45" fmla="*/ 204895 h 265676"/>
                  <a:gd name="connsiteX46" fmla="*/ 120911 w 252208"/>
                  <a:gd name="connsiteY46" fmla="*/ 208229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52208" h="265676">
                    <a:moveTo>
                      <a:pt x="137104" y="254997"/>
                    </a:moveTo>
                    <a:cubicBezTo>
                      <a:pt x="118435" y="257949"/>
                      <a:pt x="97861" y="253473"/>
                      <a:pt x="75286" y="241376"/>
                    </a:cubicBezTo>
                    <a:lnTo>
                      <a:pt x="63285" y="258521"/>
                    </a:lnTo>
                    <a:cubicBezTo>
                      <a:pt x="57951" y="266141"/>
                      <a:pt x="47378" y="267951"/>
                      <a:pt x="39758" y="262617"/>
                    </a:cubicBezTo>
                    <a:lnTo>
                      <a:pt x="39758" y="262617"/>
                    </a:lnTo>
                    <a:cubicBezTo>
                      <a:pt x="32138" y="257283"/>
                      <a:pt x="30328" y="246710"/>
                      <a:pt x="35662" y="239090"/>
                    </a:cubicBezTo>
                    <a:lnTo>
                      <a:pt x="47092" y="222802"/>
                    </a:lnTo>
                    <a:cubicBezTo>
                      <a:pt x="33948" y="212515"/>
                      <a:pt x="22708" y="200990"/>
                      <a:pt x="13183" y="188226"/>
                    </a:cubicBezTo>
                    <a:cubicBezTo>
                      <a:pt x="9373" y="183083"/>
                      <a:pt x="5944" y="177939"/>
                      <a:pt x="3087" y="173082"/>
                    </a:cubicBezTo>
                    <a:cubicBezTo>
                      <a:pt x="-3200" y="162223"/>
                      <a:pt x="420" y="148507"/>
                      <a:pt x="11183" y="142125"/>
                    </a:cubicBezTo>
                    <a:lnTo>
                      <a:pt x="11183" y="142125"/>
                    </a:lnTo>
                    <a:cubicBezTo>
                      <a:pt x="21756" y="135934"/>
                      <a:pt x="35758" y="138887"/>
                      <a:pt x="41854" y="149555"/>
                    </a:cubicBezTo>
                    <a:cubicBezTo>
                      <a:pt x="43759" y="152889"/>
                      <a:pt x="45854" y="156318"/>
                      <a:pt x="48140" y="159651"/>
                    </a:cubicBezTo>
                    <a:cubicBezTo>
                      <a:pt x="55093" y="169748"/>
                      <a:pt x="63190" y="178797"/>
                      <a:pt x="72429" y="186702"/>
                    </a:cubicBezTo>
                    <a:lnTo>
                      <a:pt x="104909" y="140601"/>
                    </a:lnTo>
                    <a:cubicBezTo>
                      <a:pt x="94051" y="128314"/>
                      <a:pt x="85478" y="116979"/>
                      <a:pt x="79192" y="106788"/>
                    </a:cubicBezTo>
                    <a:cubicBezTo>
                      <a:pt x="72905" y="96596"/>
                      <a:pt x="69381" y="85642"/>
                      <a:pt x="68524" y="73831"/>
                    </a:cubicBezTo>
                    <a:cubicBezTo>
                      <a:pt x="67666" y="62115"/>
                      <a:pt x="71667" y="50114"/>
                      <a:pt x="80335" y="37731"/>
                    </a:cubicBezTo>
                    <a:cubicBezTo>
                      <a:pt x="91098" y="22491"/>
                      <a:pt x="105862" y="13252"/>
                      <a:pt x="124721" y="10109"/>
                    </a:cubicBezTo>
                    <a:cubicBezTo>
                      <a:pt x="143581" y="6966"/>
                      <a:pt x="164345" y="11633"/>
                      <a:pt x="187015" y="24015"/>
                    </a:cubicBezTo>
                    <a:lnTo>
                      <a:pt x="198826" y="7156"/>
                    </a:lnTo>
                    <a:cubicBezTo>
                      <a:pt x="204160" y="-464"/>
                      <a:pt x="214732" y="-2274"/>
                      <a:pt x="222352" y="3060"/>
                    </a:cubicBezTo>
                    <a:lnTo>
                      <a:pt x="222352" y="3060"/>
                    </a:lnTo>
                    <a:cubicBezTo>
                      <a:pt x="229972" y="8394"/>
                      <a:pt x="231782" y="18967"/>
                      <a:pt x="226448" y="26587"/>
                    </a:cubicBezTo>
                    <a:lnTo>
                      <a:pt x="215018" y="42875"/>
                    </a:lnTo>
                    <a:cubicBezTo>
                      <a:pt x="229210" y="54686"/>
                      <a:pt x="240545" y="66973"/>
                      <a:pt x="248832" y="79737"/>
                    </a:cubicBezTo>
                    <a:cubicBezTo>
                      <a:pt x="255499" y="89928"/>
                      <a:pt x="251880" y="103835"/>
                      <a:pt x="241593" y="110407"/>
                    </a:cubicBezTo>
                    <a:lnTo>
                      <a:pt x="241593" y="110407"/>
                    </a:lnTo>
                    <a:cubicBezTo>
                      <a:pt x="231115" y="117170"/>
                      <a:pt x="217304" y="114026"/>
                      <a:pt x="210351" y="103644"/>
                    </a:cubicBezTo>
                    <a:cubicBezTo>
                      <a:pt x="204255" y="94500"/>
                      <a:pt x="197206" y="86404"/>
                      <a:pt x="189301" y="79356"/>
                    </a:cubicBezTo>
                    <a:lnTo>
                      <a:pt x="156249" y="126314"/>
                    </a:lnTo>
                    <a:cubicBezTo>
                      <a:pt x="167012" y="138315"/>
                      <a:pt x="175585" y="149364"/>
                      <a:pt x="181871" y="159366"/>
                    </a:cubicBezTo>
                    <a:cubicBezTo>
                      <a:pt x="188158" y="169462"/>
                      <a:pt x="191682" y="180321"/>
                      <a:pt x="192539" y="192036"/>
                    </a:cubicBezTo>
                    <a:cubicBezTo>
                      <a:pt x="193396" y="203752"/>
                      <a:pt x="189491" y="215658"/>
                      <a:pt x="180919" y="227850"/>
                    </a:cubicBezTo>
                    <a:cubicBezTo>
                      <a:pt x="170346" y="242900"/>
                      <a:pt x="155773" y="251949"/>
                      <a:pt x="137104" y="254997"/>
                    </a:cubicBezTo>
                    <a:close/>
                    <a:moveTo>
                      <a:pt x="123578" y="81737"/>
                    </a:moveTo>
                    <a:cubicBezTo>
                      <a:pt x="125007" y="87166"/>
                      <a:pt x="128341" y="93167"/>
                      <a:pt x="133484" y="99834"/>
                    </a:cubicBezTo>
                    <a:lnTo>
                      <a:pt x="161107" y="60591"/>
                    </a:lnTo>
                    <a:cubicBezTo>
                      <a:pt x="152915" y="57353"/>
                      <a:pt x="145962" y="56305"/>
                      <a:pt x="140152" y="57543"/>
                    </a:cubicBezTo>
                    <a:cubicBezTo>
                      <a:pt x="134341" y="58782"/>
                      <a:pt x="129674" y="61830"/>
                      <a:pt x="126340" y="66592"/>
                    </a:cubicBezTo>
                    <a:cubicBezTo>
                      <a:pt x="123102" y="71355"/>
                      <a:pt x="122245" y="76403"/>
                      <a:pt x="123578" y="81737"/>
                    </a:cubicBezTo>
                    <a:close/>
                    <a:moveTo>
                      <a:pt x="120911" y="208229"/>
                    </a:moveTo>
                    <a:cubicBezTo>
                      <a:pt x="126531" y="207276"/>
                      <a:pt x="131008" y="204514"/>
                      <a:pt x="134246" y="199847"/>
                    </a:cubicBezTo>
                    <a:cubicBezTo>
                      <a:pt x="137485" y="195275"/>
                      <a:pt x="138437" y="190227"/>
                      <a:pt x="137104" y="184893"/>
                    </a:cubicBezTo>
                    <a:cubicBezTo>
                      <a:pt x="135770" y="179559"/>
                      <a:pt x="132722" y="173558"/>
                      <a:pt x="127769" y="166795"/>
                    </a:cubicBezTo>
                    <a:lnTo>
                      <a:pt x="100909" y="204895"/>
                    </a:lnTo>
                    <a:cubicBezTo>
                      <a:pt x="108624" y="208134"/>
                      <a:pt x="115196" y="209181"/>
                      <a:pt x="120911" y="208229"/>
                    </a:cubicBezTo>
                    <a:close/>
                  </a:path>
                </a:pathLst>
              </a:custGeom>
              <a:solidFill>
                <a:srgbClr val="FFDE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5" name="Graphic 1">
              <a:extLst>
                <a:ext uri="{FF2B5EF4-FFF2-40B4-BE49-F238E27FC236}">
                  <a16:creationId xmlns:a16="http://schemas.microsoft.com/office/drawing/2014/main" id="{F906E7D9-96DA-462C-8E20-1C733637F1E5}"/>
                </a:ext>
              </a:extLst>
            </p:cNvPr>
            <p:cNvGrpSpPr/>
            <p:nvPr/>
          </p:nvGrpSpPr>
          <p:grpSpPr>
            <a:xfrm>
              <a:off x="5545826" y="4074917"/>
              <a:ext cx="561192" cy="561192"/>
              <a:chOff x="5545826" y="4074917"/>
              <a:chExt cx="561192" cy="561192"/>
            </a:xfrm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C910676-6076-46EC-9C57-9C914E1B0E7D}"/>
                  </a:ext>
                </a:extLst>
              </p:cNvPr>
              <p:cNvSpPr/>
              <p:nvPr/>
            </p:nvSpPr>
            <p:spPr>
              <a:xfrm rot="-404177">
                <a:off x="5573723" y="4102815"/>
                <a:ext cx="505398" cy="505398"/>
              </a:xfrm>
              <a:custGeom>
                <a:avLst/>
                <a:gdLst>
                  <a:gd name="connsiteX0" fmla="*/ 505398 w 505398"/>
                  <a:gd name="connsiteY0" fmla="*/ 252699 h 505398"/>
                  <a:gd name="connsiteX1" fmla="*/ 252699 w 505398"/>
                  <a:gd name="connsiteY1" fmla="*/ 505398 h 505398"/>
                  <a:gd name="connsiteX2" fmla="*/ 0 w 505398"/>
                  <a:gd name="connsiteY2" fmla="*/ 252699 h 505398"/>
                  <a:gd name="connsiteX3" fmla="*/ 252699 w 505398"/>
                  <a:gd name="connsiteY3" fmla="*/ 0 h 505398"/>
                  <a:gd name="connsiteX4" fmla="*/ 505398 w 505398"/>
                  <a:gd name="connsiteY4" fmla="*/ 252699 h 50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398" h="505398">
                    <a:moveTo>
                      <a:pt x="505398" y="252699"/>
                    </a:moveTo>
                    <a:cubicBezTo>
                      <a:pt x="505398" y="392261"/>
                      <a:pt x="392261" y="505398"/>
                      <a:pt x="252699" y="505398"/>
                    </a:cubicBezTo>
                    <a:cubicBezTo>
                      <a:pt x="113137" y="505398"/>
                      <a:pt x="0" y="392261"/>
                      <a:pt x="0" y="252699"/>
                    </a:cubicBezTo>
                    <a:cubicBezTo>
                      <a:pt x="0" y="113137"/>
                      <a:pt x="113137" y="0"/>
                      <a:pt x="252699" y="0"/>
                    </a:cubicBezTo>
                    <a:cubicBezTo>
                      <a:pt x="392261" y="0"/>
                      <a:pt x="505398" y="113137"/>
                      <a:pt x="505398" y="252699"/>
                    </a:cubicBezTo>
                    <a:close/>
                  </a:path>
                </a:pathLst>
              </a:custGeom>
              <a:solidFill>
                <a:srgbClr val="FFBC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5AD288C-217E-4F64-B7D4-B1DF9CCD60CB}"/>
                  </a:ext>
                </a:extLst>
              </p:cNvPr>
              <p:cNvSpPr/>
              <p:nvPr/>
            </p:nvSpPr>
            <p:spPr>
              <a:xfrm rot="-1541783">
                <a:off x="5616446" y="4145611"/>
                <a:ext cx="419859" cy="419859"/>
              </a:xfrm>
              <a:custGeom>
                <a:avLst/>
                <a:gdLst>
                  <a:gd name="connsiteX0" fmla="*/ 419860 w 419859"/>
                  <a:gd name="connsiteY0" fmla="*/ 209930 h 419859"/>
                  <a:gd name="connsiteX1" fmla="*/ 209930 w 419859"/>
                  <a:gd name="connsiteY1" fmla="*/ 419860 h 419859"/>
                  <a:gd name="connsiteX2" fmla="*/ 0 w 419859"/>
                  <a:gd name="connsiteY2" fmla="*/ 209930 h 419859"/>
                  <a:gd name="connsiteX3" fmla="*/ 209930 w 419859"/>
                  <a:gd name="connsiteY3" fmla="*/ 0 h 419859"/>
                  <a:gd name="connsiteX4" fmla="*/ 419860 w 419859"/>
                  <a:gd name="connsiteY4" fmla="*/ 209930 h 419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59" h="419859">
                    <a:moveTo>
                      <a:pt x="419860" y="209930"/>
                    </a:moveTo>
                    <a:cubicBezTo>
                      <a:pt x="419860" y="325871"/>
                      <a:pt x="325871" y="419860"/>
                      <a:pt x="209930" y="419860"/>
                    </a:cubicBezTo>
                    <a:cubicBezTo>
                      <a:pt x="93989" y="419860"/>
                      <a:pt x="0" y="325871"/>
                      <a:pt x="0" y="209930"/>
                    </a:cubicBezTo>
                    <a:cubicBezTo>
                      <a:pt x="0" y="93989"/>
                      <a:pt x="93989" y="0"/>
                      <a:pt x="209930" y="0"/>
                    </a:cubicBezTo>
                    <a:cubicBezTo>
                      <a:pt x="325871" y="0"/>
                      <a:pt x="419860" y="93989"/>
                      <a:pt x="419860" y="209930"/>
                    </a:cubicBezTo>
                    <a:close/>
                  </a:path>
                </a:pathLst>
              </a:custGeom>
              <a:solidFill>
                <a:srgbClr val="FF99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A24F819-0D23-4EA0-9143-64985734E641}"/>
                  </a:ext>
                </a:extLst>
              </p:cNvPr>
              <p:cNvSpPr/>
              <p:nvPr/>
            </p:nvSpPr>
            <p:spPr>
              <a:xfrm>
                <a:off x="5720482" y="4200091"/>
                <a:ext cx="211888" cy="310523"/>
              </a:xfrm>
              <a:custGeom>
                <a:avLst/>
                <a:gdLst>
                  <a:gd name="connsiteX0" fmla="*/ 200924 w 211888"/>
                  <a:gd name="connsiteY0" fmla="*/ 232843 h 310523"/>
                  <a:gd name="connsiteX1" fmla="*/ 149299 w 211888"/>
                  <a:gd name="connsiteY1" fmla="*/ 269514 h 310523"/>
                  <a:gd name="connsiteX2" fmla="*/ 153871 w 211888"/>
                  <a:gd name="connsiteY2" fmla="*/ 289898 h 310523"/>
                  <a:gd name="connsiteX3" fmla="*/ 141107 w 211888"/>
                  <a:gd name="connsiteY3" fmla="*/ 310091 h 310523"/>
                  <a:gd name="connsiteX4" fmla="*/ 141107 w 211888"/>
                  <a:gd name="connsiteY4" fmla="*/ 310091 h 310523"/>
                  <a:gd name="connsiteX5" fmla="*/ 120914 w 211888"/>
                  <a:gd name="connsiteY5" fmla="*/ 297327 h 310523"/>
                  <a:gd name="connsiteX6" fmla="*/ 116533 w 211888"/>
                  <a:gd name="connsiteY6" fmla="*/ 277896 h 310523"/>
                  <a:gd name="connsiteX7" fmla="*/ 68146 w 211888"/>
                  <a:gd name="connsiteY7" fmla="*/ 279801 h 310523"/>
                  <a:gd name="connsiteX8" fmla="*/ 50144 w 211888"/>
                  <a:gd name="connsiteY8" fmla="*/ 277039 h 310523"/>
                  <a:gd name="connsiteX9" fmla="*/ 32618 w 211888"/>
                  <a:gd name="connsiteY9" fmla="*/ 250274 h 310523"/>
                  <a:gd name="connsiteX10" fmla="*/ 32618 w 211888"/>
                  <a:gd name="connsiteY10" fmla="*/ 250274 h 310523"/>
                  <a:gd name="connsiteX11" fmla="*/ 58716 w 211888"/>
                  <a:gd name="connsiteY11" fmla="*/ 232557 h 310523"/>
                  <a:gd name="connsiteX12" fmla="*/ 70432 w 211888"/>
                  <a:gd name="connsiteY12" fmla="*/ 234653 h 310523"/>
                  <a:gd name="connsiteX13" fmla="*/ 106817 w 211888"/>
                  <a:gd name="connsiteY13" fmla="*/ 234748 h 310523"/>
                  <a:gd name="connsiteX14" fmla="*/ 94435 w 211888"/>
                  <a:gd name="connsiteY14" fmla="*/ 179789 h 310523"/>
                  <a:gd name="connsiteX15" fmla="*/ 52144 w 211888"/>
                  <a:gd name="connsiteY15" fmla="*/ 176169 h 310523"/>
                  <a:gd name="connsiteX16" fmla="*/ 20616 w 211888"/>
                  <a:gd name="connsiteY16" fmla="*/ 161977 h 310523"/>
                  <a:gd name="connsiteX17" fmla="*/ 1757 w 211888"/>
                  <a:gd name="connsiteY17" fmla="*/ 129020 h 310523"/>
                  <a:gd name="connsiteX18" fmla="*/ 11091 w 211888"/>
                  <a:gd name="connsiteY18" fmla="*/ 77585 h 310523"/>
                  <a:gd name="connsiteX19" fmla="*/ 63193 w 211888"/>
                  <a:gd name="connsiteY19" fmla="*/ 40724 h 310523"/>
                  <a:gd name="connsiteX20" fmla="*/ 58621 w 211888"/>
                  <a:gd name="connsiteY20" fmla="*/ 20626 h 310523"/>
                  <a:gd name="connsiteX21" fmla="*/ 71384 w 211888"/>
                  <a:gd name="connsiteY21" fmla="*/ 433 h 310523"/>
                  <a:gd name="connsiteX22" fmla="*/ 71384 w 211888"/>
                  <a:gd name="connsiteY22" fmla="*/ 433 h 310523"/>
                  <a:gd name="connsiteX23" fmla="*/ 91577 w 211888"/>
                  <a:gd name="connsiteY23" fmla="*/ 13196 h 310523"/>
                  <a:gd name="connsiteX24" fmla="*/ 95959 w 211888"/>
                  <a:gd name="connsiteY24" fmla="*/ 32627 h 310523"/>
                  <a:gd name="connsiteX25" fmla="*/ 145965 w 211888"/>
                  <a:gd name="connsiteY25" fmla="*/ 32246 h 310523"/>
                  <a:gd name="connsiteX26" fmla="*/ 163872 w 211888"/>
                  <a:gd name="connsiteY26" fmla="*/ 58250 h 310523"/>
                  <a:gd name="connsiteX27" fmla="*/ 163872 w 211888"/>
                  <a:gd name="connsiteY27" fmla="*/ 58250 h 310523"/>
                  <a:gd name="connsiteX28" fmla="*/ 137869 w 211888"/>
                  <a:gd name="connsiteY28" fmla="*/ 76823 h 310523"/>
                  <a:gd name="connsiteX29" fmla="*/ 105674 w 211888"/>
                  <a:gd name="connsiteY29" fmla="*/ 76061 h 310523"/>
                  <a:gd name="connsiteX30" fmla="*/ 118247 w 211888"/>
                  <a:gd name="connsiteY30" fmla="*/ 132068 h 310523"/>
                  <a:gd name="connsiteX31" fmla="*/ 159967 w 211888"/>
                  <a:gd name="connsiteY31" fmla="*/ 135307 h 310523"/>
                  <a:gd name="connsiteX32" fmla="*/ 191304 w 211888"/>
                  <a:gd name="connsiteY32" fmla="*/ 149309 h 310523"/>
                  <a:gd name="connsiteX33" fmla="*/ 210068 w 211888"/>
                  <a:gd name="connsiteY33" fmla="*/ 181979 h 310523"/>
                  <a:gd name="connsiteX34" fmla="*/ 200924 w 211888"/>
                  <a:gd name="connsiteY34" fmla="*/ 232843 h 310523"/>
                  <a:gd name="connsiteX35" fmla="*/ 63479 w 211888"/>
                  <a:gd name="connsiteY35" fmla="*/ 126544 h 310523"/>
                  <a:gd name="connsiteX36" fmla="*/ 83576 w 211888"/>
                  <a:gd name="connsiteY36" fmla="*/ 131306 h 310523"/>
                  <a:gd name="connsiteX37" fmla="*/ 73004 w 211888"/>
                  <a:gd name="connsiteY37" fmla="*/ 84539 h 310523"/>
                  <a:gd name="connsiteX38" fmla="*/ 56716 w 211888"/>
                  <a:gd name="connsiteY38" fmla="*/ 98064 h 310523"/>
                  <a:gd name="connsiteX39" fmla="*/ 54144 w 211888"/>
                  <a:gd name="connsiteY39" fmla="*/ 114352 h 310523"/>
                  <a:gd name="connsiteX40" fmla="*/ 63479 w 211888"/>
                  <a:gd name="connsiteY40" fmla="*/ 126544 h 310523"/>
                  <a:gd name="connsiteX41" fmla="*/ 155395 w 211888"/>
                  <a:gd name="connsiteY41" fmla="*/ 213507 h 310523"/>
                  <a:gd name="connsiteX42" fmla="*/ 158157 w 211888"/>
                  <a:gd name="connsiteY42" fmla="*/ 197981 h 310523"/>
                  <a:gd name="connsiteX43" fmla="*/ 149013 w 211888"/>
                  <a:gd name="connsiteY43" fmla="*/ 185885 h 310523"/>
                  <a:gd name="connsiteX44" fmla="*/ 129296 w 211888"/>
                  <a:gd name="connsiteY44" fmla="*/ 180646 h 310523"/>
                  <a:gd name="connsiteX45" fmla="*/ 139488 w 211888"/>
                  <a:gd name="connsiteY45" fmla="*/ 226080 h 310523"/>
                  <a:gd name="connsiteX46" fmla="*/ 155395 w 211888"/>
                  <a:gd name="connsiteY46" fmla="*/ 213507 h 3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11888" h="310523">
                    <a:moveTo>
                      <a:pt x="200924" y="232843"/>
                    </a:moveTo>
                    <a:cubicBezTo>
                      <a:pt x="190637" y="248654"/>
                      <a:pt x="173397" y="260942"/>
                      <a:pt x="149299" y="269514"/>
                    </a:cubicBezTo>
                    <a:lnTo>
                      <a:pt x="153871" y="289898"/>
                    </a:lnTo>
                    <a:cubicBezTo>
                      <a:pt x="155966" y="299042"/>
                      <a:pt x="150251" y="307995"/>
                      <a:pt x="141107" y="310091"/>
                    </a:cubicBezTo>
                    <a:lnTo>
                      <a:pt x="141107" y="310091"/>
                    </a:lnTo>
                    <a:cubicBezTo>
                      <a:pt x="131963" y="312186"/>
                      <a:pt x="123010" y="306471"/>
                      <a:pt x="120914" y="297327"/>
                    </a:cubicBezTo>
                    <a:lnTo>
                      <a:pt x="116533" y="277896"/>
                    </a:lnTo>
                    <a:cubicBezTo>
                      <a:pt x="100055" y="280659"/>
                      <a:pt x="83957" y="281325"/>
                      <a:pt x="68146" y="279801"/>
                    </a:cubicBezTo>
                    <a:cubicBezTo>
                      <a:pt x="61669" y="279134"/>
                      <a:pt x="55668" y="278277"/>
                      <a:pt x="50144" y="277039"/>
                    </a:cubicBezTo>
                    <a:cubicBezTo>
                      <a:pt x="37952" y="274372"/>
                      <a:pt x="30141" y="262466"/>
                      <a:pt x="32618" y="250274"/>
                    </a:cubicBezTo>
                    <a:lnTo>
                      <a:pt x="32618" y="250274"/>
                    </a:lnTo>
                    <a:cubicBezTo>
                      <a:pt x="35094" y="238272"/>
                      <a:pt x="46715" y="229890"/>
                      <a:pt x="58716" y="232557"/>
                    </a:cubicBezTo>
                    <a:cubicBezTo>
                      <a:pt x="62526" y="233414"/>
                      <a:pt x="66431" y="234081"/>
                      <a:pt x="70432" y="234653"/>
                    </a:cubicBezTo>
                    <a:cubicBezTo>
                      <a:pt x="82529" y="236272"/>
                      <a:pt x="94721" y="236367"/>
                      <a:pt x="106817" y="234748"/>
                    </a:cubicBezTo>
                    <a:lnTo>
                      <a:pt x="94435" y="179789"/>
                    </a:lnTo>
                    <a:cubicBezTo>
                      <a:pt x="78052" y="179598"/>
                      <a:pt x="63860" y="178360"/>
                      <a:pt x="52144" y="176169"/>
                    </a:cubicBezTo>
                    <a:cubicBezTo>
                      <a:pt x="40333" y="173978"/>
                      <a:pt x="29855" y="169311"/>
                      <a:pt x="20616" y="161977"/>
                    </a:cubicBezTo>
                    <a:cubicBezTo>
                      <a:pt x="11377" y="154738"/>
                      <a:pt x="5090" y="143689"/>
                      <a:pt x="1757" y="129020"/>
                    </a:cubicBezTo>
                    <a:cubicBezTo>
                      <a:pt x="-2339" y="110828"/>
                      <a:pt x="709" y="93683"/>
                      <a:pt x="11091" y="77585"/>
                    </a:cubicBezTo>
                    <a:cubicBezTo>
                      <a:pt x="21473" y="61583"/>
                      <a:pt x="38809" y="49296"/>
                      <a:pt x="63193" y="40724"/>
                    </a:cubicBezTo>
                    <a:lnTo>
                      <a:pt x="58621" y="20626"/>
                    </a:lnTo>
                    <a:cubicBezTo>
                      <a:pt x="56525" y="11482"/>
                      <a:pt x="62240" y="2528"/>
                      <a:pt x="71384" y="433"/>
                    </a:cubicBezTo>
                    <a:lnTo>
                      <a:pt x="71384" y="433"/>
                    </a:lnTo>
                    <a:cubicBezTo>
                      <a:pt x="80528" y="-1663"/>
                      <a:pt x="89482" y="4052"/>
                      <a:pt x="91577" y="13196"/>
                    </a:cubicBezTo>
                    <a:lnTo>
                      <a:pt x="95959" y="32627"/>
                    </a:lnTo>
                    <a:cubicBezTo>
                      <a:pt x="114247" y="30056"/>
                      <a:pt x="131011" y="29960"/>
                      <a:pt x="145965" y="32246"/>
                    </a:cubicBezTo>
                    <a:cubicBezTo>
                      <a:pt x="158062" y="34151"/>
                      <a:pt x="165872" y="46153"/>
                      <a:pt x="163872" y="58250"/>
                    </a:cubicBezTo>
                    <a:lnTo>
                      <a:pt x="163872" y="58250"/>
                    </a:lnTo>
                    <a:cubicBezTo>
                      <a:pt x="161872" y="70537"/>
                      <a:pt x="150251" y="78633"/>
                      <a:pt x="137869" y="76823"/>
                    </a:cubicBezTo>
                    <a:cubicBezTo>
                      <a:pt x="126915" y="75204"/>
                      <a:pt x="116247" y="75014"/>
                      <a:pt x="105674" y="76061"/>
                    </a:cubicBezTo>
                    <a:lnTo>
                      <a:pt x="118247" y="132068"/>
                    </a:lnTo>
                    <a:cubicBezTo>
                      <a:pt x="134440" y="132068"/>
                      <a:pt x="148346" y="133211"/>
                      <a:pt x="159967" y="135307"/>
                    </a:cubicBezTo>
                    <a:cubicBezTo>
                      <a:pt x="171683" y="137402"/>
                      <a:pt x="182065" y="142070"/>
                      <a:pt x="191304" y="149309"/>
                    </a:cubicBezTo>
                    <a:cubicBezTo>
                      <a:pt x="200543" y="156548"/>
                      <a:pt x="206830" y="167406"/>
                      <a:pt x="210068" y="181979"/>
                    </a:cubicBezTo>
                    <a:cubicBezTo>
                      <a:pt x="214259" y="200077"/>
                      <a:pt x="211211" y="217031"/>
                      <a:pt x="200924" y="232843"/>
                    </a:cubicBezTo>
                    <a:close/>
                    <a:moveTo>
                      <a:pt x="63479" y="126544"/>
                    </a:moveTo>
                    <a:cubicBezTo>
                      <a:pt x="68432" y="129116"/>
                      <a:pt x="75194" y="130735"/>
                      <a:pt x="83576" y="131306"/>
                    </a:cubicBezTo>
                    <a:lnTo>
                      <a:pt x="73004" y="84539"/>
                    </a:lnTo>
                    <a:cubicBezTo>
                      <a:pt x="65098" y="88349"/>
                      <a:pt x="59669" y="92921"/>
                      <a:pt x="56716" y="98064"/>
                    </a:cubicBezTo>
                    <a:cubicBezTo>
                      <a:pt x="53763" y="103208"/>
                      <a:pt x="52906" y="108637"/>
                      <a:pt x="54144" y="114352"/>
                    </a:cubicBezTo>
                    <a:cubicBezTo>
                      <a:pt x="55382" y="119972"/>
                      <a:pt x="58526" y="123972"/>
                      <a:pt x="63479" y="126544"/>
                    </a:cubicBezTo>
                    <a:close/>
                    <a:moveTo>
                      <a:pt x="155395" y="213507"/>
                    </a:moveTo>
                    <a:cubicBezTo>
                      <a:pt x="158443" y="208649"/>
                      <a:pt x="159395" y="203506"/>
                      <a:pt x="158157" y="197981"/>
                    </a:cubicBezTo>
                    <a:cubicBezTo>
                      <a:pt x="156919" y="192457"/>
                      <a:pt x="153871" y="188456"/>
                      <a:pt x="149013" y="185885"/>
                    </a:cubicBezTo>
                    <a:cubicBezTo>
                      <a:pt x="144155" y="183313"/>
                      <a:pt x="137583" y="181503"/>
                      <a:pt x="129296" y="180646"/>
                    </a:cubicBezTo>
                    <a:lnTo>
                      <a:pt x="139488" y="226080"/>
                    </a:lnTo>
                    <a:cubicBezTo>
                      <a:pt x="147013" y="222556"/>
                      <a:pt x="152252" y="218270"/>
                      <a:pt x="155395" y="213507"/>
                    </a:cubicBezTo>
                    <a:close/>
                  </a:path>
                </a:pathLst>
              </a:custGeom>
              <a:solidFill>
                <a:srgbClr val="FFDE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4F46401-E5A1-45CC-BFB3-7ABABFEE9583}"/>
                </a:ext>
              </a:extLst>
            </p:cNvPr>
            <p:cNvSpPr/>
            <p:nvPr/>
          </p:nvSpPr>
          <p:spPr>
            <a:xfrm>
              <a:off x="5517083" y="4335741"/>
              <a:ext cx="440279" cy="405329"/>
            </a:xfrm>
            <a:custGeom>
              <a:avLst/>
              <a:gdLst>
                <a:gd name="connsiteX0" fmla="*/ 288690 w 440279"/>
                <a:gd name="connsiteY0" fmla="*/ 404946 h 405329"/>
                <a:gd name="connsiteX1" fmla="*/ 304215 w 440279"/>
                <a:gd name="connsiteY1" fmla="*/ 400279 h 405329"/>
                <a:gd name="connsiteX2" fmla="*/ 369557 w 440279"/>
                <a:gd name="connsiteY2" fmla="*/ 10897 h 405329"/>
                <a:gd name="connsiteX3" fmla="*/ 201060 w 440279"/>
                <a:gd name="connsiteY3" fmla="*/ 86716 h 405329"/>
                <a:gd name="connsiteX4" fmla="*/ 18846 w 440279"/>
                <a:gd name="connsiteY4" fmla="*/ 116910 h 405329"/>
                <a:gd name="connsiteX5" fmla="*/ 288690 w 440279"/>
                <a:gd name="connsiteY5" fmla="*/ 404946 h 40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279" h="405329">
                  <a:moveTo>
                    <a:pt x="288690" y="404946"/>
                  </a:moveTo>
                  <a:cubicBezTo>
                    <a:pt x="294309" y="406184"/>
                    <a:pt x="300215" y="404375"/>
                    <a:pt x="304215" y="400279"/>
                  </a:cubicBezTo>
                  <a:cubicBezTo>
                    <a:pt x="462235" y="237020"/>
                    <a:pt x="480714" y="58141"/>
                    <a:pt x="369557" y="10897"/>
                  </a:cubicBezTo>
                  <a:cubicBezTo>
                    <a:pt x="257733" y="-36633"/>
                    <a:pt x="201060" y="86716"/>
                    <a:pt x="201060" y="86716"/>
                  </a:cubicBezTo>
                  <a:cubicBezTo>
                    <a:pt x="201060" y="86716"/>
                    <a:pt x="85617" y="15374"/>
                    <a:pt x="18846" y="116910"/>
                  </a:cubicBezTo>
                  <a:cubicBezTo>
                    <a:pt x="-47733" y="217780"/>
                    <a:pt x="66757" y="356464"/>
                    <a:pt x="288690" y="404946"/>
                  </a:cubicBezTo>
                  <a:close/>
                </a:path>
              </a:pathLst>
            </a:custGeom>
            <a:solidFill>
              <a:srgbClr val="CC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648D047-4391-4F0A-AB9F-F9FB9D33C98A}"/>
                </a:ext>
              </a:extLst>
            </p:cNvPr>
            <p:cNvSpPr/>
            <p:nvPr/>
          </p:nvSpPr>
          <p:spPr>
            <a:xfrm>
              <a:off x="6428701" y="4435280"/>
              <a:ext cx="331768" cy="305518"/>
            </a:xfrm>
            <a:custGeom>
              <a:avLst/>
              <a:gdLst>
                <a:gd name="connsiteX0" fmla="*/ 102115 w 331768"/>
                <a:gd name="connsiteY0" fmla="*/ 301692 h 305518"/>
                <a:gd name="connsiteX1" fmla="*/ 113831 w 331768"/>
                <a:gd name="connsiteY1" fmla="*/ 305216 h 305518"/>
                <a:gd name="connsiteX2" fmla="*/ 317666 w 331768"/>
                <a:gd name="connsiteY2" fmla="*/ 88522 h 305518"/>
                <a:gd name="connsiteX3" fmla="*/ 180315 w 331768"/>
                <a:gd name="connsiteY3" fmla="*/ 65472 h 305518"/>
                <a:gd name="connsiteX4" fmla="*/ 53442 w 331768"/>
                <a:gd name="connsiteY4" fmla="*/ 8131 h 305518"/>
                <a:gd name="connsiteX5" fmla="*/ 102115 w 331768"/>
                <a:gd name="connsiteY5" fmla="*/ 301692 h 30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768" h="305518">
                  <a:moveTo>
                    <a:pt x="102115" y="301692"/>
                  </a:moveTo>
                  <a:cubicBezTo>
                    <a:pt x="105068" y="304835"/>
                    <a:pt x="109544" y="306169"/>
                    <a:pt x="113831" y="305216"/>
                  </a:cubicBezTo>
                  <a:cubicBezTo>
                    <a:pt x="281185" y="269021"/>
                    <a:pt x="367672" y="164722"/>
                    <a:pt x="317666" y="88522"/>
                  </a:cubicBezTo>
                  <a:cubicBezTo>
                    <a:pt x="267469" y="11941"/>
                    <a:pt x="180315" y="65472"/>
                    <a:pt x="180315" y="65472"/>
                  </a:cubicBezTo>
                  <a:cubicBezTo>
                    <a:pt x="180315" y="65472"/>
                    <a:pt x="137833" y="-27492"/>
                    <a:pt x="53442" y="8131"/>
                  </a:cubicBezTo>
                  <a:cubicBezTo>
                    <a:pt x="-30378" y="43564"/>
                    <a:pt x="-16662" y="178343"/>
                    <a:pt x="102115" y="301692"/>
                  </a:cubicBezTo>
                  <a:close/>
                </a:path>
              </a:pathLst>
            </a:custGeom>
            <a:solidFill>
              <a:srgbClr val="E53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61E65D-C097-4057-A6B4-E2C874B15F5E}"/>
                </a:ext>
              </a:extLst>
            </p:cNvPr>
            <p:cNvSpPr/>
            <p:nvPr/>
          </p:nvSpPr>
          <p:spPr>
            <a:xfrm>
              <a:off x="5852354" y="4448616"/>
              <a:ext cx="310113" cy="307108"/>
            </a:xfrm>
            <a:custGeom>
              <a:avLst/>
              <a:gdLst>
                <a:gd name="connsiteX0" fmla="*/ 278793 w 310113"/>
                <a:gd name="connsiteY0" fmla="*/ 293690 h 307108"/>
                <a:gd name="connsiteX1" fmla="*/ 287746 w 310113"/>
                <a:gd name="connsiteY1" fmla="*/ 285403 h 307108"/>
                <a:gd name="connsiteX2" fmla="*/ 203259 w 310113"/>
                <a:gd name="connsiteY2" fmla="*/ 129 h 307108"/>
                <a:gd name="connsiteX3" fmla="*/ 114201 w 310113"/>
                <a:gd name="connsiteY3" fmla="*/ 107190 h 307108"/>
                <a:gd name="connsiteX4" fmla="*/ 758 w 310113"/>
                <a:gd name="connsiteY4" fmla="*/ 187867 h 307108"/>
                <a:gd name="connsiteX5" fmla="*/ 278793 w 310113"/>
                <a:gd name="connsiteY5" fmla="*/ 293690 h 3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113" h="307108">
                  <a:moveTo>
                    <a:pt x="278793" y="293690"/>
                  </a:moveTo>
                  <a:cubicBezTo>
                    <a:pt x="282984" y="292642"/>
                    <a:pt x="286413" y="289499"/>
                    <a:pt x="287746" y="285403"/>
                  </a:cubicBezTo>
                  <a:cubicBezTo>
                    <a:pt x="340800" y="122621"/>
                    <a:pt x="294223" y="-4633"/>
                    <a:pt x="203259" y="129"/>
                  </a:cubicBezTo>
                  <a:cubicBezTo>
                    <a:pt x="111819" y="4892"/>
                    <a:pt x="114201" y="107190"/>
                    <a:pt x="114201" y="107190"/>
                  </a:cubicBezTo>
                  <a:cubicBezTo>
                    <a:pt x="114201" y="107190"/>
                    <a:pt x="12474" y="97094"/>
                    <a:pt x="758" y="187867"/>
                  </a:cubicBezTo>
                  <a:cubicBezTo>
                    <a:pt x="-10863" y="278164"/>
                    <a:pt x="112486" y="334267"/>
                    <a:pt x="278793" y="293690"/>
                  </a:cubicBezTo>
                  <a:close/>
                </a:path>
              </a:pathLst>
            </a:custGeom>
            <a:solidFill>
              <a:srgbClr val="F241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9B1C5BF-800D-4686-9623-CAF399C447E3}"/>
                </a:ext>
              </a:extLst>
            </p:cNvPr>
            <p:cNvSpPr/>
            <p:nvPr/>
          </p:nvSpPr>
          <p:spPr>
            <a:xfrm>
              <a:off x="5067300" y="2306478"/>
              <a:ext cx="2061686" cy="2522886"/>
            </a:xfrm>
            <a:custGeom>
              <a:avLst/>
              <a:gdLst>
                <a:gd name="connsiteX0" fmla="*/ 2061686 w 2061686"/>
                <a:gd name="connsiteY0" fmla="*/ 1085755 h 2522886"/>
                <a:gd name="connsiteX1" fmla="*/ 1640872 w 2061686"/>
                <a:gd name="connsiteY1" fmla="*/ 2470309 h 2522886"/>
                <a:gd name="connsiteX2" fmla="*/ 1030891 w 2061686"/>
                <a:gd name="connsiteY2" fmla="*/ 2522887 h 2522886"/>
                <a:gd name="connsiteX3" fmla="*/ 738664 w 2061686"/>
                <a:gd name="connsiteY3" fmla="*/ 2512505 h 2522886"/>
                <a:gd name="connsiteX4" fmla="*/ 640937 w 2061686"/>
                <a:gd name="connsiteY4" fmla="*/ 2504504 h 2522886"/>
                <a:gd name="connsiteX5" fmla="*/ 639985 w 2061686"/>
                <a:gd name="connsiteY5" fmla="*/ 2504408 h 2522886"/>
                <a:gd name="connsiteX6" fmla="*/ 620649 w 2061686"/>
                <a:gd name="connsiteY6" fmla="*/ 2502599 h 2522886"/>
                <a:gd name="connsiteX7" fmla="*/ 620459 w 2061686"/>
                <a:gd name="connsiteY7" fmla="*/ 2502599 h 2522886"/>
                <a:gd name="connsiteX8" fmla="*/ 420815 w 2061686"/>
                <a:gd name="connsiteY8" fmla="*/ 2470214 h 2522886"/>
                <a:gd name="connsiteX9" fmla="*/ 0 w 2061686"/>
                <a:gd name="connsiteY9" fmla="*/ 1085755 h 2522886"/>
                <a:gd name="connsiteX10" fmla="*/ 408718 w 2061686"/>
                <a:gd name="connsiteY10" fmla="*/ 311087 h 2522886"/>
                <a:gd name="connsiteX11" fmla="*/ 506349 w 2061686"/>
                <a:gd name="connsiteY11" fmla="*/ 0 h 2522886"/>
                <a:gd name="connsiteX12" fmla="*/ 1555337 w 2061686"/>
                <a:gd name="connsiteY12" fmla="*/ 0 h 2522886"/>
                <a:gd name="connsiteX13" fmla="*/ 1652968 w 2061686"/>
                <a:gd name="connsiteY13" fmla="*/ 311087 h 2522886"/>
                <a:gd name="connsiteX14" fmla="*/ 2061686 w 2061686"/>
                <a:gd name="connsiteY14" fmla="*/ 1085755 h 252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61686" h="2522886">
                  <a:moveTo>
                    <a:pt x="2061686" y="1085755"/>
                  </a:moveTo>
                  <a:cubicBezTo>
                    <a:pt x="2061686" y="1561529"/>
                    <a:pt x="1802606" y="2422398"/>
                    <a:pt x="1640872" y="2470309"/>
                  </a:cubicBezTo>
                  <a:cubicBezTo>
                    <a:pt x="1536383" y="2501265"/>
                    <a:pt x="1255014" y="2522887"/>
                    <a:pt x="1030891" y="2522887"/>
                  </a:cubicBezTo>
                  <a:cubicBezTo>
                    <a:pt x="937736" y="2522887"/>
                    <a:pt x="834771" y="2519172"/>
                    <a:pt x="738664" y="2512505"/>
                  </a:cubicBezTo>
                  <a:cubicBezTo>
                    <a:pt x="705040" y="2510219"/>
                    <a:pt x="672179" y="2507552"/>
                    <a:pt x="640937" y="2504504"/>
                  </a:cubicBezTo>
                  <a:cubicBezTo>
                    <a:pt x="640652" y="2504408"/>
                    <a:pt x="640271" y="2504408"/>
                    <a:pt x="639985" y="2504408"/>
                  </a:cubicBezTo>
                  <a:cubicBezTo>
                    <a:pt x="633508" y="2503742"/>
                    <a:pt x="627126" y="2503265"/>
                    <a:pt x="620649" y="2502599"/>
                  </a:cubicBezTo>
                  <a:cubicBezTo>
                    <a:pt x="620554" y="2502599"/>
                    <a:pt x="620459" y="2502599"/>
                    <a:pt x="620459" y="2502599"/>
                  </a:cubicBezTo>
                  <a:cubicBezTo>
                    <a:pt x="535210" y="2493931"/>
                    <a:pt x="463391" y="2482882"/>
                    <a:pt x="420815" y="2470214"/>
                  </a:cubicBezTo>
                  <a:cubicBezTo>
                    <a:pt x="259080" y="2422493"/>
                    <a:pt x="0" y="1561529"/>
                    <a:pt x="0" y="1085755"/>
                  </a:cubicBezTo>
                  <a:cubicBezTo>
                    <a:pt x="0" y="590169"/>
                    <a:pt x="304991" y="414814"/>
                    <a:pt x="408718" y="311087"/>
                  </a:cubicBezTo>
                  <a:cubicBezTo>
                    <a:pt x="512350" y="207455"/>
                    <a:pt x="506349" y="0"/>
                    <a:pt x="506349" y="0"/>
                  </a:cubicBezTo>
                  <a:lnTo>
                    <a:pt x="1555337" y="0"/>
                  </a:lnTo>
                  <a:cubicBezTo>
                    <a:pt x="1555337" y="0"/>
                    <a:pt x="1549337" y="207455"/>
                    <a:pt x="1652968" y="311087"/>
                  </a:cubicBezTo>
                  <a:cubicBezTo>
                    <a:pt x="1756601" y="414814"/>
                    <a:pt x="2061686" y="590169"/>
                    <a:pt x="2061686" y="1085755"/>
                  </a:cubicBezTo>
                  <a:close/>
                </a:path>
              </a:pathLst>
            </a:custGeom>
            <a:solidFill>
              <a:srgbClr val="414042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4AB54E3-3D6F-45F8-8EE7-4CC058F849FA}"/>
                </a:ext>
              </a:extLst>
            </p:cNvPr>
            <p:cNvSpPr/>
            <p:nvPr/>
          </p:nvSpPr>
          <p:spPr>
            <a:xfrm>
              <a:off x="5188419" y="2385440"/>
              <a:ext cx="756236" cy="2321051"/>
            </a:xfrm>
            <a:custGeom>
              <a:avLst/>
              <a:gdLst>
                <a:gd name="connsiteX0" fmla="*/ 466001 w 756236"/>
                <a:gd name="connsiteY0" fmla="*/ 42291 h 2321051"/>
                <a:gd name="connsiteX1" fmla="*/ 362274 w 756236"/>
                <a:gd name="connsiteY1" fmla="*/ 294608 h 2321051"/>
                <a:gd name="connsiteX2" fmla="*/ 40519 w 756236"/>
                <a:gd name="connsiteY2" fmla="*/ 700183 h 2321051"/>
                <a:gd name="connsiteX3" fmla="*/ 77095 w 756236"/>
                <a:gd name="connsiteY3" fmla="*/ 1633347 h 2321051"/>
                <a:gd name="connsiteX4" fmla="*/ 281788 w 756236"/>
                <a:gd name="connsiteY4" fmla="*/ 2321052 h 2321051"/>
                <a:gd name="connsiteX5" fmla="*/ 236830 w 756236"/>
                <a:gd name="connsiteY5" fmla="*/ 764477 h 2321051"/>
                <a:gd name="connsiteX6" fmla="*/ 648976 w 756236"/>
                <a:gd name="connsiteY6" fmla="*/ 323660 h 2321051"/>
                <a:gd name="connsiteX7" fmla="*/ 752227 w 756236"/>
                <a:gd name="connsiteY7" fmla="*/ 0 h 232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6236" h="2321051">
                  <a:moveTo>
                    <a:pt x="466001" y="42291"/>
                  </a:moveTo>
                  <a:cubicBezTo>
                    <a:pt x="466001" y="42291"/>
                    <a:pt x="492290" y="163354"/>
                    <a:pt x="362274" y="294608"/>
                  </a:cubicBezTo>
                  <a:cubicBezTo>
                    <a:pt x="256642" y="401384"/>
                    <a:pt x="113767" y="495872"/>
                    <a:pt x="40519" y="700183"/>
                  </a:cubicBezTo>
                  <a:cubicBezTo>
                    <a:pt x="-41205" y="928402"/>
                    <a:pt x="16135" y="1395508"/>
                    <a:pt x="77095" y="1633347"/>
                  </a:cubicBezTo>
                  <a:cubicBezTo>
                    <a:pt x="138055" y="1871186"/>
                    <a:pt x="281788" y="2321052"/>
                    <a:pt x="281788" y="2321052"/>
                  </a:cubicBezTo>
                  <a:cubicBezTo>
                    <a:pt x="281788" y="2321052"/>
                    <a:pt x="45853" y="1267682"/>
                    <a:pt x="236830" y="764477"/>
                  </a:cubicBezTo>
                  <a:cubicBezTo>
                    <a:pt x="328270" y="523589"/>
                    <a:pt x="514864" y="474726"/>
                    <a:pt x="648976" y="323660"/>
                  </a:cubicBezTo>
                  <a:cubicBezTo>
                    <a:pt x="787470" y="167640"/>
                    <a:pt x="752227" y="0"/>
                    <a:pt x="752227" y="0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B30DA5A-680A-4B66-A763-0F3B164439D6}"/>
                </a:ext>
              </a:extLst>
            </p:cNvPr>
            <p:cNvSpPr/>
            <p:nvPr/>
          </p:nvSpPr>
          <p:spPr>
            <a:xfrm>
              <a:off x="5687949" y="4809058"/>
              <a:ext cx="19335" cy="1923"/>
            </a:xfrm>
            <a:custGeom>
              <a:avLst/>
              <a:gdLst>
                <a:gd name="connsiteX0" fmla="*/ 19336 w 19335"/>
                <a:gd name="connsiteY0" fmla="*/ 1923 h 1923"/>
                <a:gd name="connsiteX1" fmla="*/ 0 w 19335"/>
                <a:gd name="connsiteY1" fmla="*/ 114 h 1923"/>
                <a:gd name="connsiteX2" fmla="*/ 19336 w 19335"/>
                <a:gd name="connsiteY2" fmla="*/ 1923 h 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35" h="1923">
                  <a:moveTo>
                    <a:pt x="19336" y="1923"/>
                  </a:moveTo>
                  <a:cubicBezTo>
                    <a:pt x="12859" y="1257"/>
                    <a:pt x="6477" y="780"/>
                    <a:pt x="0" y="114"/>
                  </a:cubicBezTo>
                  <a:cubicBezTo>
                    <a:pt x="2000" y="-268"/>
                    <a:pt x="8382" y="304"/>
                    <a:pt x="19336" y="19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F5FBE19-A589-4A21-AE00-6A82AB509521}"/>
                </a:ext>
              </a:extLst>
            </p:cNvPr>
            <p:cNvSpPr/>
            <p:nvPr/>
          </p:nvSpPr>
          <p:spPr>
            <a:xfrm>
              <a:off x="5805963" y="2306478"/>
              <a:ext cx="1323022" cy="2522886"/>
            </a:xfrm>
            <a:custGeom>
              <a:avLst/>
              <a:gdLst>
                <a:gd name="connsiteX0" fmla="*/ 1323023 w 1323022"/>
                <a:gd name="connsiteY0" fmla="*/ 1085755 h 2522886"/>
                <a:gd name="connsiteX1" fmla="*/ 902208 w 1323022"/>
                <a:gd name="connsiteY1" fmla="*/ 2470309 h 2522886"/>
                <a:gd name="connsiteX2" fmla="*/ 292227 w 1323022"/>
                <a:gd name="connsiteY2" fmla="*/ 2522887 h 2522886"/>
                <a:gd name="connsiteX3" fmla="*/ 0 w 1323022"/>
                <a:gd name="connsiteY3" fmla="*/ 2512505 h 2522886"/>
                <a:gd name="connsiteX4" fmla="*/ 292989 w 1323022"/>
                <a:gd name="connsiteY4" fmla="*/ 2508028 h 2522886"/>
                <a:gd name="connsiteX5" fmla="*/ 807625 w 1323022"/>
                <a:gd name="connsiteY5" fmla="*/ 2058543 h 2522886"/>
                <a:gd name="connsiteX6" fmla="*/ 909828 w 1323022"/>
                <a:gd name="connsiteY6" fmla="*/ 954595 h 2522886"/>
                <a:gd name="connsiteX7" fmla="*/ 544830 w 1323022"/>
                <a:gd name="connsiteY7" fmla="*/ 472345 h 2522886"/>
                <a:gd name="connsiteX8" fmla="*/ 450818 w 1323022"/>
                <a:gd name="connsiteY8" fmla="*/ 84582 h 2522886"/>
                <a:gd name="connsiteX9" fmla="*/ 514636 w 1323022"/>
                <a:gd name="connsiteY9" fmla="*/ 0 h 2522886"/>
                <a:gd name="connsiteX10" fmla="*/ 816769 w 1323022"/>
                <a:gd name="connsiteY10" fmla="*/ 0 h 2522886"/>
                <a:gd name="connsiteX11" fmla="*/ 914400 w 1323022"/>
                <a:gd name="connsiteY11" fmla="*/ 311087 h 2522886"/>
                <a:gd name="connsiteX12" fmla="*/ 1323023 w 1323022"/>
                <a:gd name="connsiteY12" fmla="*/ 1085755 h 252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3022" h="2522886">
                  <a:moveTo>
                    <a:pt x="1323023" y="1085755"/>
                  </a:moveTo>
                  <a:cubicBezTo>
                    <a:pt x="1323023" y="1561529"/>
                    <a:pt x="1063943" y="2422398"/>
                    <a:pt x="902208" y="2470309"/>
                  </a:cubicBezTo>
                  <a:cubicBezTo>
                    <a:pt x="797719" y="2501265"/>
                    <a:pt x="516350" y="2522887"/>
                    <a:pt x="292227" y="2522887"/>
                  </a:cubicBezTo>
                  <a:cubicBezTo>
                    <a:pt x="199072" y="2522887"/>
                    <a:pt x="96107" y="2519172"/>
                    <a:pt x="0" y="2512505"/>
                  </a:cubicBezTo>
                  <a:cubicBezTo>
                    <a:pt x="84392" y="2515648"/>
                    <a:pt x="189928" y="2512981"/>
                    <a:pt x="292989" y="2508028"/>
                  </a:cubicBezTo>
                  <a:cubicBezTo>
                    <a:pt x="529209" y="2496598"/>
                    <a:pt x="757238" y="2289620"/>
                    <a:pt x="807625" y="2058543"/>
                  </a:cubicBezTo>
                  <a:cubicBezTo>
                    <a:pt x="896112" y="1652969"/>
                    <a:pt x="961454" y="1133475"/>
                    <a:pt x="909828" y="954595"/>
                  </a:cubicBezTo>
                  <a:cubicBezTo>
                    <a:pt x="814102" y="623507"/>
                    <a:pt x="631317" y="620744"/>
                    <a:pt x="544830" y="472345"/>
                  </a:cubicBezTo>
                  <a:cubicBezTo>
                    <a:pt x="439960" y="292513"/>
                    <a:pt x="450818" y="84582"/>
                    <a:pt x="450818" y="84582"/>
                  </a:cubicBezTo>
                  <a:lnTo>
                    <a:pt x="514636" y="0"/>
                  </a:lnTo>
                  <a:lnTo>
                    <a:pt x="816769" y="0"/>
                  </a:lnTo>
                  <a:cubicBezTo>
                    <a:pt x="816769" y="0"/>
                    <a:pt x="810768" y="207455"/>
                    <a:pt x="914400" y="311087"/>
                  </a:cubicBezTo>
                  <a:cubicBezTo>
                    <a:pt x="1017937" y="414814"/>
                    <a:pt x="1323023" y="590169"/>
                    <a:pt x="1323023" y="1085755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84434A0-BA6D-4307-BC16-192A716BEFA8}"/>
                </a:ext>
              </a:extLst>
            </p:cNvPr>
            <p:cNvSpPr/>
            <p:nvPr/>
          </p:nvSpPr>
          <p:spPr>
            <a:xfrm>
              <a:off x="6561801" y="2385440"/>
              <a:ext cx="535732" cy="2254091"/>
            </a:xfrm>
            <a:custGeom>
              <a:avLst/>
              <a:gdLst>
                <a:gd name="connsiteX0" fmla="*/ 42928 w 535732"/>
                <a:gd name="connsiteY0" fmla="*/ 50292 h 2254091"/>
                <a:gd name="connsiteX1" fmla="*/ 109603 w 535732"/>
                <a:gd name="connsiteY1" fmla="*/ 229076 h 2254091"/>
                <a:gd name="connsiteX2" fmla="*/ 386019 w 535732"/>
                <a:gd name="connsiteY2" fmla="*/ 502063 h 2254091"/>
                <a:gd name="connsiteX3" fmla="*/ 535085 w 535732"/>
                <a:gd name="connsiteY3" fmla="*/ 974789 h 2254091"/>
                <a:gd name="connsiteX4" fmla="*/ 489270 w 535732"/>
                <a:gd name="connsiteY4" fmla="*/ 1409319 h 2254091"/>
                <a:gd name="connsiteX5" fmla="*/ 230380 w 535732"/>
                <a:gd name="connsiteY5" fmla="*/ 2254091 h 2254091"/>
                <a:gd name="connsiteX6" fmla="*/ 459076 w 535732"/>
                <a:gd name="connsiteY6" fmla="*/ 1351788 h 2254091"/>
                <a:gd name="connsiteX7" fmla="*/ 348109 w 535732"/>
                <a:gd name="connsiteY7" fmla="*/ 531781 h 2254091"/>
                <a:gd name="connsiteX8" fmla="*/ 48453 w 535732"/>
                <a:gd name="connsiteY8" fmla="*/ 218408 h 2254091"/>
                <a:gd name="connsiteX9" fmla="*/ 1590 w 535732"/>
                <a:gd name="connsiteY9" fmla="*/ 0 h 225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32" h="2254091">
                  <a:moveTo>
                    <a:pt x="42928" y="50292"/>
                  </a:moveTo>
                  <a:cubicBezTo>
                    <a:pt x="42928" y="50292"/>
                    <a:pt x="34927" y="137255"/>
                    <a:pt x="109603" y="229076"/>
                  </a:cubicBezTo>
                  <a:cubicBezTo>
                    <a:pt x="159610" y="290608"/>
                    <a:pt x="296865" y="376714"/>
                    <a:pt x="386019" y="502063"/>
                  </a:cubicBezTo>
                  <a:cubicBezTo>
                    <a:pt x="470601" y="621030"/>
                    <a:pt x="528989" y="767429"/>
                    <a:pt x="535085" y="974789"/>
                  </a:cubicBezTo>
                  <a:cubicBezTo>
                    <a:pt x="540514" y="1159193"/>
                    <a:pt x="510606" y="1291971"/>
                    <a:pt x="489270" y="1409319"/>
                  </a:cubicBezTo>
                  <a:cubicBezTo>
                    <a:pt x="467934" y="1526762"/>
                    <a:pt x="344776" y="2033397"/>
                    <a:pt x="230380" y="2254091"/>
                  </a:cubicBezTo>
                  <a:cubicBezTo>
                    <a:pt x="230380" y="2254091"/>
                    <a:pt x="407926" y="1673828"/>
                    <a:pt x="459076" y="1351788"/>
                  </a:cubicBezTo>
                  <a:cubicBezTo>
                    <a:pt x="513940" y="1006412"/>
                    <a:pt x="500319" y="741902"/>
                    <a:pt x="348109" y="531781"/>
                  </a:cubicBezTo>
                  <a:cubicBezTo>
                    <a:pt x="216093" y="349472"/>
                    <a:pt x="123986" y="327089"/>
                    <a:pt x="48453" y="218408"/>
                  </a:cubicBezTo>
                  <a:cubicBezTo>
                    <a:pt x="-13364" y="129350"/>
                    <a:pt x="1590" y="0"/>
                    <a:pt x="1590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8230409-81AD-4886-B55D-9C8BFF3F2F03}"/>
                </a:ext>
              </a:extLst>
            </p:cNvPr>
            <p:cNvSpPr/>
            <p:nvPr/>
          </p:nvSpPr>
          <p:spPr>
            <a:xfrm>
              <a:off x="5101990" y="2385440"/>
              <a:ext cx="535636" cy="2254091"/>
            </a:xfrm>
            <a:custGeom>
              <a:avLst/>
              <a:gdLst>
                <a:gd name="connsiteX0" fmla="*/ 492804 w 535636"/>
                <a:gd name="connsiteY0" fmla="*/ 50292 h 2254091"/>
                <a:gd name="connsiteX1" fmla="*/ 426129 w 535636"/>
                <a:gd name="connsiteY1" fmla="*/ 229076 h 2254091"/>
                <a:gd name="connsiteX2" fmla="*/ 149713 w 535636"/>
                <a:gd name="connsiteY2" fmla="*/ 502063 h 2254091"/>
                <a:gd name="connsiteX3" fmla="*/ 647 w 535636"/>
                <a:gd name="connsiteY3" fmla="*/ 974789 h 2254091"/>
                <a:gd name="connsiteX4" fmla="*/ 46462 w 535636"/>
                <a:gd name="connsiteY4" fmla="*/ 1409319 h 2254091"/>
                <a:gd name="connsiteX5" fmla="*/ 305257 w 535636"/>
                <a:gd name="connsiteY5" fmla="*/ 2254091 h 2254091"/>
                <a:gd name="connsiteX6" fmla="*/ 76561 w 535636"/>
                <a:gd name="connsiteY6" fmla="*/ 1351788 h 2254091"/>
                <a:gd name="connsiteX7" fmla="*/ 187528 w 535636"/>
                <a:gd name="connsiteY7" fmla="*/ 531781 h 2254091"/>
                <a:gd name="connsiteX8" fmla="*/ 487184 w 535636"/>
                <a:gd name="connsiteY8" fmla="*/ 218408 h 2254091"/>
                <a:gd name="connsiteX9" fmla="*/ 534047 w 535636"/>
                <a:gd name="connsiteY9" fmla="*/ 0 h 225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636" h="2254091">
                  <a:moveTo>
                    <a:pt x="492804" y="50292"/>
                  </a:moveTo>
                  <a:cubicBezTo>
                    <a:pt x="492804" y="50292"/>
                    <a:pt x="500805" y="137255"/>
                    <a:pt x="426129" y="229076"/>
                  </a:cubicBezTo>
                  <a:cubicBezTo>
                    <a:pt x="376123" y="290608"/>
                    <a:pt x="238867" y="376714"/>
                    <a:pt x="149713" y="502063"/>
                  </a:cubicBezTo>
                  <a:cubicBezTo>
                    <a:pt x="65131" y="621030"/>
                    <a:pt x="6743" y="767429"/>
                    <a:pt x="647" y="974789"/>
                  </a:cubicBezTo>
                  <a:cubicBezTo>
                    <a:pt x="-4782" y="1159193"/>
                    <a:pt x="25126" y="1291971"/>
                    <a:pt x="46462" y="1409319"/>
                  </a:cubicBezTo>
                  <a:cubicBezTo>
                    <a:pt x="67798" y="1526762"/>
                    <a:pt x="190957" y="2033397"/>
                    <a:pt x="305257" y="2254091"/>
                  </a:cubicBezTo>
                  <a:cubicBezTo>
                    <a:pt x="305257" y="2254091"/>
                    <a:pt x="127711" y="1673828"/>
                    <a:pt x="76561" y="1351788"/>
                  </a:cubicBezTo>
                  <a:cubicBezTo>
                    <a:pt x="21697" y="1006412"/>
                    <a:pt x="35318" y="741902"/>
                    <a:pt x="187528" y="531781"/>
                  </a:cubicBezTo>
                  <a:cubicBezTo>
                    <a:pt x="319544" y="349472"/>
                    <a:pt x="411651" y="327089"/>
                    <a:pt x="487184" y="218408"/>
                  </a:cubicBezTo>
                  <a:cubicBezTo>
                    <a:pt x="549001" y="129350"/>
                    <a:pt x="534047" y="0"/>
                    <a:pt x="534047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0F679AC-A778-44EE-A766-F0E5F1D24FE3}"/>
                </a:ext>
              </a:extLst>
            </p:cNvPr>
            <p:cNvSpPr/>
            <p:nvPr/>
          </p:nvSpPr>
          <p:spPr>
            <a:xfrm>
              <a:off x="5470234" y="2128456"/>
              <a:ext cx="1255623" cy="399383"/>
            </a:xfrm>
            <a:custGeom>
              <a:avLst/>
              <a:gdLst>
                <a:gd name="connsiteX0" fmla="*/ 1247653 w 1255623"/>
                <a:gd name="connsiteY0" fmla="*/ 265271 h 399383"/>
                <a:gd name="connsiteX1" fmla="*/ 1241843 w 1255623"/>
                <a:gd name="connsiteY1" fmla="*/ 295561 h 399383"/>
                <a:gd name="connsiteX2" fmla="*/ 627861 w 1255623"/>
                <a:gd name="connsiteY2" fmla="*/ 399383 h 399383"/>
                <a:gd name="connsiteX3" fmla="*/ 13880 w 1255623"/>
                <a:gd name="connsiteY3" fmla="*/ 295561 h 399383"/>
                <a:gd name="connsiteX4" fmla="*/ 10260 w 1255623"/>
                <a:gd name="connsiteY4" fmla="*/ 0 h 399383"/>
                <a:gd name="connsiteX5" fmla="*/ 149897 w 1255623"/>
                <a:gd name="connsiteY5" fmla="*/ 9620 h 399383"/>
                <a:gd name="connsiteX6" fmla="*/ 627766 w 1255623"/>
                <a:gd name="connsiteY6" fmla="*/ 42672 h 399383"/>
                <a:gd name="connsiteX7" fmla="*/ 1245272 w 1255623"/>
                <a:gd name="connsiteY7" fmla="*/ 0 h 399383"/>
                <a:gd name="connsiteX8" fmla="*/ 1247653 w 1255623"/>
                <a:gd name="connsiteY8" fmla="*/ 265271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623" h="399383">
                  <a:moveTo>
                    <a:pt x="1247653" y="265271"/>
                  </a:moveTo>
                  <a:cubicBezTo>
                    <a:pt x="1246034" y="275654"/>
                    <a:pt x="1244129" y="285750"/>
                    <a:pt x="1241843" y="295561"/>
                  </a:cubicBezTo>
                  <a:cubicBezTo>
                    <a:pt x="1241843" y="352901"/>
                    <a:pt x="966951" y="399383"/>
                    <a:pt x="627861" y="399383"/>
                  </a:cubicBezTo>
                  <a:cubicBezTo>
                    <a:pt x="288771" y="399383"/>
                    <a:pt x="13880" y="352901"/>
                    <a:pt x="13880" y="295561"/>
                  </a:cubicBezTo>
                  <a:cubicBezTo>
                    <a:pt x="-15076" y="173260"/>
                    <a:pt x="10260" y="0"/>
                    <a:pt x="10260" y="0"/>
                  </a:cubicBezTo>
                  <a:lnTo>
                    <a:pt x="149897" y="9620"/>
                  </a:lnTo>
                  <a:lnTo>
                    <a:pt x="627766" y="42672"/>
                  </a:lnTo>
                  <a:lnTo>
                    <a:pt x="1245272" y="0"/>
                  </a:lnTo>
                  <a:cubicBezTo>
                    <a:pt x="1245462" y="95"/>
                    <a:pt x="1266798" y="146590"/>
                    <a:pt x="1247653" y="265271"/>
                  </a:cubicBezTo>
                  <a:close/>
                </a:path>
              </a:pathLst>
            </a:custGeom>
            <a:solidFill>
              <a:srgbClr val="006C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29" name="Graphic 1">
              <a:extLst>
                <a:ext uri="{FF2B5EF4-FFF2-40B4-BE49-F238E27FC236}">
                  <a16:creationId xmlns:a16="http://schemas.microsoft.com/office/drawing/2014/main" id="{F906E7D9-96DA-462C-8E20-1C733637F1E5}"/>
                </a:ext>
              </a:extLst>
            </p:cNvPr>
            <p:cNvGrpSpPr/>
            <p:nvPr/>
          </p:nvGrpSpPr>
          <p:grpSpPr>
            <a:xfrm>
              <a:off x="5510218" y="2096451"/>
              <a:ext cx="1179564" cy="441007"/>
              <a:chOff x="5510218" y="2096451"/>
              <a:chExt cx="1179564" cy="441007"/>
            </a:xfrm>
            <a:noFill/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DA2E55D-3AAA-40D1-942E-8196C918E09A}"/>
                  </a:ext>
                </a:extLst>
              </p:cNvPr>
              <p:cNvSpPr/>
              <p:nvPr/>
            </p:nvSpPr>
            <p:spPr>
              <a:xfrm>
                <a:off x="5510218" y="2096451"/>
                <a:ext cx="24759" cy="441007"/>
              </a:xfrm>
              <a:custGeom>
                <a:avLst/>
                <a:gdLst>
                  <a:gd name="connsiteX0" fmla="*/ 10853 w 24759"/>
                  <a:gd name="connsiteY0" fmla="*/ 0 h 441007"/>
                  <a:gd name="connsiteX1" fmla="*/ 24759 w 24759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59" h="441007">
                    <a:moveTo>
                      <a:pt x="10853" y="0"/>
                    </a:moveTo>
                    <a:cubicBezTo>
                      <a:pt x="10853" y="0"/>
                      <a:pt x="-21151" y="246317"/>
                      <a:pt x="24759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2CF62C3-0FA1-46A2-BAC9-DF0AA35277AE}"/>
                  </a:ext>
                </a:extLst>
              </p:cNvPr>
              <p:cNvSpPr/>
              <p:nvPr/>
            </p:nvSpPr>
            <p:spPr>
              <a:xfrm>
                <a:off x="5566399" y="2096451"/>
                <a:ext cx="22393" cy="441007"/>
              </a:xfrm>
              <a:custGeom>
                <a:avLst/>
                <a:gdLst>
                  <a:gd name="connsiteX0" fmla="*/ 9821 w 22393"/>
                  <a:gd name="connsiteY0" fmla="*/ 0 h 441007"/>
                  <a:gd name="connsiteX1" fmla="*/ 22394 w 2239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393" h="441007">
                    <a:moveTo>
                      <a:pt x="9821" y="0"/>
                    </a:moveTo>
                    <a:cubicBezTo>
                      <a:pt x="9821" y="0"/>
                      <a:pt x="-19135" y="246317"/>
                      <a:pt x="22394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383A776-ADC5-4BE8-BFBF-71EBA63529A4}"/>
                  </a:ext>
                </a:extLst>
              </p:cNvPr>
              <p:cNvSpPr/>
              <p:nvPr/>
            </p:nvSpPr>
            <p:spPr>
              <a:xfrm>
                <a:off x="5622581" y="2096451"/>
                <a:ext cx="20028" cy="441007"/>
              </a:xfrm>
              <a:custGeom>
                <a:avLst/>
                <a:gdLst>
                  <a:gd name="connsiteX0" fmla="*/ 8789 w 20028"/>
                  <a:gd name="connsiteY0" fmla="*/ 0 h 441007"/>
                  <a:gd name="connsiteX1" fmla="*/ 20028 w 20028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28" h="441007">
                    <a:moveTo>
                      <a:pt x="8789" y="0"/>
                    </a:moveTo>
                    <a:cubicBezTo>
                      <a:pt x="8789" y="0"/>
                      <a:pt x="-17119" y="246317"/>
                      <a:pt x="20028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7D925C9-E82B-43C1-90A6-B84FC84FCE77}"/>
                  </a:ext>
                </a:extLst>
              </p:cNvPr>
              <p:cNvSpPr/>
              <p:nvPr/>
            </p:nvSpPr>
            <p:spPr>
              <a:xfrm>
                <a:off x="5678763" y="2096451"/>
                <a:ext cx="17663" cy="441007"/>
              </a:xfrm>
              <a:custGeom>
                <a:avLst/>
                <a:gdLst>
                  <a:gd name="connsiteX0" fmla="*/ 7757 w 17663"/>
                  <a:gd name="connsiteY0" fmla="*/ 0 h 441007"/>
                  <a:gd name="connsiteX1" fmla="*/ 17663 w 1766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63" h="441007">
                    <a:moveTo>
                      <a:pt x="7757" y="0"/>
                    </a:moveTo>
                    <a:cubicBezTo>
                      <a:pt x="7757" y="0"/>
                      <a:pt x="-15103" y="246317"/>
                      <a:pt x="17663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A66D9DCB-6A70-49E7-9F66-49C17E21E472}"/>
                  </a:ext>
                </a:extLst>
              </p:cNvPr>
              <p:cNvSpPr/>
              <p:nvPr/>
            </p:nvSpPr>
            <p:spPr>
              <a:xfrm>
                <a:off x="5734944" y="2096451"/>
                <a:ext cx="15297" cy="441007"/>
              </a:xfrm>
              <a:custGeom>
                <a:avLst/>
                <a:gdLst>
                  <a:gd name="connsiteX0" fmla="*/ 6725 w 15297"/>
                  <a:gd name="connsiteY0" fmla="*/ 0 h 441007"/>
                  <a:gd name="connsiteX1" fmla="*/ 15298 w 15297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97" h="441007">
                    <a:moveTo>
                      <a:pt x="6725" y="0"/>
                    </a:moveTo>
                    <a:cubicBezTo>
                      <a:pt x="6725" y="0"/>
                      <a:pt x="-13087" y="246317"/>
                      <a:pt x="15298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1764E1E-4FE6-4B7D-A17B-AFF4193D0F35}"/>
                  </a:ext>
                </a:extLst>
              </p:cNvPr>
              <p:cNvSpPr/>
              <p:nvPr/>
            </p:nvSpPr>
            <p:spPr>
              <a:xfrm>
                <a:off x="5791049" y="2096451"/>
                <a:ext cx="13009" cy="441007"/>
              </a:xfrm>
              <a:custGeom>
                <a:avLst/>
                <a:gdLst>
                  <a:gd name="connsiteX0" fmla="*/ 5675 w 13009"/>
                  <a:gd name="connsiteY0" fmla="*/ 0 h 441007"/>
                  <a:gd name="connsiteX1" fmla="*/ 13009 w 13009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09" h="441007">
                    <a:moveTo>
                      <a:pt x="5675" y="0"/>
                    </a:moveTo>
                    <a:cubicBezTo>
                      <a:pt x="5675" y="0"/>
                      <a:pt x="-11089" y="246317"/>
                      <a:pt x="13009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FA2BAB9-667C-4163-BE59-EF7505CABC0B}"/>
                  </a:ext>
                </a:extLst>
              </p:cNvPr>
              <p:cNvSpPr/>
              <p:nvPr/>
            </p:nvSpPr>
            <p:spPr>
              <a:xfrm>
                <a:off x="5847231" y="2096451"/>
                <a:ext cx="10643" cy="441007"/>
              </a:xfrm>
              <a:custGeom>
                <a:avLst/>
                <a:gdLst>
                  <a:gd name="connsiteX0" fmla="*/ 4643 w 10643"/>
                  <a:gd name="connsiteY0" fmla="*/ 0 h 441007"/>
                  <a:gd name="connsiteX1" fmla="*/ 10644 w 1064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43" h="441007">
                    <a:moveTo>
                      <a:pt x="4643" y="0"/>
                    </a:moveTo>
                    <a:cubicBezTo>
                      <a:pt x="4643" y="0"/>
                      <a:pt x="-9073" y="246317"/>
                      <a:pt x="10644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22AE19-E2F6-40EC-B754-A58CF7907EEA}"/>
                  </a:ext>
                </a:extLst>
              </p:cNvPr>
              <p:cNvSpPr/>
              <p:nvPr/>
            </p:nvSpPr>
            <p:spPr>
              <a:xfrm>
                <a:off x="5903412" y="2096451"/>
                <a:ext cx="8278" cy="441007"/>
              </a:xfrm>
              <a:custGeom>
                <a:avLst/>
                <a:gdLst>
                  <a:gd name="connsiteX0" fmla="*/ 3611 w 8278"/>
                  <a:gd name="connsiteY0" fmla="*/ 0 h 441007"/>
                  <a:gd name="connsiteX1" fmla="*/ 8278 w 8278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78" h="441007">
                    <a:moveTo>
                      <a:pt x="3611" y="0"/>
                    </a:moveTo>
                    <a:cubicBezTo>
                      <a:pt x="3611" y="0"/>
                      <a:pt x="-7057" y="246317"/>
                      <a:pt x="8278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174EFF7-087D-4E27-9013-AC4E2C4BADC7}"/>
                  </a:ext>
                </a:extLst>
              </p:cNvPr>
              <p:cNvSpPr/>
              <p:nvPr/>
            </p:nvSpPr>
            <p:spPr>
              <a:xfrm>
                <a:off x="5959594" y="2096451"/>
                <a:ext cx="5913" cy="441007"/>
              </a:xfrm>
              <a:custGeom>
                <a:avLst/>
                <a:gdLst>
                  <a:gd name="connsiteX0" fmla="*/ 2579 w 5913"/>
                  <a:gd name="connsiteY0" fmla="*/ 0 h 441007"/>
                  <a:gd name="connsiteX1" fmla="*/ 5913 w 591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3" h="441007">
                    <a:moveTo>
                      <a:pt x="2579" y="0"/>
                    </a:moveTo>
                    <a:cubicBezTo>
                      <a:pt x="2579" y="0"/>
                      <a:pt x="-5041" y="246317"/>
                      <a:pt x="5913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9215963-55E7-4292-ADCD-83171A13F37C}"/>
                  </a:ext>
                </a:extLst>
              </p:cNvPr>
              <p:cNvSpPr/>
              <p:nvPr/>
            </p:nvSpPr>
            <p:spPr>
              <a:xfrm>
                <a:off x="6015775" y="2096451"/>
                <a:ext cx="3547" cy="441007"/>
              </a:xfrm>
              <a:custGeom>
                <a:avLst/>
                <a:gdLst>
                  <a:gd name="connsiteX0" fmla="*/ 1548 w 3547"/>
                  <a:gd name="connsiteY0" fmla="*/ 0 h 441007"/>
                  <a:gd name="connsiteX1" fmla="*/ 3548 w 3547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7" h="441007">
                    <a:moveTo>
                      <a:pt x="1548" y="0"/>
                    </a:moveTo>
                    <a:cubicBezTo>
                      <a:pt x="1548" y="0"/>
                      <a:pt x="-3024" y="246317"/>
                      <a:pt x="3548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8E5A6A32-592A-4142-B87F-89AA2DE8597E}"/>
                  </a:ext>
                </a:extLst>
              </p:cNvPr>
              <p:cNvSpPr/>
              <p:nvPr/>
            </p:nvSpPr>
            <p:spPr>
              <a:xfrm>
                <a:off x="6071957" y="2096451"/>
                <a:ext cx="1182" cy="441007"/>
              </a:xfrm>
              <a:custGeom>
                <a:avLst/>
                <a:gdLst>
                  <a:gd name="connsiteX0" fmla="*/ 516 w 1182"/>
                  <a:gd name="connsiteY0" fmla="*/ 0 h 441007"/>
                  <a:gd name="connsiteX1" fmla="*/ 1183 w 1182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2" h="441007">
                    <a:moveTo>
                      <a:pt x="516" y="0"/>
                    </a:moveTo>
                    <a:cubicBezTo>
                      <a:pt x="516" y="0"/>
                      <a:pt x="-1008" y="246317"/>
                      <a:pt x="1183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D554393-5593-4DDE-BF26-7F9A5C6DB68B}"/>
                  </a:ext>
                </a:extLst>
              </p:cNvPr>
              <p:cNvSpPr/>
              <p:nvPr/>
            </p:nvSpPr>
            <p:spPr>
              <a:xfrm>
                <a:off x="6126860" y="2096451"/>
                <a:ext cx="1182" cy="441007"/>
              </a:xfrm>
              <a:custGeom>
                <a:avLst/>
                <a:gdLst>
                  <a:gd name="connsiteX0" fmla="*/ 667 w 1182"/>
                  <a:gd name="connsiteY0" fmla="*/ 0 h 441007"/>
                  <a:gd name="connsiteX1" fmla="*/ 0 w 1182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82" h="441007">
                    <a:moveTo>
                      <a:pt x="667" y="0"/>
                    </a:moveTo>
                    <a:cubicBezTo>
                      <a:pt x="667" y="0"/>
                      <a:pt x="2191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EE4A123A-E842-4BA5-A1F1-64CB75AAA39E}"/>
                  </a:ext>
                </a:extLst>
              </p:cNvPr>
              <p:cNvSpPr/>
              <p:nvPr/>
            </p:nvSpPr>
            <p:spPr>
              <a:xfrm>
                <a:off x="6180677" y="2096451"/>
                <a:ext cx="3547" cy="441007"/>
              </a:xfrm>
              <a:custGeom>
                <a:avLst/>
                <a:gdLst>
                  <a:gd name="connsiteX0" fmla="*/ 2000 w 3547"/>
                  <a:gd name="connsiteY0" fmla="*/ 0 h 441007"/>
                  <a:gd name="connsiteX1" fmla="*/ 0 w 3547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7" h="441007">
                    <a:moveTo>
                      <a:pt x="2000" y="0"/>
                    </a:moveTo>
                    <a:cubicBezTo>
                      <a:pt x="2000" y="0"/>
                      <a:pt x="6572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8C4FB50-D1AA-4985-AE9A-6EE01AF60E9B}"/>
                  </a:ext>
                </a:extLst>
              </p:cNvPr>
              <p:cNvSpPr/>
              <p:nvPr/>
            </p:nvSpPr>
            <p:spPr>
              <a:xfrm>
                <a:off x="6234493" y="2096451"/>
                <a:ext cx="5913" cy="441007"/>
              </a:xfrm>
              <a:custGeom>
                <a:avLst/>
                <a:gdLst>
                  <a:gd name="connsiteX0" fmla="*/ 3334 w 5913"/>
                  <a:gd name="connsiteY0" fmla="*/ 0 h 441007"/>
                  <a:gd name="connsiteX1" fmla="*/ 0 w 591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13" h="441007">
                    <a:moveTo>
                      <a:pt x="3334" y="0"/>
                    </a:moveTo>
                    <a:cubicBezTo>
                      <a:pt x="3334" y="0"/>
                      <a:pt x="10954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CE52B1DE-A953-4AD8-BAB8-3151FBBBAC9F}"/>
                  </a:ext>
                </a:extLst>
              </p:cNvPr>
              <p:cNvSpPr/>
              <p:nvPr/>
            </p:nvSpPr>
            <p:spPr>
              <a:xfrm>
                <a:off x="6288309" y="2096451"/>
                <a:ext cx="8278" cy="441007"/>
              </a:xfrm>
              <a:custGeom>
                <a:avLst/>
                <a:gdLst>
                  <a:gd name="connsiteX0" fmla="*/ 4667 w 8278"/>
                  <a:gd name="connsiteY0" fmla="*/ 0 h 441007"/>
                  <a:gd name="connsiteX1" fmla="*/ 0 w 8278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78" h="441007">
                    <a:moveTo>
                      <a:pt x="4667" y="0"/>
                    </a:moveTo>
                    <a:cubicBezTo>
                      <a:pt x="4667" y="0"/>
                      <a:pt x="15335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34FF8FA-E983-480E-B1CC-F842CF493B6C}"/>
                  </a:ext>
                </a:extLst>
              </p:cNvPr>
              <p:cNvSpPr/>
              <p:nvPr/>
            </p:nvSpPr>
            <p:spPr>
              <a:xfrm>
                <a:off x="6342125" y="2096451"/>
                <a:ext cx="10643" cy="441007"/>
              </a:xfrm>
              <a:custGeom>
                <a:avLst/>
                <a:gdLst>
                  <a:gd name="connsiteX0" fmla="*/ 6001 w 10643"/>
                  <a:gd name="connsiteY0" fmla="*/ 0 h 441007"/>
                  <a:gd name="connsiteX1" fmla="*/ 0 w 1064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43" h="441007">
                    <a:moveTo>
                      <a:pt x="6001" y="0"/>
                    </a:moveTo>
                    <a:cubicBezTo>
                      <a:pt x="6001" y="0"/>
                      <a:pt x="19717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B8F77A0C-851B-4B64-857A-55D6BE840D3F}"/>
                  </a:ext>
                </a:extLst>
              </p:cNvPr>
              <p:cNvSpPr/>
              <p:nvPr/>
            </p:nvSpPr>
            <p:spPr>
              <a:xfrm>
                <a:off x="6395942" y="2096451"/>
                <a:ext cx="13009" cy="441007"/>
              </a:xfrm>
              <a:custGeom>
                <a:avLst/>
                <a:gdLst>
                  <a:gd name="connsiteX0" fmla="*/ 7334 w 13009"/>
                  <a:gd name="connsiteY0" fmla="*/ 0 h 441007"/>
                  <a:gd name="connsiteX1" fmla="*/ 0 w 13009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09" h="441007">
                    <a:moveTo>
                      <a:pt x="7334" y="0"/>
                    </a:moveTo>
                    <a:cubicBezTo>
                      <a:pt x="7334" y="0"/>
                      <a:pt x="24098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063B8D0E-D091-49EF-A4E2-76A39B19AF54}"/>
                  </a:ext>
                </a:extLst>
              </p:cNvPr>
              <p:cNvSpPr/>
              <p:nvPr/>
            </p:nvSpPr>
            <p:spPr>
              <a:xfrm>
                <a:off x="6449758" y="2096451"/>
                <a:ext cx="15297" cy="441007"/>
              </a:xfrm>
              <a:custGeom>
                <a:avLst/>
                <a:gdLst>
                  <a:gd name="connsiteX0" fmla="*/ 8572 w 15297"/>
                  <a:gd name="connsiteY0" fmla="*/ 0 h 441007"/>
                  <a:gd name="connsiteX1" fmla="*/ 0 w 15297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97" h="441007">
                    <a:moveTo>
                      <a:pt x="8572" y="0"/>
                    </a:moveTo>
                    <a:cubicBezTo>
                      <a:pt x="8572" y="0"/>
                      <a:pt x="28384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D0D3FDC4-439F-4956-8D9A-7FDCC1C88EAB}"/>
                  </a:ext>
                </a:extLst>
              </p:cNvPr>
              <p:cNvSpPr/>
              <p:nvPr/>
            </p:nvSpPr>
            <p:spPr>
              <a:xfrm>
                <a:off x="6503574" y="2096451"/>
                <a:ext cx="17663" cy="441007"/>
              </a:xfrm>
              <a:custGeom>
                <a:avLst/>
                <a:gdLst>
                  <a:gd name="connsiteX0" fmla="*/ 9906 w 17663"/>
                  <a:gd name="connsiteY0" fmla="*/ 0 h 441007"/>
                  <a:gd name="connsiteX1" fmla="*/ 0 w 1766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63" h="441007">
                    <a:moveTo>
                      <a:pt x="9906" y="0"/>
                    </a:moveTo>
                    <a:cubicBezTo>
                      <a:pt x="9906" y="0"/>
                      <a:pt x="32766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4E6F47A-C9E9-4558-820D-89D8FA99CCA9}"/>
                  </a:ext>
                </a:extLst>
              </p:cNvPr>
              <p:cNvSpPr/>
              <p:nvPr/>
            </p:nvSpPr>
            <p:spPr>
              <a:xfrm>
                <a:off x="6557391" y="2096451"/>
                <a:ext cx="20028" cy="441007"/>
              </a:xfrm>
              <a:custGeom>
                <a:avLst/>
                <a:gdLst>
                  <a:gd name="connsiteX0" fmla="*/ 11239 w 20028"/>
                  <a:gd name="connsiteY0" fmla="*/ 0 h 441007"/>
                  <a:gd name="connsiteX1" fmla="*/ 0 w 20028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28" h="441007">
                    <a:moveTo>
                      <a:pt x="11239" y="0"/>
                    </a:moveTo>
                    <a:cubicBezTo>
                      <a:pt x="11239" y="0"/>
                      <a:pt x="37147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31FBDAD-E2A1-428C-AE01-C7F2B523C5C1}"/>
                  </a:ext>
                </a:extLst>
              </p:cNvPr>
              <p:cNvSpPr/>
              <p:nvPr/>
            </p:nvSpPr>
            <p:spPr>
              <a:xfrm>
                <a:off x="6611207" y="2096451"/>
                <a:ext cx="22393" cy="441007"/>
              </a:xfrm>
              <a:custGeom>
                <a:avLst/>
                <a:gdLst>
                  <a:gd name="connsiteX0" fmla="*/ 12573 w 22393"/>
                  <a:gd name="connsiteY0" fmla="*/ 0 h 441007"/>
                  <a:gd name="connsiteX1" fmla="*/ 0 w 22393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393" h="441007">
                    <a:moveTo>
                      <a:pt x="12573" y="0"/>
                    </a:moveTo>
                    <a:cubicBezTo>
                      <a:pt x="12573" y="0"/>
                      <a:pt x="41529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4D99140-69D1-42DC-BECD-74E7152D47AF}"/>
                  </a:ext>
                </a:extLst>
              </p:cNvPr>
              <p:cNvSpPr/>
              <p:nvPr/>
            </p:nvSpPr>
            <p:spPr>
              <a:xfrm>
                <a:off x="6665023" y="2096451"/>
                <a:ext cx="24758" cy="441007"/>
              </a:xfrm>
              <a:custGeom>
                <a:avLst/>
                <a:gdLst>
                  <a:gd name="connsiteX0" fmla="*/ 13906 w 24758"/>
                  <a:gd name="connsiteY0" fmla="*/ 0 h 441007"/>
                  <a:gd name="connsiteX1" fmla="*/ 0 w 24758"/>
                  <a:gd name="connsiteY1" fmla="*/ 441008 h 44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58" h="441007">
                    <a:moveTo>
                      <a:pt x="13906" y="0"/>
                    </a:moveTo>
                    <a:cubicBezTo>
                      <a:pt x="13906" y="0"/>
                      <a:pt x="45910" y="246317"/>
                      <a:pt x="0" y="441008"/>
                    </a:cubicBezTo>
                  </a:path>
                </a:pathLst>
              </a:custGeom>
              <a:noFill/>
              <a:ln w="21192" cap="flat">
                <a:solidFill>
                  <a:srgbClr val="00668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95BDB6E-979C-4D22-9517-6EC54DF62B25}"/>
                </a:ext>
              </a:extLst>
            </p:cNvPr>
            <p:cNvSpPr/>
            <p:nvPr/>
          </p:nvSpPr>
          <p:spPr>
            <a:xfrm>
              <a:off x="5470234" y="2128456"/>
              <a:ext cx="1247652" cy="399383"/>
            </a:xfrm>
            <a:custGeom>
              <a:avLst/>
              <a:gdLst>
                <a:gd name="connsiteX0" fmla="*/ 1247653 w 1247652"/>
                <a:gd name="connsiteY0" fmla="*/ 265271 h 399383"/>
                <a:gd name="connsiteX1" fmla="*/ 1241843 w 1247652"/>
                <a:gd name="connsiteY1" fmla="*/ 295561 h 399383"/>
                <a:gd name="connsiteX2" fmla="*/ 627861 w 1247652"/>
                <a:gd name="connsiteY2" fmla="*/ 399383 h 399383"/>
                <a:gd name="connsiteX3" fmla="*/ 13880 w 1247652"/>
                <a:gd name="connsiteY3" fmla="*/ 295561 h 399383"/>
                <a:gd name="connsiteX4" fmla="*/ 10260 w 1247652"/>
                <a:gd name="connsiteY4" fmla="*/ 0 h 399383"/>
                <a:gd name="connsiteX5" fmla="*/ 149897 w 1247652"/>
                <a:gd name="connsiteY5" fmla="*/ 9620 h 399383"/>
                <a:gd name="connsiteX6" fmla="*/ 150945 w 1247652"/>
                <a:gd name="connsiteY6" fmla="*/ 12097 h 399383"/>
                <a:gd name="connsiteX7" fmla="*/ 647197 w 1247652"/>
                <a:gd name="connsiteY7" fmla="*/ 296418 h 399383"/>
                <a:gd name="connsiteX8" fmla="*/ 1247653 w 1247652"/>
                <a:gd name="connsiteY8" fmla="*/ 265271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7652" h="399383">
                  <a:moveTo>
                    <a:pt x="1247653" y="265271"/>
                  </a:moveTo>
                  <a:cubicBezTo>
                    <a:pt x="1246034" y="275654"/>
                    <a:pt x="1244129" y="285750"/>
                    <a:pt x="1241843" y="295561"/>
                  </a:cubicBezTo>
                  <a:cubicBezTo>
                    <a:pt x="1241843" y="352901"/>
                    <a:pt x="966951" y="399383"/>
                    <a:pt x="627861" y="399383"/>
                  </a:cubicBezTo>
                  <a:cubicBezTo>
                    <a:pt x="288771" y="399383"/>
                    <a:pt x="13880" y="352901"/>
                    <a:pt x="13880" y="295561"/>
                  </a:cubicBezTo>
                  <a:cubicBezTo>
                    <a:pt x="-15076" y="173260"/>
                    <a:pt x="10260" y="0"/>
                    <a:pt x="10260" y="0"/>
                  </a:cubicBezTo>
                  <a:lnTo>
                    <a:pt x="149897" y="9620"/>
                  </a:lnTo>
                  <a:lnTo>
                    <a:pt x="150945" y="12097"/>
                  </a:lnTo>
                  <a:cubicBezTo>
                    <a:pt x="150945" y="12097"/>
                    <a:pt x="149897" y="231267"/>
                    <a:pt x="647197" y="296418"/>
                  </a:cubicBezTo>
                  <a:cubicBezTo>
                    <a:pt x="943996" y="335375"/>
                    <a:pt x="1207934" y="277749"/>
                    <a:pt x="1247653" y="265271"/>
                  </a:cubicBezTo>
                  <a:close/>
                </a:path>
              </a:pathLst>
            </a:custGeom>
            <a:solidFill>
              <a:srgbClr val="006C89">
                <a:alpha val="2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6DE553C-9AE9-49F4-A8B0-214A435B142E}"/>
                </a:ext>
              </a:extLst>
            </p:cNvPr>
            <p:cNvSpPr/>
            <p:nvPr/>
          </p:nvSpPr>
          <p:spPr>
            <a:xfrm>
              <a:off x="5480494" y="2024062"/>
              <a:ext cx="1235202" cy="208978"/>
            </a:xfrm>
            <a:custGeom>
              <a:avLst/>
              <a:gdLst>
                <a:gd name="connsiteX0" fmla="*/ 1235202 w 1235202"/>
                <a:gd name="connsiteY0" fmla="*/ 104489 h 208978"/>
                <a:gd name="connsiteX1" fmla="*/ 617601 w 1235202"/>
                <a:gd name="connsiteY1" fmla="*/ 208979 h 208978"/>
                <a:gd name="connsiteX2" fmla="*/ 0 w 1235202"/>
                <a:gd name="connsiteY2" fmla="*/ 104489 h 208978"/>
                <a:gd name="connsiteX3" fmla="*/ 617601 w 1235202"/>
                <a:gd name="connsiteY3" fmla="*/ 0 h 208978"/>
                <a:gd name="connsiteX4" fmla="*/ 1235202 w 1235202"/>
                <a:gd name="connsiteY4" fmla="*/ 104489 h 2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202" h="208978">
                  <a:moveTo>
                    <a:pt x="1235202" y="104489"/>
                  </a:moveTo>
                  <a:cubicBezTo>
                    <a:pt x="1235202" y="162197"/>
                    <a:pt x="958693" y="208979"/>
                    <a:pt x="617601" y="208979"/>
                  </a:cubicBezTo>
                  <a:cubicBezTo>
                    <a:pt x="276509" y="208979"/>
                    <a:pt x="0" y="162197"/>
                    <a:pt x="0" y="104489"/>
                  </a:cubicBezTo>
                  <a:cubicBezTo>
                    <a:pt x="0" y="46781"/>
                    <a:pt x="276509" y="0"/>
                    <a:pt x="617601" y="0"/>
                  </a:cubicBezTo>
                  <a:cubicBezTo>
                    <a:pt x="958693" y="0"/>
                    <a:pt x="1235202" y="46781"/>
                    <a:pt x="1235202" y="104489"/>
                  </a:cubicBezTo>
                  <a:close/>
                </a:path>
              </a:pathLst>
            </a:custGeom>
            <a:solidFill>
              <a:srgbClr val="0079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65BD545-ECB0-488D-939A-C513B9F70A50}"/>
                </a:ext>
              </a:extLst>
            </p:cNvPr>
            <p:cNvSpPr/>
            <p:nvPr/>
          </p:nvSpPr>
          <p:spPr>
            <a:xfrm>
              <a:off x="5520594" y="2044540"/>
              <a:ext cx="1155001" cy="168021"/>
            </a:xfrm>
            <a:custGeom>
              <a:avLst/>
              <a:gdLst>
                <a:gd name="connsiteX0" fmla="*/ 1155002 w 1155001"/>
                <a:gd name="connsiteY0" fmla="*/ 84011 h 168021"/>
                <a:gd name="connsiteX1" fmla="*/ 577501 w 1155001"/>
                <a:gd name="connsiteY1" fmla="*/ 168021 h 168021"/>
                <a:gd name="connsiteX2" fmla="*/ 0 w 1155001"/>
                <a:gd name="connsiteY2" fmla="*/ 84011 h 168021"/>
                <a:gd name="connsiteX3" fmla="*/ 577501 w 1155001"/>
                <a:gd name="connsiteY3" fmla="*/ 0 h 168021"/>
                <a:gd name="connsiteX4" fmla="*/ 1155002 w 1155001"/>
                <a:gd name="connsiteY4" fmla="*/ 84011 h 16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001" h="168021">
                  <a:moveTo>
                    <a:pt x="1155002" y="84011"/>
                  </a:moveTo>
                  <a:cubicBezTo>
                    <a:pt x="1155002" y="130408"/>
                    <a:pt x="896446" y="168021"/>
                    <a:pt x="577501" y="168021"/>
                  </a:cubicBezTo>
                  <a:cubicBezTo>
                    <a:pt x="258556" y="168021"/>
                    <a:pt x="0" y="130408"/>
                    <a:pt x="0" y="84011"/>
                  </a:cubicBezTo>
                  <a:cubicBezTo>
                    <a:pt x="0" y="37613"/>
                    <a:pt x="258556" y="0"/>
                    <a:pt x="577501" y="0"/>
                  </a:cubicBezTo>
                  <a:cubicBezTo>
                    <a:pt x="896446" y="0"/>
                    <a:pt x="1155002" y="37613"/>
                    <a:pt x="1155002" y="84011"/>
                  </a:cubicBezTo>
                  <a:close/>
                </a:path>
              </a:pathLst>
            </a:custGeom>
            <a:solidFill>
              <a:srgbClr val="028A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A2DB9AE-51FE-4F39-BF02-E7F39405B079}"/>
                </a:ext>
              </a:extLst>
            </p:cNvPr>
            <p:cNvSpPr/>
            <p:nvPr/>
          </p:nvSpPr>
          <p:spPr>
            <a:xfrm>
              <a:off x="5896737" y="2096166"/>
              <a:ext cx="402716" cy="44481"/>
            </a:xfrm>
            <a:custGeom>
              <a:avLst/>
              <a:gdLst>
                <a:gd name="connsiteX0" fmla="*/ 402717 w 402716"/>
                <a:gd name="connsiteY0" fmla="*/ 22288 h 44481"/>
                <a:gd name="connsiteX1" fmla="*/ 397192 w 402716"/>
                <a:gd name="connsiteY1" fmla="*/ 36957 h 44481"/>
                <a:gd name="connsiteX2" fmla="*/ 396145 w 402716"/>
                <a:gd name="connsiteY2" fmla="*/ 38005 h 44481"/>
                <a:gd name="connsiteX3" fmla="*/ 380428 w 402716"/>
                <a:gd name="connsiteY3" fmla="*/ 44482 h 44481"/>
                <a:gd name="connsiteX4" fmla="*/ 22193 w 402716"/>
                <a:gd name="connsiteY4" fmla="*/ 44482 h 44481"/>
                <a:gd name="connsiteX5" fmla="*/ 5525 w 402716"/>
                <a:gd name="connsiteY5" fmla="*/ 36957 h 44481"/>
                <a:gd name="connsiteX6" fmla="*/ 0 w 402716"/>
                <a:gd name="connsiteY6" fmla="*/ 22288 h 44481"/>
                <a:gd name="connsiteX7" fmla="*/ 6477 w 402716"/>
                <a:gd name="connsiteY7" fmla="*/ 6477 h 44481"/>
                <a:gd name="connsiteX8" fmla="*/ 22193 w 402716"/>
                <a:gd name="connsiteY8" fmla="*/ 0 h 44481"/>
                <a:gd name="connsiteX9" fmla="*/ 380428 w 402716"/>
                <a:gd name="connsiteY9" fmla="*/ 0 h 44481"/>
                <a:gd name="connsiteX10" fmla="*/ 402717 w 402716"/>
                <a:gd name="connsiteY10" fmla="*/ 22288 h 4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2716" h="44481">
                  <a:moveTo>
                    <a:pt x="402717" y="22288"/>
                  </a:moveTo>
                  <a:cubicBezTo>
                    <a:pt x="402717" y="27813"/>
                    <a:pt x="400621" y="32956"/>
                    <a:pt x="397192" y="36957"/>
                  </a:cubicBezTo>
                  <a:cubicBezTo>
                    <a:pt x="396812" y="37338"/>
                    <a:pt x="396430" y="37719"/>
                    <a:pt x="396145" y="38005"/>
                  </a:cubicBezTo>
                  <a:cubicBezTo>
                    <a:pt x="392144" y="41910"/>
                    <a:pt x="386620" y="44482"/>
                    <a:pt x="380428" y="44482"/>
                  </a:cubicBezTo>
                  <a:lnTo>
                    <a:pt x="22193" y="44482"/>
                  </a:lnTo>
                  <a:cubicBezTo>
                    <a:pt x="15526" y="44482"/>
                    <a:pt x="9620" y="41529"/>
                    <a:pt x="5525" y="36957"/>
                  </a:cubicBezTo>
                  <a:cubicBezTo>
                    <a:pt x="2000" y="33052"/>
                    <a:pt x="0" y="27813"/>
                    <a:pt x="0" y="22288"/>
                  </a:cubicBezTo>
                  <a:cubicBezTo>
                    <a:pt x="0" y="16097"/>
                    <a:pt x="2572" y="10573"/>
                    <a:pt x="6477" y="6477"/>
                  </a:cubicBezTo>
                  <a:cubicBezTo>
                    <a:pt x="10477" y="2476"/>
                    <a:pt x="16097" y="0"/>
                    <a:pt x="22193" y="0"/>
                  </a:cubicBezTo>
                  <a:lnTo>
                    <a:pt x="380428" y="0"/>
                  </a:lnTo>
                  <a:cubicBezTo>
                    <a:pt x="392716" y="95"/>
                    <a:pt x="402717" y="10001"/>
                    <a:pt x="402717" y="22288"/>
                  </a:cubicBezTo>
                  <a:close/>
                </a:path>
              </a:pathLst>
            </a:custGeom>
            <a:solidFill>
              <a:srgbClr val="0066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A2AA7C1-CC2B-455B-A069-7D5B57718365}"/>
                </a:ext>
              </a:extLst>
            </p:cNvPr>
            <p:cNvSpPr/>
            <p:nvPr/>
          </p:nvSpPr>
          <p:spPr>
            <a:xfrm>
              <a:off x="5902261" y="2125408"/>
              <a:ext cx="391667" cy="15239"/>
            </a:xfrm>
            <a:custGeom>
              <a:avLst/>
              <a:gdLst>
                <a:gd name="connsiteX0" fmla="*/ 391668 w 391667"/>
                <a:gd name="connsiteY0" fmla="*/ 7715 h 15239"/>
                <a:gd name="connsiteX1" fmla="*/ 390620 w 391667"/>
                <a:gd name="connsiteY1" fmla="*/ 8763 h 15239"/>
                <a:gd name="connsiteX2" fmla="*/ 374904 w 391667"/>
                <a:gd name="connsiteY2" fmla="*/ 15240 h 15239"/>
                <a:gd name="connsiteX3" fmla="*/ 16669 w 391667"/>
                <a:gd name="connsiteY3" fmla="*/ 15240 h 15239"/>
                <a:gd name="connsiteX4" fmla="*/ 0 w 391667"/>
                <a:gd name="connsiteY4" fmla="*/ 7715 h 15239"/>
                <a:gd name="connsiteX5" fmla="*/ 952 w 391667"/>
                <a:gd name="connsiteY5" fmla="*/ 6572 h 15239"/>
                <a:gd name="connsiteX6" fmla="*/ 16669 w 391667"/>
                <a:gd name="connsiteY6" fmla="*/ 0 h 15239"/>
                <a:gd name="connsiteX7" fmla="*/ 374904 w 391667"/>
                <a:gd name="connsiteY7" fmla="*/ 0 h 15239"/>
                <a:gd name="connsiteX8" fmla="*/ 391668 w 391667"/>
                <a:gd name="connsiteY8" fmla="*/ 7715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667" h="15239">
                  <a:moveTo>
                    <a:pt x="391668" y="7715"/>
                  </a:moveTo>
                  <a:cubicBezTo>
                    <a:pt x="391287" y="8096"/>
                    <a:pt x="390906" y="8477"/>
                    <a:pt x="390620" y="8763"/>
                  </a:cubicBezTo>
                  <a:cubicBezTo>
                    <a:pt x="386620" y="12668"/>
                    <a:pt x="381095" y="15240"/>
                    <a:pt x="374904" y="15240"/>
                  </a:cubicBezTo>
                  <a:lnTo>
                    <a:pt x="16669" y="15240"/>
                  </a:lnTo>
                  <a:cubicBezTo>
                    <a:pt x="10001" y="15240"/>
                    <a:pt x="4096" y="12287"/>
                    <a:pt x="0" y="7715"/>
                  </a:cubicBezTo>
                  <a:cubicBezTo>
                    <a:pt x="190" y="7334"/>
                    <a:pt x="667" y="6858"/>
                    <a:pt x="952" y="6572"/>
                  </a:cubicBezTo>
                  <a:cubicBezTo>
                    <a:pt x="4953" y="2572"/>
                    <a:pt x="10573" y="0"/>
                    <a:pt x="16669" y="0"/>
                  </a:cubicBezTo>
                  <a:lnTo>
                    <a:pt x="374904" y="0"/>
                  </a:lnTo>
                  <a:cubicBezTo>
                    <a:pt x="381571" y="0"/>
                    <a:pt x="387667" y="2953"/>
                    <a:pt x="391668" y="7715"/>
                  </a:cubicBezTo>
                  <a:close/>
                </a:path>
              </a:pathLst>
            </a:custGeom>
            <a:solidFill>
              <a:srgbClr val="004A5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E072913-3B6F-41F3-8954-E5F13DA47786}"/>
                </a:ext>
              </a:extLst>
            </p:cNvPr>
            <p:cNvSpPr/>
            <p:nvPr/>
          </p:nvSpPr>
          <p:spPr>
            <a:xfrm>
              <a:off x="6676453" y="3221640"/>
              <a:ext cx="224347" cy="940022"/>
            </a:xfrm>
            <a:custGeom>
              <a:avLst/>
              <a:gdLst>
                <a:gd name="connsiteX0" fmla="*/ 31051 w 224347"/>
                <a:gd name="connsiteY0" fmla="*/ 0 h 940022"/>
                <a:gd name="connsiteX1" fmla="*/ 89249 w 224347"/>
                <a:gd name="connsiteY1" fmla="*/ 221456 h 940022"/>
                <a:gd name="connsiteX2" fmla="*/ 0 w 224347"/>
                <a:gd name="connsiteY2" fmla="*/ 940022 h 940022"/>
                <a:gd name="connsiteX3" fmla="*/ 113157 w 224347"/>
                <a:gd name="connsiteY3" fmla="*/ 940022 h 940022"/>
                <a:gd name="connsiteX4" fmla="*/ 222313 w 224347"/>
                <a:gd name="connsiteY4" fmla="*/ 223075 h 940022"/>
                <a:gd name="connsiteX5" fmla="*/ 174498 w 224347"/>
                <a:gd name="connsiteY5" fmla="*/ 0 h 940022"/>
                <a:gd name="connsiteX6" fmla="*/ 31051 w 224347"/>
                <a:gd name="connsiteY6" fmla="*/ 0 h 94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347" h="940022">
                  <a:moveTo>
                    <a:pt x="31051" y="0"/>
                  </a:moveTo>
                  <a:cubicBezTo>
                    <a:pt x="31051" y="0"/>
                    <a:pt x="79248" y="67723"/>
                    <a:pt x="89249" y="221456"/>
                  </a:cubicBezTo>
                  <a:cubicBezTo>
                    <a:pt x="99155" y="375190"/>
                    <a:pt x="69342" y="657225"/>
                    <a:pt x="0" y="940022"/>
                  </a:cubicBezTo>
                  <a:lnTo>
                    <a:pt x="113157" y="940022"/>
                  </a:lnTo>
                  <a:cubicBezTo>
                    <a:pt x="113157" y="940022"/>
                    <a:pt x="241935" y="519398"/>
                    <a:pt x="222313" y="223075"/>
                  </a:cubicBezTo>
                  <a:cubicBezTo>
                    <a:pt x="210407" y="43053"/>
                    <a:pt x="174498" y="0"/>
                    <a:pt x="174498" y="0"/>
                  </a:cubicBezTo>
                  <a:lnTo>
                    <a:pt x="31051" y="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60" name="Graphic 158">
            <a:extLst>
              <a:ext uri="{FF2B5EF4-FFF2-40B4-BE49-F238E27FC236}">
                <a16:creationId xmlns:a16="http://schemas.microsoft.com/office/drawing/2014/main" id="{C6AD843E-B4DF-435E-AE96-AB20719991B6}"/>
              </a:ext>
            </a:extLst>
          </p:cNvPr>
          <p:cNvGrpSpPr/>
          <p:nvPr/>
        </p:nvGrpSpPr>
        <p:grpSpPr>
          <a:xfrm>
            <a:off x="3489618" y="3915099"/>
            <a:ext cx="933165" cy="936485"/>
            <a:chOff x="5793727" y="3126716"/>
            <a:chExt cx="601680" cy="601680"/>
          </a:xfrm>
        </p:grpSpPr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77C94B9-83B8-4A6E-A6FE-458175C37A73}"/>
                </a:ext>
              </a:extLst>
            </p:cNvPr>
            <p:cNvSpPr/>
            <p:nvPr/>
          </p:nvSpPr>
          <p:spPr>
            <a:xfrm rot="-2782657">
              <a:off x="5881780" y="3214768"/>
              <a:ext cx="425575" cy="425575"/>
            </a:xfrm>
            <a:custGeom>
              <a:avLst/>
              <a:gdLst>
                <a:gd name="connsiteX0" fmla="*/ 425576 w 425575"/>
                <a:gd name="connsiteY0" fmla="*/ 212788 h 425575"/>
                <a:gd name="connsiteX1" fmla="*/ 212788 w 425575"/>
                <a:gd name="connsiteY1" fmla="*/ 425576 h 425575"/>
                <a:gd name="connsiteX2" fmla="*/ 0 w 425575"/>
                <a:gd name="connsiteY2" fmla="*/ 212788 h 425575"/>
                <a:gd name="connsiteX3" fmla="*/ 212788 w 425575"/>
                <a:gd name="connsiteY3" fmla="*/ 0 h 425575"/>
                <a:gd name="connsiteX4" fmla="*/ 425576 w 425575"/>
                <a:gd name="connsiteY4" fmla="*/ 212788 h 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75" h="425575">
                  <a:moveTo>
                    <a:pt x="425576" y="212788"/>
                  </a:moveTo>
                  <a:cubicBezTo>
                    <a:pt x="425576" y="330307"/>
                    <a:pt x="330307" y="425576"/>
                    <a:pt x="212788" y="425576"/>
                  </a:cubicBezTo>
                  <a:cubicBezTo>
                    <a:pt x="95268" y="425576"/>
                    <a:pt x="0" y="330307"/>
                    <a:pt x="0" y="212788"/>
                  </a:cubicBezTo>
                  <a:cubicBezTo>
                    <a:pt x="0" y="95268"/>
                    <a:pt x="95268" y="0"/>
                    <a:pt x="212788" y="0"/>
                  </a:cubicBezTo>
                  <a:cubicBezTo>
                    <a:pt x="330307" y="0"/>
                    <a:pt x="425576" y="95268"/>
                    <a:pt x="425576" y="212788"/>
                  </a:cubicBez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492F597-6D49-4976-B918-651E717A183D}"/>
                </a:ext>
              </a:extLst>
            </p:cNvPr>
            <p:cNvSpPr/>
            <p:nvPr/>
          </p:nvSpPr>
          <p:spPr>
            <a:xfrm rot="-2121630">
              <a:off x="5917684" y="3250706"/>
              <a:ext cx="353746" cy="353746"/>
            </a:xfrm>
            <a:custGeom>
              <a:avLst/>
              <a:gdLst>
                <a:gd name="connsiteX0" fmla="*/ 353747 w 353746"/>
                <a:gd name="connsiteY0" fmla="*/ 176873 h 353746"/>
                <a:gd name="connsiteX1" fmla="*/ 176873 w 353746"/>
                <a:gd name="connsiteY1" fmla="*/ 353747 h 353746"/>
                <a:gd name="connsiteX2" fmla="*/ 0 w 353746"/>
                <a:gd name="connsiteY2" fmla="*/ 176873 h 353746"/>
                <a:gd name="connsiteX3" fmla="*/ 176873 w 353746"/>
                <a:gd name="connsiteY3" fmla="*/ 0 h 353746"/>
                <a:gd name="connsiteX4" fmla="*/ 353747 w 353746"/>
                <a:gd name="connsiteY4" fmla="*/ 176873 h 3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46" h="353746">
                  <a:moveTo>
                    <a:pt x="353747" y="176873"/>
                  </a:moveTo>
                  <a:cubicBezTo>
                    <a:pt x="353747" y="274558"/>
                    <a:pt x="274558" y="353747"/>
                    <a:pt x="176873" y="353747"/>
                  </a:cubicBezTo>
                  <a:cubicBezTo>
                    <a:pt x="79189" y="353747"/>
                    <a:pt x="0" y="274558"/>
                    <a:pt x="0" y="176873"/>
                  </a:cubicBezTo>
                  <a:cubicBezTo>
                    <a:pt x="0" y="79189"/>
                    <a:pt x="79189" y="0"/>
                    <a:pt x="176873" y="0"/>
                  </a:cubicBezTo>
                  <a:cubicBezTo>
                    <a:pt x="274558" y="0"/>
                    <a:pt x="353747" y="79189"/>
                    <a:pt x="353747" y="176873"/>
                  </a:cubicBezTo>
                  <a:close/>
                </a:path>
              </a:pathLst>
            </a:custGeom>
            <a:solidFill>
              <a:srgbClr val="FFAC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D66D6C1-2964-4CB3-9A76-2D922370040C}"/>
                </a:ext>
              </a:extLst>
            </p:cNvPr>
            <p:cNvSpPr/>
            <p:nvPr/>
          </p:nvSpPr>
          <p:spPr>
            <a:xfrm>
              <a:off x="5998066" y="3305745"/>
              <a:ext cx="192889" cy="243270"/>
            </a:xfrm>
            <a:custGeom>
              <a:avLst/>
              <a:gdLst>
                <a:gd name="connsiteX0" fmla="*/ 189373 w 192889"/>
                <a:gd name="connsiteY0" fmla="*/ 166879 h 243270"/>
                <a:gd name="connsiteX1" fmla="*/ 154226 w 192889"/>
                <a:gd name="connsiteY1" fmla="*/ 206979 h 243270"/>
                <a:gd name="connsiteX2" fmla="*/ 161941 w 192889"/>
                <a:gd name="connsiteY2" fmla="*/ 222791 h 243270"/>
                <a:gd name="connsiteX3" fmla="*/ 155369 w 192889"/>
                <a:gd name="connsiteY3" fmla="*/ 241841 h 243270"/>
                <a:gd name="connsiteX4" fmla="*/ 155369 w 192889"/>
                <a:gd name="connsiteY4" fmla="*/ 241841 h 243270"/>
                <a:gd name="connsiteX5" fmla="*/ 136319 w 192889"/>
                <a:gd name="connsiteY5" fmla="*/ 235268 h 243270"/>
                <a:gd name="connsiteX6" fmla="*/ 128984 w 192889"/>
                <a:gd name="connsiteY6" fmla="*/ 220219 h 243270"/>
                <a:gd name="connsiteX7" fmla="*/ 89741 w 192889"/>
                <a:gd name="connsiteY7" fmla="*/ 231173 h 243270"/>
                <a:gd name="connsiteX8" fmla="*/ 74406 w 192889"/>
                <a:gd name="connsiteY8" fmla="*/ 232411 h 243270"/>
                <a:gd name="connsiteX9" fmla="*/ 54880 w 192889"/>
                <a:gd name="connsiteY9" fmla="*/ 213837 h 243270"/>
                <a:gd name="connsiteX10" fmla="*/ 54880 w 192889"/>
                <a:gd name="connsiteY10" fmla="*/ 213837 h 243270"/>
                <a:gd name="connsiteX11" fmla="*/ 72787 w 192889"/>
                <a:gd name="connsiteY11" fmla="*/ 194216 h 243270"/>
                <a:gd name="connsiteX12" fmla="*/ 82788 w 192889"/>
                <a:gd name="connsiteY12" fmla="*/ 193644 h 243270"/>
                <a:gd name="connsiteX13" fmla="*/ 112601 w 192889"/>
                <a:gd name="connsiteY13" fmla="*/ 186691 h 243270"/>
                <a:gd name="connsiteX14" fmla="*/ 91742 w 192889"/>
                <a:gd name="connsiteY14" fmla="*/ 144019 h 243270"/>
                <a:gd name="connsiteX15" fmla="*/ 56309 w 192889"/>
                <a:gd name="connsiteY15" fmla="*/ 149258 h 243270"/>
                <a:gd name="connsiteX16" fmla="*/ 27638 w 192889"/>
                <a:gd name="connsiteY16" fmla="*/ 143733 h 243270"/>
                <a:gd name="connsiteX17" fmla="*/ 5826 w 192889"/>
                <a:gd name="connsiteY17" fmla="*/ 120397 h 243270"/>
                <a:gd name="connsiteX18" fmla="*/ 3540 w 192889"/>
                <a:gd name="connsiteY18" fmla="*/ 76391 h 243270"/>
                <a:gd name="connsiteX19" fmla="*/ 39068 w 192889"/>
                <a:gd name="connsiteY19" fmla="*/ 36101 h 243270"/>
                <a:gd name="connsiteX20" fmla="*/ 31448 w 192889"/>
                <a:gd name="connsiteY20" fmla="*/ 20480 h 243270"/>
                <a:gd name="connsiteX21" fmla="*/ 38021 w 192889"/>
                <a:gd name="connsiteY21" fmla="*/ 1430 h 243270"/>
                <a:gd name="connsiteX22" fmla="*/ 38021 w 192889"/>
                <a:gd name="connsiteY22" fmla="*/ 1430 h 243270"/>
                <a:gd name="connsiteX23" fmla="*/ 57071 w 192889"/>
                <a:gd name="connsiteY23" fmla="*/ 8002 h 243270"/>
                <a:gd name="connsiteX24" fmla="*/ 64500 w 192889"/>
                <a:gd name="connsiteY24" fmla="*/ 23242 h 243270"/>
                <a:gd name="connsiteX25" fmla="*/ 105458 w 192889"/>
                <a:gd name="connsiteY25" fmla="*/ 13241 h 243270"/>
                <a:gd name="connsiteX26" fmla="*/ 125174 w 192889"/>
                <a:gd name="connsiteY26" fmla="*/ 31052 h 243270"/>
                <a:gd name="connsiteX27" fmla="*/ 125174 w 192889"/>
                <a:gd name="connsiteY27" fmla="*/ 31052 h 243270"/>
                <a:gd name="connsiteX28" fmla="*/ 107458 w 192889"/>
                <a:gd name="connsiteY28" fmla="*/ 51341 h 243270"/>
                <a:gd name="connsiteX29" fmla="*/ 80978 w 192889"/>
                <a:gd name="connsiteY29" fmla="*/ 56960 h 243270"/>
                <a:gd name="connsiteX30" fmla="*/ 102219 w 192889"/>
                <a:gd name="connsiteY30" fmla="*/ 100394 h 243270"/>
                <a:gd name="connsiteX31" fmla="*/ 137081 w 192889"/>
                <a:gd name="connsiteY31" fmla="*/ 94965 h 243270"/>
                <a:gd name="connsiteX32" fmla="*/ 165560 w 192889"/>
                <a:gd name="connsiteY32" fmla="*/ 100394 h 243270"/>
                <a:gd name="connsiteX33" fmla="*/ 187277 w 192889"/>
                <a:gd name="connsiteY33" fmla="*/ 123445 h 243270"/>
                <a:gd name="connsiteX34" fmla="*/ 189373 w 192889"/>
                <a:gd name="connsiteY34" fmla="*/ 166879 h 243270"/>
                <a:gd name="connsiteX35" fmla="*/ 56118 w 192889"/>
                <a:gd name="connsiteY35" fmla="*/ 106490 h 243270"/>
                <a:gd name="connsiteX36" fmla="*/ 73549 w 192889"/>
                <a:gd name="connsiteY36" fmla="*/ 106490 h 243270"/>
                <a:gd name="connsiteX37" fmla="*/ 55832 w 192889"/>
                <a:gd name="connsiteY37" fmla="*/ 70200 h 243270"/>
                <a:gd name="connsiteX38" fmla="*/ 45069 w 192889"/>
                <a:gd name="connsiteY38" fmla="*/ 84488 h 243270"/>
                <a:gd name="connsiteX39" fmla="*/ 46117 w 192889"/>
                <a:gd name="connsiteY39" fmla="*/ 98394 h 243270"/>
                <a:gd name="connsiteX40" fmla="*/ 56118 w 192889"/>
                <a:gd name="connsiteY40" fmla="*/ 106490 h 243270"/>
                <a:gd name="connsiteX41" fmla="*/ 148320 w 192889"/>
                <a:gd name="connsiteY41" fmla="*/ 159830 h 243270"/>
                <a:gd name="connsiteX42" fmla="*/ 147558 w 192889"/>
                <a:gd name="connsiteY42" fmla="*/ 146591 h 243270"/>
                <a:gd name="connsiteX43" fmla="*/ 137747 w 192889"/>
                <a:gd name="connsiteY43" fmla="*/ 138399 h 243270"/>
                <a:gd name="connsiteX44" fmla="*/ 120602 w 192889"/>
                <a:gd name="connsiteY44" fmla="*/ 137923 h 243270"/>
                <a:gd name="connsiteX45" fmla="*/ 137843 w 192889"/>
                <a:gd name="connsiteY45" fmla="*/ 173165 h 243270"/>
                <a:gd name="connsiteX46" fmla="*/ 148320 w 192889"/>
                <a:gd name="connsiteY46" fmla="*/ 159830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889" h="243270">
                  <a:moveTo>
                    <a:pt x="189373" y="166879"/>
                  </a:moveTo>
                  <a:cubicBezTo>
                    <a:pt x="184039" y="181833"/>
                    <a:pt x="172323" y="195168"/>
                    <a:pt x="154226" y="206979"/>
                  </a:cubicBezTo>
                  <a:lnTo>
                    <a:pt x="161941" y="222791"/>
                  </a:lnTo>
                  <a:cubicBezTo>
                    <a:pt x="165370" y="229839"/>
                    <a:pt x="162417" y="238412"/>
                    <a:pt x="155369" y="241841"/>
                  </a:cubicBezTo>
                  <a:lnTo>
                    <a:pt x="155369" y="241841"/>
                  </a:lnTo>
                  <a:cubicBezTo>
                    <a:pt x="148320" y="245270"/>
                    <a:pt x="139748" y="242317"/>
                    <a:pt x="136319" y="235268"/>
                  </a:cubicBezTo>
                  <a:lnTo>
                    <a:pt x="128984" y="220219"/>
                  </a:lnTo>
                  <a:cubicBezTo>
                    <a:pt x="116030" y="225743"/>
                    <a:pt x="102981" y="229363"/>
                    <a:pt x="89741" y="231173"/>
                  </a:cubicBezTo>
                  <a:cubicBezTo>
                    <a:pt x="84312" y="231935"/>
                    <a:pt x="79264" y="232316"/>
                    <a:pt x="74406" y="232411"/>
                  </a:cubicBezTo>
                  <a:cubicBezTo>
                    <a:pt x="63929" y="232601"/>
                    <a:pt x="55166" y="224410"/>
                    <a:pt x="54880" y="213837"/>
                  </a:cubicBezTo>
                  <a:lnTo>
                    <a:pt x="54880" y="213837"/>
                  </a:lnTo>
                  <a:cubicBezTo>
                    <a:pt x="54594" y="203550"/>
                    <a:pt x="62500" y="194406"/>
                    <a:pt x="72787" y="194216"/>
                  </a:cubicBezTo>
                  <a:cubicBezTo>
                    <a:pt x="76025" y="194216"/>
                    <a:pt x="79359" y="193930"/>
                    <a:pt x="82788" y="193644"/>
                  </a:cubicBezTo>
                  <a:cubicBezTo>
                    <a:pt x="93075" y="192692"/>
                    <a:pt x="102981" y="190310"/>
                    <a:pt x="112601" y="186691"/>
                  </a:cubicBezTo>
                  <a:lnTo>
                    <a:pt x="91742" y="144019"/>
                  </a:lnTo>
                  <a:cubicBezTo>
                    <a:pt x="78216" y="147067"/>
                    <a:pt x="66405" y="148781"/>
                    <a:pt x="56309" y="149258"/>
                  </a:cubicBezTo>
                  <a:cubicBezTo>
                    <a:pt x="46212" y="149734"/>
                    <a:pt x="36687" y="147924"/>
                    <a:pt x="27638" y="143733"/>
                  </a:cubicBezTo>
                  <a:cubicBezTo>
                    <a:pt x="18685" y="139542"/>
                    <a:pt x="11351" y="131827"/>
                    <a:pt x="5826" y="120397"/>
                  </a:cubicBezTo>
                  <a:cubicBezTo>
                    <a:pt x="-1032" y="106300"/>
                    <a:pt x="-1889" y="91631"/>
                    <a:pt x="3540" y="76391"/>
                  </a:cubicBezTo>
                  <a:cubicBezTo>
                    <a:pt x="8874" y="61247"/>
                    <a:pt x="20780" y="47816"/>
                    <a:pt x="39068" y="36101"/>
                  </a:cubicBezTo>
                  <a:lnTo>
                    <a:pt x="31448" y="20480"/>
                  </a:lnTo>
                  <a:cubicBezTo>
                    <a:pt x="28019" y="13431"/>
                    <a:pt x="30972" y="4859"/>
                    <a:pt x="38021" y="1430"/>
                  </a:cubicBezTo>
                  <a:lnTo>
                    <a:pt x="38021" y="1430"/>
                  </a:lnTo>
                  <a:cubicBezTo>
                    <a:pt x="45069" y="-1999"/>
                    <a:pt x="53642" y="953"/>
                    <a:pt x="57071" y="8002"/>
                  </a:cubicBezTo>
                  <a:lnTo>
                    <a:pt x="64500" y="23242"/>
                  </a:lnTo>
                  <a:cubicBezTo>
                    <a:pt x="78978" y="17527"/>
                    <a:pt x="92694" y="14193"/>
                    <a:pt x="105458" y="13241"/>
                  </a:cubicBezTo>
                  <a:cubicBezTo>
                    <a:pt x="115745" y="12479"/>
                    <a:pt x="124508" y="20765"/>
                    <a:pt x="125174" y="31052"/>
                  </a:cubicBezTo>
                  <a:lnTo>
                    <a:pt x="125174" y="31052"/>
                  </a:lnTo>
                  <a:cubicBezTo>
                    <a:pt x="125936" y="41530"/>
                    <a:pt x="117935" y="50388"/>
                    <a:pt x="107458" y="51341"/>
                  </a:cubicBezTo>
                  <a:cubicBezTo>
                    <a:pt x="98219" y="52103"/>
                    <a:pt x="89360" y="54008"/>
                    <a:pt x="80978" y="56960"/>
                  </a:cubicBezTo>
                  <a:lnTo>
                    <a:pt x="102219" y="100394"/>
                  </a:lnTo>
                  <a:cubicBezTo>
                    <a:pt x="115459" y="97251"/>
                    <a:pt x="127079" y="95441"/>
                    <a:pt x="137081" y="94965"/>
                  </a:cubicBezTo>
                  <a:cubicBezTo>
                    <a:pt x="147082" y="94394"/>
                    <a:pt x="156512" y="96203"/>
                    <a:pt x="165560" y="100394"/>
                  </a:cubicBezTo>
                  <a:cubicBezTo>
                    <a:pt x="174514" y="104585"/>
                    <a:pt x="181753" y="112205"/>
                    <a:pt x="187277" y="123445"/>
                  </a:cubicBezTo>
                  <a:cubicBezTo>
                    <a:pt x="193945" y="137447"/>
                    <a:pt x="194707" y="151925"/>
                    <a:pt x="189373" y="166879"/>
                  </a:cubicBezTo>
                  <a:close/>
                  <a:moveTo>
                    <a:pt x="56118" y="106490"/>
                  </a:moveTo>
                  <a:cubicBezTo>
                    <a:pt x="60690" y="107633"/>
                    <a:pt x="66500" y="107633"/>
                    <a:pt x="73549" y="106490"/>
                  </a:cubicBezTo>
                  <a:lnTo>
                    <a:pt x="55832" y="70200"/>
                  </a:lnTo>
                  <a:cubicBezTo>
                    <a:pt x="50117" y="74867"/>
                    <a:pt x="46498" y="79630"/>
                    <a:pt x="45069" y="84488"/>
                  </a:cubicBezTo>
                  <a:cubicBezTo>
                    <a:pt x="43640" y="89345"/>
                    <a:pt x="44021" y="93917"/>
                    <a:pt x="46117" y="98394"/>
                  </a:cubicBezTo>
                  <a:cubicBezTo>
                    <a:pt x="48212" y="102585"/>
                    <a:pt x="51546" y="105347"/>
                    <a:pt x="56118" y="106490"/>
                  </a:cubicBezTo>
                  <a:close/>
                  <a:moveTo>
                    <a:pt x="148320" y="159830"/>
                  </a:moveTo>
                  <a:cubicBezTo>
                    <a:pt x="149844" y="155258"/>
                    <a:pt x="149654" y="150877"/>
                    <a:pt x="147558" y="146591"/>
                  </a:cubicBezTo>
                  <a:cubicBezTo>
                    <a:pt x="145463" y="142304"/>
                    <a:pt x="142224" y="139637"/>
                    <a:pt x="137747" y="138399"/>
                  </a:cubicBezTo>
                  <a:cubicBezTo>
                    <a:pt x="133271" y="137161"/>
                    <a:pt x="127556" y="137066"/>
                    <a:pt x="120602" y="137923"/>
                  </a:cubicBezTo>
                  <a:lnTo>
                    <a:pt x="137843" y="173165"/>
                  </a:lnTo>
                  <a:cubicBezTo>
                    <a:pt x="143177" y="168879"/>
                    <a:pt x="146701" y="164402"/>
                    <a:pt x="148320" y="159830"/>
                  </a:cubicBezTo>
                  <a:close/>
                </a:path>
              </a:pathLst>
            </a:custGeom>
            <a:solidFill>
              <a:srgbClr val="FFDE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64" name="Graphic 157">
            <a:extLst>
              <a:ext uri="{FF2B5EF4-FFF2-40B4-BE49-F238E27FC236}">
                <a16:creationId xmlns:a16="http://schemas.microsoft.com/office/drawing/2014/main" id="{DE60F102-C59A-4A41-B5FD-FA23647605DC}"/>
              </a:ext>
            </a:extLst>
          </p:cNvPr>
          <p:cNvSpPr/>
          <p:nvPr/>
        </p:nvSpPr>
        <p:spPr>
          <a:xfrm>
            <a:off x="1330493" y="1754494"/>
            <a:ext cx="577121" cy="531324"/>
          </a:xfrm>
          <a:custGeom>
            <a:avLst/>
            <a:gdLst>
              <a:gd name="connsiteX0" fmla="*/ 378412 w 577121"/>
              <a:gd name="connsiteY0" fmla="*/ 530824 h 531324"/>
              <a:gd name="connsiteX1" fmla="*/ 398700 w 577121"/>
              <a:gd name="connsiteY1" fmla="*/ 524728 h 531324"/>
              <a:gd name="connsiteX2" fmla="*/ 484425 w 577121"/>
              <a:gd name="connsiteY2" fmla="*/ 14283 h 531324"/>
              <a:gd name="connsiteX3" fmla="*/ 263540 w 577121"/>
              <a:gd name="connsiteY3" fmla="*/ 113629 h 531324"/>
              <a:gd name="connsiteX4" fmla="*/ 24653 w 577121"/>
              <a:gd name="connsiteY4" fmla="*/ 153158 h 531324"/>
              <a:gd name="connsiteX5" fmla="*/ 378412 w 577121"/>
              <a:gd name="connsiteY5" fmla="*/ 530824 h 53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121" h="531324">
                <a:moveTo>
                  <a:pt x="378412" y="530824"/>
                </a:moveTo>
                <a:cubicBezTo>
                  <a:pt x="385746" y="532443"/>
                  <a:pt x="393556" y="530062"/>
                  <a:pt x="398700" y="524728"/>
                </a:cubicBezTo>
                <a:cubicBezTo>
                  <a:pt x="605869" y="310606"/>
                  <a:pt x="630158" y="76196"/>
                  <a:pt x="484425" y="14283"/>
                </a:cubicBezTo>
                <a:cubicBezTo>
                  <a:pt x="337835" y="-48010"/>
                  <a:pt x="263540" y="113629"/>
                  <a:pt x="263540" y="113629"/>
                </a:cubicBezTo>
                <a:cubicBezTo>
                  <a:pt x="263540" y="113629"/>
                  <a:pt x="112188" y="20094"/>
                  <a:pt x="24653" y="153158"/>
                </a:cubicBezTo>
                <a:cubicBezTo>
                  <a:pt x="-62501" y="285460"/>
                  <a:pt x="87518" y="467197"/>
                  <a:pt x="378412" y="530824"/>
                </a:cubicBezTo>
                <a:close/>
              </a:path>
            </a:pathLst>
          </a:custGeom>
          <a:solidFill>
            <a:srgbClr val="E53E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154ABDBB-744C-40C5-B8B6-57328B73AD92}"/>
              </a:ext>
            </a:extLst>
          </p:cNvPr>
          <p:cNvSpPr/>
          <p:nvPr/>
        </p:nvSpPr>
        <p:spPr>
          <a:xfrm>
            <a:off x="4643780" y="1661653"/>
            <a:ext cx="203522" cy="194002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9C8A9F14-1935-4477-982E-E507481C1060}"/>
              </a:ext>
            </a:extLst>
          </p:cNvPr>
          <p:cNvSpPr/>
          <p:nvPr/>
        </p:nvSpPr>
        <p:spPr>
          <a:xfrm>
            <a:off x="5912555" y="1883109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339FB33A-EFBB-4F02-86B9-CAE8A558C9FF}"/>
              </a:ext>
            </a:extLst>
          </p:cNvPr>
          <p:cNvSpPr/>
          <p:nvPr/>
        </p:nvSpPr>
        <p:spPr>
          <a:xfrm>
            <a:off x="2798875" y="192788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FE5F3982-8729-43E4-9C6B-0BE976265BC6}"/>
              </a:ext>
            </a:extLst>
          </p:cNvPr>
          <p:cNvSpPr/>
          <p:nvPr/>
        </p:nvSpPr>
        <p:spPr>
          <a:xfrm>
            <a:off x="6351222" y="4652440"/>
            <a:ext cx="401932" cy="358529"/>
          </a:xfrm>
          <a:custGeom>
            <a:avLst/>
            <a:gdLst>
              <a:gd name="connsiteX0" fmla="*/ 173293 w 272472"/>
              <a:gd name="connsiteY0" fmla="*/ 249059 h 249367"/>
              <a:gd name="connsiteX1" fmla="*/ 182913 w 272472"/>
              <a:gd name="connsiteY1" fmla="*/ 246487 h 249367"/>
              <a:gd name="connsiteX2" fmla="*/ 231300 w 272472"/>
              <a:gd name="connsiteY2" fmla="*/ 7790 h 249367"/>
              <a:gd name="connsiteX3" fmla="*/ 125858 w 272472"/>
              <a:gd name="connsiteY3" fmla="*/ 51034 h 249367"/>
              <a:gd name="connsiteX4" fmla="*/ 12892 w 272472"/>
              <a:gd name="connsiteY4" fmla="*/ 65798 h 249367"/>
              <a:gd name="connsiteX5" fmla="*/ 173293 w 272472"/>
              <a:gd name="connsiteY5" fmla="*/ 249059 h 24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472" h="249367">
                <a:moveTo>
                  <a:pt x="173293" y="249059"/>
                </a:moveTo>
                <a:cubicBezTo>
                  <a:pt x="176722" y="249916"/>
                  <a:pt x="180436" y="248963"/>
                  <a:pt x="182913" y="246487"/>
                </a:cubicBezTo>
                <a:cubicBezTo>
                  <a:pt x="283687" y="149141"/>
                  <a:pt x="298832" y="39223"/>
                  <a:pt x="231300" y="7790"/>
                </a:cubicBezTo>
                <a:cubicBezTo>
                  <a:pt x="163387" y="-23833"/>
                  <a:pt x="125858" y="51034"/>
                  <a:pt x="125858" y="51034"/>
                </a:cubicBezTo>
                <a:cubicBezTo>
                  <a:pt x="125858" y="51034"/>
                  <a:pt x="56135" y="4647"/>
                  <a:pt x="12892" y="65798"/>
                </a:cubicBezTo>
                <a:cubicBezTo>
                  <a:pt x="-30161" y="126662"/>
                  <a:pt x="37466" y="214483"/>
                  <a:pt x="173293" y="249059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D15C5E3A-476E-43ED-9A76-DBB05829E6FF}"/>
              </a:ext>
            </a:extLst>
          </p:cNvPr>
          <p:cNvSpPr/>
          <p:nvPr/>
        </p:nvSpPr>
        <p:spPr>
          <a:xfrm>
            <a:off x="1419637" y="3761443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88" name="Graphic 104">
            <a:extLst>
              <a:ext uri="{FF2B5EF4-FFF2-40B4-BE49-F238E27FC236}">
                <a16:creationId xmlns:a16="http://schemas.microsoft.com/office/drawing/2014/main" id="{E65B6B7B-6295-4B6B-9BD1-9AC578EA5432}"/>
              </a:ext>
            </a:extLst>
          </p:cNvPr>
          <p:cNvSpPr/>
          <p:nvPr/>
        </p:nvSpPr>
        <p:spPr>
          <a:xfrm rot="2956414">
            <a:off x="5750153" y="-1645228"/>
            <a:ext cx="2948797" cy="2500924"/>
          </a:xfrm>
          <a:custGeom>
            <a:avLst/>
            <a:gdLst>
              <a:gd name="connsiteX0" fmla="*/ 3789279 w 4001311"/>
              <a:gd name="connsiteY0" fmla="*/ 479141 h 3382294"/>
              <a:gd name="connsiteX1" fmla="*/ 3566226 w 4001311"/>
              <a:gd name="connsiteY1" fmla="*/ 435822 h 3382294"/>
              <a:gd name="connsiteX2" fmla="*/ 2154053 w 4001311"/>
              <a:gd name="connsiteY2" fmla="*/ 2631 h 3382294"/>
              <a:gd name="connsiteX3" fmla="*/ 1029104 w 4001311"/>
              <a:gd name="connsiteY3" fmla="*/ 209271 h 3382294"/>
              <a:gd name="connsiteX4" fmla="*/ 303577 w 4001311"/>
              <a:gd name="connsiteY4" fmla="*/ 689144 h 3382294"/>
              <a:gd name="connsiteX5" fmla="*/ 95861 w 4001311"/>
              <a:gd name="connsiteY5" fmla="*/ 1166595 h 3382294"/>
              <a:gd name="connsiteX6" fmla="*/ 114427 w 4001311"/>
              <a:gd name="connsiteY6" fmla="*/ 2734286 h 3382294"/>
              <a:gd name="connsiteX7" fmla="*/ 310977 w 4001311"/>
              <a:gd name="connsiteY7" fmla="*/ 3124830 h 3382294"/>
              <a:gd name="connsiteX8" fmla="*/ 680399 w 4001311"/>
              <a:gd name="connsiteY8" fmla="*/ 3324743 h 3382294"/>
              <a:gd name="connsiteX9" fmla="*/ 1648754 w 4001311"/>
              <a:gd name="connsiteY9" fmla="*/ 3271738 h 3382294"/>
              <a:gd name="connsiteX10" fmla="*/ 2325311 w 4001311"/>
              <a:gd name="connsiteY10" fmla="*/ 2586571 h 3382294"/>
              <a:gd name="connsiteX11" fmla="*/ 2494013 w 4001311"/>
              <a:gd name="connsiteY11" fmla="*/ 2135622 h 3382294"/>
              <a:gd name="connsiteX12" fmla="*/ 2929625 w 4001311"/>
              <a:gd name="connsiteY12" fmla="*/ 1832658 h 3382294"/>
              <a:gd name="connsiteX13" fmla="*/ 3582639 w 4001311"/>
              <a:gd name="connsiteY13" fmla="*/ 1796738 h 3382294"/>
              <a:gd name="connsiteX14" fmla="*/ 3999282 w 4001311"/>
              <a:gd name="connsiteY14" fmla="*/ 1205743 h 3382294"/>
              <a:gd name="connsiteX15" fmla="*/ 3789279 w 4001311"/>
              <a:gd name="connsiteY15" fmla="*/ 479141 h 338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1311" h="3382294">
                <a:moveTo>
                  <a:pt x="3789279" y="479141"/>
                </a:moveTo>
                <a:lnTo>
                  <a:pt x="3566226" y="435822"/>
                </a:lnTo>
                <a:cubicBezTo>
                  <a:pt x="3114067" y="233487"/>
                  <a:pt x="2648858" y="27789"/>
                  <a:pt x="2154053" y="2631"/>
                </a:cubicBezTo>
                <a:cubicBezTo>
                  <a:pt x="1770639" y="-16876"/>
                  <a:pt x="1388571" y="74067"/>
                  <a:pt x="1029104" y="209271"/>
                </a:cubicBezTo>
                <a:cubicBezTo>
                  <a:pt x="753853" y="312860"/>
                  <a:pt x="477257" y="451696"/>
                  <a:pt x="303577" y="689144"/>
                </a:cubicBezTo>
                <a:cubicBezTo>
                  <a:pt x="200527" y="830132"/>
                  <a:pt x="139988" y="997624"/>
                  <a:pt x="95861" y="1166595"/>
                </a:cubicBezTo>
                <a:cubicBezTo>
                  <a:pt x="-37997" y="1678217"/>
                  <a:pt x="-31540" y="2225893"/>
                  <a:pt x="114427" y="2734286"/>
                </a:cubicBezTo>
                <a:cubicBezTo>
                  <a:pt x="155055" y="2875813"/>
                  <a:pt x="209002" y="3018685"/>
                  <a:pt x="310977" y="3124830"/>
                </a:cubicBezTo>
                <a:cubicBezTo>
                  <a:pt x="409184" y="3226939"/>
                  <a:pt x="543985" y="3286267"/>
                  <a:pt x="680399" y="3324743"/>
                </a:cubicBezTo>
                <a:cubicBezTo>
                  <a:pt x="997624" y="3414341"/>
                  <a:pt x="1345790" y="3401291"/>
                  <a:pt x="1648754" y="3271738"/>
                </a:cubicBezTo>
                <a:cubicBezTo>
                  <a:pt x="1951853" y="3142184"/>
                  <a:pt x="2205578" y="2893705"/>
                  <a:pt x="2325311" y="2586571"/>
                </a:cubicBezTo>
                <a:cubicBezTo>
                  <a:pt x="2383698" y="2436703"/>
                  <a:pt x="2411545" y="2273786"/>
                  <a:pt x="2494013" y="2135622"/>
                </a:cubicBezTo>
                <a:cubicBezTo>
                  <a:pt x="2587512" y="1979028"/>
                  <a:pt x="2750429" y="1865753"/>
                  <a:pt x="2929625" y="1832658"/>
                </a:cubicBezTo>
                <a:cubicBezTo>
                  <a:pt x="3144875" y="1792837"/>
                  <a:pt x="3374116" y="1863466"/>
                  <a:pt x="3582639" y="1796738"/>
                </a:cubicBezTo>
                <a:cubicBezTo>
                  <a:pt x="3826544" y="1718710"/>
                  <a:pt x="3981793" y="1461083"/>
                  <a:pt x="3999282" y="1205743"/>
                </a:cubicBezTo>
                <a:cubicBezTo>
                  <a:pt x="4016771" y="950403"/>
                  <a:pt x="3919101" y="699772"/>
                  <a:pt x="3789279" y="47914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3438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190" name="Graphic 31">
            <a:extLst>
              <a:ext uri="{FF2B5EF4-FFF2-40B4-BE49-F238E27FC236}">
                <a16:creationId xmlns:a16="http://schemas.microsoft.com/office/drawing/2014/main" id="{9FA6953A-F7A4-4972-B9F6-8C7C1B6F4852}"/>
              </a:ext>
            </a:extLst>
          </p:cNvPr>
          <p:cNvGrpSpPr/>
          <p:nvPr/>
        </p:nvGrpSpPr>
        <p:grpSpPr>
          <a:xfrm>
            <a:off x="10246082" y="2899663"/>
            <a:ext cx="1940789" cy="1048949"/>
            <a:chOff x="4978799" y="2776537"/>
            <a:chExt cx="2235054" cy="1306974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48DAE39-485F-4A9E-ADF5-8DD8AB22B25A}"/>
                </a:ext>
              </a:extLst>
            </p:cNvPr>
            <p:cNvSpPr/>
            <p:nvPr/>
          </p:nvSpPr>
          <p:spPr>
            <a:xfrm>
              <a:off x="5163897" y="3207230"/>
              <a:ext cx="695310" cy="597910"/>
            </a:xfrm>
            <a:custGeom>
              <a:avLst/>
              <a:gdLst>
                <a:gd name="connsiteX0" fmla="*/ 1796 w 695310"/>
                <a:gd name="connsiteY0" fmla="*/ 349499 h 597910"/>
                <a:gd name="connsiteX1" fmla="*/ 2843 w 695310"/>
                <a:gd name="connsiteY1" fmla="*/ 566860 h 597910"/>
                <a:gd name="connsiteX2" fmla="*/ 128478 w 695310"/>
                <a:gd name="connsiteY2" fmla="*/ 545143 h 597910"/>
                <a:gd name="connsiteX3" fmla="*/ 211631 w 695310"/>
                <a:gd name="connsiteY3" fmla="*/ 526283 h 597910"/>
                <a:gd name="connsiteX4" fmla="*/ 265448 w 695310"/>
                <a:gd name="connsiteY4" fmla="*/ 444082 h 597910"/>
                <a:gd name="connsiteX5" fmla="*/ 343838 w 695310"/>
                <a:gd name="connsiteY5" fmla="*/ 431700 h 597910"/>
                <a:gd name="connsiteX6" fmla="*/ 447756 w 695310"/>
                <a:gd name="connsiteY6" fmla="*/ 315590 h 597910"/>
                <a:gd name="connsiteX7" fmla="*/ 545959 w 695310"/>
                <a:gd name="connsiteY7" fmla="*/ 210625 h 597910"/>
                <a:gd name="connsiteX8" fmla="*/ 695311 w 695310"/>
                <a:gd name="connsiteY8" fmla="*/ 125471 h 597910"/>
                <a:gd name="connsiteX9" fmla="*/ 661211 w 695310"/>
                <a:gd name="connsiteY9" fmla="*/ 46414 h 597910"/>
                <a:gd name="connsiteX10" fmla="*/ 466616 w 695310"/>
                <a:gd name="connsiteY10" fmla="*/ 122 h 597910"/>
                <a:gd name="connsiteX11" fmla="*/ 213441 w 695310"/>
                <a:gd name="connsiteY11" fmla="*/ 27554 h 597910"/>
                <a:gd name="connsiteX12" fmla="*/ 35895 w 695310"/>
                <a:gd name="connsiteY12" fmla="*/ 158809 h 597910"/>
                <a:gd name="connsiteX13" fmla="*/ 1796 w 695310"/>
                <a:gd name="connsiteY13" fmla="*/ 349499 h 59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5310" h="597910">
                  <a:moveTo>
                    <a:pt x="1796" y="349499"/>
                  </a:moveTo>
                  <a:cubicBezTo>
                    <a:pt x="1796" y="349499"/>
                    <a:pt x="-2872" y="521521"/>
                    <a:pt x="2843" y="566860"/>
                  </a:cubicBezTo>
                  <a:cubicBezTo>
                    <a:pt x="8558" y="612199"/>
                    <a:pt x="79329" y="610294"/>
                    <a:pt x="128478" y="545143"/>
                  </a:cubicBezTo>
                  <a:cubicBezTo>
                    <a:pt x="128478" y="545143"/>
                    <a:pt x="181342" y="553620"/>
                    <a:pt x="211631" y="526283"/>
                  </a:cubicBezTo>
                  <a:cubicBezTo>
                    <a:pt x="241826" y="498851"/>
                    <a:pt x="265448" y="444082"/>
                    <a:pt x="265448" y="444082"/>
                  </a:cubicBezTo>
                  <a:cubicBezTo>
                    <a:pt x="265448" y="444082"/>
                    <a:pt x="310501" y="449131"/>
                    <a:pt x="343838" y="431700"/>
                  </a:cubicBezTo>
                  <a:cubicBezTo>
                    <a:pt x="401465" y="401506"/>
                    <a:pt x="447756" y="315590"/>
                    <a:pt x="447756" y="315590"/>
                  </a:cubicBezTo>
                  <a:lnTo>
                    <a:pt x="545959" y="210625"/>
                  </a:lnTo>
                  <a:lnTo>
                    <a:pt x="695311" y="125471"/>
                  </a:lnTo>
                  <a:cubicBezTo>
                    <a:pt x="695311" y="125471"/>
                    <a:pt x="668736" y="47366"/>
                    <a:pt x="661211" y="46414"/>
                  </a:cubicBezTo>
                  <a:cubicBezTo>
                    <a:pt x="653687" y="45461"/>
                    <a:pt x="498715" y="-2735"/>
                    <a:pt x="466616" y="122"/>
                  </a:cubicBezTo>
                  <a:cubicBezTo>
                    <a:pt x="434516" y="2980"/>
                    <a:pt x="243635" y="17172"/>
                    <a:pt x="213441" y="27554"/>
                  </a:cubicBezTo>
                  <a:cubicBezTo>
                    <a:pt x="183247" y="37936"/>
                    <a:pt x="37800" y="155094"/>
                    <a:pt x="35895" y="158809"/>
                  </a:cubicBezTo>
                  <a:cubicBezTo>
                    <a:pt x="33990" y="162619"/>
                    <a:pt x="1796" y="349499"/>
                    <a:pt x="1796" y="349499"/>
                  </a:cubicBezTo>
                  <a:close/>
                </a:path>
              </a:pathLst>
            </a:custGeom>
            <a:solidFill>
              <a:srgbClr val="EF8A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C867F92-C293-4211-BE7E-49CF022EE51D}"/>
                </a:ext>
              </a:extLst>
            </p:cNvPr>
            <p:cNvSpPr/>
            <p:nvPr/>
          </p:nvSpPr>
          <p:spPr>
            <a:xfrm>
              <a:off x="5292375" y="3248786"/>
              <a:ext cx="358997" cy="503681"/>
            </a:xfrm>
            <a:custGeom>
              <a:avLst/>
              <a:gdLst>
                <a:gd name="connsiteX0" fmla="*/ 0 w 358997"/>
                <a:gd name="connsiteY0" fmla="*/ 503682 h 503681"/>
                <a:gd name="connsiteX1" fmla="*/ 24289 w 358997"/>
                <a:gd name="connsiteY1" fmla="*/ 419481 h 503681"/>
                <a:gd name="connsiteX2" fmla="*/ 47530 w 358997"/>
                <a:gd name="connsiteY2" fmla="*/ 335185 h 503681"/>
                <a:gd name="connsiteX3" fmla="*/ 47720 w 358997"/>
                <a:gd name="connsiteY3" fmla="*/ 334423 h 503681"/>
                <a:gd name="connsiteX4" fmla="*/ 48196 w 358997"/>
                <a:gd name="connsiteY4" fmla="*/ 333661 h 503681"/>
                <a:gd name="connsiteX5" fmla="*/ 111919 w 358997"/>
                <a:gd name="connsiteY5" fmla="*/ 235363 h 503681"/>
                <a:gd name="connsiteX6" fmla="*/ 142208 w 358997"/>
                <a:gd name="connsiteY6" fmla="*/ 185356 h 503681"/>
                <a:gd name="connsiteX7" fmla="*/ 169069 w 358997"/>
                <a:gd name="connsiteY7" fmla="*/ 134112 h 503681"/>
                <a:gd name="connsiteX8" fmla="*/ 169831 w 358997"/>
                <a:gd name="connsiteY8" fmla="*/ 132397 h 503681"/>
                <a:gd name="connsiteX9" fmla="*/ 171355 w 358997"/>
                <a:gd name="connsiteY9" fmla="*/ 131540 h 503681"/>
                <a:gd name="connsiteX10" fmla="*/ 221456 w 358997"/>
                <a:gd name="connsiteY10" fmla="*/ 103156 h 503681"/>
                <a:gd name="connsiteX11" fmla="*/ 270510 w 358997"/>
                <a:gd name="connsiteY11" fmla="*/ 72962 h 503681"/>
                <a:gd name="connsiteX12" fmla="*/ 317564 w 358997"/>
                <a:gd name="connsiteY12" fmla="*/ 39814 h 503681"/>
                <a:gd name="connsiteX13" fmla="*/ 358997 w 358997"/>
                <a:gd name="connsiteY13" fmla="*/ 0 h 503681"/>
                <a:gd name="connsiteX14" fmla="*/ 320231 w 358997"/>
                <a:gd name="connsiteY14" fmla="*/ 42958 h 503681"/>
                <a:gd name="connsiteX15" fmla="*/ 274511 w 358997"/>
                <a:gd name="connsiteY15" fmla="*/ 78772 h 503681"/>
                <a:gd name="connsiteX16" fmla="*/ 176213 w 358997"/>
                <a:gd name="connsiteY16" fmla="*/ 140494 h 503681"/>
                <a:gd name="connsiteX17" fmla="*/ 178498 w 358997"/>
                <a:gd name="connsiteY17" fmla="*/ 137922 h 503681"/>
                <a:gd name="connsiteX18" fmla="*/ 151638 w 358997"/>
                <a:gd name="connsiteY18" fmla="*/ 190881 h 503681"/>
                <a:gd name="connsiteX19" fmla="*/ 121063 w 358997"/>
                <a:gd name="connsiteY19" fmla="*/ 241268 h 503681"/>
                <a:gd name="connsiteX20" fmla="*/ 55626 w 358997"/>
                <a:gd name="connsiteY20" fmla="*/ 338995 h 503681"/>
                <a:gd name="connsiteX21" fmla="*/ 56293 w 358997"/>
                <a:gd name="connsiteY21" fmla="*/ 337566 h 503681"/>
                <a:gd name="connsiteX22" fmla="*/ 29718 w 358997"/>
                <a:gd name="connsiteY22" fmla="*/ 421291 h 503681"/>
                <a:gd name="connsiteX23" fmla="*/ 0 w 358997"/>
                <a:gd name="connsiteY23" fmla="*/ 503682 h 50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8997" h="503681">
                  <a:moveTo>
                    <a:pt x="0" y="503682"/>
                  </a:moveTo>
                  <a:lnTo>
                    <a:pt x="24289" y="419481"/>
                  </a:lnTo>
                  <a:cubicBezTo>
                    <a:pt x="32480" y="391478"/>
                    <a:pt x="40576" y="363379"/>
                    <a:pt x="47530" y="335185"/>
                  </a:cubicBezTo>
                  <a:lnTo>
                    <a:pt x="47720" y="334423"/>
                  </a:lnTo>
                  <a:lnTo>
                    <a:pt x="48196" y="333661"/>
                  </a:lnTo>
                  <a:cubicBezTo>
                    <a:pt x="69914" y="301180"/>
                    <a:pt x="91345" y="268510"/>
                    <a:pt x="111919" y="235363"/>
                  </a:cubicBezTo>
                  <a:cubicBezTo>
                    <a:pt x="122111" y="218789"/>
                    <a:pt x="132302" y="202121"/>
                    <a:pt x="142208" y="185356"/>
                  </a:cubicBezTo>
                  <a:cubicBezTo>
                    <a:pt x="152019" y="168592"/>
                    <a:pt x="161639" y="151543"/>
                    <a:pt x="169069" y="134112"/>
                  </a:cubicBezTo>
                  <a:lnTo>
                    <a:pt x="169831" y="132397"/>
                  </a:lnTo>
                  <a:lnTo>
                    <a:pt x="171355" y="131540"/>
                  </a:lnTo>
                  <a:cubicBezTo>
                    <a:pt x="188214" y="122491"/>
                    <a:pt x="204883" y="112776"/>
                    <a:pt x="221456" y="103156"/>
                  </a:cubicBezTo>
                  <a:cubicBezTo>
                    <a:pt x="238030" y="93536"/>
                    <a:pt x="254413" y="83439"/>
                    <a:pt x="270510" y="72962"/>
                  </a:cubicBezTo>
                  <a:cubicBezTo>
                    <a:pt x="286607" y="62484"/>
                    <a:pt x="302228" y="51340"/>
                    <a:pt x="317564" y="39814"/>
                  </a:cubicBezTo>
                  <a:cubicBezTo>
                    <a:pt x="332708" y="28099"/>
                    <a:pt x="347472" y="15526"/>
                    <a:pt x="358997" y="0"/>
                  </a:cubicBezTo>
                  <a:cubicBezTo>
                    <a:pt x="348901" y="16573"/>
                    <a:pt x="334708" y="30194"/>
                    <a:pt x="320231" y="42958"/>
                  </a:cubicBezTo>
                  <a:cubicBezTo>
                    <a:pt x="305657" y="55816"/>
                    <a:pt x="290322" y="67627"/>
                    <a:pt x="274511" y="78772"/>
                  </a:cubicBezTo>
                  <a:cubicBezTo>
                    <a:pt x="242888" y="101155"/>
                    <a:pt x="210217" y="121825"/>
                    <a:pt x="176213" y="140494"/>
                  </a:cubicBezTo>
                  <a:lnTo>
                    <a:pt x="178498" y="137922"/>
                  </a:lnTo>
                  <a:cubicBezTo>
                    <a:pt x="170783" y="156591"/>
                    <a:pt x="161353" y="173831"/>
                    <a:pt x="151638" y="190881"/>
                  </a:cubicBezTo>
                  <a:cubicBezTo>
                    <a:pt x="141922" y="208026"/>
                    <a:pt x="131731" y="224790"/>
                    <a:pt x="121063" y="241268"/>
                  </a:cubicBezTo>
                  <a:cubicBezTo>
                    <a:pt x="99917" y="274320"/>
                    <a:pt x="78200" y="306896"/>
                    <a:pt x="55626" y="338995"/>
                  </a:cubicBezTo>
                  <a:lnTo>
                    <a:pt x="56293" y="337566"/>
                  </a:lnTo>
                  <a:cubicBezTo>
                    <a:pt x="48196" y="365760"/>
                    <a:pt x="39052" y="393573"/>
                    <a:pt x="29718" y="421291"/>
                  </a:cubicBezTo>
                  <a:cubicBezTo>
                    <a:pt x="20193" y="448818"/>
                    <a:pt x="10477" y="476345"/>
                    <a:pt x="0" y="503682"/>
                  </a:cubicBezTo>
                  <a:close/>
                </a:path>
              </a:pathLst>
            </a:custGeom>
            <a:solidFill>
              <a:srgbClr val="CE6C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0F6C262-CEB7-4F29-97E4-19BFB89F8E7B}"/>
                </a:ext>
              </a:extLst>
            </p:cNvPr>
            <p:cNvSpPr/>
            <p:nvPr/>
          </p:nvSpPr>
          <p:spPr>
            <a:xfrm>
              <a:off x="5429345" y="3265645"/>
              <a:ext cx="314610" cy="385762"/>
            </a:xfrm>
            <a:custGeom>
              <a:avLst/>
              <a:gdLst>
                <a:gd name="connsiteX0" fmla="*/ 0 w 314610"/>
                <a:gd name="connsiteY0" fmla="*/ 385763 h 385762"/>
                <a:gd name="connsiteX1" fmla="*/ 16478 w 314610"/>
                <a:gd name="connsiteY1" fmla="*/ 340043 h 385762"/>
                <a:gd name="connsiteX2" fmla="*/ 33528 w 314610"/>
                <a:gd name="connsiteY2" fmla="*/ 294513 h 385762"/>
                <a:gd name="connsiteX3" fmla="*/ 33719 w 314610"/>
                <a:gd name="connsiteY3" fmla="*/ 294132 h 385762"/>
                <a:gd name="connsiteX4" fmla="*/ 34100 w 314610"/>
                <a:gd name="connsiteY4" fmla="*/ 293656 h 385762"/>
                <a:gd name="connsiteX5" fmla="*/ 63627 w 314610"/>
                <a:gd name="connsiteY5" fmla="*/ 252413 h 385762"/>
                <a:gd name="connsiteX6" fmla="*/ 91821 w 314610"/>
                <a:gd name="connsiteY6" fmla="*/ 210312 h 385762"/>
                <a:gd name="connsiteX7" fmla="*/ 117920 w 314610"/>
                <a:gd name="connsiteY7" fmla="*/ 167069 h 385762"/>
                <a:gd name="connsiteX8" fmla="*/ 139446 w 314610"/>
                <a:gd name="connsiteY8" fmla="*/ 122015 h 385762"/>
                <a:gd name="connsiteX9" fmla="*/ 140303 w 314610"/>
                <a:gd name="connsiteY9" fmla="*/ 119729 h 385762"/>
                <a:gd name="connsiteX10" fmla="*/ 142494 w 314610"/>
                <a:gd name="connsiteY10" fmla="*/ 118777 h 385762"/>
                <a:gd name="connsiteX11" fmla="*/ 190119 w 314610"/>
                <a:gd name="connsiteY11" fmla="*/ 96107 h 385762"/>
                <a:gd name="connsiteX12" fmla="*/ 235934 w 314610"/>
                <a:gd name="connsiteY12" fmla="*/ 69818 h 385762"/>
                <a:gd name="connsiteX13" fmla="*/ 314611 w 314610"/>
                <a:gd name="connsiteY13" fmla="*/ 0 h 385762"/>
                <a:gd name="connsiteX14" fmla="*/ 281749 w 314610"/>
                <a:gd name="connsiteY14" fmla="*/ 42101 h 385762"/>
                <a:gd name="connsiteX15" fmla="*/ 240221 w 314610"/>
                <a:gd name="connsiteY15" fmla="*/ 76105 h 385762"/>
                <a:gd name="connsiteX16" fmla="*/ 194786 w 314610"/>
                <a:gd name="connsiteY16" fmla="*/ 104775 h 385762"/>
                <a:gd name="connsiteX17" fmla="*/ 146685 w 314610"/>
                <a:gd name="connsiteY17" fmla="*/ 128778 h 385762"/>
                <a:gd name="connsiteX18" fmla="*/ 149733 w 314610"/>
                <a:gd name="connsiteY18" fmla="*/ 125540 h 385762"/>
                <a:gd name="connsiteX19" fmla="*/ 127730 w 314610"/>
                <a:gd name="connsiteY19" fmla="*/ 172307 h 385762"/>
                <a:gd name="connsiteX20" fmla="*/ 100870 w 314610"/>
                <a:gd name="connsiteY20" fmla="*/ 216027 h 385762"/>
                <a:gd name="connsiteX21" fmla="*/ 39624 w 314610"/>
                <a:gd name="connsiteY21" fmla="*/ 297847 h 385762"/>
                <a:gd name="connsiteX22" fmla="*/ 40100 w 314610"/>
                <a:gd name="connsiteY22" fmla="*/ 296990 h 385762"/>
                <a:gd name="connsiteX23" fmla="*/ 20384 w 314610"/>
                <a:gd name="connsiteY23" fmla="*/ 341376 h 385762"/>
                <a:gd name="connsiteX24" fmla="*/ 0 w 314610"/>
                <a:gd name="connsiteY24" fmla="*/ 385763 h 38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610" h="385762">
                  <a:moveTo>
                    <a:pt x="0" y="385763"/>
                  </a:moveTo>
                  <a:cubicBezTo>
                    <a:pt x="5239" y="370427"/>
                    <a:pt x="10859" y="355283"/>
                    <a:pt x="16478" y="340043"/>
                  </a:cubicBezTo>
                  <a:cubicBezTo>
                    <a:pt x="21908" y="324803"/>
                    <a:pt x="27813" y="309658"/>
                    <a:pt x="33528" y="294513"/>
                  </a:cubicBezTo>
                  <a:lnTo>
                    <a:pt x="33719" y="294132"/>
                  </a:lnTo>
                  <a:lnTo>
                    <a:pt x="34100" y="293656"/>
                  </a:lnTo>
                  <a:cubicBezTo>
                    <a:pt x="44196" y="280225"/>
                    <a:pt x="54007" y="266319"/>
                    <a:pt x="63627" y="252413"/>
                  </a:cubicBezTo>
                  <a:cubicBezTo>
                    <a:pt x="73343" y="238601"/>
                    <a:pt x="82772" y="224600"/>
                    <a:pt x="91821" y="210312"/>
                  </a:cubicBezTo>
                  <a:cubicBezTo>
                    <a:pt x="100965" y="196120"/>
                    <a:pt x="109823" y="181832"/>
                    <a:pt x="117920" y="167069"/>
                  </a:cubicBezTo>
                  <a:cubicBezTo>
                    <a:pt x="125921" y="152400"/>
                    <a:pt x="133731" y="137446"/>
                    <a:pt x="139446" y="122015"/>
                  </a:cubicBezTo>
                  <a:lnTo>
                    <a:pt x="140303" y="119729"/>
                  </a:lnTo>
                  <a:lnTo>
                    <a:pt x="142494" y="118777"/>
                  </a:lnTo>
                  <a:cubicBezTo>
                    <a:pt x="158496" y="111919"/>
                    <a:pt x="174498" y="104299"/>
                    <a:pt x="190119" y="96107"/>
                  </a:cubicBezTo>
                  <a:cubicBezTo>
                    <a:pt x="205645" y="87821"/>
                    <a:pt x="221171" y="79439"/>
                    <a:pt x="235934" y="69818"/>
                  </a:cubicBezTo>
                  <a:cubicBezTo>
                    <a:pt x="265367" y="50673"/>
                    <a:pt x="293942" y="29147"/>
                    <a:pt x="314611" y="0"/>
                  </a:cubicBezTo>
                  <a:cubicBezTo>
                    <a:pt x="306134" y="15716"/>
                    <a:pt x="294323" y="29432"/>
                    <a:pt x="281749" y="42101"/>
                  </a:cubicBezTo>
                  <a:cubicBezTo>
                    <a:pt x="269176" y="54959"/>
                    <a:pt x="254699" y="65627"/>
                    <a:pt x="240221" y="76105"/>
                  </a:cubicBezTo>
                  <a:cubicBezTo>
                    <a:pt x="225647" y="86487"/>
                    <a:pt x="210503" y="96107"/>
                    <a:pt x="194786" y="104775"/>
                  </a:cubicBezTo>
                  <a:cubicBezTo>
                    <a:pt x="179070" y="113443"/>
                    <a:pt x="163354" y="121729"/>
                    <a:pt x="146685" y="128778"/>
                  </a:cubicBezTo>
                  <a:lnTo>
                    <a:pt x="149733" y="125540"/>
                  </a:lnTo>
                  <a:cubicBezTo>
                    <a:pt x="143732" y="141923"/>
                    <a:pt x="136017" y="157353"/>
                    <a:pt x="127730" y="172307"/>
                  </a:cubicBezTo>
                  <a:cubicBezTo>
                    <a:pt x="119444" y="187262"/>
                    <a:pt x="110300" y="201740"/>
                    <a:pt x="100870" y="216027"/>
                  </a:cubicBezTo>
                  <a:cubicBezTo>
                    <a:pt x="81915" y="244412"/>
                    <a:pt x="61436" y="271558"/>
                    <a:pt x="39624" y="297847"/>
                  </a:cubicBezTo>
                  <a:lnTo>
                    <a:pt x="40100" y="296990"/>
                  </a:lnTo>
                  <a:cubicBezTo>
                    <a:pt x="33623" y="311848"/>
                    <a:pt x="27146" y="326708"/>
                    <a:pt x="20384" y="341376"/>
                  </a:cubicBezTo>
                  <a:cubicBezTo>
                    <a:pt x="13621" y="356330"/>
                    <a:pt x="7049" y="371094"/>
                    <a:pt x="0" y="385763"/>
                  </a:cubicBezTo>
                  <a:close/>
                </a:path>
              </a:pathLst>
            </a:custGeom>
            <a:solidFill>
              <a:srgbClr val="CE6C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A285739-B2EF-4320-88E7-C6D9EC20F5C3}"/>
                </a:ext>
              </a:extLst>
            </p:cNvPr>
            <p:cNvSpPr/>
            <p:nvPr/>
          </p:nvSpPr>
          <p:spPr>
            <a:xfrm>
              <a:off x="4988972" y="2776537"/>
              <a:ext cx="2224881" cy="1294688"/>
            </a:xfrm>
            <a:custGeom>
              <a:avLst/>
              <a:gdLst>
                <a:gd name="connsiteX0" fmla="*/ 2224881 w 2224881"/>
                <a:gd name="connsiteY0" fmla="*/ 0 h 1294688"/>
                <a:gd name="connsiteX1" fmla="*/ 2224881 w 2224881"/>
                <a:gd name="connsiteY1" fmla="*/ 682085 h 1294688"/>
                <a:gd name="connsiteX2" fmla="*/ 1922558 w 2224881"/>
                <a:gd name="connsiteY2" fmla="*/ 850202 h 1294688"/>
                <a:gd name="connsiteX3" fmla="*/ 1465358 w 2224881"/>
                <a:gd name="connsiteY3" fmla="*/ 1124236 h 1294688"/>
                <a:gd name="connsiteX4" fmla="*/ 1093216 w 2224881"/>
                <a:gd name="connsiteY4" fmla="*/ 1131856 h 1294688"/>
                <a:gd name="connsiteX5" fmla="*/ 683165 w 2224881"/>
                <a:gd name="connsiteY5" fmla="*/ 1196340 h 1294688"/>
                <a:gd name="connsiteX6" fmla="*/ 464566 w 2224881"/>
                <a:gd name="connsiteY6" fmla="*/ 1266158 h 1294688"/>
                <a:gd name="connsiteX7" fmla="*/ 348742 w 2224881"/>
                <a:gd name="connsiteY7" fmla="*/ 1294257 h 1294688"/>
                <a:gd name="connsiteX8" fmla="*/ 243110 w 2224881"/>
                <a:gd name="connsiteY8" fmla="*/ 1141095 h 1294688"/>
                <a:gd name="connsiteX9" fmla="*/ 251015 w 2224881"/>
                <a:gd name="connsiteY9" fmla="*/ 1122712 h 1294688"/>
                <a:gd name="connsiteX10" fmla="*/ 497999 w 2224881"/>
                <a:gd name="connsiteY10" fmla="*/ 942785 h 1294688"/>
                <a:gd name="connsiteX11" fmla="*/ 535432 w 2224881"/>
                <a:gd name="connsiteY11" fmla="*/ 932212 h 1294688"/>
                <a:gd name="connsiteX12" fmla="*/ 762508 w 2224881"/>
                <a:gd name="connsiteY12" fmla="*/ 867156 h 1294688"/>
                <a:gd name="connsiteX13" fmla="*/ 854424 w 2224881"/>
                <a:gd name="connsiteY13" fmla="*/ 616077 h 1294688"/>
                <a:gd name="connsiteX14" fmla="*/ 854043 w 2224881"/>
                <a:gd name="connsiteY14" fmla="*/ 614648 h 1294688"/>
                <a:gd name="connsiteX15" fmla="*/ 838517 w 2224881"/>
                <a:gd name="connsiteY15" fmla="*/ 575405 h 1294688"/>
                <a:gd name="connsiteX16" fmla="*/ 822896 w 2224881"/>
                <a:gd name="connsiteY16" fmla="*/ 551688 h 1294688"/>
                <a:gd name="connsiteX17" fmla="*/ 806323 w 2224881"/>
                <a:gd name="connsiteY17" fmla="*/ 536353 h 1294688"/>
                <a:gd name="connsiteX18" fmla="*/ 584771 w 2224881"/>
                <a:gd name="connsiteY18" fmla="*/ 504349 h 1294688"/>
                <a:gd name="connsiteX19" fmla="*/ 461994 w 2224881"/>
                <a:gd name="connsiteY19" fmla="*/ 543116 h 1294688"/>
                <a:gd name="connsiteX20" fmla="*/ 343884 w 2224881"/>
                <a:gd name="connsiteY20" fmla="*/ 642176 h 1294688"/>
                <a:gd name="connsiteX21" fmla="*/ 138906 w 2224881"/>
                <a:gd name="connsiteY21" fmla="*/ 874681 h 1294688"/>
                <a:gd name="connsiteX22" fmla="*/ 53086 w 2224881"/>
                <a:gd name="connsiteY22" fmla="*/ 894588 h 1294688"/>
                <a:gd name="connsiteX23" fmla="*/ 52991 w 2224881"/>
                <a:gd name="connsiteY23" fmla="*/ 894588 h 1294688"/>
                <a:gd name="connsiteX24" fmla="*/ 6604 w 2224881"/>
                <a:gd name="connsiteY24" fmla="*/ 791528 h 1294688"/>
                <a:gd name="connsiteX25" fmla="*/ 111950 w 2224881"/>
                <a:gd name="connsiteY25" fmla="*/ 560927 h 1294688"/>
                <a:gd name="connsiteX26" fmla="*/ 243776 w 2224881"/>
                <a:gd name="connsiteY26" fmla="*/ 320516 h 1294688"/>
                <a:gd name="connsiteX27" fmla="*/ 281972 w 2224881"/>
                <a:gd name="connsiteY27" fmla="*/ 288322 h 1294688"/>
                <a:gd name="connsiteX28" fmla="*/ 572484 w 2224881"/>
                <a:gd name="connsiteY28" fmla="*/ 174498 h 1294688"/>
                <a:gd name="connsiteX29" fmla="*/ 790226 w 2224881"/>
                <a:gd name="connsiteY29" fmla="*/ 100108 h 1294688"/>
                <a:gd name="connsiteX30" fmla="*/ 790702 w 2224881"/>
                <a:gd name="connsiteY30" fmla="*/ 100013 h 1294688"/>
                <a:gd name="connsiteX31" fmla="*/ 915575 w 2224881"/>
                <a:gd name="connsiteY31" fmla="*/ 56674 h 1294688"/>
                <a:gd name="connsiteX32" fmla="*/ 1096931 w 2224881"/>
                <a:gd name="connsiteY32" fmla="*/ 102013 h 1294688"/>
                <a:gd name="connsiteX33" fmla="*/ 1751584 w 2224881"/>
                <a:gd name="connsiteY33" fmla="*/ 257842 h 1294688"/>
                <a:gd name="connsiteX34" fmla="*/ 2224881 w 2224881"/>
                <a:gd name="connsiteY34" fmla="*/ 0 h 129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24881" h="1294688">
                  <a:moveTo>
                    <a:pt x="2224881" y="0"/>
                  </a:moveTo>
                  <a:lnTo>
                    <a:pt x="2224881" y="682085"/>
                  </a:lnTo>
                  <a:cubicBezTo>
                    <a:pt x="2224881" y="682085"/>
                    <a:pt x="2018855" y="782193"/>
                    <a:pt x="1922558" y="850202"/>
                  </a:cubicBezTo>
                  <a:cubicBezTo>
                    <a:pt x="1826165" y="918210"/>
                    <a:pt x="1559846" y="1080802"/>
                    <a:pt x="1465358" y="1124236"/>
                  </a:cubicBezTo>
                  <a:cubicBezTo>
                    <a:pt x="1370965" y="1167670"/>
                    <a:pt x="1202658" y="1139285"/>
                    <a:pt x="1093216" y="1131856"/>
                  </a:cubicBezTo>
                  <a:cubicBezTo>
                    <a:pt x="983583" y="1124236"/>
                    <a:pt x="798036" y="1162431"/>
                    <a:pt x="683165" y="1196340"/>
                  </a:cubicBezTo>
                  <a:cubicBezTo>
                    <a:pt x="593630" y="1222724"/>
                    <a:pt x="522668" y="1247966"/>
                    <a:pt x="464566" y="1266158"/>
                  </a:cubicBezTo>
                  <a:cubicBezTo>
                    <a:pt x="418846" y="1280636"/>
                    <a:pt x="381127" y="1290828"/>
                    <a:pt x="348742" y="1294257"/>
                  </a:cubicBezTo>
                  <a:cubicBezTo>
                    <a:pt x="280257" y="1301306"/>
                    <a:pt x="215678" y="1220724"/>
                    <a:pt x="243110" y="1141095"/>
                  </a:cubicBezTo>
                  <a:cubicBezTo>
                    <a:pt x="245110" y="1134999"/>
                    <a:pt x="247872" y="1128808"/>
                    <a:pt x="251015" y="1122712"/>
                  </a:cubicBezTo>
                  <a:cubicBezTo>
                    <a:pt x="296354" y="1037654"/>
                    <a:pt x="412750" y="971074"/>
                    <a:pt x="497999" y="942785"/>
                  </a:cubicBezTo>
                  <a:cubicBezTo>
                    <a:pt x="511238" y="938403"/>
                    <a:pt x="523621" y="934974"/>
                    <a:pt x="535432" y="932212"/>
                  </a:cubicBezTo>
                  <a:cubicBezTo>
                    <a:pt x="604679" y="915638"/>
                    <a:pt x="654209" y="920401"/>
                    <a:pt x="762508" y="867156"/>
                  </a:cubicBezTo>
                  <a:cubicBezTo>
                    <a:pt x="859663" y="819340"/>
                    <a:pt x="877760" y="700373"/>
                    <a:pt x="854424" y="616077"/>
                  </a:cubicBezTo>
                  <a:cubicBezTo>
                    <a:pt x="854329" y="615601"/>
                    <a:pt x="854234" y="615029"/>
                    <a:pt x="854043" y="614648"/>
                  </a:cubicBezTo>
                  <a:cubicBezTo>
                    <a:pt x="849947" y="600361"/>
                    <a:pt x="844709" y="587121"/>
                    <a:pt x="838517" y="575405"/>
                  </a:cubicBezTo>
                  <a:cubicBezTo>
                    <a:pt x="833850" y="566547"/>
                    <a:pt x="828611" y="558641"/>
                    <a:pt x="822896" y="551688"/>
                  </a:cubicBezTo>
                  <a:cubicBezTo>
                    <a:pt x="818134" y="545973"/>
                    <a:pt x="812609" y="540925"/>
                    <a:pt x="806323" y="536353"/>
                  </a:cubicBezTo>
                  <a:cubicBezTo>
                    <a:pt x="736409" y="485204"/>
                    <a:pt x="584771" y="504349"/>
                    <a:pt x="584771" y="504349"/>
                  </a:cubicBezTo>
                  <a:cubicBezTo>
                    <a:pt x="552005" y="522637"/>
                    <a:pt x="503618" y="535115"/>
                    <a:pt x="461994" y="543116"/>
                  </a:cubicBezTo>
                  <a:cubicBezTo>
                    <a:pt x="409511" y="553403"/>
                    <a:pt x="372935" y="597218"/>
                    <a:pt x="343884" y="642176"/>
                  </a:cubicBezTo>
                  <a:cubicBezTo>
                    <a:pt x="290925" y="724662"/>
                    <a:pt x="194818" y="838772"/>
                    <a:pt x="138906" y="874681"/>
                  </a:cubicBezTo>
                  <a:cubicBezTo>
                    <a:pt x="107664" y="894874"/>
                    <a:pt x="77279" y="900208"/>
                    <a:pt x="53086" y="894588"/>
                  </a:cubicBezTo>
                  <a:cubicBezTo>
                    <a:pt x="52991" y="894588"/>
                    <a:pt x="52991" y="894588"/>
                    <a:pt x="52991" y="894588"/>
                  </a:cubicBezTo>
                  <a:cubicBezTo>
                    <a:pt x="11462" y="885063"/>
                    <a:pt x="-12351" y="843915"/>
                    <a:pt x="6604" y="791528"/>
                  </a:cubicBezTo>
                  <a:cubicBezTo>
                    <a:pt x="21939" y="749141"/>
                    <a:pt x="55467" y="657320"/>
                    <a:pt x="111950" y="560927"/>
                  </a:cubicBezTo>
                  <a:cubicBezTo>
                    <a:pt x="169005" y="463868"/>
                    <a:pt x="221012" y="364808"/>
                    <a:pt x="243776" y="320516"/>
                  </a:cubicBezTo>
                  <a:cubicBezTo>
                    <a:pt x="251682" y="305086"/>
                    <a:pt x="265398" y="293561"/>
                    <a:pt x="281972" y="288322"/>
                  </a:cubicBezTo>
                  <a:cubicBezTo>
                    <a:pt x="349409" y="267272"/>
                    <a:pt x="511524" y="192786"/>
                    <a:pt x="572484" y="174498"/>
                  </a:cubicBezTo>
                  <a:cubicBezTo>
                    <a:pt x="615918" y="161449"/>
                    <a:pt x="710597" y="128207"/>
                    <a:pt x="790226" y="100108"/>
                  </a:cubicBezTo>
                  <a:cubicBezTo>
                    <a:pt x="790226" y="100108"/>
                    <a:pt x="790321" y="100108"/>
                    <a:pt x="790702" y="100013"/>
                  </a:cubicBezTo>
                  <a:cubicBezTo>
                    <a:pt x="849852" y="79439"/>
                    <a:pt x="900335" y="61436"/>
                    <a:pt x="915575" y="56674"/>
                  </a:cubicBezTo>
                  <a:cubicBezTo>
                    <a:pt x="951484" y="45339"/>
                    <a:pt x="975106" y="59531"/>
                    <a:pt x="1096931" y="102013"/>
                  </a:cubicBezTo>
                  <a:cubicBezTo>
                    <a:pt x="1218755" y="144494"/>
                    <a:pt x="1541843" y="286226"/>
                    <a:pt x="1751584" y="257842"/>
                  </a:cubicBezTo>
                  <a:cubicBezTo>
                    <a:pt x="1961324" y="229553"/>
                    <a:pt x="2224881" y="0"/>
                    <a:pt x="2224881" y="0"/>
                  </a:cubicBezTo>
                  <a:close/>
                </a:path>
              </a:pathLst>
            </a:custGeom>
            <a:solidFill>
              <a:srgbClr val="FFC4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E26AD85-ACCF-4BCF-9D71-EAAAC7E0F6AD}"/>
                </a:ext>
              </a:extLst>
            </p:cNvPr>
            <p:cNvSpPr/>
            <p:nvPr/>
          </p:nvSpPr>
          <p:spPr>
            <a:xfrm>
              <a:off x="4981586" y="3416331"/>
              <a:ext cx="108478" cy="194096"/>
            </a:xfrm>
            <a:custGeom>
              <a:avLst/>
              <a:gdLst>
                <a:gd name="connsiteX0" fmla="*/ 77426 w 108478"/>
                <a:gd name="connsiteY0" fmla="*/ 0 h 194096"/>
                <a:gd name="connsiteX1" fmla="*/ 108383 w 108478"/>
                <a:gd name="connsiteY1" fmla="*/ 40481 h 194096"/>
                <a:gd name="connsiteX2" fmla="*/ 22181 w 108478"/>
                <a:gd name="connsiteY2" fmla="*/ 188595 h 194096"/>
                <a:gd name="connsiteX3" fmla="*/ 1893 w 108478"/>
                <a:gd name="connsiteY3" fmla="*/ 164783 h 194096"/>
                <a:gd name="connsiteX4" fmla="*/ 77426 w 108478"/>
                <a:gd name="connsiteY4" fmla="*/ 0 h 1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78" h="194096">
                  <a:moveTo>
                    <a:pt x="77426" y="0"/>
                  </a:moveTo>
                  <a:cubicBezTo>
                    <a:pt x="77426" y="0"/>
                    <a:pt x="110478" y="15050"/>
                    <a:pt x="108383" y="40481"/>
                  </a:cubicBezTo>
                  <a:cubicBezTo>
                    <a:pt x="106287" y="66008"/>
                    <a:pt x="40279" y="171164"/>
                    <a:pt x="22181" y="188595"/>
                  </a:cubicBezTo>
                  <a:cubicBezTo>
                    <a:pt x="8370" y="201835"/>
                    <a:pt x="-5060" y="190119"/>
                    <a:pt x="1893" y="164783"/>
                  </a:cubicBezTo>
                  <a:cubicBezTo>
                    <a:pt x="12180" y="127254"/>
                    <a:pt x="77426" y="0"/>
                    <a:pt x="77426" y="0"/>
                  </a:cubicBezTo>
                  <a:close/>
                </a:path>
              </a:pathLst>
            </a:custGeom>
            <a:solidFill>
              <a:srgbClr val="FFD5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34736EEB-2F69-48C7-92C4-91F2835C2667}"/>
                </a:ext>
              </a:extLst>
            </p:cNvPr>
            <p:cNvSpPr/>
            <p:nvPr/>
          </p:nvSpPr>
          <p:spPr>
            <a:xfrm>
              <a:off x="5453538" y="3359371"/>
              <a:ext cx="1760315" cy="683418"/>
            </a:xfrm>
            <a:custGeom>
              <a:avLst/>
              <a:gdLst>
                <a:gd name="connsiteX0" fmla="*/ 1760315 w 1760315"/>
                <a:gd name="connsiteY0" fmla="*/ 0 h 683418"/>
                <a:gd name="connsiteX1" fmla="*/ 1760315 w 1760315"/>
                <a:gd name="connsiteY1" fmla="*/ 99346 h 683418"/>
                <a:gd name="connsiteX2" fmla="*/ 1457992 w 1760315"/>
                <a:gd name="connsiteY2" fmla="*/ 267462 h 683418"/>
                <a:gd name="connsiteX3" fmla="*/ 1000792 w 1760315"/>
                <a:gd name="connsiteY3" fmla="*/ 541496 h 683418"/>
                <a:gd name="connsiteX4" fmla="*/ 628650 w 1760315"/>
                <a:gd name="connsiteY4" fmla="*/ 549116 h 683418"/>
                <a:gd name="connsiteX5" fmla="*/ 218599 w 1760315"/>
                <a:gd name="connsiteY5" fmla="*/ 613601 h 683418"/>
                <a:gd name="connsiteX6" fmla="*/ 0 w 1760315"/>
                <a:gd name="connsiteY6" fmla="*/ 683419 h 683418"/>
                <a:gd name="connsiteX7" fmla="*/ 18288 w 1760315"/>
                <a:gd name="connsiteY7" fmla="*/ 646271 h 683418"/>
                <a:gd name="connsiteX8" fmla="*/ 430244 w 1760315"/>
                <a:gd name="connsiteY8" fmla="*/ 508349 h 683418"/>
                <a:gd name="connsiteX9" fmla="*/ 874205 w 1760315"/>
                <a:gd name="connsiteY9" fmla="*/ 495205 h 683418"/>
                <a:gd name="connsiteX10" fmla="*/ 1287971 w 1760315"/>
                <a:gd name="connsiteY10" fmla="*/ 268510 h 683418"/>
                <a:gd name="connsiteX11" fmla="*/ 1760315 w 1760315"/>
                <a:gd name="connsiteY11" fmla="*/ 0 h 68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0315" h="683418">
                  <a:moveTo>
                    <a:pt x="1760315" y="0"/>
                  </a:moveTo>
                  <a:lnTo>
                    <a:pt x="1760315" y="99346"/>
                  </a:lnTo>
                  <a:cubicBezTo>
                    <a:pt x="1760315" y="99346"/>
                    <a:pt x="1554290" y="199453"/>
                    <a:pt x="1457992" y="267462"/>
                  </a:cubicBezTo>
                  <a:cubicBezTo>
                    <a:pt x="1361599" y="335471"/>
                    <a:pt x="1095280" y="498062"/>
                    <a:pt x="1000792" y="541496"/>
                  </a:cubicBezTo>
                  <a:cubicBezTo>
                    <a:pt x="906399" y="584930"/>
                    <a:pt x="738092" y="556546"/>
                    <a:pt x="628650" y="549116"/>
                  </a:cubicBezTo>
                  <a:cubicBezTo>
                    <a:pt x="519017" y="541496"/>
                    <a:pt x="333470" y="579692"/>
                    <a:pt x="218599" y="613601"/>
                  </a:cubicBezTo>
                  <a:cubicBezTo>
                    <a:pt x="129064" y="639985"/>
                    <a:pt x="58103" y="665226"/>
                    <a:pt x="0" y="683419"/>
                  </a:cubicBezTo>
                  <a:cubicBezTo>
                    <a:pt x="10573" y="661511"/>
                    <a:pt x="18288" y="646271"/>
                    <a:pt x="18288" y="646271"/>
                  </a:cubicBezTo>
                  <a:cubicBezTo>
                    <a:pt x="18288" y="646271"/>
                    <a:pt x="294227" y="527209"/>
                    <a:pt x="430244" y="508349"/>
                  </a:cubicBezTo>
                  <a:cubicBezTo>
                    <a:pt x="566261" y="489490"/>
                    <a:pt x="715423" y="498920"/>
                    <a:pt x="874205" y="495205"/>
                  </a:cubicBezTo>
                  <a:cubicBezTo>
                    <a:pt x="1032891" y="491395"/>
                    <a:pt x="1153859" y="351568"/>
                    <a:pt x="1287971" y="268510"/>
                  </a:cubicBezTo>
                  <a:cubicBezTo>
                    <a:pt x="1422178" y="185071"/>
                    <a:pt x="1760315" y="0"/>
                    <a:pt x="1760315" y="0"/>
                  </a:cubicBezTo>
                  <a:close/>
                </a:path>
              </a:pathLst>
            </a:custGeom>
            <a:solidFill>
              <a:srgbClr val="FFBA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AC1DF87-7C6E-486A-9007-754C643E20A6}"/>
                </a:ext>
              </a:extLst>
            </p:cNvPr>
            <p:cNvSpPr/>
            <p:nvPr/>
          </p:nvSpPr>
          <p:spPr>
            <a:xfrm>
              <a:off x="5232816" y="3885377"/>
              <a:ext cx="272405" cy="198134"/>
            </a:xfrm>
            <a:custGeom>
              <a:avLst/>
              <a:gdLst>
                <a:gd name="connsiteX0" fmla="*/ 234628 w 272405"/>
                <a:gd name="connsiteY0" fmla="*/ 20539 h 198134"/>
                <a:gd name="connsiteX1" fmla="*/ 272347 w 272405"/>
                <a:gd name="connsiteY1" fmla="*/ 140745 h 198134"/>
                <a:gd name="connsiteX2" fmla="*/ 140998 w 272405"/>
                <a:gd name="connsiteY2" fmla="*/ 188941 h 198134"/>
                <a:gd name="connsiteX3" fmla="*/ 694 w 272405"/>
                <a:gd name="connsiteY3" fmla="*/ 127314 h 198134"/>
                <a:gd name="connsiteX4" fmla="*/ 183860 w 272405"/>
                <a:gd name="connsiteY4" fmla="*/ 2251 h 198134"/>
                <a:gd name="connsiteX5" fmla="*/ 234628 w 272405"/>
                <a:gd name="connsiteY5" fmla="*/ 20539 h 19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405" h="198134">
                  <a:moveTo>
                    <a:pt x="234628" y="20539"/>
                  </a:moveTo>
                  <a:cubicBezTo>
                    <a:pt x="251773" y="47971"/>
                    <a:pt x="273681" y="92643"/>
                    <a:pt x="272347" y="140745"/>
                  </a:cubicBezTo>
                  <a:cubicBezTo>
                    <a:pt x="272347" y="140745"/>
                    <a:pt x="185860" y="174654"/>
                    <a:pt x="140998" y="188941"/>
                  </a:cubicBezTo>
                  <a:cubicBezTo>
                    <a:pt x="76513" y="209515"/>
                    <a:pt x="14220" y="198276"/>
                    <a:pt x="694" y="127314"/>
                  </a:cubicBezTo>
                  <a:cubicBezTo>
                    <a:pt x="-10736" y="67021"/>
                    <a:pt x="121852" y="22730"/>
                    <a:pt x="183860" y="2251"/>
                  </a:cubicBezTo>
                  <a:cubicBezTo>
                    <a:pt x="203101" y="-4131"/>
                    <a:pt x="223960" y="3394"/>
                    <a:pt x="234628" y="20539"/>
                  </a:cubicBezTo>
                  <a:close/>
                </a:path>
              </a:pathLst>
            </a:custGeom>
            <a:solidFill>
              <a:srgbClr val="FFD5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48F2011F-616A-4367-A657-6B93E9D66525}"/>
                </a:ext>
              </a:extLst>
            </p:cNvPr>
            <p:cNvSpPr/>
            <p:nvPr/>
          </p:nvSpPr>
          <p:spPr>
            <a:xfrm>
              <a:off x="5779770" y="2776537"/>
              <a:ext cx="1434083" cy="335852"/>
            </a:xfrm>
            <a:custGeom>
              <a:avLst/>
              <a:gdLst>
                <a:gd name="connsiteX0" fmla="*/ 1434084 w 1434083"/>
                <a:gd name="connsiteY0" fmla="*/ 0 h 335852"/>
                <a:gd name="connsiteX1" fmla="*/ 1434084 w 1434083"/>
                <a:gd name="connsiteY1" fmla="*/ 119348 h 335852"/>
                <a:gd name="connsiteX2" fmla="*/ 1184719 w 1434083"/>
                <a:gd name="connsiteY2" fmla="*/ 274796 h 335852"/>
                <a:gd name="connsiteX3" fmla="*/ 742569 w 1434083"/>
                <a:gd name="connsiteY3" fmla="*/ 314516 h 335852"/>
                <a:gd name="connsiteX4" fmla="*/ 153067 w 1434083"/>
                <a:gd name="connsiteY4" fmla="*/ 100394 h 335852"/>
                <a:gd name="connsiteX5" fmla="*/ 0 w 1434083"/>
                <a:gd name="connsiteY5" fmla="*/ 100298 h 335852"/>
                <a:gd name="connsiteX6" fmla="*/ 124777 w 1434083"/>
                <a:gd name="connsiteY6" fmla="*/ 56674 h 335852"/>
                <a:gd name="connsiteX7" fmla="*/ 306134 w 1434083"/>
                <a:gd name="connsiteY7" fmla="*/ 102013 h 335852"/>
                <a:gd name="connsiteX8" fmla="*/ 960787 w 1434083"/>
                <a:gd name="connsiteY8" fmla="*/ 257842 h 335852"/>
                <a:gd name="connsiteX9" fmla="*/ 1434084 w 1434083"/>
                <a:gd name="connsiteY9" fmla="*/ 0 h 33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4083" h="335852">
                  <a:moveTo>
                    <a:pt x="1434084" y="0"/>
                  </a:moveTo>
                  <a:lnTo>
                    <a:pt x="1434084" y="119348"/>
                  </a:lnTo>
                  <a:cubicBezTo>
                    <a:pt x="1353122" y="172879"/>
                    <a:pt x="1237202" y="248031"/>
                    <a:pt x="1184719" y="274796"/>
                  </a:cubicBezTo>
                  <a:cubicBezTo>
                    <a:pt x="1099661" y="318325"/>
                    <a:pt x="952309" y="363665"/>
                    <a:pt x="742569" y="314516"/>
                  </a:cubicBezTo>
                  <a:cubicBezTo>
                    <a:pt x="532829" y="265462"/>
                    <a:pt x="209740" y="121825"/>
                    <a:pt x="153067" y="100394"/>
                  </a:cubicBezTo>
                  <a:cubicBezTo>
                    <a:pt x="98774" y="79915"/>
                    <a:pt x="7620" y="98679"/>
                    <a:pt x="0" y="100298"/>
                  </a:cubicBezTo>
                  <a:cubicBezTo>
                    <a:pt x="59055" y="79439"/>
                    <a:pt x="109538" y="61436"/>
                    <a:pt x="124777" y="56674"/>
                  </a:cubicBezTo>
                  <a:cubicBezTo>
                    <a:pt x="160687" y="45339"/>
                    <a:pt x="184309" y="59531"/>
                    <a:pt x="306134" y="102013"/>
                  </a:cubicBezTo>
                  <a:cubicBezTo>
                    <a:pt x="427958" y="144494"/>
                    <a:pt x="751046" y="286226"/>
                    <a:pt x="960787" y="257842"/>
                  </a:cubicBezTo>
                  <a:cubicBezTo>
                    <a:pt x="1170527" y="229553"/>
                    <a:pt x="1434084" y="0"/>
                    <a:pt x="1434084" y="0"/>
                  </a:cubicBezTo>
                  <a:close/>
                </a:path>
              </a:pathLst>
            </a:custGeom>
            <a:solidFill>
              <a:srgbClr val="FFCB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FB1C2A4-8B29-4D25-B471-F3815C2B162F}"/>
                </a:ext>
              </a:extLst>
            </p:cNvPr>
            <p:cNvSpPr/>
            <p:nvPr/>
          </p:nvSpPr>
          <p:spPr>
            <a:xfrm>
              <a:off x="5042154" y="3248186"/>
              <a:ext cx="753237" cy="425134"/>
            </a:xfrm>
            <a:custGeom>
              <a:avLst/>
              <a:gdLst>
                <a:gd name="connsiteX0" fmla="*/ 753237 w 753237"/>
                <a:gd name="connsiteY0" fmla="*/ 64798 h 425134"/>
                <a:gd name="connsiteX1" fmla="*/ 531686 w 753237"/>
                <a:gd name="connsiteY1" fmla="*/ 32794 h 425134"/>
                <a:gd name="connsiteX2" fmla="*/ 408908 w 753237"/>
                <a:gd name="connsiteY2" fmla="*/ 71561 h 425134"/>
                <a:gd name="connsiteX3" fmla="*/ 290798 w 753237"/>
                <a:gd name="connsiteY3" fmla="*/ 170621 h 425134"/>
                <a:gd name="connsiteX4" fmla="*/ 85820 w 753237"/>
                <a:gd name="connsiteY4" fmla="*/ 403126 h 425134"/>
                <a:gd name="connsiteX5" fmla="*/ 0 w 753237"/>
                <a:gd name="connsiteY5" fmla="*/ 423034 h 425134"/>
                <a:gd name="connsiteX6" fmla="*/ 115538 w 753237"/>
                <a:gd name="connsiteY6" fmla="*/ 329308 h 425134"/>
                <a:gd name="connsiteX7" fmla="*/ 306896 w 753237"/>
                <a:gd name="connsiteY7" fmla="*/ 81372 h 425134"/>
                <a:gd name="connsiteX8" fmla="*/ 463106 w 753237"/>
                <a:gd name="connsiteY8" fmla="*/ 11839 h 425134"/>
                <a:gd name="connsiteX9" fmla="*/ 753237 w 753237"/>
                <a:gd name="connsiteY9" fmla="*/ 64798 h 42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3237" h="425134">
                  <a:moveTo>
                    <a:pt x="753237" y="64798"/>
                  </a:moveTo>
                  <a:cubicBezTo>
                    <a:pt x="683324" y="13649"/>
                    <a:pt x="531686" y="32794"/>
                    <a:pt x="531686" y="32794"/>
                  </a:cubicBezTo>
                  <a:cubicBezTo>
                    <a:pt x="498920" y="51083"/>
                    <a:pt x="450533" y="63560"/>
                    <a:pt x="408908" y="71561"/>
                  </a:cubicBezTo>
                  <a:cubicBezTo>
                    <a:pt x="356426" y="81848"/>
                    <a:pt x="319850" y="125663"/>
                    <a:pt x="290798" y="170621"/>
                  </a:cubicBezTo>
                  <a:cubicBezTo>
                    <a:pt x="237839" y="253108"/>
                    <a:pt x="141732" y="367217"/>
                    <a:pt x="85820" y="403126"/>
                  </a:cubicBezTo>
                  <a:cubicBezTo>
                    <a:pt x="54578" y="423319"/>
                    <a:pt x="24193" y="428653"/>
                    <a:pt x="0" y="423034"/>
                  </a:cubicBezTo>
                  <a:cubicBezTo>
                    <a:pt x="2572" y="422462"/>
                    <a:pt x="46958" y="413128"/>
                    <a:pt x="115538" y="329308"/>
                  </a:cubicBezTo>
                  <a:cubicBezTo>
                    <a:pt x="186500" y="242821"/>
                    <a:pt x="291275" y="99755"/>
                    <a:pt x="306896" y="81372"/>
                  </a:cubicBezTo>
                  <a:cubicBezTo>
                    <a:pt x="322517" y="62893"/>
                    <a:pt x="420815" y="36033"/>
                    <a:pt x="463106" y="11839"/>
                  </a:cubicBezTo>
                  <a:cubicBezTo>
                    <a:pt x="496443" y="-7115"/>
                    <a:pt x="665893" y="-11973"/>
                    <a:pt x="753237" y="64798"/>
                  </a:cubicBezTo>
                  <a:close/>
                </a:path>
              </a:pathLst>
            </a:custGeom>
            <a:solidFill>
              <a:srgbClr val="FFBA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7DCAA00-EC03-47A6-A260-08D9E4967280}"/>
                </a:ext>
              </a:extLst>
            </p:cNvPr>
            <p:cNvSpPr/>
            <p:nvPr/>
          </p:nvSpPr>
          <p:spPr>
            <a:xfrm>
              <a:off x="5827585" y="3351942"/>
              <a:ext cx="15525" cy="39242"/>
            </a:xfrm>
            <a:custGeom>
              <a:avLst/>
              <a:gdLst>
                <a:gd name="connsiteX0" fmla="*/ 15526 w 15525"/>
                <a:gd name="connsiteY0" fmla="*/ 39243 h 39242"/>
                <a:gd name="connsiteX1" fmla="*/ 0 w 15525"/>
                <a:gd name="connsiteY1" fmla="*/ 0 h 39242"/>
                <a:gd name="connsiteX2" fmla="*/ 15526 w 15525"/>
                <a:gd name="connsiteY2" fmla="*/ 39243 h 3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" h="39242">
                  <a:moveTo>
                    <a:pt x="15526" y="39243"/>
                  </a:moveTo>
                  <a:cubicBezTo>
                    <a:pt x="11430" y="24955"/>
                    <a:pt x="6191" y="11716"/>
                    <a:pt x="0" y="0"/>
                  </a:cubicBezTo>
                  <a:cubicBezTo>
                    <a:pt x="6858" y="11811"/>
                    <a:pt x="12097" y="24860"/>
                    <a:pt x="15526" y="39243"/>
                  </a:cubicBezTo>
                  <a:close/>
                </a:path>
              </a:pathLst>
            </a:custGeom>
            <a:solidFill>
              <a:srgbClr val="FFCB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201" name="Graphic 31">
              <a:extLst>
                <a:ext uri="{FF2B5EF4-FFF2-40B4-BE49-F238E27FC236}">
                  <a16:creationId xmlns:a16="http://schemas.microsoft.com/office/drawing/2014/main" id="{1E752B4E-D5E0-40EA-8589-F40F7A05954D}"/>
                </a:ext>
              </a:extLst>
            </p:cNvPr>
            <p:cNvGrpSpPr/>
            <p:nvPr/>
          </p:nvGrpSpPr>
          <p:grpSpPr>
            <a:xfrm>
              <a:off x="4978799" y="3379569"/>
              <a:ext cx="601680" cy="601680"/>
              <a:chOff x="4978799" y="3379569"/>
              <a:chExt cx="601680" cy="601680"/>
            </a:xfrm>
          </p:grpSpPr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64FFBA3-2626-4B53-8A1E-395F0005659F}"/>
                  </a:ext>
                </a:extLst>
              </p:cNvPr>
              <p:cNvSpPr/>
              <p:nvPr/>
            </p:nvSpPr>
            <p:spPr>
              <a:xfrm rot="-2782657">
                <a:off x="5066851" y="3467621"/>
                <a:ext cx="425575" cy="425575"/>
              </a:xfrm>
              <a:custGeom>
                <a:avLst/>
                <a:gdLst>
                  <a:gd name="connsiteX0" fmla="*/ 425576 w 425575"/>
                  <a:gd name="connsiteY0" fmla="*/ 212788 h 425575"/>
                  <a:gd name="connsiteX1" fmla="*/ 212788 w 425575"/>
                  <a:gd name="connsiteY1" fmla="*/ 425576 h 425575"/>
                  <a:gd name="connsiteX2" fmla="*/ 0 w 425575"/>
                  <a:gd name="connsiteY2" fmla="*/ 212788 h 425575"/>
                  <a:gd name="connsiteX3" fmla="*/ 212788 w 425575"/>
                  <a:gd name="connsiteY3" fmla="*/ 0 h 425575"/>
                  <a:gd name="connsiteX4" fmla="*/ 425576 w 425575"/>
                  <a:gd name="connsiteY4" fmla="*/ 212788 h 42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575" h="425575">
                    <a:moveTo>
                      <a:pt x="425576" y="212788"/>
                    </a:moveTo>
                    <a:cubicBezTo>
                      <a:pt x="425576" y="330307"/>
                      <a:pt x="330307" y="425576"/>
                      <a:pt x="212788" y="425576"/>
                    </a:cubicBezTo>
                    <a:cubicBezTo>
                      <a:pt x="95268" y="425576"/>
                      <a:pt x="0" y="330307"/>
                      <a:pt x="0" y="212788"/>
                    </a:cubicBezTo>
                    <a:cubicBezTo>
                      <a:pt x="0" y="95268"/>
                      <a:pt x="95268" y="0"/>
                      <a:pt x="212788" y="0"/>
                    </a:cubicBezTo>
                    <a:cubicBezTo>
                      <a:pt x="330307" y="0"/>
                      <a:pt x="425576" y="95268"/>
                      <a:pt x="425576" y="212788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B9B97D-4783-4DB2-A5ED-D9D9C7B7DF3C}"/>
                  </a:ext>
                </a:extLst>
              </p:cNvPr>
              <p:cNvSpPr/>
              <p:nvPr/>
            </p:nvSpPr>
            <p:spPr>
              <a:xfrm rot="-2121630">
                <a:off x="5102702" y="3503590"/>
                <a:ext cx="353746" cy="353746"/>
              </a:xfrm>
              <a:custGeom>
                <a:avLst/>
                <a:gdLst>
                  <a:gd name="connsiteX0" fmla="*/ 353747 w 353746"/>
                  <a:gd name="connsiteY0" fmla="*/ 176873 h 353746"/>
                  <a:gd name="connsiteX1" fmla="*/ 176873 w 353746"/>
                  <a:gd name="connsiteY1" fmla="*/ 353747 h 353746"/>
                  <a:gd name="connsiteX2" fmla="*/ 0 w 353746"/>
                  <a:gd name="connsiteY2" fmla="*/ 176873 h 353746"/>
                  <a:gd name="connsiteX3" fmla="*/ 176873 w 353746"/>
                  <a:gd name="connsiteY3" fmla="*/ 0 h 353746"/>
                  <a:gd name="connsiteX4" fmla="*/ 353747 w 353746"/>
                  <a:gd name="connsiteY4" fmla="*/ 176873 h 3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746" h="353746">
                    <a:moveTo>
                      <a:pt x="353747" y="176873"/>
                    </a:moveTo>
                    <a:cubicBezTo>
                      <a:pt x="353747" y="274558"/>
                      <a:pt x="274558" y="353747"/>
                      <a:pt x="176873" y="353747"/>
                    </a:cubicBezTo>
                    <a:cubicBezTo>
                      <a:pt x="79189" y="353747"/>
                      <a:pt x="0" y="274558"/>
                      <a:pt x="0" y="176873"/>
                    </a:cubicBezTo>
                    <a:cubicBezTo>
                      <a:pt x="0" y="79189"/>
                      <a:pt x="79189" y="0"/>
                      <a:pt x="176873" y="0"/>
                    </a:cubicBezTo>
                    <a:cubicBezTo>
                      <a:pt x="274558" y="0"/>
                      <a:pt x="353747" y="79189"/>
                      <a:pt x="353747" y="176873"/>
                    </a:cubicBezTo>
                    <a:close/>
                  </a:path>
                </a:pathLst>
              </a:custGeom>
              <a:solidFill>
                <a:srgbClr val="FFAC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37B1476-918F-42B9-9DCD-F6623115A1CD}"/>
                  </a:ext>
                </a:extLst>
              </p:cNvPr>
              <p:cNvSpPr/>
              <p:nvPr/>
            </p:nvSpPr>
            <p:spPr>
              <a:xfrm>
                <a:off x="5183203" y="3558538"/>
                <a:ext cx="192794" cy="243270"/>
              </a:xfrm>
              <a:custGeom>
                <a:avLst/>
                <a:gdLst>
                  <a:gd name="connsiteX0" fmla="*/ 189278 w 192794"/>
                  <a:gd name="connsiteY0" fmla="*/ 166879 h 243270"/>
                  <a:gd name="connsiteX1" fmla="*/ 154130 w 192794"/>
                  <a:gd name="connsiteY1" fmla="*/ 206979 h 243270"/>
                  <a:gd name="connsiteX2" fmla="*/ 161846 w 192794"/>
                  <a:gd name="connsiteY2" fmla="*/ 222791 h 243270"/>
                  <a:gd name="connsiteX3" fmla="*/ 155273 w 192794"/>
                  <a:gd name="connsiteY3" fmla="*/ 241841 h 243270"/>
                  <a:gd name="connsiteX4" fmla="*/ 155273 w 192794"/>
                  <a:gd name="connsiteY4" fmla="*/ 241841 h 243270"/>
                  <a:gd name="connsiteX5" fmla="*/ 136223 w 192794"/>
                  <a:gd name="connsiteY5" fmla="*/ 235269 h 243270"/>
                  <a:gd name="connsiteX6" fmla="*/ 128889 w 192794"/>
                  <a:gd name="connsiteY6" fmla="*/ 220219 h 243270"/>
                  <a:gd name="connsiteX7" fmla="*/ 89646 w 192794"/>
                  <a:gd name="connsiteY7" fmla="*/ 231173 h 243270"/>
                  <a:gd name="connsiteX8" fmla="*/ 74311 w 192794"/>
                  <a:gd name="connsiteY8" fmla="*/ 232411 h 243270"/>
                  <a:gd name="connsiteX9" fmla="*/ 54785 w 192794"/>
                  <a:gd name="connsiteY9" fmla="*/ 213837 h 243270"/>
                  <a:gd name="connsiteX10" fmla="*/ 54785 w 192794"/>
                  <a:gd name="connsiteY10" fmla="*/ 213837 h 243270"/>
                  <a:gd name="connsiteX11" fmla="*/ 72692 w 192794"/>
                  <a:gd name="connsiteY11" fmla="*/ 194216 h 243270"/>
                  <a:gd name="connsiteX12" fmla="*/ 82693 w 192794"/>
                  <a:gd name="connsiteY12" fmla="*/ 193644 h 243270"/>
                  <a:gd name="connsiteX13" fmla="*/ 112506 w 192794"/>
                  <a:gd name="connsiteY13" fmla="*/ 186691 h 243270"/>
                  <a:gd name="connsiteX14" fmla="*/ 91646 w 192794"/>
                  <a:gd name="connsiteY14" fmla="*/ 144019 h 243270"/>
                  <a:gd name="connsiteX15" fmla="*/ 56213 w 192794"/>
                  <a:gd name="connsiteY15" fmla="*/ 149258 h 243270"/>
                  <a:gd name="connsiteX16" fmla="*/ 27638 w 192794"/>
                  <a:gd name="connsiteY16" fmla="*/ 143733 h 243270"/>
                  <a:gd name="connsiteX17" fmla="*/ 5826 w 192794"/>
                  <a:gd name="connsiteY17" fmla="*/ 120397 h 243270"/>
                  <a:gd name="connsiteX18" fmla="*/ 3540 w 192794"/>
                  <a:gd name="connsiteY18" fmla="*/ 76391 h 243270"/>
                  <a:gd name="connsiteX19" fmla="*/ 39068 w 192794"/>
                  <a:gd name="connsiteY19" fmla="*/ 36101 h 243270"/>
                  <a:gd name="connsiteX20" fmla="*/ 31448 w 192794"/>
                  <a:gd name="connsiteY20" fmla="*/ 20480 h 243270"/>
                  <a:gd name="connsiteX21" fmla="*/ 38021 w 192794"/>
                  <a:gd name="connsiteY21" fmla="*/ 1430 h 243270"/>
                  <a:gd name="connsiteX22" fmla="*/ 38021 w 192794"/>
                  <a:gd name="connsiteY22" fmla="*/ 1430 h 243270"/>
                  <a:gd name="connsiteX23" fmla="*/ 57071 w 192794"/>
                  <a:gd name="connsiteY23" fmla="*/ 8002 h 243270"/>
                  <a:gd name="connsiteX24" fmla="*/ 64405 w 192794"/>
                  <a:gd name="connsiteY24" fmla="*/ 23051 h 243270"/>
                  <a:gd name="connsiteX25" fmla="*/ 105362 w 192794"/>
                  <a:gd name="connsiteY25" fmla="*/ 13050 h 243270"/>
                  <a:gd name="connsiteX26" fmla="*/ 125079 w 192794"/>
                  <a:gd name="connsiteY26" fmla="*/ 30862 h 243270"/>
                  <a:gd name="connsiteX27" fmla="*/ 125079 w 192794"/>
                  <a:gd name="connsiteY27" fmla="*/ 30862 h 243270"/>
                  <a:gd name="connsiteX28" fmla="*/ 107363 w 192794"/>
                  <a:gd name="connsiteY28" fmla="*/ 51150 h 243270"/>
                  <a:gd name="connsiteX29" fmla="*/ 80883 w 192794"/>
                  <a:gd name="connsiteY29" fmla="*/ 56770 h 243270"/>
                  <a:gd name="connsiteX30" fmla="*/ 102124 w 192794"/>
                  <a:gd name="connsiteY30" fmla="*/ 100204 h 243270"/>
                  <a:gd name="connsiteX31" fmla="*/ 136985 w 192794"/>
                  <a:gd name="connsiteY31" fmla="*/ 94775 h 243270"/>
                  <a:gd name="connsiteX32" fmla="*/ 165465 w 192794"/>
                  <a:gd name="connsiteY32" fmla="*/ 100204 h 243270"/>
                  <a:gd name="connsiteX33" fmla="*/ 187182 w 192794"/>
                  <a:gd name="connsiteY33" fmla="*/ 123350 h 243270"/>
                  <a:gd name="connsiteX34" fmla="*/ 189278 w 192794"/>
                  <a:gd name="connsiteY34" fmla="*/ 166879 h 243270"/>
                  <a:gd name="connsiteX35" fmla="*/ 56023 w 192794"/>
                  <a:gd name="connsiteY35" fmla="*/ 106490 h 243270"/>
                  <a:gd name="connsiteX36" fmla="*/ 73454 w 192794"/>
                  <a:gd name="connsiteY36" fmla="*/ 106490 h 243270"/>
                  <a:gd name="connsiteX37" fmla="*/ 55737 w 192794"/>
                  <a:gd name="connsiteY37" fmla="*/ 70200 h 243270"/>
                  <a:gd name="connsiteX38" fmla="*/ 44974 w 192794"/>
                  <a:gd name="connsiteY38" fmla="*/ 84488 h 243270"/>
                  <a:gd name="connsiteX39" fmla="*/ 46022 w 192794"/>
                  <a:gd name="connsiteY39" fmla="*/ 98394 h 243270"/>
                  <a:gd name="connsiteX40" fmla="*/ 56023 w 192794"/>
                  <a:gd name="connsiteY40" fmla="*/ 106490 h 243270"/>
                  <a:gd name="connsiteX41" fmla="*/ 148225 w 192794"/>
                  <a:gd name="connsiteY41" fmla="*/ 159926 h 243270"/>
                  <a:gd name="connsiteX42" fmla="*/ 147463 w 192794"/>
                  <a:gd name="connsiteY42" fmla="*/ 146686 h 243270"/>
                  <a:gd name="connsiteX43" fmla="*/ 137652 w 192794"/>
                  <a:gd name="connsiteY43" fmla="*/ 138494 h 243270"/>
                  <a:gd name="connsiteX44" fmla="*/ 120507 w 192794"/>
                  <a:gd name="connsiteY44" fmla="*/ 138018 h 243270"/>
                  <a:gd name="connsiteX45" fmla="*/ 137747 w 192794"/>
                  <a:gd name="connsiteY45" fmla="*/ 173261 h 243270"/>
                  <a:gd name="connsiteX46" fmla="*/ 148225 w 192794"/>
                  <a:gd name="connsiteY46" fmla="*/ 159926 h 24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92794" h="243270">
                    <a:moveTo>
                      <a:pt x="189278" y="166879"/>
                    </a:moveTo>
                    <a:cubicBezTo>
                      <a:pt x="183944" y="181833"/>
                      <a:pt x="172228" y="195168"/>
                      <a:pt x="154130" y="206979"/>
                    </a:cubicBezTo>
                    <a:lnTo>
                      <a:pt x="161846" y="222791"/>
                    </a:lnTo>
                    <a:cubicBezTo>
                      <a:pt x="165275" y="229839"/>
                      <a:pt x="162322" y="238412"/>
                      <a:pt x="155273" y="241841"/>
                    </a:cubicBezTo>
                    <a:lnTo>
                      <a:pt x="155273" y="241841"/>
                    </a:lnTo>
                    <a:cubicBezTo>
                      <a:pt x="148225" y="245270"/>
                      <a:pt x="139652" y="242317"/>
                      <a:pt x="136223" y="235269"/>
                    </a:cubicBezTo>
                    <a:lnTo>
                      <a:pt x="128889" y="220219"/>
                    </a:lnTo>
                    <a:cubicBezTo>
                      <a:pt x="115935" y="225744"/>
                      <a:pt x="102886" y="229363"/>
                      <a:pt x="89646" y="231173"/>
                    </a:cubicBezTo>
                    <a:cubicBezTo>
                      <a:pt x="84217" y="231935"/>
                      <a:pt x="79169" y="232316"/>
                      <a:pt x="74311" y="232411"/>
                    </a:cubicBezTo>
                    <a:cubicBezTo>
                      <a:pt x="63833" y="232601"/>
                      <a:pt x="55070" y="224410"/>
                      <a:pt x="54785" y="213837"/>
                    </a:cubicBezTo>
                    <a:lnTo>
                      <a:pt x="54785" y="213837"/>
                    </a:lnTo>
                    <a:cubicBezTo>
                      <a:pt x="54499" y="203550"/>
                      <a:pt x="62405" y="194406"/>
                      <a:pt x="72692" y="194216"/>
                    </a:cubicBezTo>
                    <a:cubicBezTo>
                      <a:pt x="75930" y="194216"/>
                      <a:pt x="79264" y="193930"/>
                      <a:pt x="82693" y="193644"/>
                    </a:cubicBezTo>
                    <a:cubicBezTo>
                      <a:pt x="92980" y="192692"/>
                      <a:pt x="102886" y="190310"/>
                      <a:pt x="112506" y="186691"/>
                    </a:cubicBezTo>
                    <a:lnTo>
                      <a:pt x="91646" y="144019"/>
                    </a:lnTo>
                    <a:cubicBezTo>
                      <a:pt x="78121" y="147067"/>
                      <a:pt x="66310" y="148781"/>
                      <a:pt x="56213" y="149258"/>
                    </a:cubicBezTo>
                    <a:cubicBezTo>
                      <a:pt x="46117" y="149734"/>
                      <a:pt x="36592" y="147924"/>
                      <a:pt x="27638" y="143733"/>
                    </a:cubicBezTo>
                    <a:cubicBezTo>
                      <a:pt x="18685" y="139542"/>
                      <a:pt x="11351" y="131827"/>
                      <a:pt x="5826" y="120397"/>
                    </a:cubicBezTo>
                    <a:cubicBezTo>
                      <a:pt x="-1032" y="106300"/>
                      <a:pt x="-1889" y="91631"/>
                      <a:pt x="3540" y="76391"/>
                    </a:cubicBezTo>
                    <a:cubicBezTo>
                      <a:pt x="8874" y="61247"/>
                      <a:pt x="20780" y="47816"/>
                      <a:pt x="39068" y="36101"/>
                    </a:cubicBezTo>
                    <a:lnTo>
                      <a:pt x="31448" y="20480"/>
                    </a:lnTo>
                    <a:cubicBezTo>
                      <a:pt x="28019" y="13431"/>
                      <a:pt x="30972" y="4859"/>
                      <a:pt x="38021" y="1430"/>
                    </a:cubicBezTo>
                    <a:lnTo>
                      <a:pt x="38021" y="1430"/>
                    </a:lnTo>
                    <a:cubicBezTo>
                      <a:pt x="45069" y="-1999"/>
                      <a:pt x="53642" y="953"/>
                      <a:pt x="57071" y="8002"/>
                    </a:cubicBezTo>
                    <a:lnTo>
                      <a:pt x="64405" y="23051"/>
                    </a:lnTo>
                    <a:cubicBezTo>
                      <a:pt x="78883" y="17336"/>
                      <a:pt x="92599" y="14003"/>
                      <a:pt x="105362" y="13050"/>
                    </a:cubicBezTo>
                    <a:cubicBezTo>
                      <a:pt x="115649" y="12288"/>
                      <a:pt x="124412" y="20575"/>
                      <a:pt x="125079" y="30862"/>
                    </a:cubicBezTo>
                    <a:lnTo>
                      <a:pt x="125079" y="30862"/>
                    </a:lnTo>
                    <a:cubicBezTo>
                      <a:pt x="125841" y="41339"/>
                      <a:pt x="117840" y="50198"/>
                      <a:pt x="107363" y="51150"/>
                    </a:cubicBezTo>
                    <a:cubicBezTo>
                      <a:pt x="98123" y="51912"/>
                      <a:pt x="89265" y="53817"/>
                      <a:pt x="80883" y="56770"/>
                    </a:cubicBezTo>
                    <a:lnTo>
                      <a:pt x="102124" y="100204"/>
                    </a:lnTo>
                    <a:cubicBezTo>
                      <a:pt x="115364" y="97061"/>
                      <a:pt x="126984" y="95251"/>
                      <a:pt x="136985" y="94775"/>
                    </a:cubicBezTo>
                    <a:cubicBezTo>
                      <a:pt x="146987" y="94203"/>
                      <a:pt x="156416" y="96013"/>
                      <a:pt x="165465" y="100204"/>
                    </a:cubicBezTo>
                    <a:cubicBezTo>
                      <a:pt x="174419" y="104395"/>
                      <a:pt x="181658" y="112015"/>
                      <a:pt x="187182" y="123350"/>
                    </a:cubicBezTo>
                    <a:cubicBezTo>
                      <a:pt x="193850" y="137542"/>
                      <a:pt x="194612" y="152020"/>
                      <a:pt x="189278" y="166879"/>
                    </a:cubicBezTo>
                    <a:close/>
                    <a:moveTo>
                      <a:pt x="56023" y="106490"/>
                    </a:moveTo>
                    <a:cubicBezTo>
                      <a:pt x="60595" y="107633"/>
                      <a:pt x="66405" y="107633"/>
                      <a:pt x="73454" y="106490"/>
                    </a:cubicBezTo>
                    <a:lnTo>
                      <a:pt x="55737" y="70200"/>
                    </a:lnTo>
                    <a:cubicBezTo>
                      <a:pt x="50022" y="74867"/>
                      <a:pt x="46403" y="79630"/>
                      <a:pt x="44974" y="84488"/>
                    </a:cubicBezTo>
                    <a:cubicBezTo>
                      <a:pt x="43545" y="89346"/>
                      <a:pt x="43926" y="93917"/>
                      <a:pt x="46022" y="98394"/>
                    </a:cubicBezTo>
                    <a:cubicBezTo>
                      <a:pt x="48117" y="102680"/>
                      <a:pt x="51451" y="105443"/>
                      <a:pt x="56023" y="106490"/>
                    </a:cubicBezTo>
                    <a:close/>
                    <a:moveTo>
                      <a:pt x="148225" y="159926"/>
                    </a:moveTo>
                    <a:cubicBezTo>
                      <a:pt x="149749" y="155354"/>
                      <a:pt x="149558" y="150972"/>
                      <a:pt x="147463" y="146686"/>
                    </a:cubicBezTo>
                    <a:cubicBezTo>
                      <a:pt x="145367" y="142400"/>
                      <a:pt x="142129" y="139733"/>
                      <a:pt x="137652" y="138494"/>
                    </a:cubicBezTo>
                    <a:cubicBezTo>
                      <a:pt x="133175" y="137256"/>
                      <a:pt x="127460" y="137161"/>
                      <a:pt x="120507" y="138018"/>
                    </a:cubicBezTo>
                    <a:lnTo>
                      <a:pt x="137747" y="173261"/>
                    </a:lnTo>
                    <a:cubicBezTo>
                      <a:pt x="143081" y="168974"/>
                      <a:pt x="146606" y="164498"/>
                      <a:pt x="148225" y="159926"/>
                    </a:cubicBezTo>
                    <a:close/>
                  </a:path>
                </a:pathLst>
              </a:custGeom>
              <a:solidFill>
                <a:srgbClr val="FFDE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dirty="0"/>
              </a:p>
            </p:txBody>
          </p:sp>
        </p:grp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5678F19-80FA-4A88-94B8-20292B22D8B5}"/>
                </a:ext>
              </a:extLst>
            </p:cNvPr>
            <p:cNvSpPr/>
            <p:nvPr/>
          </p:nvSpPr>
          <p:spPr>
            <a:xfrm>
              <a:off x="5231987" y="3708843"/>
              <a:ext cx="292417" cy="209294"/>
            </a:xfrm>
            <a:custGeom>
              <a:avLst/>
              <a:gdLst>
                <a:gd name="connsiteX0" fmla="*/ 292418 w 292417"/>
                <a:gd name="connsiteY0" fmla="*/ 0 h 209294"/>
                <a:gd name="connsiteX1" fmla="*/ 136969 w 292417"/>
                <a:gd name="connsiteY1" fmla="*/ 184595 h 209294"/>
                <a:gd name="connsiteX2" fmla="*/ 0 w 292417"/>
                <a:gd name="connsiteY2" fmla="*/ 208883 h 209294"/>
                <a:gd name="connsiteX3" fmla="*/ 7906 w 292417"/>
                <a:gd name="connsiteY3" fmla="*/ 190500 h 209294"/>
                <a:gd name="connsiteX4" fmla="*/ 254889 w 292417"/>
                <a:gd name="connsiteY4" fmla="*/ 10573 h 209294"/>
                <a:gd name="connsiteX5" fmla="*/ 292418 w 292417"/>
                <a:gd name="connsiteY5" fmla="*/ 0 h 20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417" h="209294">
                  <a:moveTo>
                    <a:pt x="292418" y="0"/>
                  </a:moveTo>
                  <a:cubicBezTo>
                    <a:pt x="273177" y="31814"/>
                    <a:pt x="198120" y="151638"/>
                    <a:pt x="136969" y="184595"/>
                  </a:cubicBezTo>
                  <a:cubicBezTo>
                    <a:pt x="97155" y="206026"/>
                    <a:pt x="40481" y="210884"/>
                    <a:pt x="0" y="208883"/>
                  </a:cubicBezTo>
                  <a:cubicBezTo>
                    <a:pt x="2000" y="202787"/>
                    <a:pt x="4763" y="196596"/>
                    <a:pt x="7906" y="190500"/>
                  </a:cubicBezTo>
                  <a:cubicBezTo>
                    <a:pt x="53245" y="105442"/>
                    <a:pt x="169640" y="38862"/>
                    <a:pt x="254889" y="10573"/>
                  </a:cubicBezTo>
                  <a:cubicBezTo>
                    <a:pt x="268319" y="6096"/>
                    <a:pt x="280607" y="2667"/>
                    <a:pt x="292418" y="0"/>
                  </a:cubicBezTo>
                  <a:close/>
                </a:path>
              </a:pathLst>
            </a:custGeom>
            <a:solidFill>
              <a:srgbClr val="FFC4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9357686" y="2971543"/>
            <a:ext cx="1361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66" name="Picture 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86" y="795517"/>
            <a:ext cx="8407113" cy="4273666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7825309" y="2418092"/>
            <a:ext cx="1425390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1000" b="1" dirty="0">
                <a:solidFill>
                  <a:srgbClr val="FFC000"/>
                </a:solidFill>
                <a:latin typeface="HP001 4 hàng" panose="020B0603050302020204" pitchFamily="34" charset="0"/>
              </a:rPr>
              <a:t>C</a:t>
            </a:r>
            <a:endParaRPr lang="en-US" sz="110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100000" l="9990" r="8996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50" y="3131118"/>
            <a:ext cx="5025858" cy="4020686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0" y="-229313"/>
            <a:ext cx="1657206" cy="1640799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9585369" y="4041602"/>
            <a:ext cx="1132541" cy="12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9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72" grpId="0"/>
      <p:bldP spid="17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ounded Rectangle 82"/>
          <p:cNvSpPr/>
          <p:nvPr/>
        </p:nvSpPr>
        <p:spPr>
          <a:xfrm>
            <a:off x="6570145" y="4971788"/>
            <a:ext cx="5334000" cy="138739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aphic 31">
            <a:extLst>
              <a:ext uri="{FF2B5EF4-FFF2-40B4-BE49-F238E27FC236}">
                <a16:creationId xmlns:a16="http://schemas.microsoft.com/office/drawing/2014/main" id="{B404DD14-8F46-4F38-A4CC-77A1DEC58FE7}"/>
              </a:ext>
            </a:extLst>
          </p:cNvPr>
          <p:cNvGrpSpPr/>
          <p:nvPr/>
        </p:nvGrpSpPr>
        <p:grpSpPr>
          <a:xfrm>
            <a:off x="9287833" y="96564"/>
            <a:ext cx="2937751" cy="2055472"/>
            <a:chOff x="4978799" y="2776537"/>
            <a:chExt cx="2235054" cy="130697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9B1FE75-4B50-47F2-A234-0EB6EADDBFF9}"/>
                </a:ext>
              </a:extLst>
            </p:cNvPr>
            <p:cNvSpPr/>
            <p:nvPr/>
          </p:nvSpPr>
          <p:spPr>
            <a:xfrm>
              <a:off x="5163897" y="3207230"/>
              <a:ext cx="695310" cy="597910"/>
            </a:xfrm>
            <a:custGeom>
              <a:avLst/>
              <a:gdLst>
                <a:gd name="connsiteX0" fmla="*/ 1796 w 695310"/>
                <a:gd name="connsiteY0" fmla="*/ 349499 h 597910"/>
                <a:gd name="connsiteX1" fmla="*/ 2843 w 695310"/>
                <a:gd name="connsiteY1" fmla="*/ 566860 h 597910"/>
                <a:gd name="connsiteX2" fmla="*/ 128478 w 695310"/>
                <a:gd name="connsiteY2" fmla="*/ 545143 h 597910"/>
                <a:gd name="connsiteX3" fmla="*/ 211631 w 695310"/>
                <a:gd name="connsiteY3" fmla="*/ 526283 h 597910"/>
                <a:gd name="connsiteX4" fmla="*/ 265448 w 695310"/>
                <a:gd name="connsiteY4" fmla="*/ 444082 h 597910"/>
                <a:gd name="connsiteX5" fmla="*/ 343838 w 695310"/>
                <a:gd name="connsiteY5" fmla="*/ 431700 h 597910"/>
                <a:gd name="connsiteX6" fmla="*/ 447756 w 695310"/>
                <a:gd name="connsiteY6" fmla="*/ 315590 h 597910"/>
                <a:gd name="connsiteX7" fmla="*/ 545959 w 695310"/>
                <a:gd name="connsiteY7" fmla="*/ 210625 h 597910"/>
                <a:gd name="connsiteX8" fmla="*/ 695311 w 695310"/>
                <a:gd name="connsiteY8" fmla="*/ 125471 h 597910"/>
                <a:gd name="connsiteX9" fmla="*/ 661211 w 695310"/>
                <a:gd name="connsiteY9" fmla="*/ 46414 h 597910"/>
                <a:gd name="connsiteX10" fmla="*/ 466616 w 695310"/>
                <a:gd name="connsiteY10" fmla="*/ 122 h 597910"/>
                <a:gd name="connsiteX11" fmla="*/ 213441 w 695310"/>
                <a:gd name="connsiteY11" fmla="*/ 27554 h 597910"/>
                <a:gd name="connsiteX12" fmla="*/ 35895 w 695310"/>
                <a:gd name="connsiteY12" fmla="*/ 158809 h 597910"/>
                <a:gd name="connsiteX13" fmla="*/ 1796 w 695310"/>
                <a:gd name="connsiteY13" fmla="*/ 349499 h 59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5310" h="597910">
                  <a:moveTo>
                    <a:pt x="1796" y="349499"/>
                  </a:moveTo>
                  <a:cubicBezTo>
                    <a:pt x="1796" y="349499"/>
                    <a:pt x="-2872" y="521521"/>
                    <a:pt x="2843" y="566860"/>
                  </a:cubicBezTo>
                  <a:cubicBezTo>
                    <a:pt x="8558" y="612199"/>
                    <a:pt x="79329" y="610294"/>
                    <a:pt x="128478" y="545143"/>
                  </a:cubicBezTo>
                  <a:cubicBezTo>
                    <a:pt x="128478" y="545143"/>
                    <a:pt x="181342" y="553620"/>
                    <a:pt x="211631" y="526283"/>
                  </a:cubicBezTo>
                  <a:cubicBezTo>
                    <a:pt x="241826" y="498851"/>
                    <a:pt x="265448" y="444082"/>
                    <a:pt x="265448" y="444082"/>
                  </a:cubicBezTo>
                  <a:cubicBezTo>
                    <a:pt x="265448" y="444082"/>
                    <a:pt x="310501" y="449131"/>
                    <a:pt x="343838" y="431700"/>
                  </a:cubicBezTo>
                  <a:cubicBezTo>
                    <a:pt x="401465" y="401506"/>
                    <a:pt x="447756" y="315590"/>
                    <a:pt x="447756" y="315590"/>
                  </a:cubicBezTo>
                  <a:lnTo>
                    <a:pt x="545959" y="210625"/>
                  </a:lnTo>
                  <a:lnTo>
                    <a:pt x="695311" y="125471"/>
                  </a:lnTo>
                  <a:cubicBezTo>
                    <a:pt x="695311" y="125471"/>
                    <a:pt x="668736" y="47366"/>
                    <a:pt x="661211" y="46414"/>
                  </a:cubicBezTo>
                  <a:cubicBezTo>
                    <a:pt x="653687" y="45461"/>
                    <a:pt x="498715" y="-2735"/>
                    <a:pt x="466616" y="122"/>
                  </a:cubicBezTo>
                  <a:cubicBezTo>
                    <a:pt x="434516" y="2980"/>
                    <a:pt x="243635" y="17172"/>
                    <a:pt x="213441" y="27554"/>
                  </a:cubicBezTo>
                  <a:cubicBezTo>
                    <a:pt x="183247" y="37936"/>
                    <a:pt x="37800" y="155094"/>
                    <a:pt x="35895" y="158809"/>
                  </a:cubicBezTo>
                  <a:cubicBezTo>
                    <a:pt x="33990" y="162619"/>
                    <a:pt x="1796" y="349499"/>
                    <a:pt x="1796" y="349499"/>
                  </a:cubicBezTo>
                  <a:close/>
                </a:path>
              </a:pathLst>
            </a:custGeom>
            <a:solidFill>
              <a:srgbClr val="EF8A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6D3477A-1C2A-4B12-A10F-7FC79702569D}"/>
                </a:ext>
              </a:extLst>
            </p:cNvPr>
            <p:cNvSpPr/>
            <p:nvPr/>
          </p:nvSpPr>
          <p:spPr>
            <a:xfrm>
              <a:off x="5292375" y="3248786"/>
              <a:ext cx="358997" cy="503681"/>
            </a:xfrm>
            <a:custGeom>
              <a:avLst/>
              <a:gdLst>
                <a:gd name="connsiteX0" fmla="*/ 0 w 358997"/>
                <a:gd name="connsiteY0" fmla="*/ 503682 h 503681"/>
                <a:gd name="connsiteX1" fmla="*/ 24289 w 358997"/>
                <a:gd name="connsiteY1" fmla="*/ 419481 h 503681"/>
                <a:gd name="connsiteX2" fmla="*/ 47530 w 358997"/>
                <a:gd name="connsiteY2" fmla="*/ 335185 h 503681"/>
                <a:gd name="connsiteX3" fmla="*/ 47720 w 358997"/>
                <a:gd name="connsiteY3" fmla="*/ 334423 h 503681"/>
                <a:gd name="connsiteX4" fmla="*/ 48196 w 358997"/>
                <a:gd name="connsiteY4" fmla="*/ 333661 h 503681"/>
                <a:gd name="connsiteX5" fmla="*/ 111919 w 358997"/>
                <a:gd name="connsiteY5" fmla="*/ 235363 h 503681"/>
                <a:gd name="connsiteX6" fmla="*/ 142208 w 358997"/>
                <a:gd name="connsiteY6" fmla="*/ 185356 h 503681"/>
                <a:gd name="connsiteX7" fmla="*/ 169069 w 358997"/>
                <a:gd name="connsiteY7" fmla="*/ 134112 h 503681"/>
                <a:gd name="connsiteX8" fmla="*/ 169831 w 358997"/>
                <a:gd name="connsiteY8" fmla="*/ 132397 h 503681"/>
                <a:gd name="connsiteX9" fmla="*/ 171355 w 358997"/>
                <a:gd name="connsiteY9" fmla="*/ 131540 h 503681"/>
                <a:gd name="connsiteX10" fmla="*/ 221456 w 358997"/>
                <a:gd name="connsiteY10" fmla="*/ 103156 h 503681"/>
                <a:gd name="connsiteX11" fmla="*/ 270510 w 358997"/>
                <a:gd name="connsiteY11" fmla="*/ 72962 h 503681"/>
                <a:gd name="connsiteX12" fmla="*/ 317564 w 358997"/>
                <a:gd name="connsiteY12" fmla="*/ 39814 h 503681"/>
                <a:gd name="connsiteX13" fmla="*/ 358997 w 358997"/>
                <a:gd name="connsiteY13" fmla="*/ 0 h 503681"/>
                <a:gd name="connsiteX14" fmla="*/ 320231 w 358997"/>
                <a:gd name="connsiteY14" fmla="*/ 42958 h 503681"/>
                <a:gd name="connsiteX15" fmla="*/ 274511 w 358997"/>
                <a:gd name="connsiteY15" fmla="*/ 78772 h 503681"/>
                <a:gd name="connsiteX16" fmla="*/ 176213 w 358997"/>
                <a:gd name="connsiteY16" fmla="*/ 140494 h 503681"/>
                <a:gd name="connsiteX17" fmla="*/ 178498 w 358997"/>
                <a:gd name="connsiteY17" fmla="*/ 137922 h 503681"/>
                <a:gd name="connsiteX18" fmla="*/ 151638 w 358997"/>
                <a:gd name="connsiteY18" fmla="*/ 190881 h 503681"/>
                <a:gd name="connsiteX19" fmla="*/ 121063 w 358997"/>
                <a:gd name="connsiteY19" fmla="*/ 241268 h 503681"/>
                <a:gd name="connsiteX20" fmla="*/ 55626 w 358997"/>
                <a:gd name="connsiteY20" fmla="*/ 338995 h 503681"/>
                <a:gd name="connsiteX21" fmla="*/ 56293 w 358997"/>
                <a:gd name="connsiteY21" fmla="*/ 337566 h 503681"/>
                <a:gd name="connsiteX22" fmla="*/ 29718 w 358997"/>
                <a:gd name="connsiteY22" fmla="*/ 421291 h 503681"/>
                <a:gd name="connsiteX23" fmla="*/ 0 w 358997"/>
                <a:gd name="connsiteY23" fmla="*/ 503682 h 50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8997" h="503681">
                  <a:moveTo>
                    <a:pt x="0" y="503682"/>
                  </a:moveTo>
                  <a:lnTo>
                    <a:pt x="24289" y="419481"/>
                  </a:lnTo>
                  <a:cubicBezTo>
                    <a:pt x="32480" y="391478"/>
                    <a:pt x="40576" y="363379"/>
                    <a:pt x="47530" y="335185"/>
                  </a:cubicBezTo>
                  <a:lnTo>
                    <a:pt x="47720" y="334423"/>
                  </a:lnTo>
                  <a:lnTo>
                    <a:pt x="48196" y="333661"/>
                  </a:lnTo>
                  <a:cubicBezTo>
                    <a:pt x="69914" y="301180"/>
                    <a:pt x="91345" y="268510"/>
                    <a:pt x="111919" y="235363"/>
                  </a:cubicBezTo>
                  <a:cubicBezTo>
                    <a:pt x="122111" y="218789"/>
                    <a:pt x="132302" y="202121"/>
                    <a:pt x="142208" y="185356"/>
                  </a:cubicBezTo>
                  <a:cubicBezTo>
                    <a:pt x="152019" y="168592"/>
                    <a:pt x="161639" y="151543"/>
                    <a:pt x="169069" y="134112"/>
                  </a:cubicBezTo>
                  <a:lnTo>
                    <a:pt x="169831" y="132397"/>
                  </a:lnTo>
                  <a:lnTo>
                    <a:pt x="171355" y="131540"/>
                  </a:lnTo>
                  <a:cubicBezTo>
                    <a:pt x="188214" y="122491"/>
                    <a:pt x="204883" y="112776"/>
                    <a:pt x="221456" y="103156"/>
                  </a:cubicBezTo>
                  <a:cubicBezTo>
                    <a:pt x="238030" y="93536"/>
                    <a:pt x="254413" y="83439"/>
                    <a:pt x="270510" y="72962"/>
                  </a:cubicBezTo>
                  <a:cubicBezTo>
                    <a:pt x="286607" y="62484"/>
                    <a:pt x="302228" y="51340"/>
                    <a:pt x="317564" y="39814"/>
                  </a:cubicBezTo>
                  <a:cubicBezTo>
                    <a:pt x="332708" y="28099"/>
                    <a:pt x="347472" y="15526"/>
                    <a:pt x="358997" y="0"/>
                  </a:cubicBezTo>
                  <a:cubicBezTo>
                    <a:pt x="348901" y="16573"/>
                    <a:pt x="334708" y="30194"/>
                    <a:pt x="320231" y="42958"/>
                  </a:cubicBezTo>
                  <a:cubicBezTo>
                    <a:pt x="305657" y="55816"/>
                    <a:pt x="290322" y="67627"/>
                    <a:pt x="274511" y="78772"/>
                  </a:cubicBezTo>
                  <a:cubicBezTo>
                    <a:pt x="242888" y="101155"/>
                    <a:pt x="210217" y="121825"/>
                    <a:pt x="176213" y="140494"/>
                  </a:cubicBezTo>
                  <a:lnTo>
                    <a:pt x="178498" y="137922"/>
                  </a:lnTo>
                  <a:cubicBezTo>
                    <a:pt x="170783" y="156591"/>
                    <a:pt x="161353" y="173831"/>
                    <a:pt x="151638" y="190881"/>
                  </a:cubicBezTo>
                  <a:cubicBezTo>
                    <a:pt x="141922" y="208026"/>
                    <a:pt x="131731" y="224790"/>
                    <a:pt x="121063" y="241268"/>
                  </a:cubicBezTo>
                  <a:cubicBezTo>
                    <a:pt x="99917" y="274320"/>
                    <a:pt x="78200" y="306896"/>
                    <a:pt x="55626" y="338995"/>
                  </a:cubicBezTo>
                  <a:lnTo>
                    <a:pt x="56293" y="337566"/>
                  </a:lnTo>
                  <a:cubicBezTo>
                    <a:pt x="48196" y="365760"/>
                    <a:pt x="39052" y="393573"/>
                    <a:pt x="29718" y="421291"/>
                  </a:cubicBezTo>
                  <a:cubicBezTo>
                    <a:pt x="20193" y="448818"/>
                    <a:pt x="10477" y="476345"/>
                    <a:pt x="0" y="503682"/>
                  </a:cubicBezTo>
                  <a:close/>
                </a:path>
              </a:pathLst>
            </a:custGeom>
            <a:solidFill>
              <a:srgbClr val="CE6C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DA44042-4D82-4DCC-A291-05FA1389783E}"/>
                </a:ext>
              </a:extLst>
            </p:cNvPr>
            <p:cNvSpPr/>
            <p:nvPr/>
          </p:nvSpPr>
          <p:spPr>
            <a:xfrm>
              <a:off x="5429345" y="3265645"/>
              <a:ext cx="314610" cy="385762"/>
            </a:xfrm>
            <a:custGeom>
              <a:avLst/>
              <a:gdLst>
                <a:gd name="connsiteX0" fmla="*/ 0 w 314610"/>
                <a:gd name="connsiteY0" fmla="*/ 385763 h 385762"/>
                <a:gd name="connsiteX1" fmla="*/ 16478 w 314610"/>
                <a:gd name="connsiteY1" fmla="*/ 340043 h 385762"/>
                <a:gd name="connsiteX2" fmla="*/ 33528 w 314610"/>
                <a:gd name="connsiteY2" fmla="*/ 294513 h 385762"/>
                <a:gd name="connsiteX3" fmla="*/ 33719 w 314610"/>
                <a:gd name="connsiteY3" fmla="*/ 294132 h 385762"/>
                <a:gd name="connsiteX4" fmla="*/ 34100 w 314610"/>
                <a:gd name="connsiteY4" fmla="*/ 293656 h 385762"/>
                <a:gd name="connsiteX5" fmla="*/ 63627 w 314610"/>
                <a:gd name="connsiteY5" fmla="*/ 252413 h 385762"/>
                <a:gd name="connsiteX6" fmla="*/ 91821 w 314610"/>
                <a:gd name="connsiteY6" fmla="*/ 210312 h 385762"/>
                <a:gd name="connsiteX7" fmla="*/ 117920 w 314610"/>
                <a:gd name="connsiteY7" fmla="*/ 167069 h 385762"/>
                <a:gd name="connsiteX8" fmla="*/ 139446 w 314610"/>
                <a:gd name="connsiteY8" fmla="*/ 122015 h 385762"/>
                <a:gd name="connsiteX9" fmla="*/ 140303 w 314610"/>
                <a:gd name="connsiteY9" fmla="*/ 119729 h 385762"/>
                <a:gd name="connsiteX10" fmla="*/ 142494 w 314610"/>
                <a:gd name="connsiteY10" fmla="*/ 118777 h 385762"/>
                <a:gd name="connsiteX11" fmla="*/ 190119 w 314610"/>
                <a:gd name="connsiteY11" fmla="*/ 96107 h 385762"/>
                <a:gd name="connsiteX12" fmla="*/ 235934 w 314610"/>
                <a:gd name="connsiteY12" fmla="*/ 69818 h 385762"/>
                <a:gd name="connsiteX13" fmla="*/ 314611 w 314610"/>
                <a:gd name="connsiteY13" fmla="*/ 0 h 385762"/>
                <a:gd name="connsiteX14" fmla="*/ 281749 w 314610"/>
                <a:gd name="connsiteY14" fmla="*/ 42101 h 385762"/>
                <a:gd name="connsiteX15" fmla="*/ 240221 w 314610"/>
                <a:gd name="connsiteY15" fmla="*/ 76105 h 385762"/>
                <a:gd name="connsiteX16" fmla="*/ 194786 w 314610"/>
                <a:gd name="connsiteY16" fmla="*/ 104775 h 385762"/>
                <a:gd name="connsiteX17" fmla="*/ 146685 w 314610"/>
                <a:gd name="connsiteY17" fmla="*/ 128778 h 385762"/>
                <a:gd name="connsiteX18" fmla="*/ 149733 w 314610"/>
                <a:gd name="connsiteY18" fmla="*/ 125540 h 385762"/>
                <a:gd name="connsiteX19" fmla="*/ 127730 w 314610"/>
                <a:gd name="connsiteY19" fmla="*/ 172307 h 385762"/>
                <a:gd name="connsiteX20" fmla="*/ 100870 w 314610"/>
                <a:gd name="connsiteY20" fmla="*/ 216027 h 385762"/>
                <a:gd name="connsiteX21" fmla="*/ 39624 w 314610"/>
                <a:gd name="connsiteY21" fmla="*/ 297847 h 385762"/>
                <a:gd name="connsiteX22" fmla="*/ 40100 w 314610"/>
                <a:gd name="connsiteY22" fmla="*/ 296990 h 385762"/>
                <a:gd name="connsiteX23" fmla="*/ 20384 w 314610"/>
                <a:gd name="connsiteY23" fmla="*/ 341376 h 385762"/>
                <a:gd name="connsiteX24" fmla="*/ 0 w 314610"/>
                <a:gd name="connsiteY24" fmla="*/ 385763 h 38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610" h="385762">
                  <a:moveTo>
                    <a:pt x="0" y="385763"/>
                  </a:moveTo>
                  <a:cubicBezTo>
                    <a:pt x="5239" y="370427"/>
                    <a:pt x="10859" y="355283"/>
                    <a:pt x="16478" y="340043"/>
                  </a:cubicBezTo>
                  <a:cubicBezTo>
                    <a:pt x="21908" y="324803"/>
                    <a:pt x="27813" y="309658"/>
                    <a:pt x="33528" y="294513"/>
                  </a:cubicBezTo>
                  <a:lnTo>
                    <a:pt x="33719" y="294132"/>
                  </a:lnTo>
                  <a:lnTo>
                    <a:pt x="34100" y="293656"/>
                  </a:lnTo>
                  <a:cubicBezTo>
                    <a:pt x="44196" y="280225"/>
                    <a:pt x="54007" y="266319"/>
                    <a:pt x="63627" y="252413"/>
                  </a:cubicBezTo>
                  <a:cubicBezTo>
                    <a:pt x="73343" y="238601"/>
                    <a:pt x="82772" y="224600"/>
                    <a:pt x="91821" y="210312"/>
                  </a:cubicBezTo>
                  <a:cubicBezTo>
                    <a:pt x="100965" y="196120"/>
                    <a:pt x="109823" y="181832"/>
                    <a:pt x="117920" y="167069"/>
                  </a:cubicBezTo>
                  <a:cubicBezTo>
                    <a:pt x="125921" y="152400"/>
                    <a:pt x="133731" y="137446"/>
                    <a:pt x="139446" y="122015"/>
                  </a:cubicBezTo>
                  <a:lnTo>
                    <a:pt x="140303" y="119729"/>
                  </a:lnTo>
                  <a:lnTo>
                    <a:pt x="142494" y="118777"/>
                  </a:lnTo>
                  <a:cubicBezTo>
                    <a:pt x="158496" y="111919"/>
                    <a:pt x="174498" y="104299"/>
                    <a:pt x="190119" y="96107"/>
                  </a:cubicBezTo>
                  <a:cubicBezTo>
                    <a:pt x="205645" y="87821"/>
                    <a:pt x="221171" y="79439"/>
                    <a:pt x="235934" y="69818"/>
                  </a:cubicBezTo>
                  <a:cubicBezTo>
                    <a:pt x="265367" y="50673"/>
                    <a:pt x="293942" y="29147"/>
                    <a:pt x="314611" y="0"/>
                  </a:cubicBezTo>
                  <a:cubicBezTo>
                    <a:pt x="306134" y="15716"/>
                    <a:pt x="294323" y="29432"/>
                    <a:pt x="281749" y="42101"/>
                  </a:cubicBezTo>
                  <a:cubicBezTo>
                    <a:pt x="269176" y="54959"/>
                    <a:pt x="254699" y="65627"/>
                    <a:pt x="240221" y="76105"/>
                  </a:cubicBezTo>
                  <a:cubicBezTo>
                    <a:pt x="225647" y="86487"/>
                    <a:pt x="210503" y="96107"/>
                    <a:pt x="194786" y="104775"/>
                  </a:cubicBezTo>
                  <a:cubicBezTo>
                    <a:pt x="179070" y="113443"/>
                    <a:pt x="163354" y="121729"/>
                    <a:pt x="146685" y="128778"/>
                  </a:cubicBezTo>
                  <a:lnTo>
                    <a:pt x="149733" y="125540"/>
                  </a:lnTo>
                  <a:cubicBezTo>
                    <a:pt x="143732" y="141923"/>
                    <a:pt x="136017" y="157353"/>
                    <a:pt x="127730" y="172307"/>
                  </a:cubicBezTo>
                  <a:cubicBezTo>
                    <a:pt x="119444" y="187262"/>
                    <a:pt x="110300" y="201740"/>
                    <a:pt x="100870" y="216027"/>
                  </a:cubicBezTo>
                  <a:cubicBezTo>
                    <a:pt x="81915" y="244412"/>
                    <a:pt x="61436" y="271558"/>
                    <a:pt x="39624" y="297847"/>
                  </a:cubicBezTo>
                  <a:lnTo>
                    <a:pt x="40100" y="296990"/>
                  </a:lnTo>
                  <a:cubicBezTo>
                    <a:pt x="33623" y="311848"/>
                    <a:pt x="27146" y="326708"/>
                    <a:pt x="20384" y="341376"/>
                  </a:cubicBezTo>
                  <a:cubicBezTo>
                    <a:pt x="13621" y="356330"/>
                    <a:pt x="7049" y="371094"/>
                    <a:pt x="0" y="385763"/>
                  </a:cubicBezTo>
                  <a:close/>
                </a:path>
              </a:pathLst>
            </a:custGeom>
            <a:solidFill>
              <a:srgbClr val="CE6C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4427DA3-F666-41A1-86F9-5131FC63015C}"/>
                </a:ext>
              </a:extLst>
            </p:cNvPr>
            <p:cNvSpPr/>
            <p:nvPr/>
          </p:nvSpPr>
          <p:spPr>
            <a:xfrm>
              <a:off x="4988972" y="2776537"/>
              <a:ext cx="2224881" cy="1294688"/>
            </a:xfrm>
            <a:custGeom>
              <a:avLst/>
              <a:gdLst>
                <a:gd name="connsiteX0" fmla="*/ 2224881 w 2224881"/>
                <a:gd name="connsiteY0" fmla="*/ 0 h 1294688"/>
                <a:gd name="connsiteX1" fmla="*/ 2224881 w 2224881"/>
                <a:gd name="connsiteY1" fmla="*/ 682085 h 1294688"/>
                <a:gd name="connsiteX2" fmla="*/ 1922558 w 2224881"/>
                <a:gd name="connsiteY2" fmla="*/ 850202 h 1294688"/>
                <a:gd name="connsiteX3" fmla="*/ 1465358 w 2224881"/>
                <a:gd name="connsiteY3" fmla="*/ 1124236 h 1294688"/>
                <a:gd name="connsiteX4" fmla="*/ 1093216 w 2224881"/>
                <a:gd name="connsiteY4" fmla="*/ 1131856 h 1294688"/>
                <a:gd name="connsiteX5" fmla="*/ 683165 w 2224881"/>
                <a:gd name="connsiteY5" fmla="*/ 1196340 h 1294688"/>
                <a:gd name="connsiteX6" fmla="*/ 464566 w 2224881"/>
                <a:gd name="connsiteY6" fmla="*/ 1266158 h 1294688"/>
                <a:gd name="connsiteX7" fmla="*/ 348742 w 2224881"/>
                <a:gd name="connsiteY7" fmla="*/ 1294257 h 1294688"/>
                <a:gd name="connsiteX8" fmla="*/ 243110 w 2224881"/>
                <a:gd name="connsiteY8" fmla="*/ 1141095 h 1294688"/>
                <a:gd name="connsiteX9" fmla="*/ 251015 w 2224881"/>
                <a:gd name="connsiteY9" fmla="*/ 1122712 h 1294688"/>
                <a:gd name="connsiteX10" fmla="*/ 497999 w 2224881"/>
                <a:gd name="connsiteY10" fmla="*/ 942785 h 1294688"/>
                <a:gd name="connsiteX11" fmla="*/ 535432 w 2224881"/>
                <a:gd name="connsiteY11" fmla="*/ 932212 h 1294688"/>
                <a:gd name="connsiteX12" fmla="*/ 762508 w 2224881"/>
                <a:gd name="connsiteY12" fmla="*/ 867156 h 1294688"/>
                <a:gd name="connsiteX13" fmla="*/ 854424 w 2224881"/>
                <a:gd name="connsiteY13" fmla="*/ 616077 h 1294688"/>
                <a:gd name="connsiteX14" fmla="*/ 854043 w 2224881"/>
                <a:gd name="connsiteY14" fmla="*/ 614648 h 1294688"/>
                <a:gd name="connsiteX15" fmla="*/ 838517 w 2224881"/>
                <a:gd name="connsiteY15" fmla="*/ 575405 h 1294688"/>
                <a:gd name="connsiteX16" fmla="*/ 822896 w 2224881"/>
                <a:gd name="connsiteY16" fmla="*/ 551688 h 1294688"/>
                <a:gd name="connsiteX17" fmla="*/ 806323 w 2224881"/>
                <a:gd name="connsiteY17" fmla="*/ 536353 h 1294688"/>
                <a:gd name="connsiteX18" fmla="*/ 584771 w 2224881"/>
                <a:gd name="connsiteY18" fmla="*/ 504349 h 1294688"/>
                <a:gd name="connsiteX19" fmla="*/ 461994 w 2224881"/>
                <a:gd name="connsiteY19" fmla="*/ 543116 h 1294688"/>
                <a:gd name="connsiteX20" fmla="*/ 343884 w 2224881"/>
                <a:gd name="connsiteY20" fmla="*/ 642176 h 1294688"/>
                <a:gd name="connsiteX21" fmla="*/ 138906 w 2224881"/>
                <a:gd name="connsiteY21" fmla="*/ 874681 h 1294688"/>
                <a:gd name="connsiteX22" fmla="*/ 53086 w 2224881"/>
                <a:gd name="connsiteY22" fmla="*/ 894588 h 1294688"/>
                <a:gd name="connsiteX23" fmla="*/ 52991 w 2224881"/>
                <a:gd name="connsiteY23" fmla="*/ 894588 h 1294688"/>
                <a:gd name="connsiteX24" fmla="*/ 6604 w 2224881"/>
                <a:gd name="connsiteY24" fmla="*/ 791528 h 1294688"/>
                <a:gd name="connsiteX25" fmla="*/ 111950 w 2224881"/>
                <a:gd name="connsiteY25" fmla="*/ 560927 h 1294688"/>
                <a:gd name="connsiteX26" fmla="*/ 243776 w 2224881"/>
                <a:gd name="connsiteY26" fmla="*/ 320516 h 1294688"/>
                <a:gd name="connsiteX27" fmla="*/ 281972 w 2224881"/>
                <a:gd name="connsiteY27" fmla="*/ 288322 h 1294688"/>
                <a:gd name="connsiteX28" fmla="*/ 572484 w 2224881"/>
                <a:gd name="connsiteY28" fmla="*/ 174498 h 1294688"/>
                <a:gd name="connsiteX29" fmla="*/ 790226 w 2224881"/>
                <a:gd name="connsiteY29" fmla="*/ 100108 h 1294688"/>
                <a:gd name="connsiteX30" fmla="*/ 790702 w 2224881"/>
                <a:gd name="connsiteY30" fmla="*/ 100013 h 1294688"/>
                <a:gd name="connsiteX31" fmla="*/ 915575 w 2224881"/>
                <a:gd name="connsiteY31" fmla="*/ 56674 h 1294688"/>
                <a:gd name="connsiteX32" fmla="*/ 1096931 w 2224881"/>
                <a:gd name="connsiteY32" fmla="*/ 102013 h 1294688"/>
                <a:gd name="connsiteX33" fmla="*/ 1751584 w 2224881"/>
                <a:gd name="connsiteY33" fmla="*/ 257842 h 1294688"/>
                <a:gd name="connsiteX34" fmla="*/ 2224881 w 2224881"/>
                <a:gd name="connsiteY34" fmla="*/ 0 h 129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24881" h="1294688">
                  <a:moveTo>
                    <a:pt x="2224881" y="0"/>
                  </a:moveTo>
                  <a:lnTo>
                    <a:pt x="2224881" y="682085"/>
                  </a:lnTo>
                  <a:cubicBezTo>
                    <a:pt x="2224881" y="682085"/>
                    <a:pt x="2018855" y="782193"/>
                    <a:pt x="1922558" y="850202"/>
                  </a:cubicBezTo>
                  <a:cubicBezTo>
                    <a:pt x="1826165" y="918210"/>
                    <a:pt x="1559846" y="1080802"/>
                    <a:pt x="1465358" y="1124236"/>
                  </a:cubicBezTo>
                  <a:cubicBezTo>
                    <a:pt x="1370965" y="1167670"/>
                    <a:pt x="1202658" y="1139285"/>
                    <a:pt x="1093216" y="1131856"/>
                  </a:cubicBezTo>
                  <a:cubicBezTo>
                    <a:pt x="983583" y="1124236"/>
                    <a:pt x="798036" y="1162431"/>
                    <a:pt x="683165" y="1196340"/>
                  </a:cubicBezTo>
                  <a:cubicBezTo>
                    <a:pt x="593630" y="1222724"/>
                    <a:pt x="522668" y="1247966"/>
                    <a:pt x="464566" y="1266158"/>
                  </a:cubicBezTo>
                  <a:cubicBezTo>
                    <a:pt x="418846" y="1280636"/>
                    <a:pt x="381127" y="1290828"/>
                    <a:pt x="348742" y="1294257"/>
                  </a:cubicBezTo>
                  <a:cubicBezTo>
                    <a:pt x="280257" y="1301306"/>
                    <a:pt x="215678" y="1220724"/>
                    <a:pt x="243110" y="1141095"/>
                  </a:cubicBezTo>
                  <a:cubicBezTo>
                    <a:pt x="245110" y="1134999"/>
                    <a:pt x="247872" y="1128808"/>
                    <a:pt x="251015" y="1122712"/>
                  </a:cubicBezTo>
                  <a:cubicBezTo>
                    <a:pt x="296354" y="1037654"/>
                    <a:pt x="412750" y="971074"/>
                    <a:pt x="497999" y="942785"/>
                  </a:cubicBezTo>
                  <a:cubicBezTo>
                    <a:pt x="511238" y="938403"/>
                    <a:pt x="523621" y="934974"/>
                    <a:pt x="535432" y="932212"/>
                  </a:cubicBezTo>
                  <a:cubicBezTo>
                    <a:pt x="604679" y="915638"/>
                    <a:pt x="654209" y="920401"/>
                    <a:pt x="762508" y="867156"/>
                  </a:cubicBezTo>
                  <a:cubicBezTo>
                    <a:pt x="859663" y="819340"/>
                    <a:pt x="877760" y="700373"/>
                    <a:pt x="854424" y="616077"/>
                  </a:cubicBezTo>
                  <a:cubicBezTo>
                    <a:pt x="854329" y="615601"/>
                    <a:pt x="854234" y="615029"/>
                    <a:pt x="854043" y="614648"/>
                  </a:cubicBezTo>
                  <a:cubicBezTo>
                    <a:pt x="849947" y="600361"/>
                    <a:pt x="844709" y="587121"/>
                    <a:pt x="838517" y="575405"/>
                  </a:cubicBezTo>
                  <a:cubicBezTo>
                    <a:pt x="833850" y="566547"/>
                    <a:pt x="828611" y="558641"/>
                    <a:pt x="822896" y="551688"/>
                  </a:cubicBezTo>
                  <a:cubicBezTo>
                    <a:pt x="818134" y="545973"/>
                    <a:pt x="812609" y="540925"/>
                    <a:pt x="806323" y="536353"/>
                  </a:cubicBezTo>
                  <a:cubicBezTo>
                    <a:pt x="736409" y="485204"/>
                    <a:pt x="584771" y="504349"/>
                    <a:pt x="584771" y="504349"/>
                  </a:cubicBezTo>
                  <a:cubicBezTo>
                    <a:pt x="552005" y="522637"/>
                    <a:pt x="503618" y="535115"/>
                    <a:pt x="461994" y="543116"/>
                  </a:cubicBezTo>
                  <a:cubicBezTo>
                    <a:pt x="409511" y="553403"/>
                    <a:pt x="372935" y="597218"/>
                    <a:pt x="343884" y="642176"/>
                  </a:cubicBezTo>
                  <a:cubicBezTo>
                    <a:pt x="290925" y="724662"/>
                    <a:pt x="194818" y="838772"/>
                    <a:pt x="138906" y="874681"/>
                  </a:cubicBezTo>
                  <a:cubicBezTo>
                    <a:pt x="107664" y="894874"/>
                    <a:pt x="77279" y="900208"/>
                    <a:pt x="53086" y="894588"/>
                  </a:cubicBezTo>
                  <a:cubicBezTo>
                    <a:pt x="52991" y="894588"/>
                    <a:pt x="52991" y="894588"/>
                    <a:pt x="52991" y="894588"/>
                  </a:cubicBezTo>
                  <a:cubicBezTo>
                    <a:pt x="11462" y="885063"/>
                    <a:pt x="-12351" y="843915"/>
                    <a:pt x="6604" y="791528"/>
                  </a:cubicBezTo>
                  <a:cubicBezTo>
                    <a:pt x="21939" y="749141"/>
                    <a:pt x="55467" y="657320"/>
                    <a:pt x="111950" y="560927"/>
                  </a:cubicBezTo>
                  <a:cubicBezTo>
                    <a:pt x="169005" y="463868"/>
                    <a:pt x="221012" y="364808"/>
                    <a:pt x="243776" y="320516"/>
                  </a:cubicBezTo>
                  <a:cubicBezTo>
                    <a:pt x="251682" y="305086"/>
                    <a:pt x="265398" y="293561"/>
                    <a:pt x="281972" y="288322"/>
                  </a:cubicBezTo>
                  <a:cubicBezTo>
                    <a:pt x="349409" y="267272"/>
                    <a:pt x="511524" y="192786"/>
                    <a:pt x="572484" y="174498"/>
                  </a:cubicBezTo>
                  <a:cubicBezTo>
                    <a:pt x="615918" y="161449"/>
                    <a:pt x="710597" y="128207"/>
                    <a:pt x="790226" y="100108"/>
                  </a:cubicBezTo>
                  <a:cubicBezTo>
                    <a:pt x="790226" y="100108"/>
                    <a:pt x="790321" y="100108"/>
                    <a:pt x="790702" y="100013"/>
                  </a:cubicBezTo>
                  <a:cubicBezTo>
                    <a:pt x="849852" y="79439"/>
                    <a:pt x="900335" y="61436"/>
                    <a:pt x="915575" y="56674"/>
                  </a:cubicBezTo>
                  <a:cubicBezTo>
                    <a:pt x="951484" y="45339"/>
                    <a:pt x="975106" y="59531"/>
                    <a:pt x="1096931" y="102013"/>
                  </a:cubicBezTo>
                  <a:cubicBezTo>
                    <a:pt x="1218755" y="144494"/>
                    <a:pt x="1541843" y="286226"/>
                    <a:pt x="1751584" y="257842"/>
                  </a:cubicBezTo>
                  <a:cubicBezTo>
                    <a:pt x="1961324" y="229553"/>
                    <a:pt x="2224881" y="0"/>
                    <a:pt x="2224881" y="0"/>
                  </a:cubicBezTo>
                  <a:close/>
                </a:path>
              </a:pathLst>
            </a:custGeom>
            <a:solidFill>
              <a:srgbClr val="FFC4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271E16-8086-48F0-8FD3-78F029B9560C}"/>
                </a:ext>
              </a:extLst>
            </p:cNvPr>
            <p:cNvSpPr/>
            <p:nvPr/>
          </p:nvSpPr>
          <p:spPr>
            <a:xfrm>
              <a:off x="4981586" y="3416331"/>
              <a:ext cx="108478" cy="194096"/>
            </a:xfrm>
            <a:custGeom>
              <a:avLst/>
              <a:gdLst>
                <a:gd name="connsiteX0" fmla="*/ 77426 w 108478"/>
                <a:gd name="connsiteY0" fmla="*/ 0 h 194096"/>
                <a:gd name="connsiteX1" fmla="*/ 108383 w 108478"/>
                <a:gd name="connsiteY1" fmla="*/ 40481 h 194096"/>
                <a:gd name="connsiteX2" fmla="*/ 22181 w 108478"/>
                <a:gd name="connsiteY2" fmla="*/ 188595 h 194096"/>
                <a:gd name="connsiteX3" fmla="*/ 1893 w 108478"/>
                <a:gd name="connsiteY3" fmla="*/ 164783 h 194096"/>
                <a:gd name="connsiteX4" fmla="*/ 77426 w 108478"/>
                <a:gd name="connsiteY4" fmla="*/ 0 h 1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78" h="194096">
                  <a:moveTo>
                    <a:pt x="77426" y="0"/>
                  </a:moveTo>
                  <a:cubicBezTo>
                    <a:pt x="77426" y="0"/>
                    <a:pt x="110478" y="15050"/>
                    <a:pt x="108383" y="40481"/>
                  </a:cubicBezTo>
                  <a:cubicBezTo>
                    <a:pt x="106287" y="66008"/>
                    <a:pt x="40279" y="171164"/>
                    <a:pt x="22181" y="188595"/>
                  </a:cubicBezTo>
                  <a:cubicBezTo>
                    <a:pt x="8370" y="201835"/>
                    <a:pt x="-5060" y="190119"/>
                    <a:pt x="1893" y="164783"/>
                  </a:cubicBezTo>
                  <a:cubicBezTo>
                    <a:pt x="12180" y="127254"/>
                    <a:pt x="77426" y="0"/>
                    <a:pt x="77426" y="0"/>
                  </a:cubicBezTo>
                  <a:close/>
                </a:path>
              </a:pathLst>
            </a:custGeom>
            <a:solidFill>
              <a:srgbClr val="FFD5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3BAB1DE-7479-472B-90ED-F9AE036B64B3}"/>
                </a:ext>
              </a:extLst>
            </p:cNvPr>
            <p:cNvSpPr/>
            <p:nvPr/>
          </p:nvSpPr>
          <p:spPr>
            <a:xfrm>
              <a:off x="5453538" y="3359371"/>
              <a:ext cx="1760315" cy="683418"/>
            </a:xfrm>
            <a:custGeom>
              <a:avLst/>
              <a:gdLst>
                <a:gd name="connsiteX0" fmla="*/ 1760315 w 1760315"/>
                <a:gd name="connsiteY0" fmla="*/ 0 h 683418"/>
                <a:gd name="connsiteX1" fmla="*/ 1760315 w 1760315"/>
                <a:gd name="connsiteY1" fmla="*/ 99346 h 683418"/>
                <a:gd name="connsiteX2" fmla="*/ 1457992 w 1760315"/>
                <a:gd name="connsiteY2" fmla="*/ 267462 h 683418"/>
                <a:gd name="connsiteX3" fmla="*/ 1000792 w 1760315"/>
                <a:gd name="connsiteY3" fmla="*/ 541496 h 683418"/>
                <a:gd name="connsiteX4" fmla="*/ 628650 w 1760315"/>
                <a:gd name="connsiteY4" fmla="*/ 549116 h 683418"/>
                <a:gd name="connsiteX5" fmla="*/ 218599 w 1760315"/>
                <a:gd name="connsiteY5" fmla="*/ 613601 h 683418"/>
                <a:gd name="connsiteX6" fmla="*/ 0 w 1760315"/>
                <a:gd name="connsiteY6" fmla="*/ 683419 h 683418"/>
                <a:gd name="connsiteX7" fmla="*/ 18288 w 1760315"/>
                <a:gd name="connsiteY7" fmla="*/ 646271 h 683418"/>
                <a:gd name="connsiteX8" fmla="*/ 430244 w 1760315"/>
                <a:gd name="connsiteY8" fmla="*/ 508349 h 683418"/>
                <a:gd name="connsiteX9" fmla="*/ 874205 w 1760315"/>
                <a:gd name="connsiteY9" fmla="*/ 495205 h 683418"/>
                <a:gd name="connsiteX10" fmla="*/ 1287971 w 1760315"/>
                <a:gd name="connsiteY10" fmla="*/ 268510 h 683418"/>
                <a:gd name="connsiteX11" fmla="*/ 1760315 w 1760315"/>
                <a:gd name="connsiteY11" fmla="*/ 0 h 68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0315" h="683418">
                  <a:moveTo>
                    <a:pt x="1760315" y="0"/>
                  </a:moveTo>
                  <a:lnTo>
                    <a:pt x="1760315" y="99346"/>
                  </a:lnTo>
                  <a:cubicBezTo>
                    <a:pt x="1760315" y="99346"/>
                    <a:pt x="1554290" y="199453"/>
                    <a:pt x="1457992" y="267462"/>
                  </a:cubicBezTo>
                  <a:cubicBezTo>
                    <a:pt x="1361599" y="335471"/>
                    <a:pt x="1095280" y="498062"/>
                    <a:pt x="1000792" y="541496"/>
                  </a:cubicBezTo>
                  <a:cubicBezTo>
                    <a:pt x="906399" y="584930"/>
                    <a:pt x="738092" y="556546"/>
                    <a:pt x="628650" y="549116"/>
                  </a:cubicBezTo>
                  <a:cubicBezTo>
                    <a:pt x="519017" y="541496"/>
                    <a:pt x="333470" y="579692"/>
                    <a:pt x="218599" y="613601"/>
                  </a:cubicBezTo>
                  <a:cubicBezTo>
                    <a:pt x="129064" y="639985"/>
                    <a:pt x="58103" y="665226"/>
                    <a:pt x="0" y="683419"/>
                  </a:cubicBezTo>
                  <a:cubicBezTo>
                    <a:pt x="10573" y="661511"/>
                    <a:pt x="18288" y="646271"/>
                    <a:pt x="18288" y="646271"/>
                  </a:cubicBezTo>
                  <a:cubicBezTo>
                    <a:pt x="18288" y="646271"/>
                    <a:pt x="294227" y="527209"/>
                    <a:pt x="430244" y="508349"/>
                  </a:cubicBezTo>
                  <a:cubicBezTo>
                    <a:pt x="566261" y="489490"/>
                    <a:pt x="715423" y="498920"/>
                    <a:pt x="874205" y="495205"/>
                  </a:cubicBezTo>
                  <a:cubicBezTo>
                    <a:pt x="1032891" y="491395"/>
                    <a:pt x="1153859" y="351568"/>
                    <a:pt x="1287971" y="268510"/>
                  </a:cubicBezTo>
                  <a:cubicBezTo>
                    <a:pt x="1422178" y="185071"/>
                    <a:pt x="1760315" y="0"/>
                    <a:pt x="1760315" y="0"/>
                  </a:cubicBezTo>
                  <a:close/>
                </a:path>
              </a:pathLst>
            </a:custGeom>
            <a:solidFill>
              <a:srgbClr val="FFBA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E2F742-8B86-4AD7-BA2D-E11536EEDF3A}"/>
                </a:ext>
              </a:extLst>
            </p:cNvPr>
            <p:cNvSpPr/>
            <p:nvPr/>
          </p:nvSpPr>
          <p:spPr>
            <a:xfrm>
              <a:off x="5232816" y="3885377"/>
              <a:ext cx="272405" cy="198134"/>
            </a:xfrm>
            <a:custGeom>
              <a:avLst/>
              <a:gdLst>
                <a:gd name="connsiteX0" fmla="*/ 234628 w 272405"/>
                <a:gd name="connsiteY0" fmla="*/ 20539 h 198134"/>
                <a:gd name="connsiteX1" fmla="*/ 272347 w 272405"/>
                <a:gd name="connsiteY1" fmla="*/ 140745 h 198134"/>
                <a:gd name="connsiteX2" fmla="*/ 140998 w 272405"/>
                <a:gd name="connsiteY2" fmla="*/ 188941 h 198134"/>
                <a:gd name="connsiteX3" fmla="*/ 694 w 272405"/>
                <a:gd name="connsiteY3" fmla="*/ 127314 h 198134"/>
                <a:gd name="connsiteX4" fmla="*/ 183860 w 272405"/>
                <a:gd name="connsiteY4" fmla="*/ 2251 h 198134"/>
                <a:gd name="connsiteX5" fmla="*/ 234628 w 272405"/>
                <a:gd name="connsiteY5" fmla="*/ 20539 h 19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405" h="198134">
                  <a:moveTo>
                    <a:pt x="234628" y="20539"/>
                  </a:moveTo>
                  <a:cubicBezTo>
                    <a:pt x="251773" y="47971"/>
                    <a:pt x="273681" y="92643"/>
                    <a:pt x="272347" y="140745"/>
                  </a:cubicBezTo>
                  <a:cubicBezTo>
                    <a:pt x="272347" y="140745"/>
                    <a:pt x="185860" y="174654"/>
                    <a:pt x="140998" y="188941"/>
                  </a:cubicBezTo>
                  <a:cubicBezTo>
                    <a:pt x="76513" y="209515"/>
                    <a:pt x="14220" y="198276"/>
                    <a:pt x="694" y="127314"/>
                  </a:cubicBezTo>
                  <a:cubicBezTo>
                    <a:pt x="-10736" y="67021"/>
                    <a:pt x="121852" y="22730"/>
                    <a:pt x="183860" y="2251"/>
                  </a:cubicBezTo>
                  <a:cubicBezTo>
                    <a:pt x="203101" y="-4131"/>
                    <a:pt x="223960" y="3394"/>
                    <a:pt x="234628" y="20539"/>
                  </a:cubicBezTo>
                  <a:close/>
                </a:path>
              </a:pathLst>
            </a:custGeom>
            <a:solidFill>
              <a:srgbClr val="FFD5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0ECEBF8-0CA5-4FA6-9D79-65A036D2C7BA}"/>
                </a:ext>
              </a:extLst>
            </p:cNvPr>
            <p:cNvSpPr/>
            <p:nvPr/>
          </p:nvSpPr>
          <p:spPr>
            <a:xfrm>
              <a:off x="5779770" y="2776537"/>
              <a:ext cx="1434083" cy="335852"/>
            </a:xfrm>
            <a:custGeom>
              <a:avLst/>
              <a:gdLst>
                <a:gd name="connsiteX0" fmla="*/ 1434084 w 1434083"/>
                <a:gd name="connsiteY0" fmla="*/ 0 h 335852"/>
                <a:gd name="connsiteX1" fmla="*/ 1434084 w 1434083"/>
                <a:gd name="connsiteY1" fmla="*/ 119348 h 335852"/>
                <a:gd name="connsiteX2" fmla="*/ 1184719 w 1434083"/>
                <a:gd name="connsiteY2" fmla="*/ 274796 h 335852"/>
                <a:gd name="connsiteX3" fmla="*/ 742569 w 1434083"/>
                <a:gd name="connsiteY3" fmla="*/ 314516 h 335852"/>
                <a:gd name="connsiteX4" fmla="*/ 153067 w 1434083"/>
                <a:gd name="connsiteY4" fmla="*/ 100394 h 335852"/>
                <a:gd name="connsiteX5" fmla="*/ 0 w 1434083"/>
                <a:gd name="connsiteY5" fmla="*/ 100298 h 335852"/>
                <a:gd name="connsiteX6" fmla="*/ 124777 w 1434083"/>
                <a:gd name="connsiteY6" fmla="*/ 56674 h 335852"/>
                <a:gd name="connsiteX7" fmla="*/ 306134 w 1434083"/>
                <a:gd name="connsiteY7" fmla="*/ 102013 h 335852"/>
                <a:gd name="connsiteX8" fmla="*/ 960787 w 1434083"/>
                <a:gd name="connsiteY8" fmla="*/ 257842 h 335852"/>
                <a:gd name="connsiteX9" fmla="*/ 1434084 w 1434083"/>
                <a:gd name="connsiteY9" fmla="*/ 0 h 33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4083" h="335852">
                  <a:moveTo>
                    <a:pt x="1434084" y="0"/>
                  </a:moveTo>
                  <a:lnTo>
                    <a:pt x="1434084" y="119348"/>
                  </a:lnTo>
                  <a:cubicBezTo>
                    <a:pt x="1353122" y="172879"/>
                    <a:pt x="1237202" y="248031"/>
                    <a:pt x="1184719" y="274796"/>
                  </a:cubicBezTo>
                  <a:cubicBezTo>
                    <a:pt x="1099661" y="318325"/>
                    <a:pt x="952309" y="363665"/>
                    <a:pt x="742569" y="314516"/>
                  </a:cubicBezTo>
                  <a:cubicBezTo>
                    <a:pt x="532829" y="265462"/>
                    <a:pt x="209740" y="121825"/>
                    <a:pt x="153067" y="100394"/>
                  </a:cubicBezTo>
                  <a:cubicBezTo>
                    <a:pt x="98774" y="79915"/>
                    <a:pt x="7620" y="98679"/>
                    <a:pt x="0" y="100298"/>
                  </a:cubicBezTo>
                  <a:cubicBezTo>
                    <a:pt x="59055" y="79439"/>
                    <a:pt x="109538" y="61436"/>
                    <a:pt x="124777" y="56674"/>
                  </a:cubicBezTo>
                  <a:cubicBezTo>
                    <a:pt x="160687" y="45339"/>
                    <a:pt x="184309" y="59531"/>
                    <a:pt x="306134" y="102013"/>
                  </a:cubicBezTo>
                  <a:cubicBezTo>
                    <a:pt x="427958" y="144494"/>
                    <a:pt x="751046" y="286226"/>
                    <a:pt x="960787" y="257842"/>
                  </a:cubicBezTo>
                  <a:cubicBezTo>
                    <a:pt x="1170527" y="229553"/>
                    <a:pt x="1434084" y="0"/>
                    <a:pt x="1434084" y="0"/>
                  </a:cubicBezTo>
                  <a:close/>
                </a:path>
              </a:pathLst>
            </a:custGeom>
            <a:solidFill>
              <a:srgbClr val="FFCB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B9E443D-F394-4548-9EA7-6312DA750894}"/>
                </a:ext>
              </a:extLst>
            </p:cNvPr>
            <p:cNvSpPr/>
            <p:nvPr/>
          </p:nvSpPr>
          <p:spPr>
            <a:xfrm>
              <a:off x="5042154" y="3248186"/>
              <a:ext cx="753237" cy="425134"/>
            </a:xfrm>
            <a:custGeom>
              <a:avLst/>
              <a:gdLst>
                <a:gd name="connsiteX0" fmla="*/ 753237 w 753237"/>
                <a:gd name="connsiteY0" fmla="*/ 64798 h 425134"/>
                <a:gd name="connsiteX1" fmla="*/ 531686 w 753237"/>
                <a:gd name="connsiteY1" fmla="*/ 32794 h 425134"/>
                <a:gd name="connsiteX2" fmla="*/ 408908 w 753237"/>
                <a:gd name="connsiteY2" fmla="*/ 71561 h 425134"/>
                <a:gd name="connsiteX3" fmla="*/ 290798 w 753237"/>
                <a:gd name="connsiteY3" fmla="*/ 170621 h 425134"/>
                <a:gd name="connsiteX4" fmla="*/ 85820 w 753237"/>
                <a:gd name="connsiteY4" fmla="*/ 403126 h 425134"/>
                <a:gd name="connsiteX5" fmla="*/ 0 w 753237"/>
                <a:gd name="connsiteY5" fmla="*/ 423034 h 425134"/>
                <a:gd name="connsiteX6" fmla="*/ 115538 w 753237"/>
                <a:gd name="connsiteY6" fmla="*/ 329308 h 425134"/>
                <a:gd name="connsiteX7" fmla="*/ 306896 w 753237"/>
                <a:gd name="connsiteY7" fmla="*/ 81372 h 425134"/>
                <a:gd name="connsiteX8" fmla="*/ 463106 w 753237"/>
                <a:gd name="connsiteY8" fmla="*/ 11839 h 425134"/>
                <a:gd name="connsiteX9" fmla="*/ 753237 w 753237"/>
                <a:gd name="connsiteY9" fmla="*/ 64798 h 42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3237" h="425134">
                  <a:moveTo>
                    <a:pt x="753237" y="64798"/>
                  </a:moveTo>
                  <a:cubicBezTo>
                    <a:pt x="683324" y="13649"/>
                    <a:pt x="531686" y="32794"/>
                    <a:pt x="531686" y="32794"/>
                  </a:cubicBezTo>
                  <a:cubicBezTo>
                    <a:pt x="498920" y="51083"/>
                    <a:pt x="450533" y="63560"/>
                    <a:pt x="408908" y="71561"/>
                  </a:cubicBezTo>
                  <a:cubicBezTo>
                    <a:pt x="356426" y="81848"/>
                    <a:pt x="319850" y="125663"/>
                    <a:pt x="290798" y="170621"/>
                  </a:cubicBezTo>
                  <a:cubicBezTo>
                    <a:pt x="237839" y="253108"/>
                    <a:pt x="141732" y="367217"/>
                    <a:pt x="85820" y="403126"/>
                  </a:cubicBezTo>
                  <a:cubicBezTo>
                    <a:pt x="54578" y="423319"/>
                    <a:pt x="24193" y="428653"/>
                    <a:pt x="0" y="423034"/>
                  </a:cubicBezTo>
                  <a:cubicBezTo>
                    <a:pt x="2572" y="422462"/>
                    <a:pt x="46958" y="413128"/>
                    <a:pt x="115538" y="329308"/>
                  </a:cubicBezTo>
                  <a:cubicBezTo>
                    <a:pt x="186500" y="242821"/>
                    <a:pt x="291275" y="99755"/>
                    <a:pt x="306896" y="81372"/>
                  </a:cubicBezTo>
                  <a:cubicBezTo>
                    <a:pt x="322517" y="62893"/>
                    <a:pt x="420815" y="36033"/>
                    <a:pt x="463106" y="11839"/>
                  </a:cubicBezTo>
                  <a:cubicBezTo>
                    <a:pt x="496443" y="-7115"/>
                    <a:pt x="665893" y="-11973"/>
                    <a:pt x="753237" y="64798"/>
                  </a:cubicBezTo>
                  <a:close/>
                </a:path>
              </a:pathLst>
            </a:custGeom>
            <a:solidFill>
              <a:srgbClr val="FFBA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BD7E6B7-96B7-4772-9E75-A741843103AB}"/>
                </a:ext>
              </a:extLst>
            </p:cNvPr>
            <p:cNvSpPr/>
            <p:nvPr/>
          </p:nvSpPr>
          <p:spPr>
            <a:xfrm>
              <a:off x="5827585" y="3351942"/>
              <a:ext cx="15525" cy="39242"/>
            </a:xfrm>
            <a:custGeom>
              <a:avLst/>
              <a:gdLst>
                <a:gd name="connsiteX0" fmla="*/ 15526 w 15525"/>
                <a:gd name="connsiteY0" fmla="*/ 39243 h 39242"/>
                <a:gd name="connsiteX1" fmla="*/ 0 w 15525"/>
                <a:gd name="connsiteY1" fmla="*/ 0 h 39242"/>
                <a:gd name="connsiteX2" fmla="*/ 15526 w 15525"/>
                <a:gd name="connsiteY2" fmla="*/ 39243 h 3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25" h="39242">
                  <a:moveTo>
                    <a:pt x="15526" y="39243"/>
                  </a:moveTo>
                  <a:cubicBezTo>
                    <a:pt x="11430" y="24955"/>
                    <a:pt x="6191" y="11716"/>
                    <a:pt x="0" y="0"/>
                  </a:cubicBezTo>
                  <a:cubicBezTo>
                    <a:pt x="6858" y="11811"/>
                    <a:pt x="12097" y="24860"/>
                    <a:pt x="15526" y="39243"/>
                  </a:cubicBezTo>
                  <a:close/>
                </a:path>
              </a:pathLst>
            </a:custGeom>
            <a:solidFill>
              <a:srgbClr val="FFCB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3" name="Graphic 31">
              <a:extLst>
                <a:ext uri="{FF2B5EF4-FFF2-40B4-BE49-F238E27FC236}">
                  <a16:creationId xmlns:a16="http://schemas.microsoft.com/office/drawing/2014/main" id="{3F47411E-7C9D-461F-83D0-025ADA4FE9F6}"/>
                </a:ext>
              </a:extLst>
            </p:cNvPr>
            <p:cNvGrpSpPr/>
            <p:nvPr/>
          </p:nvGrpSpPr>
          <p:grpSpPr>
            <a:xfrm>
              <a:off x="4978799" y="3379569"/>
              <a:ext cx="601680" cy="601680"/>
              <a:chOff x="4978799" y="3379569"/>
              <a:chExt cx="601680" cy="60168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FE5A56C-894C-46E2-9D23-3C99DEA0D7EB}"/>
                  </a:ext>
                </a:extLst>
              </p:cNvPr>
              <p:cNvSpPr/>
              <p:nvPr/>
            </p:nvSpPr>
            <p:spPr>
              <a:xfrm rot="-2782657">
                <a:off x="5066851" y="3467621"/>
                <a:ext cx="425575" cy="425575"/>
              </a:xfrm>
              <a:custGeom>
                <a:avLst/>
                <a:gdLst>
                  <a:gd name="connsiteX0" fmla="*/ 425576 w 425575"/>
                  <a:gd name="connsiteY0" fmla="*/ 212788 h 425575"/>
                  <a:gd name="connsiteX1" fmla="*/ 212788 w 425575"/>
                  <a:gd name="connsiteY1" fmla="*/ 425576 h 425575"/>
                  <a:gd name="connsiteX2" fmla="*/ 0 w 425575"/>
                  <a:gd name="connsiteY2" fmla="*/ 212788 h 425575"/>
                  <a:gd name="connsiteX3" fmla="*/ 212788 w 425575"/>
                  <a:gd name="connsiteY3" fmla="*/ 0 h 425575"/>
                  <a:gd name="connsiteX4" fmla="*/ 425576 w 425575"/>
                  <a:gd name="connsiteY4" fmla="*/ 212788 h 42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575" h="425575">
                    <a:moveTo>
                      <a:pt x="425576" y="212788"/>
                    </a:moveTo>
                    <a:cubicBezTo>
                      <a:pt x="425576" y="330307"/>
                      <a:pt x="330307" y="425576"/>
                      <a:pt x="212788" y="425576"/>
                    </a:cubicBezTo>
                    <a:cubicBezTo>
                      <a:pt x="95268" y="425576"/>
                      <a:pt x="0" y="330307"/>
                      <a:pt x="0" y="212788"/>
                    </a:cubicBezTo>
                    <a:cubicBezTo>
                      <a:pt x="0" y="95268"/>
                      <a:pt x="95268" y="0"/>
                      <a:pt x="212788" y="0"/>
                    </a:cubicBezTo>
                    <a:cubicBezTo>
                      <a:pt x="330307" y="0"/>
                      <a:pt x="425576" y="95268"/>
                      <a:pt x="425576" y="212788"/>
                    </a:cubicBezTo>
                    <a:close/>
                  </a:path>
                </a:pathLst>
              </a:custGeom>
              <a:solidFill>
                <a:srgbClr val="FFD5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BCDC2A1-543E-42CF-97CC-AC70B9CE3D67}"/>
                  </a:ext>
                </a:extLst>
              </p:cNvPr>
              <p:cNvSpPr/>
              <p:nvPr/>
            </p:nvSpPr>
            <p:spPr>
              <a:xfrm rot="-2121630">
                <a:off x="5102702" y="3503590"/>
                <a:ext cx="353746" cy="353746"/>
              </a:xfrm>
              <a:custGeom>
                <a:avLst/>
                <a:gdLst>
                  <a:gd name="connsiteX0" fmla="*/ 353747 w 353746"/>
                  <a:gd name="connsiteY0" fmla="*/ 176873 h 353746"/>
                  <a:gd name="connsiteX1" fmla="*/ 176873 w 353746"/>
                  <a:gd name="connsiteY1" fmla="*/ 353747 h 353746"/>
                  <a:gd name="connsiteX2" fmla="*/ 0 w 353746"/>
                  <a:gd name="connsiteY2" fmla="*/ 176873 h 353746"/>
                  <a:gd name="connsiteX3" fmla="*/ 176873 w 353746"/>
                  <a:gd name="connsiteY3" fmla="*/ 0 h 353746"/>
                  <a:gd name="connsiteX4" fmla="*/ 353747 w 353746"/>
                  <a:gd name="connsiteY4" fmla="*/ 176873 h 3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746" h="353746">
                    <a:moveTo>
                      <a:pt x="353747" y="176873"/>
                    </a:moveTo>
                    <a:cubicBezTo>
                      <a:pt x="353747" y="274558"/>
                      <a:pt x="274558" y="353747"/>
                      <a:pt x="176873" y="353747"/>
                    </a:cubicBezTo>
                    <a:cubicBezTo>
                      <a:pt x="79189" y="353747"/>
                      <a:pt x="0" y="274558"/>
                      <a:pt x="0" y="176873"/>
                    </a:cubicBezTo>
                    <a:cubicBezTo>
                      <a:pt x="0" y="79189"/>
                      <a:pt x="79189" y="0"/>
                      <a:pt x="176873" y="0"/>
                    </a:cubicBezTo>
                    <a:cubicBezTo>
                      <a:pt x="274558" y="0"/>
                      <a:pt x="353747" y="79189"/>
                      <a:pt x="353747" y="176873"/>
                    </a:cubicBezTo>
                    <a:close/>
                  </a:path>
                </a:pathLst>
              </a:custGeom>
              <a:solidFill>
                <a:srgbClr val="FFAC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077A992-1904-48F1-B8F8-391D4BC287CA}"/>
                  </a:ext>
                </a:extLst>
              </p:cNvPr>
              <p:cNvSpPr/>
              <p:nvPr/>
            </p:nvSpPr>
            <p:spPr>
              <a:xfrm>
                <a:off x="5183203" y="3558538"/>
                <a:ext cx="192794" cy="243270"/>
              </a:xfrm>
              <a:custGeom>
                <a:avLst/>
                <a:gdLst>
                  <a:gd name="connsiteX0" fmla="*/ 189278 w 192794"/>
                  <a:gd name="connsiteY0" fmla="*/ 166879 h 243270"/>
                  <a:gd name="connsiteX1" fmla="*/ 154130 w 192794"/>
                  <a:gd name="connsiteY1" fmla="*/ 206979 h 243270"/>
                  <a:gd name="connsiteX2" fmla="*/ 161846 w 192794"/>
                  <a:gd name="connsiteY2" fmla="*/ 222791 h 243270"/>
                  <a:gd name="connsiteX3" fmla="*/ 155273 w 192794"/>
                  <a:gd name="connsiteY3" fmla="*/ 241841 h 243270"/>
                  <a:gd name="connsiteX4" fmla="*/ 155273 w 192794"/>
                  <a:gd name="connsiteY4" fmla="*/ 241841 h 243270"/>
                  <a:gd name="connsiteX5" fmla="*/ 136223 w 192794"/>
                  <a:gd name="connsiteY5" fmla="*/ 235269 h 243270"/>
                  <a:gd name="connsiteX6" fmla="*/ 128889 w 192794"/>
                  <a:gd name="connsiteY6" fmla="*/ 220219 h 243270"/>
                  <a:gd name="connsiteX7" fmla="*/ 89646 w 192794"/>
                  <a:gd name="connsiteY7" fmla="*/ 231173 h 243270"/>
                  <a:gd name="connsiteX8" fmla="*/ 74311 w 192794"/>
                  <a:gd name="connsiteY8" fmla="*/ 232411 h 243270"/>
                  <a:gd name="connsiteX9" fmla="*/ 54785 w 192794"/>
                  <a:gd name="connsiteY9" fmla="*/ 213837 h 243270"/>
                  <a:gd name="connsiteX10" fmla="*/ 54785 w 192794"/>
                  <a:gd name="connsiteY10" fmla="*/ 213837 h 243270"/>
                  <a:gd name="connsiteX11" fmla="*/ 72692 w 192794"/>
                  <a:gd name="connsiteY11" fmla="*/ 194216 h 243270"/>
                  <a:gd name="connsiteX12" fmla="*/ 82693 w 192794"/>
                  <a:gd name="connsiteY12" fmla="*/ 193644 h 243270"/>
                  <a:gd name="connsiteX13" fmla="*/ 112506 w 192794"/>
                  <a:gd name="connsiteY13" fmla="*/ 186691 h 243270"/>
                  <a:gd name="connsiteX14" fmla="*/ 91646 w 192794"/>
                  <a:gd name="connsiteY14" fmla="*/ 144019 h 243270"/>
                  <a:gd name="connsiteX15" fmla="*/ 56213 w 192794"/>
                  <a:gd name="connsiteY15" fmla="*/ 149258 h 243270"/>
                  <a:gd name="connsiteX16" fmla="*/ 27638 w 192794"/>
                  <a:gd name="connsiteY16" fmla="*/ 143733 h 243270"/>
                  <a:gd name="connsiteX17" fmla="*/ 5826 w 192794"/>
                  <a:gd name="connsiteY17" fmla="*/ 120397 h 243270"/>
                  <a:gd name="connsiteX18" fmla="*/ 3540 w 192794"/>
                  <a:gd name="connsiteY18" fmla="*/ 76391 h 243270"/>
                  <a:gd name="connsiteX19" fmla="*/ 39068 w 192794"/>
                  <a:gd name="connsiteY19" fmla="*/ 36101 h 243270"/>
                  <a:gd name="connsiteX20" fmla="*/ 31448 w 192794"/>
                  <a:gd name="connsiteY20" fmla="*/ 20480 h 243270"/>
                  <a:gd name="connsiteX21" fmla="*/ 38021 w 192794"/>
                  <a:gd name="connsiteY21" fmla="*/ 1430 h 243270"/>
                  <a:gd name="connsiteX22" fmla="*/ 38021 w 192794"/>
                  <a:gd name="connsiteY22" fmla="*/ 1430 h 243270"/>
                  <a:gd name="connsiteX23" fmla="*/ 57071 w 192794"/>
                  <a:gd name="connsiteY23" fmla="*/ 8002 h 243270"/>
                  <a:gd name="connsiteX24" fmla="*/ 64405 w 192794"/>
                  <a:gd name="connsiteY24" fmla="*/ 23051 h 243270"/>
                  <a:gd name="connsiteX25" fmla="*/ 105362 w 192794"/>
                  <a:gd name="connsiteY25" fmla="*/ 13050 h 243270"/>
                  <a:gd name="connsiteX26" fmla="*/ 125079 w 192794"/>
                  <a:gd name="connsiteY26" fmla="*/ 30862 h 243270"/>
                  <a:gd name="connsiteX27" fmla="*/ 125079 w 192794"/>
                  <a:gd name="connsiteY27" fmla="*/ 30862 h 243270"/>
                  <a:gd name="connsiteX28" fmla="*/ 107363 w 192794"/>
                  <a:gd name="connsiteY28" fmla="*/ 51150 h 243270"/>
                  <a:gd name="connsiteX29" fmla="*/ 80883 w 192794"/>
                  <a:gd name="connsiteY29" fmla="*/ 56770 h 243270"/>
                  <a:gd name="connsiteX30" fmla="*/ 102124 w 192794"/>
                  <a:gd name="connsiteY30" fmla="*/ 100204 h 243270"/>
                  <a:gd name="connsiteX31" fmla="*/ 136985 w 192794"/>
                  <a:gd name="connsiteY31" fmla="*/ 94775 h 243270"/>
                  <a:gd name="connsiteX32" fmla="*/ 165465 w 192794"/>
                  <a:gd name="connsiteY32" fmla="*/ 100204 h 243270"/>
                  <a:gd name="connsiteX33" fmla="*/ 187182 w 192794"/>
                  <a:gd name="connsiteY33" fmla="*/ 123350 h 243270"/>
                  <a:gd name="connsiteX34" fmla="*/ 189278 w 192794"/>
                  <a:gd name="connsiteY34" fmla="*/ 166879 h 243270"/>
                  <a:gd name="connsiteX35" fmla="*/ 56023 w 192794"/>
                  <a:gd name="connsiteY35" fmla="*/ 106490 h 243270"/>
                  <a:gd name="connsiteX36" fmla="*/ 73454 w 192794"/>
                  <a:gd name="connsiteY36" fmla="*/ 106490 h 243270"/>
                  <a:gd name="connsiteX37" fmla="*/ 55737 w 192794"/>
                  <a:gd name="connsiteY37" fmla="*/ 70200 h 243270"/>
                  <a:gd name="connsiteX38" fmla="*/ 44974 w 192794"/>
                  <a:gd name="connsiteY38" fmla="*/ 84488 h 243270"/>
                  <a:gd name="connsiteX39" fmla="*/ 46022 w 192794"/>
                  <a:gd name="connsiteY39" fmla="*/ 98394 h 243270"/>
                  <a:gd name="connsiteX40" fmla="*/ 56023 w 192794"/>
                  <a:gd name="connsiteY40" fmla="*/ 106490 h 243270"/>
                  <a:gd name="connsiteX41" fmla="*/ 148225 w 192794"/>
                  <a:gd name="connsiteY41" fmla="*/ 159926 h 243270"/>
                  <a:gd name="connsiteX42" fmla="*/ 147463 w 192794"/>
                  <a:gd name="connsiteY42" fmla="*/ 146686 h 243270"/>
                  <a:gd name="connsiteX43" fmla="*/ 137652 w 192794"/>
                  <a:gd name="connsiteY43" fmla="*/ 138494 h 243270"/>
                  <a:gd name="connsiteX44" fmla="*/ 120507 w 192794"/>
                  <a:gd name="connsiteY44" fmla="*/ 138018 h 243270"/>
                  <a:gd name="connsiteX45" fmla="*/ 137747 w 192794"/>
                  <a:gd name="connsiteY45" fmla="*/ 173261 h 243270"/>
                  <a:gd name="connsiteX46" fmla="*/ 148225 w 192794"/>
                  <a:gd name="connsiteY46" fmla="*/ 159926 h 24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92794" h="243270">
                    <a:moveTo>
                      <a:pt x="189278" y="166879"/>
                    </a:moveTo>
                    <a:cubicBezTo>
                      <a:pt x="183944" y="181833"/>
                      <a:pt x="172228" y="195168"/>
                      <a:pt x="154130" y="206979"/>
                    </a:cubicBezTo>
                    <a:lnTo>
                      <a:pt x="161846" y="222791"/>
                    </a:lnTo>
                    <a:cubicBezTo>
                      <a:pt x="165275" y="229839"/>
                      <a:pt x="162322" y="238412"/>
                      <a:pt x="155273" y="241841"/>
                    </a:cubicBezTo>
                    <a:lnTo>
                      <a:pt x="155273" y="241841"/>
                    </a:lnTo>
                    <a:cubicBezTo>
                      <a:pt x="148225" y="245270"/>
                      <a:pt x="139652" y="242317"/>
                      <a:pt x="136223" y="235269"/>
                    </a:cubicBezTo>
                    <a:lnTo>
                      <a:pt x="128889" y="220219"/>
                    </a:lnTo>
                    <a:cubicBezTo>
                      <a:pt x="115935" y="225744"/>
                      <a:pt x="102886" y="229363"/>
                      <a:pt x="89646" y="231173"/>
                    </a:cubicBezTo>
                    <a:cubicBezTo>
                      <a:pt x="84217" y="231935"/>
                      <a:pt x="79169" y="232316"/>
                      <a:pt x="74311" y="232411"/>
                    </a:cubicBezTo>
                    <a:cubicBezTo>
                      <a:pt x="63833" y="232601"/>
                      <a:pt x="55070" y="224410"/>
                      <a:pt x="54785" y="213837"/>
                    </a:cubicBezTo>
                    <a:lnTo>
                      <a:pt x="54785" y="213837"/>
                    </a:lnTo>
                    <a:cubicBezTo>
                      <a:pt x="54499" y="203550"/>
                      <a:pt x="62405" y="194406"/>
                      <a:pt x="72692" y="194216"/>
                    </a:cubicBezTo>
                    <a:cubicBezTo>
                      <a:pt x="75930" y="194216"/>
                      <a:pt x="79264" y="193930"/>
                      <a:pt x="82693" y="193644"/>
                    </a:cubicBezTo>
                    <a:cubicBezTo>
                      <a:pt x="92980" y="192692"/>
                      <a:pt x="102886" y="190310"/>
                      <a:pt x="112506" y="186691"/>
                    </a:cubicBezTo>
                    <a:lnTo>
                      <a:pt x="91646" y="144019"/>
                    </a:lnTo>
                    <a:cubicBezTo>
                      <a:pt x="78121" y="147067"/>
                      <a:pt x="66310" y="148781"/>
                      <a:pt x="56213" y="149258"/>
                    </a:cubicBezTo>
                    <a:cubicBezTo>
                      <a:pt x="46117" y="149734"/>
                      <a:pt x="36592" y="147924"/>
                      <a:pt x="27638" y="143733"/>
                    </a:cubicBezTo>
                    <a:cubicBezTo>
                      <a:pt x="18685" y="139542"/>
                      <a:pt x="11351" y="131827"/>
                      <a:pt x="5826" y="120397"/>
                    </a:cubicBezTo>
                    <a:cubicBezTo>
                      <a:pt x="-1032" y="106300"/>
                      <a:pt x="-1889" y="91631"/>
                      <a:pt x="3540" y="76391"/>
                    </a:cubicBezTo>
                    <a:cubicBezTo>
                      <a:pt x="8874" y="61247"/>
                      <a:pt x="20780" y="47816"/>
                      <a:pt x="39068" y="36101"/>
                    </a:cubicBezTo>
                    <a:lnTo>
                      <a:pt x="31448" y="20480"/>
                    </a:lnTo>
                    <a:cubicBezTo>
                      <a:pt x="28019" y="13431"/>
                      <a:pt x="30972" y="4859"/>
                      <a:pt x="38021" y="1430"/>
                    </a:cubicBezTo>
                    <a:lnTo>
                      <a:pt x="38021" y="1430"/>
                    </a:lnTo>
                    <a:cubicBezTo>
                      <a:pt x="45069" y="-1999"/>
                      <a:pt x="53642" y="953"/>
                      <a:pt x="57071" y="8002"/>
                    </a:cubicBezTo>
                    <a:lnTo>
                      <a:pt x="64405" y="23051"/>
                    </a:lnTo>
                    <a:cubicBezTo>
                      <a:pt x="78883" y="17336"/>
                      <a:pt x="92599" y="14003"/>
                      <a:pt x="105362" y="13050"/>
                    </a:cubicBezTo>
                    <a:cubicBezTo>
                      <a:pt x="115649" y="12288"/>
                      <a:pt x="124412" y="20575"/>
                      <a:pt x="125079" y="30862"/>
                    </a:cubicBezTo>
                    <a:lnTo>
                      <a:pt x="125079" y="30862"/>
                    </a:lnTo>
                    <a:cubicBezTo>
                      <a:pt x="125841" y="41339"/>
                      <a:pt x="117840" y="50198"/>
                      <a:pt x="107363" y="51150"/>
                    </a:cubicBezTo>
                    <a:cubicBezTo>
                      <a:pt x="98123" y="51912"/>
                      <a:pt x="89265" y="53817"/>
                      <a:pt x="80883" y="56770"/>
                    </a:cubicBezTo>
                    <a:lnTo>
                      <a:pt x="102124" y="100204"/>
                    </a:lnTo>
                    <a:cubicBezTo>
                      <a:pt x="115364" y="97061"/>
                      <a:pt x="126984" y="95251"/>
                      <a:pt x="136985" y="94775"/>
                    </a:cubicBezTo>
                    <a:cubicBezTo>
                      <a:pt x="146987" y="94203"/>
                      <a:pt x="156416" y="96013"/>
                      <a:pt x="165465" y="100204"/>
                    </a:cubicBezTo>
                    <a:cubicBezTo>
                      <a:pt x="174419" y="104395"/>
                      <a:pt x="181658" y="112015"/>
                      <a:pt x="187182" y="123350"/>
                    </a:cubicBezTo>
                    <a:cubicBezTo>
                      <a:pt x="193850" y="137542"/>
                      <a:pt x="194612" y="152020"/>
                      <a:pt x="189278" y="166879"/>
                    </a:cubicBezTo>
                    <a:close/>
                    <a:moveTo>
                      <a:pt x="56023" y="106490"/>
                    </a:moveTo>
                    <a:cubicBezTo>
                      <a:pt x="60595" y="107633"/>
                      <a:pt x="66405" y="107633"/>
                      <a:pt x="73454" y="106490"/>
                    </a:cubicBezTo>
                    <a:lnTo>
                      <a:pt x="55737" y="70200"/>
                    </a:lnTo>
                    <a:cubicBezTo>
                      <a:pt x="50022" y="74867"/>
                      <a:pt x="46403" y="79630"/>
                      <a:pt x="44974" y="84488"/>
                    </a:cubicBezTo>
                    <a:cubicBezTo>
                      <a:pt x="43545" y="89346"/>
                      <a:pt x="43926" y="93917"/>
                      <a:pt x="46022" y="98394"/>
                    </a:cubicBezTo>
                    <a:cubicBezTo>
                      <a:pt x="48117" y="102680"/>
                      <a:pt x="51451" y="105443"/>
                      <a:pt x="56023" y="106490"/>
                    </a:cubicBezTo>
                    <a:close/>
                    <a:moveTo>
                      <a:pt x="148225" y="159926"/>
                    </a:moveTo>
                    <a:cubicBezTo>
                      <a:pt x="149749" y="155354"/>
                      <a:pt x="149558" y="150972"/>
                      <a:pt x="147463" y="146686"/>
                    </a:cubicBezTo>
                    <a:cubicBezTo>
                      <a:pt x="145367" y="142400"/>
                      <a:pt x="142129" y="139733"/>
                      <a:pt x="137652" y="138494"/>
                    </a:cubicBezTo>
                    <a:cubicBezTo>
                      <a:pt x="133175" y="137256"/>
                      <a:pt x="127460" y="137161"/>
                      <a:pt x="120507" y="138018"/>
                    </a:cubicBezTo>
                    <a:lnTo>
                      <a:pt x="137747" y="173261"/>
                    </a:lnTo>
                    <a:cubicBezTo>
                      <a:pt x="143081" y="168974"/>
                      <a:pt x="146606" y="164498"/>
                      <a:pt x="148225" y="159926"/>
                    </a:cubicBezTo>
                    <a:close/>
                  </a:path>
                </a:pathLst>
              </a:custGeom>
              <a:solidFill>
                <a:srgbClr val="FFDE5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dirty="0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C6A5B20-B2A4-416E-B38B-2711E878AB61}"/>
                </a:ext>
              </a:extLst>
            </p:cNvPr>
            <p:cNvSpPr/>
            <p:nvPr/>
          </p:nvSpPr>
          <p:spPr>
            <a:xfrm>
              <a:off x="5231987" y="3708843"/>
              <a:ext cx="292417" cy="209294"/>
            </a:xfrm>
            <a:custGeom>
              <a:avLst/>
              <a:gdLst>
                <a:gd name="connsiteX0" fmla="*/ 292418 w 292417"/>
                <a:gd name="connsiteY0" fmla="*/ 0 h 209294"/>
                <a:gd name="connsiteX1" fmla="*/ 136969 w 292417"/>
                <a:gd name="connsiteY1" fmla="*/ 184595 h 209294"/>
                <a:gd name="connsiteX2" fmla="*/ 0 w 292417"/>
                <a:gd name="connsiteY2" fmla="*/ 208883 h 209294"/>
                <a:gd name="connsiteX3" fmla="*/ 7906 w 292417"/>
                <a:gd name="connsiteY3" fmla="*/ 190500 h 209294"/>
                <a:gd name="connsiteX4" fmla="*/ 254889 w 292417"/>
                <a:gd name="connsiteY4" fmla="*/ 10573 h 209294"/>
                <a:gd name="connsiteX5" fmla="*/ 292418 w 292417"/>
                <a:gd name="connsiteY5" fmla="*/ 0 h 20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417" h="209294">
                  <a:moveTo>
                    <a:pt x="292418" y="0"/>
                  </a:moveTo>
                  <a:cubicBezTo>
                    <a:pt x="273177" y="31814"/>
                    <a:pt x="198120" y="151638"/>
                    <a:pt x="136969" y="184595"/>
                  </a:cubicBezTo>
                  <a:cubicBezTo>
                    <a:pt x="97155" y="206026"/>
                    <a:pt x="40481" y="210884"/>
                    <a:pt x="0" y="208883"/>
                  </a:cubicBezTo>
                  <a:cubicBezTo>
                    <a:pt x="2000" y="202787"/>
                    <a:pt x="4763" y="196596"/>
                    <a:pt x="7906" y="190500"/>
                  </a:cubicBezTo>
                  <a:cubicBezTo>
                    <a:pt x="53245" y="105442"/>
                    <a:pt x="169640" y="38862"/>
                    <a:pt x="254889" y="10573"/>
                  </a:cubicBezTo>
                  <a:cubicBezTo>
                    <a:pt x="268319" y="6096"/>
                    <a:pt x="280607" y="2667"/>
                    <a:pt x="292418" y="0"/>
                  </a:cubicBezTo>
                  <a:close/>
                </a:path>
              </a:pathLst>
            </a:custGeom>
            <a:solidFill>
              <a:srgbClr val="FFC4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1" name="Graphic 59">
            <a:extLst>
              <a:ext uri="{FF2B5EF4-FFF2-40B4-BE49-F238E27FC236}">
                <a16:creationId xmlns:a16="http://schemas.microsoft.com/office/drawing/2014/main" id="{F5B42100-704B-4186-ACB9-C1BCB927FCDA}"/>
              </a:ext>
            </a:extLst>
          </p:cNvPr>
          <p:cNvGrpSpPr/>
          <p:nvPr/>
        </p:nvGrpSpPr>
        <p:grpSpPr>
          <a:xfrm>
            <a:off x="0" y="1056921"/>
            <a:ext cx="2939250" cy="1590541"/>
            <a:chOff x="4967287" y="2833687"/>
            <a:chExt cx="2257425" cy="119062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127227C-8F7E-4D6D-BD84-179BC06518DA}"/>
                </a:ext>
              </a:extLst>
            </p:cNvPr>
            <p:cNvSpPr/>
            <p:nvPr/>
          </p:nvSpPr>
          <p:spPr>
            <a:xfrm>
              <a:off x="6095428" y="3197732"/>
              <a:ext cx="884258" cy="816411"/>
            </a:xfrm>
            <a:custGeom>
              <a:avLst/>
              <a:gdLst>
                <a:gd name="connsiteX0" fmla="*/ 0 w 884258"/>
                <a:gd name="connsiteY0" fmla="*/ 119634 h 816411"/>
                <a:gd name="connsiteX1" fmla="*/ 182785 w 884258"/>
                <a:gd name="connsiteY1" fmla="*/ 237553 h 816411"/>
                <a:gd name="connsiteX2" fmla="*/ 182785 w 884258"/>
                <a:gd name="connsiteY2" fmla="*/ 454628 h 816411"/>
                <a:gd name="connsiteX3" fmla="*/ 249460 w 884258"/>
                <a:gd name="connsiteY3" fmla="*/ 565690 h 816411"/>
                <a:gd name="connsiteX4" fmla="*/ 199930 w 884258"/>
                <a:gd name="connsiteY4" fmla="*/ 746855 h 816411"/>
                <a:gd name="connsiteX5" fmla="*/ 304229 w 884258"/>
                <a:gd name="connsiteY5" fmla="*/ 810101 h 816411"/>
                <a:gd name="connsiteX6" fmla="*/ 451104 w 884258"/>
                <a:gd name="connsiteY6" fmla="*/ 558927 h 816411"/>
                <a:gd name="connsiteX7" fmla="*/ 524637 w 884258"/>
                <a:gd name="connsiteY7" fmla="*/ 227362 h 816411"/>
                <a:gd name="connsiteX8" fmla="*/ 582739 w 884258"/>
                <a:gd name="connsiteY8" fmla="*/ 285464 h 816411"/>
                <a:gd name="connsiteX9" fmla="*/ 668179 w 884258"/>
                <a:gd name="connsiteY9" fmla="*/ 495681 h 816411"/>
                <a:gd name="connsiteX10" fmla="*/ 746760 w 884258"/>
                <a:gd name="connsiteY10" fmla="*/ 769144 h 816411"/>
                <a:gd name="connsiteX11" fmla="*/ 876681 w 884258"/>
                <a:gd name="connsiteY11" fmla="*/ 772573 h 816411"/>
                <a:gd name="connsiteX12" fmla="*/ 876681 w 884258"/>
                <a:gd name="connsiteY12" fmla="*/ 499110 h 816411"/>
                <a:gd name="connsiteX13" fmla="*/ 823722 w 884258"/>
                <a:gd name="connsiteY13" fmla="*/ 323088 h 816411"/>
                <a:gd name="connsiteX14" fmla="*/ 604933 w 884258"/>
                <a:gd name="connsiteY14" fmla="*/ 76962 h 816411"/>
                <a:gd name="connsiteX15" fmla="*/ 331470 w 884258"/>
                <a:gd name="connsiteY15" fmla="*/ 0 h 816411"/>
                <a:gd name="connsiteX16" fmla="*/ 0 w 884258"/>
                <a:gd name="connsiteY16" fmla="*/ 119634 h 81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4258" h="816411">
                  <a:moveTo>
                    <a:pt x="0" y="119634"/>
                  </a:moveTo>
                  <a:lnTo>
                    <a:pt x="182785" y="237553"/>
                  </a:lnTo>
                  <a:cubicBezTo>
                    <a:pt x="182785" y="237553"/>
                    <a:pt x="169069" y="405098"/>
                    <a:pt x="182785" y="454628"/>
                  </a:cubicBezTo>
                  <a:cubicBezTo>
                    <a:pt x="196501" y="504158"/>
                    <a:pt x="249460" y="565690"/>
                    <a:pt x="249460" y="565690"/>
                  </a:cubicBezTo>
                  <a:cubicBezTo>
                    <a:pt x="249460" y="565690"/>
                    <a:pt x="199930" y="673418"/>
                    <a:pt x="199930" y="746855"/>
                  </a:cubicBezTo>
                  <a:cubicBezTo>
                    <a:pt x="199930" y="820293"/>
                    <a:pt x="283655" y="823817"/>
                    <a:pt x="304229" y="810101"/>
                  </a:cubicBezTo>
                  <a:lnTo>
                    <a:pt x="451104" y="558927"/>
                  </a:lnTo>
                  <a:lnTo>
                    <a:pt x="524637" y="227362"/>
                  </a:lnTo>
                  <a:lnTo>
                    <a:pt x="582739" y="285464"/>
                  </a:lnTo>
                  <a:cubicBezTo>
                    <a:pt x="582739" y="285464"/>
                    <a:pt x="640842" y="453009"/>
                    <a:pt x="668179" y="495681"/>
                  </a:cubicBezTo>
                  <a:cubicBezTo>
                    <a:pt x="668179" y="495681"/>
                    <a:pt x="688658" y="729805"/>
                    <a:pt x="746760" y="769144"/>
                  </a:cubicBezTo>
                  <a:cubicBezTo>
                    <a:pt x="804863" y="808482"/>
                    <a:pt x="859536" y="781145"/>
                    <a:pt x="876681" y="772573"/>
                  </a:cubicBezTo>
                  <a:cubicBezTo>
                    <a:pt x="893731" y="764000"/>
                    <a:pt x="876681" y="499110"/>
                    <a:pt x="876681" y="499110"/>
                  </a:cubicBezTo>
                  <a:lnTo>
                    <a:pt x="823722" y="323088"/>
                  </a:lnTo>
                  <a:cubicBezTo>
                    <a:pt x="823722" y="323088"/>
                    <a:pt x="621983" y="82105"/>
                    <a:pt x="604933" y="76962"/>
                  </a:cubicBezTo>
                  <a:cubicBezTo>
                    <a:pt x="587883" y="71818"/>
                    <a:pt x="360521" y="0"/>
                    <a:pt x="331470" y="0"/>
                  </a:cubicBezTo>
                  <a:cubicBezTo>
                    <a:pt x="302419" y="0"/>
                    <a:pt x="0" y="119634"/>
                    <a:pt x="0" y="119634"/>
                  </a:cubicBezTo>
                  <a:close/>
                </a:path>
              </a:pathLst>
            </a:custGeom>
            <a:solidFill>
              <a:srgbClr val="EF8A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ABFDFBA-B74E-483E-BE42-205EDA6C2CB2}"/>
                </a:ext>
              </a:extLst>
            </p:cNvPr>
            <p:cNvSpPr/>
            <p:nvPr/>
          </p:nvSpPr>
          <p:spPr>
            <a:xfrm>
              <a:off x="6261162" y="3265359"/>
              <a:ext cx="122586" cy="521398"/>
            </a:xfrm>
            <a:custGeom>
              <a:avLst/>
              <a:gdLst>
                <a:gd name="connsiteX0" fmla="*/ 0 w 122586"/>
                <a:gd name="connsiteY0" fmla="*/ 0 h 521398"/>
                <a:gd name="connsiteX1" fmla="*/ 29242 w 122586"/>
                <a:gd name="connsiteY1" fmla="*/ 35814 h 521398"/>
                <a:gd name="connsiteX2" fmla="*/ 58674 w 122586"/>
                <a:gd name="connsiteY2" fmla="*/ 71342 h 521398"/>
                <a:gd name="connsiteX3" fmla="*/ 88678 w 122586"/>
                <a:gd name="connsiteY3" fmla="*/ 106299 h 521398"/>
                <a:gd name="connsiteX4" fmla="*/ 104204 w 122586"/>
                <a:gd name="connsiteY4" fmla="*/ 123158 h 521398"/>
                <a:gd name="connsiteX5" fmla="*/ 120206 w 122586"/>
                <a:gd name="connsiteY5" fmla="*/ 139351 h 521398"/>
                <a:gd name="connsiteX6" fmla="*/ 121920 w 122586"/>
                <a:gd name="connsiteY6" fmla="*/ 141065 h 521398"/>
                <a:gd name="connsiteX7" fmla="*/ 121920 w 122586"/>
                <a:gd name="connsiteY7" fmla="*/ 143542 h 521398"/>
                <a:gd name="connsiteX8" fmla="*/ 122492 w 122586"/>
                <a:gd name="connsiteY8" fmla="*/ 202978 h 521398"/>
                <a:gd name="connsiteX9" fmla="*/ 122587 w 122586"/>
                <a:gd name="connsiteY9" fmla="*/ 262414 h 521398"/>
                <a:gd name="connsiteX10" fmla="*/ 122206 w 122586"/>
                <a:gd name="connsiteY10" fmla="*/ 321850 h 521398"/>
                <a:gd name="connsiteX11" fmla="*/ 121253 w 122586"/>
                <a:gd name="connsiteY11" fmla="*/ 381286 h 521398"/>
                <a:gd name="connsiteX12" fmla="*/ 121253 w 122586"/>
                <a:gd name="connsiteY12" fmla="*/ 382048 h 521398"/>
                <a:gd name="connsiteX13" fmla="*/ 121158 w 122586"/>
                <a:gd name="connsiteY13" fmla="*/ 382524 h 521398"/>
                <a:gd name="connsiteX14" fmla="*/ 101441 w 122586"/>
                <a:gd name="connsiteY14" fmla="*/ 452152 h 521398"/>
                <a:gd name="connsiteX15" fmla="*/ 80296 w 122586"/>
                <a:gd name="connsiteY15" fmla="*/ 521398 h 521398"/>
                <a:gd name="connsiteX16" fmla="*/ 95060 w 122586"/>
                <a:gd name="connsiteY16" fmla="*/ 450533 h 521398"/>
                <a:gd name="connsiteX17" fmla="*/ 111252 w 122586"/>
                <a:gd name="connsiteY17" fmla="*/ 379952 h 521398"/>
                <a:gd name="connsiteX18" fmla="*/ 111062 w 122586"/>
                <a:gd name="connsiteY18" fmla="*/ 381190 h 521398"/>
                <a:gd name="connsiteX19" fmla="*/ 110109 w 122586"/>
                <a:gd name="connsiteY19" fmla="*/ 321755 h 521398"/>
                <a:gd name="connsiteX20" fmla="*/ 109728 w 122586"/>
                <a:gd name="connsiteY20" fmla="*/ 262319 h 521398"/>
                <a:gd name="connsiteX21" fmla="*/ 109823 w 122586"/>
                <a:gd name="connsiteY21" fmla="*/ 202883 h 521398"/>
                <a:gd name="connsiteX22" fmla="*/ 110395 w 122586"/>
                <a:gd name="connsiteY22" fmla="*/ 143447 h 521398"/>
                <a:gd name="connsiteX23" fmla="*/ 112204 w 122586"/>
                <a:gd name="connsiteY23" fmla="*/ 147638 h 521398"/>
                <a:gd name="connsiteX24" fmla="*/ 96107 w 122586"/>
                <a:gd name="connsiteY24" fmla="*/ 130493 h 521398"/>
                <a:gd name="connsiteX25" fmla="*/ 81248 w 122586"/>
                <a:gd name="connsiteY25" fmla="*/ 112586 h 521398"/>
                <a:gd name="connsiteX26" fmla="*/ 52864 w 122586"/>
                <a:gd name="connsiteY26" fmla="*/ 75914 h 521398"/>
                <a:gd name="connsiteX27" fmla="*/ 25813 w 122586"/>
                <a:gd name="connsiteY27" fmla="*/ 38291 h 521398"/>
                <a:gd name="connsiteX28" fmla="*/ 0 w 122586"/>
                <a:gd name="connsiteY28" fmla="*/ 0 h 52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86" h="521398">
                  <a:moveTo>
                    <a:pt x="0" y="0"/>
                  </a:moveTo>
                  <a:lnTo>
                    <a:pt x="29242" y="35814"/>
                  </a:lnTo>
                  <a:lnTo>
                    <a:pt x="58674" y="71342"/>
                  </a:lnTo>
                  <a:cubicBezTo>
                    <a:pt x="68485" y="83153"/>
                    <a:pt x="78486" y="94869"/>
                    <a:pt x="88678" y="106299"/>
                  </a:cubicBezTo>
                  <a:cubicBezTo>
                    <a:pt x="93726" y="112014"/>
                    <a:pt x="98965" y="117634"/>
                    <a:pt x="104204" y="123158"/>
                  </a:cubicBezTo>
                  <a:cubicBezTo>
                    <a:pt x="109442" y="128778"/>
                    <a:pt x="114776" y="134112"/>
                    <a:pt x="120206" y="139351"/>
                  </a:cubicBezTo>
                  <a:lnTo>
                    <a:pt x="121920" y="141065"/>
                  </a:lnTo>
                  <a:lnTo>
                    <a:pt x="121920" y="143542"/>
                  </a:lnTo>
                  <a:cubicBezTo>
                    <a:pt x="122206" y="163354"/>
                    <a:pt x="122492" y="183166"/>
                    <a:pt x="122492" y="202978"/>
                  </a:cubicBezTo>
                  <a:lnTo>
                    <a:pt x="122587" y="262414"/>
                  </a:lnTo>
                  <a:lnTo>
                    <a:pt x="122206" y="321850"/>
                  </a:lnTo>
                  <a:cubicBezTo>
                    <a:pt x="121920" y="341662"/>
                    <a:pt x="121825" y="361474"/>
                    <a:pt x="121253" y="381286"/>
                  </a:cubicBezTo>
                  <a:lnTo>
                    <a:pt x="121253" y="382048"/>
                  </a:lnTo>
                  <a:lnTo>
                    <a:pt x="121158" y="382524"/>
                  </a:lnTo>
                  <a:lnTo>
                    <a:pt x="101441" y="452152"/>
                  </a:lnTo>
                  <a:cubicBezTo>
                    <a:pt x="94393" y="475202"/>
                    <a:pt x="87821" y="498443"/>
                    <a:pt x="80296" y="521398"/>
                  </a:cubicBezTo>
                  <a:cubicBezTo>
                    <a:pt x="84773" y="497681"/>
                    <a:pt x="90202" y="474155"/>
                    <a:pt x="95060" y="450533"/>
                  </a:cubicBezTo>
                  <a:lnTo>
                    <a:pt x="111252" y="379952"/>
                  </a:lnTo>
                  <a:lnTo>
                    <a:pt x="111062" y="381190"/>
                  </a:lnTo>
                  <a:cubicBezTo>
                    <a:pt x="110490" y="361379"/>
                    <a:pt x="110395" y="341567"/>
                    <a:pt x="110109" y="321755"/>
                  </a:cubicBezTo>
                  <a:lnTo>
                    <a:pt x="109728" y="262319"/>
                  </a:lnTo>
                  <a:lnTo>
                    <a:pt x="109823" y="202883"/>
                  </a:lnTo>
                  <a:cubicBezTo>
                    <a:pt x="109823" y="183071"/>
                    <a:pt x="110109" y="163259"/>
                    <a:pt x="110395" y="143447"/>
                  </a:cubicBezTo>
                  <a:lnTo>
                    <a:pt x="112204" y="147638"/>
                  </a:lnTo>
                  <a:cubicBezTo>
                    <a:pt x="106680" y="142018"/>
                    <a:pt x="101251" y="136303"/>
                    <a:pt x="96107" y="130493"/>
                  </a:cubicBezTo>
                  <a:cubicBezTo>
                    <a:pt x="91059" y="124587"/>
                    <a:pt x="86011" y="118681"/>
                    <a:pt x="81248" y="112586"/>
                  </a:cubicBezTo>
                  <a:cubicBezTo>
                    <a:pt x="71533" y="100489"/>
                    <a:pt x="62103" y="88297"/>
                    <a:pt x="52864" y="75914"/>
                  </a:cubicBezTo>
                  <a:cubicBezTo>
                    <a:pt x="43529" y="63627"/>
                    <a:pt x="34576" y="51054"/>
                    <a:pt x="25813" y="38291"/>
                  </a:cubicBezTo>
                  <a:cubicBezTo>
                    <a:pt x="17050" y="25813"/>
                    <a:pt x="8287" y="13049"/>
                    <a:pt x="0" y="0"/>
                  </a:cubicBezTo>
                  <a:close/>
                </a:path>
              </a:pathLst>
            </a:custGeom>
            <a:solidFill>
              <a:srgbClr val="CE6C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B7A959D-F3D0-4532-9ED1-A1C58CFFAAC1}"/>
                </a:ext>
              </a:extLst>
            </p:cNvPr>
            <p:cNvSpPr/>
            <p:nvPr/>
          </p:nvSpPr>
          <p:spPr>
            <a:xfrm>
              <a:off x="6517671" y="3321843"/>
              <a:ext cx="102393" cy="103251"/>
            </a:xfrm>
            <a:custGeom>
              <a:avLst/>
              <a:gdLst>
                <a:gd name="connsiteX0" fmla="*/ 102394 w 102393"/>
                <a:gd name="connsiteY0" fmla="*/ 103251 h 103251"/>
                <a:gd name="connsiteX1" fmla="*/ 82296 w 102393"/>
                <a:gd name="connsiteY1" fmla="*/ 91821 h 103251"/>
                <a:gd name="connsiteX2" fmla="*/ 63246 w 102393"/>
                <a:gd name="connsiteY2" fmla="*/ 77819 h 103251"/>
                <a:gd name="connsiteX3" fmla="*/ 43053 w 102393"/>
                <a:gd name="connsiteY3" fmla="*/ 59722 h 103251"/>
                <a:gd name="connsiteX4" fmla="*/ 24860 w 102393"/>
                <a:gd name="connsiteY4" fmla="*/ 39624 h 103251"/>
                <a:gd name="connsiteX5" fmla="*/ 10954 w 102393"/>
                <a:gd name="connsiteY5" fmla="*/ 20479 h 103251"/>
                <a:gd name="connsiteX6" fmla="*/ 2667 w 102393"/>
                <a:gd name="connsiteY6" fmla="*/ 5810 h 103251"/>
                <a:gd name="connsiteX7" fmla="*/ 0 w 102393"/>
                <a:gd name="connsiteY7" fmla="*/ 0 h 103251"/>
                <a:gd name="connsiteX8" fmla="*/ 4763 w 102393"/>
                <a:gd name="connsiteY8" fmla="*/ 4286 h 103251"/>
                <a:gd name="connsiteX9" fmla="*/ 16764 w 102393"/>
                <a:gd name="connsiteY9" fmla="*/ 15716 h 103251"/>
                <a:gd name="connsiteX10" fmla="*/ 52292 w 102393"/>
                <a:gd name="connsiteY10" fmla="*/ 50482 h 103251"/>
                <a:gd name="connsiteX11" fmla="*/ 70961 w 102393"/>
                <a:gd name="connsiteY11" fmla="*/ 69342 h 103251"/>
                <a:gd name="connsiteX12" fmla="*/ 87058 w 102393"/>
                <a:gd name="connsiteY12" fmla="*/ 86106 h 103251"/>
                <a:gd name="connsiteX13" fmla="*/ 102394 w 102393"/>
                <a:gd name="connsiteY13" fmla="*/ 103251 h 10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393" h="103251">
                  <a:moveTo>
                    <a:pt x="102394" y="103251"/>
                  </a:moveTo>
                  <a:cubicBezTo>
                    <a:pt x="102394" y="103251"/>
                    <a:pt x="93726" y="99536"/>
                    <a:pt x="82296" y="91821"/>
                  </a:cubicBezTo>
                  <a:cubicBezTo>
                    <a:pt x="76486" y="88011"/>
                    <a:pt x="70009" y="83249"/>
                    <a:pt x="63246" y="77819"/>
                  </a:cubicBezTo>
                  <a:cubicBezTo>
                    <a:pt x="56483" y="72390"/>
                    <a:pt x="49721" y="66199"/>
                    <a:pt x="43053" y="59722"/>
                  </a:cubicBezTo>
                  <a:cubicBezTo>
                    <a:pt x="36576" y="53150"/>
                    <a:pt x="30289" y="46387"/>
                    <a:pt x="24860" y="39624"/>
                  </a:cubicBezTo>
                  <a:cubicBezTo>
                    <a:pt x="19336" y="32956"/>
                    <a:pt x="14668" y="26289"/>
                    <a:pt x="10954" y="20479"/>
                  </a:cubicBezTo>
                  <a:cubicBezTo>
                    <a:pt x="7144" y="14669"/>
                    <a:pt x="4381" y="9525"/>
                    <a:pt x="2667" y="5810"/>
                  </a:cubicBezTo>
                  <a:cubicBezTo>
                    <a:pt x="857" y="2191"/>
                    <a:pt x="0" y="0"/>
                    <a:pt x="0" y="0"/>
                  </a:cubicBezTo>
                  <a:cubicBezTo>
                    <a:pt x="0" y="0"/>
                    <a:pt x="1810" y="1524"/>
                    <a:pt x="4763" y="4286"/>
                  </a:cubicBezTo>
                  <a:cubicBezTo>
                    <a:pt x="7620" y="7049"/>
                    <a:pt x="11811" y="10954"/>
                    <a:pt x="16764" y="15716"/>
                  </a:cubicBezTo>
                  <a:cubicBezTo>
                    <a:pt x="26479" y="25241"/>
                    <a:pt x="39338" y="37814"/>
                    <a:pt x="52292" y="50482"/>
                  </a:cubicBezTo>
                  <a:cubicBezTo>
                    <a:pt x="58674" y="56864"/>
                    <a:pt x="64960" y="63341"/>
                    <a:pt x="70961" y="69342"/>
                  </a:cubicBezTo>
                  <a:cubicBezTo>
                    <a:pt x="76962" y="75343"/>
                    <a:pt x="82391" y="81153"/>
                    <a:pt x="87058" y="86106"/>
                  </a:cubicBezTo>
                  <a:cubicBezTo>
                    <a:pt x="96393" y="96012"/>
                    <a:pt x="102394" y="103251"/>
                    <a:pt x="102394" y="103251"/>
                  </a:cubicBezTo>
                  <a:close/>
                </a:path>
              </a:pathLst>
            </a:custGeom>
            <a:solidFill>
              <a:srgbClr val="CE6C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C22D8D5-AE4B-4819-B8C6-2E3E32ED51BF}"/>
                </a:ext>
              </a:extLst>
            </p:cNvPr>
            <p:cNvSpPr/>
            <p:nvPr/>
          </p:nvSpPr>
          <p:spPr>
            <a:xfrm>
              <a:off x="4967287" y="2833687"/>
              <a:ext cx="2256274" cy="1052102"/>
            </a:xfrm>
            <a:custGeom>
              <a:avLst/>
              <a:gdLst>
                <a:gd name="connsiteX0" fmla="*/ 2256187 w 2256274"/>
                <a:gd name="connsiteY0" fmla="*/ 890492 h 1052102"/>
                <a:gd name="connsiteX1" fmla="*/ 2195703 w 2256274"/>
                <a:gd name="connsiteY1" fmla="*/ 926783 h 1052102"/>
                <a:gd name="connsiteX2" fmla="*/ 2195608 w 2256274"/>
                <a:gd name="connsiteY2" fmla="*/ 926783 h 1052102"/>
                <a:gd name="connsiteX3" fmla="*/ 2102358 w 2256274"/>
                <a:gd name="connsiteY3" fmla="*/ 901256 h 1052102"/>
                <a:gd name="connsiteX4" fmla="*/ 1933099 w 2256274"/>
                <a:gd name="connsiteY4" fmla="*/ 746951 h 1052102"/>
                <a:gd name="connsiteX5" fmla="*/ 1725454 w 2256274"/>
                <a:gd name="connsiteY5" fmla="*/ 570071 h 1052102"/>
                <a:gd name="connsiteX6" fmla="*/ 1542574 w 2256274"/>
                <a:gd name="connsiteY6" fmla="*/ 504349 h 1052102"/>
                <a:gd name="connsiteX7" fmla="*/ 1428369 w 2256274"/>
                <a:gd name="connsiteY7" fmla="*/ 475012 h 1052102"/>
                <a:gd name="connsiteX8" fmla="*/ 1143476 w 2256274"/>
                <a:gd name="connsiteY8" fmla="*/ 518827 h 1052102"/>
                <a:gd name="connsiteX9" fmla="*/ 1124045 w 2256274"/>
                <a:gd name="connsiteY9" fmla="*/ 547497 h 1052102"/>
                <a:gd name="connsiteX10" fmla="*/ 1123950 w 2256274"/>
                <a:gd name="connsiteY10" fmla="*/ 547688 h 1052102"/>
                <a:gd name="connsiteX11" fmla="*/ 1240822 w 2256274"/>
                <a:gd name="connsiteY11" fmla="*/ 716185 h 1052102"/>
                <a:gd name="connsiteX12" fmla="*/ 1449800 w 2256274"/>
                <a:gd name="connsiteY12" fmla="*/ 793718 h 1052102"/>
                <a:gd name="connsiteX13" fmla="*/ 1517714 w 2256274"/>
                <a:gd name="connsiteY13" fmla="*/ 823913 h 1052102"/>
                <a:gd name="connsiteX14" fmla="*/ 1607439 w 2256274"/>
                <a:gd name="connsiteY14" fmla="*/ 988028 h 1052102"/>
                <a:gd name="connsiteX15" fmla="*/ 1528382 w 2256274"/>
                <a:gd name="connsiteY15" fmla="*/ 1050703 h 1052102"/>
                <a:gd name="connsiteX16" fmla="*/ 1493520 w 2256274"/>
                <a:gd name="connsiteY16" fmla="*/ 1051846 h 1052102"/>
                <a:gd name="connsiteX17" fmla="*/ 1392079 w 2256274"/>
                <a:gd name="connsiteY17" fmla="*/ 1034225 h 1052102"/>
                <a:gd name="connsiteX18" fmla="*/ 1013555 w 2256274"/>
                <a:gd name="connsiteY18" fmla="*/ 905351 h 1052102"/>
                <a:gd name="connsiteX19" fmla="*/ 484442 w 2256274"/>
                <a:gd name="connsiteY19" fmla="*/ 808673 h 1052102"/>
                <a:gd name="connsiteX20" fmla="*/ 0 w 2256274"/>
                <a:gd name="connsiteY20" fmla="*/ 495681 h 1052102"/>
                <a:gd name="connsiteX21" fmla="*/ 0 w 2256274"/>
                <a:gd name="connsiteY21" fmla="*/ 0 h 1052102"/>
                <a:gd name="connsiteX22" fmla="*/ 333185 w 2256274"/>
                <a:gd name="connsiteY22" fmla="*/ 99060 h 1052102"/>
                <a:gd name="connsiteX23" fmla="*/ 1276731 w 2256274"/>
                <a:gd name="connsiteY23" fmla="*/ 82010 h 1052102"/>
                <a:gd name="connsiteX24" fmla="*/ 1477042 w 2256274"/>
                <a:gd name="connsiteY24" fmla="*/ 178213 h 1052102"/>
                <a:gd name="connsiteX25" fmla="*/ 1477042 w 2256274"/>
                <a:gd name="connsiteY25" fmla="*/ 178308 h 1052102"/>
                <a:gd name="connsiteX26" fmla="*/ 1566577 w 2256274"/>
                <a:gd name="connsiteY26" fmla="*/ 227457 h 1052102"/>
                <a:gd name="connsiteX27" fmla="*/ 1886998 w 2256274"/>
                <a:gd name="connsiteY27" fmla="*/ 372618 h 1052102"/>
                <a:gd name="connsiteX28" fmla="*/ 2104930 w 2256274"/>
                <a:gd name="connsiteY28" fmla="*/ 644366 h 1052102"/>
                <a:gd name="connsiteX29" fmla="*/ 2256187 w 2256274"/>
                <a:gd name="connsiteY29" fmla="*/ 890492 h 105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56274" h="1052102">
                  <a:moveTo>
                    <a:pt x="2256187" y="890492"/>
                  </a:moveTo>
                  <a:cubicBezTo>
                    <a:pt x="2257806" y="896969"/>
                    <a:pt x="2237042" y="923163"/>
                    <a:pt x="2195703" y="926783"/>
                  </a:cubicBezTo>
                  <a:lnTo>
                    <a:pt x="2195608" y="926783"/>
                  </a:lnTo>
                  <a:cubicBezTo>
                    <a:pt x="2171414" y="928878"/>
                    <a:pt x="2140268" y="923163"/>
                    <a:pt x="2102358" y="901256"/>
                  </a:cubicBezTo>
                  <a:cubicBezTo>
                    <a:pt x="1999774" y="841820"/>
                    <a:pt x="1933099" y="746951"/>
                    <a:pt x="1933099" y="746951"/>
                  </a:cubicBezTo>
                  <a:lnTo>
                    <a:pt x="1725454" y="570071"/>
                  </a:lnTo>
                  <a:cubicBezTo>
                    <a:pt x="1725454" y="570071"/>
                    <a:pt x="1615440" y="536258"/>
                    <a:pt x="1542574" y="504349"/>
                  </a:cubicBezTo>
                  <a:cubicBezTo>
                    <a:pt x="1506284" y="488442"/>
                    <a:pt x="1467803" y="478346"/>
                    <a:pt x="1428369" y="475012"/>
                  </a:cubicBezTo>
                  <a:cubicBezTo>
                    <a:pt x="1338548" y="467582"/>
                    <a:pt x="1190530" y="464725"/>
                    <a:pt x="1143476" y="518827"/>
                  </a:cubicBezTo>
                  <a:cubicBezTo>
                    <a:pt x="1135190" y="528352"/>
                    <a:pt x="1128713" y="537972"/>
                    <a:pt x="1124045" y="547497"/>
                  </a:cubicBezTo>
                  <a:cubicBezTo>
                    <a:pt x="1123950" y="547592"/>
                    <a:pt x="1123950" y="547688"/>
                    <a:pt x="1123950" y="547688"/>
                  </a:cubicBezTo>
                  <a:cubicBezTo>
                    <a:pt x="1090327" y="616934"/>
                    <a:pt x="1150715" y="682466"/>
                    <a:pt x="1240822" y="716185"/>
                  </a:cubicBezTo>
                  <a:cubicBezTo>
                    <a:pt x="1314641" y="743903"/>
                    <a:pt x="1387412" y="768382"/>
                    <a:pt x="1449800" y="793718"/>
                  </a:cubicBezTo>
                  <a:cubicBezTo>
                    <a:pt x="1474089" y="803529"/>
                    <a:pt x="1496949" y="813626"/>
                    <a:pt x="1517714" y="823913"/>
                  </a:cubicBezTo>
                  <a:cubicBezTo>
                    <a:pt x="1570292" y="850106"/>
                    <a:pt x="1628870" y="908018"/>
                    <a:pt x="1607439" y="988028"/>
                  </a:cubicBezTo>
                  <a:cubicBezTo>
                    <a:pt x="1596962" y="1027081"/>
                    <a:pt x="1568196" y="1045750"/>
                    <a:pt x="1528382" y="1050703"/>
                  </a:cubicBezTo>
                  <a:cubicBezTo>
                    <a:pt x="1517523" y="1052036"/>
                    <a:pt x="1505807" y="1052417"/>
                    <a:pt x="1493520" y="1051846"/>
                  </a:cubicBezTo>
                  <a:cubicBezTo>
                    <a:pt x="1463040" y="1050608"/>
                    <a:pt x="1428560" y="1044035"/>
                    <a:pt x="1392079" y="1034225"/>
                  </a:cubicBezTo>
                  <a:cubicBezTo>
                    <a:pt x="1286923" y="1006031"/>
                    <a:pt x="1087850" y="920687"/>
                    <a:pt x="1013555" y="905351"/>
                  </a:cubicBezTo>
                  <a:cubicBezTo>
                    <a:pt x="939165" y="889921"/>
                    <a:pt x="702374" y="900970"/>
                    <a:pt x="484442" y="808673"/>
                  </a:cubicBezTo>
                  <a:cubicBezTo>
                    <a:pt x="266510" y="716185"/>
                    <a:pt x="171926" y="580263"/>
                    <a:pt x="0" y="495681"/>
                  </a:cubicBezTo>
                  <a:lnTo>
                    <a:pt x="0" y="0"/>
                  </a:lnTo>
                  <a:cubicBezTo>
                    <a:pt x="0" y="0"/>
                    <a:pt x="93917" y="75152"/>
                    <a:pt x="333185" y="99060"/>
                  </a:cubicBezTo>
                  <a:cubicBezTo>
                    <a:pt x="572453" y="123063"/>
                    <a:pt x="1239107" y="82010"/>
                    <a:pt x="1276731" y="82010"/>
                  </a:cubicBezTo>
                  <a:cubicBezTo>
                    <a:pt x="1303211" y="82010"/>
                    <a:pt x="1396556" y="133350"/>
                    <a:pt x="1477042" y="178213"/>
                  </a:cubicBezTo>
                  <a:cubicBezTo>
                    <a:pt x="1477042" y="178308"/>
                    <a:pt x="1477042" y="178308"/>
                    <a:pt x="1477042" y="178308"/>
                  </a:cubicBezTo>
                  <a:cubicBezTo>
                    <a:pt x="1511332" y="197358"/>
                    <a:pt x="1543145" y="215265"/>
                    <a:pt x="1566577" y="227457"/>
                  </a:cubicBezTo>
                  <a:cubicBezTo>
                    <a:pt x="1645253" y="268510"/>
                    <a:pt x="1876711" y="359759"/>
                    <a:pt x="1886998" y="372618"/>
                  </a:cubicBezTo>
                  <a:cubicBezTo>
                    <a:pt x="1897285" y="385477"/>
                    <a:pt x="2087023" y="629031"/>
                    <a:pt x="2104930" y="644366"/>
                  </a:cubicBezTo>
                  <a:cubicBezTo>
                    <a:pt x="2122837" y="659702"/>
                    <a:pt x="2253615" y="880205"/>
                    <a:pt x="2256187" y="890492"/>
                  </a:cubicBezTo>
                  <a:close/>
                </a:path>
              </a:pathLst>
            </a:custGeom>
            <a:solidFill>
              <a:srgbClr val="FFC4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FA9722D-A0E8-4A23-94BA-9B5586832008}"/>
                </a:ext>
              </a:extLst>
            </p:cNvPr>
            <p:cNvSpPr/>
            <p:nvPr/>
          </p:nvSpPr>
          <p:spPr>
            <a:xfrm>
              <a:off x="4967287" y="3234499"/>
              <a:ext cx="1528381" cy="651227"/>
            </a:xfrm>
            <a:custGeom>
              <a:avLst/>
              <a:gdLst>
                <a:gd name="connsiteX0" fmla="*/ 1528382 w 1528381"/>
                <a:gd name="connsiteY0" fmla="*/ 649796 h 651227"/>
                <a:gd name="connsiteX1" fmla="*/ 1392079 w 1528381"/>
                <a:gd name="connsiteY1" fmla="*/ 633317 h 651227"/>
                <a:gd name="connsiteX2" fmla="*/ 1013555 w 1528381"/>
                <a:gd name="connsiteY2" fmla="*/ 504444 h 651227"/>
                <a:gd name="connsiteX3" fmla="*/ 484442 w 1528381"/>
                <a:gd name="connsiteY3" fmla="*/ 407765 h 651227"/>
                <a:gd name="connsiteX4" fmla="*/ 0 w 1528381"/>
                <a:gd name="connsiteY4" fmla="*/ 125158 h 651227"/>
                <a:gd name="connsiteX5" fmla="*/ 0 w 1528381"/>
                <a:gd name="connsiteY5" fmla="*/ 0 h 651227"/>
                <a:gd name="connsiteX6" fmla="*/ 213646 w 1528381"/>
                <a:gd name="connsiteY6" fmla="*/ 138970 h 651227"/>
                <a:gd name="connsiteX7" fmla="*/ 565785 w 1528381"/>
                <a:gd name="connsiteY7" fmla="*/ 379571 h 651227"/>
                <a:gd name="connsiteX8" fmla="*/ 1020413 w 1528381"/>
                <a:gd name="connsiteY8" fmla="*/ 463391 h 651227"/>
                <a:gd name="connsiteX9" fmla="*/ 1528382 w 1528381"/>
                <a:gd name="connsiteY9" fmla="*/ 649796 h 65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381" h="651227">
                  <a:moveTo>
                    <a:pt x="1528382" y="649796"/>
                  </a:moveTo>
                  <a:cubicBezTo>
                    <a:pt x="1490758" y="654558"/>
                    <a:pt x="1443228" y="647033"/>
                    <a:pt x="1392079" y="633317"/>
                  </a:cubicBezTo>
                  <a:cubicBezTo>
                    <a:pt x="1286923" y="605123"/>
                    <a:pt x="1087850" y="519779"/>
                    <a:pt x="1013555" y="504444"/>
                  </a:cubicBezTo>
                  <a:cubicBezTo>
                    <a:pt x="939165" y="489013"/>
                    <a:pt x="702374" y="500063"/>
                    <a:pt x="484442" y="407765"/>
                  </a:cubicBezTo>
                  <a:cubicBezTo>
                    <a:pt x="266510" y="315373"/>
                    <a:pt x="171926" y="209836"/>
                    <a:pt x="0" y="125158"/>
                  </a:cubicBezTo>
                  <a:lnTo>
                    <a:pt x="0" y="0"/>
                  </a:lnTo>
                  <a:cubicBezTo>
                    <a:pt x="32099" y="16288"/>
                    <a:pt x="121063" y="70866"/>
                    <a:pt x="213646" y="138970"/>
                  </a:cubicBezTo>
                  <a:cubicBezTo>
                    <a:pt x="324803" y="220599"/>
                    <a:pt x="382810" y="324898"/>
                    <a:pt x="565785" y="379571"/>
                  </a:cubicBezTo>
                  <a:cubicBezTo>
                    <a:pt x="748665" y="434340"/>
                    <a:pt x="893921" y="422338"/>
                    <a:pt x="1020413" y="463391"/>
                  </a:cubicBezTo>
                  <a:cubicBezTo>
                    <a:pt x="1140238" y="502158"/>
                    <a:pt x="1422845" y="634365"/>
                    <a:pt x="1528382" y="649796"/>
                  </a:cubicBezTo>
                  <a:close/>
                </a:path>
              </a:pathLst>
            </a:custGeom>
            <a:solidFill>
              <a:srgbClr val="FFBA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F3F4A98-9BBD-46DE-B824-52A351746AE2}"/>
                </a:ext>
              </a:extLst>
            </p:cNvPr>
            <p:cNvSpPr/>
            <p:nvPr/>
          </p:nvSpPr>
          <p:spPr>
            <a:xfrm>
              <a:off x="6091237" y="3267298"/>
              <a:ext cx="1071562" cy="493574"/>
            </a:xfrm>
            <a:custGeom>
              <a:avLst/>
              <a:gdLst>
                <a:gd name="connsiteX0" fmla="*/ 1071563 w 1071562"/>
                <a:gd name="connsiteY0" fmla="*/ 493171 h 493574"/>
                <a:gd name="connsiteX1" fmla="*/ 978313 w 1071562"/>
                <a:gd name="connsiteY1" fmla="*/ 467644 h 493574"/>
                <a:gd name="connsiteX2" fmla="*/ 809054 w 1071562"/>
                <a:gd name="connsiteY2" fmla="*/ 313339 h 493574"/>
                <a:gd name="connsiteX3" fmla="*/ 601409 w 1071562"/>
                <a:gd name="connsiteY3" fmla="*/ 136460 h 493574"/>
                <a:gd name="connsiteX4" fmla="*/ 418529 w 1071562"/>
                <a:gd name="connsiteY4" fmla="*/ 70737 h 493574"/>
                <a:gd name="connsiteX5" fmla="*/ 304324 w 1071562"/>
                <a:gd name="connsiteY5" fmla="*/ 41400 h 493574"/>
                <a:gd name="connsiteX6" fmla="*/ 19431 w 1071562"/>
                <a:gd name="connsiteY6" fmla="*/ 85215 h 493574"/>
                <a:gd name="connsiteX7" fmla="*/ 0 w 1071562"/>
                <a:gd name="connsiteY7" fmla="*/ 113886 h 493574"/>
                <a:gd name="connsiteX8" fmla="*/ 128016 w 1071562"/>
                <a:gd name="connsiteY8" fmla="*/ 16064 h 493574"/>
                <a:gd name="connsiteX9" fmla="*/ 363093 w 1071562"/>
                <a:gd name="connsiteY9" fmla="*/ 11873 h 493574"/>
                <a:gd name="connsiteX10" fmla="*/ 616934 w 1071562"/>
                <a:gd name="connsiteY10" fmla="*/ 106170 h 493574"/>
                <a:gd name="connsiteX11" fmla="*/ 833152 w 1071562"/>
                <a:gd name="connsiteY11" fmla="*/ 292860 h 493574"/>
                <a:gd name="connsiteX12" fmla="*/ 1071563 w 1071562"/>
                <a:gd name="connsiteY12" fmla="*/ 493171 h 4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1562" h="493574">
                  <a:moveTo>
                    <a:pt x="1071563" y="493171"/>
                  </a:moveTo>
                  <a:cubicBezTo>
                    <a:pt x="1047369" y="495267"/>
                    <a:pt x="1016222" y="489552"/>
                    <a:pt x="978313" y="467644"/>
                  </a:cubicBezTo>
                  <a:cubicBezTo>
                    <a:pt x="875729" y="408208"/>
                    <a:pt x="809054" y="313339"/>
                    <a:pt x="809054" y="313339"/>
                  </a:cubicBezTo>
                  <a:lnTo>
                    <a:pt x="601409" y="136460"/>
                  </a:lnTo>
                  <a:cubicBezTo>
                    <a:pt x="601409" y="136460"/>
                    <a:pt x="491395" y="102646"/>
                    <a:pt x="418529" y="70737"/>
                  </a:cubicBezTo>
                  <a:cubicBezTo>
                    <a:pt x="382238" y="54831"/>
                    <a:pt x="343757" y="44734"/>
                    <a:pt x="304324" y="41400"/>
                  </a:cubicBezTo>
                  <a:cubicBezTo>
                    <a:pt x="214503" y="33971"/>
                    <a:pt x="66485" y="31113"/>
                    <a:pt x="19431" y="85215"/>
                  </a:cubicBezTo>
                  <a:cubicBezTo>
                    <a:pt x="11144" y="94740"/>
                    <a:pt x="4667" y="104361"/>
                    <a:pt x="0" y="113886"/>
                  </a:cubicBezTo>
                  <a:cubicBezTo>
                    <a:pt x="1619" y="109695"/>
                    <a:pt x="30385" y="42639"/>
                    <a:pt x="128016" y="16064"/>
                  </a:cubicBezTo>
                  <a:cubicBezTo>
                    <a:pt x="228886" y="-11178"/>
                    <a:pt x="325469" y="2443"/>
                    <a:pt x="363093" y="11873"/>
                  </a:cubicBezTo>
                  <a:cubicBezTo>
                    <a:pt x="400717" y="21207"/>
                    <a:pt x="616934" y="106170"/>
                    <a:pt x="616934" y="106170"/>
                  </a:cubicBezTo>
                  <a:cubicBezTo>
                    <a:pt x="616934" y="106170"/>
                    <a:pt x="820293" y="281526"/>
                    <a:pt x="833152" y="292860"/>
                  </a:cubicBezTo>
                  <a:cubicBezTo>
                    <a:pt x="833152" y="292765"/>
                    <a:pt x="968312" y="484789"/>
                    <a:pt x="1071563" y="493171"/>
                  </a:cubicBezTo>
                  <a:close/>
                </a:path>
              </a:pathLst>
            </a:custGeom>
            <a:solidFill>
              <a:srgbClr val="FFBA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F79FB2B-0CB4-4727-A5B9-7FC4EF77B74E}"/>
                </a:ext>
              </a:extLst>
            </p:cNvPr>
            <p:cNvSpPr/>
            <p:nvPr/>
          </p:nvSpPr>
          <p:spPr>
            <a:xfrm>
              <a:off x="4967287" y="2833687"/>
              <a:ext cx="1477041" cy="178307"/>
            </a:xfrm>
            <a:custGeom>
              <a:avLst/>
              <a:gdLst>
                <a:gd name="connsiteX0" fmla="*/ 1477042 w 1477041"/>
                <a:gd name="connsiteY0" fmla="*/ 178213 h 178307"/>
                <a:gd name="connsiteX1" fmla="*/ 1477042 w 1477041"/>
                <a:gd name="connsiteY1" fmla="*/ 178308 h 178307"/>
                <a:gd name="connsiteX2" fmla="*/ 1307592 w 1477041"/>
                <a:gd name="connsiteY2" fmla="*/ 125730 h 178307"/>
                <a:gd name="connsiteX3" fmla="*/ 1040987 w 1477041"/>
                <a:gd name="connsiteY3" fmla="*/ 142875 h 178307"/>
                <a:gd name="connsiteX4" fmla="*/ 184594 w 1477041"/>
                <a:gd name="connsiteY4" fmla="*/ 136017 h 178307"/>
                <a:gd name="connsiteX5" fmla="*/ 0 w 1477041"/>
                <a:gd name="connsiteY5" fmla="*/ 57817 h 178307"/>
                <a:gd name="connsiteX6" fmla="*/ 0 w 1477041"/>
                <a:gd name="connsiteY6" fmla="*/ 0 h 178307"/>
                <a:gd name="connsiteX7" fmla="*/ 333185 w 1477041"/>
                <a:gd name="connsiteY7" fmla="*/ 99060 h 178307"/>
                <a:gd name="connsiteX8" fmla="*/ 1276731 w 1477041"/>
                <a:gd name="connsiteY8" fmla="*/ 82010 h 178307"/>
                <a:gd name="connsiteX9" fmla="*/ 1477042 w 1477041"/>
                <a:gd name="connsiteY9" fmla="*/ 178213 h 17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7041" h="178307">
                  <a:moveTo>
                    <a:pt x="1477042" y="178213"/>
                  </a:moveTo>
                  <a:cubicBezTo>
                    <a:pt x="1477042" y="178308"/>
                    <a:pt x="1477042" y="178308"/>
                    <a:pt x="1477042" y="178308"/>
                  </a:cubicBezTo>
                  <a:cubicBezTo>
                    <a:pt x="1477042" y="178308"/>
                    <a:pt x="1338358" y="123920"/>
                    <a:pt x="1307592" y="125730"/>
                  </a:cubicBezTo>
                  <a:cubicBezTo>
                    <a:pt x="1276826" y="127445"/>
                    <a:pt x="1210151" y="132588"/>
                    <a:pt x="1040987" y="142875"/>
                  </a:cubicBezTo>
                  <a:cubicBezTo>
                    <a:pt x="871823" y="153162"/>
                    <a:pt x="335090" y="180404"/>
                    <a:pt x="184594" y="136017"/>
                  </a:cubicBezTo>
                  <a:cubicBezTo>
                    <a:pt x="92678" y="108871"/>
                    <a:pt x="32861" y="77915"/>
                    <a:pt x="0" y="57817"/>
                  </a:cubicBezTo>
                  <a:lnTo>
                    <a:pt x="0" y="0"/>
                  </a:lnTo>
                  <a:cubicBezTo>
                    <a:pt x="0" y="0"/>
                    <a:pt x="93917" y="75152"/>
                    <a:pt x="333185" y="99060"/>
                  </a:cubicBezTo>
                  <a:cubicBezTo>
                    <a:pt x="572453" y="123063"/>
                    <a:pt x="1239107" y="82010"/>
                    <a:pt x="1276731" y="82010"/>
                  </a:cubicBezTo>
                  <a:cubicBezTo>
                    <a:pt x="1303211" y="82010"/>
                    <a:pt x="1396556" y="133445"/>
                    <a:pt x="1477042" y="178213"/>
                  </a:cubicBezTo>
                  <a:close/>
                </a:path>
              </a:pathLst>
            </a:custGeom>
            <a:solidFill>
              <a:srgbClr val="FFCB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6D01D7B-E629-44F3-8C68-6844946AD83F}"/>
                </a:ext>
              </a:extLst>
            </p:cNvPr>
            <p:cNvSpPr/>
            <p:nvPr/>
          </p:nvSpPr>
          <p:spPr>
            <a:xfrm>
              <a:off x="6416481" y="3494249"/>
              <a:ext cx="577124" cy="531229"/>
            </a:xfrm>
            <a:custGeom>
              <a:avLst/>
              <a:gdLst>
                <a:gd name="connsiteX0" fmla="*/ 378462 w 577124"/>
                <a:gd name="connsiteY0" fmla="*/ 530729 h 531229"/>
                <a:gd name="connsiteX1" fmla="*/ 398750 w 577124"/>
                <a:gd name="connsiteY1" fmla="*/ 524633 h 531229"/>
                <a:gd name="connsiteX2" fmla="*/ 484380 w 577124"/>
                <a:gd name="connsiteY2" fmla="*/ 14283 h 531229"/>
                <a:gd name="connsiteX3" fmla="*/ 263495 w 577124"/>
                <a:gd name="connsiteY3" fmla="*/ 113629 h 531229"/>
                <a:gd name="connsiteX4" fmla="*/ 24608 w 577124"/>
                <a:gd name="connsiteY4" fmla="*/ 153158 h 531229"/>
                <a:gd name="connsiteX5" fmla="*/ 378462 w 577124"/>
                <a:gd name="connsiteY5" fmla="*/ 530729 h 53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124" h="531229">
                  <a:moveTo>
                    <a:pt x="378462" y="530729"/>
                  </a:moveTo>
                  <a:cubicBezTo>
                    <a:pt x="385796" y="532348"/>
                    <a:pt x="393607" y="529967"/>
                    <a:pt x="398750" y="524633"/>
                  </a:cubicBezTo>
                  <a:cubicBezTo>
                    <a:pt x="605824" y="310606"/>
                    <a:pt x="630208" y="76196"/>
                    <a:pt x="484380" y="14283"/>
                  </a:cubicBezTo>
                  <a:cubicBezTo>
                    <a:pt x="337790" y="-48010"/>
                    <a:pt x="263495" y="113629"/>
                    <a:pt x="263495" y="113629"/>
                  </a:cubicBezTo>
                  <a:cubicBezTo>
                    <a:pt x="263495" y="113629"/>
                    <a:pt x="112143" y="20189"/>
                    <a:pt x="24608" y="153158"/>
                  </a:cubicBezTo>
                  <a:cubicBezTo>
                    <a:pt x="-62450" y="285460"/>
                    <a:pt x="87569" y="467197"/>
                    <a:pt x="378462" y="530729"/>
                  </a:cubicBezTo>
                  <a:close/>
                </a:path>
              </a:pathLst>
            </a:custGeom>
            <a:solidFill>
              <a:srgbClr val="E53E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76468E7-334B-4854-97B9-20436C8156C7}"/>
                </a:ext>
              </a:extLst>
            </p:cNvPr>
            <p:cNvSpPr/>
            <p:nvPr/>
          </p:nvSpPr>
          <p:spPr>
            <a:xfrm>
              <a:off x="6388512" y="3627405"/>
              <a:ext cx="190756" cy="258289"/>
            </a:xfrm>
            <a:custGeom>
              <a:avLst/>
              <a:gdLst>
                <a:gd name="connsiteX0" fmla="*/ 186214 w 190756"/>
                <a:gd name="connsiteY0" fmla="*/ 194215 h 258289"/>
                <a:gd name="connsiteX1" fmla="*/ 107156 w 190756"/>
                <a:gd name="connsiteY1" fmla="*/ 256889 h 258289"/>
                <a:gd name="connsiteX2" fmla="*/ 72295 w 190756"/>
                <a:gd name="connsiteY2" fmla="*/ 258032 h 258289"/>
                <a:gd name="connsiteX3" fmla="*/ 0 w 190756"/>
                <a:gd name="connsiteY3" fmla="*/ 126873 h 258289"/>
                <a:gd name="connsiteX4" fmla="*/ 28575 w 190756"/>
                <a:gd name="connsiteY4" fmla="*/ 0 h 258289"/>
                <a:gd name="connsiteX5" fmla="*/ 96488 w 190756"/>
                <a:gd name="connsiteY5" fmla="*/ 30194 h 258289"/>
                <a:gd name="connsiteX6" fmla="*/ 186214 w 190756"/>
                <a:gd name="connsiteY6" fmla="*/ 194215 h 25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756" h="258289">
                  <a:moveTo>
                    <a:pt x="186214" y="194215"/>
                  </a:moveTo>
                  <a:cubicBezTo>
                    <a:pt x="175736" y="233267"/>
                    <a:pt x="146971" y="251936"/>
                    <a:pt x="107156" y="256889"/>
                  </a:cubicBezTo>
                  <a:cubicBezTo>
                    <a:pt x="96298" y="258223"/>
                    <a:pt x="84582" y="258604"/>
                    <a:pt x="72295" y="258032"/>
                  </a:cubicBezTo>
                  <a:lnTo>
                    <a:pt x="0" y="126873"/>
                  </a:lnTo>
                  <a:lnTo>
                    <a:pt x="28575" y="0"/>
                  </a:lnTo>
                  <a:cubicBezTo>
                    <a:pt x="52864" y="9811"/>
                    <a:pt x="75724" y="19907"/>
                    <a:pt x="96488" y="30194"/>
                  </a:cubicBezTo>
                  <a:cubicBezTo>
                    <a:pt x="149161" y="56293"/>
                    <a:pt x="207645" y="114205"/>
                    <a:pt x="186214" y="194215"/>
                  </a:cubicBezTo>
                  <a:close/>
                </a:path>
              </a:pathLst>
            </a:custGeom>
            <a:solidFill>
              <a:srgbClr val="FFC4A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8386F2D-F596-4DBF-ABDA-6F4CDC2735C4}"/>
                </a:ext>
              </a:extLst>
            </p:cNvPr>
            <p:cNvSpPr/>
            <p:nvPr/>
          </p:nvSpPr>
          <p:spPr>
            <a:xfrm>
              <a:off x="6360375" y="3674899"/>
              <a:ext cx="228855" cy="211229"/>
            </a:xfrm>
            <a:custGeom>
              <a:avLst/>
              <a:gdLst>
                <a:gd name="connsiteX0" fmla="*/ 45378 w 228855"/>
                <a:gd name="connsiteY0" fmla="*/ 13561 h 211229"/>
                <a:gd name="connsiteX1" fmla="*/ 134 w 228855"/>
                <a:gd name="connsiteY1" fmla="*/ 156817 h 211229"/>
                <a:gd name="connsiteX2" fmla="*/ 14993 w 228855"/>
                <a:gd name="connsiteY2" fmla="*/ 180439 h 211229"/>
                <a:gd name="connsiteX3" fmla="*/ 151200 w 228855"/>
                <a:gd name="connsiteY3" fmla="*/ 210823 h 211229"/>
                <a:gd name="connsiteX4" fmla="*/ 221304 w 228855"/>
                <a:gd name="connsiteY4" fmla="*/ 75949 h 211229"/>
                <a:gd name="connsiteX5" fmla="*/ 73095 w 228855"/>
                <a:gd name="connsiteY5" fmla="*/ 988 h 211229"/>
                <a:gd name="connsiteX6" fmla="*/ 45378 w 228855"/>
                <a:gd name="connsiteY6" fmla="*/ 13561 h 21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855" h="211229">
                  <a:moveTo>
                    <a:pt x="45378" y="13561"/>
                  </a:moveTo>
                  <a:cubicBezTo>
                    <a:pt x="31662" y="44041"/>
                    <a:pt x="5658" y="107191"/>
                    <a:pt x="134" y="156817"/>
                  </a:cubicBezTo>
                  <a:cubicBezTo>
                    <a:pt x="-1009" y="167104"/>
                    <a:pt x="5277" y="176819"/>
                    <a:pt x="14993" y="180439"/>
                  </a:cubicBezTo>
                  <a:cubicBezTo>
                    <a:pt x="45282" y="191869"/>
                    <a:pt x="111862" y="214538"/>
                    <a:pt x="151200" y="210823"/>
                  </a:cubicBezTo>
                  <a:cubicBezTo>
                    <a:pt x="203302" y="205870"/>
                    <a:pt x="246926" y="135766"/>
                    <a:pt x="221304" y="75949"/>
                  </a:cubicBezTo>
                  <a:cubicBezTo>
                    <a:pt x="207588" y="43945"/>
                    <a:pt x="114148" y="13180"/>
                    <a:pt x="73095" y="988"/>
                  </a:cubicBezTo>
                  <a:cubicBezTo>
                    <a:pt x="61951" y="-2346"/>
                    <a:pt x="50140" y="2988"/>
                    <a:pt x="45378" y="13561"/>
                  </a:cubicBezTo>
                  <a:close/>
                </a:path>
              </a:pathLst>
            </a:custGeom>
            <a:solidFill>
              <a:srgbClr val="FFD5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94" name="Graphic 158">
            <a:extLst>
              <a:ext uri="{FF2B5EF4-FFF2-40B4-BE49-F238E27FC236}">
                <a16:creationId xmlns:a16="http://schemas.microsoft.com/office/drawing/2014/main" id="{4DD0E83B-D0F5-40DF-A5E8-71153AB0E047}"/>
              </a:ext>
            </a:extLst>
          </p:cNvPr>
          <p:cNvGrpSpPr/>
          <p:nvPr/>
        </p:nvGrpSpPr>
        <p:grpSpPr>
          <a:xfrm rot="2375741">
            <a:off x="11308857" y="3622245"/>
            <a:ext cx="630713" cy="604277"/>
            <a:chOff x="5881780" y="3214768"/>
            <a:chExt cx="425575" cy="425575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6699027-38F7-4FF5-90D9-F8C2CB36380C}"/>
                </a:ext>
              </a:extLst>
            </p:cNvPr>
            <p:cNvSpPr/>
            <p:nvPr/>
          </p:nvSpPr>
          <p:spPr>
            <a:xfrm rot="-2782657">
              <a:off x="5881780" y="3214768"/>
              <a:ext cx="425575" cy="425575"/>
            </a:xfrm>
            <a:custGeom>
              <a:avLst/>
              <a:gdLst>
                <a:gd name="connsiteX0" fmla="*/ 425576 w 425575"/>
                <a:gd name="connsiteY0" fmla="*/ 212788 h 425575"/>
                <a:gd name="connsiteX1" fmla="*/ 212788 w 425575"/>
                <a:gd name="connsiteY1" fmla="*/ 425576 h 425575"/>
                <a:gd name="connsiteX2" fmla="*/ 0 w 425575"/>
                <a:gd name="connsiteY2" fmla="*/ 212788 h 425575"/>
                <a:gd name="connsiteX3" fmla="*/ 212788 w 425575"/>
                <a:gd name="connsiteY3" fmla="*/ 0 h 425575"/>
                <a:gd name="connsiteX4" fmla="*/ 425576 w 425575"/>
                <a:gd name="connsiteY4" fmla="*/ 212788 h 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75" h="425575">
                  <a:moveTo>
                    <a:pt x="425576" y="212788"/>
                  </a:moveTo>
                  <a:cubicBezTo>
                    <a:pt x="425576" y="330307"/>
                    <a:pt x="330307" y="425576"/>
                    <a:pt x="212788" y="425576"/>
                  </a:cubicBezTo>
                  <a:cubicBezTo>
                    <a:pt x="95268" y="425576"/>
                    <a:pt x="0" y="330307"/>
                    <a:pt x="0" y="212788"/>
                  </a:cubicBezTo>
                  <a:cubicBezTo>
                    <a:pt x="0" y="95268"/>
                    <a:pt x="95268" y="0"/>
                    <a:pt x="212788" y="0"/>
                  </a:cubicBezTo>
                  <a:cubicBezTo>
                    <a:pt x="330307" y="0"/>
                    <a:pt x="425576" y="95268"/>
                    <a:pt x="425576" y="212788"/>
                  </a:cubicBez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F9B2C3D-F402-4683-84A8-56E25937CD8B}"/>
                </a:ext>
              </a:extLst>
            </p:cNvPr>
            <p:cNvSpPr/>
            <p:nvPr/>
          </p:nvSpPr>
          <p:spPr>
            <a:xfrm rot="19478370">
              <a:off x="5917685" y="3250705"/>
              <a:ext cx="353746" cy="353746"/>
            </a:xfrm>
            <a:custGeom>
              <a:avLst/>
              <a:gdLst>
                <a:gd name="connsiteX0" fmla="*/ 353747 w 353746"/>
                <a:gd name="connsiteY0" fmla="*/ 176873 h 353746"/>
                <a:gd name="connsiteX1" fmla="*/ 176873 w 353746"/>
                <a:gd name="connsiteY1" fmla="*/ 353747 h 353746"/>
                <a:gd name="connsiteX2" fmla="*/ 0 w 353746"/>
                <a:gd name="connsiteY2" fmla="*/ 176873 h 353746"/>
                <a:gd name="connsiteX3" fmla="*/ 176873 w 353746"/>
                <a:gd name="connsiteY3" fmla="*/ 0 h 353746"/>
                <a:gd name="connsiteX4" fmla="*/ 353747 w 353746"/>
                <a:gd name="connsiteY4" fmla="*/ 176873 h 3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46" h="353746">
                  <a:moveTo>
                    <a:pt x="353747" y="176873"/>
                  </a:moveTo>
                  <a:cubicBezTo>
                    <a:pt x="353747" y="274558"/>
                    <a:pt x="274558" y="353747"/>
                    <a:pt x="176873" y="353747"/>
                  </a:cubicBezTo>
                  <a:cubicBezTo>
                    <a:pt x="79189" y="353747"/>
                    <a:pt x="0" y="274558"/>
                    <a:pt x="0" y="176873"/>
                  </a:cubicBezTo>
                  <a:cubicBezTo>
                    <a:pt x="0" y="79189"/>
                    <a:pt x="79189" y="0"/>
                    <a:pt x="176873" y="0"/>
                  </a:cubicBezTo>
                  <a:cubicBezTo>
                    <a:pt x="274558" y="0"/>
                    <a:pt x="353747" y="79189"/>
                    <a:pt x="353747" y="176873"/>
                  </a:cubicBezTo>
                  <a:close/>
                </a:path>
              </a:pathLst>
            </a:custGeom>
            <a:solidFill>
              <a:srgbClr val="FFAC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0C50575-1FB3-4BDB-BC07-5A7A270C1694}"/>
                </a:ext>
              </a:extLst>
            </p:cNvPr>
            <p:cNvSpPr/>
            <p:nvPr/>
          </p:nvSpPr>
          <p:spPr>
            <a:xfrm>
              <a:off x="5998066" y="3305745"/>
              <a:ext cx="192889" cy="243270"/>
            </a:xfrm>
            <a:custGeom>
              <a:avLst/>
              <a:gdLst>
                <a:gd name="connsiteX0" fmla="*/ 189373 w 192889"/>
                <a:gd name="connsiteY0" fmla="*/ 166879 h 243270"/>
                <a:gd name="connsiteX1" fmla="*/ 154226 w 192889"/>
                <a:gd name="connsiteY1" fmla="*/ 206979 h 243270"/>
                <a:gd name="connsiteX2" fmla="*/ 161941 w 192889"/>
                <a:gd name="connsiteY2" fmla="*/ 222791 h 243270"/>
                <a:gd name="connsiteX3" fmla="*/ 155369 w 192889"/>
                <a:gd name="connsiteY3" fmla="*/ 241841 h 243270"/>
                <a:gd name="connsiteX4" fmla="*/ 155369 w 192889"/>
                <a:gd name="connsiteY4" fmla="*/ 241841 h 243270"/>
                <a:gd name="connsiteX5" fmla="*/ 136319 w 192889"/>
                <a:gd name="connsiteY5" fmla="*/ 235268 h 243270"/>
                <a:gd name="connsiteX6" fmla="*/ 128984 w 192889"/>
                <a:gd name="connsiteY6" fmla="*/ 220219 h 243270"/>
                <a:gd name="connsiteX7" fmla="*/ 89741 w 192889"/>
                <a:gd name="connsiteY7" fmla="*/ 231173 h 243270"/>
                <a:gd name="connsiteX8" fmla="*/ 74406 w 192889"/>
                <a:gd name="connsiteY8" fmla="*/ 232411 h 243270"/>
                <a:gd name="connsiteX9" fmla="*/ 54880 w 192889"/>
                <a:gd name="connsiteY9" fmla="*/ 213837 h 243270"/>
                <a:gd name="connsiteX10" fmla="*/ 54880 w 192889"/>
                <a:gd name="connsiteY10" fmla="*/ 213837 h 243270"/>
                <a:gd name="connsiteX11" fmla="*/ 72787 w 192889"/>
                <a:gd name="connsiteY11" fmla="*/ 194216 h 243270"/>
                <a:gd name="connsiteX12" fmla="*/ 82788 w 192889"/>
                <a:gd name="connsiteY12" fmla="*/ 193644 h 243270"/>
                <a:gd name="connsiteX13" fmla="*/ 112601 w 192889"/>
                <a:gd name="connsiteY13" fmla="*/ 186691 h 243270"/>
                <a:gd name="connsiteX14" fmla="*/ 91742 w 192889"/>
                <a:gd name="connsiteY14" fmla="*/ 144019 h 243270"/>
                <a:gd name="connsiteX15" fmla="*/ 56309 w 192889"/>
                <a:gd name="connsiteY15" fmla="*/ 149258 h 243270"/>
                <a:gd name="connsiteX16" fmla="*/ 27638 w 192889"/>
                <a:gd name="connsiteY16" fmla="*/ 143733 h 243270"/>
                <a:gd name="connsiteX17" fmla="*/ 5826 w 192889"/>
                <a:gd name="connsiteY17" fmla="*/ 120397 h 243270"/>
                <a:gd name="connsiteX18" fmla="*/ 3540 w 192889"/>
                <a:gd name="connsiteY18" fmla="*/ 76391 h 243270"/>
                <a:gd name="connsiteX19" fmla="*/ 39068 w 192889"/>
                <a:gd name="connsiteY19" fmla="*/ 36101 h 243270"/>
                <a:gd name="connsiteX20" fmla="*/ 31448 w 192889"/>
                <a:gd name="connsiteY20" fmla="*/ 20480 h 243270"/>
                <a:gd name="connsiteX21" fmla="*/ 38021 w 192889"/>
                <a:gd name="connsiteY21" fmla="*/ 1430 h 243270"/>
                <a:gd name="connsiteX22" fmla="*/ 38021 w 192889"/>
                <a:gd name="connsiteY22" fmla="*/ 1430 h 243270"/>
                <a:gd name="connsiteX23" fmla="*/ 57071 w 192889"/>
                <a:gd name="connsiteY23" fmla="*/ 8002 h 243270"/>
                <a:gd name="connsiteX24" fmla="*/ 64500 w 192889"/>
                <a:gd name="connsiteY24" fmla="*/ 23242 h 243270"/>
                <a:gd name="connsiteX25" fmla="*/ 105458 w 192889"/>
                <a:gd name="connsiteY25" fmla="*/ 13241 h 243270"/>
                <a:gd name="connsiteX26" fmla="*/ 125174 w 192889"/>
                <a:gd name="connsiteY26" fmla="*/ 31052 h 243270"/>
                <a:gd name="connsiteX27" fmla="*/ 125174 w 192889"/>
                <a:gd name="connsiteY27" fmla="*/ 31052 h 243270"/>
                <a:gd name="connsiteX28" fmla="*/ 107458 w 192889"/>
                <a:gd name="connsiteY28" fmla="*/ 51341 h 243270"/>
                <a:gd name="connsiteX29" fmla="*/ 80978 w 192889"/>
                <a:gd name="connsiteY29" fmla="*/ 56960 h 243270"/>
                <a:gd name="connsiteX30" fmla="*/ 102219 w 192889"/>
                <a:gd name="connsiteY30" fmla="*/ 100394 h 243270"/>
                <a:gd name="connsiteX31" fmla="*/ 137081 w 192889"/>
                <a:gd name="connsiteY31" fmla="*/ 94965 h 243270"/>
                <a:gd name="connsiteX32" fmla="*/ 165560 w 192889"/>
                <a:gd name="connsiteY32" fmla="*/ 100394 h 243270"/>
                <a:gd name="connsiteX33" fmla="*/ 187277 w 192889"/>
                <a:gd name="connsiteY33" fmla="*/ 123445 h 243270"/>
                <a:gd name="connsiteX34" fmla="*/ 189373 w 192889"/>
                <a:gd name="connsiteY34" fmla="*/ 166879 h 243270"/>
                <a:gd name="connsiteX35" fmla="*/ 56118 w 192889"/>
                <a:gd name="connsiteY35" fmla="*/ 106490 h 243270"/>
                <a:gd name="connsiteX36" fmla="*/ 73549 w 192889"/>
                <a:gd name="connsiteY36" fmla="*/ 106490 h 243270"/>
                <a:gd name="connsiteX37" fmla="*/ 55832 w 192889"/>
                <a:gd name="connsiteY37" fmla="*/ 70200 h 243270"/>
                <a:gd name="connsiteX38" fmla="*/ 45069 w 192889"/>
                <a:gd name="connsiteY38" fmla="*/ 84488 h 243270"/>
                <a:gd name="connsiteX39" fmla="*/ 46117 w 192889"/>
                <a:gd name="connsiteY39" fmla="*/ 98394 h 243270"/>
                <a:gd name="connsiteX40" fmla="*/ 56118 w 192889"/>
                <a:gd name="connsiteY40" fmla="*/ 106490 h 243270"/>
                <a:gd name="connsiteX41" fmla="*/ 148320 w 192889"/>
                <a:gd name="connsiteY41" fmla="*/ 159830 h 243270"/>
                <a:gd name="connsiteX42" fmla="*/ 147558 w 192889"/>
                <a:gd name="connsiteY42" fmla="*/ 146591 h 243270"/>
                <a:gd name="connsiteX43" fmla="*/ 137747 w 192889"/>
                <a:gd name="connsiteY43" fmla="*/ 138399 h 243270"/>
                <a:gd name="connsiteX44" fmla="*/ 120602 w 192889"/>
                <a:gd name="connsiteY44" fmla="*/ 137923 h 243270"/>
                <a:gd name="connsiteX45" fmla="*/ 137843 w 192889"/>
                <a:gd name="connsiteY45" fmla="*/ 173165 h 243270"/>
                <a:gd name="connsiteX46" fmla="*/ 148320 w 192889"/>
                <a:gd name="connsiteY46" fmla="*/ 159830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889" h="243270">
                  <a:moveTo>
                    <a:pt x="189373" y="166879"/>
                  </a:moveTo>
                  <a:cubicBezTo>
                    <a:pt x="184039" y="181833"/>
                    <a:pt x="172323" y="195168"/>
                    <a:pt x="154226" y="206979"/>
                  </a:cubicBezTo>
                  <a:lnTo>
                    <a:pt x="161941" y="222791"/>
                  </a:lnTo>
                  <a:cubicBezTo>
                    <a:pt x="165370" y="229839"/>
                    <a:pt x="162417" y="238412"/>
                    <a:pt x="155369" y="241841"/>
                  </a:cubicBezTo>
                  <a:lnTo>
                    <a:pt x="155369" y="241841"/>
                  </a:lnTo>
                  <a:cubicBezTo>
                    <a:pt x="148320" y="245270"/>
                    <a:pt x="139748" y="242317"/>
                    <a:pt x="136319" y="235268"/>
                  </a:cubicBezTo>
                  <a:lnTo>
                    <a:pt x="128984" y="220219"/>
                  </a:lnTo>
                  <a:cubicBezTo>
                    <a:pt x="116030" y="225743"/>
                    <a:pt x="102981" y="229363"/>
                    <a:pt x="89741" y="231173"/>
                  </a:cubicBezTo>
                  <a:cubicBezTo>
                    <a:pt x="84312" y="231935"/>
                    <a:pt x="79264" y="232316"/>
                    <a:pt x="74406" y="232411"/>
                  </a:cubicBezTo>
                  <a:cubicBezTo>
                    <a:pt x="63929" y="232601"/>
                    <a:pt x="55166" y="224410"/>
                    <a:pt x="54880" y="213837"/>
                  </a:cubicBezTo>
                  <a:lnTo>
                    <a:pt x="54880" y="213837"/>
                  </a:lnTo>
                  <a:cubicBezTo>
                    <a:pt x="54594" y="203550"/>
                    <a:pt x="62500" y="194406"/>
                    <a:pt x="72787" y="194216"/>
                  </a:cubicBezTo>
                  <a:cubicBezTo>
                    <a:pt x="76025" y="194216"/>
                    <a:pt x="79359" y="193930"/>
                    <a:pt x="82788" y="193644"/>
                  </a:cubicBezTo>
                  <a:cubicBezTo>
                    <a:pt x="93075" y="192692"/>
                    <a:pt x="102981" y="190310"/>
                    <a:pt x="112601" y="186691"/>
                  </a:cubicBezTo>
                  <a:lnTo>
                    <a:pt x="91742" y="144019"/>
                  </a:lnTo>
                  <a:cubicBezTo>
                    <a:pt x="78216" y="147067"/>
                    <a:pt x="66405" y="148781"/>
                    <a:pt x="56309" y="149258"/>
                  </a:cubicBezTo>
                  <a:cubicBezTo>
                    <a:pt x="46212" y="149734"/>
                    <a:pt x="36687" y="147924"/>
                    <a:pt x="27638" y="143733"/>
                  </a:cubicBezTo>
                  <a:cubicBezTo>
                    <a:pt x="18685" y="139542"/>
                    <a:pt x="11351" y="131827"/>
                    <a:pt x="5826" y="120397"/>
                  </a:cubicBezTo>
                  <a:cubicBezTo>
                    <a:pt x="-1032" y="106300"/>
                    <a:pt x="-1889" y="91631"/>
                    <a:pt x="3540" y="76391"/>
                  </a:cubicBezTo>
                  <a:cubicBezTo>
                    <a:pt x="8874" y="61247"/>
                    <a:pt x="20780" y="47816"/>
                    <a:pt x="39068" y="36101"/>
                  </a:cubicBezTo>
                  <a:lnTo>
                    <a:pt x="31448" y="20480"/>
                  </a:lnTo>
                  <a:cubicBezTo>
                    <a:pt x="28019" y="13431"/>
                    <a:pt x="30972" y="4859"/>
                    <a:pt x="38021" y="1430"/>
                  </a:cubicBezTo>
                  <a:lnTo>
                    <a:pt x="38021" y="1430"/>
                  </a:lnTo>
                  <a:cubicBezTo>
                    <a:pt x="45069" y="-1999"/>
                    <a:pt x="53642" y="953"/>
                    <a:pt x="57071" y="8002"/>
                  </a:cubicBezTo>
                  <a:lnTo>
                    <a:pt x="64500" y="23242"/>
                  </a:lnTo>
                  <a:cubicBezTo>
                    <a:pt x="78978" y="17527"/>
                    <a:pt x="92694" y="14193"/>
                    <a:pt x="105458" y="13241"/>
                  </a:cubicBezTo>
                  <a:cubicBezTo>
                    <a:pt x="115745" y="12479"/>
                    <a:pt x="124508" y="20765"/>
                    <a:pt x="125174" y="31052"/>
                  </a:cubicBezTo>
                  <a:lnTo>
                    <a:pt x="125174" y="31052"/>
                  </a:lnTo>
                  <a:cubicBezTo>
                    <a:pt x="125936" y="41530"/>
                    <a:pt x="117935" y="50388"/>
                    <a:pt x="107458" y="51341"/>
                  </a:cubicBezTo>
                  <a:cubicBezTo>
                    <a:pt x="98219" y="52103"/>
                    <a:pt x="89360" y="54008"/>
                    <a:pt x="80978" y="56960"/>
                  </a:cubicBezTo>
                  <a:lnTo>
                    <a:pt x="102219" y="100394"/>
                  </a:lnTo>
                  <a:cubicBezTo>
                    <a:pt x="115459" y="97251"/>
                    <a:pt x="127079" y="95441"/>
                    <a:pt x="137081" y="94965"/>
                  </a:cubicBezTo>
                  <a:cubicBezTo>
                    <a:pt x="147082" y="94394"/>
                    <a:pt x="156512" y="96203"/>
                    <a:pt x="165560" y="100394"/>
                  </a:cubicBezTo>
                  <a:cubicBezTo>
                    <a:pt x="174514" y="104585"/>
                    <a:pt x="181753" y="112205"/>
                    <a:pt x="187277" y="123445"/>
                  </a:cubicBezTo>
                  <a:cubicBezTo>
                    <a:pt x="193945" y="137447"/>
                    <a:pt x="194707" y="151925"/>
                    <a:pt x="189373" y="166879"/>
                  </a:cubicBezTo>
                  <a:close/>
                  <a:moveTo>
                    <a:pt x="56118" y="106490"/>
                  </a:moveTo>
                  <a:cubicBezTo>
                    <a:pt x="60690" y="107633"/>
                    <a:pt x="66500" y="107633"/>
                    <a:pt x="73549" y="106490"/>
                  </a:cubicBezTo>
                  <a:lnTo>
                    <a:pt x="55832" y="70200"/>
                  </a:lnTo>
                  <a:cubicBezTo>
                    <a:pt x="50117" y="74867"/>
                    <a:pt x="46498" y="79630"/>
                    <a:pt x="45069" y="84488"/>
                  </a:cubicBezTo>
                  <a:cubicBezTo>
                    <a:pt x="43640" y="89345"/>
                    <a:pt x="44021" y="93917"/>
                    <a:pt x="46117" y="98394"/>
                  </a:cubicBezTo>
                  <a:cubicBezTo>
                    <a:pt x="48212" y="102585"/>
                    <a:pt x="51546" y="105347"/>
                    <a:pt x="56118" y="106490"/>
                  </a:cubicBezTo>
                  <a:close/>
                  <a:moveTo>
                    <a:pt x="148320" y="159830"/>
                  </a:moveTo>
                  <a:cubicBezTo>
                    <a:pt x="149844" y="155258"/>
                    <a:pt x="149654" y="150877"/>
                    <a:pt x="147558" y="146591"/>
                  </a:cubicBezTo>
                  <a:cubicBezTo>
                    <a:pt x="145463" y="142304"/>
                    <a:pt x="142224" y="139637"/>
                    <a:pt x="137747" y="138399"/>
                  </a:cubicBezTo>
                  <a:cubicBezTo>
                    <a:pt x="133271" y="137161"/>
                    <a:pt x="127556" y="137066"/>
                    <a:pt x="120602" y="137923"/>
                  </a:cubicBezTo>
                  <a:lnTo>
                    <a:pt x="137843" y="173165"/>
                  </a:lnTo>
                  <a:cubicBezTo>
                    <a:pt x="143177" y="168879"/>
                    <a:pt x="146701" y="164402"/>
                    <a:pt x="148320" y="159830"/>
                  </a:cubicBezTo>
                  <a:close/>
                </a:path>
              </a:pathLst>
            </a:custGeom>
            <a:solidFill>
              <a:srgbClr val="FFDE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03" name="Graphic 157">
            <a:extLst>
              <a:ext uri="{FF2B5EF4-FFF2-40B4-BE49-F238E27FC236}">
                <a16:creationId xmlns:a16="http://schemas.microsoft.com/office/drawing/2014/main" id="{6554CA40-509C-461B-A58B-86332C203A58}"/>
              </a:ext>
            </a:extLst>
          </p:cNvPr>
          <p:cNvSpPr/>
          <p:nvPr/>
        </p:nvSpPr>
        <p:spPr>
          <a:xfrm rot="2870391">
            <a:off x="2597489" y="3092252"/>
            <a:ext cx="577121" cy="531324"/>
          </a:xfrm>
          <a:custGeom>
            <a:avLst/>
            <a:gdLst>
              <a:gd name="connsiteX0" fmla="*/ 378412 w 577121"/>
              <a:gd name="connsiteY0" fmla="*/ 530824 h 531324"/>
              <a:gd name="connsiteX1" fmla="*/ 398700 w 577121"/>
              <a:gd name="connsiteY1" fmla="*/ 524728 h 531324"/>
              <a:gd name="connsiteX2" fmla="*/ 484425 w 577121"/>
              <a:gd name="connsiteY2" fmla="*/ 14283 h 531324"/>
              <a:gd name="connsiteX3" fmla="*/ 263540 w 577121"/>
              <a:gd name="connsiteY3" fmla="*/ 113629 h 531324"/>
              <a:gd name="connsiteX4" fmla="*/ 24653 w 577121"/>
              <a:gd name="connsiteY4" fmla="*/ 153158 h 531324"/>
              <a:gd name="connsiteX5" fmla="*/ 378412 w 577121"/>
              <a:gd name="connsiteY5" fmla="*/ 530824 h 53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121" h="531324">
                <a:moveTo>
                  <a:pt x="378412" y="530824"/>
                </a:moveTo>
                <a:cubicBezTo>
                  <a:pt x="385746" y="532443"/>
                  <a:pt x="393556" y="530062"/>
                  <a:pt x="398700" y="524728"/>
                </a:cubicBezTo>
                <a:cubicBezTo>
                  <a:pt x="605869" y="310606"/>
                  <a:pt x="630158" y="76196"/>
                  <a:pt x="484425" y="14283"/>
                </a:cubicBezTo>
                <a:cubicBezTo>
                  <a:pt x="337835" y="-48010"/>
                  <a:pt x="263540" y="113629"/>
                  <a:pt x="263540" y="113629"/>
                </a:cubicBezTo>
                <a:cubicBezTo>
                  <a:pt x="263540" y="113629"/>
                  <a:pt x="112188" y="20094"/>
                  <a:pt x="24653" y="153158"/>
                </a:cubicBezTo>
                <a:cubicBezTo>
                  <a:pt x="-62501" y="285460"/>
                  <a:pt x="87518" y="467197"/>
                  <a:pt x="378412" y="530824"/>
                </a:cubicBezTo>
                <a:close/>
              </a:path>
            </a:pathLst>
          </a:custGeom>
          <a:solidFill>
            <a:srgbClr val="E53E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D1EA64BF-831D-40B1-9047-FE918E188048}"/>
              </a:ext>
            </a:extLst>
          </p:cNvPr>
          <p:cNvSpPr/>
          <p:nvPr/>
        </p:nvSpPr>
        <p:spPr>
          <a:xfrm>
            <a:off x="-216730" y="4520102"/>
            <a:ext cx="757043" cy="703973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DF31C922-0E41-404D-A4CB-3599EFD76A5F}"/>
              </a:ext>
            </a:extLst>
          </p:cNvPr>
          <p:cNvSpPr/>
          <p:nvPr/>
        </p:nvSpPr>
        <p:spPr>
          <a:xfrm>
            <a:off x="9954373" y="4933069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58FD5653-45CD-4D7D-BCE6-225B952A9441}"/>
              </a:ext>
            </a:extLst>
          </p:cNvPr>
          <p:cNvSpPr/>
          <p:nvPr/>
        </p:nvSpPr>
        <p:spPr>
          <a:xfrm>
            <a:off x="2188519" y="309517"/>
            <a:ext cx="474607" cy="484843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9623521-2C60-44E5-9E48-DD5E202E1CE7}"/>
              </a:ext>
            </a:extLst>
          </p:cNvPr>
          <p:cNvGrpSpPr/>
          <p:nvPr/>
        </p:nvGrpSpPr>
        <p:grpSpPr>
          <a:xfrm rot="14436306">
            <a:off x="-2112807" y="5338842"/>
            <a:ext cx="3251299" cy="2936963"/>
            <a:chOff x="-846614" y="-999589"/>
            <a:chExt cx="4356730" cy="3597988"/>
          </a:xfrm>
        </p:grpSpPr>
        <p:sp>
          <p:nvSpPr>
            <p:cNvPr id="113" name="Graphic 104">
              <a:extLst>
                <a:ext uri="{FF2B5EF4-FFF2-40B4-BE49-F238E27FC236}">
                  <a16:creationId xmlns:a16="http://schemas.microsoft.com/office/drawing/2014/main" id="{6DD6B37D-724E-4784-822F-553FB311F34B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4" name="Graphic 106">
              <a:extLst>
                <a:ext uri="{FF2B5EF4-FFF2-40B4-BE49-F238E27FC236}">
                  <a16:creationId xmlns:a16="http://schemas.microsoft.com/office/drawing/2014/main" id="{934C3AF3-0493-49B6-B05E-4FAE3A5B82F1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15" name="Graphic 559">
            <a:extLst>
              <a:ext uri="{FF2B5EF4-FFF2-40B4-BE49-F238E27FC236}">
                <a16:creationId xmlns:a16="http://schemas.microsoft.com/office/drawing/2014/main" id="{0063172C-594C-4A22-A073-4C25413690F4}"/>
              </a:ext>
            </a:extLst>
          </p:cNvPr>
          <p:cNvGrpSpPr/>
          <p:nvPr/>
        </p:nvGrpSpPr>
        <p:grpSpPr>
          <a:xfrm rot="10800000">
            <a:off x="5308355" y="-421450"/>
            <a:ext cx="2801978" cy="1019161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0DDAB83-4CBB-400B-8E9D-C3D6BD4C2813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FEF3C19-C8AD-4752-BC65-176AB65671C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1550" b="32972"/>
          <a:stretch/>
        </p:blipFill>
        <p:spPr>
          <a:xfrm>
            <a:off x="201326" y="224637"/>
            <a:ext cx="10337409" cy="2448949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24350" y="808512"/>
            <a:ext cx="9999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công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mài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sắt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ngày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nên</a:t>
            </a:r>
            <a:r>
              <a:rPr lang="en-US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kim</a:t>
            </a:r>
            <a:r>
              <a:rPr lang="vi-VN" sz="6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lang="en-US" sz="6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290146" y="2760928"/>
            <a:ext cx="5554018" cy="138739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8131" y="2704577"/>
            <a:ext cx="58359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 err="1">
                <a:latin typeface="UTM Avo" panose="02040603050506020204" pitchFamily="18" charset="0"/>
              </a:rPr>
              <a:t>Chữ</a:t>
            </a:r>
            <a:r>
              <a:rPr lang="en-US" sz="3300" b="1" dirty="0"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latin typeface="UTM Avo" panose="02040603050506020204" pitchFamily="18" charset="0"/>
              </a:rPr>
              <a:t>cái</a:t>
            </a:r>
            <a:r>
              <a:rPr lang="en-US" sz="3300" b="1" dirty="0"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latin typeface="UTM Avo" panose="02040603050506020204" pitchFamily="18" charset="0"/>
              </a:rPr>
              <a:t>nào</a:t>
            </a:r>
            <a:r>
              <a:rPr lang="en-US" sz="3300" b="1" dirty="0"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latin typeface="UTM Avo" panose="02040603050506020204" pitchFamily="18" charset="0"/>
              </a:rPr>
              <a:t>được</a:t>
            </a:r>
            <a:r>
              <a:rPr lang="en-US" sz="3300" b="1" dirty="0"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latin typeface="UTM Avo" panose="02040603050506020204" pitchFamily="18" charset="0"/>
              </a:rPr>
              <a:t>viết</a:t>
            </a:r>
            <a:r>
              <a:rPr lang="en-US" sz="3300" b="1" dirty="0"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latin typeface="UTM Avo" panose="02040603050506020204" pitchFamily="18" charset="0"/>
              </a:rPr>
              <a:t>hoa</a:t>
            </a:r>
            <a:r>
              <a:rPr lang="en-US" sz="3300" b="1" dirty="0">
                <a:latin typeface="UTM Avo" panose="02040603050506020204" pitchFamily="18" charset="0"/>
              </a:rPr>
              <a:t>? </a:t>
            </a:r>
            <a:endParaRPr lang="vi-VN" sz="33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b="1" dirty="0">
                <a:latin typeface="UTM Avo" panose="02040603050506020204" pitchFamily="18" charset="0"/>
              </a:rPr>
              <a:t> </a:t>
            </a:r>
            <a:r>
              <a:rPr lang="vi-VN" sz="3300" b="1" dirty="0">
                <a:latin typeface="UTM Avo" panose="02040603050506020204" pitchFamily="18" charset="0"/>
              </a:rPr>
              <a:t>	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</a:t>
            </a:r>
            <a:endParaRPr lang="vi-VN" sz="35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124263" y="4343869"/>
            <a:ext cx="6164411" cy="16186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20" y="4416832"/>
            <a:ext cx="7685521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cao</a:t>
            </a:r>
            <a:r>
              <a:rPr lang="en-US" sz="3200" b="1" dirty="0">
                <a:latin typeface="UTM Avo" panose="02040603050506020204" pitchFamily="18" charset="0"/>
              </a:rPr>
              <a:t> 2</a:t>
            </a:r>
            <a:r>
              <a:rPr lang="vi-VN" sz="3200" b="1" dirty="0">
                <a:latin typeface="UTM Avo" panose="02040603050506020204" pitchFamily="18" charset="0"/>
              </a:rPr>
              <a:t> ô</a:t>
            </a:r>
            <a:r>
              <a:rPr lang="en-US" sz="3200" b="1" dirty="0">
                <a:latin typeface="UTM Avo" panose="02040603050506020204" pitchFamily="18" charset="0"/>
              </a:rPr>
              <a:t> li</a:t>
            </a:r>
            <a:r>
              <a:rPr lang="vi-VN" sz="3200" b="1" dirty="0">
                <a:latin typeface="UTM Avo" panose="02040603050506020204" pitchFamily="18" charset="0"/>
              </a:rPr>
              <a:t> rưỡi</a:t>
            </a:r>
            <a:r>
              <a:rPr lang="en-US" sz="3200" b="1" dirty="0">
                <a:latin typeface="UTM Avo" panose="02040603050506020204" pitchFamily="18" charset="0"/>
              </a:rPr>
              <a:t>?</a:t>
            </a:r>
            <a:r>
              <a:rPr lang="en-US" sz="3200" b="1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endParaRPr lang="vi-VN" sz="3200" b="1" dirty="0"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	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5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vi-VN" sz="35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 g, </a:t>
            </a:r>
            <a:r>
              <a:rPr lang="en-US" sz="35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k</a:t>
            </a:r>
            <a:endParaRPr lang="vi-VN" sz="3500" b="1" dirty="0">
              <a:solidFill>
                <a:srgbClr val="C00000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09883" y="4971788"/>
            <a:ext cx="436374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latin typeface="UTM Avo" panose="02040603050506020204" pitchFamily="18" charset="0"/>
              </a:rPr>
              <a:t>Cuối câu có dấu gì</a:t>
            </a:r>
            <a:r>
              <a:rPr lang="en-US" sz="3000" b="1" dirty="0">
                <a:latin typeface="UTM Avo" panose="02040603050506020204" pitchFamily="18" charset="0"/>
              </a:rPr>
              <a:t>?</a:t>
            </a:r>
            <a:r>
              <a:rPr lang="en-US" sz="30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endParaRPr lang="vi-VN" sz="3000" b="1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	</a:t>
            </a:r>
            <a:r>
              <a:rPr lang="en-US" sz="30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vi-VN" sz="30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chấm  (.)</a:t>
            </a:r>
            <a:endParaRPr lang="en-US" sz="3000" b="1" dirty="0">
              <a:solidFill>
                <a:srgbClr val="C00000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559">
            <a:extLst>
              <a:ext uri="{FF2B5EF4-FFF2-40B4-BE49-F238E27FC236}">
                <a16:creationId xmlns:a16="http://schemas.microsoft.com/office/drawing/2014/main" id="{659CDC05-A179-4E34-BCA6-A077365CB01F}"/>
              </a:ext>
            </a:extLst>
          </p:cNvPr>
          <p:cNvGrpSpPr/>
          <p:nvPr/>
        </p:nvGrpSpPr>
        <p:grpSpPr>
          <a:xfrm rot="2425689" flipH="1">
            <a:off x="4210505" y="6893827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A2C433-B268-470D-B729-709EFF274C91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B45B4E0-33A2-4EDA-ABA8-B67ABCA6D268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9" name="Graphic 559">
            <a:extLst>
              <a:ext uri="{FF2B5EF4-FFF2-40B4-BE49-F238E27FC236}">
                <a16:creationId xmlns:a16="http://schemas.microsoft.com/office/drawing/2014/main" id="{2A92A3D3-4A40-4FD6-98F2-B98E4F234210}"/>
              </a:ext>
            </a:extLst>
          </p:cNvPr>
          <p:cNvGrpSpPr/>
          <p:nvPr/>
        </p:nvGrpSpPr>
        <p:grpSpPr>
          <a:xfrm rot="10800000">
            <a:off x="1928125" y="-257116"/>
            <a:ext cx="5996560" cy="2054818"/>
            <a:chOff x="5295567" y="3083292"/>
            <a:chExt cx="4196052" cy="2130513"/>
          </a:xfrm>
          <a:solidFill>
            <a:srgbClr val="EE99AD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7221B4-696A-46B4-84C3-92434D4CB01B}"/>
                </a:ext>
              </a:extLst>
            </p:cNvPr>
            <p:cNvSpPr/>
            <p:nvPr/>
          </p:nvSpPr>
          <p:spPr>
            <a:xfrm>
              <a:off x="5424002" y="3434567"/>
              <a:ext cx="4067617" cy="1779238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02A2951-965E-45AE-8FE7-767D5686347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4BA249F-7CEE-4CF7-9F92-2159EC03C53F}"/>
              </a:ext>
            </a:extLst>
          </p:cNvPr>
          <p:cNvGrpSpPr/>
          <p:nvPr/>
        </p:nvGrpSpPr>
        <p:grpSpPr>
          <a:xfrm>
            <a:off x="-26140" y="28854"/>
            <a:ext cx="4920953" cy="5591975"/>
            <a:chOff x="2589003" y="1680239"/>
            <a:chExt cx="3970938" cy="4105529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9D8AB87-592F-4C5B-AFAE-E9166745E487}"/>
                </a:ext>
              </a:extLst>
            </p:cNvPr>
            <p:cNvSpPr/>
            <p:nvPr/>
          </p:nvSpPr>
          <p:spPr>
            <a:xfrm>
              <a:off x="2932846" y="2119565"/>
              <a:ext cx="620000" cy="581057"/>
            </a:xfrm>
            <a:custGeom>
              <a:avLst/>
              <a:gdLst>
                <a:gd name="connsiteX0" fmla="*/ 287629 w 446047"/>
                <a:gd name="connsiteY0" fmla="*/ 429545 h 452684"/>
                <a:gd name="connsiteX1" fmla="*/ 30263 w 446047"/>
                <a:gd name="connsiteY1" fmla="*/ 323722 h 452684"/>
                <a:gd name="connsiteX2" fmla="*/ 109321 w 446047"/>
                <a:gd name="connsiteY2" fmla="*/ 24066 h 452684"/>
                <a:gd name="connsiteX3" fmla="*/ 429361 w 446047"/>
                <a:gd name="connsiteY3" fmla="*/ 125221 h 452684"/>
                <a:gd name="connsiteX4" fmla="*/ 287629 w 446047"/>
                <a:gd name="connsiteY4" fmla="*/ 429545 h 45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047" h="452684">
                  <a:moveTo>
                    <a:pt x="287629" y="429545"/>
                  </a:moveTo>
                  <a:cubicBezTo>
                    <a:pt x="160089" y="485647"/>
                    <a:pt x="79508" y="435641"/>
                    <a:pt x="30263" y="323722"/>
                  </a:cubicBezTo>
                  <a:cubicBezTo>
                    <a:pt x="-18981" y="211804"/>
                    <a:pt x="-18219" y="80168"/>
                    <a:pt x="109321" y="24066"/>
                  </a:cubicBezTo>
                  <a:cubicBezTo>
                    <a:pt x="236861" y="-32036"/>
                    <a:pt x="380117" y="13303"/>
                    <a:pt x="429361" y="125221"/>
                  </a:cubicBezTo>
                  <a:cubicBezTo>
                    <a:pt x="478605" y="237235"/>
                    <a:pt x="415169" y="373443"/>
                    <a:pt x="287629" y="429545"/>
                  </a:cubicBezTo>
                  <a:close/>
                </a:path>
              </a:pathLst>
            </a:custGeom>
            <a:solidFill>
              <a:srgbClr val="753D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grpSp>
          <p:nvGrpSpPr>
            <p:cNvPr id="122" name="Graphic 20">
              <a:extLst>
                <a:ext uri="{FF2B5EF4-FFF2-40B4-BE49-F238E27FC236}">
                  <a16:creationId xmlns:a16="http://schemas.microsoft.com/office/drawing/2014/main" id="{A3532FDA-5107-49C4-A419-A1AEB6628CFF}"/>
                </a:ext>
              </a:extLst>
            </p:cNvPr>
            <p:cNvGrpSpPr/>
            <p:nvPr/>
          </p:nvGrpSpPr>
          <p:grpSpPr>
            <a:xfrm>
              <a:off x="2589003" y="1680239"/>
              <a:ext cx="3970938" cy="4105529"/>
              <a:chOff x="3853834" y="1583625"/>
              <a:chExt cx="2856814" cy="3198494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49C3EB6-4B85-40DF-A87A-BE308C830CBD}"/>
                  </a:ext>
                </a:extLst>
              </p:cNvPr>
              <p:cNvSpPr/>
              <p:nvPr/>
            </p:nvSpPr>
            <p:spPr>
              <a:xfrm>
                <a:off x="4101747" y="1583625"/>
                <a:ext cx="360496" cy="546899"/>
              </a:xfrm>
              <a:custGeom>
                <a:avLst/>
                <a:gdLst>
                  <a:gd name="connsiteX0" fmla="*/ 247653 w 360496"/>
                  <a:gd name="connsiteY0" fmla="*/ 0 h 546899"/>
                  <a:gd name="connsiteX1" fmla="*/ 6671 w 360496"/>
                  <a:gd name="connsiteY1" fmla="*/ 191 h 546899"/>
                  <a:gd name="connsiteX2" fmla="*/ 3 w 360496"/>
                  <a:gd name="connsiteY2" fmla="*/ 505682 h 546899"/>
                  <a:gd name="connsiteX3" fmla="*/ 39151 w 360496"/>
                  <a:gd name="connsiteY3" fmla="*/ 546354 h 546899"/>
                  <a:gd name="connsiteX4" fmla="*/ 359382 w 360496"/>
                  <a:gd name="connsiteY4" fmla="*/ 479489 h 546899"/>
                  <a:gd name="connsiteX5" fmla="*/ 247653 w 360496"/>
                  <a:gd name="connsiteY5" fmla="*/ 0 h 546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496" h="546899">
                    <a:moveTo>
                      <a:pt x="247653" y="0"/>
                    </a:moveTo>
                    <a:lnTo>
                      <a:pt x="6671" y="191"/>
                    </a:lnTo>
                    <a:lnTo>
                      <a:pt x="3" y="505682"/>
                    </a:lnTo>
                    <a:cubicBezTo>
                      <a:pt x="-282" y="527685"/>
                      <a:pt x="17148" y="545878"/>
                      <a:pt x="39151" y="546354"/>
                    </a:cubicBezTo>
                    <a:cubicBezTo>
                      <a:pt x="136687" y="548545"/>
                      <a:pt x="378908" y="547307"/>
                      <a:pt x="359382" y="479489"/>
                    </a:cubicBezTo>
                    <a:cubicBezTo>
                      <a:pt x="233842" y="44291"/>
                      <a:pt x="247653" y="0"/>
                      <a:pt x="247653" y="0"/>
                    </a:cubicBezTo>
                    <a:close/>
                  </a:path>
                </a:pathLst>
              </a:custGeom>
              <a:solidFill>
                <a:srgbClr val="CE6B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124" name="Graphic 20">
                <a:extLst>
                  <a:ext uri="{FF2B5EF4-FFF2-40B4-BE49-F238E27FC236}">
                    <a16:creationId xmlns:a16="http://schemas.microsoft.com/office/drawing/2014/main" id="{94D6529C-B208-41BD-A90A-9E08D6804228}"/>
                  </a:ext>
                </a:extLst>
              </p:cNvPr>
              <p:cNvGrpSpPr/>
              <p:nvPr/>
            </p:nvGrpSpPr>
            <p:grpSpPr>
              <a:xfrm>
                <a:off x="3853834" y="2090288"/>
                <a:ext cx="2856814" cy="2691832"/>
                <a:chOff x="3853834" y="2090288"/>
                <a:chExt cx="2856814" cy="2691832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E833A50-ECAC-43A5-A4B4-C14278B787CB}"/>
                    </a:ext>
                  </a:extLst>
                </p:cNvPr>
                <p:cNvSpPr/>
                <p:nvPr/>
              </p:nvSpPr>
              <p:spPr>
                <a:xfrm>
                  <a:off x="4802124" y="3011423"/>
                  <a:ext cx="1908524" cy="1770697"/>
                </a:xfrm>
                <a:custGeom>
                  <a:avLst/>
                  <a:gdLst>
                    <a:gd name="connsiteX0" fmla="*/ 0 w 1908524"/>
                    <a:gd name="connsiteY0" fmla="*/ 203644 h 1770697"/>
                    <a:gd name="connsiteX1" fmla="*/ 651129 w 1908524"/>
                    <a:gd name="connsiteY1" fmla="*/ 1770698 h 1770697"/>
                    <a:gd name="connsiteX2" fmla="*/ 1908524 w 1908524"/>
                    <a:gd name="connsiteY2" fmla="*/ 1640872 h 1770697"/>
                    <a:gd name="connsiteX3" fmla="*/ 102203 w 1908524"/>
                    <a:gd name="connsiteY3" fmla="*/ 0 h 1770697"/>
                    <a:gd name="connsiteX4" fmla="*/ 0 w 1908524"/>
                    <a:gd name="connsiteY4" fmla="*/ 203644 h 1770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524" h="1770697">
                      <a:moveTo>
                        <a:pt x="0" y="203644"/>
                      </a:moveTo>
                      <a:cubicBezTo>
                        <a:pt x="0" y="203644"/>
                        <a:pt x="850868" y="767144"/>
                        <a:pt x="651129" y="1770698"/>
                      </a:cubicBezTo>
                      <a:lnTo>
                        <a:pt x="1908524" y="1640872"/>
                      </a:lnTo>
                      <a:cubicBezTo>
                        <a:pt x="1908524" y="1640872"/>
                        <a:pt x="1850422" y="635508"/>
                        <a:pt x="102203" y="0"/>
                      </a:cubicBezTo>
                      <a:lnTo>
                        <a:pt x="0" y="203644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9C403F8-C944-4279-824E-A13B05C49380}"/>
                    </a:ext>
                  </a:extLst>
                </p:cNvPr>
                <p:cNvSpPr/>
                <p:nvPr/>
              </p:nvSpPr>
              <p:spPr>
                <a:xfrm>
                  <a:off x="3853834" y="2090288"/>
                  <a:ext cx="1079705" cy="1140188"/>
                </a:xfrm>
                <a:custGeom>
                  <a:avLst/>
                  <a:gdLst>
                    <a:gd name="connsiteX0" fmla="*/ 1054017 w 1079705"/>
                    <a:gd name="connsiteY0" fmla="*/ 913991 h 1140188"/>
                    <a:gd name="connsiteX1" fmla="*/ 978675 w 1079705"/>
                    <a:gd name="connsiteY1" fmla="*/ 941137 h 1140188"/>
                    <a:gd name="connsiteX2" fmla="*/ 948861 w 1079705"/>
                    <a:gd name="connsiteY2" fmla="*/ 945423 h 1140188"/>
                    <a:gd name="connsiteX3" fmla="*/ 751313 w 1079705"/>
                    <a:gd name="connsiteY3" fmla="*/ 835029 h 1140188"/>
                    <a:gd name="connsiteX4" fmla="*/ 749027 w 1079705"/>
                    <a:gd name="connsiteY4" fmla="*/ 792928 h 1140188"/>
                    <a:gd name="connsiteX5" fmla="*/ 818178 w 1079705"/>
                    <a:gd name="connsiteY5" fmla="*/ 743684 h 1140188"/>
                    <a:gd name="connsiteX6" fmla="*/ 846468 w 1079705"/>
                    <a:gd name="connsiteY6" fmla="*/ 706727 h 1140188"/>
                    <a:gd name="connsiteX7" fmla="*/ 848658 w 1079705"/>
                    <a:gd name="connsiteY7" fmla="*/ 709394 h 1140188"/>
                    <a:gd name="connsiteX8" fmla="*/ 961815 w 1079705"/>
                    <a:gd name="connsiteY8" fmla="*/ 436979 h 1140188"/>
                    <a:gd name="connsiteX9" fmla="*/ 450228 w 1079705"/>
                    <a:gd name="connsiteY9" fmla="*/ 1115 h 1140188"/>
                    <a:gd name="connsiteX10" fmla="*/ 1029 w 1079705"/>
                    <a:gd name="connsiteY10" fmla="*/ 500987 h 1140188"/>
                    <a:gd name="connsiteX11" fmla="*/ 75609 w 1079705"/>
                    <a:gd name="connsiteY11" fmla="*/ 660912 h 1140188"/>
                    <a:gd name="connsiteX12" fmla="*/ 90564 w 1079705"/>
                    <a:gd name="connsiteY12" fmla="*/ 671103 h 1140188"/>
                    <a:gd name="connsiteX13" fmla="*/ 90564 w 1079705"/>
                    <a:gd name="connsiteY13" fmla="*/ 671103 h 1140188"/>
                    <a:gd name="connsiteX14" fmla="*/ 93326 w 1079705"/>
                    <a:gd name="connsiteY14" fmla="*/ 674151 h 1140188"/>
                    <a:gd name="connsiteX15" fmla="*/ 94850 w 1079705"/>
                    <a:gd name="connsiteY15" fmla="*/ 676533 h 1140188"/>
                    <a:gd name="connsiteX16" fmla="*/ 307257 w 1079705"/>
                    <a:gd name="connsiteY16" fmla="*/ 974665 h 1140188"/>
                    <a:gd name="connsiteX17" fmla="*/ 458610 w 1079705"/>
                    <a:gd name="connsiteY17" fmla="*/ 1000097 h 1140188"/>
                    <a:gd name="connsiteX18" fmla="*/ 464610 w 1079705"/>
                    <a:gd name="connsiteY18" fmla="*/ 995811 h 1140188"/>
                    <a:gd name="connsiteX19" fmla="*/ 482232 w 1079705"/>
                    <a:gd name="connsiteY19" fmla="*/ 991429 h 1140188"/>
                    <a:gd name="connsiteX20" fmla="*/ 897331 w 1079705"/>
                    <a:gd name="connsiteY20" fmla="*/ 1044483 h 1140188"/>
                    <a:gd name="connsiteX21" fmla="*/ 919143 w 1079705"/>
                    <a:gd name="connsiteY21" fmla="*/ 1070391 h 1140188"/>
                    <a:gd name="connsiteX22" fmla="*/ 944385 w 1079705"/>
                    <a:gd name="connsiteY22" fmla="*/ 1136400 h 1140188"/>
                    <a:gd name="connsiteX23" fmla="*/ 1058208 w 1079705"/>
                    <a:gd name="connsiteY23" fmla="*/ 1054485 h 1140188"/>
                    <a:gd name="connsiteX24" fmla="*/ 1054017 w 1079705"/>
                    <a:gd name="connsiteY24" fmla="*/ 913991 h 1140188"/>
                    <a:gd name="connsiteX25" fmla="*/ 139808 w 1079705"/>
                    <a:gd name="connsiteY25" fmla="*/ 541659 h 1140188"/>
                    <a:gd name="connsiteX26" fmla="*/ 102851 w 1079705"/>
                    <a:gd name="connsiteY26" fmla="*/ 532229 h 1140188"/>
                    <a:gd name="connsiteX27" fmla="*/ 91040 w 1079705"/>
                    <a:gd name="connsiteY27" fmla="*/ 494891 h 1140188"/>
                    <a:gd name="connsiteX28" fmla="*/ 456228 w 1079705"/>
                    <a:gd name="connsiteY28" fmla="*/ 91126 h 1140188"/>
                    <a:gd name="connsiteX29" fmla="*/ 871709 w 1079705"/>
                    <a:gd name="connsiteY29" fmla="*/ 442980 h 1140188"/>
                    <a:gd name="connsiteX30" fmla="*/ 814083 w 1079705"/>
                    <a:gd name="connsiteY30" fmla="*/ 617954 h 1140188"/>
                    <a:gd name="connsiteX31" fmla="*/ 810082 w 1079705"/>
                    <a:gd name="connsiteY31" fmla="*/ 612144 h 1140188"/>
                    <a:gd name="connsiteX32" fmla="*/ 596532 w 1079705"/>
                    <a:gd name="connsiteY32" fmla="*/ 309725 h 1140188"/>
                    <a:gd name="connsiteX33" fmla="*/ 592055 w 1079705"/>
                    <a:gd name="connsiteY33" fmla="*/ 304867 h 1140188"/>
                    <a:gd name="connsiteX34" fmla="*/ 494328 w 1079705"/>
                    <a:gd name="connsiteY34" fmla="*/ 289246 h 1140188"/>
                    <a:gd name="connsiteX35" fmla="*/ 139808 w 1079705"/>
                    <a:gd name="connsiteY35" fmla="*/ 541659 h 114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079705" h="1140188">
                      <a:moveTo>
                        <a:pt x="1054017" y="913991"/>
                      </a:moveTo>
                      <a:cubicBezTo>
                        <a:pt x="1033062" y="903609"/>
                        <a:pt x="1004487" y="915134"/>
                        <a:pt x="978675" y="941137"/>
                      </a:cubicBezTo>
                      <a:cubicBezTo>
                        <a:pt x="970769" y="949043"/>
                        <a:pt x="958577" y="950853"/>
                        <a:pt x="948861" y="945423"/>
                      </a:cubicBezTo>
                      <a:lnTo>
                        <a:pt x="751313" y="835029"/>
                      </a:lnTo>
                      <a:cubicBezTo>
                        <a:pt x="735311" y="826075"/>
                        <a:pt x="734073" y="803596"/>
                        <a:pt x="749027" y="792928"/>
                      </a:cubicBezTo>
                      <a:lnTo>
                        <a:pt x="818178" y="743684"/>
                      </a:lnTo>
                      <a:cubicBezTo>
                        <a:pt x="833133" y="733016"/>
                        <a:pt x="843039" y="721395"/>
                        <a:pt x="846468" y="706727"/>
                      </a:cubicBezTo>
                      <a:lnTo>
                        <a:pt x="848658" y="709394"/>
                      </a:lnTo>
                      <a:cubicBezTo>
                        <a:pt x="930097" y="641766"/>
                        <a:pt x="969245" y="547564"/>
                        <a:pt x="961815" y="436979"/>
                      </a:cubicBezTo>
                      <a:cubicBezTo>
                        <a:pt x="944670" y="178947"/>
                        <a:pt x="715118" y="-16602"/>
                        <a:pt x="450228" y="1115"/>
                      </a:cubicBezTo>
                      <a:cubicBezTo>
                        <a:pt x="185337" y="18736"/>
                        <a:pt x="-16212" y="242955"/>
                        <a:pt x="1029" y="500987"/>
                      </a:cubicBezTo>
                      <a:cubicBezTo>
                        <a:pt x="4648" y="555089"/>
                        <a:pt x="45510" y="617192"/>
                        <a:pt x="75609" y="660912"/>
                      </a:cubicBezTo>
                      <a:cubicBezTo>
                        <a:pt x="79134" y="666055"/>
                        <a:pt x="84468" y="669675"/>
                        <a:pt x="90564" y="671103"/>
                      </a:cubicBezTo>
                      <a:lnTo>
                        <a:pt x="90564" y="671103"/>
                      </a:lnTo>
                      <a:lnTo>
                        <a:pt x="93326" y="674151"/>
                      </a:lnTo>
                      <a:cubicBezTo>
                        <a:pt x="93802" y="674913"/>
                        <a:pt x="94278" y="675771"/>
                        <a:pt x="94850" y="676533"/>
                      </a:cubicBezTo>
                      <a:lnTo>
                        <a:pt x="307257" y="974665"/>
                      </a:lnTo>
                      <a:cubicBezTo>
                        <a:pt x="342024" y="1023433"/>
                        <a:pt x="409746" y="1034863"/>
                        <a:pt x="458610" y="1000097"/>
                      </a:cubicBezTo>
                      <a:lnTo>
                        <a:pt x="464610" y="995811"/>
                      </a:lnTo>
                      <a:cubicBezTo>
                        <a:pt x="469754" y="992191"/>
                        <a:pt x="476040" y="990572"/>
                        <a:pt x="482232" y="991429"/>
                      </a:cubicBezTo>
                      <a:lnTo>
                        <a:pt x="897331" y="1044483"/>
                      </a:lnTo>
                      <a:cubicBezTo>
                        <a:pt x="910190" y="1046103"/>
                        <a:pt x="920001" y="1057437"/>
                        <a:pt x="919143" y="1070391"/>
                      </a:cubicBezTo>
                      <a:cubicBezTo>
                        <a:pt x="916953" y="1101824"/>
                        <a:pt x="925430" y="1127065"/>
                        <a:pt x="944385" y="1136400"/>
                      </a:cubicBezTo>
                      <a:cubicBezTo>
                        <a:pt x="976960" y="1152497"/>
                        <a:pt x="1027824" y="1115826"/>
                        <a:pt x="1058208" y="1054485"/>
                      </a:cubicBezTo>
                      <a:cubicBezTo>
                        <a:pt x="1088403" y="992763"/>
                        <a:pt x="1086593" y="930088"/>
                        <a:pt x="1054017" y="913991"/>
                      </a:cubicBezTo>
                      <a:close/>
                      <a:moveTo>
                        <a:pt x="139808" y="541659"/>
                      </a:moveTo>
                      <a:cubicBezTo>
                        <a:pt x="127235" y="550612"/>
                        <a:pt x="109518" y="546135"/>
                        <a:pt x="102851" y="532229"/>
                      </a:cubicBezTo>
                      <a:cubicBezTo>
                        <a:pt x="96279" y="518322"/>
                        <a:pt x="91707" y="505273"/>
                        <a:pt x="91040" y="494891"/>
                      </a:cubicBezTo>
                      <a:cubicBezTo>
                        <a:pt x="77133" y="286579"/>
                        <a:pt x="240963" y="105414"/>
                        <a:pt x="456228" y="91126"/>
                      </a:cubicBezTo>
                      <a:cubicBezTo>
                        <a:pt x="671493" y="76839"/>
                        <a:pt x="857802" y="234668"/>
                        <a:pt x="871709" y="442980"/>
                      </a:cubicBezTo>
                      <a:cubicBezTo>
                        <a:pt x="876376" y="512988"/>
                        <a:pt x="856945" y="571662"/>
                        <a:pt x="814083" y="617954"/>
                      </a:cubicBezTo>
                      <a:cubicBezTo>
                        <a:pt x="812749" y="616049"/>
                        <a:pt x="811511" y="614144"/>
                        <a:pt x="810082" y="612144"/>
                      </a:cubicBezTo>
                      <a:lnTo>
                        <a:pt x="596532" y="309725"/>
                      </a:lnTo>
                      <a:cubicBezTo>
                        <a:pt x="595293" y="307915"/>
                        <a:pt x="593769" y="306296"/>
                        <a:pt x="592055" y="304867"/>
                      </a:cubicBezTo>
                      <a:cubicBezTo>
                        <a:pt x="557765" y="276387"/>
                        <a:pt x="531000" y="263052"/>
                        <a:pt x="494328" y="289246"/>
                      </a:cubicBezTo>
                      <a:lnTo>
                        <a:pt x="139808" y="541659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3BF0761-B257-400D-9B87-AE9089A216B5}"/>
                    </a:ext>
                  </a:extLst>
                </p:cNvPr>
                <p:cNvSpPr/>
                <p:nvPr/>
              </p:nvSpPr>
              <p:spPr>
                <a:xfrm>
                  <a:off x="4385653" y="2386211"/>
                  <a:ext cx="290968" cy="410031"/>
                </a:xfrm>
                <a:custGeom>
                  <a:avLst/>
                  <a:gdLst>
                    <a:gd name="connsiteX0" fmla="*/ 173297 w 290968"/>
                    <a:gd name="connsiteY0" fmla="*/ 185538 h 410031"/>
                    <a:gd name="connsiteX1" fmla="*/ 288264 w 290968"/>
                    <a:gd name="connsiteY1" fmla="*/ 409090 h 410031"/>
                    <a:gd name="connsiteX2" fmla="*/ 117671 w 290968"/>
                    <a:gd name="connsiteY2" fmla="*/ 224495 h 410031"/>
                    <a:gd name="connsiteX3" fmla="*/ 2704 w 290968"/>
                    <a:gd name="connsiteY3" fmla="*/ 943 h 410031"/>
                    <a:gd name="connsiteX4" fmla="*/ 173297 w 290968"/>
                    <a:gd name="connsiteY4" fmla="*/ 185538 h 41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968" h="410031">
                      <a:moveTo>
                        <a:pt x="173297" y="185538"/>
                      </a:moveTo>
                      <a:cubicBezTo>
                        <a:pt x="252164" y="298219"/>
                        <a:pt x="303599" y="398326"/>
                        <a:pt x="288264" y="409090"/>
                      </a:cubicBezTo>
                      <a:cubicBezTo>
                        <a:pt x="272929" y="419853"/>
                        <a:pt x="196538" y="337176"/>
                        <a:pt x="117671" y="224495"/>
                      </a:cubicBezTo>
                      <a:cubicBezTo>
                        <a:pt x="38804" y="111814"/>
                        <a:pt x="-12631" y="11707"/>
                        <a:pt x="2704" y="943"/>
                      </a:cubicBezTo>
                      <a:cubicBezTo>
                        <a:pt x="18040" y="-9820"/>
                        <a:pt x="94430" y="72762"/>
                        <a:pt x="173297" y="185538"/>
                      </a:cubicBezTo>
                      <a:close/>
                    </a:path>
                  </a:pathLst>
                </a:custGeom>
                <a:solidFill>
                  <a:srgbClr val="1748A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1ACA8AD2-6901-4D16-BA88-7C588E6CE7CB}"/>
                  </a:ext>
                </a:extLst>
              </p:cNvPr>
              <p:cNvSpPr/>
              <p:nvPr/>
            </p:nvSpPr>
            <p:spPr>
              <a:xfrm>
                <a:off x="4377765" y="2138818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120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011DFAC-391B-4C7C-8023-48D775EC4DE6}"/>
                  </a:ext>
                </a:extLst>
              </p:cNvPr>
              <p:cNvSpPr/>
              <p:nvPr/>
            </p:nvSpPr>
            <p:spPr>
              <a:xfrm>
                <a:off x="4282325" y="2170156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120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BC668FD-D0D8-4F3A-8A32-89257FF703B7}"/>
                  </a:ext>
                </a:extLst>
              </p:cNvPr>
              <p:cNvSpPr/>
              <p:nvPr/>
            </p:nvSpPr>
            <p:spPr>
              <a:xfrm>
                <a:off x="4181360" y="2202255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025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5D0E2CE-BA38-4E4C-9FD7-0915D6787694}"/>
                  </a:ext>
                </a:extLst>
              </p:cNvPr>
              <p:cNvSpPr/>
              <p:nvPr/>
            </p:nvSpPr>
            <p:spPr>
              <a:xfrm>
                <a:off x="4253803" y="1892828"/>
                <a:ext cx="379156" cy="471522"/>
              </a:xfrm>
              <a:custGeom>
                <a:avLst/>
                <a:gdLst>
                  <a:gd name="connsiteX0" fmla="*/ 372965 w 379156"/>
                  <a:gd name="connsiteY0" fmla="*/ 459655 h 471522"/>
                  <a:gd name="connsiteX1" fmla="*/ 378585 w 379156"/>
                  <a:gd name="connsiteY1" fmla="*/ 454417 h 471522"/>
                  <a:gd name="connsiteX2" fmla="*/ 378870 w 379156"/>
                  <a:gd name="connsiteY2" fmla="*/ 447940 h 471522"/>
                  <a:gd name="connsiteX3" fmla="*/ 360201 w 379156"/>
                  <a:gd name="connsiteY3" fmla="*/ 355261 h 471522"/>
                  <a:gd name="connsiteX4" fmla="*/ 350867 w 379156"/>
                  <a:gd name="connsiteY4" fmla="*/ 307160 h 471522"/>
                  <a:gd name="connsiteX5" fmla="*/ 354963 w 379156"/>
                  <a:gd name="connsiteY5" fmla="*/ 193241 h 471522"/>
                  <a:gd name="connsiteX6" fmla="*/ 327816 w 379156"/>
                  <a:gd name="connsiteY6" fmla="*/ 146188 h 471522"/>
                  <a:gd name="connsiteX7" fmla="*/ 232281 w 379156"/>
                  <a:gd name="connsiteY7" fmla="*/ 47890 h 471522"/>
                  <a:gd name="connsiteX8" fmla="*/ 72356 w 379156"/>
                  <a:gd name="connsiteY8" fmla="*/ 6265 h 471522"/>
                  <a:gd name="connsiteX9" fmla="*/ 11015 w 379156"/>
                  <a:gd name="connsiteY9" fmla="*/ 171143 h 471522"/>
                  <a:gd name="connsiteX10" fmla="*/ 158938 w 379156"/>
                  <a:gd name="connsiteY10" fmla="*/ 242771 h 471522"/>
                  <a:gd name="connsiteX11" fmla="*/ 213802 w 379156"/>
                  <a:gd name="connsiteY11" fmla="*/ 259821 h 471522"/>
                  <a:gd name="connsiteX12" fmla="*/ 242091 w 379156"/>
                  <a:gd name="connsiteY12" fmla="*/ 304779 h 471522"/>
                  <a:gd name="connsiteX13" fmla="*/ 259808 w 379156"/>
                  <a:gd name="connsiteY13" fmla="*/ 370311 h 471522"/>
                  <a:gd name="connsiteX14" fmla="*/ 290097 w 379156"/>
                  <a:gd name="connsiteY14" fmla="*/ 451559 h 471522"/>
                  <a:gd name="connsiteX15" fmla="*/ 307719 w 379156"/>
                  <a:gd name="connsiteY15" fmla="*/ 465847 h 471522"/>
                  <a:gd name="connsiteX16" fmla="*/ 372965 w 379156"/>
                  <a:gd name="connsiteY16" fmla="*/ 459655 h 47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9156" h="471522">
                    <a:moveTo>
                      <a:pt x="372965" y="459655"/>
                    </a:moveTo>
                    <a:cubicBezTo>
                      <a:pt x="375251" y="458322"/>
                      <a:pt x="377537" y="456798"/>
                      <a:pt x="378585" y="454417"/>
                    </a:cubicBezTo>
                    <a:cubicBezTo>
                      <a:pt x="379442" y="452416"/>
                      <a:pt x="379156" y="450130"/>
                      <a:pt x="378870" y="447940"/>
                    </a:cubicBezTo>
                    <a:cubicBezTo>
                      <a:pt x="374394" y="416793"/>
                      <a:pt x="363154" y="386503"/>
                      <a:pt x="360201" y="355261"/>
                    </a:cubicBezTo>
                    <a:cubicBezTo>
                      <a:pt x="358582" y="338116"/>
                      <a:pt x="353915" y="323543"/>
                      <a:pt x="350867" y="307160"/>
                    </a:cubicBezTo>
                    <a:cubicBezTo>
                      <a:pt x="343818" y="269536"/>
                      <a:pt x="363345" y="231341"/>
                      <a:pt x="354963" y="193241"/>
                    </a:cubicBezTo>
                    <a:cubicBezTo>
                      <a:pt x="351057" y="175239"/>
                      <a:pt x="341437" y="158570"/>
                      <a:pt x="327816" y="146188"/>
                    </a:cubicBezTo>
                    <a:cubicBezTo>
                      <a:pt x="320101" y="139139"/>
                      <a:pt x="240853" y="53890"/>
                      <a:pt x="232281" y="47890"/>
                    </a:cubicBezTo>
                    <a:cubicBezTo>
                      <a:pt x="196086" y="22553"/>
                      <a:pt x="120457" y="-14975"/>
                      <a:pt x="72356" y="6265"/>
                    </a:cubicBezTo>
                    <a:cubicBezTo>
                      <a:pt x="10443" y="33507"/>
                      <a:pt x="-17084" y="107326"/>
                      <a:pt x="11015" y="171143"/>
                    </a:cubicBezTo>
                    <a:cubicBezTo>
                      <a:pt x="36828" y="229817"/>
                      <a:pt x="100645" y="259535"/>
                      <a:pt x="158938" y="242771"/>
                    </a:cubicBezTo>
                    <a:cubicBezTo>
                      <a:pt x="178750" y="244105"/>
                      <a:pt x="198562" y="247534"/>
                      <a:pt x="213802" y="259821"/>
                    </a:cubicBezTo>
                    <a:cubicBezTo>
                      <a:pt x="227804" y="271060"/>
                      <a:pt x="235805" y="288015"/>
                      <a:pt x="242091" y="304779"/>
                    </a:cubicBezTo>
                    <a:cubicBezTo>
                      <a:pt x="249997" y="326020"/>
                      <a:pt x="255998" y="347927"/>
                      <a:pt x="259808" y="370311"/>
                    </a:cubicBezTo>
                    <a:cubicBezTo>
                      <a:pt x="264761" y="399457"/>
                      <a:pt x="269428" y="429366"/>
                      <a:pt x="290097" y="451559"/>
                    </a:cubicBezTo>
                    <a:cubicBezTo>
                      <a:pt x="295241" y="457084"/>
                      <a:pt x="301051" y="462227"/>
                      <a:pt x="307719" y="465847"/>
                    </a:cubicBezTo>
                    <a:cubicBezTo>
                      <a:pt x="327816" y="476419"/>
                      <a:pt x="353153" y="470990"/>
                      <a:pt x="372965" y="459655"/>
                    </a:cubicBezTo>
                    <a:close/>
                  </a:path>
                </a:pathLst>
              </a:custGeom>
              <a:solidFill>
                <a:srgbClr val="CE6B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CB5BC9A-E483-4141-BFE1-2BA1F321F990}"/>
                  </a:ext>
                </a:extLst>
              </p:cNvPr>
              <p:cNvSpPr/>
              <p:nvPr/>
            </p:nvSpPr>
            <p:spPr>
              <a:xfrm>
                <a:off x="4170616" y="2560929"/>
                <a:ext cx="300393" cy="315550"/>
              </a:xfrm>
              <a:custGeom>
                <a:avLst/>
                <a:gdLst>
                  <a:gd name="connsiteX0" fmla="*/ 146590 w 300393"/>
                  <a:gd name="connsiteY0" fmla="*/ 163125 h 315550"/>
                  <a:gd name="connsiteX1" fmla="*/ 133540 w 300393"/>
                  <a:gd name="connsiteY1" fmla="*/ 32728 h 315550"/>
                  <a:gd name="connsiteX2" fmla="*/ 119634 w 300393"/>
                  <a:gd name="connsiteY2" fmla="*/ 10535 h 315550"/>
                  <a:gd name="connsiteX3" fmla="*/ 86106 w 300393"/>
                  <a:gd name="connsiteY3" fmla="*/ 152 h 315550"/>
                  <a:gd name="connsiteX4" fmla="*/ 19050 w 300393"/>
                  <a:gd name="connsiteY4" fmla="*/ 58350 h 315550"/>
                  <a:gd name="connsiteX5" fmla="*/ 4763 w 300393"/>
                  <a:gd name="connsiteY5" fmla="*/ 155600 h 315550"/>
                  <a:gd name="connsiteX6" fmla="*/ 0 w 300393"/>
                  <a:gd name="connsiteY6" fmla="*/ 289427 h 315550"/>
                  <a:gd name="connsiteX7" fmla="*/ 187071 w 300393"/>
                  <a:gd name="connsiteY7" fmla="*/ 315430 h 315550"/>
                  <a:gd name="connsiteX8" fmla="*/ 274415 w 300393"/>
                  <a:gd name="connsiteY8" fmla="*/ 290855 h 315550"/>
                  <a:gd name="connsiteX9" fmla="*/ 291275 w 300393"/>
                  <a:gd name="connsiteY9" fmla="*/ 203321 h 315550"/>
                  <a:gd name="connsiteX10" fmla="*/ 150400 w 300393"/>
                  <a:gd name="connsiteY10" fmla="*/ 167602 h 31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393" h="315550">
                    <a:moveTo>
                      <a:pt x="146590" y="163125"/>
                    </a:moveTo>
                    <a:cubicBezTo>
                      <a:pt x="155924" y="120834"/>
                      <a:pt x="151257" y="74066"/>
                      <a:pt x="133540" y="32728"/>
                    </a:cubicBezTo>
                    <a:cubicBezTo>
                      <a:pt x="130111" y="24632"/>
                      <a:pt x="126016" y="16440"/>
                      <a:pt x="119634" y="10535"/>
                    </a:cubicBezTo>
                    <a:cubicBezTo>
                      <a:pt x="110490" y="1962"/>
                      <a:pt x="97727" y="-705"/>
                      <a:pt x="86106" y="152"/>
                    </a:cubicBezTo>
                    <a:cubicBezTo>
                      <a:pt x="55150" y="2629"/>
                      <a:pt x="30766" y="28346"/>
                      <a:pt x="19050" y="58350"/>
                    </a:cubicBezTo>
                    <a:cubicBezTo>
                      <a:pt x="7334" y="88354"/>
                      <a:pt x="6001" y="122358"/>
                      <a:pt x="4763" y="155600"/>
                    </a:cubicBezTo>
                    <a:cubicBezTo>
                      <a:pt x="3143" y="200177"/>
                      <a:pt x="1524" y="244850"/>
                      <a:pt x="0" y="289427"/>
                    </a:cubicBezTo>
                    <a:cubicBezTo>
                      <a:pt x="51244" y="300190"/>
                      <a:pt x="135731" y="317144"/>
                      <a:pt x="187071" y="315430"/>
                    </a:cubicBezTo>
                    <a:cubicBezTo>
                      <a:pt x="218123" y="314382"/>
                      <a:pt x="250603" y="310382"/>
                      <a:pt x="274415" y="290855"/>
                    </a:cubicBezTo>
                    <a:cubicBezTo>
                      <a:pt x="298323" y="271329"/>
                      <a:pt x="309658" y="231705"/>
                      <a:pt x="291275" y="203321"/>
                    </a:cubicBezTo>
                    <a:cubicBezTo>
                      <a:pt x="268415" y="167983"/>
                      <a:pt x="187833" y="159410"/>
                      <a:pt x="150400" y="167602"/>
                    </a:cubicBezTo>
                  </a:path>
                </a:pathLst>
              </a:custGeom>
              <a:solidFill>
                <a:srgbClr val="1748A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3F1DD-3A0D-4952-8E09-B003FA3C69F3}"/>
              </a:ext>
            </a:extLst>
          </p:cNvPr>
          <p:cNvGrpSpPr/>
          <p:nvPr/>
        </p:nvGrpSpPr>
        <p:grpSpPr>
          <a:xfrm rot="9148252">
            <a:off x="9916011" y="5073227"/>
            <a:ext cx="4204374" cy="2184241"/>
            <a:chOff x="-846614" y="-999589"/>
            <a:chExt cx="4356730" cy="3597988"/>
          </a:xfrm>
        </p:grpSpPr>
        <p:sp>
          <p:nvSpPr>
            <p:cNvPr id="13" name="Graphic 104">
              <a:extLst>
                <a:ext uri="{FF2B5EF4-FFF2-40B4-BE49-F238E27FC236}">
                  <a16:creationId xmlns:a16="http://schemas.microsoft.com/office/drawing/2014/main" id="{7CFB31F7-92D7-476C-BB69-824D2F9A98FE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4" name="Graphic 106">
              <a:extLst>
                <a:ext uri="{FF2B5EF4-FFF2-40B4-BE49-F238E27FC236}">
                  <a16:creationId xmlns:a16="http://schemas.microsoft.com/office/drawing/2014/main" id="{55BCA246-A509-4B8B-924F-1F4E285A7709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15" name="Graphic 20">
            <a:extLst>
              <a:ext uri="{FF2B5EF4-FFF2-40B4-BE49-F238E27FC236}">
                <a16:creationId xmlns:a16="http://schemas.microsoft.com/office/drawing/2014/main" id="{17915F6A-323B-44B8-817A-00C380DAC598}"/>
              </a:ext>
            </a:extLst>
          </p:cNvPr>
          <p:cNvGrpSpPr/>
          <p:nvPr/>
        </p:nvGrpSpPr>
        <p:grpSpPr>
          <a:xfrm>
            <a:off x="1282508" y="2759076"/>
            <a:ext cx="3496023" cy="4085903"/>
            <a:chOff x="4382376" y="1242935"/>
            <a:chExt cx="3291715" cy="380902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785C3-A286-443B-95FC-2D25011AFB2B}"/>
                </a:ext>
              </a:extLst>
            </p:cNvPr>
            <p:cNvSpPr/>
            <p:nvPr/>
          </p:nvSpPr>
          <p:spPr>
            <a:xfrm>
              <a:off x="5293610" y="1954472"/>
              <a:ext cx="211267" cy="221202"/>
            </a:xfrm>
            <a:custGeom>
              <a:avLst/>
              <a:gdLst>
                <a:gd name="connsiteX0" fmla="*/ 110493 w 211267"/>
                <a:gd name="connsiteY0" fmla="*/ 114071 h 221202"/>
                <a:gd name="connsiteX1" fmla="*/ 122590 w 211267"/>
                <a:gd name="connsiteY1" fmla="*/ 22155 h 221202"/>
                <a:gd name="connsiteX2" fmla="*/ 132972 w 211267"/>
                <a:gd name="connsiteY2" fmla="*/ 6820 h 221202"/>
                <a:gd name="connsiteX3" fmla="*/ 156880 w 211267"/>
                <a:gd name="connsiteY3" fmla="*/ 248 h 221202"/>
                <a:gd name="connsiteX4" fmla="*/ 202981 w 211267"/>
                <a:gd name="connsiteY4" fmla="*/ 42919 h 221202"/>
                <a:gd name="connsiteX5" fmla="*/ 210887 w 211267"/>
                <a:gd name="connsiteY5" fmla="*/ 111976 h 221202"/>
                <a:gd name="connsiteX6" fmla="*/ 211268 w 211267"/>
                <a:gd name="connsiteY6" fmla="*/ 206654 h 221202"/>
                <a:gd name="connsiteX7" fmla="*/ 78394 w 211267"/>
                <a:gd name="connsiteY7" fmla="*/ 220846 h 221202"/>
                <a:gd name="connsiteX8" fmla="*/ 17148 w 211267"/>
                <a:gd name="connsiteY8" fmla="*/ 201511 h 221202"/>
                <a:gd name="connsiteX9" fmla="*/ 7242 w 211267"/>
                <a:gd name="connsiteY9" fmla="*/ 139313 h 221202"/>
                <a:gd name="connsiteX10" fmla="*/ 107636 w 211267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7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2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19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6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128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3B47B2-B202-4F8E-A118-20837C5818BE}"/>
                </a:ext>
              </a:extLst>
            </p:cNvPr>
            <p:cNvSpPr/>
            <p:nvPr/>
          </p:nvSpPr>
          <p:spPr>
            <a:xfrm>
              <a:off x="5579048" y="1980569"/>
              <a:ext cx="124380" cy="121290"/>
            </a:xfrm>
            <a:custGeom>
              <a:avLst/>
              <a:gdLst>
                <a:gd name="connsiteX0" fmla="*/ 65752 w 124380"/>
                <a:gd name="connsiteY0" fmla="*/ 60924 h 121290"/>
                <a:gd name="connsiteX1" fmla="*/ 79468 w 124380"/>
                <a:gd name="connsiteY1" fmla="*/ 10346 h 121290"/>
                <a:gd name="connsiteX2" fmla="*/ 86421 w 124380"/>
                <a:gd name="connsiteY2" fmla="*/ 2535 h 121290"/>
                <a:gd name="connsiteX3" fmla="*/ 100327 w 124380"/>
                <a:gd name="connsiteY3" fmla="*/ 630 h 121290"/>
                <a:gd name="connsiteX4" fmla="*/ 122997 w 124380"/>
                <a:gd name="connsiteY4" fmla="*/ 27967 h 121290"/>
                <a:gd name="connsiteX5" fmla="*/ 122235 w 124380"/>
                <a:gd name="connsiteY5" fmla="*/ 67305 h 121290"/>
                <a:gd name="connsiteX6" fmla="*/ 115377 w 124380"/>
                <a:gd name="connsiteY6" fmla="*/ 120455 h 121290"/>
                <a:gd name="connsiteX7" fmla="*/ 39844 w 124380"/>
                <a:gd name="connsiteY7" fmla="*/ 118455 h 121290"/>
                <a:gd name="connsiteX8" fmla="*/ 6983 w 124380"/>
                <a:gd name="connsiteY8" fmla="*/ 103024 h 121290"/>
                <a:gd name="connsiteX9" fmla="*/ 6030 w 124380"/>
                <a:gd name="connsiteY9" fmla="*/ 67401 h 121290"/>
                <a:gd name="connsiteX10" fmla="*/ 63942 w 124380"/>
                <a:gd name="connsiteY10" fmla="*/ 62543 h 1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80" h="121290">
                  <a:moveTo>
                    <a:pt x="65752" y="60924"/>
                  </a:moveTo>
                  <a:cubicBezTo>
                    <a:pt x="64894" y="43588"/>
                    <a:pt x="69752" y="25491"/>
                    <a:pt x="79468" y="10346"/>
                  </a:cubicBezTo>
                  <a:cubicBezTo>
                    <a:pt x="81373" y="7393"/>
                    <a:pt x="83564" y="4440"/>
                    <a:pt x="86421" y="2535"/>
                  </a:cubicBezTo>
                  <a:cubicBezTo>
                    <a:pt x="90612" y="-227"/>
                    <a:pt x="95756" y="-513"/>
                    <a:pt x="100327" y="630"/>
                  </a:cubicBezTo>
                  <a:cubicBezTo>
                    <a:pt x="112424" y="3678"/>
                    <a:pt x="120330" y="15394"/>
                    <a:pt x="122997" y="27967"/>
                  </a:cubicBezTo>
                  <a:cubicBezTo>
                    <a:pt x="125664" y="40540"/>
                    <a:pt x="123950" y="54066"/>
                    <a:pt x="122235" y="67305"/>
                  </a:cubicBezTo>
                  <a:cubicBezTo>
                    <a:pt x="119949" y="85022"/>
                    <a:pt x="117663" y="102738"/>
                    <a:pt x="115377" y="120455"/>
                  </a:cubicBezTo>
                  <a:cubicBezTo>
                    <a:pt x="94422" y="121312"/>
                    <a:pt x="59942" y="122455"/>
                    <a:pt x="39844" y="118455"/>
                  </a:cubicBezTo>
                  <a:cubicBezTo>
                    <a:pt x="27652" y="115978"/>
                    <a:pt x="15079" y="112263"/>
                    <a:pt x="6983" y="103024"/>
                  </a:cubicBezTo>
                  <a:cubicBezTo>
                    <a:pt x="-1209" y="93785"/>
                    <a:pt x="-3019" y="77402"/>
                    <a:pt x="6030" y="67401"/>
                  </a:cubicBezTo>
                  <a:cubicBezTo>
                    <a:pt x="17365" y="54923"/>
                    <a:pt x="49750" y="56828"/>
                    <a:pt x="63942" y="62543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4CAFD9-5EED-458F-A265-5999D5620AC2}"/>
                </a:ext>
              </a:extLst>
            </p:cNvPr>
            <p:cNvSpPr/>
            <p:nvPr/>
          </p:nvSpPr>
          <p:spPr>
            <a:xfrm>
              <a:off x="6060687" y="2349908"/>
              <a:ext cx="147425" cy="139354"/>
            </a:xfrm>
            <a:custGeom>
              <a:avLst/>
              <a:gdLst>
                <a:gd name="connsiteX0" fmla="*/ 71031 w 147425"/>
                <a:gd name="connsiteY0" fmla="*/ 68774 h 139354"/>
                <a:gd name="connsiteX1" fmla="*/ 131134 w 147425"/>
                <a:gd name="connsiteY1" fmla="*/ 71060 h 139354"/>
                <a:gd name="connsiteX2" fmla="*/ 141707 w 147425"/>
                <a:gd name="connsiteY2" fmla="*/ 76775 h 139354"/>
                <a:gd name="connsiteX3" fmla="*/ 147421 w 147425"/>
                <a:gd name="connsiteY3" fmla="*/ 91825 h 139354"/>
                <a:gd name="connsiteX4" fmla="*/ 122657 w 147425"/>
                <a:gd name="connsiteY4" fmla="*/ 124210 h 139354"/>
                <a:gd name="connsiteX5" fmla="*/ 78460 w 147425"/>
                <a:gd name="connsiteY5" fmla="*/ 133449 h 139354"/>
                <a:gd name="connsiteX6" fmla="*/ 17215 w 147425"/>
                <a:gd name="connsiteY6" fmla="*/ 139354 h 139354"/>
                <a:gd name="connsiteX7" fmla="*/ 70 w 147425"/>
                <a:gd name="connsiteY7" fmla="*/ 54296 h 139354"/>
                <a:gd name="connsiteX8" fmla="*/ 8833 w 147425"/>
                <a:gd name="connsiteY8" fmla="*/ 13529 h 139354"/>
                <a:gd name="connsiteX9" fmla="*/ 48457 w 147425"/>
                <a:gd name="connsiteY9" fmla="*/ 3337 h 139354"/>
                <a:gd name="connsiteX10" fmla="*/ 68745 w 147425"/>
                <a:gd name="connsiteY10" fmla="*/ 66869 h 13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425" h="139354">
                  <a:moveTo>
                    <a:pt x="71031" y="68774"/>
                  </a:moveTo>
                  <a:cubicBezTo>
                    <a:pt x="90176" y="63345"/>
                    <a:pt x="111703" y="64107"/>
                    <a:pt x="131134" y="71060"/>
                  </a:cubicBezTo>
                  <a:cubicBezTo>
                    <a:pt x="134944" y="72394"/>
                    <a:pt x="138753" y="74108"/>
                    <a:pt x="141707" y="76775"/>
                  </a:cubicBezTo>
                  <a:cubicBezTo>
                    <a:pt x="145897" y="80776"/>
                    <a:pt x="147517" y="86491"/>
                    <a:pt x="147421" y="91825"/>
                  </a:cubicBezTo>
                  <a:cubicBezTo>
                    <a:pt x="147136" y="106112"/>
                    <a:pt x="136087" y="118019"/>
                    <a:pt x="122657" y="124210"/>
                  </a:cubicBezTo>
                  <a:cubicBezTo>
                    <a:pt x="109226" y="130401"/>
                    <a:pt x="93700" y="132020"/>
                    <a:pt x="78460" y="133449"/>
                  </a:cubicBezTo>
                  <a:cubicBezTo>
                    <a:pt x="58077" y="135449"/>
                    <a:pt x="37693" y="137449"/>
                    <a:pt x="17215" y="139354"/>
                  </a:cubicBezTo>
                  <a:cubicBezTo>
                    <a:pt x="10833" y="116113"/>
                    <a:pt x="736" y="77918"/>
                    <a:pt x="70" y="54296"/>
                  </a:cubicBezTo>
                  <a:cubicBezTo>
                    <a:pt x="-311" y="40009"/>
                    <a:pt x="641" y="25054"/>
                    <a:pt x="8833" y="13529"/>
                  </a:cubicBezTo>
                  <a:cubicBezTo>
                    <a:pt x="17024" y="2004"/>
                    <a:pt x="34931" y="-4282"/>
                    <a:pt x="48457" y="3337"/>
                  </a:cubicBezTo>
                  <a:cubicBezTo>
                    <a:pt x="65316" y="12862"/>
                    <a:pt x="71507" y="49534"/>
                    <a:pt x="68745" y="66869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5BCBBF-8C0A-496C-AFA3-23FC6FC3D5CF}"/>
                </a:ext>
              </a:extLst>
            </p:cNvPr>
            <p:cNvSpPr/>
            <p:nvPr/>
          </p:nvSpPr>
          <p:spPr>
            <a:xfrm>
              <a:off x="5569073" y="2202408"/>
              <a:ext cx="211267" cy="221202"/>
            </a:xfrm>
            <a:custGeom>
              <a:avLst/>
              <a:gdLst>
                <a:gd name="connsiteX0" fmla="*/ 110493 w 211267"/>
                <a:gd name="connsiteY0" fmla="*/ 114071 h 221202"/>
                <a:gd name="connsiteX1" fmla="*/ 122590 w 211267"/>
                <a:gd name="connsiteY1" fmla="*/ 22155 h 221202"/>
                <a:gd name="connsiteX2" fmla="*/ 132972 w 211267"/>
                <a:gd name="connsiteY2" fmla="*/ 6820 h 221202"/>
                <a:gd name="connsiteX3" fmla="*/ 156880 w 211267"/>
                <a:gd name="connsiteY3" fmla="*/ 248 h 221202"/>
                <a:gd name="connsiteX4" fmla="*/ 202981 w 211267"/>
                <a:gd name="connsiteY4" fmla="*/ 42920 h 221202"/>
                <a:gd name="connsiteX5" fmla="*/ 210887 w 211267"/>
                <a:gd name="connsiteY5" fmla="*/ 111976 h 221202"/>
                <a:gd name="connsiteX6" fmla="*/ 211268 w 211267"/>
                <a:gd name="connsiteY6" fmla="*/ 206654 h 221202"/>
                <a:gd name="connsiteX7" fmla="*/ 78394 w 211267"/>
                <a:gd name="connsiteY7" fmla="*/ 220847 h 221202"/>
                <a:gd name="connsiteX8" fmla="*/ 17148 w 211267"/>
                <a:gd name="connsiteY8" fmla="*/ 201511 h 221202"/>
                <a:gd name="connsiteX9" fmla="*/ 7242 w 211267"/>
                <a:gd name="connsiteY9" fmla="*/ 139313 h 221202"/>
                <a:gd name="connsiteX10" fmla="*/ 107636 w 211267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7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2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20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7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223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328B2F-58A1-4296-9FB4-5A52F4F75065}"/>
                </a:ext>
              </a:extLst>
            </p:cNvPr>
            <p:cNvSpPr/>
            <p:nvPr/>
          </p:nvSpPr>
          <p:spPr>
            <a:xfrm>
              <a:off x="6202585" y="1980813"/>
              <a:ext cx="250434" cy="207078"/>
            </a:xfrm>
            <a:custGeom>
              <a:avLst/>
              <a:gdLst>
                <a:gd name="connsiteX0" fmla="*/ 125062 w 250434"/>
                <a:gd name="connsiteY0" fmla="*/ 71823 h 207078"/>
                <a:gd name="connsiteX1" fmla="*/ 208215 w 250434"/>
                <a:gd name="connsiteY1" fmla="*/ 30771 h 207078"/>
                <a:gd name="connsiteX2" fmla="*/ 226694 w 250434"/>
                <a:gd name="connsiteY2" fmla="*/ 30771 h 207078"/>
                <a:gd name="connsiteX3" fmla="*/ 245458 w 250434"/>
                <a:gd name="connsiteY3" fmla="*/ 46963 h 207078"/>
                <a:gd name="connsiteX4" fmla="*/ 235743 w 250434"/>
                <a:gd name="connsiteY4" fmla="*/ 108971 h 207078"/>
                <a:gd name="connsiteX5" fmla="*/ 182688 w 250434"/>
                <a:gd name="connsiteY5" fmla="*/ 154024 h 207078"/>
                <a:gd name="connsiteX6" fmla="*/ 104202 w 250434"/>
                <a:gd name="connsiteY6" fmla="*/ 207078 h 207078"/>
                <a:gd name="connsiteX7" fmla="*/ 18477 w 250434"/>
                <a:gd name="connsiteY7" fmla="*/ 104589 h 207078"/>
                <a:gd name="connsiteX8" fmla="*/ 475 w 250434"/>
                <a:gd name="connsiteY8" fmla="*/ 42963 h 207078"/>
                <a:gd name="connsiteX9" fmla="*/ 46671 w 250434"/>
                <a:gd name="connsiteY9" fmla="*/ 5 h 207078"/>
                <a:gd name="connsiteX10" fmla="*/ 120871 w 250434"/>
                <a:gd name="connsiteY10" fmla="*/ 71157 h 20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434" h="207078">
                  <a:moveTo>
                    <a:pt x="125062" y="71823"/>
                  </a:moveTo>
                  <a:cubicBezTo>
                    <a:pt x="146969" y="50392"/>
                    <a:pt x="176687" y="35628"/>
                    <a:pt x="208215" y="30771"/>
                  </a:cubicBezTo>
                  <a:cubicBezTo>
                    <a:pt x="214407" y="29818"/>
                    <a:pt x="220788" y="29247"/>
                    <a:pt x="226694" y="30771"/>
                  </a:cubicBezTo>
                  <a:cubicBezTo>
                    <a:pt x="235266" y="33057"/>
                    <a:pt x="241648" y="39629"/>
                    <a:pt x="245458" y="46963"/>
                  </a:cubicBezTo>
                  <a:cubicBezTo>
                    <a:pt x="255554" y="66489"/>
                    <a:pt x="249268" y="90683"/>
                    <a:pt x="235743" y="108971"/>
                  </a:cubicBezTo>
                  <a:cubicBezTo>
                    <a:pt x="222122" y="127259"/>
                    <a:pt x="202215" y="140784"/>
                    <a:pt x="182688" y="154024"/>
                  </a:cubicBezTo>
                  <a:cubicBezTo>
                    <a:pt x="156494" y="171741"/>
                    <a:pt x="130396" y="189362"/>
                    <a:pt x="104202" y="207078"/>
                  </a:cubicBezTo>
                  <a:cubicBezTo>
                    <a:pt x="78580" y="180313"/>
                    <a:pt x="36670" y="136022"/>
                    <a:pt x="18477" y="104589"/>
                  </a:cubicBezTo>
                  <a:cubicBezTo>
                    <a:pt x="7428" y="85539"/>
                    <a:pt x="-2287" y="64584"/>
                    <a:pt x="475" y="42963"/>
                  </a:cubicBezTo>
                  <a:cubicBezTo>
                    <a:pt x="3237" y="21341"/>
                    <a:pt x="22763" y="-376"/>
                    <a:pt x="46671" y="5"/>
                  </a:cubicBezTo>
                  <a:cubicBezTo>
                    <a:pt x="76485" y="481"/>
                    <a:pt x="111822" y="45534"/>
                    <a:pt x="120871" y="71157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F966AA-6ABB-43BC-8E84-0717F24320EB}"/>
                </a:ext>
              </a:extLst>
            </p:cNvPr>
            <p:cNvSpPr/>
            <p:nvPr/>
          </p:nvSpPr>
          <p:spPr>
            <a:xfrm>
              <a:off x="6122601" y="2142014"/>
              <a:ext cx="124847" cy="114933"/>
            </a:xfrm>
            <a:custGeom>
              <a:avLst/>
              <a:gdLst>
                <a:gd name="connsiteX0" fmla="*/ 65600 w 124847"/>
                <a:gd name="connsiteY0" fmla="*/ 50164 h 114933"/>
                <a:gd name="connsiteX1" fmla="*/ 88555 w 124847"/>
                <a:gd name="connsiteY1" fmla="*/ 6634 h 114933"/>
                <a:gd name="connsiteX2" fmla="*/ 96556 w 124847"/>
                <a:gd name="connsiteY2" fmla="*/ 919 h 114933"/>
                <a:gd name="connsiteX3" fmla="*/ 109701 w 124847"/>
                <a:gd name="connsiteY3" fmla="*/ 2062 h 114933"/>
                <a:gd name="connsiteX4" fmla="*/ 124846 w 124847"/>
                <a:gd name="connsiteY4" fmla="*/ 31780 h 114933"/>
                <a:gd name="connsiteX5" fmla="*/ 116083 w 124847"/>
                <a:gd name="connsiteY5" fmla="*/ 67689 h 114933"/>
                <a:gd name="connsiteX6" fmla="*/ 98843 w 124847"/>
                <a:gd name="connsiteY6" fmla="*/ 114933 h 114933"/>
                <a:gd name="connsiteX7" fmla="*/ 30072 w 124847"/>
                <a:gd name="connsiteY7" fmla="*/ 97598 h 114933"/>
                <a:gd name="connsiteX8" fmla="*/ 3116 w 124847"/>
                <a:gd name="connsiteY8" fmla="*/ 76738 h 114933"/>
                <a:gd name="connsiteX9" fmla="*/ 9593 w 124847"/>
                <a:gd name="connsiteY9" fmla="*/ 43877 h 114933"/>
                <a:gd name="connsiteX10" fmla="*/ 63695 w 124847"/>
                <a:gd name="connsiteY10" fmla="*/ 51306 h 11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47" h="114933">
                  <a:moveTo>
                    <a:pt x="65600" y="50164"/>
                  </a:moveTo>
                  <a:cubicBezTo>
                    <a:pt x="68363" y="34162"/>
                    <a:pt x="76554" y="18541"/>
                    <a:pt x="88555" y="6634"/>
                  </a:cubicBezTo>
                  <a:cubicBezTo>
                    <a:pt x="90937" y="4253"/>
                    <a:pt x="93508" y="2062"/>
                    <a:pt x="96556" y="919"/>
                  </a:cubicBezTo>
                  <a:cubicBezTo>
                    <a:pt x="100938" y="-795"/>
                    <a:pt x="105796" y="62"/>
                    <a:pt x="109701" y="2062"/>
                  </a:cubicBezTo>
                  <a:cubicBezTo>
                    <a:pt x="120179" y="7301"/>
                    <a:pt x="124941" y="19683"/>
                    <a:pt x="124846" y="31780"/>
                  </a:cubicBezTo>
                  <a:cubicBezTo>
                    <a:pt x="124655" y="43877"/>
                    <a:pt x="120369" y="55878"/>
                    <a:pt x="116083" y="67689"/>
                  </a:cubicBezTo>
                  <a:cubicBezTo>
                    <a:pt x="110368" y="83406"/>
                    <a:pt x="104557" y="99217"/>
                    <a:pt x="98843" y="114933"/>
                  </a:cubicBezTo>
                  <a:cubicBezTo>
                    <a:pt x="79507" y="111409"/>
                    <a:pt x="47693" y="105408"/>
                    <a:pt x="30072" y="97598"/>
                  </a:cubicBezTo>
                  <a:cubicBezTo>
                    <a:pt x="19404" y="92835"/>
                    <a:pt x="8641" y="86835"/>
                    <a:pt x="3116" y="76738"/>
                  </a:cubicBezTo>
                  <a:cubicBezTo>
                    <a:pt x="-2408" y="66547"/>
                    <a:pt x="-789" y="51211"/>
                    <a:pt x="9593" y="43877"/>
                  </a:cubicBezTo>
                  <a:cubicBezTo>
                    <a:pt x="22547" y="34828"/>
                    <a:pt x="51789" y="43210"/>
                    <a:pt x="63695" y="51306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E28A5C0-3DE7-4CD2-92AB-CEFAFC1C6735}"/>
                </a:ext>
              </a:extLst>
            </p:cNvPr>
            <p:cNvSpPr/>
            <p:nvPr/>
          </p:nvSpPr>
          <p:spPr>
            <a:xfrm>
              <a:off x="5757928" y="2064579"/>
              <a:ext cx="124380" cy="121290"/>
            </a:xfrm>
            <a:custGeom>
              <a:avLst/>
              <a:gdLst>
                <a:gd name="connsiteX0" fmla="*/ 65752 w 124380"/>
                <a:gd name="connsiteY0" fmla="*/ 60924 h 121290"/>
                <a:gd name="connsiteX1" fmla="*/ 79468 w 124380"/>
                <a:gd name="connsiteY1" fmla="*/ 10346 h 121290"/>
                <a:gd name="connsiteX2" fmla="*/ 86421 w 124380"/>
                <a:gd name="connsiteY2" fmla="*/ 2535 h 121290"/>
                <a:gd name="connsiteX3" fmla="*/ 100327 w 124380"/>
                <a:gd name="connsiteY3" fmla="*/ 630 h 121290"/>
                <a:gd name="connsiteX4" fmla="*/ 122997 w 124380"/>
                <a:gd name="connsiteY4" fmla="*/ 27967 h 121290"/>
                <a:gd name="connsiteX5" fmla="*/ 122235 w 124380"/>
                <a:gd name="connsiteY5" fmla="*/ 67305 h 121290"/>
                <a:gd name="connsiteX6" fmla="*/ 115377 w 124380"/>
                <a:gd name="connsiteY6" fmla="*/ 120455 h 121290"/>
                <a:gd name="connsiteX7" fmla="*/ 39844 w 124380"/>
                <a:gd name="connsiteY7" fmla="*/ 118455 h 121290"/>
                <a:gd name="connsiteX8" fmla="*/ 6983 w 124380"/>
                <a:gd name="connsiteY8" fmla="*/ 103024 h 121290"/>
                <a:gd name="connsiteX9" fmla="*/ 6030 w 124380"/>
                <a:gd name="connsiteY9" fmla="*/ 67401 h 121290"/>
                <a:gd name="connsiteX10" fmla="*/ 63942 w 124380"/>
                <a:gd name="connsiteY10" fmla="*/ 62543 h 1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80" h="121290">
                  <a:moveTo>
                    <a:pt x="65752" y="60924"/>
                  </a:moveTo>
                  <a:cubicBezTo>
                    <a:pt x="64895" y="43588"/>
                    <a:pt x="69752" y="25491"/>
                    <a:pt x="79468" y="10346"/>
                  </a:cubicBezTo>
                  <a:cubicBezTo>
                    <a:pt x="81373" y="7393"/>
                    <a:pt x="83564" y="4440"/>
                    <a:pt x="86421" y="2535"/>
                  </a:cubicBezTo>
                  <a:cubicBezTo>
                    <a:pt x="90612" y="-227"/>
                    <a:pt x="95756" y="-513"/>
                    <a:pt x="100327" y="630"/>
                  </a:cubicBezTo>
                  <a:cubicBezTo>
                    <a:pt x="112424" y="3678"/>
                    <a:pt x="120330" y="15394"/>
                    <a:pt x="122997" y="27967"/>
                  </a:cubicBezTo>
                  <a:cubicBezTo>
                    <a:pt x="125664" y="40540"/>
                    <a:pt x="123950" y="54066"/>
                    <a:pt x="122235" y="67305"/>
                  </a:cubicBezTo>
                  <a:cubicBezTo>
                    <a:pt x="119949" y="85022"/>
                    <a:pt x="117663" y="102738"/>
                    <a:pt x="115377" y="120455"/>
                  </a:cubicBezTo>
                  <a:cubicBezTo>
                    <a:pt x="94422" y="121312"/>
                    <a:pt x="59942" y="122455"/>
                    <a:pt x="39844" y="118455"/>
                  </a:cubicBezTo>
                  <a:cubicBezTo>
                    <a:pt x="27652" y="115978"/>
                    <a:pt x="15079" y="112263"/>
                    <a:pt x="6983" y="103024"/>
                  </a:cubicBezTo>
                  <a:cubicBezTo>
                    <a:pt x="-1209" y="93785"/>
                    <a:pt x="-3019" y="77402"/>
                    <a:pt x="6030" y="67401"/>
                  </a:cubicBezTo>
                  <a:cubicBezTo>
                    <a:pt x="17365" y="54923"/>
                    <a:pt x="49750" y="56828"/>
                    <a:pt x="63942" y="62543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2CD516-AC63-4CA9-BF7B-0C5EE37EFF73}"/>
                </a:ext>
              </a:extLst>
            </p:cNvPr>
            <p:cNvSpPr/>
            <p:nvPr/>
          </p:nvSpPr>
          <p:spPr>
            <a:xfrm>
              <a:off x="7298082" y="1541177"/>
              <a:ext cx="124847" cy="114933"/>
            </a:xfrm>
            <a:custGeom>
              <a:avLst/>
              <a:gdLst>
                <a:gd name="connsiteX0" fmla="*/ 65600 w 124847"/>
                <a:gd name="connsiteY0" fmla="*/ 50164 h 114933"/>
                <a:gd name="connsiteX1" fmla="*/ 88555 w 124847"/>
                <a:gd name="connsiteY1" fmla="*/ 6634 h 114933"/>
                <a:gd name="connsiteX2" fmla="*/ 96556 w 124847"/>
                <a:gd name="connsiteY2" fmla="*/ 919 h 114933"/>
                <a:gd name="connsiteX3" fmla="*/ 109701 w 124847"/>
                <a:gd name="connsiteY3" fmla="*/ 2062 h 114933"/>
                <a:gd name="connsiteX4" fmla="*/ 124846 w 124847"/>
                <a:gd name="connsiteY4" fmla="*/ 31780 h 114933"/>
                <a:gd name="connsiteX5" fmla="*/ 116083 w 124847"/>
                <a:gd name="connsiteY5" fmla="*/ 67690 h 114933"/>
                <a:gd name="connsiteX6" fmla="*/ 98842 w 124847"/>
                <a:gd name="connsiteY6" fmla="*/ 114934 h 114933"/>
                <a:gd name="connsiteX7" fmla="*/ 30072 w 124847"/>
                <a:gd name="connsiteY7" fmla="*/ 97598 h 114933"/>
                <a:gd name="connsiteX8" fmla="*/ 3116 w 124847"/>
                <a:gd name="connsiteY8" fmla="*/ 76738 h 114933"/>
                <a:gd name="connsiteX9" fmla="*/ 9593 w 124847"/>
                <a:gd name="connsiteY9" fmla="*/ 43877 h 114933"/>
                <a:gd name="connsiteX10" fmla="*/ 63695 w 124847"/>
                <a:gd name="connsiteY10" fmla="*/ 51307 h 11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47" h="114933">
                  <a:moveTo>
                    <a:pt x="65600" y="50164"/>
                  </a:moveTo>
                  <a:cubicBezTo>
                    <a:pt x="68363" y="34162"/>
                    <a:pt x="76554" y="18541"/>
                    <a:pt x="88555" y="6634"/>
                  </a:cubicBezTo>
                  <a:cubicBezTo>
                    <a:pt x="90937" y="4253"/>
                    <a:pt x="93508" y="2062"/>
                    <a:pt x="96556" y="919"/>
                  </a:cubicBezTo>
                  <a:cubicBezTo>
                    <a:pt x="100938" y="-795"/>
                    <a:pt x="105796" y="62"/>
                    <a:pt x="109701" y="2062"/>
                  </a:cubicBezTo>
                  <a:cubicBezTo>
                    <a:pt x="120179" y="7301"/>
                    <a:pt x="124941" y="19684"/>
                    <a:pt x="124846" y="31780"/>
                  </a:cubicBezTo>
                  <a:cubicBezTo>
                    <a:pt x="124655" y="43877"/>
                    <a:pt x="120369" y="55879"/>
                    <a:pt x="116083" y="67690"/>
                  </a:cubicBezTo>
                  <a:cubicBezTo>
                    <a:pt x="110368" y="83406"/>
                    <a:pt x="104557" y="99217"/>
                    <a:pt x="98842" y="114934"/>
                  </a:cubicBezTo>
                  <a:cubicBezTo>
                    <a:pt x="79507" y="111409"/>
                    <a:pt x="47693" y="105409"/>
                    <a:pt x="30072" y="97598"/>
                  </a:cubicBezTo>
                  <a:cubicBezTo>
                    <a:pt x="19404" y="92836"/>
                    <a:pt x="8641" y="86835"/>
                    <a:pt x="3116" y="76738"/>
                  </a:cubicBezTo>
                  <a:cubicBezTo>
                    <a:pt x="-2408" y="66547"/>
                    <a:pt x="-789" y="51211"/>
                    <a:pt x="9593" y="43877"/>
                  </a:cubicBezTo>
                  <a:cubicBezTo>
                    <a:pt x="22547" y="34828"/>
                    <a:pt x="51789" y="43210"/>
                    <a:pt x="63695" y="51307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EBC47E-1625-4796-98CD-E63D72F6F562}"/>
                </a:ext>
              </a:extLst>
            </p:cNvPr>
            <p:cNvSpPr/>
            <p:nvPr/>
          </p:nvSpPr>
          <p:spPr>
            <a:xfrm>
              <a:off x="7425810" y="1763549"/>
              <a:ext cx="147425" cy="139354"/>
            </a:xfrm>
            <a:custGeom>
              <a:avLst/>
              <a:gdLst>
                <a:gd name="connsiteX0" fmla="*/ 71031 w 147425"/>
                <a:gd name="connsiteY0" fmla="*/ 68774 h 139354"/>
                <a:gd name="connsiteX1" fmla="*/ 131134 w 147425"/>
                <a:gd name="connsiteY1" fmla="*/ 71060 h 139354"/>
                <a:gd name="connsiteX2" fmla="*/ 141706 w 147425"/>
                <a:gd name="connsiteY2" fmla="*/ 76775 h 139354"/>
                <a:gd name="connsiteX3" fmla="*/ 147421 w 147425"/>
                <a:gd name="connsiteY3" fmla="*/ 91825 h 139354"/>
                <a:gd name="connsiteX4" fmla="*/ 122656 w 147425"/>
                <a:gd name="connsiteY4" fmla="*/ 124210 h 139354"/>
                <a:gd name="connsiteX5" fmla="*/ 78460 w 147425"/>
                <a:gd name="connsiteY5" fmla="*/ 133449 h 139354"/>
                <a:gd name="connsiteX6" fmla="*/ 17215 w 147425"/>
                <a:gd name="connsiteY6" fmla="*/ 139354 h 139354"/>
                <a:gd name="connsiteX7" fmla="*/ 70 w 147425"/>
                <a:gd name="connsiteY7" fmla="*/ 54296 h 139354"/>
                <a:gd name="connsiteX8" fmla="*/ 8833 w 147425"/>
                <a:gd name="connsiteY8" fmla="*/ 13529 h 139354"/>
                <a:gd name="connsiteX9" fmla="*/ 48457 w 147425"/>
                <a:gd name="connsiteY9" fmla="*/ 3337 h 139354"/>
                <a:gd name="connsiteX10" fmla="*/ 68745 w 147425"/>
                <a:gd name="connsiteY10" fmla="*/ 66869 h 13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425" h="139354">
                  <a:moveTo>
                    <a:pt x="71031" y="68774"/>
                  </a:moveTo>
                  <a:cubicBezTo>
                    <a:pt x="90176" y="63345"/>
                    <a:pt x="111703" y="64107"/>
                    <a:pt x="131134" y="71060"/>
                  </a:cubicBezTo>
                  <a:cubicBezTo>
                    <a:pt x="134944" y="72394"/>
                    <a:pt x="138754" y="74108"/>
                    <a:pt x="141706" y="76775"/>
                  </a:cubicBezTo>
                  <a:cubicBezTo>
                    <a:pt x="145897" y="80776"/>
                    <a:pt x="147517" y="86491"/>
                    <a:pt x="147421" y="91825"/>
                  </a:cubicBezTo>
                  <a:cubicBezTo>
                    <a:pt x="147136" y="106112"/>
                    <a:pt x="136087" y="118018"/>
                    <a:pt x="122656" y="124210"/>
                  </a:cubicBezTo>
                  <a:cubicBezTo>
                    <a:pt x="109226" y="130401"/>
                    <a:pt x="93701" y="132020"/>
                    <a:pt x="78460" y="133449"/>
                  </a:cubicBezTo>
                  <a:cubicBezTo>
                    <a:pt x="58077" y="135449"/>
                    <a:pt x="37693" y="137450"/>
                    <a:pt x="17215" y="139354"/>
                  </a:cubicBezTo>
                  <a:cubicBezTo>
                    <a:pt x="10833" y="116113"/>
                    <a:pt x="736" y="77918"/>
                    <a:pt x="70" y="54296"/>
                  </a:cubicBezTo>
                  <a:cubicBezTo>
                    <a:pt x="-311" y="40009"/>
                    <a:pt x="641" y="25054"/>
                    <a:pt x="8833" y="13529"/>
                  </a:cubicBezTo>
                  <a:cubicBezTo>
                    <a:pt x="17119" y="2004"/>
                    <a:pt x="34931" y="-4283"/>
                    <a:pt x="48457" y="3337"/>
                  </a:cubicBezTo>
                  <a:cubicBezTo>
                    <a:pt x="65316" y="12862"/>
                    <a:pt x="71507" y="49534"/>
                    <a:pt x="68745" y="66869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39BF6D-4C8F-4BD9-8DE6-5E24CD7BA165}"/>
                </a:ext>
              </a:extLst>
            </p:cNvPr>
            <p:cNvSpPr/>
            <p:nvPr/>
          </p:nvSpPr>
          <p:spPr>
            <a:xfrm>
              <a:off x="6795322" y="1596903"/>
              <a:ext cx="211268" cy="221202"/>
            </a:xfrm>
            <a:custGeom>
              <a:avLst/>
              <a:gdLst>
                <a:gd name="connsiteX0" fmla="*/ 110493 w 211268"/>
                <a:gd name="connsiteY0" fmla="*/ 114071 h 221202"/>
                <a:gd name="connsiteX1" fmla="*/ 122590 w 211268"/>
                <a:gd name="connsiteY1" fmla="*/ 22155 h 221202"/>
                <a:gd name="connsiteX2" fmla="*/ 132973 w 211268"/>
                <a:gd name="connsiteY2" fmla="*/ 6820 h 221202"/>
                <a:gd name="connsiteX3" fmla="*/ 156880 w 211268"/>
                <a:gd name="connsiteY3" fmla="*/ 248 h 221202"/>
                <a:gd name="connsiteX4" fmla="*/ 202981 w 211268"/>
                <a:gd name="connsiteY4" fmla="*/ 42920 h 221202"/>
                <a:gd name="connsiteX5" fmla="*/ 210887 w 211268"/>
                <a:gd name="connsiteY5" fmla="*/ 111976 h 221202"/>
                <a:gd name="connsiteX6" fmla="*/ 211268 w 211268"/>
                <a:gd name="connsiteY6" fmla="*/ 206654 h 221202"/>
                <a:gd name="connsiteX7" fmla="*/ 78394 w 211268"/>
                <a:gd name="connsiteY7" fmla="*/ 220847 h 221202"/>
                <a:gd name="connsiteX8" fmla="*/ 17148 w 211268"/>
                <a:gd name="connsiteY8" fmla="*/ 201511 h 221202"/>
                <a:gd name="connsiteX9" fmla="*/ 7242 w 211268"/>
                <a:gd name="connsiteY9" fmla="*/ 139313 h 221202"/>
                <a:gd name="connsiteX10" fmla="*/ 107636 w 211268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8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3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20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7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223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C95C139-8367-4EBF-B2F5-0329C229909F}"/>
                </a:ext>
              </a:extLst>
            </p:cNvPr>
            <p:cNvSpPr/>
            <p:nvPr/>
          </p:nvSpPr>
          <p:spPr>
            <a:xfrm>
              <a:off x="4382376" y="1371613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3" y="232777"/>
                    <a:pt x="21412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C19E75-3F9B-4E8F-A9D8-4954CAE921E0}"/>
                </a:ext>
              </a:extLst>
            </p:cNvPr>
            <p:cNvSpPr/>
            <p:nvPr/>
          </p:nvSpPr>
          <p:spPr>
            <a:xfrm>
              <a:off x="5406399" y="1512662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5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5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F590EE-500E-4EE1-8928-8C5AC2918F49}"/>
                </a:ext>
              </a:extLst>
            </p:cNvPr>
            <p:cNvSpPr/>
            <p:nvPr/>
          </p:nvSpPr>
          <p:spPr>
            <a:xfrm>
              <a:off x="5199598" y="1790794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500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2" y="67532"/>
                    <a:pt x="157642" y="80582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9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9736BA-0545-4CEC-AFDD-6E7561D73CCB}"/>
                </a:ext>
              </a:extLst>
            </p:cNvPr>
            <p:cNvSpPr/>
            <p:nvPr/>
          </p:nvSpPr>
          <p:spPr>
            <a:xfrm>
              <a:off x="4768448" y="1515317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2E79C0-3324-48B3-86A0-3220EF258898}"/>
                </a:ext>
              </a:extLst>
            </p:cNvPr>
            <p:cNvSpPr/>
            <p:nvPr/>
          </p:nvSpPr>
          <p:spPr>
            <a:xfrm>
              <a:off x="5194554" y="2181145"/>
              <a:ext cx="188808" cy="200784"/>
            </a:xfrm>
            <a:custGeom>
              <a:avLst/>
              <a:gdLst>
                <a:gd name="connsiteX0" fmla="*/ 101632 w 188808"/>
                <a:gd name="connsiteY0" fmla="*/ 106092 h 200784"/>
                <a:gd name="connsiteX1" fmla="*/ 176117 w 188808"/>
                <a:gd name="connsiteY1" fmla="*/ 137811 h 200784"/>
                <a:gd name="connsiteX2" fmla="*/ 186595 w 188808"/>
                <a:gd name="connsiteY2" fmla="*/ 150098 h 200784"/>
                <a:gd name="connsiteX3" fmla="*/ 186500 w 188808"/>
                <a:gd name="connsiteY3" fmla="*/ 171815 h 200784"/>
                <a:gd name="connsiteX4" fmla="*/ 139827 w 188808"/>
                <a:gd name="connsiteY4" fmla="*/ 200580 h 200784"/>
                <a:gd name="connsiteX5" fmla="*/ 79820 w 188808"/>
                <a:gd name="connsiteY5" fmla="*/ 191055 h 200784"/>
                <a:gd name="connsiteX6" fmla="*/ 0 w 188808"/>
                <a:gd name="connsiteY6" fmla="*/ 169148 h 200784"/>
                <a:gd name="connsiteX7" fmla="*/ 19241 w 188808"/>
                <a:gd name="connsiteY7" fmla="*/ 53991 h 200784"/>
                <a:gd name="connsiteX8" fmla="*/ 49816 w 188808"/>
                <a:gd name="connsiteY8" fmla="*/ 7032 h 200784"/>
                <a:gd name="connsiteX9" fmla="*/ 104584 w 188808"/>
                <a:gd name="connsiteY9" fmla="*/ 13224 h 200784"/>
                <a:gd name="connsiteX10" fmla="*/ 99632 w 188808"/>
                <a:gd name="connsiteY10" fmla="*/ 102854 h 20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8" h="200784">
                  <a:moveTo>
                    <a:pt x="101632" y="106092"/>
                  </a:moveTo>
                  <a:cubicBezTo>
                    <a:pt x="128302" y="108378"/>
                    <a:pt x="154972" y="119808"/>
                    <a:pt x="176117" y="137811"/>
                  </a:cubicBezTo>
                  <a:cubicBezTo>
                    <a:pt x="180308" y="141335"/>
                    <a:pt x="184309" y="145240"/>
                    <a:pt x="186595" y="150098"/>
                  </a:cubicBezTo>
                  <a:cubicBezTo>
                    <a:pt x="189929" y="157051"/>
                    <a:pt x="189167" y="165052"/>
                    <a:pt x="186500" y="171815"/>
                  </a:cubicBezTo>
                  <a:cubicBezTo>
                    <a:pt x="179356" y="189627"/>
                    <a:pt x="159639" y="199247"/>
                    <a:pt x="139827" y="200580"/>
                  </a:cubicBezTo>
                  <a:cubicBezTo>
                    <a:pt x="120015" y="201914"/>
                    <a:pt x="99632" y="196485"/>
                    <a:pt x="79820" y="191055"/>
                  </a:cubicBezTo>
                  <a:cubicBezTo>
                    <a:pt x="53245" y="183721"/>
                    <a:pt x="26575" y="176482"/>
                    <a:pt x="0" y="169148"/>
                  </a:cubicBezTo>
                  <a:cubicBezTo>
                    <a:pt x="3143" y="136953"/>
                    <a:pt x="8668" y="83994"/>
                    <a:pt x="19241" y="53991"/>
                  </a:cubicBezTo>
                  <a:cubicBezTo>
                    <a:pt x="25622" y="35893"/>
                    <a:pt x="33909" y="17510"/>
                    <a:pt x="49816" y="7032"/>
                  </a:cubicBezTo>
                  <a:cubicBezTo>
                    <a:pt x="65722" y="-3445"/>
                    <a:pt x="91154" y="-2874"/>
                    <a:pt x="104584" y="13224"/>
                  </a:cubicBezTo>
                  <a:cubicBezTo>
                    <a:pt x="121158" y="33226"/>
                    <a:pt x="111442" y="82375"/>
                    <a:pt x="99632" y="102854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50C5D6D-F2B7-4073-99A1-41F145D1FE41}"/>
                </a:ext>
              </a:extLst>
            </p:cNvPr>
            <p:cNvSpPr/>
            <p:nvPr/>
          </p:nvSpPr>
          <p:spPr>
            <a:xfrm>
              <a:off x="4609833" y="1815478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09" y="265543"/>
                    <a:pt x="75323" y="245160"/>
                  </a:cubicBezTo>
                  <a:cubicBezTo>
                    <a:pt x="48463" y="232777"/>
                    <a:pt x="21412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3515244-44F2-4785-9574-A76FE0100A74}"/>
                </a:ext>
              </a:extLst>
            </p:cNvPr>
            <p:cNvSpPr/>
            <p:nvPr/>
          </p:nvSpPr>
          <p:spPr>
            <a:xfrm>
              <a:off x="5564895" y="1789364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5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5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7FB5AFA-BBE1-4B65-B6A3-B2A38CC08351}"/>
                </a:ext>
              </a:extLst>
            </p:cNvPr>
            <p:cNvSpPr/>
            <p:nvPr/>
          </p:nvSpPr>
          <p:spPr>
            <a:xfrm>
              <a:off x="5384193" y="1982342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500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2" y="67532"/>
                    <a:pt x="157642" y="80581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8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2CC638-F3BA-4509-8075-469B106D4AA2}"/>
                </a:ext>
              </a:extLst>
            </p:cNvPr>
            <p:cNvSpPr/>
            <p:nvPr/>
          </p:nvSpPr>
          <p:spPr>
            <a:xfrm>
              <a:off x="4953042" y="1706864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C1B482-B85F-4D00-8403-FB775D00E77B}"/>
                </a:ext>
              </a:extLst>
            </p:cNvPr>
            <p:cNvSpPr/>
            <p:nvPr/>
          </p:nvSpPr>
          <p:spPr>
            <a:xfrm>
              <a:off x="6333192" y="1371613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2" y="232777"/>
                    <a:pt x="21411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AD4F3B2-248D-4156-BD64-145CAB69224B}"/>
                </a:ext>
              </a:extLst>
            </p:cNvPr>
            <p:cNvSpPr/>
            <p:nvPr/>
          </p:nvSpPr>
          <p:spPr>
            <a:xfrm>
              <a:off x="7357214" y="1512662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4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4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98D7292-D9C8-42D7-92FB-488A17F5EF1C}"/>
                </a:ext>
              </a:extLst>
            </p:cNvPr>
            <p:cNvSpPr/>
            <p:nvPr/>
          </p:nvSpPr>
          <p:spPr>
            <a:xfrm>
              <a:off x="7150414" y="1790794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499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1" y="67532"/>
                    <a:pt x="157642" y="80582"/>
                    <a:pt x="146688" y="93250"/>
                  </a:cubicBezTo>
                  <a:cubicBezTo>
                    <a:pt x="131924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9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44505-B925-4688-82A8-0C93D03FAD10}"/>
                </a:ext>
              </a:extLst>
            </p:cNvPr>
            <p:cNvSpPr/>
            <p:nvPr/>
          </p:nvSpPr>
          <p:spPr>
            <a:xfrm>
              <a:off x="6719263" y="1515317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3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3 w 184956"/>
                <a:gd name="connsiteY7" fmla="*/ 123840 h 162606"/>
                <a:gd name="connsiteX8" fmla="*/ 2244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0" y="1443"/>
                    <a:pt x="150453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3" y="123840"/>
                  </a:cubicBezTo>
                  <a:cubicBezTo>
                    <a:pt x="22055" y="114886"/>
                    <a:pt x="8054" y="104218"/>
                    <a:pt x="2244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6109D3-026B-4DF2-BBD7-2344F3FF522D}"/>
                </a:ext>
              </a:extLst>
            </p:cNvPr>
            <p:cNvSpPr/>
            <p:nvPr/>
          </p:nvSpPr>
          <p:spPr>
            <a:xfrm>
              <a:off x="7192232" y="2098849"/>
              <a:ext cx="188808" cy="200784"/>
            </a:xfrm>
            <a:custGeom>
              <a:avLst/>
              <a:gdLst>
                <a:gd name="connsiteX0" fmla="*/ 101632 w 188808"/>
                <a:gd name="connsiteY0" fmla="*/ 106092 h 200784"/>
                <a:gd name="connsiteX1" fmla="*/ 176117 w 188808"/>
                <a:gd name="connsiteY1" fmla="*/ 137811 h 200784"/>
                <a:gd name="connsiteX2" fmla="*/ 186595 w 188808"/>
                <a:gd name="connsiteY2" fmla="*/ 150098 h 200784"/>
                <a:gd name="connsiteX3" fmla="*/ 186500 w 188808"/>
                <a:gd name="connsiteY3" fmla="*/ 171815 h 200784"/>
                <a:gd name="connsiteX4" fmla="*/ 139827 w 188808"/>
                <a:gd name="connsiteY4" fmla="*/ 200580 h 200784"/>
                <a:gd name="connsiteX5" fmla="*/ 79820 w 188808"/>
                <a:gd name="connsiteY5" fmla="*/ 191055 h 200784"/>
                <a:gd name="connsiteX6" fmla="*/ 0 w 188808"/>
                <a:gd name="connsiteY6" fmla="*/ 169148 h 200784"/>
                <a:gd name="connsiteX7" fmla="*/ 19240 w 188808"/>
                <a:gd name="connsiteY7" fmla="*/ 53991 h 200784"/>
                <a:gd name="connsiteX8" fmla="*/ 49816 w 188808"/>
                <a:gd name="connsiteY8" fmla="*/ 7032 h 200784"/>
                <a:gd name="connsiteX9" fmla="*/ 104585 w 188808"/>
                <a:gd name="connsiteY9" fmla="*/ 13224 h 200784"/>
                <a:gd name="connsiteX10" fmla="*/ 99631 w 188808"/>
                <a:gd name="connsiteY10" fmla="*/ 102854 h 20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8" h="200784">
                  <a:moveTo>
                    <a:pt x="101632" y="106092"/>
                  </a:moveTo>
                  <a:cubicBezTo>
                    <a:pt x="128302" y="108378"/>
                    <a:pt x="154972" y="119808"/>
                    <a:pt x="176117" y="137811"/>
                  </a:cubicBezTo>
                  <a:cubicBezTo>
                    <a:pt x="180308" y="141335"/>
                    <a:pt x="184309" y="145240"/>
                    <a:pt x="186595" y="150098"/>
                  </a:cubicBezTo>
                  <a:cubicBezTo>
                    <a:pt x="189929" y="157051"/>
                    <a:pt x="189167" y="165052"/>
                    <a:pt x="186500" y="171815"/>
                  </a:cubicBezTo>
                  <a:cubicBezTo>
                    <a:pt x="179356" y="189627"/>
                    <a:pt x="159639" y="199247"/>
                    <a:pt x="139827" y="200580"/>
                  </a:cubicBezTo>
                  <a:cubicBezTo>
                    <a:pt x="120015" y="201914"/>
                    <a:pt x="99631" y="196485"/>
                    <a:pt x="79820" y="191055"/>
                  </a:cubicBezTo>
                  <a:cubicBezTo>
                    <a:pt x="53245" y="183721"/>
                    <a:pt x="26575" y="176482"/>
                    <a:pt x="0" y="169148"/>
                  </a:cubicBezTo>
                  <a:cubicBezTo>
                    <a:pt x="3143" y="136953"/>
                    <a:pt x="8668" y="83994"/>
                    <a:pt x="19240" y="53991"/>
                  </a:cubicBezTo>
                  <a:cubicBezTo>
                    <a:pt x="25622" y="35893"/>
                    <a:pt x="33909" y="17510"/>
                    <a:pt x="49816" y="7032"/>
                  </a:cubicBezTo>
                  <a:cubicBezTo>
                    <a:pt x="65722" y="-3445"/>
                    <a:pt x="91154" y="-2874"/>
                    <a:pt x="104585" y="13224"/>
                  </a:cubicBezTo>
                  <a:cubicBezTo>
                    <a:pt x="121158" y="33226"/>
                    <a:pt x="111443" y="82375"/>
                    <a:pt x="99631" y="102854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4318C3-C120-4950-A016-549153624292}"/>
                </a:ext>
              </a:extLst>
            </p:cNvPr>
            <p:cNvSpPr/>
            <p:nvPr/>
          </p:nvSpPr>
          <p:spPr>
            <a:xfrm>
              <a:off x="6442158" y="1642599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2" y="232777"/>
                    <a:pt x="21411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FA45B0B-E8CF-4D61-A044-F7EF5AC6C3BF}"/>
                </a:ext>
              </a:extLst>
            </p:cNvPr>
            <p:cNvSpPr/>
            <p:nvPr/>
          </p:nvSpPr>
          <p:spPr>
            <a:xfrm>
              <a:off x="6994788" y="1509710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4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4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A93549-4EB9-4C54-B775-02C0687EBD19}"/>
                </a:ext>
              </a:extLst>
            </p:cNvPr>
            <p:cNvSpPr/>
            <p:nvPr/>
          </p:nvSpPr>
          <p:spPr>
            <a:xfrm>
              <a:off x="7334913" y="1982342"/>
              <a:ext cx="178951" cy="144398"/>
            </a:xfrm>
            <a:custGeom>
              <a:avLst/>
              <a:gdLst>
                <a:gd name="connsiteX0" fmla="*/ 91729 w 178951"/>
                <a:gd name="connsiteY0" fmla="*/ 47149 h 144398"/>
                <a:gd name="connsiteX1" fmla="*/ 141450 w 178951"/>
                <a:gd name="connsiteY1" fmla="*/ 3429 h 144398"/>
                <a:gd name="connsiteX2" fmla="*/ 154213 w 178951"/>
                <a:gd name="connsiteY2" fmla="*/ 0 h 144398"/>
                <a:gd name="connsiteX3" fmla="*/ 170215 w 178951"/>
                <a:gd name="connsiteY3" fmla="*/ 7715 h 144398"/>
                <a:gd name="connsiteX4" fmla="*/ 174978 w 178951"/>
                <a:gd name="connsiteY4" fmla="*/ 52388 h 144398"/>
                <a:gd name="connsiteX5" fmla="*/ 146688 w 178951"/>
                <a:gd name="connsiteY5" fmla="*/ 93250 h 144398"/>
                <a:gd name="connsiteX6" fmla="*/ 102397 w 178951"/>
                <a:gd name="connsiteY6" fmla="*/ 144399 h 144398"/>
                <a:gd name="connsiteX7" fmla="*/ 24197 w 178951"/>
                <a:gd name="connsiteY7" fmla="*/ 89535 h 144398"/>
                <a:gd name="connsiteX8" fmla="*/ 289 w 178951"/>
                <a:gd name="connsiteY8" fmla="*/ 50387 h 144398"/>
                <a:gd name="connsiteX9" fmla="*/ 24197 w 178951"/>
                <a:gd name="connsiteY9" fmla="*/ 12192 h 144398"/>
                <a:gd name="connsiteX10" fmla="*/ 88586 w 178951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951" h="144398">
                  <a:moveTo>
                    <a:pt x="91729" y="47149"/>
                  </a:moveTo>
                  <a:cubicBezTo>
                    <a:pt x="102873" y="28289"/>
                    <a:pt x="120685" y="12573"/>
                    <a:pt x="141450" y="3429"/>
                  </a:cubicBezTo>
                  <a:cubicBezTo>
                    <a:pt x="145545" y="1619"/>
                    <a:pt x="149831" y="0"/>
                    <a:pt x="154213" y="0"/>
                  </a:cubicBezTo>
                  <a:cubicBezTo>
                    <a:pt x="160595" y="0"/>
                    <a:pt x="166214" y="3334"/>
                    <a:pt x="170215" y="7715"/>
                  </a:cubicBezTo>
                  <a:cubicBezTo>
                    <a:pt x="180788" y="19336"/>
                    <a:pt x="180978" y="37243"/>
                    <a:pt x="174978" y="52388"/>
                  </a:cubicBezTo>
                  <a:cubicBezTo>
                    <a:pt x="168977" y="67532"/>
                    <a:pt x="157737" y="80581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8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9798CCC-C300-4895-B10C-D55350DB7058}"/>
                </a:ext>
              </a:extLst>
            </p:cNvPr>
            <p:cNvSpPr/>
            <p:nvPr/>
          </p:nvSpPr>
          <p:spPr>
            <a:xfrm>
              <a:off x="6903857" y="1706864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6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90" y="41829"/>
                    <a:pt x="118449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6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4341FF5-4D77-468B-9E10-96BB564283B8}"/>
                </a:ext>
              </a:extLst>
            </p:cNvPr>
            <p:cNvSpPr/>
            <p:nvPr/>
          </p:nvSpPr>
          <p:spPr>
            <a:xfrm>
              <a:off x="5903309" y="2112098"/>
              <a:ext cx="306498" cy="325971"/>
            </a:xfrm>
            <a:custGeom>
              <a:avLst/>
              <a:gdLst>
                <a:gd name="connsiteX0" fmla="*/ 164973 w 306498"/>
                <a:gd name="connsiteY0" fmla="*/ 172186 h 325971"/>
                <a:gd name="connsiteX1" fmla="*/ 285845 w 306498"/>
                <a:gd name="connsiteY1" fmla="*/ 223716 h 325971"/>
                <a:gd name="connsiteX2" fmla="*/ 302895 w 306498"/>
                <a:gd name="connsiteY2" fmla="*/ 243719 h 325971"/>
                <a:gd name="connsiteX3" fmla="*/ 302705 w 306498"/>
                <a:gd name="connsiteY3" fmla="*/ 278866 h 325971"/>
                <a:gd name="connsiteX4" fmla="*/ 226886 w 306498"/>
                <a:gd name="connsiteY4" fmla="*/ 325634 h 325971"/>
                <a:gd name="connsiteX5" fmla="*/ 129540 w 306498"/>
                <a:gd name="connsiteY5" fmla="*/ 310108 h 325971"/>
                <a:gd name="connsiteX6" fmla="*/ 0 w 306498"/>
                <a:gd name="connsiteY6" fmla="*/ 274580 h 325971"/>
                <a:gd name="connsiteX7" fmla="*/ 31242 w 306498"/>
                <a:gd name="connsiteY7" fmla="*/ 87699 h 325971"/>
                <a:gd name="connsiteX8" fmla="*/ 80867 w 306498"/>
                <a:gd name="connsiteY8" fmla="*/ 11404 h 325971"/>
                <a:gd name="connsiteX9" fmla="*/ 169640 w 306498"/>
                <a:gd name="connsiteY9" fmla="*/ 21501 h 325971"/>
                <a:gd name="connsiteX10" fmla="*/ 161544 w 306498"/>
                <a:gd name="connsiteY10" fmla="*/ 167043 h 32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498" h="325971">
                  <a:moveTo>
                    <a:pt x="164973" y="172186"/>
                  </a:moveTo>
                  <a:cubicBezTo>
                    <a:pt x="208217" y="175901"/>
                    <a:pt x="251555" y="194379"/>
                    <a:pt x="285845" y="223716"/>
                  </a:cubicBezTo>
                  <a:cubicBezTo>
                    <a:pt x="292608" y="229431"/>
                    <a:pt x="299085" y="235813"/>
                    <a:pt x="302895" y="243719"/>
                  </a:cubicBezTo>
                  <a:cubicBezTo>
                    <a:pt x="308325" y="255054"/>
                    <a:pt x="307086" y="268008"/>
                    <a:pt x="302705" y="278866"/>
                  </a:cubicBezTo>
                  <a:cubicBezTo>
                    <a:pt x="291084" y="307727"/>
                    <a:pt x="259175" y="323348"/>
                    <a:pt x="226886" y="325634"/>
                  </a:cubicBezTo>
                  <a:cubicBezTo>
                    <a:pt x="194691" y="327825"/>
                    <a:pt x="161735" y="318966"/>
                    <a:pt x="129540" y="310108"/>
                  </a:cubicBezTo>
                  <a:cubicBezTo>
                    <a:pt x="86392" y="298297"/>
                    <a:pt x="43244" y="286391"/>
                    <a:pt x="0" y="274580"/>
                  </a:cubicBezTo>
                  <a:cubicBezTo>
                    <a:pt x="5048" y="222288"/>
                    <a:pt x="14097" y="136372"/>
                    <a:pt x="31242" y="87699"/>
                  </a:cubicBezTo>
                  <a:cubicBezTo>
                    <a:pt x="41529" y="58267"/>
                    <a:pt x="55054" y="28454"/>
                    <a:pt x="80867" y="11404"/>
                  </a:cubicBezTo>
                  <a:cubicBezTo>
                    <a:pt x="106680" y="-5646"/>
                    <a:pt x="148019" y="-4598"/>
                    <a:pt x="169640" y="21501"/>
                  </a:cubicBezTo>
                  <a:cubicBezTo>
                    <a:pt x="196596" y="53981"/>
                    <a:pt x="180689" y="133705"/>
                    <a:pt x="161544" y="167043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DA17D85-0894-4B8F-A1CC-76D14F764E53}"/>
                </a:ext>
              </a:extLst>
            </p:cNvPr>
            <p:cNvSpPr/>
            <p:nvPr/>
          </p:nvSpPr>
          <p:spPr>
            <a:xfrm>
              <a:off x="4808961" y="1242935"/>
              <a:ext cx="514997" cy="472230"/>
            </a:xfrm>
            <a:custGeom>
              <a:avLst/>
              <a:gdLst>
                <a:gd name="connsiteX0" fmla="*/ 270817 w 514997"/>
                <a:gd name="connsiteY0" fmla="*/ 204959 h 472230"/>
                <a:gd name="connsiteX1" fmla="*/ 367114 w 514997"/>
                <a:gd name="connsiteY1" fmla="*/ 26842 h 472230"/>
                <a:gd name="connsiteX2" fmla="*/ 400166 w 514997"/>
                <a:gd name="connsiteY2" fmla="*/ 3506 h 472230"/>
                <a:gd name="connsiteX3" fmla="*/ 454078 w 514997"/>
                <a:gd name="connsiteY3" fmla="*/ 8744 h 472230"/>
                <a:gd name="connsiteX4" fmla="*/ 514942 w 514997"/>
                <a:gd name="connsiteY4" fmla="*/ 131617 h 472230"/>
                <a:gd name="connsiteX5" fmla="*/ 477223 w 514997"/>
                <a:gd name="connsiteY5" fmla="*/ 278683 h 472230"/>
                <a:gd name="connsiteX6" fmla="*/ 404262 w 514997"/>
                <a:gd name="connsiteY6" fmla="*/ 472231 h 472230"/>
                <a:gd name="connsiteX7" fmla="*/ 122227 w 514997"/>
                <a:gd name="connsiteY7" fmla="*/ 397745 h 472230"/>
                <a:gd name="connsiteX8" fmla="*/ 12308 w 514997"/>
                <a:gd name="connsiteY8" fmla="*/ 310687 h 472230"/>
                <a:gd name="connsiteX9" fmla="*/ 40502 w 514997"/>
                <a:gd name="connsiteY9" fmla="*/ 175908 h 472230"/>
                <a:gd name="connsiteX10" fmla="*/ 262530 w 514997"/>
                <a:gd name="connsiteY10" fmla="*/ 209055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997" h="472230">
                  <a:moveTo>
                    <a:pt x="270817" y="204959"/>
                  </a:moveTo>
                  <a:cubicBezTo>
                    <a:pt x="282723" y="139142"/>
                    <a:pt x="317203" y="75324"/>
                    <a:pt x="367114" y="26842"/>
                  </a:cubicBezTo>
                  <a:cubicBezTo>
                    <a:pt x="376925" y="17317"/>
                    <a:pt x="387593" y="8173"/>
                    <a:pt x="400166" y="3506"/>
                  </a:cubicBezTo>
                  <a:cubicBezTo>
                    <a:pt x="418359" y="-3257"/>
                    <a:pt x="438076" y="458"/>
                    <a:pt x="454078" y="8744"/>
                  </a:cubicBezTo>
                  <a:cubicBezTo>
                    <a:pt x="496750" y="30747"/>
                    <a:pt x="516181" y="81896"/>
                    <a:pt x="514942" y="131617"/>
                  </a:cubicBezTo>
                  <a:cubicBezTo>
                    <a:pt x="513799" y="181337"/>
                    <a:pt x="495416" y="230582"/>
                    <a:pt x="477223" y="278683"/>
                  </a:cubicBezTo>
                  <a:cubicBezTo>
                    <a:pt x="452934" y="343167"/>
                    <a:pt x="428551" y="407747"/>
                    <a:pt x="404262" y="472231"/>
                  </a:cubicBezTo>
                  <a:cubicBezTo>
                    <a:pt x="324823" y="456991"/>
                    <a:pt x="194331" y="430797"/>
                    <a:pt x="122227" y="397745"/>
                  </a:cubicBezTo>
                  <a:cubicBezTo>
                    <a:pt x="78602" y="377743"/>
                    <a:pt x="34787" y="352692"/>
                    <a:pt x="12308" y="310687"/>
                  </a:cubicBezTo>
                  <a:cubicBezTo>
                    <a:pt x="-10076" y="268682"/>
                    <a:pt x="-2646" y="205436"/>
                    <a:pt x="40502" y="175908"/>
                  </a:cubicBezTo>
                  <a:cubicBezTo>
                    <a:pt x="94223" y="139237"/>
                    <a:pt x="214048" y="174956"/>
                    <a:pt x="262530" y="209055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69A8F4-D23A-47FB-AA92-EEF0CE24F338}"/>
                </a:ext>
              </a:extLst>
            </p:cNvPr>
            <p:cNvSpPr/>
            <p:nvPr/>
          </p:nvSpPr>
          <p:spPr>
            <a:xfrm>
              <a:off x="6470375" y="1471734"/>
              <a:ext cx="514342" cy="473364"/>
            </a:xfrm>
            <a:custGeom>
              <a:avLst/>
              <a:gdLst>
                <a:gd name="connsiteX0" fmla="*/ 248845 w 514342"/>
                <a:gd name="connsiteY0" fmla="*/ 213618 h 473364"/>
                <a:gd name="connsiteX1" fmla="*/ 450394 w 514342"/>
                <a:gd name="connsiteY1" fmla="*/ 194473 h 473364"/>
                <a:gd name="connsiteX2" fmla="*/ 488113 w 514342"/>
                <a:gd name="connsiteY2" fmla="*/ 208951 h 473364"/>
                <a:gd name="connsiteX3" fmla="*/ 513735 w 514342"/>
                <a:gd name="connsiteY3" fmla="*/ 256671 h 473364"/>
                <a:gd name="connsiteX4" fmla="*/ 445536 w 514342"/>
                <a:gd name="connsiteY4" fmla="*/ 375639 h 473364"/>
                <a:gd name="connsiteX5" fmla="*/ 302375 w 514342"/>
                <a:gd name="connsiteY5" fmla="*/ 426216 h 473364"/>
                <a:gd name="connsiteX6" fmla="*/ 101017 w 514342"/>
                <a:gd name="connsiteY6" fmla="*/ 473365 h 473364"/>
                <a:gd name="connsiteX7" fmla="*/ 5862 w 514342"/>
                <a:gd name="connsiteY7" fmla="*/ 197521 h 473364"/>
                <a:gd name="connsiteX8" fmla="*/ 17006 w 514342"/>
                <a:gd name="connsiteY8" fmla="*/ 57789 h 473364"/>
                <a:gd name="connsiteX9" fmla="*/ 144641 w 514342"/>
                <a:gd name="connsiteY9" fmla="*/ 6164 h 473364"/>
                <a:gd name="connsiteX10" fmla="*/ 240653 w 514342"/>
                <a:gd name="connsiteY10" fmla="*/ 209046 h 47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42" h="473364">
                  <a:moveTo>
                    <a:pt x="248845" y="213618"/>
                  </a:moveTo>
                  <a:cubicBezTo>
                    <a:pt x="310186" y="186853"/>
                    <a:pt x="382385" y="180090"/>
                    <a:pt x="450394" y="194473"/>
                  </a:cubicBezTo>
                  <a:cubicBezTo>
                    <a:pt x="463729" y="197331"/>
                    <a:pt x="477254" y="201141"/>
                    <a:pt x="488113" y="208951"/>
                  </a:cubicBezTo>
                  <a:cubicBezTo>
                    <a:pt x="503829" y="220286"/>
                    <a:pt x="511735" y="238764"/>
                    <a:pt x="513735" y="256671"/>
                  </a:cubicBezTo>
                  <a:cubicBezTo>
                    <a:pt x="519164" y="304392"/>
                    <a:pt x="487541" y="348969"/>
                    <a:pt x="445536" y="375639"/>
                  </a:cubicBezTo>
                  <a:cubicBezTo>
                    <a:pt x="403531" y="402309"/>
                    <a:pt x="352381" y="414501"/>
                    <a:pt x="302375" y="426216"/>
                  </a:cubicBezTo>
                  <a:cubicBezTo>
                    <a:pt x="235224" y="441933"/>
                    <a:pt x="168073" y="457649"/>
                    <a:pt x="101017" y="473365"/>
                  </a:cubicBezTo>
                  <a:cubicBezTo>
                    <a:pt x="69489" y="398880"/>
                    <a:pt x="18530" y="275912"/>
                    <a:pt x="5862" y="197521"/>
                  </a:cubicBezTo>
                  <a:cubicBezTo>
                    <a:pt x="-1758" y="150182"/>
                    <a:pt x="-5378" y="99795"/>
                    <a:pt x="17006" y="57789"/>
                  </a:cubicBezTo>
                  <a:cubicBezTo>
                    <a:pt x="39390" y="15784"/>
                    <a:pt x="96064" y="-13267"/>
                    <a:pt x="144641" y="6164"/>
                  </a:cubicBezTo>
                  <a:cubicBezTo>
                    <a:pt x="205030" y="30357"/>
                    <a:pt x="242082" y="149801"/>
                    <a:pt x="240653" y="209046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2A21005-4195-412C-A50C-FFA39FBA2AE0}"/>
                </a:ext>
              </a:extLst>
            </p:cNvPr>
            <p:cNvSpPr/>
            <p:nvPr/>
          </p:nvSpPr>
          <p:spPr>
            <a:xfrm>
              <a:off x="6134957" y="1923097"/>
              <a:ext cx="290315" cy="234314"/>
            </a:xfrm>
            <a:custGeom>
              <a:avLst/>
              <a:gdLst>
                <a:gd name="connsiteX0" fmla="*/ 148780 w 290315"/>
                <a:gd name="connsiteY0" fmla="*/ 76581 h 234314"/>
                <a:gd name="connsiteX1" fmla="*/ 229456 w 290315"/>
                <a:gd name="connsiteY1" fmla="*/ 5525 h 234314"/>
                <a:gd name="connsiteX2" fmla="*/ 250221 w 290315"/>
                <a:gd name="connsiteY2" fmla="*/ 0 h 234314"/>
                <a:gd name="connsiteX3" fmla="*/ 276129 w 290315"/>
                <a:gd name="connsiteY3" fmla="*/ 12573 h 234314"/>
                <a:gd name="connsiteX4" fmla="*/ 283844 w 290315"/>
                <a:gd name="connsiteY4" fmla="*/ 84963 h 234314"/>
                <a:gd name="connsiteX5" fmla="*/ 238029 w 290315"/>
                <a:gd name="connsiteY5" fmla="*/ 151352 h 234314"/>
                <a:gd name="connsiteX6" fmla="*/ 166115 w 290315"/>
                <a:gd name="connsiteY6" fmla="*/ 234315 h 234314"/>
                <a:gd name="connsiteX7" fmla="*/ 39242 w 290315"/>
                <a:gd name="connsiteY7" fmla="*/ 145352 h 234314"/>
                <a:gd name="connsiteX8" fmla="*/ 476 w 290315"/>
                <a:gd name="connsiteY8" fmla="*/ 81820 h 234314"/>
                <a:gd name="connsiteX9" fmla="*/ 39242 w 290315"/>
                <a:gd name="connsiteY9" fmla="*/ 19907 h 234314"/>
                <a:gd name="connsiteX10" fmla="*/ 143731 w 290315"/>
                <a:gd name="connsiteY10" fmla="*/ 77248 h 2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315" h="234314">
                  <a:moveTo>
                    <a:pt x="148780" y="76581"/>
                  </a:moveTo>
                  <a:cubicBezTo>
                    <a:pt x="166782" y="46006"/>
                    <a:pt x="195738" y="20574"/>
                    <a:pt x="229456" y="5525"/>
                  </a:cubicBezTo>
                  <a:cubicBezTo>
                    <a:pt x="236029" y="2572"/>
                    <a:pt x="243077" y="0"/>
                    <a:pt x="250221" y="0"/>
                  </a:cubicBezTo>
                  <a:cubicBezTo>
                    <a:pt x="260508" y="0"/>
                    <a:pt x="269652" y="5429"/>
                    <a:pt x="276129" y="12573"/>
                  </a:cubicBezTo>
                  <a:cubicBezTo>
                    <a:pt x="293369" y="31337"/>
                    <a:pt x="293560" y="60388"/>
                    <a:pt x="283844" y="84963"/>
                  </a:cubicBezTo>
                  <a:cubicBezTo>
                    <a:pt x="274129" y="109538"/>
                    <a:pt x="255936" y="130683"/>
                    <a:pt x="238029" y="151352"/>
                  </a:cubicBezTo>
                  <a:cubicBezTo>
                    <a:pt x="214026" y="178975"/>
                    <a:pt x="190023" y="206692"/>
                    <a:pt x="166115" y="234315"/>
                  </a:cubicBezTo>
                  <a:cubicBezTo>
                    <a:pt x="129349" y="212122"/>
                    <a:pt x="69151" y="175069"/>
                    <a:pt x="39242" y="145352"/>
                  </a:cubicBezTo>
                  <a:cubicBezTo>
                    <a:pt x="21240" y="127349"/>
                    <a:pt x="4000" y="106871"/>
                    <a:pt x="476" y="81820"/>
                  </a:cubicBezTo>
                  <a:cubicBezTo>
                    <a:pt x="-2953" y="56769"/>
                    <a:pt x="12382" y="26670"/>
                    <a:pt x="39242" y="19907"/>
                  </a:cubicBezTo>
                  <a:cubicBezTo>
                    <a:pt x="72770" y="11525"/>
                    <a:pt x="125920" y="51340"/>
                    <a:pt x="143731" y="7724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2A5FF8-2B85-475D-BA9D-77BEC62661BE}"/>
                </a:ext>
              </a:extLst>
            </p:cNvPr>
            <p:cNvSpPr/>
            <p:nvPr/>
          </p:nvSpPr>
          <p:spPr>
            <a:xfrm>
              <a:off x="5435511" y="1476097"/>
              <a:ext cx="300101" cy="263738"/>
            </a:xfrm>
            <a:custGeom>
              <a:avLst/>
              <a:gdLst>
                <a:gd name="connsiteX0" fmla="*/ 156520 w 300101"/>
                <a:gd name="connsiteY0" fmla="*/ 103909 h 263738"/>
                <a:gd name="connsiteX1" fmla="*/ 223862 w 300101"/>
                <a:gd name="connsiteY1" fmla="*/ 11326 h 263738"/>
                <a:gd name="connsiteX2" fmla="*/ 244150 w 300101"/>
                <a:gd name="connsiteY2" fmla="*/ 753 h 263738"/>
                <a:gd name="connsiteX3" fmla="*/ 273964 w 300101"/>
                <a:gd name="connsiteY3" fmla="*/ 7706 h 263738"/>
                <a:gd name="connsiteX4" fmla="*/ 298824 w 300101"/>
                <a:gd name="connsiteY4" fmla="*/ 81144 h 263738"/>
                <a:gd name="connsiteX5" fmla="*/ 266629 w 300101"/>
                <a:gd name="connsiteY5" fmla="*/ 160773 h 263738"/>
                <a:gd name="connsiteX6" fmla="*/ 211194 w 300101"/>
                <a:gd name="connsiteY6" fmla="*/ 263738 h 263738"/>
                <a:gd name="connsiteX7" fmla="*/ 58699 w 300101"/>
                <a:gd name="connsiteY7" fmla="*/ 200778 h 263738"/>
                <a:gd name="connsiteX8" fmla="*/ 3644 w 300101"/>
                <a:gd name="connsiteY8" fmla="*/ 143723 h 263738"/>
                <a:gd name="connsiteX9" fmla="*/ 29552 w 300101"/>
                <a:gd name="connsiteY9" fmla="*/ 70285 h 263738"/>
                <a:gd name="connsiteX10" fmla="*/ 151472 w 300101"/>
                <a:gd name="connsiteY10" fmla="*/ 105528 h 2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101" h="263738">
                  <a:moveTo>
                    <a:pt x="156520" y="103909"/>
                  </a:moveTo>
                  <a:cubicBezTo>
                    <a:pt x="168141" y="67904"/>
                    <a:pt x="192239" y="34757"/>
                    <a:pt x="223862" y="11326"/>
                  </a:cubicBezTo>
                  <a:cubicBezTo>
                    <a:pt x="230053" y="6754"/>
                    <a:pt x="236721" y="2372"/>
                    <a:pt x="244150" y="753"/>
                  </a:cubicBezTo>
                  <a:cubicBezTo>
                    <a:pt x="254818" y="-1628"/>
                    <a:pt x="265677" y="1896"/>
                    <a:pt x="273964" y="7706"/>
                  </a:cubicBezTo>
                  <a:cubicBezTo>
                    <a:pt x="296252" y="23232"/>
                    <a:pt x="303301" y="53331"/>
                    <a:pt x="298824" y="81144"/>
                  </a:cubicBezTo>
                  <a:cubicBezTo>
                    <a:pt x="294442" y="108957"/>
                    <a:pt x="280441" y="135151"/>
                    <a:pt x="266629" y="160773"/>
                  </a:cubicBezTo>
                  <a:cubicBezTo>
                    <a:pt x="248151" y="195063"/>
                    <a:pt x="229672" y="229448"/>
                    <a:pt x="211194" y="263738"/>
                  </a:cubicBezTo>
                  <a:cubicBezTo>
                    <a:pt x="167760" y="249260"/>
                    <a:pt x="96608" y="224781"/>
                    <a:pt x="58699" y="200778"/>
                  </a:cubicBezTo>
                  <a:cubicBezTo>
                    <a:pt x="35743" y="186300"/>
                    <a:pt x="13074" y="168964"/>
                    <a:pt x="3644" y="143723"/>
                  </a:cubicBezTo>
                  <a:cubicBezTo>
                    <a:pt x="-5786" y="118482"/>
                    <a:pt x="3168" y="83620"/>
                    <a:pt x="29552" y="70285"/>
                  </a:cubicBezTo>
                  <a:cubicBezTo>
                    <a:pt x="62413" y="53712"/>
                    <a:pt x="126897" y="82763"/>
                    <a:pt x="151472" y="10552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2D162C3-BA94-4066-97F6-C01AFFB9FB1F}"/>
                </a:ext>
              </a:extLst>
            </p:cNvPr>
            <p:cNvSpPr/>
            <p:nvPr/>
          </p:nvSpPr>
          <p:spPr>
            <a:xfrm>
              <a:off x="6202965" y="2422899"/>
              <a:ext cx="306402" cy="325971"/>
            </a:xfrm>
            <a:custGeom>
              <a:avLst/>
              <a:gdLst>
                <a:gd name="connsiteX0" fmla="*/ 164878 w 306402"/>
                <a:gd name="connsiteY0" fmla="*/ 172186 h 325971"/>
                <a:gd name="connsiteX1" fmla="*/ 285750 w 306402"/>
                <a:gd name="connsiteY1" fmla="*/ 223716 h 325971"/>
                <a:gd name="connsiteX2" fmla="*/ 302800 w 306402"/>
                <a:gd name="connsiteY2" fmla="*/ 243719 h 325971"/>
                <a:gd name="connsiteX3" fmla="*/ 302609 w 306402"/>
                <a:gd name="connsiteY3" fmla="*/ 278866 h 325971"/>
                <a:gd name="connsiteX4" fmla="*/ 226885 w 306402"/>
                <a:gd name="connsiteY4" fmla="*/ 325634 h 325971"/>
                <a:gd name="connsiteX5" fmla="*/ 129540 w 306402"/>
                <a:gd name="connsiteY5" fmla="*/ 310108 h 325971"/>
                <a:gd name="connsiteX6" fmla="*/ 0 w 306402"/>
                <a:gd name="connsiteY6" fmla="*/ 274580 h 325971"/>
                <a:gd name="connsiteX7" fmla="*/ 31242 w 306402"/>
                <a:gd name="connsiteY7" fmla="*/ 87699 h 325971"/>
                <a:gd name="connsiteX8" fmla="*/ 80867 w 306402"/>
                <a:gd name="connsiteY8" fmla="*/ 11404 h 325971"/>
                <a:gd name="connsiteX9" fmla="*/ 169640 w 306402"/>
                <a:gd name="connsiteY9" fmla="*/ 21501 h 325971"/>
                <a:gd name="connsiteX10" fmla="*/ 161544 w 306402"/>
                <a:gd name="connsiteY10" fmla="*/ 167043 h 32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402" h="325971">
                  <a:moveTo>
                    <a:pt x="164878" y="172186"/>
                  </a:moveTo>
                  <a:cubicBezTo>
                    <a:pt x="208121" y="175901"/>
                    <a:pt x="251460" y="194379"/>
                    <a:pt x="285750" y="223716"/>
                  </a:cubicBezTo>
                  <a:cubicBezTo>
                    <a:pt x="292513" y="229431"/>
                    <a:pt x="298990" y="235813"/>
                    <a:pt x="302800" y="243719"/>
                  </a:cubicBezTo>
                  <a:cubicBezTo>
                    <a:pt x="308229" y="255054"/>
                    <a:pt x="306991" y="268008"/>
                    <a:pt x="302609" y="278866"/>
                  </a:cubicBezTo>
                  <a:cubicBezTo>
                    <a:pt x="290989" y="307727"/>
                    <a:pt x="259080" y="323348"/>
                    <a:pt x="226885" y="325634"/>
                  </a:cubicBezTo>
                  <a:cubicBezTo>
                    <a:pt x="194691" y="327825"/>
                    <a:pt x="161734" y="318966"/>
                    <a:pt x="129540" y="310108"/>
                  </a:cubicBezTo>
                  <a:cubicBezTo>
                    <a:pt x="86392" y="298297"/>
                    <a:pt x="43243" y="286391"/>
                    <a:pt x="0" y="274580"/>
                  </a:cubicBezTo>
                  <a:cubicBezTo>
                    <a:pt x="5048" y="222288"/>
                    <a:pt x="14097" y="136372"/>
                    <a:pt x="31242" y="87699"/>
                  </a:cubicBezTo>
                  <a:cubicBezTo>
                    <a:pt x="41529" y="58267"/>
                    <a:pt x="55054" y="28454"/>
                    <a:pt x="80867" y="11404"/>
                  </a:cubicBezTo>
                  <a:cubicBezTo>
                    <a:pt x="106680" y="-5646"/>
                    <a:pt x="148018" y="-4598"/>
                    <a:pt x="169640" y="21501"/>
                  </a:cubicBezTo>
                  <a:cubicBezTo>
                    <a:pt x="196596" y="53981"/>
                    <a:pt x="180689" y="133705"/>
                    <a:pt x="161544" y="167043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5F36521-2F7F-45E7-9BD0-6C772C444A66}"/>
                </a:ext>
              </a:extLst>
            </p:cNvPr>
            <p:cNvSpPr/>
            <p:nvPr/>
          </p:nvSpPr>
          <p:spPr>
            <a:xfrm>
              <a:off x="4985745" y="1682514"/>
              <a:ext cx="514997" cy="472230"/>
            </a:xfrm>
            <a:custGeom>
              <a:avLst/>
              <a:gdLst>
                <a:gd name="connsiteX0" fmla="*/ 270817 w 514997"/>
                <a:gd name="connsiteY0" fmla="*/ 204959 h 472230"/>
                <a:gd name="connsiteX1" fmla="*/ 367114 w 514997"/>
                <a:gd name="connsiteY1" fmla="*/ 26842 h 472230"/>
                <a:gd name="connsiteX2" fmla="*/ 400166 w 514997"/>
                <a:gd name="connsiteY2" fmla="*/ 3506 h 472230"/>
                <a:gd name="connsiteX3" fmla="*/ 454078 w 514997"/>
                <a:gd name="connsiteY3" fmla="*/ 8744 h 472230"/>
                <a:gd name="connsiteX4" fmla="*/ 514942 w 514997"/>
                <a:gd name="connsiteY4" fmla="*/ 131617 h 472230"/>
                <a:gd name="connsiteX5" fmla="*/ 477223 w 514997"/>
                <a:gd name="connsiteY5" fmla="*/ 278683 h 472230"/>
                <a:gd name="connsiteX6" fmla="*/ 404262 w 514997"/>
                <a:gd name="connsiteY6" fmla="*/ 472231 h 472230"/>
                <a:gd name="connsiteX7" fmla="*/ 122227 w 514997"/>
                <a:gd name="connsiteY7" fmla="*/ 397745 h 472230"/>
                <a:gd name="connsiteX8" fmla="*/ 12308 w 514997"/>
                <a:gd name="connsiteY8" fmla="*/ 310687 h 472230"/>
                <a:gd name="connsiteX9" fmla="*/ 40502 w 514997"/>
                <a:gd name="connsiteY9" fmla="*/ 175908 h 472230"/>
                <a:gd name="connsiteX10" fmla="*/ 262530 w 514997"/>
                <a:gd name="connsiteY10" fmla="*/ 209055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997" h="472230">
                  <a:moveTo>
                    <a:pt x="270817" y="204959"/>
                  </a:moveTo>
                  <a:cubicBezTo>
                    <a:pt x="282723" y="139142"/>
                    <a:pt x="317203" y="75324"/>
                    <a:pt x="367114" y="26842"/>
                  </a:cubicBezTo>
                  <a:cubicBezTo>
                    <a:pt x="376925" y="17317"/>
                    <a:pt x="387593" y="8173"/>
                    <a:pt x="400166" y="3506"/>
                  </a:cubicBezTo>
                  <a:cubicBezTo>
                    <a:pt x="418359" y="-3257"/>
                    <a:pt x="438076" y="458"/>
                    <a:pt x="454078" y="8744"/>
                  </a:cubicBezTo>
                  <a:cubicBezTo>
                    <a:pt x="496750" y="30747"/>
                    <a:pt x="516181" y="81896"/>
                    <a:pt x="514942" y="131617"/>
                  </a:cubicBezTo>
                  <a:cubicBezTo>
                    <a:pt x="513799" y="181337"/>
                    <a:pt x="495416" y="230582"/>
                    <a:pt x="477223" y="278683"/>
                  </a:cubicBezTo>
                  <a:cubicBezTo>
                    <a:pt x="452935" y="343167"/>
                    <a:pt x="428551" y="407747"/>
                    <a:pt x="404262" y="472231"/>
                  </a:cubicBezTo>
                  <a:cubicBezTo>
                    <a:pt x="324823" y="456991"/>
                    <a:pt x="194331" y="430797"/>
                    <a:pt x="122227" y="397745"/>
                  </a:cubicBezTo>
                  <a:cubicBezTo>
                    <a:pt x="78602" y="377743"/>
                    <a:pt x="34787" y="352692"/>
                    <a:pt x="12308" y="310687"/>
                  </a:cubicBezTo>
                  <a:cubicBezTo>
                    <a:pt x="-10076" y="268682"/>
                    <a:pt x="-2646" y="205436"/>
                    <a:pt x="40502" y="175908"/>
                  </a:cubicBezTo>
                  <a:cubicBezTo>
                    <a:pt x="94223" y="139237"/>
                    <a:pt x="214048" y="174956"/>
                    <a:pt x="262530" y="209055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684186-975F-41B0-901B-4921AC88FD55}"/>
                </a:ext>
              </a:extLst>
            </p:cNvPr>
            <p:cNvSpPr/>
            <p:nvPr/>
          </p:nvSpPr>
          <p:spPr>
            <a:xfrm>
              <a:off x="6727550" y="1920743"/>
              <a:ext cx="514342" cy="473364"/>
            </a:xfrm>
            <a:custGeom>
              <a:avLst/>
              <a:gdLst>
                <a:gd name="connsiteX0" fmla="*/ 248845 w 514342"/>
                <a:gd name="connsiteY0" fmla="*/ 213618 h 473364"/>
                <a:gd name="connsiteX1" fmla="*/ 450394 w 514342"/>
                <a:gd name="connsiteY1" fmla="*/ 194473 h 473364"/>
                <a:gd name="connsiteX2" fmla="*/ 488113 w 514342"/>
                <a:gd name="connsiteY2" fmla="*/ 208951 h 473364"/>
                <a:gd name="connsiteX3" fmla="*/ 513735 w 514342"/>
                <a:gd name="connsiteY3" fmla="*/ 256671 h 473364"/>
                <a:gd name="connsiteX4" fmla="*/ 445536 w 514342"/>
                <a:gd name="connsiteY4" fmla="*/ 375638 h 473364"/>
                <a:gd name="connsiteX5" fmla="*/ 302375 w 514342"/>
                <a:gd name="connsiteY5" fmla="*/ 426216 h 473364"/>
                <a:gd name="connsiteX6" fmla="*/ 101017 w 514342"/>
                <a:gd name="connsiteY6" fmla="*/ 473365 h 473364"/>
                <a:gd name="connsiteX7" fmla="*/ 5862 w 514342"/>
                <a:gd name="connsiteY7" fmla="*/ 197521 h 473364"/>
                <a:gd name="connsiteX8" fmla="*/ 17006 w 514342"/>
                <a:gd name="connsiteY8" fmla="*/ 57789 h 473364"/>
                <a:gd name="connsiteX9" fmla="*/ 144641 w 514342"/>
                <a:gd name="connsiteY9" fmla="*/ 6164 h 473364"/>
                <a:gd name="connsiteX10" fmla="*/ 240653 w 514342"/>
                <a:gd name="connsiteY10" fmla="*/ 209046 h 47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42" h="473364">
                  <a:moveTo>
                    <a:pt x="248845" y="213618"/>
                  </a:moveTo>
                  <a:cubicBezTo>
                    <a:pt x="310186" y="186853"/>
                    <a:pt x="382385" y="180090"/>
                    <a:pt x="450394" y="194473"/>
                  </a:cubicBezTo>
                  <a:cubicBezTo>
                    <a:pt x="463729" y="197331"/>
                    <a:pt x="477254" y="201140"/>
                    <a:pt x="488113" y="208951"/>
                  </a:cubicBezTo>
                  <a:cubicBezTo>
                    <a:pt x="503829" y="220286"/>
                    <a:pt x="511735" y="238764"/>
                    <a:pt x="513735" y="256671"/>
                  </a:cubicBezTo>
                  <a:cubicBezTo>
                    <a:pt x="519164" y="304392"/>
                    <a:pt x="487541" y="348969"/>
                    <a:pt x="445536" y="375638"/>
                  </a:cubicBezTo>
                  <a:cubicBezTo>
                    <a:pt x="403531" y="402308"/>
                    <a:pt x="352381" y="414500"/>
                    <a:pt x="302375" y="426216"/>
                  </a:cubicBezTo>
                  <a:cubicBezTo>
                    <a:pt x="235224" y="441933"/>
                    <a:pt x="168073" y="457649"/>
                    <a:pt x="101017" y="473365"/>
                  </a:cubicBezTo>
                  <a:cubicBezTo>
                    <a:pt x="69489" y="398879"/>
                    <a:pt x="18530" y="275912"/>
                    <a:pt x="5862" y="197521"/>
                  </a:cubicBezTo>
                  <a:cubicBezTo>
                    <a:pt x="-1758" y="150182"/>
                    <a:pt x="-5378" y="99794"/>
                    <a:pt x="17006" y="57789"/>
                  </a:cubicBezTo>
                  <a:cubicBezTo>
                    <a:pt x="39390" y="15784"/>
                    <a:pt x="96064" y="-13267"/>
                    <a:pt x="144641" y="6164"/>
                  </a:cubicBezTo>
                  <a:cubicBezTo>
                    <a:pt x="205030" y="30357"/>
                    <a:pt x="242082" y="149801"/>
                    <a:pt x="240653" y="209046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5B8153-4E7C-4927-BABA-BC068D27CAA8}"/>
                </a:ext>
              </a:extLst>
            </p:cNvPr>
            <p:cNvSpPr/>
            <p:nvPr/>
          </p:nvSpPr>
          <p:spPr>
            <a:xfrm>
              <a:off x="6434519" y="2233802"/>
              <a:ext cx="290315" cy="234314"/>
            </a:xfrm>
            <a:custGeom>
              <a:avLst/>
              <a:gdLst>
                <a:gd name="connsiteX0" fmla="*/ 148780 w 290315"/>
                <a:gd name="connsiteY0" fmla="*/ 76581 h 234314"/>
                <a:gd name="connsiteX1" fmla="*/ 229457 w 290315"/>
                <a:gd name="connsiteY1" fmla="*/ 5525 h 234314"/>
                <a:gd name="connsiteX2" fmla="*/ 250221 w 290315"/>
                <a:gd name="connsiteY2" fmla="*/ 0 h 234314"/>
                <a:gd name="connsiteX3" fmla="*/ 276129 w 290315"/>
                <a:gd name="connsiteY3" fmla="*/ 12573 h 234314"/>
                <a:gd name="connsiteX4" fmla="*/ 283844 w 290315"/>
                <a:gd name="connsiteY4" fmla="*/ 84963 h 234314"/>
                <a:gd name="connsiteX5" fmla="*/ 238029 w 290315"/>
                <a:gd name="connsiteY5" fmla="*/ 151352 h 234314"/>
                <a:gd name="connsiteX6" fmla="*/ 166116 w 290315"/>
                <a:gd name="connsiteY6" fmla="*/ 234315 h 234314"/>
                <a:gd name="connsiteX7" fmla="*/ 39242 w 290315"/>
                <a:gd name="connsiteY7" fmla="*/ 145352 h 234314"/>
                <a:gd name="connsiteX8" fmla="*/ 476 w 290315"/>
                <a:gd name="connsiteY8" fmla="*/ 81820 h 234314"/>
                <a:gd name="connsiteX9" fmla="*/ 39242 w 290315"/>
                <a:gd name="connsiteY9" fmla="*/ 19907 h 234314"/>
                <a:gd name="connsiteX10" fmla="*/ 143732 w 290315"/>
                <a:gd name="connsiteY10" fmla="*/ 77248 h 2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315" h="234314">
                  <a:moveTo>
                    <a:pt x="148780" y="76581"/>
                  </a:moveTo>
                  <a:cubicBezTo>
                    <a:pt x="166782" y="46006"/>
                    <a:pt x="195738" y="20574"/>
                    <a:pt x="229457" y="5525"/>
                  </a:cubicBezTo>
                  <a:cubicBezTo>
                    <a:pt x="236029" y="2572"/>
                    <a:pt x="243077" y="0"/>
                    <a:pt x="250221" y="0"/>
                  </a:cubicBezTo>
                  <a:cubicBezTo>
                    <a:pt x="260508" y="0"/>
                    <a:pt x="269652" y="5429"/>
                    <a:pt x="276129" y="12573"/>
                  </a:cubicBezTo>
                  <a:cubicBezTo>
                    <a:pt x="293369" y="31337"/>
                    <a:pt x="293560" y="60389"/>
                    <a:pt x="283844" y="84963"/>
                  </a:cubicBezTo>
                  <a:cubicBezTo>
                    <a:pt x="274129" y="109538"/>
                    <a:pt x="255936" y="130683"/>
                    <a:pt x="238029" y="151352"/>
                  </a:cubicBezTo>
                  <a:cubicBezTo>
                    <a:pt x="214026" y="178975"/>
                    <a:pt x="190023" y="206693"/>
                    <a:pt x="166116" y="234315"/>
                  </a:cubicBezTo>
                  <a:cubicBezTo>
                    <a:pt x="129349" y="212122"/>
                    <a:pt x="69151" y="175070"/>
                    <a:pt x="39242" y="145352"/>
                  </a:cubicBezTo>
                  <a:cubicBezTo>
                    <a:pt x="21240" y="127349"/>
                    <a:pt x="4000" y="106871"/>
                    <a:pt x="476" y="81820"/>
                  </a:cubicBezTo>
                  <a:cubicBezTo>
                    <a:pt x="-2953" y="56769"/>
                    <a:pt x="12382" y="26670"/>
                    <a:pt x="39242" y="19907"/>
                  </a:cubicBezTo>
                  <a:cubicBezTo>
                    <a:pt x="72770" y="11525"/>
                    <a:pt x="125920" y="51340"/>
                    <a:pt x="143732" y="7724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2975B69-78D0-49E2-A9BE-16DA38351351}"/>
                </a:ext>
              </a:extLst>
            </p:cNvPr>
            <p:cNvSpPr/>
            <p:nvPr/>
          </p:nvSpPr>
          <p:spPr>
            <a:xfrm>
              <a:off x="5735073" y="1786898"/>
              <a:ext cx="300101" cy="263738"/>
            </a:xfrm>
            <a:custGeom>
              <a:avLst/>
              <a:gdLst>
                <a:gd name="connsiteX0" fmla="*/ 156520 w 300101"/>
                <a:gd name="connsiteY0" fmla="*/ 103909 h 263738"/>
                <a:gd name="connsiteX1" fmla="*/ 223862 w 300101"/>
                <a:gd name="connsiteY1" fmla="*/ 11326 h 263738"/>
                <a:gd name="connsiteX2" fmla="*/ 244150 w 300101"/>
                <a:gd name="connsiteY2" fmla="*/ 753 h 263738"/>
                <a:gd name="connsiteX3" fmla="*/ 273963 w 300101"/>
                <a:gd name="connsiteY3" fmla="*/ 7706 h 263738"/>
                <a:gd name="connsiteX4" fmla="*/ 298824 w 300101"/>
                <a:gd name="connsiteY4" fmla="*/ 81144 h 263738"/>
                <a:gd name="connsiteX5" fmla="*/ 266629 w 300101"/>
                <a:gd name="connsiteY5" fmla="*/ 160773 h 263738"/>
                <a:gd name="connsiteX6" fmla="*/ 211194 w 300101"/>
                <a:gd name="connsiteY6" fmla="*/ 263738 h 263738"/>
                <a:gd name="connsiteX7" fmla="*/ 58699 w 300101"/>
                <a:gd name="connsiteY7" fmla="*/ 200778 h 263738"/>
                <a:gd name="connsiteX8" fmla="*/ 3644 w 300101"/>
                <a:gd name="connsiteY8" fmla="*/ 143723 h 263738"/>
                <a:gd name="connsiteX9" fmla="*/ 29552 w 300101"/>
                <a:gd name="connsiteY9" fmla="*/ 70285 h 263738"/>
                <a:gd name="connsiteX10" fmla="*/ 151472 w 300101"/>
                <a:gd name="connsiteY10" fmla="*/ 105528 h 2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101" h="263738">
                  <a:moveTo>
                    <a:pt x="156520" y="103909"/>
                  </a:moveTo>
                  <a:cubicBezTo>
                    <a:pt x="168141" y="67904"/>
                    <a:pt x="192239" y="34757"/>
                    <a:pt x="223862" y="11326"/>
                  </a:cubicBezTo>
                  <a:cubicBezTo>
                    <a:pt x="230053" y="6754"/>
                    <a:pt x="236721" y="2372"/>
                    <a:pt x="244150" y="753"/>
                  </a:cubicBezTo>
                  <a:cubicBezTo>
                    <a:pt x="254818" y="-1628"/>
                    <a:pt x="265581" y="1896"/>
                    <a:pt x="273963" y="7706"/>
                  </a:cubicBezTo>
                  <a:cubicBezTo>
                    <a:pt x="296252" y="23232"/>
                    <a:pt x="303301" y="53331"/>
                    <a:pt x="298824" y="81144"/>
                  </a:cubicBezTo>
                  <a:cubicBezTo>
                    <a:pt x="294442" y="108957"/>
                    <a:pt x="280440" y="135151"/>
                    <a:pt x="266629" y="160773"/>
                  </a:cubicBezTo>
                  <a:cubicBezTo>
                    <a:pt x="248151" y="195063"/>
                    <a:pt x="229672" y="229448"/>
                    <a:pt x="211194" y="263738"/>
                  </a:cubicBezTo>
                  <a:cubicBezTo>
                    <a:pt x="167760" y="249260"/>
                    <a:pt x="96608" y="224781"/>
                    <a:pt x="58699" y="200778"/>
                  </a:cubicBezTo>
                  <a:cubicBezTo>
                    <a:pt x="35743" y="186300"/>
                    <a:pt x="13074" y="168964"/>
                    <a:pt x="3644" y="143723"/>
                  </a:cubicBezTo>
                  <a:cubicBezTo>
                    <a:pt x="-5786" y="118482"/>
                    <a:pt x="3168" y="83620"/>
                    <a:pt x="29552" y="70285"/>
                  </a:cubicBezTo>
                  <a:cubicBezTo>
                    <a:pt x="62413" y="53712"/>
                    <a:pt x="126897" y="82763"/>
                    <a:pt x="151472" y="10552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grpSp>
          <p:nvGrpSpPr>
            <p:cNvPr id="54" name="Graphic 20">
              <a:extLst>
                <a:ext uri="{FF2B5EF4-FFF2-40B4-BE49-F238E27FC236}">
                  <a16:creationId xmlns:a16="http://schemas.microsoft.com/office/drawing/2014/main" id="{491FDD1D-1AF0-4F39-B214-E0CAFA21ECA6}"/>
                </a:ext>
              </a:extLst>
            </p:cNvPr>
            <p:cNvGrpSpPr/>
            <p:nvPr/>
          </p:nvGrpSpPr>
          <p:grpSpPr>
            <a:xfrm>
              <a:off x="4965223" y="1333072"/>
              <a:ext cx="2315337" cy="3718891"/>
              <a:chOff x="4965223" y="1333072"/>
              <a:chExt cx="2315337" cy="3718891"/>
            </a:xfrm>
          </p:grpSpPr>
          <p:grpSp>
            <p:nvGrpSpPr>
              <p:cNvPr id="55" name="Graphic 20">
                <a:extLst>
                  <a:ext uri="{FF2B5EF4-FFF2-40B4-BE49-F238E27FC236}">
                    <a16:creationId xmlns:a16="http://schemas.microsoft.com/office/drawing/2014/main" id="{3D016DBA-ED82-4668-BC34-9D654E690058}"/>
                  </a:ext>
                </a:extLst>
              </p:cNvPr>
              <p:cNvGrpSpPr/>
              <p:nvPr/>
            </p:nvGrpSpPr>
            <p:grpSpPr>
              <a:xfrm>
                <a:off x="4965223" y="1333072"/>
                <a:ext cx="2315337" cy="3486195"/>
                <a:chOff x="4965223" y="1333072"/>
                <a:chExt cx="2315337" cy="3486195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C48E56-7460-4676-B502-33E5FCDF554A}"/>
                    </a:ext>
                  </a:extLst>
                </p:cNvPr>
                <p:cNvSpPr/>
                <p:nvPr/>
              </p:nvSpPr>
              <p:spPr>
                <a:xfrm>
                  <a:off x="5078689" y="1414580"/>
                  <a:ext cx="2004136" cy="3404688"/>
                </a:xfrm>
                <a:custGeom>
                  <a:avLst/>
                  <a:gdLst>
                    <a:gd name="connsiteX0" fmla="*/ 1972858 w 2004136"/>
                    <a:gd name="connsiteY0" fmla="*/ 911805 h 3404688"/>
                    <a:gd name="connsiteX1" fmla="*/ 1953046 w 2004136"/>
                    <a:gd name="connsiteY1" fmla="*/ 931808 h 3404688"/>
                    <a:gd name="connsiteX2" fmla="*/ 1922090 w 2004136"/>
                    <a:gd name="connsiteY2" fmla="*/ 918187 h 3404688"/>
                    <a:gd name="connsiteX3" fmla="*/ 1413550 w 2004136"/>
                    <a:gd name="connsiteY3" fmla="*/ 1467970 h 3404688"/>
                    <a:gd name="connsiteX4" fmla="*/ 1336779 w 2004136"/>
                    <a:gd name="connsiteY4" fmla="*/ 1552838 h 3404688"/>
                    <a:gd name="connsiteX5" fmla="*/ 1171520 w 2004136"/>
                    <a:gd name="connsiteY5" fmla="*/ 1719525 h 3404688"/>
                    <a:gd name="connsiteX6" fmla="*/ 1098558 w 2004136"/>
                    <a:gd name="connsiteY6" fmla="*/ 1798297 h 3404688"/>
                    <a:gd name="connsiteX7" fmla="*/ 1096177 w 2004136"/>
                    <a:gd name="connsiteY7" fmla="*/ 1196031 h 3404688"/>
                    <a:gd name="connsiteX8" fmla="*/ 1229241 w 2004136"/>
                    <a:gd name="connsiteY8" fmla="*/ 959049 h 3404688"/>
                    <a:gd name="connsiteX9" fmla="*/ 1360877 w 2004136"/>
                    <a:gd name="connsiteY9" fmla="*/ 828176 h 3404688"/>
                    <a:gd name="connsiteX10" fmla="*/ 1582047 w 2004136"/>
                    <a:gd name="connsiteY10" fmla="*/ 583193 h 3404688"/>
                    <a:gd name="connsiteX11" fmla="*/ 1550329 w 2004136"/>
                    <a:gd name="connsiteY11" fmla="*/ 564619 h 3404688"/>
                    <a:gd name="connsiteX12" fmla="*/ 1529184 w 2004136"/>
                    <a:gd name="connsiteY12" fmla="*/ 599481 h 3404688"/>
                    <a:gd name="connsiteX13" fmla="*/ 1520992 w 2004136"/>
                    <a:gd name="connsiteY13" fmla="*/ 603862 h 3404688"/>
                    <a:gd name="connsiteX14" fmla="*/ 1215144 w 2004136"/>
                    <a:gd name="connsiteY14" fmla="*/ 884373 h 3404688"/>
                    <a:gd name="connsiteX15" fmla="*/ 1094082 w 2004136"/>
                    <a:gd name="connsiteY15" fmla="*/ 1013818 h 3404688"/>
                    <a:gd name="connsiteX16" fmla="*/ 1094082 w 2004136"/>
                    <a:gd name="connsiteY16" fmla="*/ 733593 h 3404688"/>
                    <a:gd name="connsiteX17" fmla="*/ 1468414 w 2004136"/>
                    <a:gd name="connsiteY17" fmla="*/ 26361 h 3404688"/>
                    <a:gd name="connsiteX18" fmla="*/ 1436696 w 2004136"/>
                    <a:gd name="connsiteY18" fmla="*/ 7788 h 3404688"/>
                    <a:gd name="connsiteX19" fmla="*/ 1093986 w 2004136"/>
                    <a:gd name="connsiteY19" fmla="*/ 628818 h 3404688"/>
                    <a:gd name="connsiteX20" fmla="*/ 1093986 w 2004136"/>
                    <a:gd name="connsiteY20" fmla="*/ 258771 h 3404688"/>
                    <a:gd name="connsiteX21" fmla="*/ 1043980 w 2004136"/>
                    <a:gd name="connsiteY21" fmla="*/ 208765 h 3404688"/>
                    <a:gd name="connsiteX22" fmla="*/ 1035217 w 2004136"/>
                    <a:gd name="connsiteY22" fmla="*/ 208765 h 3404688"/>
                    <a:gd name="connsiteX23" fmla="*/ 985211 w 2004136"/>
                    <a:gd name="connsiteY23" fmla="*/ 258771 h 3404688"/>
                    <a:gd name="connsiteX24" fmla="*/ 985211 w 2004136"/>
                    <a:gd name="connsiteY24" fmla="*/ 564238 h 3404688"/>
                    <a:gd name="connsiteX25" fmla="*/ 955017 w 2004136"/>
                    <a:gd name="connsiteY25" fmla="*/ 506898 h 3404688"/>
                    <a:gd name="connsiteX26" fmla="*/ 841479 w 2004136"/>
                    <a:gd name="connsiteY26" fmla="*/ 302872 h 3404688"/>
                    <a:gd name="connsiteX27" fmla="*/ 788615 w 2004136"/>
                    <a:gd name="connsiteY27" fmla="*/ 182952 h 3404688"/>
                    <a:gd name="connsiteX28" fmla="*/ 756706 w 2004136"/>
                    <a:gd name="connsiteY28" fmla="*/ 75415 h 3404688"/>
                    <a:gd name="connsiteX29" fmla="*/ 756706 w 2004136"/>
                    <a:gd name="connsiteY29" fmla="*/ 38744 h 3404688"/>
                    <a:gd name="connsiteX30" fmla="*/ 748324 w 2004136"/>
                    <a:gd name="connsiteY30" fmla="*/ 180095 h 3404688"/>
                    <a:gd name="connsiteX31" fmla="*/ 863576 w 2004136"/>
                    <a:gd name="connsiteY31" fmla="*/ 423554 h 3404688"/>
                    <a:gd name="connsiteX32" fmla="*/ 985211 w 2004136"/>
                    <a:gd name="connsiteY32" fmla="*/ 660441 h 3404688"/>
                    <a:gd name="connsiteX33" fmla="*/ 985211 w 2004136"/>
                    <a:gd name="connsiteY33" fmla="*/ 662631 h 3404688"/>
                    <a:gd name="connsiteX34" fmla="*/ 985211 w 2004136"/>
                    <a:gd name="connsiteY34" fmla="*/ 1508642 h 3404688"/>
                    <a:gd name="connsiteX35" fmla="*/ 774994 w 2004136"/>
                    <a:gd name="connsiteY35" fmla="*/ 1303759 h 3404688"/>
                    <a:gd name="connsiteX36" fmla="*/ 729560 w 2004136"/>
                    <a:gd name="connsiteY36" fmla="*/ 1270707 h 3404688"/>
                    <a:gd name="connsiteX37" fmla="*/ 403995 w 2004136"/>
                    <a:gd name="connsiteY37" fmla="*/ 1042298 h 3404688"/>
                    <a:gd name="connsiteX38" fmla="*/ 369420 w 2004136"/>
                    <a:gd name="connsiteY38" fmla="*/ 1018771 h 3404688"/>
                    <a:gd name="connsiteX39" fmla="*/ 350846 w 2004136"/>
                    <a:gd name="connsiteY39" fmla="*/ 1050489 h 3404688"/>
                    <a:gd name="connsiteX40" fmla="*/ 368943 w 2004136"/>
                    <a:gd name="connsiteY40" fmla="*/ 1062872 h 3404688"/>
                    <a:gd name="connsiteX41" fmla="*/ 376563 w 2004136"/>
                    <a:gd name="connsiteY41" fmla="*/ 1068873 h 3404688"/>
                    <a:gd name="connsiteX42" fmla="*/ 386565 w 2004136"/>
                    <a:gd name="connsiteY42" fmla="*/ 1074873 h 3404688"/>
                    <a:gd name="connsiteX43" fmla="*/ 705747 w 2004136"/>
                    <a:gd name="connsiteY43" fmla="*/ 1298711 h 3404688"/>
                    <a:gd name="connsiteX44" fmla="*/ 742704 w 2004136"/>
                    <a:gd name="connsiteY44" fmla="*/ 1333001 h 3404688"/>
                    <a:gd name="connsiteX45" fmla="*/ 981210 w 2004136"/>
                    <a:gd name="connsiteY45" fmla="*/ 1703809 h 3404688"/>
                    <a:gd name="connsiteX46" fmla="*/ 985211 w 2004136"/>
                    <a:gd name="connsiteY46" fmla="*/ 1709334 h 3404688"/>
                    <a:gd name="connsiteX47" fmla="*/ 985211 w 2004136"/>
                    <a:gd name="connsiteY47" fmla="*/ 1781533 h 3404688"/>
                    <a:gd name="connsiteX48" fmla="*/ 985211 w 2004136"/>
                    <a:gd name="connsiteY48" fmla="*/ 2432567 h 3404688"/>
                    <a:gd name="connsiteX49" fmla="*/ 618022 w 2004136"/>
                    <a:gd name="connsiteY49" fmla="*/ 2087286 h 3404688"/>
                    <a:gd name="connsiteX50" fmla="*/ 468575 w 2004136"/>
                    <a:gd name="connsiteY50" fmla="*/ 1978510 h 3404688"/>
                    <a:gd name="connsiteX51" fmla="*/ 408853 w 2004136"/>
                    <a:gd name="connsiteY51" fmla="*/ 1928504 h 3404688"/>
                    <a:gd name="connsiteX52" fmla="*/ 144153 w 2004136"/>
                    <a:gd name="connsiteY52" fmla="*/ 1704381 h 3404688"/>
                    <a:gd name="connsiteX53" fmla="*/ 131771 w 2004136"/>
                    <a:gd name="connsiteY53" fmla="*/ 1699904 h 3404688"/>
                    <a:gd name="connsiteX54" fmla="*/ 31568 w 2004136"/>
                    <a:gd name="connsiteY54" fmla="*/ 1606749 h 3404688"/>
                    <a:gd name="connsiteX55" fmla="*/ 5565 w 2004136"/>
                    <a:gd name="connsiteY55" fmla="*/ 1632753 h 3404688"/>
                    <a:gd name="connsiteX56" fmla="*/ 479433 w 2004136"/>
                    <a:gd name="connsiteY56" fmla="*/ 2032898 h 3404688"/>
                    <a:gd name="connsiteX57" fmla="*/ 611545 w 2004136"/>
                    <a:gd name="connsiteY57" fmla="*/ 2151103 h 3404688"/>
                    <a:gd name="connsiteX58" fmla="*/ 974257 w 2004136"/>
                    <a:gd name="connsiteY58" fmla="*/ 2670406 h 3404688"/>
                    <a:gd name="connsiteX59" fmla="*/ 985211 w 2004136"/>
                    <a:gd name="connsiteY59" fmla="*/ 2678312 h 3404688"/>
                    <a:gd name="connsiteX60" fmla="*/ 985211 w 2004136"/>
                    <a:gd name="connsiteY60" fmla="*/ 2722127 h 3404688"/>
                    <a:gd name="connsiteX61" fmla="*/ 985211 w 2004136"/>
                    <a:gd name="connsiteY61" fmla="*/ 3306391 h 3404688"/>
                    <a:gd name="connsiteX62" fmla="*/ 985211 w 2004136"/>
                    <a:gd name="connsiteY62" fmla="*/ 3350301 h 3404688"/>
                    <a:gd name="connsiteX63" fmla="*/ 1039599 w 2004136"/>
                    <a:gd name="connsiteY63" fmla="*/ 3404688 h 3404688"/>
                    <a:gd name="connsiteX64" fmla="*/ 1039599 w 2004136"/>
                    <a:gd name="connsiteY64" fmla="*/ 3404688 h 3404688"/>
                    <a:gd name="connsiteX65" fmla="*/ 1093986 w 2004136"/>
                    <a:gd name="connsiteY65" fmla="*/ 3350301 h 3404688"/>
                    <a:gd name="connsiteX66" fmla="*/ 1093986 w 2004136"/>
                    <a:gd name="connsiteY66" fmla="*/ 2696410 h 3404688"/>
                    <a:gd name="connsiteX67" fmla="*/ 1090367 w 2004136"/>
                    <a:gd name="connsiteY67" fmla="*/ 2283310 h 3404688"/>
                    <a:gd name="connsiteX68" fmla="*/ 1096653 w 2004136"/>
                    <a:gd name="connsiteY68" fmla="*/ 1963365 h 3404688"/>
                    <a:gd name="connsiteX69" fmla="*/ 1361258 w 2004136"/>
                    <a:gd name="connsiteY69" fmla="*/ 1580175 h 3404688"/>
                    <a:gd name="connsiteX70" fmla="*/ 1484988 w 2004136"/>
                    <a:gd name="connsiteY70" fmla="*/ 1455493 h 3404688"/>
                    <a:gd name="connsiteX71" fmla="*/ 1998671 w 2004136"/>
                    <a:gd name="connsiteY71" fmla="*/ 937713 h 3404688"/>
                    <a:gd name="connsiteX72" fmla="*/ 1972858 w 2004136"/>
                    <a:gd name="connsiteY72" fmla="*/ 911805 h 3404688"/>
                    <a:gd name="connsiteX73" fmla="*/ 1053696 w 2004136"/>
                    <a:gd name="connsiteY73" fmla="*/ 2285025 h 3404688"/>
                    <a:gd name="connsiteX74" fmla="*/ 1052934 w 2004136"/>
                    <a:gd name="connsiteY74" fmla="*/ 2315695 h 3404688"/>
                    <a:gd name="connsiteX75" fmla="*/ 1053315 w 2004136"/>
                    <a:gd name="connsiteY75" fmla="*/ 2267880 h 3404688"/>
                    <a:gd name="connsiteX76" fmla="*/ 1053696 w 2004136"/>
                    <a:gd name="connsiteY76" fmla="*/ 2285025 h 3404688"/>
                    <a:gd name="connsiteX77" fmla="*/ 985116 w 2004136"/>
                    <a:gd name="connsiteY77" fmla="*/ 2594492 h 3404688"/>
                    <a:gd name="connsiteX78" fmla="*/ 985211 w 2004136"/>
                    <a:gd name="connsiteY78" fmla="*/ 2594492 h 3404688"/>
                    <a:gd name="connsiteX79" fmla="*/ 985211 w 2004136"/>
                    <a:gd name="connsiteY79" fmla="*/ 2594778 h 3404688"/>
                    <a:gd name="connsiteX80" fmla="*/ 985116 w 2004136"/>
                    <a:gd name="connsiteY80" fmla="*/ 2594492 h 340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04136" h="3404688">
                      <a:moveTo>
                        <a:pt x="1972858" y="911805"/>
                      </a:moveTo>
                      <a:cubicBezTo>
                        <a:pt x="1966286" y="918473"/>
                        <a:pt x="1959618" y="925140"/>
                        <a:pt x="1953046" y="931808"/>
                      </a:cubicBezTo>
                      <a:cubicBezTo>
                        <a:pt x="1952951" y="917330"/>
                        <a:pt x="1934663" y="904662"/>
                        <a:pt x="1922090" y="918187"/>
                      </a:cubicBezTo>
                      <a:cubicBezTo>
                        <a:pt x="1752545" y="1101448"/>
                        <a:pt x="1582619" y="1284328"/>
                        <a:pt x="1413550" y="1467970"/>
                      </a:cubicBezTo>
                      <a:cubicBezTo>
                        <a:pt x="1387738" y="1495974"/>
                        <a:pt x="1362020" y="1524263"/>
                        <a:pt x="1336779" y="1552838"/>
                      </a:cubicBezTo>
                      <a:cubicBezTo>
                        <a:pt x="1281629" y="1608369"/>
                        <a:pt x="1226479" y="1663899"/>
                        <a:pt x="1171520" y="1719525"/>
                      </a:cubicBezTo>
                      <a:cubicBezTo>
                        <a:pt x="1146469" y="1744862"/>
                        <a:pt x="1121323" y="1770770"/>
                        <a:pt x="1098558" y="1798297"/>
                      </a:cubicBezTo>
                      <a:cubicBezTo>
                        <a:pt x="1100082" y="1597606"/>
                        <a:pt x="1099320" y="1396818"/>
                        <a:pt x="1096177" y="1196031"/>
                      </a:cubicBezTo>
                      <a:cubicBezTo>
                        <a:pt x="1135420" y="1114212"/>
                        <a:pt x="1179902" y="1035154"/>
                        <a:pt x="1229241" y="959049"/>
                      </a:cubicBezTo>
                      <a:cubicBezTo>
                        <a:pt x="1269342" y="912663"/>
                        <a:pt x="1313633" y="869800"/>
                        <a:pt x="1360877" y="828176"/>
                      </a:cubicBezTo>
                      <a:cubicBezTo>
                        <a:pt x="1443935" y="755024"/>
                        <a:pt x="1528136" y="681586"/>
                        <a:pt x="1582047" y="583193"/>
                      </a:cubicBezTo>
                      <a:cubicBezTo>
                        <a:pt x="1593382" y="562428"/>
                        <a:pt x="1561664" y="543950"/>
                        <a:pt x="1550329" y="564619"/>
                      </a:cubicBezTo>
                      <a:cubicBezTo>
                        <a:pt x="1543757" y="576621"/>
                        <a:pt x="1536708" y="588241"/>
                        <a:pt x="1529184" y="599481"/>
                      </a:cubicBezTo>
                      <a:cubicBezTo>
                        <a:pt x="1526421" y="600147"/>
                        <a:pt x="1523564" y="601481"/>
                        <a:pt x="1520992" y="603862"/>
                      </a:cubicBezTo>
                      <a:cubicBezTo>
                        <a:pt x="1418980" y="697302"/>
                        <a:pt x="1316109" y="789790"/>
                        <a:pt x="1215144" y="884373"/>
                      </a:cubicBezTo>
                      <a:cubicBezTo>
                        <a:pt x="1171806" y="925045"/>
                        <a:pt x="1130086" y="967336"/>
                        <a:pt x="1094082" y="1013818"/>
                      </a:cubicBezTo>
                      <a:lnTo>
                        <a:pt x="1094082" y="733593"/>
                      </a:lnTo>
                      <a:cubicBezTo>
                        <a:pt x="1184474" y="480323"/>
                        <a:pt x="1305537" y="242960"/>
                        <a:pt x="1468414" y="26361"/>
                      </a:cubicBezTo>
                      <a:cubicBezTo>
                        <a:pt x="1482606" y="7502"/>
                        <a:pt x="1450793" y="-10881"/>
                        <a:pt x="1436696" y="7788"/>
                      </a:cubicBezTo>
                      <a:cubicBezTo>
                        <a:pt x="1292392" y="199621"/>
                        <a:pt x="1180855" y="407933"/>
                        <a:pt x="1093986" y="628818"/>
                      </a:cubicBezTo>
                      <a:lnTo>
                        <a:pt x="1093986" y="258771"/>
                      </a:lnTo>
                      <a:cubicBezTo>
                        <a:pt x="1093986" y="231244"/>
                        <a:pt x="1071507" y="208765"/>
                        <a:pt x="1043980" y="208765"/>
                      </a:cubicBezTo>
                      <a:lnTo>
                        <a:pt x="1035217" y="208765"/>
                      </a:lnTo>
                      <a:cubicBezTo>
                        <a:pt x="1007690" y="208765"/>
                        <a:pt x="985211" y="231244"/>
                        <a:pt x="985211" y="258771"/>
                      </a:cubicBezTo>
                      <a:lnTo>
                        <a:pt x="985211" y="564238"/>
                      </a:lnTo>
                      <a:cubicBezTo>
                        <a:pt x="975876" y="544902"/>
                        <a:pt x="965875" y="525757"/>
                        <a:pt x="955017" y="506898"/>
                      </a:cubicBezTo>
                      <a:cubicBezTo>
                        <a:pt x="916345" y="439175"/>
                        <a:pt x="875578" y="373071"/>
                        <a:pt x="841479" y="302872"/>
                      </a:cubicBezTo>
                      <a:cubicBezTo>
                        <a:pt x="822333" y="263534"/>
                        <a:pt x="804712" y="223624"/>
                        <a:pt x="788615" y="182952"/>
                      </a:cubicBezTo>
                      <a:cubicBezTo>
                        <a:pt x="785948" y="176190"/>
                        <a:pt x="747848" y="76082"/>
                        <a:pt x="756706" y="75415"/>
                      </a:cubicBezTo>
                      <a:cubicBezTo>
                        <a:pt x="780138" y="73605"/>
                        <a:pt x="780328" y="36839"/>
                        <a:pt x="756706" y="38744"/>
                      </a:cubicBezTo>
                      <a:cubicBezTo>
                        <a:pt x="685935" y="44173"/>
                        <a:pt x="735275" y="146567"/>
                        <a:pt x="748324" y="180095"/>
                      </a:cubicBezTo>
                      <a:cubicBezTo>
                        <a:pt x="780804" y="263915"/>
                        <a:pt x="819285" y="345354"/>
                        <a:pt x="863576" y="423554"/>
                      </a:cubicBezTo>
                      <a:cubicBezTo>
                        <a:pt x="907296" y="500706"/>
                        <a:pt x="958922" y="574906"/>
                        <a:pt x="985211" y="660441"/>
                      </a:cubicBezTo>
                      <a:lnTo>
                        <a:pt x="985211" y="662631"/>
                      </a:lnTo>
                      <a:cubicBezTo>
                        <a:pt x="985211" y="944571"/>
                        <a:pt x="985211" y="1226607"/>
                        <a:pt x="985211" y="1508642"/>
                      </a:cubicBezTo>
                      <a:cubicBezTo>
                        <a:pt x="932347" y="1426060"/>
                        <a:pt x="854528" y="1362433"/>
                        <a:pt x="774994" y="1303759"/>
                      </a:cubicBezTo>
                      <a:cubicBezTo>
                        <a:pt x="759945" y="1292615"/>
                        <a:pt x="744705" y="1281756"/>
                        <a:pt x="729560" y="1270707"/>
                      </a:cubicBezTo>
                      <a:cubicBezTo>
                        <a:pt x="630786" y="1182792"/>
                        <a:pt x="518010" y="1108020"/>
                        <a:pt x="403995" y="1042298"/>
                      </a:cubicBezTo>
                      <a:cubicBezTo>
                        <a:pt x="392470" y="1034487"/>
                        <a:pt x="380945" y="1026582"/>
                        <a:pt x="369420" y="1018771"/>
                      </a:cubicBezTo>
                      <a:cubicBezTo>
                        <a:pt x="349798" y="1005531"/>
                        <a:pt x="331415" y="1037250"/>
                        <a:pt x="350846" y="1050489"/>
                      </a:cubicBezTo>
                      <a:cubicBezTo>
                        <a:pt x="356942" y="1054585"/>
                        <a:pt x="362943" y="1058776"/>
                        <a:pt x="368943" y="1062872"/>
                      </a:cubicBezTo>
                      <a:cubicBezTo>
                        <a:pt x="370658" y="1065158"/>
                        <a:pt x="373134" y="1067253"/>
                        <a:pt x="376563" y="1068873"/>
                      </a:cubicBezTo>
                      <a:cubicBezTo>
                        <a:pt x="379326" y="1070587"/>
                        <a:pt x="383707" y="1073159"/>
                        <a:pt x="386565" y="1074873"/>
                      </a:cubicBezTo>
                      <a:cubicBezTo>
                        <a:pt x="494007" y="1147930"/>
                        <a:pt x="600401" y="1222511"/>
                        <a:pt x="705747" y="1298711"/>
                      </a:cubicBezTo>
                      <a:cubicBezTo>
                        <a:pt x="718320" y="1309950"/>
                        <a:pt x="730703" y="1321285"/>
                        <a:pt x="742704" y="1333001"/>
                      </a:cubicBezTo>
                      <a:cubicBezTo>
                        <a:pt x="850623" y="1437204"/>
                        <a:pt x="917012" y="1570269"/>
                        <a:pt x="981210" y="1703809"/>
                      </a:cubicBezTo>
                      <a:cubicBezTo>
                        <a:pt x="982353" y="1706095"/>
                        <a:pt x="983687" y="1707905"/>
                        <a:pt x="985211" y="1709334"/>
                      </a:cubicBezTo>
                      <a:cubicBezTo>
                        <a:pt x="985211" y="1733432"/>
                        <a:pt x="985211" y="1757435"/>
                        <a:pt x="985211" y="1781533"/>
                      </a:cubicBezTo>
                      <a:cubicBezTo>
                        <a:pt x="985211" y="1998513"/>
                        <a:pt x="985211" y="2215587"/>
                        <a:pt x="985211" y="2432567"/>
                      </a:cubicBezTo>
                      <a:cubicBezTo>
                        <a:pt x="901010" y="2285406"/>
                        <a:pt x="755849" y="2183774"/>
                        <a:pt x="618022" y="2087286"/>
                      </a:cubicBezTo>
                      <a:cubicBezTo>
                        <a:pt x="567540" y="2051853"/>
                        <a:pt x="517724" y="2015658"/>
                        <a:pt x="468575" y="1978510"/>
                      </a:cubicBezTo>
                      <a:cubicBezTo>
                        <a:pt x="448572" y="1961841"/>
                        <a:pt x="428665" y="1945268"/>
                        <a:pt x="408853" y="1928504"/>
                      </a:cubicBezTo>
                      <a:cubicBezTo>
                        <a:pt x="320652" y="1853828"/>
                        <a:pt x="232355" y="1779152"/>
                        <a:pt x="144153" y="1704381"/>
                      </a:cubicBezTo>
                      <a:cubicBezTo>
                        <a:pt x="140248" y="1701047"/>
                        <a:pt x="135962" y="1699809"/>
                        <a:pt x="131771" y="1699904"/>
                      </a:cubicBezTo>
                      <a:cubicBezTo>
                        <a:pt x="97957" y="1669329"/>
                        <a:pt x="64524" y="1638372"/>
                        <a:pt x="31568" y="1606749"/>
                      </a:cubicBezTo>
                      <a:cubicBezTo>
                        <a:pt x="14518" y="1590366"/>
                        <a:pt x="-11485" y="1616274"/>
                        <a:pt x="5565" y="1632753"/>
                      </a:cubicBezTo>
                      <a:cubicBezTo>
                        <a:pt x="154821" y="1776104"/>
                        <a:pt x="313127" y="1909835"/>
                        <a:pt x="479433" y="2032898"/>
                      </a:cubicBezTo>
                      <a:cubicBezTo>
                        <a:pt x="524201" y="2071569"/>
                        <a:pt x="568397" y="2110812"/>
                        <a:pt x="611545" y="2151103"/>
                      </a:cubicBezTo>
                      <a:cubicBezTo>
                        <a:pt x="766136" y="2295407"/>
                        <a:pt x="864339" y="2492194"/>
                        <a:pt x="974257" y="2670406"/>
                      </a:cubicBezTo>
                      <a:cubicBezTo>
                        <a:pt x="976924" y="2674788"/>
                        <a:pt x="980925" y="2677264"/>
                        <a:pt x="985211" y="2678312"/>
                      </a:cubicBezTo>
                      <a:cubicBezTo>
                        <a:pt x="985211" y="2692885"/>
                        <a:pt x="985211" y="2707554"/>
                        <a:pt x="985211" y="2722127"/>
                      </a:cubicBezTo>
                      <a:cubicBezTo>
                        <a:pt x="985211" y="2916913"/>
                        <a:pt x="985211" y="3111604"/>
                        <a:pt x="985211" y="3306391"/>
                      </a:cubicBezTo>
                      <a:lnTo>
                        <a:pt x="985211" y="3350301"/>
                      </a:lnTo>
                      <a:cubicBezTo>
                        <a:pt x="985211" y="3380209"/>
                        <a:pt x="1009690" y="3404688"/>
                        <a:pt x="1039599" y="3404688"/>
                      </a:cubicBezTo>
                      <a:lnTo>
                        <a:pt x="1039599" y="3404688"/>
                      </a:lnTo>
                      <a:cubicBezTo>
                        <a:pt x="1069507" y="3404688"/>
                        <a:pt x="1093986" y="3380209"/>
                        <a:pt x="1093986" y="3350301"/>
                      </a:cubicBezTo>
                      <a:lnTo>
                        <a:pt x="1093986" y="2696410"/>
                      </a:lnTo>
                      <a:cubicBezTo>
                        <a:pt x="1095034" y="2558678"/>
                        <a:pt x="1093796" y="2420946"/>
                        <a:pt x="1090367" y="2283310"/>
                      </a:cubicBezTo>
                      <a:cubicBezTo>
                        <a:pt x="1093129" y="2176725"/>
                        <a:pt x="1095225" y="2070045"/>
                        <a:pt x="1096653" y="1963365"/>
                      </a:cubicBezTo>
                      <a:cubicBezTo>
                        <a:pt x="1161138" y="1820776"/>
                        <a:pt x="1257721" y="1697142"/>
                        <a:pt x="1361258" y="1580175"/>
                      </a:cubicBezTo>
                      <a:cubicBezTo>
                        <a:pt x="1402501" y="1538646"/>
                        <a:pt x="1443744" y="1497021"/>
                        <a:pt x="1484988" y="1455493"/>
                      </a:cubicBezTo>
                      <a:cubicBezTo>
                        <a:pt x="1656247" y="1282899"/>
                        <a:pt x="1827507" y="1110306"/>
                        <a:pt x="1998671" y="937713"/>
                      </a:cubicBezTo>
                      <a:cubicBezTo>
                        <a:pt x="2015530" y="920949"/>
                        <a:pt x="1989527" y="894946"/>
                        <a:pt x="1972858" y="911805"/>
                      </a:cubicBezTo>
                      <a:close/>
                      <a:moveTo>
                        <a:pt x="1053696" y="2285025"/>
                      </a:moveTo>
                      <a:cubicBezTo>
                        <a:pt x="1053410" y="2295217"/>
                        <a:pt x="1053124" y="2305408"/>
                        <a:pt x="1052934" y="2315695"/>
                      </a:cubicBezTo>
                      <a:cubicBezTo>
                        <a:pt x="1053029" y="2299788"/>
                        <a:pt x="1053124" y="2283787"/>
                        <a:pt x="1053315" y="2267880"/>
                      </a:cubicBezTo>
                      <a:cubicBezTo>
                        <a:pt x="1053410" y="2273595"/>
                        <a:pt x="1053600" y="2279310"/>
                        <a:pt x="1053696" y="2285025"/>
                      </a:cubicBezTo>
                      <a:close/>
                      <a:moveTo>
                        <a:pt x="985116" y="2594492"/>
                      </a:moveTo>
                      <a:cubicBezTo>
                        <a:pt x="985116" y="2594492"/>
                        <a:pt x="985211" y="2594492"/>
                        <a:pt x="985211" y="2594492"/>
                      </a:cubicBezTo>
                      <a:cubicBezTo>
                        <a:pt x="985211" y="2594587"/>
                        <a:pt x="985211" y="2594683"/>
                        <a:pt x="985211" y="2594778"/>
                      </a:cubicBezTo>
                      <a:cubicBezTo>
                        <a:pt x="985211" y="2594778"/>
                        <a:pt x="985211" y="2594587"/>
                        <a:pt x="985116" y="2594492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41D7143-DD62-4047-811C-F14D5749A6C5}"/>
                    </a:ext>
                  </a:extLst>
                </p:cNvPr>
                <p:cNvSpPr/>
                <p:nvPr/>
              </p:nvSpPr>
              <p:spPr>
                <a:xfrm>
                  <a:off x="5328470" y="2350431"/>
                  <a:ext cx="118341" cy="115921"/>
                </a:xfrm>
                <a:custGeom>
                  <a:avLst/>
                  <a:gdLst>
                    <a:gd name="connsiteX0" fmla="*/ 60584 w 118341"/>
                    <a:gd name="connsiteY0" fmla="*/ 61012 h 115921"/>
                    <a:gd name="connsiteX1" fmla="*/ 11149 w 118341"/>
                    <a:gd name="connsiteY1" fmla="*/ 70156 h 115921"/>
                    <a:gd name="connsiteX2" fmla="*/ 3148 w 118341"/>
                    <a:gd name="connsiteY2" fmla="*/ 76157 h 115921"/>
                    <a:gd name="connsiteX3" fmla="*/ 290 w 118341"/>
                    <a:gd name="connsiteY3" fmla="*/ 89301 h 115921"/>
                    <a:gd name="connsiteX4" fmla="*/ 24674 w 118341"/>
                    <a:gd name="connsiteY4" fmla="*/ 113114 h 115921"/>
                    <a:gd name="connsiteX5" fmla="*/ 62298 w 118341"/>
                    <a:gd name="connsiteY5" fmla="*/ 115495 h 115921"/>
                    <a:gd name="connsiteX6" fmla="*/ 113638 w 118341"/>
                    <a:gd name="connsiteY6" fmla="*/ 113114 h 115921"/>
                    <a:gd name="connsiteX7" fmla="*/ 117638 w 118341"/>
                    <a:gd name="connsiteY7" fmla="*/ 40819 h 115921"/>
                    <a:gd name="connsiteX8" fmla="*/ 105446 w 118341"/>
                    <a:gd name="connsiteY8" fmla="*/ 8243 h 115921"/>
                    <a:gd name="connsiteX9" fmla="*/ 71442 w 118341"/>
                    <a:gd name="connsiteY9" fmla="*/ 4624 h 115921"/>
                    <a:gd name="connsiteX10" fmla="*/ 62298 w 118341"/>
                    <a:gd name="connsiteY10" fmla="*/ 59583 h 115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341" h="115921">
                      <a:moveTo>
                        <a:pt x="60584" y="61012"/>
                      </a:moveTo>
                      <a:cubicBezTo>
                        <a:pt x="44105" y="58821"/>
                        <a:pt x="26389" y="62060"/>
                        <a:pt x="11149" y="70156"/>
                      </a:cubicBezTo>
                      <a:cubicBezTo>
                        <a:pt x="8196" y="71775"/>
                        <a:pt x="5148" y="73585"/>
                        <a:pt x="3148" y="76157"/>
                      </a:cubicBezTo>
                      <a:cubicBezTo>
                        <a:pt x="195" y="79967"/>
                        <a:pt x="-472" y="84920"/>
                        <a:pt x="290" y="89301"/>
                      </a:cubicBezTo>
                      <a:cubicBezTo>
                        <a:pt x="2195" y="101017"/>
                        <a:pt x="12863" y="109589"/>
                        <a:pt x="24674" y="113114"/>
                      </a:cubicBezTo>
                      <a:cubicBezTo>
                        <a:pt x="36485" y="116638"/>
                        <a:pt x="49534" y="116066"/>
                        <a:pt x="62298" y="115495"/>
                      </a:cubicBezTo>
                      <a:cubicBezTo>
                        <a:pt x="79443" y="114733"/>
                        <a:pt x="96493" y="113876"/>
                        <a:pt x="113638" y="113114"/>
                      </a:cubicBezTo>
                      <a:cubicBezTo>
                        <a:pt x="116114" y="93206"/>
                        <a:pt x="119924" y="60345"/>
                        <a:pt x="117638" y="40819"/>
                      </a:cubicBezTo>
                      <a:cubicBezTo>
                        <a:pt x="116209" y="29008"/>
                        <a:pt x="113733" y="16721"/>
                        <a:pt x="105446" y="8243"/>
                      </a:cubicBezTo>
                      <a:cubicBezTo>
                        <a:pt x="97255" y="-234"/>
                        <a:pt x="81729" y="-3377"/>
                        <a:pt x="71442" y="4624"/>
                      </a:cubicBezTo>
                      <a:cubicBezTo>
                        <a:pt x="58679" y="14530"/>
                        <a:pt x="57917" y="45581"/>
                        <a:pt x="62298" y="59583"/>
                      </a:cubicBezTo>
                    </a:path>
                  </a:pathLst>
                </a:custGeom>
                <a:solidFill>
                  <a:srgbClr val="FF5A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2BFEF65-19E3-4F3F-B9E7-6069BFD29F82}"/>
                    </a:ext>
                  </a:extLst>
                </p:cNvPr>
                <p:cNvSpPr/>
                <p:nvPr/>
              </p:nvSpPr>
              <p:spPr>
                <a:xfrm>
                  <a:off x="6585484" y="1912995"/>
                  <a:ext cx="164637" cy="166082"/>
                </a:xfrm>
                <a:custGeom>
                  <a:avLst/>
                  <a:gdLst>
                    <a:gd name="connsiteX0" fmla="*/ 77634 w 164637"/>
                    <a:gd name="connsiteY0" fmla="*/ 84777 h 166082"/>
                    <a:gd name="connsiteX1" fmla="*/ 63633 w 164637"/>
                    <a:gd name="connsiteY1" fmla="*/ 15340 h 166082"/>
                    <a:gd name="connsiteX2" fmla="*/ 54965 w 164637"/>
                    <a:gd name="connsiteY2" fmla="*/ 4196 h 166082"/>
                    <a:gd name="connsiteX3" fmla="*/ 36391 w 164637"/>
                    <a:gd name="connsiteY3" fmla="*/ 481 h 166082"/>
                    <a:gd name="connsiteX4" fmla="*/ 3434 w 164637"/>
                    <a:gd name="connsiteY4" fmla="*/ 35438 h 166082"/>
                    <a:gd name="connsiteX5" fmla="*/ 1053 w 164637"/>
                    <a:gd name="connsiteY5" fmla="*/ 88492 h 166082"/>
                    <a:gd name="connsiteX6" fmla="*/ 5720 w 164637"/>
                    <a:gd name="connsiteY6" fmla="*/ 160787 h 166082"/>
                    <a:gd name="connsiteX7" fmla="*/ 107733 w 164637"/>
                    <a:gd name="connsiteY7" fmla="*/ 164692 h 166082"/>
                    <a:gd name="connsiteX8" fmla="*/ 153453 w 164637"/>
                    <a:gd name="connsiteY8" fmla="*/ 146785 h 166082"/>
                    <a:gd name="connsiteX9" fmla="*/ 157835 w 164637"/>
                    <a:gd name="connsiteY9" fmla="*/ 98779 h 166082"/>
                    <a:gd name="connsiteX10" fmla="*/ 80111 w 164637"/>
                    <a:gd name="connsiteY10" fmla="*/ 87159 h 166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637" h="166082">
                      <a:moveTo>
                        <a:pt x="77634" y="84777"/>
                      </a:moveTo>
                      <a:cubicBezTo>
                        <a:pt x="80396" y="61536"/>
                        <a:pt x="75348" y="36676"/>
                        <a:pt x="63633" y="15340"/>
                      </a:cubicBezTo>
                      <a:cubicBezTo>
                        <a:pt x="61346" y="11149"/>
                        <a:pt x="58679" y="6958"/>
                        <a:pt x="54965" y="4196"/>
                      </a:cubicBezTo>
                      <a:cubicBezTo>
                        <a:pt x="49535" y="100"/>
                        <a:pt x="42582" y="-662"/>
                        <a:pt x="36391" y="481"/>
                      </a:cubicBezTo>
                      <a:cubicBezTo>
                        <a:pt x="19818" y="3529"/>
                        <a:pt x="8102" y="18579"/>
                        <a:pt x="3434" y="35438"/>
                      </a:cubicBezTo>
                      <a:cubicBezTo>
                        <a:pt x="-1233" y="52202"/>
                        <a:pt x="-185" y="70585"/>
                        <a:pt x="1053" y="88492"/>
                      </a:cubicBezTo>
                      <a:cubicBezTo>
                        <a:pt x="2577" y="112590"/>
                        <a:pt x="4101" y="136689"/>
                        <a:pt x="5720" y="160787"/>
                      </a:cubicBezTo>
                      <a:cubicBezTo>
                        <a:pt x="33915" y="163835"/>
                        <a:pt x="80206" y="168407"/>
                        <a:pt x="107733" y="164692"/>
                      </a:cubicBezTo>
                      <a:cubicBezTo>
                        <a:pt x="124402" y="162406"/>
                        <a:pt x="141642" y="158596"/>
                        <a:pt x="153453" y="146785"/>
                      </a:cubicBezTo>
                      <a:cubicBezTo>
                        <a:pt x="165264" y="134974"/>
                        <a:pt x="169265" y="113067"/>
                        <a:pt x="157835" y="98779"/>
                      </a:cubicBezTo>
                      <a:cubicBezTo>
                        <a:pt x="143643" y="80967"/>
                        <a:pt x="99827" y="80682"/>
                        <a:pt x="80111" y="87159"/>
                      </a:cubicBezTo>
                    </a:path>
                  </a:pathLst>
                </a:custGeom>
                <a:solidFill>
                  <a:srgbClr val="FF5A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grpSp>
              <p:nvGrpSpPr>
                <p:cNvPr id="60" name="Graphic 20">
                  <a:extLst>
                    <a:ext uri="{FF2B5EF4-FFF2-40B4-BE49-F238E27FC236}">
                      <a16:creationId xmlns:a16="http://schemas.microsoft.com/office/drawing/2014/main" id="{4381D6CB-FDA8-4C17-84A4-4D4E666C248F}"/>
                    </a:ext>
                  </a:extLst>
                </p:cNvPr>
                <p:cNvGrpSpPr/>
                <p:nvPr/>
              </p:nvGrpSpPr>
              <p:grpSpPr>
                <a:xfrm>
                  <a:off x="4965223" y="1333072"/>
                  <a:ext cx="2315337" cy="2564827"/>
                  <a:chOff x="4965223" y="1333072"/>
                  <a:chExt cx="2315337" cy="2564827"/>
                </a:xfrm>
                <a:solidFill>
                  <a:srgbClr val="44609E"/>
                </a:solidFill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CB6BC568-D7AD-4C3A-A578-C0152CCD5352}"/>
                      </a:ext>
                    </a:extLst>
                  </p:cNvPr>
                  <p:cNvSpPr/>
                  <p:nvPr/>
                </p:nvSpPr>
                <p:spPr>
                  <a:xfrm>
                    <a:off x="5792625" y="2107231"/>
                    <a:ext cx="291182" cy="309773"/>
                  </a:xfrm>
                  <a:custGeom>
                    <a:avLst/>
                    <a:gdLst>
                      <a:gd name="connsiteX0" fmla="*/ 134592 w 291182"/>
                      <a:gd name="connsiteY0" fmla="*/ 163718 h 309773"/>
                      <a:gd name="connsiteX1" fmla="*/ 19625 w 291182"/>
                      <a:gd name="connsiteY1" fmla="*/ 212677 h 309773"/>
                      <a:gd name="connsiteX2" fmla="*/ 3432 w 291182"/>
                      <a:gd name="connsiteY2" fmla="*/ 231631 h 309773"/>
                      <a:gd name="connsiteX3" fmla="*/ 3528 w 291182"/>
                      <a:gd name="connsiteY3" fmla="*/ 265064 h 309773"/>
                      <a:gd name="connsiteX4" fmla="*/ 75537 w 291182"/>
                      <a:gd name="connsiteY4" fmla="*/ 309451 h 309773"/>
                      <a:gd name="connsiteX5" fmla="*/ 168120 w 291182"/>
                      <a:gd name="connsiteY5" fmla="*/ 294687 h 309773"/>
                      <a:gd name="connsiteX6" fmla="*/ 291183 w 291182"/>
                      <a:gd name="connsiteY6" fmla="*/ 260873 h 309773"/>
                      <a:gd name="connsiteX7" fmla="*/ 261560 w 291182"/>
                      <a:gd name="connsiteY7" fmla="*/ 83327 h 309773"/>
                      <a:gd name="connsiteX8" fmla="*/ 214316 w 291182"/>
                      <a:gd name="connsiteY8" fmla="*/ 10842 h 309773"/>
                      <a:gd name="connsiteX9" fmla="*/ 129925 w 291182"/>
                      <a:gd name="connsiteY9" fmla="*/ 20462 h 309773"/>
                      <a:gd name="connsiteX10" fmla="*/ 137545 w 291182"/>
                      <a:gd name="connsiteY10" fmla="*/ 158765 h 309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1182" h="309773">
                        <a:moveTo>
                          <a:pt x="134592" y="163718"/>
                        </a:moveTo>
                        <a:cubicBezTo>
                          <a:pt x="93444" y="167242"/>
                          <a:pt x="52296" y="184864"/>
                          <a:pt x="19625" y="212677"/>
                        </a:cubicBezTo>
                        <a:cubicBezTo>
                          <a:pt x="13243" y="218106"/>
                          <a:pt x="6957" y="224202"/>
                          <a:pt x="3432" y="231631"/>
                        </a:cubicBezTo>
                        <a:cubicBezTo>
                          <a:pt x="-1711" y="242395"/>
                          <a:pt x="-568" y="254777"/>
                          <a:pt x="3528" y="265064"/>
                        </a:cubicBezTo>
                        <a:cubicBezTo>
                          <a:pt x="14577" y="292496"/>
                          <a:pt x="44961" y="307355"/>
                          <a:pt x="75537" y="309451"/>
                        </a:cubicBezTo>
                        <a:cubicBezTo>
                          <a:pt x="106207" y="311546"/>
                          <a:pt x="137449" y="303069"/>
                          <a:pt x="168120" y="294687"/>
                        </a:cubicBezTo>
                        <a:cubicBezTo>
                          <a:pt x="209172" y="283447"/>
                          <a:pt x="250225" y="272208"/>
                          <a:pt x="291183" y="260873"/>
                        </a:cubicBezTo>
                        <a:cubicBezTo>
                          <a:pt x="286325" y="211153"/>
                          <a:pt x="277753" y="129523"/>
                          <a:pt x="261560" y="83327"/>
                        </a:cubicBezTo>
                        <a:cubicBezTo>
                          <a:pt x="251749" y="55419"/>
                          <a:pt x="238891" y="27034"/>
                          <a:pt x="214316" y="10842"/>
                        </a:cubicBezTo>
                        <a:cubicBezTo>
                          <a:pt x="189742" y="-5351"/>
                          <a:pt x="150499" y="-4398"/>
                          <a:pt x="129925" y="20462"/>
                        </a:cubicBezTo>
                        <a:cubicBezTo>
                          <a:pt x="104302" y="51323"/>
                          <a:pt x="119447" y="127047"/>
                          <a:pt x="137545" y="15876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DECEB85-79D7-42B3-BF25-DB4B2009307D}"/>
                      </a:ext>
                    </a:extLst>
                  </p:cNvPr>
                  <p:cNvSpPr/>
                  <p:nvPr/>
                </p:nvSpPr>
                <p:spPr>
                  <a:xfrm>
                    <a:off x="5494367" y="3263620"/>
                    <a:ext cx="230264" cy="189572"/>
                  </a:xfrm>
                  <a:custGeom>
                    <a:avLst/>
                    <a:gdLst>
                      <a:gd name="connsiteX0" fmla="*/ 111762 w 230264"/>
                      <a:gd name="connsiteY0" fmla="*/ 64605 h 189572"/>
                      <a:gd name="connsiteX1" fmla="*/ 50135 w 230264"/>
                      <a:gd name="connsiteY1" fmla="*/ 5169 h 189572"/>
                      <a:gd name="connsiteX2" fmla="*/ 33847 w 230264"/>
                      <a:gd name="connsiteY2" fmla="*/ 25 h 189572"/>
                      <a:gd name="connsiteX3" fmla="*/ 12797 w 230264"/>
                      <a:gd name="connsiteY3" fmla="*/ 9074 h 189572"/>
                      <a:gd name="connsiteX4" fmla="*/ 4034 w 230264"/>
                      <a:gd name="connsiteY4" fmla="*/ 66414 h 189572"/>
                      <a:gd name="connsiteX5" fmla="*/ 38133 w 230264"/>
                      <a:gd name="connsiteY5" fmla="*/ 120897 h 189572"/>
                      <a:gd name="connsiteX6" fmla="*/ 92331 w 230264"/>
                      <a:gd name="connsiteY6" fmla="*/ 189573 h 189572"/>
                      <a:gd name="connsiteX7" fmla="*/ 196439 w 230264"/>
                      <a:gd name="connsiteY7" fmla="*/ 123374 h 189572"/>
                      <a:gd name="connsiteX8" fmla="*/ 229586 w 230264"/>
                      <a:gd name="connsiteY8" fmla="*/ 74225 h 189572"/>
                      <a:gd name="connsiteX9" fmla="*/ 200916 w 230264"/>
                      <a:gd name="connsiteY9" fmla="*/ 23552 h 189572"/>
                      <a:gd name="connsiteX10" fmla="*/ 115667 w 230264"/>
                      <a:gd name="connsiteY10" fmla="*/ 65367 h 18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264" h="189572">
                        <a:moveTo>
                          <a:pt x="111762" y="64605"/>
                        </a:moveTo>
                        <a:cubicBezTo>
                          <a:pt x="98522" y="39649"/>
                          <a:pt x="76424" y="18313"/>
                          <a:pt x="50135" y="5169"/>
                        </a:cubicBezTo>
                        <a:cubicBezTo>
                          <a:pt x="44991" y="2597"/>
                          <a:pt x="39467" y="311"/>
                          <a:pt x="33847" y="25"/>
                        </a:cubicBezTo>
                        <a:cubicBezTo>
                          <a:pt x="25656" y="-356"/>
                          <a:pt x="18226" y="3645"/>
                          <a:pt x="12797" y="9074"/>
                        </a:cubicBezTo>
                        <a:cubicBezTo>
                          <a:pt x="-1586" y="23457"/>
                          <a:pt x="-2824" y="46507"/>
                          <a:pt x="4034" y="66414"/>
                        </a:cubicBezTo>
                        <a:cubicBezTo>
                          <a:pt x="10892" y="86322"/>
                          <a:pt x="24608" y="103848"/>
                          <a:pt x="38133" y="120897"/>
                        </a:cubicBezTo>
                        <a:cubicBezTo>
                          <a:pt x="56231" y="143757"/>
                          <a:pt x="74328" y="166617"/>
                          <a:pt x="92331" y="189573"/>
                        </a:cubicBezTo>
                        <a:cubicBezTo>
                          <a:pt x="122430" y="173190"/>
                          <a:pt x="171674" y="145948"/>
                          <a:pt x="196439" y="123374"/>
                        </a:cubicBezTo>
                        <a:cubicBezTo>
                          <a:pt x="211488" y="109753"/>
                          <a:pt x="225871" y="94037"/>
                          <a:pt x="229586" y="74225"/>
                        </a:cubicBezTo>
                        <a:cubicBezTo>
                          <a:pt x="233205" y="54413"/>
                          <a:pt x="222156" y="29934"/>
                          <a:pt x="200916" y="23552"/>
                        </a:cubicBezTo>
                        <a:cubicBezTo>
                          <a:pt x="174531" y="15646"/>
                          <a:pt x="130812" y="45459"/>
                          <a:pt x="115667" y="6536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1EA43166-BA9A-42C9-BCD2-9D84D057C8BD}"/>
                      </a:ext>
                    </a:extLst>
                  </p:cNvPr>
                  <p:cNvSpPr/>
                  <p:nvPr/>
                </p:nvSpPr>
                <p:spPr>
                  <a:xfrm>
                    <a:off x="5823170" y="2593155"/>
                    <a:ext cx="230264" cy="189572"/>
                  </a:xfrm>
                  <a:custGeom>
                    <a:avLst/>
                    <a:gdLst>
                      <a:gd name="connsiteX0" fmla="*/ 111762 w 230264"/>
                      <a:gd name="connsiteY0" fmla="*/ 64605 h 189572"/>
                      <a:gd name="connsiteX1" fmla="*/ 50135 w 230264"/>
                      <a:gd name="connsiteY1" fmla="*/ 5169 h 189572"/>
                      <a:gd name="connsiteX2" fmla="*/ 33847 w 230264"/>
                      <a:gd name="connsiteY2" fmla="*/ 25 h 189572"/>
                      <a:gd name="connsiteX3" fmla="*/ 12797 w 230264"/>
                      <a:gd name="connsiteY3" fmla="*/ 9074 h 189572"/>
                      <a:gd name="connsiteX4" fmla="*/ 4034 w 230264"/>
                      <a:gd name="connsiteY4" fmla="*/ 66414 h 189572"/>
                      <a:gd name="connsiteX5" fmla="*/ 38133 w 230264"/>
                      <a:gd name="connsiteY5" fmla="*/ 120897 h 189572"/>
                      <a:gd name="connsiteX6" fmla="*/ 92331 w 230264"/>
                      <a:gd name="connsiteY6" fmla="*/ 189573 h 189572"/>
                      <a:gd name="connsiteX7" fmla="*/ 196439 w 230264"/>
                      <a:gd name="connsiteY7" fmla="*/ 123374 h 189572"/>
                      <a:gd name="connsiteX8" fmla="*/ 229586 w 230264"/>
                      <a:gd name="connsiteY8" fmla="*/ 74225 h 189572"/>
                      <a:gd name="connsiteX9" fmla="*/ 200916 w 230264"/>
                      <a:gd name="connsiteY9" fmla="*/ 23552 h 189572"/>
                      <a:gd name="connsiteX10" fmla="*/ 115667 w 230264"/>
                      <a:gd name="connsiteY10" fmla="*/ 65367 h 18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264" h="189572">
                        <a:moveTo>
                          <a:pt x="111762" y="64605"/>
                        </a:moveTo>
                        <a:cubicBezTo>
                          <a:pt x="98522" y="39649"/>
                          <a:pt x="76424" y="18313"/>
                          <a:pt x="50135" y="5169"/>
                        </a:cubicBezTo>
                        <a:cubicBezTo>
                          <a:pt x="44991" y="2597"/>
                          <a:pt x="39467" y="311"/>
                          <a:pt x="33847" y="25"/>
                        </a:cubicBezTo>
                        <a:cubicBezTo>
                          <a:pt x="25656" y="-356"/>
                          <a:pt x="18226" y="3645"/>
                          <a:pt x="12797" y="9074"/>
                        </a:cubicBezTo>
                        <a:cubicBezTo>
                          <a:pt x="-1586" y="23457"/>
                          <a:pt x="-2824" y="46507"/>
                          <a:pt x="4034" y="66414"/>
                        </a:cubicBezTo>
                        <a:cubicBezTo>
                          <a:pt x="10892" y="86322"/>
                          <a:pt x="24608" y="103848"/>
                          <a:pt x="38133" y="120897"/>
                        </a:cubicBezTo>
                        <a:cubicBezTo>
                          <a:pt x="56231" y="143757"/>
                          <a:pt x="74328" y="166617"/>
                          <a:pt x="92331" y="189573"/>
                        </a:cubicBezTo>
                        <a:cubicBezTo>
                          <a:pt x="122430" y="173190"/>
                          <a:pt x="171674" y="145948"/>
                          <a:pt x="196439" y="123374"/>
                        </a:cubicBezTo>
                        <a:cubicBezTo>
                          <a:pt x="211488" y="109753"/>
                          <a:pt x="225871" y="94037"/>
                          <a:pt x="229586" y="74225"/>
                        </a:cubicBezTo>
                        <a:cubicBezTo>
                          <a:pt x="233205" y="54413"/>
                          <a:pt x="222156" y="29934"/>
                          <a:pt x="200916" y="23552"/>
                        </a:cubicBezTo>
                        <a:cubicBezTo>
                          <a:pt x="174531" y="15646"/>
                          <a:pt x="130812" y="45459"/>
                          <a:pt x="115667" y="6536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38A22681-7B3D-4598-9DCB-EBB298CA65C1}"/>
                      </a:ext>
                    </a:extLst>
                  </p:cNvPr>
                  <p:cNvSpPr/>
                  <p:nvPr/>
                </p:nvSpPr>
                <p:spPr>
                  <a:xfrm>
                    <a:off x="6898100" y="2349013"/>
                    <a:ext cx="195998" cy="205626"/>
                  </a:xfrm>
                  <a:custGeom>
                    <a:avLst/>
                    <a:gdLst>
                      <a:gd name="connsiteX0" fmla="*/ 94964 w 195998"/>
                      <a:gd name="connsiteY0" fmla="*/ 106150 h 205626"/>
                      <a:gd name="connsiteX1" fmla="*/ 85630 w 195998"/>
                      <a:gd name="connsiteY1" fmla="*/ 21091 h 205626"/>
                      <a:gd name="connsiteX2" fmla="*/ 76391 w 195998"/>
                      <a:gd name="connsiteY2" fmla="*/ 6709 h 205626"/>
                      <a:gd name="connsiteX3" fmla="*/ 54388 w 195998"/>
                      <a:gd name="connsiteY3" fmla="*/ 136 h 205626"/>
                      <a:gd name="connsiteX4" fmla="*/ 10954 w 195998"/>
                      <a:gd name="connsiteY4" fmla="*/ 38617 h 205626"/>
                      <a:gd name="connsiteX5" fmla="*/ 2286 w 195998"/>
                      <a:gd name="connsiteY5" fmla="*/ 102244 h 205626"/>
                      <a:gd name="connsiteX6" fmla="*/ 0 w 195998"/>
                      <a:gd name="connsiteY6" fmla="*/ 189684 h 205626"/>
                      <a:gd name="connsiteX7" fmla="*/ 122396 w 195998"/>
                      <a:gd name="connsiteY7" fmla="*/ 205495 h 205626"/>
                      <a:gd name="connsiteX8" fmla="*/ 179356 w 195998"/>
                      <a:gd name="connsiteY8" fmla="*/ 188922 h 205626"/>
                      <a:gd name="connsiteX9" fmla="*/ 189833 w 195998"/>
                      <a:gd name="connsiteY9" fmla="*/ 131677 h 205626"/>
                      <a:gd name="connsiteX10" fmla="*/ 97631 w 195998"/>
                      <a:gd name="connsiteY10" fmla="*/ 109293 h 20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5998" h="205626">
                        <a:moveTo>
                          <a:pt x="94964" y="106150"/>
                        </a:moveTo>
                        <a:cubicBezTo>
                          <a:pt x="100775" y="78432"/>
                          <a:pt x="97441" y="47952"/>
                          <a:pt x="85630" y="21091"/>
                        </a:cubicBezTo>
                        <a:cubicBezTo>
                          <a:pt x="83344" y="15853"/>
                          <a:pt x="80582" y="10519"/>
                          <a:pt x="76391" y="6709"/>
                        </a:cubicBezTo>
                        <a:cubicBezTo>
                          <a:pt x="70295" y="1184"/>
                          <a:pt x="62008" y="-530"/>
                          <a:pt x="54388" y="136"/>
                        </a:cubicBezTo>
                        <a:cubicBezTo>
                          <a:pt x="34195" y="1946"/>
                          <a:pt x="18383" y="18901"/>
                          <a:pt x="10954" y="38617"/>
                        </a:cubicBezTo>
                        <a:cubicBezTo>
                          <a:pt x="3524" y="58334"/>
                          <a:pt x="2858" y="80527"/>
                          <a:pt x="2286" y="102244"/>
                        </a:cubicBezTo>
                        <a:cubicBezTo>
                          <a:pt x="1524" y="131391"/>
                          <a:pt x="762" y="160537"/>
                          <a:pt x="0" y="189684"/>
                        </a:cubicBezTo>
                        <a:cubicBezTo>
                          <a:pt x="33528" y="196351"/>
                          <a:pt x="88868" y="206924"/>
                          <a:pt x="122396" y="205495"/>
                        </a:cubicBezTo>
                        <a:cubicBezTo>
                          <a:pt x="142685" y="204638"/>
                          <a:pt x="163830" y="201781"/>
                          <a:pt x="179356" y="188922"/>
                        </a:cubicBezTo>
                        <a:cubicBezTo>
                          <a:pt x="194882" y="176063"/>
                          <a:pt x="202025" y="150060"/>
                          <a:pt x="189833" y="131677"/>
                        </a:cubicBezTo>
                        <a:cubicBezTo>
                          <a:pt x="174688" y="108721"/>
                          <a:pt x="122015" y="103673"/>
                          <a:pt x="97631" y="109293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9A072832-A7BB-467F-A383-05721F4E8E51}"/>
                      </a:ext>
                    </a:extLst>
                  </p:cNvPr>
                  <p:cNvSpPr/>
                  <p:nvPr/>
                </p:nvSpPr>
                <p:spPr>
                  <a:xfrm>
                    <a:off x="5469466" y="2389804"/>
                    <a:ext cx="156950" cy="123652"/>
                  </a:xfrm>
                  <a:custGeom>
                    <a:avLst/>
                    <a:gdLst>
                      <a:gd name="connsiteX0" fmla="*/ 77512 w 156950"/>
                      <a:gd name="connsiteY0" fmla="*/ 38403 h 123652"/>
                      <a:gd name="connsiteX1" fmla="*/ 29316 w 156950"/>
                      <a:gd name="connsiteY1" fmla="*/ 6399 h 123652"/>
                      <a:gd name="connsiteX2" fmla="*/ 17886 w 156950"/>
                      <a:gd name="connsiteY2" fmla="*/ 4971 h 123652"/>
                      <a:gd name="connsiteX3" fmla="*/ 5027 w 156950"/>
                      <a:gd name="connsiteY3" fmla="*/ 13543 h 123652"/>
                      <a:gd name="connsiteX4" fmla="*/ 6170 w 156950"/>
                      <a:gd name="connsiteY4" fmla="*/ 52691 h 123652"/>
                      <a:gd name="connsiteX5" fmla="*/ 35412 w 156950"/>
                      <a:gd name="connsiteY5" fmla="*/ 84695 h 123652"/>
                      <a:gd name="connsiteX6" fmla="*/ 79798 w 156950"/>
                      <a:gd name="connsiteY6" fmla="*/ 123652 h 123652"/>
                      <a:gd name="connsiteX7" fmla="*/ 140949 w 156950"/>
                      <a:gd name="connsiteY7" fmla="*/ 66978 h 123652"/>
                      <a:gd name="connsiteX8" fmla="*/ 156951 w 156950"/>
                      <a:gd name="connsiteY8" fmla="*/ 30307 h 123652"/>
                      <a:gd name="connsiteX9" fmla="*/ 131805 w 156950"/>
                      <a:gd name="connsiteY9" fmla="*/ 113 h 123652"/>
                      <a:gd name="connsiteX10" fmla="*/ 80274 w 156950"/>
                      <a:gd name="connsiteY10" fmla="*/ 38213 h 123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950" h="123652">
                        <a:moveTo>
                          <a:pt x="77512" y="38403"/>
                        </a:moveTo>
                        <a:cubicBezTo>
                          <a:pt x="65701" y="23449"/>
                          <a:pt x="48461" y="11924"/>
                          <a:pt x="29316" y="6399"/>
                        </a:cubicBezTo>
                        <a:cubicBezTo>
                          <a:pt x="25601" y="5352"/>
                          <a:pt x="21696" y="4494"/>
                          <a:pt x="17886" y="4971"/>
                        </a:cubicBezTo>
                        <a:cubicBezTo>
                          <a:pt x="12361" y="5733"/>
                          <a:pt x="7884" y="9257"/>
                          <a:pt x="5027" y="13543"/>
                        </a:cubicBezTo>
                        <a:cubicBezTo>
                          <a:pt x="-2784" y="24783"/>
                          <a:pt x="-783" y="40308"/>
                          <a:pt x="6170" y="52691"/>
                        </a:cubicBezTo>
                        <a:cubicBezTo>
                          <a:pt x="13123" y="65073"/>
                          <a:pt x="24363" y="74979"/>
                          <a:pt x="35412" y="84695"/>
                        </a:cubicBezTo>
                        <a:cubicBezTo>
                          <a:pt x="50176" y="97649"/>
                          <a:pt x="65034" y="110698"/>
                          <a:pt x="79798" y="123652"/>
                        </a:cubicBezTo>
                        <a:cubicBezTo>
                          <a:pt x="97801" y="109174"/>
                          <a:pt x="127138" y="85076"/>
                          <a:pt x="140949" y="66978"/>
                        </a:cubicBezTo>
                        <a:cubicBezTo>
                          <a:pt x="149235" y="56120"/>
                          <a:pt x="156951" y="43928"/>
                          <a:pt x="156951" y="30307"/>
                        </a:cubicBezTo>
                        <a:cubicBezTo>
                          <a:pt x="156951" y="16686"/>
                          <a:pt x="146568" y="1732"/>
                          <a:pt x="131805" y="113"/>
                        </a:cubicBezTo>
                        <a:cubicBezTo>
                          <a:pt x="113326" y="-1887"/>
                          <a:pt x="87894" y="23163"/>
                          <a:pt x="80274" y="38213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090750BD-46C7-4F45-BC77-5BF71564C6E5}"/>
                      </a:ext>
                    </a:extLst>
                  </p:cNvPr>
                  <p:cNvSpPr/>
                  <p:nvPr/>
                </p:nvSpPr>
                <p:spPr>
                  <a:xfrm>
                    <a:off x="5547803" y="2445239"/>
                    <a:ext cx="292063" cy="277957"/>
                  </a:xfrm>
                  <a:custGeom>
                    <a:avLst/>
                    <a:gdLst>
                      <a:gd name="connsiteX0" fmla="*/ 151004 w 292063"/>
                      <a:gd name="connsiteY0" fmla="*/ 142036 h 277957"/>
                      <a:gd name="connsiteX1" fmla="*/ 30417 w 292063"/>
                      <a:gd name="connsiteY1" fmla="*/ 153656 h 277957"/>
                      <a:gd name="connsiteX2" fmla="*/ 9843 w 292063"/>
                      <a:gd name="connsiteY2" fmla="*/ 166420 h 277957"/>
                      <a:gd name="connsiteX3" fmla="*/ 128 w 292063"/>
                      <a:gd name="connsiteY3" fmla="*/ 197376 h 277957"/>
                      <a:gd name="connsiteX4" fmla="*/ 53658 w 292063"/>
                      <a:gd name="connsiteY4" fmla="*/ 259574 h 277957"/>
                      <a:gd name="connsiteX5" fmla="*/ 143574 w 292063"/>
                      <a:gd name="connsiteY5" fmla="*/ 273100 h 277957"/>
                      <a:gd name="connsiteX6" fmla="*/ 267304 w 292063"/>
                      <a:gd name="connsiteY6" fmla="*/ 277957 h 277957"/>
                      <a:gd name="connsiteX7" fmla="*/ 291974 w 292063"/>
                      <a:gd name="connsiteY7" fmla="*/ 105079 h 277957"/>
                      <a:gd name="connsiteX8" fmla="*/ 269590 w 292063"/>
                      <a:gd name="connsiteY8" fmla="*/ 24211 h 277957"/>
                      <a:gd name="connsiteX9" fmla="*/ 188723 w 292063"/>
                      <a:gd name="connsiteY9" fmla="*/ 8304 h 277957"/>
                      <a:gd name="connsiteX10" fmla="*/ 155290 w 292063"/>
                      <a:gd name="connsiteY10" fmla="*/ 138416 h 277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2063" h="277957">
                        <a:moveTo>
                          <a:pt x="151004" y="142036"/>
                        </a:moveTo>
                        <a:cubicBezTo>
                          <a:pt x="111951" y="133273"/>
                          <a:pt x="68708" y="137463"/>
                          <a:pt x="30417" y="153656"/>
                        </a:cubicBezTo>
                        <a:cubicBezTo>
                          <a:pt x="22893" y="156799"/>
                          <a:pt x="15368" y="160609"/>
                          <a:pt x="9843" y="166420"/>
                        </a:cubicBezTo>
                        <a:cubicBezTo>
                          <a:pt x="1937" y="174897"/>
                          <a:pt x="-634" y="186613"/>
                          <a:pt x="128" y="197376"/>
                        </a:cubicBezTo>
                        <a:cubicBezTo>
                          <a:pt x="2319" y="226046"/>
                          <a:pt x="25940" y="248620"/>
                          <a:pt x="53658" y="259574"/>
                        </a:cubicBezTo>
                        <a:cubicBezTo>
                          <a:pt x="81376" y="270528"/>
                          <a:pt x="112808" y="271861"/>
                          <a:pt x="143574" y="273100"/>
                        </a:cubicBezTo>
                        <a:cubicBezTo>
                          <a:pt x="184818" y="274719"/>
                          <a:pt x="226061" y="276338"/>
                          <a:pt x="267304" y="277957"/>
                        </a:cubicBezTo>
                        <a:cubicBezTo>
                          <a:pt x="277401" y="230618"/>
                          <a:pt x="293402" y="152513"/>
                          <a:pt x="291974" y="105079"/>
                        </a:cubicBezTo>
                        <a:cubicBezTo>
                          <a:pt x="291116" y="76408"/>
                          <a:pt x="287497" y="46404"/>
                          <a:pt x="269590" y="24211"/>
                        </a:cubicBezTo>
                        <a:cubicBezTo>
                          <a:pt x="251683" y="2018"/>
                          <a:pt x="215107" y="-8555"/>
                          <a:pt x="188723" y="8304"/>
                        </a:cubicBezTo>
                        <a:cubicBezTo>
                          <a:pt x="155957" y="29355"/>
                          <a:pt x="147765" y="103745"/>
                          <a:pt x="155290" y="138416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744A3EC4-C119-4B81-A8C6-F8654AC3C83C}"/>
                      </a:ext>
                    </a:extLst>
                  </p:cNvPr>
                  <p:cNvSpPr/>
                  <p:nvPr/>
                </p:nvSpPr>
                <p:spPr>
                  <a:xfrm>
                    <a:off x="6462417" y="2554491"/>
                    <a:ext cx="326488" cy="266812"/>
                  </a:xfrm>
                  <a:custGeom>
                    <a:avLst/>
                    <a:gdLst>
                      <a:gd name="connsiteX0" fmla="*/ 158792 w 326488"/>
                      <a:gd name="connsiteY0" fmla="*/ 89648 h 266812"/>
                      <a:gd name="connsiteX1" fmla="*/ 70209 w 326488"/>
                      <a:gd name="connsiteY1" fmla="*/ 6971 h 266812"/>
                      <a:gd name="connsiteX2" fmla="*/ 46968 w 326488"/>
                      <a:gd name="connsiteY2" fmla="*/ 17 h 266812"/>
                      <a:gd name="connsiteX3" fmla="*/ 17345 w 326488"/>
                      <a:gd name="connsiteY3" fmla="*/ 13257 h 266812"/>
                      <a:gd name="connsiteX4" fmla="*/ 6201 w 326488"/>
                      <a:gd name="connsiteY4" fmla="*/ 94601 h 266812"/>
                      <a:gd name="connsiteX5" fmla="*/ 55636 w 326488"/>
                      <a:gd name="connsiteY5" fmla="*/ 170896 h 266812"/>
                      <a:gd name="connsiteX6" fmla="*/ 133931 w 326488"/>
                      <a:gd name="connsiteY6" fmla="*/ 266813 h 266812"/>
                      <a:gd name="connsiteX7" fmla="*/ 279854 w 326488"/>
                      <a:gd name="connsiteY7" fmla="*/ 170801 h 266812"/>
                      <a:gd name="connsiteX8" fmla="*/ 325670 w 326488"/>
                      <a:gd name="connsiteY8" fmla="*/ 100506 h 266812"/>
                      <a:gd name="connsiteX9" fmla="*/ 284045 w 326488"/>
                      <a:gd name="connsiteY9" fmla="*/ 29450 h 266812"/>
                      <a:gd name="connsiteX10" fmla="*/ 164411 w 326488"/>
                      <a:gd name="connsiteY10" fmla="*/ 90505 h 266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26488" h="266812">
                        <a:moveTo>
                          <a:pt x="158792" y="89648"/>
                        </a:moveTo>
                        <a:cubicBezTo>
                          <a:pt x="139456" y="54596"/>
                          <a:pt x="107737" y="24973"/>
                          <a:pt x="70209" y="6971"/>
                        </a:cubicBezTo>
                        <a:cubicBezTo>
                          <a:pt x="62875" y="3446"/>
                          <a:pt x="55064" y="303"/>
                          <a:pt x="46968" y="17"/>
                        </a:cubicBezTo>
                        <a:cubicBezTo>
                          <a:pt x="35347" y="-364"/>
                          <a:pt x="24870" y="5542"/>
                          <a:pt x="17345" y="13257"/>
                        </a:cubicBezTo>
                        <a:cubicBezTo>
                          <a:pt x="-2657" y="33831"/>
                          <a:pt x="-3896" y="66597"/>
                          <a:pt x="6201" y="94601"/>
                        </a:cubicBezTo>
                        <a:cubicBezTo>
                          <a:pt x="16297" y="122604"/>
                          <a:pt x="36110" y="147083"/>
                          <a:pt x="55636" y="170896"/>
                        </a:cubicBezTo>
                        <a:cubicBezTo>
                          <a:pt x="81734" y="202900"/>
                          <a:pt x="107833" y="234809"/>
                          <a:pt x="133931" y="266813"/>
                        </a:cubicBezTo>
                        <a:cubicBezTo>
                          <a:pt x="176127" y="243000"/>
                          <a:pt x="245183" y="203376"/>
                          <a:pt x="279854" y="170801"/>
                        </a:cubicBezTo>
                        <a:cubicBezTo>
                          <a:pt x="300809" y="151179"/>
                          <a:pt x="320907" y="128605"/>
                          <a:pt x="325670" y="100506"/>
                        </a:cubicBezTo>
                        <a:cubicBezTo>
                          <a:pt x="330432" y="72407"/>
                          <a:pt x="314144" y="37927"/>
                          <a:pt x="284045" y="29450"/>
                        </a:cubicBezTo>
                        <a:cubicBezTo>
                          <a:pt x="246612" y="18877"/>
                          <a:pt x="185366" y="61930"/>
                          <a:pt x="164411" y="9050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56C1E9BF-0DF5-4F7C-BBBC-124D7542AAA2}"/>
                      </a:ext>
                    </a:extLst>
                  </p:cNvPr>
                  <p:cNvSpPr/>
                  <p:nvPr/>
                </p:nvSpPr>
                <p:spPr>
                  <a:xfrm>
                    <a:off x="6751365" y="1403729"/>
                    <a:ext cx="489450" cy="448787"/>
                  </a:xfrm>
                  <a:custGeom>
                    <a:avLst/>
                    <a:gdLst>
                      <a:gd name="connsiteX0" fmla="*/ 232079 w 489450"/>
                      <a:gd name="connsiteY0" fmla="*/ 194660 h 448787"/>
                      <a:gd name="connsiteX1" fmla="*/ 140544 w 489450"/>
                      <a:gd name="connsiteY1" fmla="*/ 25401 h 448787"/>
                      <a:gd name="connsiteX2" fmla="*/ 109111 w 489450"/>
                      <a:gd name="connsiteY2" fmla="*/ 3303 h 448787"/>
                      <a:gd name="connsiteX3" fmla="*/ 57867 w 489450"/>
                      <a:gd name="connsiteY3" fmla="*/ 8256 h 448787"/>
                      <a:gd name="connsiteX4" fmla="*/ 50 w 489450"/>
                      <a:gd name="connsiteY4" fmla="*/ 125033 h 448787"/>
                      <a:gd name="connsiteX5" fmla="*/ 35864 w 489450"/>
                      <a:gd name="connsiteY5" fmla="*/ 264860 h 448787"/>
                      <a:gd name="connsiteX6" fmla="*/ 105206 w 489450"/>
                      <a:gd name="connsiteY6" fmla="*/ 448787 h 448787"/>
                      <a:gd name="connsiteX7" fmla="*/ 373335 w 489450"/>
                      <a:gd name="connsiteY7" fmla="*/ 377921 h 448787"/>
                      <a:gd name="connsiteX8" fmla="*/ 477729 w 489450"/>
                      <a:gd name="connsiteY8" fmla="*/ 295149 h 448787"/>
                      <a:gd name="connsiteX9" fmla="*/ 450964 w 489450"/>
                      <a:gd name="connsiteY9" fmla="*/ 167133 h 448787"/>
                      <a:gd name="connsiteX10" fmla="*/ 239985 w 489450"/>
                      <a:gd name="connsiteY10" fmla="*/ 198661 h 448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9450" h="448787">
                        <a:moveTo>
                          <a:pt x="232079" y="194660"/>
                        </a:moveTo>
                        <a:cubicBezTo>
                          <a:pt x="220744" y="132081"/>
                          <a:pt x="187978" y="71502"/>
                          <a:pt x="140544" y="25401"/>
                        </a:cubicBezTo>
                        <a:cubicBezTo>
                          <a:pt x="131209" y="16352"/>
                          <a:pt x="121113" y="7685"/>
                          <a:pt x="109111" y="3303"/>
                        </a:cubicBezTo>
                        <a:cubicBezTo>
                          <a:pt x="91776" y="-3079"/>
                          <a:pt x="73107" y="446"/>
                          <a:pt x="57867" y="8256"/>
                        </a:cubicBezTo>
                        <a:cubicBezTo>
                          <a:pt x="17290" y="29211"/>
                          <a:pt x="-1093" y="77789"/>
                          <a:pt x="50" y="125033"/>
                        </a:cubicBezTo>
                        <a:cubicBezTo>
                          <a:pt x="1193" y="172277"/>
                          <a:pt x="18624" y="219140"/>
                          <a:pt x="35864" y="264860"/>
                        </a:cubicBezTo>
                        <a:cubicBezTo>
                          <a:pt x="59010" y="326201"/>
                          <a:pt x="82061" y="387446"/>
                          <a:pt x="105206" y="448787"/>
                        </a:cubicBezTo>
                        <a:cubicBezTo>
                          <a:pt x="180739" y="434309"/>
                          <a:pt x="304755" y="409449"/>
                          <a:pt x="373335" y="377921"/>
                        </a:cubicBezTo>
                        <a:cubicBezTo>
                          <a:pt x="414769" y="358871"/>
                          <a:pt x="456488" y="335059"/>
                          <a:pt x="477729" y="295149"/>
                        </a:cubicBezTo>
                        <a:cubicBezTo>
                          <a:pt x="499065" y="255239"/>
                          <a:pt x="491921" y="195137"/>
                          <a:pt x="450964" y="167133"/>
                        </a:cubicBezTo>
                        <a:cubicBezTo>
                          <a:pt x="399910" y="132272"/>
                          <a:pt x="285991" y="166276"/>
                          <a:pt x="239985" y="198661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B321E1D-4931-4451-87F2-43F1BECB52DC}"/>
                      </a:ext>
                    </a:extLst>
                  </p:cNvPr>
                  <p:cNvSpPr/>
                  <p:nvPr/>
                </p:nvSpPr>
                <p:spPr>
                  <a:xfrm>
                    <a:off x="5056153" y="1498705"/>
                    <a:ext cx="488962" cy="449822"/>
                  </a:xfrm>
                  <a:custGeom>
                    <a:avLst/>
                    <a:gdLst>
                      <a:gd name="connsiteX0" fmla="*/ 252414 w 488962"/>
                      <a:gd name="connsiteY0" fmla="*/ 202935 h 449822"/>
                      <a:gd name="connsiteX1" fmla="*/ 60867 w 488962"/>
                      <a:gd name="connsiteY1" fmla="*/ 184742 h 449822"/>
                      <a:gd name="connsiteX2" fmla="*/ 24957 w 488962"/>
                      <a:gd name="connsiteY2" fmla="*/ 198553 h 449822"/>
                      <a:gd name="connsiteX3" fmla="*/ 573 w 488962"/>
                      <a:gd name="connsiteY3" fmla="*/ 243892 h 449822"/>
                      <a:gd name="connsiteX4" fmla="*/ 65439 w 488962"/>
                      <a:gd name="connsiteY4" fmla="*/ 356954 h 449822"/>
                      <a:gd name="connsiteX5" fmla="*/ 201551 w 488962"/>
                      <a:gd name="connsiteY5" fmla="*/ 405055 h 449822"/>
                      <a:gd name="connsiteX6" fmla="*/ 393003 w 488962"/>
                      <a:gd name="connsiteY6" fmla="*/ 449823 h 449822"/>
                      <a:gd name="connsiteX7" fmla="*/ 483396 w 488962"/>
                      <a:gd name="connsiteY7" fmla="*/ 187695 h 449822"/>
                      <a:gd name="connsiteX8" fmla="*/ 472823 w 488962"/>
                      <a:gd name="connsiteY8" fmla="*/ 54916 h 449822"/>
                      <a:gd name="connsiteX9" fmla="*/ 351570 w 488962"/>
                      <a:gd name="connsiteY9" fmla="*/ 5863 h 449822"/>
                      <a:gd name="connsiteX10" fmla="*/ 260320 w 488962"/>
                      <a:gd name="connsiteY10" fmla="*/ 198649 h 44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8962" h="449822">
                        <a:moveTo>
                          <a:pt x="252414" y="202935"/>
                        </a:moveTo>
                        <a:cubicBezTo>
                          <a:pt x="194121" y="177503"/>
                          <a:pt x="125541" y="171026"/>
                          <a:pt x="60867" y="184742"/>
                        </a:cubicBezTo>
                        <a:cubicBezTo>
                          <a:pt x="48198" y="187409"/>
                          <a:pt x="35339" y="191029"/>
                          <a:pt x="24957" y="198553"/>
                        </a:cubicBezTo>
                        <a:cubicBezTo>
                          <a:pt x="10003" y="209317"/>
                          <a:pt x="2478" y="226938"/>
                          <a:pt x="573" y="243892"/>
                        </a:cubicBezTo>
                        <a:cubicBezTo>
                          <a:pt x="-4570" y="289231"/>
                          <a:pt x="25529" y="331618"/>
                          <a:pt x="65439" y="356954"/>
                        </a:cubicBezTo>
                        <a:cubicBezTo>
                          <a:pt x="105348" y="382291"/>
                          <a:pt x="153926" y="393911"/>
                          <a:pt x="201551" y="405055"/>
                        </a:cubicBezTo>
                        <a:cubicBezTo>
                          <a:pt x="265368" y="420010"/>
                          <a:pt x="329186" y="434869"/>
                          <a:pt x="393003" y="449823"/>
                        </a:cubicBezTo>
                        <a:cubicBezTo>
                          <a:pt x="423007" y="379052"/>
                          <a:pt x="471394" y="262085"/>
                          <a:pt x="483396" y="187695"/>
                        </a:cubicBezTo>
                        <a:cubicBezTo>
                          <a:pt x="490635" y="142642"/>
                          <a:pt x="494064" y="94826"/>
                          <a:pt x="472823" y="54916"/>
                        </a:cubicBezTo>
                        <a:cubicBezTo>
                          <a:pt x="451487" y="15007"/>
                          <a:pt x="397671" y="-12616"/>
                          <a:pt x="351570" y="5863"/>
                        </a:cubicBezTo>
                        <a:cubicBezTo>
                          <a:pt x="294134" y="28818"/>
                          <a:pt x="258987" y="142451"/>
                          <a:pt x="260320" y="19864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AC4A3840-AE56-4973-BBF2-F9CFD1195EF0}"/>
                      </a:ext>
                    </a:extLst>
                  </p:cNvPr>
                  <p:cNvSpPr/>
                  <p:nvPr/>
                </p:nvSpPr>
                <p:spPr>
                  <a:xfrm>
                    <a:off x="5587976" y="1927573"/>
                    <a:ext cx="275869" cy="222694"/>
                  </a:xfrm>
                  <a:custGeom>
                    <a:avLst/>
                    <a:gdLst>
                      <a:gd name="connsiteX0" fmla="*/ 134453 w 275869"/>
                      <a:gd name="connsiteY0" fmla="*/ 72771 h 222694"/>
                      <a:gd name="connsiteX1" fmla="*/ 57777 w 275869"/>
                      <a:gd name="connsiteY1" fmla="*/ 5239 h 222694"/>
                      <a:gd name="connsiteX2" fmla="*/ 38060 w 275869"/>
                      <a:gd name="connsiteY2" fmla="*/ 0 h 222694"/>
                      <a:gd name="connsiteX3" fmla="*/ 13485 w 275869"/>
                      <a:gd name="connsiteY3" fmla="*/ 11906 h 222694"/>
                      <a:gd name="connsiteX4" fmla="*/ 6151 w 275869"/>
                      <a:gd name="connsiteY4" fmla="*/ 80772 h 222694"/>
                      <a:gd name="connsiteX5" fmla="*/ 49680 w 275869"/>
                      <a:gd name="connsiteY5" fmla="*/ 143827 h 222694"/>
                      <a:gd name="connsiteX6" fmla="*/ 118070 w 275869"/>
                      <a:gd name="connsiteY6" fmla="*/ 222694 h 222694"/>
                      <a:gd name="connsiteX7" fmla="*/ 238656 w 275869"/>
                      <a:gd name="connsiteY7" fmla="*/ 138113 h 222694"/>
                      <a:gd name="connsiteX8" fmla="*/ 275423 w 275869"/>
                      <a:gd name="connsiteY8" fmla="*/ 77724 h 222694"/>
                      <a:gd name="connsiteX9" fmla="*/ 238561 w 275869"/>
                      <a:gd name="connsiteY9" fmla="*/ 18859 h 222694"/>
                      <a:gd name="connsiteX10" fmla="*/ 139215 w 275869"/>
                      <a:gd name="connsiteY10" fmla="*/ 73342 h 222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5869" h="222694">
                        <a:moveTo>
                          <a:pt x="134453" y="72771"/>
                        </a:moveTo>
                        <a:cubicBezTo>
                          <a:pt x="117308" y="43720"/>
                          <a:pt x="89781" y="19526"/>
                          <a:pt x="57777" y="5239"/>
                        </a:cubicBezTo>
                        <a:cubicBezTo>
                          <a:pt x="51490" y="2476"/>
                          <a:pt x="44823" y="0"/>
                          <a:pt x="38060" y="0"/>
                        </a:cubicBezTo>
                        <a:cubicBezTo>
                          <a:pt x="28249" y="0"/>
                          <a:pt x="19581" y="5239"/>
                          <a:pt x="13485" y="11906"/>
                        </a:cubicBezTo>
                        <a:cubicBezTo>
                          <a:pt x="-2898" y="29813"/>
                          <a:pt x="-3088" y="57340"/>
                          <a:pt x="6151" y="80772"/>
                        </a:cubicBezTo>
                        <a:cubicBezTo>
                          <a:pt x="15390" y="104108"/>
                          <a:pt x="32726" y="124206"/>
                          <a:pt x="49680" y="143827"/>
                        </a:cubicBezTo>
                        <a:cubicBezTo>
                          <a:pt x="72445" y="170117"/>
                          <a:pt x="95305" y="196405"/>
                          <a:pt x="118070" y="222694"/>
                        </a:cubicBezTo>
                        <a:cubicBezTo>
                          <a:pt x="153027" y="201549"/>
                          <a:pt x="210272" y="166402"/>
                          <a:pt x="238656" y="138113"/>
                        </a:cubicBezTo>
                        <a:cubicBezTo>
                          <a:pt x="255801" y="120967"/>
                          <a:pt x="272184" y="101536"/>
                          <a:pt x="275423" y="77724"/>
                        </a:cubicBezTo>
                        <a:cubicBezTo>
                          <a:pt x="278661" y="53911"/>
                          <a:pt x="264088" y="25241"/>
                          <a:pt x="238561" y="18859"/>
                        </a:cubicBezTo>
                        <a:cubicBezTo>
                          <a:pt x="206748" y="10858"/>
                          <a:pt x="156170" y="48768"/>
                          <a:pt x="139215" y="73342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84B6D52F-0AA2-46FC-AC34-5A65AC33F416}"/>
                      </a:ext>
                    </a:extLst>
                  </p:cNvPr>
                  <p:cNvSpPr/>
                  <p:nvPr/>
                </p:nvSpPr>
                <p:spPr>
                  <a:xfrm>
                    <a:off x="5462591" y="3413838"/>
                    <a:ext cx="464815" cy="484062"/>
                  </a:xfrm>
                  <a:custGeom>
                    <a:avLst/>
                    <a:gdLst>
                      <a:gd name="connsiteX0" fmla="*/ 228596 w 464815"/>
                      <a:gd name="connsiteY0" fmla="*/ 256048 h 484062"/>
                      <a:gd name="connsiteX1" fmla="*/ 37048 w 464815"/>
                      <a:gd name="connsiteY1" fmla="*/ 317199 h 484062"/>
                      <a:gd name="connsiteX2" fmla="*/ 8187 w 464815"/>
                      <a:gd name="connsiteY2" fmla="*/ 345202 h 484062"/>
                      <a:gd name="connsiteX3" fmla="*/ 3330 w 464815"/>
                      <a:gd name="connsiteY3" fmla="*/ 398828 h 484062"/>
                      <a:gd name="connsiteX4" fmla="*/ 112010 w 464815"/>
                      <a:gd name="connsiteY4" fmla="*/ 480934 h 484062"/>
                      <a:gd name="connsiteX5" fmla="*/ 262505 w 464815"/>
                      <a:gd name="connsiteY5" fmla="*/ 471314 h 484062"/>
                      <a:gd name="connsiteX6" fmla="*/ 464816 w 464815"/>
                      <a:gd name="connsiteY6" fmla="*/ 435785 h 484062"/>
                      <a:gd name="connsiteX7" fmla="*/ 444147 w 464815"/>
                      <a:gd name="connsiteY7" fmla="*/ 146797 h 484062"/>
                      <a:gd name="connsiteX8" fmla="*/ 379472 w 464815"/>
                      <a:gd name="connsiteY8" fmla="*/ 23543 h 484062"/>
                      <a:gd name="connsiteX9" fmla="*/ 242788 w 464815"/>
                      <a:gd name="connsiteY9" fmla="*/ 26115 h 484062"/>
                      <a:gd name="connsiteX10" fmla="*/ 234120 w 464815"/>
                      <a:gd name="connsiteY10" fmla="*/ 248905 h 484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4815" h="484062">
                        <a:moveTo>
                          <a:pt x="228596" y="256048"/>
                        </a:moveTo>
                        <a:cubicBezTo>
                          <a:pt x="162207" y="255572"/>
                          <a:pt x="93531" y="277480"/>
                          <a:pt x="37048" y="317199"/>
                        </a:cubicBezTo>
                        <a:cubicBezTo>
                          <a:pt x="25999" y="325010"/>
                          <a:pt x="15045" y="333773"/>
                          <a:pt x="8187" y="345202"/>
                        </a:cubicBezTo>
                        <a:cubicBezTo>
                          <a:pt x="-1719" y="361681"/>
                          <a:pt x="-1719" y="381683"/>
                          <a:pt x="3330" y="398828"/>
                        </a:cubicBezTo>
                        <a:cubicBezTo>
                          <a:pt x="16950" y="444548"/>
                          <a:pt x="63242" y="472837"/>
                          <a:pt x="112010" y="480934"/>
                        </a:cubicBezTo>
                        <a:cubicBezTo>
                          <a:pt x="160778" y="488935"/>
                          <a:pt x="212213" y="480077"/>
                          <a:pt x="262505" y="471314"/>
                        </a:cubicBezTo>
                        <a:cubicBezTo>
                          <a:pt x="329942" y="459502"/>
                          <a:pt x="397379" y="447692"/>
                          <a:pt x="464816" y="435785"/>
                        </a:cubicBezTo>
                        <a:cubicBezTo>
                          <a:pt x="464530" y="355394"/>
                          <a:pt x="463101" y="223187"/>
                          <a:pt x="444147" y="146797"/>
                        </a:cubicBezTo>
                        <a:cubicBezTo>
                          <a:pt x="432621" y="100505"/>
                          <a:pt x="416334" y="53166"/>
                          <a:pt x="379472" y="23543"/>
                        </a:cubicBezTo>
                        <a:cubicBezTo>
                          <a:pt x="342610" y="-6079"/>
                          <a:pt x="279555" y="-10461"/>
                          <a:pt x="242788" y="26115"/>
                        </a:cubicBezTo>
                        <a:cubicBezTo>
                          <a:pt x="197068" y="71740"/>
                          <a:pt x="209832" y="195374"/>
                          <a:pt x="234120" y="24890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967906B5-77B9-4710-9641-69BDB332D3BB}"/>
                      </a:ext>
                    </a:extLst>
                  </p:cNvPr>
                  <p:cNvSpPr/>
                  <p:nvPr/>
                </p:nvSpPr>
                <p:spPr>
                  <a:xfrm>
                    <a:off x="6111723" y="3124508"/>
                    <a:ext cx="493356" cy="467654"/>
                  </a:xfrm>
                  <a:custGeom>
                    <a:avLst/>
                    <a:gdLst>
                      <a:gd name="connsiteX0" fmla="*/ 232498 w 493356"/>
                      <a:gd name="connsiteY0" fmla="*/ 221148 h 467654"/>
                      <a:gd name="connsiteX1" fmla="*/ 160107 w 493356"/>
                      <a:gd name="connsiteY1" fmla="*/ 33600 h 467654"/>
                      <a:gd name="connsiteX2" fmla="*/ 130485 w 493356"/>
                      <a:gd name="connsiteY2" fmla="*/ 6454 h 467654"/>
                      <a:gd name="connsiteX3" fmla="*/ 76669 w 493356"/>
                      <a:gd name="connsiteY3" fmla="*/ 4835 h 467654"/>
                      <a:gd name="connsiteX4" fmla="*/ 1231 w 493356"/>
                      <a:gd name="connsiteY4" fmla="*/ 118182 h 467654"/>
                      <a:gd name="connsiteX5" fmla="*/ 19804 w 493356"/>
                      <a:gd name="connsiteY5" fmla="*/ 267820 h 467654"/>
                      <a:gd name="connsiteX6" fmla="*/ 67239 w 493356"/>
                      <a:gd name="connsiteY6" fmla="*/ 467655 h 467654"/>
                      <a:gd name="connsiteX7" fmla="*/ 354513 w 493356"/>
                      <a:gd name="connsiteY7" fmla="*/ 429840 h 467654"/>
                      <a:gd name="connsiteX8" fmla="*/ 473766 w 493356"/>
                      <a:gd name="connsiteY8" fmla="*/ 357927 h 467654"/>
                      <a:gd name="connsiteX9" fmla="*/ 463003 w 493356"/>
                      <a:gd name="connsiteY9" fmla="*/ 221624 h 467654"/>
                      <a:gd name="connsiteX10" fmla="*/ 240117 w 493356"/>
                      <a:gd name="connsiteY10" fmla="*/ 226291 h 467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93356" h="467654">
                        <a:moveTo>
                          <a:pt x="232498" y="221148"/>
                        </a:moveTo>
                        <a:cubicBezTo>
                          <a:pt x="229069" y="154758"/>
                          <a:pt x="203065" y="87607"/>
                          <a:pt x="160107" y="33600"/>
                        </a:cubicBezTo>
                        <a:cubicBezTo>
                          <a:pt x="151725" y="23028"/>
                          <a:pt x="142296" y="12645"/>
                          <a:pt x="130485" y="6454"/>
                        </a:cubicBezTo>
                        <a:cubicBezTo>
                          <a:pt x="113435" y="-2499"/>
                          <a:pt x="93528" y="-1261"/>
                          <a:pt x="76669" y="4835"/>
                        </a:cubicBezTo>
                        <a:cubicBezTo>
                          <a:pt x="31901" y="21123"/>
                          <a:pt x="6279" y="69033"/>
                          <a:pt x="1231" y="118182"/>
                        </a:cubicBezTo>
                        <a:cubicBezTo>
                          <a:pt x="-3913" y="167331"/>
                          <a:pt x="7993" y="218195"/>
                          <a:pt x="19804" y="267820"/>
                        </a:cubicBezTo>
                        <a:cubicBezTo>
                          <a:pt x="35616" y="334400"/>
                          <a:pt x="51427" y="401075"/>
                          <a:pt x="67239" y="467655"/>
                        </a:cubicBezTo>
                        <a:cubicBezTo>
                          <a:pt x="147439" y="462606"/>
                          <a:pt x="279361" y="453367"/>
                          <a:pt x="354513" y="429840"/>
                        </a:cubicBezTo>
                        <a:cubicBezTo>
                          <a:pt x="400042" y="415648"/>
                          <a:pt x="446334" y="396503"/>
                          <a:pt x="473766" y="357927"/>
                        </a:cubicBezTo>
                        <a:cubicBezTo>
                          <a:pt x="501198" y="319350"/>
                          <a:pt x="501769" y="256104"/>
                          <a:pt x="463003" y="221624"/>
                        </a:cubicBezTo>
                        <a:cubicBezTo>
                          <a:pt x="414711" y="178666"/>
                          <a:pt x="292124" y="198764"/>
                          <a:pt x="240117" y="226291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DC4BAC80-9643-4C59-9C27-681B07E6E83D}"/>
                      </a:ext>
                    </a:extLst>
                  </p:cNvPr>
                  <p:cNvSpPr/>
                  <p:nvPr/>
                </p:nvSpPr>
                <p:spPr>
                  <a:xfrm>
                    <a:off x="6996109" y="2092330"/>
                    <a:ext cx="284451" cy="281808"/>
                  </a:xfrm>
                  <a:custGeom>
                    <a:avLst/>
                    <a:gdLst>
                      <a:gd name="connsiteX0" fmla="*/ 134020 w 284451"/>
                      <a:gd name="connsiteY0" fmla="*/ 142996 h 281808"/>
                      <a:gd name="connsiteX1" fmla="*/ 106207 w 284451"/>
                      <a:gd name="connsiteY1" fmla="*/ 25077 h 281808"/>
                      <a:gd name="connsiteX2" fmla="*/ 90776 w 284451"/>
                      <a:gd name="connsiteY2" fmla="*/ 6503 h 281808"/>
                      <a:gd name="connsiteX3" fmla="*/ 58772 w 284451"/>
                      <a:gd name="connsiteY3" fmla="*/ 1074 h 281808"/>
                      <a:gd name="connsiteX4" fmla="*/ 4384 w 284451"/>
                      <a:gd name="connsiteY4" fmla="*/ 62605 h 281808"/>
                      <a:gd name="connsiteX5" fmla="*/ 3241 w 284451"/>
                      <a:gd name="connsiteY5" fmla="*/ 153474 h 281808"/>
                      <a:gd name="connsiteX6" fmla="*/ 15243 w 284451"/>
                      <a:gd name="connsiteY6" fmla="*/ 276727 h 281808"/>
                      <a:gd name="connsiteX7" fmla="*/ 189836 w 284451"/>
                      <a:gd name="connsiteY7" fmla="*/ 277680 h 281808"/>
                      <a:gd name="connsiteX8" fmla="*/ 266893 w 284451"/>
                      <a:gd name="connsiteY8" fmla="*/ 244533 h 281808"/>
                      <a:gd name="connsiteX9" fmla="*/ 271656 w 284451"/>
                      <a:gd name="connsiteY9" fmla="*/ 162332 h 281808"/>
                      <a:gd name="connsiteX10" fmla="*/ 138211 w 284451"/>
                      <a:gd name="connsiteY10" fmla="*/ 146806 h 28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4451" h="281808">
                        <a:moveTo>
                          <a:pt x="134020" y="142996"/>
                        </a:moveTo>
                        <a:cubicBezTo>
                          <a:pt x="137353" y="103086"/>
                          <a:pt x="127447" y="60891"/>
                          <a:pt x="106207" y="25077"/>
                        </a:cubicBezTo>
                        <a:cubicBezTo>
                          <a:pt x="102016" y="18028"/>
                          <a:pt x="97253" y="11075"/>
                          <a:pt x="90776" y="6503"/>
                        </a:cubicBezTo>
                        <a:cubicBezTo>
                          <a:pt x="81346" y="-260"/>
                          <a:pt x="69345" y="-1117"/>
                          <a:pt x="58772" y="1074"/>
                        </a:cubicBezTo>
                        <a:cubicBezTo>
                          <a:pt x="30673" y="7170"/>
                          <a:pt x="11528" y="33649"/>
                          <a:pt x="4384" y="62605"/>
                        </a:cubicBezTo>
                        <a:cubicBezTo>
                          <a:pt x="-2664" y="91561"/>
                          <a:pt x="193" y="122898"/>
                          <a:pt x="3241" y="153474"/>
                        </a:cubicBezTo>
                        <a:cubicBezTo>
                          <a:pt x="7242" y="194526"/>
                          <a:pt x="11242" y="235579"/>
                          <a:pt x="15243" y="276727"/>
                        </a:cubicBezTo>
                        <a:cubicBezTo>
                          <a:pt x="63535" y="280347"/>
                          <a:pt x="143068" y="285585"/>
                          <a:pt x="189836" y="277680"/>
                        </a:cubicBezTo>
                        <a:cubicBezTo>
                          <a:pt x="218125" y="272917"/>
                          <a:pt x="247367" y="265297"/>
                          <a:pt x="266893" y="244533"/>
                        </a:cubicBezTo>
                        <a:cubicBezTo>
                          <a:pt x="286420" y="223768"/>
                          <a:pt x="291944" y="186049"/>
                          <a:pt x="271656" y="162332"/>
                        </a:cubicBezTo>
                        <a:cubicBezTo>
                          <a:pt x="246319" y="132709"/>
                          <a:pt x="171453" y="134709"/>
                          <a:pt x="138211" y="146806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C3CB2FB8-AF5B-478E-AB21-8E3CCE066DEB}"/>
                      </a:ext>
                    </a:extLst>
                  </p:cNvPr>
                  <p:cNvSpPr/>
                  <p:nvPr/>
                </p:nvSpPr>
                <p:spPr>
                  <a:xfrm>
                    <a:off x="6213531" y="2015365"/>
                    <a:ext cx="264403" cy="233486"/>
                  </a:xfrm>
                  <a:custGeom>
                    <a:avLst/>
                    <a:gdLst>
                      <a:gd name="connsiteX0" fmla="*/ 134976 w 264403"/>
                      <a:gd name="connsiteY0" fmla="*/ 94612 h 233486"/>
                      <a:gd name="connsiteX1" fmla="*/ 37631 w 264403"/>
                      <a:gd name="connsiteY1" fmla="*/ 69656 h 233486"/>
                      <a:gd name="connsiteX2" fmla="*/ 18009 w 264403"/>
                      <a:gd name="connsiteY2" fmla="*/ 73847 h 233486"/>
                      <a:gd name="connsiteX3" fmla="*/ 1721 w 264403"/>
                      <a:gd name="connsiteY3" fmla="*/ 95278 h 233486"/>
                      <a:gd name="connsiteX4" fmla="*/ 25915 w 264403"/>
                      <a:gd name="connsiteY4" fmla="*/ 158905 h 233486"/>
                      <a:gd name="connsiteX5" fmla="*/ 92209 w 264403"/>
                      <a:gd name="connsiteY5" fmla="*/ 194815 h 233486"/>
                      <a:gd name="connsiteX6" fmla="*/ 187364 w 264403"/>
                      <a:gd name="connsiteY6" fmla="*/ 233486 h 233486"/>
                      <a:gd name="connsiteX7" fmla="*/ 255372 w 264403"/>
                      <a:gd name="connsiteY7" fmla="*/ 105565 h 233486"/>
                      <a:gd name="connsiteX8" fmla="*/ 260706 w 264403"/>
                      <a:gd name="connsiteY8" fmla="*/ 36223 h 233486"/>
                      <a:gd name="connsiteX9" fmla="*/ 202127 w 264403"/>
                      <a:gd name="connsiteY9" fmla="*/ 1076 h 233486"/>
                      <a:gd name="connsiteX10" fmla="*/ 139358 w 264403"/>
                      <a:gd name="connsiteY10" fmla="*/ 93088 h 233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4403" h="233486">
                        <a:moveTo>
                          <a:pt x="134976" y="94612"/>
                        </a:moveTo>
                        <a:cubicBezTo>
                          <a:pt x="106973" y="76800"/>
                          <a:pt x="72111" y="67846"/>
                          <a:pt x="37631" y="69656"/>
                        </a:cubicBezTo>
                        <a:cubicBezTo>
                          <a:pt x="30868" y="70037"/>
                          <a:pt x="23915" y="70799"/>
                          <a:pt x="18009" y="73847"/>
                        </a:cubicBezTo>
                        <a:cubicBezTo>
                          <a:pt x="9436" y="78229"/>
                          <a:pt x="4102" y="86611"/>
                          <a:pt x="1721" y="95278"/>
                        </a:cubicBezTo>
                        <a:cubicBezTo>
                          <a:pt x="-4660" y="118234"/>
                          <a:pt x="7436" y="142522"/>
                          <a:pt x="25915" y="158905"/>
                        </a:cubicBezTo>
                        <a:cubicBezTo>
                          <a:pt x="44393" y="175288"/>
                          <a:pt x="68587" y="185194"/>
                          <a:pt x="92209" y="194815"/>
                        </a:cubicBezTo>
                        <a:cubicBezTo>
                          <a:pt x="123927" y="207673"/>
                          <a:pt x="155645" y="220627"/>
                          <a:pt x="187364" y="233486"/>
                        </a:cubicBezTo>
                        <a:cubicBezTo>
                          <a:pt x="208604" y="199387"/>
                          <a:pt x="243085" y="142999"/>
                          <a:pt x="255372" y="105565"/>
                        </a:cubicBezTo>
                        <a:cubicBezTo>
                          <a:pt x="262801" y="82896"/>
                          <a:pt x="268421" y="58512"/>
                          <a:pt x="260706" y="36223"/>
                        </a:cubicBezTo>
                        <a:cubicBezTo>
                          <a:pt x="252991" y="13840"/>
                          <a:pt x="227464" y="-4734"/>
                          <a:pt x="202127" y="1076"/>
                        </a:cubicBezTo>
                        <a:cubicBezTo>
                          <a:pt x="170600" y="8220"/>
                          <a:pt x="143263" y="63941"/>
                          <a:pt x="139358" y="9308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BBC7EA2D-26C5-44C7-B619-FBF10DDFA5BD}"/>
                      </a:ext>
                    </a:extLst>
                  </p:cNvPr>
                  <p:cNvSpPr/>
                  <p:nvPr/>
                </p:nvSpPr>
                <p:spPr>
                  <a:xfrm>
                    <a:off x="6415322" y="1333072"/>
                    <a:ext cx="192360" cy="151493"/>
                  </a:xfrm>
                  <a:custGeom>
                    <a:avLst/>
                    <a:gdLst>
                      <a:gd name="connsiteX0" fmla="*/ 95015 w 192360"/>
                      <a:gd name="connsiteY0" fmla="*/ 46909 h 151493"/>
                      <a:gd name="connsiteX1" fmla="*/ 35960 w 192360"/>
                      <a:gd name="connsiteY1" fmla="*/ 7761 h 151493"/>
                      <a:gd name="connsiteX2" fmla="*/ 21958 w 192360"/>
                      <a:gd name="connsiteY2" fmla="*/ 6046 h 151493"/>
                      <a:gd name="connsiteX3" fmla="*/ 6147 w 192360"/>
                      <a:gd name="connsiteY3" fmla="*/ 16524 h 151493"/>
                      <a:gd name="connsiteX4" fmla="*/ 7575 w 192360"/>
                      <a:gd name="connsiteY4" fmla="*/ 64530 h 151493"/>
                      <a:gd name="connsiteX5" fmla="*/ 43484 w 192360"/>
                      <a:gd name="connsiteY5" fmla="*/ 103773 h 151493"/>
                      <a:gd name="connsiteX6" fmla="*/ 97872 w 192360"/>
                      <a:gd name="connsiteY6" fmla="*/ 151493 h 151493"/>
                      <a:gd name="connsiteX7" fmla="*/ 172739 w 192360"/>
                      <a:gd name="connsiteY7" fmla="*/ 82056 h 151493"/>
                      <a:gd name="connsiteX8" fmla="*/ 192360 w 192360"/>
                      <a:gd name="connsiteY8" fmla="*/ 37098 h 151493"/>
                      <a:gd name="connsiteX9" fmla="*/ 161499 w 192360"/>
                      <a:gd name="connsiteY9" fmla="*/ 141 h 151493"/>
                      <a:gd name="connsiteX10" fmla="*/ 98349 w 192360"/>
                      <a:gd name="connsiteY10" fmla="*/ 46909 h 151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2360" h="151493">
                        <a:moveTo>
                          <a:pt x="95015" y="46909"/>
                        </a:moveTo>
                        <a:cubicBezTo>
                          <a:pt x="80537" y="28525"/>
                          <a:pt x="59296" y="14524"/>
                          <a:pt x="35960" y="7761"/>
                        </a:cubicBezTo>
                        <a:cubicBezTo>
                          <a:pt x="31388" y="6427"/>
                          <a:pt x="26530" y="5380"/>
                          <a:pt x="21958" y="6046"/>
                        </a:cubicBezTo>
                        <a:cubicBezTo>
                          <a:pt x="15195" y="6999"/>
                          <a:pt x="9766" y="11380"/>
                          <a:pt x="6147" y="16524"/>
                        </a:cubicBezTo>
                        <a:cubicBezTo>
                          <a:pt x="-3378" y="30335"/>
                          <a:pt x="-997" y="49385"/>
                          <a:pt x="7575" y="64530"/>
                        </a:cubicBezTo>
                        <a:cubicBezTo>
                          <a:pt x="16148" y="79675"/>
                          <a:pt x="29959" y="91867"/>
                          <a:pt x="43484" y="103773"/>
                        </a:cubicBezTo>
                        <a:cubicBezTo>
                          <a:pt x="61582" y="119680"/>
                          <a:pt x="79775" y="135586"/>
                          <a:pt x="97872" y="151493"/>
                        </a:cubicBezTo>
                        <a:cubicBezTo>
                          <a:pt x="119875" y="133681"/>
                          <a:pt x="155880" y="104154"/>
                          <a:pt x="172739" y="82056"/>
                        </a:cubicBezTo>
                        <a:cubicBezTo>
                          <a:pt x="182931" y="68721"/>
                          <a:pt x="192360" y="53767"/>
                          <a:pt x="192360" y="37098"/>
                        </a:cubicBezTo>
                        <a:cubicBezTo>
                          <a:pt x="192360" y="20429"/>
                          <a:pt x="179692" y="2141"/>
                          <a:pt x="161499" y="141"/>
                        </a:cubicBezTo>
                        <a:cubicBezTo>
                          <a:pt x="138830" y="-2336"/>
                          <a:pt x="107683" y="28430"/>
                          <a:pt x="98349" y="4690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FD5C071-60D2-4414-9D8E-F69492882500}"/>
                      </a:ext>
                    </a:extLst>
                  </p:cNvPr>
                  <p:cNvSpPr/>
                  <p:nvPr/>
                </p:nvSpPr>
                <p:spPr>
                  <a:xfrm>
                    <a:off x="5724188" y="1386412"/>
                    <a:ext cx="192360" cy="151493"/>
                  </a:xfrm>
                  <a:custGeom>
                    <a:avLst/>
                    <a:gdLst>
                      <a:gd name="connsiteX0" fmla="*/ 95015 w 192360"/>
                      <a:gd name="connsiteY0" fmla="*/ 46909 h 151493"/>
                      <a:gd name="connsiteX1" fmla="*/ 35960 w 192360"/>
                      <a:gd name="connsiteY1" fmla="*/ 7761 h 151493"/>
                      <a:gd name="connsiteX2" fmla="*/ 21958 w 192360"/>
                      <a:gd name="connsiteY2" fmla="*/ 6046 h 151493"/>
                      <a:gd name="connsiteX3" fmla="*/ 6147 w 192360"/>
                      <a:gd name="connsiteY3" fmla="*/ 16524 h 151493"/>
                      <a:gd name="connsiteX4" fmla="*/ 7575 w 192360"/>
                      <a:gd name="connsiteY4" fmla="*/ 64530 h 151493"/>
                      <a:gd name="connsiteX5" fmla="*/ 43485 w 192360"/>
                      <a:gd name="connsiteY5" fmla="*/ 103773 h 151493"/>
                      <a:gd name="connsiteX6" fmla="*/ 97872 w 192360"/>
                      <a:gd name="connsiteY6" fmla="*/ 151493 h 151493"/>
                      <a:gd name="connsiteX7" fmla="*/ 172739 w 192360"/>
                      <a:gd name="connsiteY7" fmla="*/ 82056 h 151493"/>
                      <a:gd name="connsiteX8" fmla="*/ 192360 w 192360"/>
                      <a:gd name="connsiteY8" fmla="*/ 37098 h 151493"/>
                      <a:gd name="connsiteX9" fmla="*/ 161499 w 192360"/>
                      <a:gd name="connsiteY9" fmla="*/ 141 h 151493"/>
                      <a:gd name="connsiteX10" fmla="*/ 98349 w 192360"/>
                      <a:gd name="connsiteY10" fmla="*/ 46909 h 151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2360" h="151493">
                        <a:moveTo>
                          <a:pt x="95015" y="46909"/>
                        </a:moveTo>
                        <a:cubicBezTo>
                          <a:pt x="80537" y="28525"/>
                          <a:pt x="59296" y="14524"/>
                          <a:pt x="35960" y="7761"/>
                        </a:cubicBezTo>
                        <a:cubicBezTo>
                          <a:pt x="31388" y="6427"/>
                          <a:pt x="26530" y="5380"/>
                          <a:pt x="21958" y="6046"/>
                        </a:cubicBezTo>
                        <a:cubicBezTo>
                          <a:pt x="15195" y="6999"/>
                          <a:pt x="9766" y="11380"/>
                          <a:pt x="6147" y="16524"/>
                        </a:cubicBezTo>
                        <a:cubicBezTo>
                          <a:pt x="-3378" y="30335"/>
                          <a:pt x="-997" y="49290"/>
                          <a:pt x="7575" y="64530"/>
                        </a:cubicBezTo>
                        <a:cubicBezTo>
                          <a:pt x="16148" y="79675"/>
                          <a:pt x="29959" y="91867"/>
                          <a:pt x="43485" y="103773"/>
                        </a:cubicBezTo>
                        <a:cubicBezTo>
                          <a:pt x="61582" y="119680"/>
                          <a:pt x="79775" y="135586"/>
                          <a:pt x="97872" y="151493"/>
                        </a:cubicBezTo>
                        <a:cubicBezTo>
                          <a:pt x="119875" y="133681"/>
                          <a:pt x="155880" y="104154"/>
                          <a:pt x="172739" y="82056"/>
                        </a:cubicBezTo>
                        <a:cubicBezTo>
                          <a:pt x="182931" y="68721"/>
                          <a:pt x="192360" y="53767"/>
                          <a:pt x="192360" y="37098"/>
                        </a:cubicBezTo>
                        <a:cubicBezTo>
                          <a:pt x="192360" y="20429"/>
                          <a:pt x="179692" y="2141"/>
                          <a:pt x="161499" y="141"/>
                        </a:cubicBezTo>
                        <a:cubicBezTo>
                          <a:pt x="138830" y="-2336"/>
                          <a:pt x="107683" y="28430"/>
                          <a:pt x="98349" y="4690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19A02632-8538-4280-B50D-CC0B1749CF79}"/>
                      </a:ext>
                    </a:extLst>
                  </p:cNvPr>
                  <p:cNvSpPr/>
                  <p:nvPr/>
                </p:nvSpPr>
                <p:spPr>
                  <a:xfrm>
                    <a:off x="5693858" y="1561874"/>
                    <a:ext cx="216365" cy="217098"/>
                  </a:xfrm>
                  <a:custGeom>
                    <a:avLst/>
                    <a:gdLst>
                      <a:gd name="connsiteX0" fmla="*/ 110105 w 216365"/>
                      <a:gd name="connsiteY0" fmla="*/ 114716 h 217098"/>
                      <a:gd name="connsiteX1" fmla="*/ 19522 w 216365"/>
                      <a:gd name="connsiteY1" fmla="*/ 135099 h 217098"/>
                      <a:gd name="connsiteX2" fmla="*/ 5139 w 216365"/>
                      <a:gd name="connsiteY2" fmla="*/ 146815 h 217098"/>
                      <a:gd name="connsiteX3" fmla="*/ 758 w 216365"/>
                      <a:gd name="connsiteY3" fmla="*/ 171294 h 217098"/>
                      <a:gd name="connsiteX4" fmla="*/ 47430 w 216365"/>
                      <a:gd name="connsiteY4" fmla="*/ 213395 h 217098"/>
                      <a:gd name="connsiteX5" fmla="*/ 117058 w 216365"/>
                      <a:gd name="connsiteY5" fmla="*/ 215014 h 217098"/>
                      <a:gd name="connsiteX6" fmla="*/ 211546 w 216365"/>
                      <a:gd name="connsiteY6" fmla="*/ 206918 h 217098"/>
                      <a:gd name="connsiteX7" fmla="*/ 213737 w 216365"/>
                      <a:gd name="connsiteY7" fmla="*/ 73187 h 217098"/>
                      <a:gd name="connsiteX8" fmla="*/ 188972 w 216365"/>
                      <a:gd name="connsiteY8" fmla="*/ 13846 h 217098"/>
                      <a:gd name="connsiteX9" fmla="*/ 126011 w 216365"/>
                      <a:gd name="connsiteY9" fmla="*/ 9560 h 217098"/>
                      <a:gd name="connsiteX10" fmla="*/ 113057 w 216365"/>
                      <a:gd name="connsiteY10" fmla="*/ 111572 h 217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6365" h="217098">
                        <a:moveTo>
                          <a:pt x="110105" y="114716"/>
                        </a:moveTo>
                        <a:cubicBezTo>
                          <a:pt x="79625" y="111763"/>
                          <a:pt x="47144" y="119097"/>
                          <a:pt x="19522" y="135099"/>
                        </a:cubicBezTo>
                        <a:cubicBezTo>
                          <a:pt x="14093" y="138242"/>
                          <a:pt x="8759" y="141862"/>
                          <a:pt x="5139" y="146815"/>
                        </a:cubicBezTo>
                        <a:cubicBezTo>
                          <a:pt x="-99" y="153959"/>
                          <a:pt x="-861" y="163198"/>
                          <a:pt x="758" y="171294"/>
                        </a:cubicBezTo>
                        <a:cubicBezTo>
                          <a:pt x="5139" y="192821"/>
                          <a:pt x="25332" y="207775"/>
                          <a:pt x="47430" y="213395"/>
                        </a:cubicBezTo>
                        <a:cubicBezTo>
                          <a:pt x="69528" y="219014"/>
                          <a:pt x="93531" y="217109"/>
                          <a:pt x="117058" y="215014"/>
                        </a:cubicBezTo>
                        <a:cubicBezTo>
                          <a:pt x="148586" y="212347"/>
                          <a:pt x="180018" y="209585"/>
                          <a:pt x="211546" y="206918"/>
                        </a:cubicBezTo>
                        <a:cubicBezTo>
                          <a:pt x="214689" y="169961"/>
                          <a:pt x="219357" y="109096"/>
                          <a:pt x="213737" y="73187"/>
                        </a:cubicBezTo>
                        <a:cubicBezTo>
                          <a:pt x="210308" y="51470"/>
                          <a:pt x="204783" y="28991"/>
                          <a:pt x="188972" y="13846"/>
                        </a:cubicBezTo>
                        <a:cubicBezTo>
                          <a:pt x="173256" y="-1299"/>
                          <a:pt x="144395" y="-5871"/>
                          <a:pt x="126011" y="9560"/>
                        </a:cubicBezTo>
                        <a:cubicBezTo>
                          <a:pt x="103152" y="28705"/>
                          <a:pt x="104009" y="86045"/>
                          <a:pt x="113057" y="111572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36E87692-8C5C-4737-9E3C-496F69F4047B}"/>
                      </a:ext>
                    </a:extLst>
                  </p:cNvPr>
                  <p:cNvSpPr/>
                  <p:nvPr/>
                </p:nvSpPr>
                <p:spPr>
                  <a:xfrm>
                    <a:off x="6243445" y="1502707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0" y="33103"/>
                          <a:pt x="72487" y="10814"/>
                        </a:cubicBezTo>
                        <a:cubicBezTo>
                          <a:pt x="66581" y="6433"/>
                          <a:pt x="60199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92120ED7-96AD-4306-8F17-DEA417533C1A}"/>
                      </a:ext>
                    </a:extLst>
                  </p:cNvPr>
                  <p:cNvSpPr/>
                  <p:nvPr/>
                </p:nvSpPr>
                <p:spPr>
                  <a:xfrm>
                    <a:off x="5938264" y="1710257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1" y="33103"/>
                          <a:pt x="72487" y="10814"/>
                        </a:cubicBezTo>
                        <a:cubicBezTo>
                          <a:pt x="66581" y="6433"/>
                          <a:pt x="60200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55F01267-CD6F-4700-BCF8-5A83E7D92E2D}"/>
                      </a:ext>
                    </a:extLst>
                  </p:cNvPr>
                  <p:cNvSpPr/>
                  <p:nvPr/>
                </p:nvSpPr>
                <p:spPr>
                  <a:xfrm>
                    <a:off x="6162483" y="2177649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0" y="33103"/>
                          <a:pt x="72487" y="10814"/>
                        </a:cubicBezTo>
                        <a:cubicBezTo>
                          <a:pt x="66581" y="6433"/>
                          <a:pt x="60199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29F8EA5E-43CB-4C83-9CFA-044D9868F130}"/>
                      </a:ext>
                    </a:extLst>
                  </p:cNvPr>
                  <p:cNvSpPr/>
                  <p:nvPr/>
                </p:nvSpPr>
                <p:spPr>
                  <a:xfrm>
                    <a:off x="5836672" y="1376844"/>
                    <a:ext cx="411832" cy="370135"/>
                  </a:xfrm>
                  <a:custGeom>
                    <a:avLst/>
                    <a:gdLst>
                      <a:gd name="connsiteX0" fmla="*/ 211226 w 411832"/>
                      <a:gd name="connsiteY0" fmla="*/ 156871 h 370135"/>
                      <a:gd name="connsiteX1" fmla="*/ 55492 w 411832"/>
                      <a:gd name="connsiteY1" fmla="*/ 127343 h 370135"/>
                      <a:gd name="connsiteX2" fmla="*/ 25012 w 411832"/>
                      <a:gd name="connsiteY2" fmla="*/ 135916 h 370135"/>
                      <a:gd name="connsiteX3" fmla="*/ 1581 w 411832"/>
                      <a:gd name="connsiteY3" fmla="*/ 171253 h 370135"/>
                      <a:gd name="connsiteX4" fmla="*/ 46158 w 411832"/>
                      <a:gd name="connsiteY4" fmla="*/ 268980 h 370135"/>
                      <a:gd name="connsiteX5" fmla="*/ 154076 w 411832"/>
                      <a:gd name="connsiteY5" fmla="*/ 318796 h 370135"/>
                      <a:gd name="connsiteX6" fmla="*/ 307714 w 411832"/>
                      <a:gd name="connsiteY6" fmla="*/ 370135 h 370135"/>
                      <a:gd name="connsiteX7" fmla="*/ 401917 w 411832"/>
                      <a:gd name="connsiteY7" fmla="*/ 162014 h 370135"/>
                      <a:gd name="connsiteX8" fmla="*/ 403345 w 411832"/>
                      <a:gd name="connsiteY8" fmla="*/ 52286 h 370135"/>
                      <a:gd name="connsiteX9" fmla="*/ 307619 w 411832"/>
                      <a:gd name="connsiteY9" fmla="*/ 2756 h 370135"/>
                      <a:gd name="connsiteX10" fmla="*/ 217989 w 411832"/>
                      <a:gd name="connsiteY10" fmla="*/ 153918 h 370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1832" h="370135">
                        <a:moveTo>
                          <a:pt x="211226" y="156871"/>
                        </a:moveTo>
                        <a:cubicBezTo>
                          <a:pt x="165316" y="131629"/>
                          <a:pt x="109594" y="120961"/>
                          <a:pt x="55492" y="127343"/>
                        </a:cubicBezTo>
                        <a:cubicBezTo>
                          <a:pt x="44920" y="128581"/>
                          <a:pt x="34061" y="130582"/>
                          <a:pt x="25012" y="135916"/>
                        </a:cubicBezTo>
                        <a:cubicBezTo>
                          <a:pt x="11963" y="143631"/>
                          <a:pt x="4438" y="157442"/>
                          <a:pt x="1581" y="171253"/>
                        </a:cubicBezTo>
                        <a:cubicBezTo>
                          <a:pt x="-6134" y="208020"/>
                          <a:pt x="15297" y="245072"/>
                          <a:pt x="46158" y="268980"/>
                        </a:cubicBezTo>
                        <a:cubicBezTo>
                          <a:pt x="76924" y="292888"/>
                          <a:pt x="115976" y="306032"/>
                          <a:pt x="154076" y="318796"/>
                        </a:cubicBezTo>
                        <a:cubicBezTo>
                          <a:pt x="205320" y="335941"/>
                          <a:pt x="256470" y="352990"/>
                          <a:pt x="307714" y="370135"/>
                        </a:cubicBezTo>
                        <a:cubicBezTo>
                          <a:pt x="337718" y="314319"/>
                          <a:pt x="386391" y="222117"/>
                          <a:pt x="401917" y="162014"/>
                        </a:cubicBezTo>
                        <a:cubicBezTo>
                          <a:pt x="411346" y="125629"/>
                          <a:pt x="417823" y="86671"/>
                          <a:pt x="403345" y="52286"/>
                        </a:cubicBezTo>
                        <a:cubicBezTo>
                          <a:pt x="388867" y="17901"/>
                          <a:pt x="346862" y="-8864"/>
                          <a:pt x="307619" y="2756"/>
                        </a:cubicBezTo>
                        <a:cubicBezTo>
                          <a:pt x="258756" y="17234"/>
                          <a:pt x="221227" y="107722"/>
                          <a:pt x="217989" y="15391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4FF40379-B063-4786-8BF1-AEE7E7D3AEA3}"/>
                      </a:ext>
                    </a:extLst>
                  </p:cNvPr>
                  <p:cNvSpPr/>
                  <p:nvPr/>
                </p:nvSpPr>
                <p:spPr>
                  <a:xfrm>
                    <a:off x="5132083" y="2975307"/>
                    <a:ext cx="202147" cy="166322"/>
                  </a:xfrm>
                  <a:custGeom>
                    <a:avLst/>
                    <a:gdLst>
                      <a:gd name="connsiteX0" fmla="*/ 98095 w 202147"/>
                      <a:gd name="connsiteY0" fmla="*/ 56690 h 166322"/>
                      <a:gd name="connsiteX1" fmla="*/ 43992 w 202147"/>
                      <a:gd name="connsiteY1" fmla="*/ 4493 h 166322"/>
                      <a:gd name="connsiteX2" fmla="*/ 29705 w 202147"/>
                      <a:gd name="connsiteY2" fmla="*/ 16 h 166322"/>
                      <a:gd name="connsiteX3" fmla="*/ 11226 w 202147"/>
                      <a:gd name="connsiteY3" fmla="*/ 7922 h 166322"/>
                      <a:gd name="connsiteX4" fmla="*/ 3511 w 202147"/>
                      <a:gd name="connsiteY4" fmla="*/ 58214 h 166322"/>
                      <a:gd name="connsiteX5" fmla="*/ 33420 w 202147"/>
                      <a:gd name="connsiteY5" fmla="*/ 106030 h 166322"/>
                      <a:gd name="connsiteX6" fmla="*/ 81045 w 202147"/>
                      <a:gd name="connsiteY6" fmla="*/ 166323 h 166322"/>
                      <a:gd name="connsiteX7" fmla="*/ 172485 w 202147"/>
                      <a:gd name="connsiteY7" fmla="*/ 108220 h 166322"/>
                      <a:gd name="connsiteX8" fmla="*/ 201536 w 202147"/>
                      <a:gd name="connsiteY8" fmla="*/ 65072 h 166322"/>
                      <a:gd name="connsiteX9" fmla="*/ 176390 w 202147"/>
                      <a:gd name="connsiteY9" fmla="*/ 20590 h 166322"/>
                      <a:gd name="connsiteX10" fmla="*/ 101619 w 202147"/>
                      <a:gd name="connsiteY10" fmla="*/ 57357 h 166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02147" h="166322">
                        <a:moveTo>
                          <a:pt x="98095" y="56690"/>
                        </a:moveTo>
                        <a:cubicBezTo>
                          <a:pt x="86474" y="34783"/>
                          <a:pt x="67043" y="16113"/>
                          <a:pt x="43992" y="4493"/>
                        </a:cubicBezTo>
                        <a:cubicBezTo>
                          <a:pt x="39420" y="2207"/>
                          <a:pt x="34658" y="207"/>
                          <a:pt x="29705" y="16"/>
                        </a:cubicBezTo>
                        <a:cubicBezTo>
                          <a:pt x="22466" y="-270"/>
                          <a:pt x="15989" y="3255"/>
                          <a:pt x="11226" y="7922"/>
                        </a:cubicBezTo>
                        <a:cubicBezTo>
                          <a:pt x="-1347" y="20495"/>
                          <a:pt x="-2490" y="40783"/>
                          <a:pt x="3511" y="58214"/>
                        </a:cubicBezTo>
                        <a:cubicBezTo>
                          <a:pt x="9512" y="75645"/>
                          <a:pt x="21609" y="91075"/>
                          <a:pt x="33420" y="106030"/>
                        </a:cubicBezTo>
                        <a:cubicBezTo>
                          <a:pt x="49326" y="126127"/>
                          <a:pt x="65138" y="146225"/>
                          <a:pt x="81045" y="166323"/>
                        </a:cubicBezTo>
                        <a:cubicBezTo>
                          <a:pt x="107429" y="151940"/>
                          <a:pt x="150672" y="128032"/>
                          <a:pt x="172485" y="108220"/>
                        </a:cubicBezTo>
                        <a:cubicBezTo>
                          <a:pt x="185629" y="96219"/>
                          <a:pt x="198393" y="82408"/>
                          <a:pt x="201536" y="65072"/>
                        </a:cubicBezTo>
                        <a:cubicBezTo>
                          <a:pt x="204774" y="47641"/>
                          <a:pt x="194964" y="26115"/>
                          <a:pt x="176390" y="20590"/>
                        </a:cubicBezTo>
                        <a:cubicBezTo>
                          <a:pt x="153244" y="13637"/>
                          <a:pt x="114858" y="39831"/>
                          <a:pt x="101619" y="5735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98E42DE6-4881-45B7-BD4E-BC9369D42345}"/>
                      </a:ext>
                    </a:extLst>
                  </p:cNvPr>
                  <p:cNvSpPr/>
                  <p:nvPr/>
                </p:nvSpPr>
                <p:spPr>
                  <a:xfrm>
                    <a:off x="4965223" y="2915022"/>
                    <a:ext cx="145033" cy="159143"/>
                  </a:xfrm>
                  <a:custGeom>
                    <a:avLst/>
                    <a:gdLst>
                      <a:gd name="connsiteX0" fmla="*/ 61881 w 145033"/>
                      <a:gd name="connsiteY0" fmla="*/ 83542 h 159143"/>
                      <a:gd name="connsiteX1" fmla="*/ 7874 w 145033"/>
                      <a:gd name="connsiteY1" fmla="*/ 114403 h 159143"/>
                      <a:gd name="connsiteX2" fmla="*/ 921 w 145033"/>
                      <a:gd name="connsiteY2" fmla="*/ 124690 h 159143"/>
                      <a:gd name="connsiteX3" fmla="*/ 2921 w 145033"/>
                      <a:gd name="connsiteY3" fmla="*/ 141263 h 159143"/>
                      <a:gd name="connsiteX4" fmla="*/ 41116 w 145033"/>
                      <a:gd name="connsiteY4" fmla="*/ 159075 h 159143"/>
                      <a:gd name="connsiteX5" fmla="*/ 86074 w 145033"/>
                      <a:gd name="connsiteY5" fmla="*/ 146502 h 159143"/>
                      <a:gd name="connsiteX6" fmla="*/ 145034 w 145033"/>
                      <a:gd name="connsiteY6" fmla="*/ 122690 h 159143"/>
                      <a:gd name="connsiteX7" fmla="*/ 120174 w 145033"/>
                      <a:gd name="connsiteY7" fmla="*/ 36584 h 159143"/>
                      <a:gd name="connsiteX8" fmla="*/ 92646 w 145033"/>
                      <a:gd name="connsiteY8" fmla="*/ 3437 h 159143"/>
                      <a:gd name="connsiteX9" fmla="*/ 51403 w 145033"/>
                      <a:gd name="connsiteY9" fmla="*/ 13057 h 159143"/>
                      <a:gd name="connsiteX10" fmla="*/ 63119 w 145033"/>
                      <a:gd name="connsiteY10" fmla="*/ 81065 h 15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5033" h="159143">
                        <a:moveTo>
                          <a:pt x="61881" y="83542"/>
                        </a:moveTo>
                        <a:cubicBezTo>
                          <a:pt x="41783" y="87638"/>
                          <a:pt x="22352" y="98687"/>
                          <a:pt x="7874" y="114403"/>
                        </a:cubicBezTo>
                        <a:cubicBezTo>
                          <a:pt x="5017" y="117451"/>
                          <a:pt x="2254" y="120785"/>
                          <a:pt x="921" y="124690"/>
                        </a:cubicBezTo>
                        <a:cubicBezTo>
                          <a:pt x="-984" y="130310"/>
                          <a:pt x="254" y="136406"/>
                          <a:pt x="2921" y="141263"/>
                        </a:cubicBezTo>
                        <a:cubicBezTo>
                          <a:pt x="9970" y="154217"/>
                          <a:pt x="25876" y="159837"/>
                          <a:pt x="41116" y="159075"/>
                        </a:cubicBezTo>
                        <a:cubicBezTo>
                          <a:pt x="56356" y="158408"/>
                          <a:pt x="71406" y="152408"/>
                          <a:pt x="86074" y="146502"/>
                        </a:cubicBezTo>
                        <a:cubicBezTo>
                          <a:pt x="105696" y="138596"/>
                          <a:pt x="125412" y="130691"/>
                          <a:pt x="145034" y="122690"/>
                        </a:cubicBezTo>
                        <a:cubicBezTo>
                          <a:pt x="139795" y="98401"/>
                          <a:pt x="130842" y="58491"/>
                          <a:pt x="120174" y="36584"/>
                        </a:cubicBezTo>
                        <a:cubicBezTo>
                          <a:pt x="113697" y="23344"/>
                          <a:pt x="105696" y="10009"/>
                          <a:pt x="92646" y="3437"/>
                        </a:cubicBezTo>
                        <a:cubicBezTo>
                          <a:pt x="79597" y="-3136"/>
                          <a:pt x="60166" y="-469"/>
                          <a:pt x="51403" y="13057"/>
                        </a:cubicBezTo>
                        <a:cubicBezTo>
                          <a:pt x="40545" y="29821"/>
                          <a:pt x="52356" y="66397"/>
                          <a:pt x="63119" y="8106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8D5ABED5-EAFB-4308-A239-5BE10F3DDDA7}"/>
                      </a:ext>
                    </a:extLst>
                  </p:cNvPr>
                  <p:cNvSpPr/>
                  <p:nvPr/>
                </p:nvSpPr>
                <p:spPr>
                  <a:xfrm>
                    <a:off x="5210302" y="3141533"/>
                    <a:ext cx="199611" cy="218162"/>
                  </a:xfrm>
                  <a:custGeom>
                    <a:avLst/>
                    <a:gdLst>
                      <a:gd name="connsiteX0" fmla="*/ 86169 w 199611"/>
                      <a:gd name="connsiteY0" fmla="*/ 114778 h 218162"/>
                      <a:gd name="connsiteX1" fmla="*/ 11112 w 199611"/>
                      <a:gd name="connsiteY1" fmla="*/ 156021 h 218162"/>
                      <a:gd name="connsiteX2" fmla="*/ 1396 w 199611"/>
                      <a:gd name="connsiteY2" fmla="*/ 170023 h 218162"/>
                      <a:gd name="connsiteX3" fmla="*/ 3778 w 199611"/>
                      <a:gd name="connsiteY3" fmla="*/ 192787 h 218162"/>
                      <a:gd name="connsiteX4" fmla="*/ 55879 w 199611"/>
                      <a:gd name="connsiteY4" fmla="*/ 218124 h 218162"/>
                      <a:gd name="connsiteX5" fmla="*/ 117982 w 199611"/>
                      <a:gd name="connsiteY5" fmla="*/ 201741 h 218162"/>
                      <a:gd name="connsiteX6" fmla="*/ 199612 w 199611"/>
                      <a:gd name="connsiteY6" fmla="*/ 170308 h 218162"/>
                      <a:gd name="connsiteX7" fmla="*/ 167227 w 199611"/>
                      <a:gd name="connsiteY7" fmla="*/ 51246 h 218162"/>
                      <a:gd name="connsiteX8" fmla="*/ 130079 w 199611"/>
                      <a:gd name="connsiteY8" fmla="*/ 5050 h 218162"/>
                      <a:gd name="connsiteX9" fmla="*/ 73215 w 199611"/>
                      <a:gd name="connsiteY9" fmla="*/ 17337 h 218162"/>
                      <a:gd name="connsiteX10" fmla="*/ 87883 w 199611"/>
                      <a:gd name="connsiteY10" fmla="*/ 111158 h 218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9611" h="218162">
                        <a:moveTo>
                          <a:pt x="86169" y="114778"/>
                        </a:moveTo>
                        <a:cubicBezTo>
                          <a:pt x="58356" y="120016"/>
                          <a:pt x="31495" y="134780"/>
                          <a:pt x="11112" y="156021"/>
                        </a:cubicBezTo>
                        <a:cubicBezTo>
                          <a:pt x="7111" y="160212"/>
                          <a:pt x="3301" y="164784"/>
                          <a:pt x="1396" y="170023"/>
                        </a:cubicBezTo>
                        <a:cubicBezTo>
                          <a:pt x="-1366" y="177738"/>
                          <a:pt x="253" y="186025"/>
                          <a:pt x="3778" y="192787"/>
                        </a:cubicBezTo>
                        <a:cubicBezTo>
                          <a:pt x="13207" y="210790"/>
                          <a:pt x="34924" y="218791"/>
                          <a:pt x="55879" y="218124"/>
                        </a:cubicBezTo>
                        <a:cubicBezTo>
                          <a:pt x="76930" y="217457"/>
                          <a:pt x="97694" y="209551"/>
                          <a:pt x="117982" y="201741"/>
                        </a:cubicBezTo>
                        <a:cubicBezTo>
                          <a:pt x="145224" y="191263"/>
                          <a:pt x="172370" y="180786"/>
                          <a:pt x="199612" y="170308"/>
                        </a:cubicBezTo>
                        <a:cubicBezTo>
                          <a:pt x="192944" y="136780"/>
                          <a:pt x="181514" y="81631"/>
                          <a:pt x="167227" y="51246"/>
                        </a:cubicBezTo>
                        <a:cubicBezTo>
                          <a:pt x="158654" y="32863"/>
                          <a:pt x="147891" y="14384"/>
                          <a:pt x="130079" y="5050"/>
                        </a:cubicBezTo>
                        <a:cubicBezTo>
                          <a:pt x="112267" y="-4285"/>
                          <a:pt x="85502" y="-951"/>
                          <a:pt x="73215" y="17337"/>
                        </a:cubicBezTo>
                        <a:cubicBezTo>
                          <a:pt x="57880" y="40197"/>
                          <a:pt x="73310" y="90775"/>
                          <a:pt x="87883" y="11115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</p:grp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16CBE57-5BE6-4EF7-9190-066287AB5AFF}"/>
                  </a:ext>
                </a:extLst>
              </p:cNvPr>
              <p:cNvSpPr/>
              <p:nvPr/>
            </p:nvSpPr>
            <p:spPr>
              <a:xfrm>
                <a:off x="5327100" y="4365009"/>
                <a:ext cx="1838317" cy="686954"/>
              </a:xfrm>
              <a:custGeom>
                <a:avLst/>
                <a:gdLst>
                  <a:gd name="connsiteX0" fmla="*/ 292363 w 1838317"/>
                  <a:gd name="connsiteY0" fmla="*/ 354722 h 686954"/>
                  <a:gd name="connsiteX1" fmla="*/ 20805 w 1838317"/>
                  <a:gd name="connsiteY1" fmla="*/ 454735 h 686954"/>
                  <a:gd name="connsiteX2" fmla="*/ 45380 w 1838317"/>
                  <a:gd name="connsiteY2" fmla="*/ 534554 h 686954"/>
                  <a:gd name="connsiteX3" fmla="*/ 618785 w 1838317"/>
                  <a:gd name="connsiteY3" fmla="*/ 686954 h 686954"/>
                  <a:gd name="connsiteX4" fmla="*/ 1132468 w 1838317"/>
                  <a:gd name="connsiteY4" fmla="*/ 649235 h 686954"/>
                  <a:gd name="connsiteX5" fmla="*/ 1791884 w 1838317"/>
                  <a:gd name="connsiteY5" fmla="*/ 407490 h 686954"/>
                  <a:gd name="connsiteX6" fmla="*/ 1822459 w 1838317"/>
                  <a:gd name="connsiteY6" fmla="*/ 392536 h 686954"/>
                  <a:gd name="connsiteX7" fmla="*/ 1777215 w 1838317"/>
                  <a:gd name="connsiteY7" fmla="*/ 279474 h 686954"/>
                  <a:gd name="connsiteX8" fmla="*/ 1585001 w 1838317"/>
                  <a:gd name="connsiteY8" fmla="*/ 336148 h 686954"/>
                  <a:gd name="connsiteX9" fmla="*/ 1278201 w 1838317"/>
                  <a:gd name="connsiteY9" fmla="*/ 171747 h 686954"/>
                  <a:gd name="connsiteX10" fmla="*/ 1006262 w 1838317"/>
                  <a:gd name="connsiteY10" fmla="*/ 42873 h 686954"/>
                  <a:gd name="connsiteX11" fmla="*/ 38046 w 1838317"/>
                  <a:gd name="connsiteY11" fmla="*/ 374629 h 686954"/>
                  <a:gd name="connsiteX12" fmla="*/ 289791 w 1838317"/>
                  <a:gd name="connsiteY12" fmla="*/ 343482 h 686954"/>
                  <a:gd name="connsiteX13" fmla="*/ 291887 w 1838317"/>
                  <a:gd name="connsiteY13" fmla="*/ 343578 h 686954"/>
                  <a:gd name="connsiteX14" fmla="*/ 292363 w 1838317"/>
                  <a:gd name="connsiteY14" fmla="*/ 354722 h 68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317" h="686954">
                    <a:moveTo>
                      <a:pt x="292363" y="354722"/>
                    </a:moveTo>
                    <a:cubicBezTo>
                      <a:pt x="196732" y="370819"/>
                      <a:pt x="104149" y="405109"/>
                      <a:pt x="20805" y="454735"/>
                    </a:cubicBezTo>
                    <a:cubicBezTo>
                      <a:pt x="-17485" y="477499"/>
                      <a:pt x="803" y="536554"/>
                      <a:pt x="45380" y="534554"/>
                    </a:cubicBezTo>
                    <a:lnTo>
                      <a:pt x="618785" y="686954"/>
                    </a:lnTo>
                    <a:cubicBezTo>
                      <a:pt x="892914" y="674476"/>
                      <a:pt x="858529" y="631614"/>
                      <a:pt x="1132468" y="649235"/>
                    </a:cubicBezTo>
                    <a:cubicBezTo>
                      <a:pt x="1360306" y="663904"/>
                      <a:pt x="1568427" y="456735"/>
                      <a:pt x="1791884" y="407490"/>
                    </a:cubicBezTo>
                    <a:cubicBezTo>
                      <a:pt x="1803123" y="405014"/>
                      <a:pt x="1813982" y="400252"/>
                      <a:pt x="1822459" y="392536"/>
                    </a:cubicBezTo>
                    <a:cubicBezTo>
                      <a:pt x="1862083" y="356437"/>
                      <a:pt x="1820078" y="301287"/>
                      <a:pt x="1777215" y="279474"/>
                    </a:cubicBezTo>
                    <a:cubicBezTo>
                      <a:pt x="1591573" y="184891"/>
                      <a:pt x="1756546" y="484929"/>
                      <a:pt x="1585001" y="336148"/>
                    </a:cubicBezTo>
                    <a:cubicBezTo>
                      <a:pt x="1480988" y="245851"/>
                      <a:pt x="1474130" y="218610"/>
                      <a:pt x="1278201" y="171747"/>
                    </a:cubicBezTo>
                    <a:cubicBezTo>
                      <a:pt x="1171330" y="146220"/>
                      <a:pt x="1111608" y="75735"/>
                      <a:pt x="1006262" y="42873"/>
                    </a:cubicBezTo>
                    <a:cubicBezTo>
                      <a:pt x="645455" y="-69426"/>
                      <a:pt x="235975" y="38111"/>
                      <a:pt x="38046" y="374629"/>
                    </a:cubicBezTo>
                    <a:cubicBezTo>
                      <a:pt x="-816" y="440733"/>
                      <a:pt x="213210" y="338720"/>
                      <a:pt x="289791" y="343482"/>
                    </a:cubicBezTo>
                    <a:cubicBezTo>
                      <a:pt x="290458" y="343482"/>
                      <a:pt x="291220" y="343578"/>
                      <a:pt x="291887" y="343578"/>
                    </a:cubicBezTo>
                    <a:cubicBezTo>
                      <a:pt x="298364" y="344149"/>
                      <a:pt x="298840" y="353674"/>
                      <a:pt x="292363" y="35472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grpSp>
        <p:nvGrpSpPr>
          <p:cNvPr id="85" name="Graphic 57">
            <a:extLst>
              <a:ext uri="{FF2B5EF4-FFF2-40B4-BE49-F238E27FC236}">
                <a16:creationId xmlns:a16="http://schemas.microsoft.com/office/drawing/2014/main" id="{AFA04614-0F52-4864-AB0E-EB3ADD65B0C3}"/>
              </a:ext>
            </a:extLst>
          </p:cNvPr>
          <p:cNvGrpSpPr/>
          <p:nvPr/>
        </p:nvGrpSpPr>
        <p:grpSpPr>
          <a:xfrm>
            <a:off x="-8882" y="4794105"/>
            <a:ext cx="2744127" cy="1592274"/>
            <a:chOff x="4157662" y="2400300"/>
            <a:chExt cx="3880989" cy="2057538"/>
          </a:xfrm>
        </p:grpSpPr>
        <p:grpSp>
          <p:nvGrpSpPr>
            <p:cNvPr id="86" name="Graphic 57">
              <a:extLst>
                <a:ext uri="{FF2B5EF4-FFF2-40B4-BE49-F238E27FC236}">
                  <a16:creationId xmlns:a16="http://schemas.microsoft.com/office/drawing/2014/main" id="{0707532F-1733-41CF-8D80-2861BE191301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C7CA229-BDF2-4922-A809-978E887DA371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105" name="Graphic 57">
                <a:extLst>
                  <a:ext uri="{FF2B5EF4-FFF2-40B4-BE49-F238E27FC236}">
                    <a16:creationId xmlns:a16="http://schemas.microsoft.com/office/drawing/2014/main" id="{871B9947-C048-43AE-9E90-608670AF719E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762D051-FB85-4AB1-BE6A-A2ADFE012186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C66A924-FC16-4E75-A911-5FE3EBEC27E1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</p:grpSp>
        <p:grpSp>
          <p:nvGrpSpPr>
            <p:cNvPr id="87" name="Graphic 57">
              <a:extLst>
                <a:ext uri="{FF2B5EF4-FFF2-40B4-BE49-F238E27FC236}">
                  <a16:creationId xmlns:a16="http://schemas.microsoft.com/office/drawing/2014/main" id="{BEB8751E-ABB8-446B-91E2-FE91CED487CC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92" name="Graphic 57">
                <a:extLst>
                  <a:ext uri="{FF2B5EF4-FFF2-40B4-BE49-F238E27FC236}">
                    <a16:creationId xmlns:a16="http://schemas.microsoft.com/office/drawing/2014/main" id="{364CDF82-68CB-40F9-A0A9-CF5D47405BFD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5A4A96B8-BA51-430D-90F3-E9A3085BB807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0AACD37-FECD-4124-80DD-80CA3FE6D6F6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100353F-68F4-47FA-91DF-E98847000683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grpSp>
            <p:nvGrpSpPr>
              <p:cNvPr id="93" name="Graphic 57">
                <a:extLst>
                  <a:ext uri="{FF2B5EF4-FFF2-40B4-BE49-F238E27FC236}">
                    <a16:creationId xmlns:a16="http://schemas.microsoft.com/office/drawing/2014/main" id="{B5CDB9ED-E40C-4697-B77B-C96EA518BDB3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FFA31F6-709E-474B-9FA8-BF77BBE8F5DF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BB3D8102-C67B-475A-B595-6CB484D58DA9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4E6566E-ABAF-4CBC-9FAF-746EA7D03B8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95" name="Graphic 57">
                <a:extLst>
                  <a:ext uri="{FF2B5EF4-FFF2-40B4-BE49-F238E27FC236}">
                    <a16:creationId xmlns:a16="http://schemas.microsoft.com/office/drawing/2014/main" id="{E1A7D418-F32E-4688-B799-6A9E4421D2A1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A65AF83F-9437-4D02-8A12-B80D356DDF46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38A7EC4B-2856-48C1-9C99-9BB82A98F34B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5AE1D8F-3FF8-49B1-81AB-089CC74D101B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  <p:grpSp>
          <p:nvGrpSpPr>
            <p:cNvPr id="88" name="Graphic 57">
              <a:extLst>
                <a:ext uri="{FF2B5EF4-FFF2-40B4-BE49-F238E27FC236}">
                  <a16:creationId xmlns:a16="http://schemas.microsoft.com/office/drawing/2014/main" id="{46359079-3A5B-4DE1-97FD-58BDDC1B64BA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CA066CF-1003-44B0-A035-C075B5E18538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A37D8A8-D9C2-4E48-8983-C8AD12D73EA9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E68E93A-4B60-4340-8625-5C78E94C07D6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13B03DC1-3451-415F-9BEC-133CEC045E3C}"/>
              </a:ext>
            </a:extLst>
          </p:cNvPr>
          <p:cNvSpPr/>
          <p:nvPr/>
        </p:nvSpPr>
        <p:spPr>
          <a:xfrm>
            <a:off x="10220549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8768704A-E62D-4862-8465-1AC5753077D6}"/>
              </a:ext>
            </a:extLst>
          </p:cNvPr>
          <p:cNvSpPr/>
          <p:nvPr/>
        </p:nvSpPr>
        <p:spPr>
          <a:xfrm>
            <a:off x="8700690" y="209173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EC68F8DF-2EDC-4A69-BBFF-C8F90E39E26A}"/>
              </a:ext>
            </a:extLst>
          </p:cNvPr>
          <p:cNvSpPr/>
          <p:nvPr/>
        </p:nvSpPr>
        <p:spPr>
          <a:xfrm>
            <a:off x="7772677" y="1349414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65994FF7-A611-4100-94EE-96C9CC2F6026}"/>
              </a:ext>
            </a:extLst>
          </p:cNvPr>
          <p:cNvSpPr/>
          <p:nvPr/>
        </p:nvSpPr>
        <p:spPr>
          <a:xfrm>
            <a:off x="11630084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168CEC0-8B1B-42BD-9C3B-5FC784B44BA8}"/>
              </a:ext>
            </a:extLst>
          </p:cNvPr>
          <p:cNvCxnSpPr/>
          <p:nvPr/>
        </p:nvCxnSpPr>
        <p:spPr>
          <a:xfrm>
            <a:off x="11586492" y="-6238"/>
            <a:ext cx="0" cy="2439431"/>
          </a:xfrm>
          <a:prstGeom prst="line">
            <a:avLst/>
          </a:prstGeom>
          <a:ln w="28575">
            <a:solidFill>
              <a:srgbClr val="FF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A318174-76D6-41B9-A77A-10CD2F4ECA6B}"/>
              </a:ext>
            </a:extLst>
          </p:cNvPr>
          <p:cNvSpPr txBox="1"/>
          <p:nvPr/>
        </p:nvSpPr>
        <p:spPr>
          <a:xfrm>
            <a:off x="3644712" y="1603202"/>
            <a:ext cx="7960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Hoạt</a:t>
            </a: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động</a:t>
            </a: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3</a:t>
            </a:r>
            <a:endParaRPr kumimoji="0" lang="th-TH" sz="9600" b="0" i="1" u="none" strike="noStrike" kern="1200" cap="none" spc="0" normalizeH="0" baseline="0" noProof="0" dirty="0">
              <a:ln>
                <a:noFill/>
              </a:ln>
              <a:solidFill>
                <a:srgbClr val="5F9D50"/>
              </a:solidFill>
              <a:effectLst>
                <a:glow rad="228600">
                  <a:srgbClr val="FF767D">
                    <a:satMod val="175000"/>
                    <a:alpha val="40000"/>
                  </a:srgb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Arial Rounded MT Bold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285" y="2365254"/>
            <a:ext cx="8157155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3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">
            <a:extLst>
              <a:ext uri="{FF2B5EF4-FFF2-40B4-BE49-F238E27FC236}">
                <a16:creationId xmlns:a16="http://schemas.microsoft.com/office/drawing/2014/main" id="{56ED8215-4B8F-4961-A091-80F8D7359953}"/>
              </a:ext>
            </a:extLst>
          </p:cNvPr>
          <p:cNvGrpSpPr/>
          <p:nvPr/>
        </p:nvGrpSpPr>
        <p:grpSpPr>
          <a:xfrm>
            <a:off x="361251" y="4995952"/>
            <a:ext cx="3502420" cy="1862048"/>
            <a:chOff x="8599339" y="5176153"/>
            <a:chExt cx="3179935" cy="170558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5A3D3EB9-8A79-4A17-A38A-8ABED104325A}"/>
                </a:ext>
              </a:extLst>
            </p:cNvPr>
            <p:cNvGrpSpPr/>
            <p:nvPr/>
          </p:nvGrpSpPr>
          <p:grpSpPr>
            <a:xfrm>
              <a:off x="8618389" y="5195196"/>
              <a:ext cx="3160885" cy="1686539"/>
              <a:chOff x="8618389" y="5195196"/>
              <a:chExt cx="3160885" cy="1686539"/>
            </a:xfrm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72CE3BD-C1A2-4B59-A14D-E54CD98DFD4F}"/>
                  </a:ext>
                </a:extLst>
              </p:cNvPr>
              <p:cNvGrpSpPr/>
              <p:nvPr/>
            </p:nvGrpSpPr>
            <p:grpSpPr>
              <a:xfrm>
                <a:off x="8618389" y="5195196"/>
                <a:ext cx="3158202" cy="1686539"/>
                <a:chOff x="8618389" y="5195196"/>
                <a:chExt cx="3158202" cy="1686539"/>
              </a:xfrm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C8621841-2AB0-4EFC-BAAC-FACE56F18A77}"/>
                    </a:ext>
                  </a:extLst>
                </p:cNvPr>
                <p:cNvSpPr/>
                <p:nvPr/>
              </p:nvSpPr>
              <p:spPr>
                <a:xfrm>
                  <a:off x="8618389" y="5195196"/>
                  <a:ext cx="3158202" cy="1686539"/>
                </a:xfrm>
                <a:custGeom>
                  <a:avLst/>
                  <a:gdLst>
                    <a:gd name="connsiteX0" fmla="*/ 3152680 w 3158202"/>
                    <a:gd name="connsiteY0" fmla="*/ 58526 h 1686539"/>
                    <a:gd name="connsiteX1" fmla="*/ 3025807 w 3158202"/>
                    <a:gd name="connsiteY1" fmla="*/ 2900 h 1686539"/>
                    <a:gd name="connsiteX2" fmla="*/ 2892362 w 3158202"/>
                    <a:gd name="connsiteY2" fmla="*/ 80720 h 1686539"/>
                    <a:gd name="connsiteX3" fmla="*/ 2640235 w 3158202"/>
                    <a:gd name="connsiteY3" fmla="*/ 198258 h 1686539"/>
                    <a:gd name="connsiteX4" fmla="*/ 2145411 w 3158202"/>
                    <a:gd name="connsiteY4" fmla="*/ 399140 h 1686539"/>
                    <a:gd name="connsiteX5" fmla="*/ 2154174 w 3158202"/>
                    <a:gd name="connsiteY5" fmla="*/ 227595 h 1686539"/>
                    <a:gd name="connsiteX6" fmla="*/ 1997012 w 3158202"/>
                    <a:gd name="connsiteY6" fmla="*/ 185685 h 1686539"/>
                    <a:gd name="connsiteX7" fmla="*/ 1829372 w 3158202"/>
                    <a:gd name="connsiteY7" fmla="*/ 259028 h 1686539"/>
                    <a:gd name="connsiteX8" fmla="*/ 1191863 w 3158202"/>
                    <a:gd name="connsiteY8" fmla="*/ 329417 h 1686539"/>
                    <a:gd name="connsiteX9" fmla="*/ 786003 w 3158202"/>
                    <a:gd name="connsiteY9" fmla="*/ 372185 h 1686539"/>
                    <a:gd name="connsiteX10" fmla="*/ 453771 w 3158202"/>
                    <a:gd name="connsiteY10" fmla="*/ 595165 h 1686539"/>
                    <a:gd name="connsiteX11" fmla="*/ 385191 w 3158202"/>
                    <a:gd name="connsiteY11" fmla="*/ 737659 h 1686539"/>
                    <a:gd name="connsiteX12" fmla="*/ 0 w 3158202"/>
                    <a:gd name="connsiteY12" fmla="*/ 1686539 h 1686539"/>
                    <a:gd name="connsiteX13" fmla="*/ 809720 w 3158202"/>
                    <a:gd name="connsiteY13" fmla="*/ 1678824 h 1686539"/>
                    <a:gd name="connsiteX14" fmla="*/ 992791 w 3158202"/>
                    <a:gd name="connsiteY14" fmla="*/ 1256390 h 1686539"/>
                    <a:gd name="connsiteX15" fmla="*/ 1170432 w 3158202"/>
                    <a:gd name="connsiteY15" fmla="*/ 1156949 h 1686539"/>
                    <a:gd name="connsiteX16" fmla="*/ 1921097 w 3158202"/>
                    <a:gd name="connsiteY16" fmla="*/ 955972 h 1686539"/>
                    <a:gd name="connsiteX17" fmla="*/ 2195036 w 3158202"/>
                    <a:gd name="connsiteY17" fmla="*/ 844625 h 1686539"/>
                    <a:gd name="connsiteX18" fmla="*/ 2459355 w 3158202"/>
                    <a:gd name="connsiteY18" fmla="*/ 727943 h 1686539"/>
                    <a:gd name="connsiteX19" fmla="*/ 2677859 w 3158202"/>
                    <a:gd name="connsiteY19" fmla="*/ 610405 h 1686539"/>
                    <a:gd name="connsiteX20" fmla="*/ 2781395 w 3158202"/>
                    <a:gd name="connsiteY20" fmla="*/ 516584 h 1686539"/>
                    <a:gd name="connsiteX21" fmla="*/ 3083528 w 3158202"/>
                    <a:gd name="connsiteY21" fmla="*/ 217784 h 1686539"/>
                    <a:gd name="connsiteX22" fmla="*/ 3152680 w 3158202"/>
                    <a:gd name="connsiteY22" fmla="*/ 58526 h 168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158202" h="1686539">
                      <a:moveTo>
                        <a:pt x="3152680" y="58526"/>
                      </a:moveTo>
                      <a:cubicBezTo>
                        <a:pt x="3134678" y="11473"/>
                        <a:pt x="3074956" y="-7863"/>
                        <a:pt x="3025807" y="2900"/>
                      </a:cubicBezTo>
                      <a:cubicBezTo>
                        <a:pt x="2976658" y="13664"/>
                        <a:pt x="2931033" y="48620"/>
                        <a:pt x="2892362" y="80720"/>
                      </a:cubicBezTo>
                      <a:cubicBezTo>
                        <a:pt x="2797683" y="72433"/>
                        <a:pt x="2716816" y="142061"/>
                        <a:pt x="2640235" y="198258"/>
                      </a:cubicBezTo>
                      <a:cubicBezTo>
                        <a:pt x="2494979" y="304843"/>
                        <a:pt x="2323148" y="370946"/>
                        <a:pt x="2145411" y="399140"/>
                      </a:cubicBezTo>
                      <a:cubicBezTo>
                        <a:pt x="2183321" y="335704"/>
                        <a:pt x="2196084" y="311415"/>
                        <a:pt x="2154174" y="227595"/>
                      </a:cubicBezTo>
                      <a:cubicBezTo>
                        <a:pt x="2124837" y="168921"/>
                        <a:pt x="2059210" y="164921"/>
                        <a:pt x="1997012" y="185685"/>
                      </a:cubicBezTo>
                      <a:cubicBezTo>
                        <a:pt x="1934147" y="206640"/>
                        <a:pt x="1886998" y="227786"/>
                        <a:pt x="1829372" y="259028"/>
                      </a:cubicBezTo>
                      <a:cubicBezTo>
                        <a:pt x="1643920" y="359612"/>
                        <a:pt x="1402842" y="324369"/>
                        <a:pt x="1191863" y="329417"/>
                      </a:cubicBezTo>
                      <a:cubicBezTo>
                        <a:pt x="1055561" y="332656"/>
                        <a:pt x="917543" y="336180"/>
                        <a:pt x="786003" y="372185"/>
                      </a:cubicBezTo>
                      <a:cubicBezTo>
                        <a:pt x="654463" y="408189"/>
                        <a:pt x="527876" y="480579"/>
                        <a:pt x="453771" y="595165"/>
                      </a:cubicBezTo>
                      <a:cubicBezTo>
                        <a:pt x="425101" y="639551"/>
                        <a:pt x="405098" y="688796"/>
                        <a:pt x="385191" y="737659"/>
                      </a:cubicBezTo>
                      <a:cubicBezTo>
                        <a:pt x="256794" y="1053984"/>
                        <a:pt x="128397" y="1370214"/>
                        <a:pt x="0" y="1686539"/>
                      </a:cubicBezTo>
                      <a:lnTo>
                        <a:pt x="809720" y="1678824"/>
                      </a:lnTo>
                      <a:cubicBezTo>
                        <a:pt x="839534" y="1525281"/>
                        <a:pt x="875633" y="1360118"/>
                        <a:pt x="992791" y="1256390"/>
                      </a:cubicBezTo>
                      <a:cubicBezTo>
                        <a:pt x="1043845" y="1211147"/>
                        <a:pt x="1106710" y="1181429"/>
                        <a:pt x="1170432" y="1156949"/>
                      </a:cubicBezTo>
                      <a:cubicBezTo>
                        <a:pt x="1412462" y="1063985"/>
                        <a:pt x="1675543" y="1039125"/>
                        <a:pt x="1921097" y="955972"/>
                      </a:cubicBezTo>
                      <a:cubicBezTo>
                        <a:pt x="2014442" y="924349"/>
                        <a:pt x="2104835" y="884439"/>
                        <a:pt x="2195036" y="844625"/>
                      </a:cubicBezTo>
                      <a:cubicBezTo>
                        <a:pt x="2283143" y="805763"/>
                        <a:pt x="2371249" y="766805"/>
                        <a:pt x="2459355" y="727943"/>
                      </a:cubicBezTo>
                      <a:cubicBezTo>
                        <a:pt x="2535174" y="694415"/>
                        <a:pt x="2611755" y="660506"/>
                        <a:pt x="2677859" y="610405"/>
                      </a:cubicBezTo>
                      <a:cubicBezTo>
                        <a:pt x="2715006" y="582211"/>
                        <a:pt x="2748248" y="549350"/>
                        <a:pt x="2781395" y="516584"/>
                      </a:cubicBezTo>
                      <a:cubicBezTo>
                        <a:pt x="2882075" y="416952"/>
                        <a:pt x="2982849" y="317416"/>
                        <a:pt x="3083528" y="217784"/>
                      </a:cubicBezTo>
                      <a:cubicBezTo>
                        <a:pt x="3127153" y="174541"/>
                        <a:pt x="3174587" y="115867"/>
                        <a:pt x="3152680" y="58526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58694CCB-1346-465F-AC4C-F383CF10F34D}"/>
                    </a:ext>
                  </a:extLst>
                </p:cNvPr>
                <p:cNvSpPr/>
                <p:nvPr/>
              </p:nvSpPr>
              <p:spPr>
                <a:xfrm>
                  <a:off x="10175643" y="5897767"/>
                  <a:ext cx="26939" cy="26880"/>
                </a:xfrm>
                <a:custGeom>
                  <a:avLst/>
                  <a:gdLst>
                    <a:gd name="connsiteX0" fmla="*/ 14467 w 26939"/>
                    <a:gd name="connsiteY0" fmla="*/ 24420 h 26880"/>
                    <a:gd name="connsiteX1" fmla="*/ 21802 w 26939"/>
                    <a:gd name="connsiteY1" fmla="*/ 15657 h 26880"/>
                    <a:gd name="connsiteX2" fmla="*/ 25611 w 26939"/>
                    <a:gd name="connsiteY2" fmla="*/ 11085 h 26880"/>
                    <a:gd name="connsiteX3" fmla="*/ 26659 w 26939"/>
                    <a:gd name="connsiteY3" fmla="*/ 3941 h 26880"/>
                    <a:gd name="connsiteX4" fmla="*/ 23040 w 26939"/>
                    <a:gd name="connsiteY4" fmla="*/ 322 h 26880"/>
                    <a:gd name="connsiteX5" fmla="*/ 16277 w 26939"/>
                    <a:gd name="connsiteY5" fmla="*/ 1084 h 26880"/>
                    <a:gd name="connsiteX6" fmla="*/ 11229 w 26939"/>
                    <a:gd name="connsiteY6" fmla="*/ 5084 h 26880"/>
                    <a:gd name="connsiteX7" fmla="*/ 2466 w 26939"/>
                    <a:gd name="connsiteY7" fmla="*/ 12323 h 26880"/>
                    <a:gd name="connsiteX8" fmla="*/ 2466 w 26939"/>
                    <a:gd name="connsiteY8" fmla="*/ 24325 h 26880"/>
                    <a:gd name="connsiteX9" fmla="*/ 14467 w 26939"/>
                    <a:gd name="connsiteY9" fmla="*/ 24420 h 26880"/>
                    <a:gd name="connsiteX10" fmla="*/ 14467 w 26939"/>
                    <a:gd name="connsiteY10" fmla="*/ 24420 h 26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939" h="26880">
                      <a:moveTo>
                        <a:pt x="14467" y="24420"/>
                      </a:moveTo>
                      <a:cubicBezTo>
                        <a:pt x="16944" y="21467"/>
                        <a:pt x="19325" y="18610"/>
                        <a:pt x="21802" y="15657"/>
                      </a:cubicBezTo>
                      <a:cubicBezTo>
                        <a:pt x="23040" y="14133"/>
                        <a:pt x="24468" y="12704"/>
                        <a:pt x="25611" y="11085"/>
                      </a:cubicBezTo>
                      <a:cubicBezTo>
                        <a:pt x="27135" y="8799"/>
                        <a:pt x="27135" y="6608"/>
                        <a:pt x="26659" y="3941"/>
                      </a:cubicBezTo>
                      <a:cubicBezTo>
                        <a:pt x="26373" y="2322"/>
                        <a:pt x="24659" y="607"/>
                        <a:pt x="23040" y="322"/>
                      </a:cubicBezTo>
                      <a:cubicBezTo>
                        <a:pt x="20563" y="-155"/>
                        <a:pt x="18563" y="-250"/>
                        <a:pt x="16277" y="1084"/>
                      </a:cubicBezTo>
                      <a:cubicBezTo>
                        <a:pt x="14467" y="2131"/>
                        <a:pt x="12848" y="3751"/>
                        <a:pt x="11229" y="5084"/>
                      </a:cubicBezTo>
                      <a:cubicBezTo>
                        <a:pt x="8276" y="7465"/>
                        <a:pt x="5418" y="9942"/>
                        <a:pt x="2466" y="12323"/>
                      </a:cubicBezTo>
                      <a:cubicBezTo>
                        <a:pt x="-963" y="15181"/>
                        <a:pt x="-678" y="21372"/>
                        <a:pt x="2466" y="24325"/>
                      </a:cubicBezTo>
                      <a:cubicBezTo>
                        <a:pt x="5609" y="27373"/>
                        <a:pt x="11419" y="28039"/>
                        <a:pt x="14467" y="24420"/>
                      </a:cubicBezTo>
                      <a:lnTo>
                        <a:pt x="14467" y="24420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103C5CA-2300-449D-9133-82D9D160A579}"/>
                  </a:ext>
                </a:extLst>
              </p:cNvPr>
              <p:cNvSpPr/>
              <p:nvPr/>
            </p:nvSpPr>
            <p:spPr>
              <a:xfrm>
                <a:off x="9953659" y="5593862"/>
                <a:ext cx="819096" cy="420940"/>
              </a:xfrm>
              <a:custGeom>
                <a:avLst/>
                <a:gdLst>
                  <a:gd name="connsiteX0" fmla="*/ 814904 w 819096"/>
                  <a:gd name="connsiteY0" fmla="*/ 569 h 420940"/>
                  <a:gd name="connsiteX1" fmla="*/ 663266 w 819096"/>
                  <a:gd name="connsiteY1" fmla="*/ 115440 h 420940"/>
                  <a:gd name="connsiteX2" fmla="*/ 590305 w 819096"/>
                  <a:gd name="connsiteY2" fmla="*/ 172209 h 420940"/>
                  <a:gd name="connsiteX3" fmla="*/ 512104 w 819096"/>
                  <a:gd name="connsiteY3" fmla="*/ 208881 h 420940"/>
                  <a:gd name="connsiteX4" fmla="*/ 343893 w 819096"/>
                  <a:gd name="connsiteY4" fmla="*/ 260411 h 420940"/>
                  <a:gd name="connsiteX5" fmla="*/ 178253 w 819096"/>
                  <a:gd name="connsiteY5" fmla="*/ 325943 h 420940"/>
                  <a:gd name="connsiteX6" fmla="*/ 1088 w 819096"/>
                  <a:gd name="connsiteY6" fmla="*/ 416907 h 420940"/>
                  <a:gd name="connsiteX7" fmla="*/ 3279 w 819096"/>
                  <a:gd name="connsiteY7" fmla="*/ 420717 h 420940"/>
                  <a:gd name="connsiteX8" fmla="*/ 173491 w 819096"/>
                  <a:gd name="connsiteY8" fmla="*/ 348898 h 420940"/>
                  <a:gd name="connsiteX9" fmla="*/ 339797 w 819096"/>
                  <a:gd name="connsiteY9" fmla="*/ 287557 h 420940"/>
                  <a:gd name="connsiteX10" fmla="*/ 512200 w 819096"/>
                  <a:gd name="connsiteY10" fmla="*/ 233646 h 420940"/>
                  <a:gd name="connsiteX11" fmla="*/ 589162 w 819096"/>
                  <a:gd name="connsiteY11" fmla="*/ 199451 h 420940"/>
                  <a:gd name="connsiteX12" fmla="*/ 655551 w 819096"/>
                  <a:gd name="connsiteY12" fmla="*/ 147635 h 420940"/>
                  <a:gd name="connsiteX13" fmla="*/ 737752 w 819096"/>
                  <a:gd name="connsiteY13" fmla="*/ 76674 h 420940"/>
                  <a:gd name="connsiteX14" fmla="*/ 818238 w 819096"/>
                  <a:gd name="connsiteY14" fmla="*/ 3903 h 420940"/>
                  <a:gd name="connsiteX15" fmla="*/ 814904 w 819096"/>
                  <a:gd name="connsiteY15" fmla="*/ 569 h 420940"/>
                  <a:gd name="connsiteX16" fmla="*/ 814904 w 819096"/>
                  <a:gd name="connsiteY16" fmla="*/ 569 h 42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9096" h="420940">
                    <a:moveTo>
                      <a:pt x="814904" y="569"/>
                    </a:moveTo>
                    <a:cubicBezTo>
                      <a:pt x="765850" y="40574"/>
                      <a:pt x="712796" y="75721"/>
                      <a:pt x="663266" y="115440"/>
                    </a:cubicBezTo>
                    <a:cubicBezTo>
                      <a:pt x="639263" y="134681"/>
                      <a:pt x="615736" y="154969"/>
                      <a:pt x="590305" y="172209"/>
                    </a:cubicBezTo>
                    <a:cubicBezTo>
                      <a:pt x="566206" y="188592"/>
                      <a:pt x="539822" y="199927"/>
                      <a:pt x="512104" y="208881"/>
                    </a:cubicBezTo>
                    <a:cubicBezTo>
                      <a:pt x="456288" y="226978"/>
                      <a:pt x="399328" y="241075"/>
                      <a:pt x="343893" y="260411"/>
                    </a:cubicBezTo>
                    <a:cubicBezTo>
                      <a:pt x="287791" y="280032"/>
                      <a:pt x="232736" y="302130"/>
                      <a:pt x="178253" y="325943"/>
                    </a:cubicBezTo>
                    <a:cubicBezTo>
                      <a:pt x="117293" y="352613"/>
                      <a:pt x="58905" y="383950"/>
                      <a:pt x="1088" y="416907"/>
                    </a:cubicBezTo>
                    <a:cubicBezTo>
                      <a:pt x="-1388" y="418335"/>
                      <a:pt x="802" y="421860"/>
                      <a:pt x="3279" y="420717"/>
                    </a:cubicBezTo>
                    <a:cubicBezTo>
                      <a:pt x="59191" y="394999"/>
                      <a:pt x="116436" y="372234"/>
                      <a:pt x="173491" y="348898"/>
                    </a:cubicBezTo>
                    <a:cubicBezTo>
                      <a:pt x="228259" y="326610"/>
                      <a:pt x="283790" y="306417"/>
                      <a:pt x="339797" y="287557"/>
                    </a:cubicBezTo>
                    <a:cubicBezTo>
                      <a:pt x="396852" y="268317"/>
                      <a:pt x="454859" y="252124"/>
                      <a:pt x="512200" y="233646"/>
                    </a:cubicBezTo>
                    <a:cubicBezTo>
                      <a:pt x="538965" y="224978"/>
                      <a:pt x="565349" y="214596"/>
                      <a:pt x="589162" y="199451"/>
                    </a:cubicBezTo>
                    <a:cubicBezTo>
                      <a:pt x="612879" y="184306"/>
                      <a:pt x="634120" y="165637"/>
                      <a:pt x="655551" y="147635"/>
                    </a:cubicBezTo>
                    <a:cubicBezTo>
                      <a:pt x="683269" y="124299"/>
                      <a:pt x="710891" y="100962"/>
                      <a:pt x="737752" y="76674"/>
                    </a:cubicBezTo>
                    <a:cubicBezTo>
                      <a:pt x="764517" y="52385"/>
                      <a:pt x="790330" y="26953"/>
                      <a:pt x="818238" y="3903"/>
                    </a:cubicBezTo>
                    <a:cubicBezTo>
                      <a:pt x="820714" y="1998"/>
                      <a:pt x="817285" y="-1336"/>
                      <a:pt x="814904" y="569"/>
                    </a:cubicBezTo>
                    <a:lnTo>
                      <a:pt x="814904" y="56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0A5DD4C-D031-43FC-A770-29B0AA46DDAD}"/>
                  </a:ext>
                </a:extLst>
              </p:cNvPr>
              <p:cNvSpPr/>
              <p:nvPr/>
            </p:nvSpPr>
            <p:spPr>
              <a:xfrm>
                <a:off x="10343207" y="5271808"/>
                <a:ext cx="1324780" cy="874161"/>
              </a:xfrm>
              <a:custGeom>
                <a:avLst/>
                <a:gdLst>
                  <a:gd name="connsiteX0" fmla="*/ 1126111 w 1324780"/>
                  <a:gd name="connsiteY0" fmla="*/ 13918 h 874161"/>
                  <a:gd name="connsiteX1" fmla="*/ 1241363 w 1324780"/>
                  <a:gd name="connsiteY1" fmla="*/ 21919 h 874161"/>
                  <a:gd name="connsiteX2" fmla="*/ 1290131 w 1324780"/>
                  <a:gd name="connsiteY2" fmla="*/ 40874 h 874161"/>
                  <a:gd name="connsiteX3" fmla="*/ 1302323 w 1324780"/>
                  <a:gd name="connsiteY3" fmla="*/ 104977 h 874161"/>
                  <a:gd name="connsiteX4" fmla="*/ 1174688 w 1324780"/>
                  <a:gd name="connsiteY4" fmla="*/ 208228 h 874161"/>
                  <a:gd name="connsiteX5" fmla="*/ 1022002 w 1324780"/>
                  <a:gd name="connsiteY5" fmla="*/ 310431 h 874161"/>
                  <a:gd name="connsiteX6" fmla="*/ 722917 w 1324780"/>
                  <a:gd name="connsiteY6" fmla="*/ 524458 h 874161"/>
                  <a:gd name="connsiteX7" fmla="*/ 392400 w 1324780"/>
                  <a:gd name="connsiteY7" fmla="*/ 700575 h 874161"/>
                  <a:gd name="connsiteX8" fmla="*/ 200757 w 1324780"/>
                  <a:gd name="connsiteY8" fmla="*/ 790586 h 874161"/>
                  <a:gd name="connsiteX9" fmla="*/ 101792 w 1324780"/>
                  <a:gd name="connsiteY9" fmla="*/ 833163 h 874161"/>
                  <a:gd name="connsiteX10" fmla="*/ 2256 w 1324780"/>
                  <a:gd name="connsiteY10" fmla="*/ 868120 h 874161"/>
                  <a:gd name="connsiteX11" fmla="*/ 3875 w 1324780"/>
                  <a:gd name="connsiteY11" fmla="*/ 874121 h 874161"/>
                  <a:gd name="connsiteX12" fmla="*/ 102268 w 1324780"/>
                  <a:gd name="connsiteY12" fmla="*/ 851642 h 874161"/>
                  <a:gd name="connsiteX13" fmla="*/ 190184 w 1324780"/>
                  <a:gd name="connsiteY13" fmla="*/ 815923 h 874161"/>
                  <a:gd name="connsiteX14" fmla="*/ 370588 w 1324780"/>
                  <a:gd name="connsiteY14" fmla="*/ 732865 h 874161"/>
                  <a:gd name="connsiteX15" fmla="*/ 721679 w 1324780"/>
                  <a:gd name="connsiteY15" fmla="*/ 548461 h 874161"/>
                  <a:gd name="connsiteX16" fmla="*/ 884842 w 1324780"/>
                  <a:gd name="connsiteY16" fmla="*/ 438733 h 874161"/>
                  <a:gd name="connsiteX17" fmla="*/ 1035242 w 1324780"/>
                  <a:gd name="connsiteY17" fmla="*/ 324719 h 874161"/>
                  <a:gd name="connsiteX18" fmla="*/ 1195453 w 1324780"/>
                  <a:gd name="connsiteY18" fmla="*/ 218420 h 874161"/>
                  <a:gd name="connsiteX19" fmla="*/ 1319659 w 1324780"/>
                  <a:gd name="connsiteY19" fmla="*/ 111549 h 874161"/>
                  <a:gd name="connsiteX20" fmla="*/ 1309372 w 1324780"/>
                  <a:gd name="connsiteY20" fmla="*/ 34968 h 874161"/>
                  <a:gd name="connsiteX21" fmla="*/ 1259365 w 1324780"/>
                  <a:gd name="connsiteY21" fmla="*/ 8774 h 874161"/>
                  <a:gd name="connsiteX22" fmla="*/ 1124777 w 1324780"/>
                  <a:gd name="connsiteY22" fmla="*/ 5155 h 874161"/>
                  <a:gd name="connsiteX23" fmla="*/ 1126111 w 1324780"/>
                  <a:gd name="connsiteY23" fmla="*/ 13918 h 874161"/>
                  <a:gd name="connsiteX24" fmla="*/ 1126111 w 1324780"/>
                  <a:gd name="connsiteY24" fmla="*/ 13918 h 87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4780" h="874161">
                    <a:moveTo>
                      <a:pt x="1126111" y="13918"/>
                    </a:moveTo>
                    <a:cubicBezTo>
                      <a:pt x="1164592" y="9536"/>
                      <a:pt x="1203739" y="13918"/>
                      <a:pt x="1241363" y="21919"/>
                    </a:cubicBezTo>
                    <a:cubicBezTo>
                      <a:pt x="1257937" y="25443"/>
                      <a:pt x="1276510" y="30015"/>
                      <a:pt x="1290131" y="40874"/>
                    </a:cubicBezTo>
                    <a:cubicBezTo>
                      <a:pt x="1308991" y="55828"/>
                      <a:pt x="1309086" y="83927"/>
                      <a:pt x="1302323" y="104977"/>
                    </a:cubicBezTo>
                    <a:cubicBezTo>
                      <a:pt x="1284607" y="159936"/>
                      <a:pt x="1220313" y="182129"/>
                      <a:pt x="1174688" y="208228"/>
                    </a:cubicBezTo>
                    <a:cubicBezTo>
                      <a:pt x="1121443" y="238708"/>
                      <a:pt x="1071151" y="273855"/>
                      <a:pt x="1022002" y="310431"/>
                    </a:cubicBezTo>
                    <a:cubicBezTo>
                      <a:pt x="923418" y="383774"/>
                      <a:pt x="827788" y="459974"/>
                      <a:pt x="722917" y="524458"/>
                    </a:cubicBezTo>
                    <a:cubicBezTo>
                      <a:pt x="616428" y="589895"/>
                      <a:pt x="504985" y="646568"/>
                      <a:pt x="392400" y="700575"/>
                    </a:cubicBezTo>
                    <a:cubicBezTo>
                      <a:pt x="328773" y="731055"/>
                      <a:pt x="264765" y="760964"/>
                      <a:pt x="200757" y="790586"/>
                    </a:cubicBezTo>
                    <a:cubicBezTo>
                      <a:pt x="168086" y="805731"/>
                      <a:pt x="135225" y="819923"/>
                      <a:pt x="101792" y="833163"/>
                    </a:cubicBezTo>
                    <a:cubicBezTo>
                      <a:pt x="69121" y="846022"/>
                      <a:pt x="36165" y="858976"/>
                      <a:pt x="2256" y="868120"/>
                    </a:cubicBezTo>
                    <a:cubicBezTo>
                      <a:pt x="-1745" y="869168"/>
                      <a:pt x="65" y="874692"/>
                      <a:pt x="3875" y="874121"/>
                    </a:cubicBezTo>
                    <a:cubicBezTo>
                      <a:pt x="37594" y="869453"/>
                      <a:pt x="70074" y="862595"/>
                      <a:pt x="102268" y="851642"/>
                    </a:cubicBezTo>
                    <a:cubicBezTo>
                      <a:pt x="132177" y="841545"/>
                      <a:pt x="161323" y="828782"/>
                      <a:pt x="190184" y="815923"/>
                    </a:cubicBezTo>
                    <a:cubicBezTo>
                      <a:pt x="250668" y="789158"/>
                      <a:pt x="310675" y="761059"/>
                      <a:pt x="370588" y="732865"/>
                    </a:cubicBezTo>
                    <a:cubicBezTo>
                      <a:pt x="490222" y="676572"/>
                      <a:pt x="608713" y="617231"/>
                      <a:pt x="721679" y="548461"/>
                    </a:cubicBezTo>
                    <a:cubicBezTo>
                      <a:pt x="777686" y="514361"/>
                      <a:pt x="832169" y="477785"/>
                      <a:pt x="884842" y="438733"/>
                    </a:cubicBezTo>
                    <a:cubicBezTo>
                      <a:pt x="935420" y="401300"/>
                      <a:pt x="984759" y="362247"/>
                      <a:pt x="1035242" y="324719"/>
                    </a:cubicBezTo>
                    <a:cubicBezTo>
                      <a:pt x="1086677" y="286523"/>
                      <a:pt x="1139541" y="249757"/>
                      <a:pt x="1195453" y="218420"/>
                    </a:cubicBezTo>
                    <a:cubicBezTo>
                      <a:pt x="1243173" y="191750"/>
                      <a:pt x="1300704" y="167747"/>
                      <a:pt x="1319659" y="111549"/>
                    </a:cubicBezTo>
                    <a:cubicBezTo>
                      <a:pt x="1328136" y="86498"/>
                      <a:pt x="1326993" y="56018"/>
                      <a:pt x="1309372" y="34968"/>
                    </a:cubicBezTo>
                    <a:cubicBezTo>
                      <a:pt x="1297180" y="20395"/>
                      <a:pt x="1277177" y="13346"/>
                      <a:pt x="1259365" y="8774"/>
                    </a:cubicBezTo>
                    <a:cubicBezTo>
                      <a:pt x="1217074" y="-2179"/>
                      <a:pt x="1167735" y="-2275"/>
                      <a:pt x="1124777" y="5155"/>
                    </a:cubicBezTo>
                    <a:cubicBezTo>
                      <a:pt x="1120110" y="6107"/>
                      <a:pt x="1121158" y="14489"/>
                      <a:pt x="1126111" y="13918"/>
                    </a:cubicBezTo>
                    <a:lnTo>
                      <a:pt x="1126111" y="1391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FEC7AC-AAAC-4B13-AB41-7B58623C472F}"/>
                  </a:ext>
                </a:extLst>
              </p:cNvPr>
              <p:cNvSpPr/>
              <p:nvPr/>
            </p:nvSpPr>
            <p:spPr>
              <a:xfrm>
                <a:off x="10458579" y="5560518"/>
                <a:ext cx="78054" cy="141633"/>
              </a:xfrm>
              <a:custGeom>
                <a:avLst/>
                <a:gdLst>
                  <a:gd name="connsiteX0" fmla="*/ 1089 w 78054"/>
                  <a:gd name="connsiteY0" fmla="*/ 8863 h 141633"/>
                  <a:gd name="connsiteX1" fmla="*/ 37188 w 78054"/>
                  <a:gd name="connsiteY1" fmla="*/ 72966 h 141633"/>
                  <a:gd name="connsiteX2" fmla="*/ 52428 w 78054"/>
                  <a:gd name="connsiteY2" fmla="*/ 106018 h 141633"/>
                  <a:gd name="connsiteX3" fmla="*/ 68430 w 78054"/>
                  <a:gd name="connsiteY3" fmla="*/ 139260 h 141633"/>
                  <a:gd name="connsiteX4" fmla="*/ 78051 w 78054"/>
                  <a:gd name="connsiteY4" fmla="*/ 136688 h 141633"/>
                  <a:gd name="connsiteX5" fmla="*/ 68621 w 78054"/>
                  <a:gd name="connsiteY5" fmla="*/ 101636 h 141633"/>
                  <a:gd name="connsiteX6" fmla="*/ 52619 w 78054"/>
                  <a:gd name="connsiteY6" fmla="*/ 66775 h 141633"/>
                  <a:gd name="connsiteX7" fmla="*/ 11757 w 78054"/>
                  <a:gd name="connsiteY7" fmla="*/ 2672 h 141633"/>
                  <a:gd name="connsiteX8" fmla="*/ 1089 w 78054"/>
                  <a:gd name="connsiteY8" fmla="*/ 8863 h 141633"/>
                  <a:gd name="connsiteX9" fmla="*/ 1089 w 78054"/>
                  <a:gd name="connsiteY9" fmla="*/ 8863 h 14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054" h="141633">
                    <a:moveTo>
                      <a:pt x="1089" y="8863"/>
                    </a:moveTo>
                    <a:cubicBezTo>
                      <a:pt x="14614" y="29342"/>
                      <a:pt x="26711" y="50773"/>
                      <a:pt x="37188" y="72966"/>
                    </a:cubicBezTo>
                    <a:cubicBezTo>
                      <a:pt x="42332" y="83920"/>
                      <a:pt x="47666" y="94874"/>
                      <a:pt x="52428" y="106018"/>
                    </a:cubicBezTo>
                    <a:cubicBezTo>
                      <a:pt x="57191" y="117353"/>
                      <a:pt x="61096" y="129164"/>
                      <a:pt x="68430" y="139260"/>
                    </a:cubicBezTo>
                    <a:cubicBezTo>
                      <a:pt x="71193" y="143165"/>
                      <a:pt x="78241" y="142213"/>
                      <a:pt x="78051" y="136688"/>
                    </a:cubicBezTo>
                    <a:cubicBezTo>
                      <a:pt x="77670" y="124306"/>
                      <a:pt x="73288" y="112971"/>
                      <a:pt x="68621" y="101636"/>
                    </a:cubicBezTo>
                    <a:cubicBezTo>
                      <a:pt x="63668" y="89825"/>
                      <a:pt x="58620" y="78014"/>
                      <a:pt x="52619" y="66775"/>
                    </a:cubicBezTo>
                    <a:cubicBezTo>
                      <a:pt x="40713" y="44391"/>
                      <a:pt x="26901" y="23055"/>
                      <a:pt x="11757" y="2672"/>
                    </a:cubicBezTo>
                    <a:cubicBezTo>
                      <a:pt x="7089" y="-3520"/>
                      <a:pt x="-3388" y="2100"/>
                      <a:pt x="1089" y="8863"/>
                    </a:cubicBezTo>
                    <a:lnTo>
                      <a:pt x="1089" y="8863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86A85F5-15D1-44EF-BEE7-7239D5D30C05}"/>
                  </a:ext>
                </a:extLst>
              </p:cNvPr>
              <p:cNvSpPr/>
              <p:nvPr/>
            </p:nvSpPr>
            <p:spPr>
              <a:xfrm>
                <a:off x="10321727" y="5661221"/>
                <a:ext cx="64646" cy="99460"/>
              </a:xfrm>
              <a:custGeom>
                <a:avLst/>
                <a:gdLst>
                  <a:gd name="connsiteX0" fmla="*/ 2399 w 64646"/>
                  <a:gd name="connsiteY0" fmla="*/ 14268 h 99460"/>
                  <a:gd name="connsiteX1" fmla="*/ 32689 w 64646"/>
                  <a:gd name="connsiteY1" fmla="*/ 53225 h 99460"/>
                  <a:gd name="connsiteX2" fmla="*/ 44500 w 64646"/>
                  <a:gd name="connsiteY2" fmla="*/ 74942 h 99460"/>
                  <a:gd name="connsiteX3" fmla="*/ 56311 w 64646"/>
                  <a:gd name="connsiteY3" fmla="*/ 97136 h 99460"/>
                  <a:gd name="connsiteX4" fmla="*/ 64598 w 64646"/>
                  <a:gd name="connsiteY4" fmla="*/ 93611 h 99460"/>
                  <a:gd name="connsiteX5" fmla="*/ 58406 w 64646"/>
                  <a:gd name="connsiteY5" fmla="*/ 68370 h 99460"/>
                  <a:gd name="connsiteX6" fmla="*/ 46500 w 64646"/>
                  <a:gd name="connsiteY6" fmla="*/ 44462 h 99460"/>
                  <a:gd name="connsiteX7" fmla="*/ 14306 w 64646"/>
                  <a:gd name="connsiteY7" fmla="*/ 2552 h 99460"/>
                  <a:gd name="connsiteX8" fmla="*/ 2399 w 64646"/>
                  <a:gd name="connsiteY8" fmla="*/ 14268 h 99460"/>
                  <a:gd name="connsiteX9" fmla="*/ 2399 w 64646"/>
                  <a:gd name="connsiteY9" fmla="*/ 14268 h 9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646" h="99460">
                    <a:moveTo>
                      <a:pt x="2399" y="14268"/>
                    </a:moveTo>
                    <a:cubicBezTo>
                      <a:pt x="14020" y="26079"/>
                      <a:pt x="24212" y="39033"/>
                      <a:pt x="32689" y="53225"/>
                    </a:cubicBezTo>
                    <a:cubicBezTo>
                      <a:pt x="36880" y="60274"/>
                      <a:pt x="40690" y="67608"/>
                      <a:pt x="44500" y="74942"/>
                    </a:cubicBezTo>
                    <a:cubicBezTo>
                      <a:pt x="48405" y="82372"/>
                      <a:pt x="52406" y="89706"/>
                      <a:pt x="56311" y="97136"/>
                    </a:cubicBezTo>
                    <a:cubicBezTo>
                      <a:pt x="58883" y="102089"/>
                      <a:pt x="65264" y="98279"/>
                      <a:pt x="64598" y="93611"/>
                    </a:cubicBezTo>
                    <a:cubicBezTo>
                      <a:pt x="63359" y="84753"/>
                      <a:pt x="61550" y="76657"/>
                      <a:pt x="58406" y="68370"/>
                    </a:cubicBezTo>
                    <a:cubicBezTo>
                      <a:pt x="55263" y="59988"/>
                      <a:pt x="51072" y="52082"/>
                      <a:pt x="46500" y="44462"/>
                    </a:cubicBezTo>
                    <a:cubicBezTo>
                      <a:pt x="37451" y="29318"/>
                      <a:pt x="26593" y="15221"/>
                      <a:pt x="14306" y="2552"/>
                    </a:cubicBezTo>
                    <a:cubicBezTo>
                      <a:pt x="6781" y="-5258"/>
                      <a:pt x="-5125" y="6648"/>
                      <a:pt x="2399" y="14268"/>
                    </a:cubicBezTo>
                    <a:lnTo>
                      <a:pt x="2399" y="142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E29211-7020-4F4F-83AD-2926105E8059}"/>
                  </a:ext>
                </a:extLst>
              </p:cNvPr>
              <p:cNvSpPr/>
              <p:nvPr/>
            </p:nvSpPr>
            <p:spPr>
              <a:xfrm>
                <a:off x="10980105" y="5537756"/>
                <a:ext cx="76303" cy="97569"/>
              </a:xfrm>
              <a:custGeom>
                <a:avLst/>
                <a:gdLst>
                  <a:gd name="connsiteX0" fmla="*/ 3056 w 76303"/>
                  <a:gd name="connsiteY0" fmla="*/ 11812 h 97569"/>
                  <a:gd name="connsiteX1" fmla="*/ 42299 w 76303"/>
                  <a:gd name="connsiteY1" fmla="*/ 48198 h 97569"/>
                  <a:gd name="connsiteX2" fmla="*/ 56301 w 76303"/>
                  <a:gd name="connsiteY2" fmla="*/ 71439 h 97569"/>
                  <a:gd name="connsiteX3" fmla="*/ 68969 w 76303"/>
                  <a:gd name="connsiteY3" fmla="*/ 95632 h 97569"/>
                  <a:gd name="connsiteX4" fmla="*/ 76304 w 76303"/>
                  <a:gd name="connsiteY4" fmla="*/ 93632 h 97569"/>
                  <a:gd name="connsiteX5" fmla="*/ 70970 w 76303"/>
                  <a:gd name="connsiteY5" fmla="*/ 65247 h 97569"/>
                  <a:gd name="connsiteX6" fmla="*/ 55539 w 76303"/>
                  <a:gd name="connsiteY6" fmla="*/ 38863 h 97569"/>
                  <a:gd name="connsiteX7" fmla="*/ 9533 w 76303"/>
                  <a:gd name="connsiteY7" fmla="*/ 668 h 97569"/>
                  <a:gd name="connsiteX8" fmla="*/ 3056 w 76303"/>
                  <a:gd name="connsiteY8" fmla="*/ 11812 h 97569"/>
                  <a:gd name="connsiteX9" fmla="*/ 3056 w 76303"/>
                  <a:gd name="connsiteY9" fmla="*/ 11812 h 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03" h="97569">
                    <a:moveTo>
                      <a:pt x="3056" y="11812"/>
                    </a:moveTo>
                    <a:cubicBezTo>
                      <a:pt x="17820" y="21337"/>
                      <a:pt x="31822" y="34005"/>
                      <a:pt x="42299" y="48198"/>
                    </a:cubicBezTo>
                    <a:cubicBezTo>
                      <a:pt x="47729" y="55532"/>
                      <a:pt x="52015" y="63438"/>
                      <a:pt x="56301" y="71439"/>
                    </a:cubicBezTo>
                    <a:cubicBezTo>
                      <a:pt x="60682" y="79440"/>
                      <a:pt x="64969" y="87441"/>
                      <a:pt x="68969" y="95632"/>
                    </a:cubicBezTo>
                    <a:cubicBezTo>
                      <a:pt x="70684" y="99252"/>
                      <a:pt x="76304" y="97347"/>
                      <a:pt x="76304" y="93632"/>
                    </a:cubicBezTo>
                    <a:cubicBezTo>
                      <a:pt x="76208" y="83726"/>
                      <a:pt x="74684" y="74487"/>
                      <a:pt x="70970" y="65247"/>
                    </a:cubicBezTo>
                    <a:cubicBezTo>
                      <a:pt x="67159" y="55722"/>
                      <a:pt x="61730" y="47055"/>
                      <a:pt x="55539" y="38863"/>
                    </a:cubicBezTo>
                    <a:cubicBezTo>
                      <a:pt x="43061" y="22480"/>
                      <a:pt x="28202" y="9526"/>
                      <a:pt x="9533" y="668"/>
                    </a:cubicBezTo>
                    <a:cubicBezTo>
                      <a:pt x="2199" y="-2666"/>
                      <a:pt x="-3897" y="7335"/>
                      <a:pt x="3056" y="11812"/>
                    </a:cubicBezTo>
                    <a:lnTo>
                      <a:pt x="3056" y="11812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72E7357-0F91-4328-B885-C9222B04D541}"/>
                  </a:ext>
                </a:extLst>
              </p:cNvPr>
              <p:cNvSpPr/>
              <p:nvPr/>
            </p:nvSpPr>
            <p:spPr>
              <a:xfrm>
                <a:off x="11263006" y="5381313"/>
                <a:ext cx="94394" cy="81704"/>
              </a:xfrm>
              <a:custGeom>
                <a:avLst/>
                <a:gdLst>
                  <a:gd name="connsiteX0" fmla="*/ 7239 w 94394"/>
                  <a:gd name="connsiteY0" fmla="*/ 14713 h 81704"/>
                  <a:gd name="connsiteX1" fmla="*/ 26575 w 94394"/>
                  <a:gd name="connsiteY1" fmla="*/ 23190 h 81704"/>
                  <a:gd name="connsiteX2" fmla="*/ 45244 w 94394"/>
                  <a:gd name="connsiteY2" fmla="*/ 41573 h 81704"/>
                  <a:gd name="connsiteX3" fmla="*/ 63055 w 94394"/>
                  <a:gd name="connsiteY3" fmla="*/ 61290 h 81704"/>
                  <a:gd name="connsiteX4" fmla="*/ 84010 w 94394"/>
                  <a:gd name="connsiteY4" fmla="*/ 81388 h 81704"/>
                  <a:gd name="connsiteX5" fmla="*/ 94393 w 94394"/>
                  <a:gd name="connsiteY5" fmla="*/ 73482 h 81704"/>
                  <a:gd name="connsiteX6" fmla="*/ 77152 w 94394"/>
                  <a:gd name="connsiteY6" fmla="*/ 46145 h 81704"/>
                  <a:gd name="connsiteX7" fmla="*/ 56579 w 94394"/>
                  <a:gd name="connsiteY7" fmla="*/ 25095 h 81704"/>
                  <a:gd name="connsiteX8" fmla="*/ 7239 w 94394"/>
                  <a:gd name="connsiteY8" fmla="*/ 235 h 81704"/>
                  <a:gd name="connsiteX9" fmla="*/ 0 w 94394"/>
                  <a:gd name="connsiteY9" fmla="*/ 7474 h 81704"/>
                  <a:gd name="connsiteX10" fmla="*/ 7239 w 94394"/>
                  <a:gd name="connsiteY10" fmla="*/ 14713 h 81704"/>
                  <a:gd name="connsiteX11" fmla="*/ 7239 w 94394"/>
                  <a:gd name="connsiteY11" fmla="*/ 14713 h 8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394" h="81704">
                    <a:moveTo>
                      <a:pt x="7239" y="14713"/>
                    </a:moveTo>
                    <a:cubicBezTo>
                      <a:pt x="14668" y="14713"/>
                      <a:pt x="21050" y="18523"/>
                      <a:pt x="26575" y="23190"/>
                    </a:cubicBezTo>
                    <a:cubicBezTo>
                      <a:pt x="33147" y="28810"/>
                      <a:pt x="39148" y="35287"/>
                      <a:pt x="45244" y="41573"/>
                    </a:cubicBezTo>
                    <a:cubicBezTo>
                      <a:pt x="51435" y="47955"/>
                      <a:pt x="57340" y="54527"/>
                      <a:pt x="63055" y="61290"/>
                    </a:cubicBezTo>
                    <a:cubicBezTo>
                      <a:pt x="68961" y="68243"/>
                      <a:pt x="74771" y="78626"/>
                      <a:pt x="84010" y="81388"/>
                    </a:cubicBezTo>
                    <a:cubicBezTo>
                      <a:pt x="89059" y="82912"/>
                      <a:pt x="94488" y="78721"/>
                      <a:pt x="94393" y="73482"/>
                    </a:cubicBezTo>
                    <a:cubicBezTo>
                      <a:pt x="94202" y="62814"/>
                      <a:pt x="83820" y="53575"/>
                      <a:pt x="77152" y="46145"/>
                    </a:cubicBezTo>
                    <a:cubicBezTo>
                      <a:pt x="70580" y="38906"/>
                      <a:pt x="63722" y="31858"/>
                      <a:pt x="56579" y="25095"/>
                    </a:cubicBezTo>
                    <a:cubicBezTo>
                      <a:pt x="43529" y="12808"/>
                      <a:pt x="26479" y="-2051"/>
                      <a:pt x="7239" y="235"/>
                    </a:cubicBezTo>
                    <a:cubicBezTo>
                      <a:pt x="3334" y="711"/>
                      <a:pt x="0" y="3283"/>
                      <a:pt x="0" y="7474"/>
                    </a:cubicBezTo>
                    <a:cubicBezTo>
                      <a:pt x="0" y="11379"/>
                      <a:pt x="3334" y="14713"/>
                      <a:pt x="7239" y="14713"/>
                    </a:cubicBezTo>
                    <a:lnTo>
                      <a:pt x="7239" y="14713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7211488-1D97-4111-ADF9-86A848485819}"/>
                  </a:ext>
                </a:extLst>
              </p:cNvPr>
              <p:cNvSpPr/>
              <p:nvPr/>
            </p:nvSpPr>
            <p:spPr>
              <a:xfrm>
                <a:off x="11533171" y="5320668"/>
                <a:ext cx="125055" cy="148846"/>
              </a:xfrm>
              <a:custGeom>
                <a:avLst/>
                <a:gdLst>
                  <a:gd name="connsiteX0" fmla="*/ 113978 w 125055"/>
                  <a:gd name="connsiteY0" fmla="*/ 1158 h 148846"/>
                  <a:gd name="connsiteX1" fmla="*/ 16919 w 125055"/>
                  <a:gd name="connsiteY1" fmla="*/ 72024 h 148846"/>
                  <a:gd name="connsiteX2" fmla="*/ 1107 w 125055"/>
                  <a:gd name="connsiteY2" fmla="*/ 87835 h 148846"/>
                  <a:gd name="connsiteX3" fmla="*/ 3679 w 125055"/>
                  <a:gd name="connsiteY3" fmla="*/ 111457 h 148846"/>
                  <a:gd name="connsiteX4" fmla="*/ 33016 w 125055"/>
                  <a:gd name="connsiteY4" fmla="*/ 148510 h 148846"/>
                  <a:gd name="connsiteX5" fmla="*/ 43589 w 125055"/>
                  <a:gd name="connsiteY5" fmla="*/ 134794 h 148846"/>
                  <a:gd name="connsiteX6" fmla="*/ 29016 w 125055"/>
                  <a:gd name="connsiteY6" fmla="*/ 120030 h 148846"/>
                  <a:gd name="connsiteX7" fmla="*/ 19014 w 125055"/>
                  <a:gd name="connsiteY7" fmla="*/ 104028 h 148846"/>
                  <a:gd name="connsiteX8" fmla="*/ 16061 w 125055"/>
                  <a:gd name="connsiteY8" fmla="*/ 95360 h 148846"/>
                  <a:gd name="connsiteX9" fmla="*/ 20729 w 125055"/>
                  <a:gd name="connsiteY9" fmla="*/ 88978 h 148846"/>
                  <a:gd name="connsiteX10" fmla="*/ 41874 w 125055"/>
                  <a:gd name="connsiteY10" fmla="*/ 73643 h 148846"/>
                  <a:gd name="connsiteX11" fmla="*/ 122742 w 125055"/>
                  <a:gd name="connsiteY11" fmla="*/ 12588 h 148846"/>
                  <a:gd name="connsiteX12" fmla="*/ 113978 w 125055"/>
                  <a:gd name="connsiteY12" fmla="*/ 1158 h 148846"/>
                  <a:gd name="connsiteX13" fmla="*/ 113978 w 125055"/>
                  <a:gd name="connsiteY13" fmla="*/ 1158 h 14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055" h="148846">
                    <a:moveTo>
                      <a:pt x="113978" y="1158"/>
                    </a:moveTo>
                    <a:cubicBezTo>
                      <a:pt x="81212" y="24208"/>
                      <a:pt x="48732" y="47640"/>
                      <a:pt x="16919" y="72024"/>
                    </a:cubicBezTo>
                    <a:cubicBezTo>
                      <a:pt x="11204" y="76405"/>
                      <a:pt x="3679" y="80692"/>
                      <a:pt x="1107" y="87835"/>
                    </a:cubicBezTo>
                    <a:cubicBezTo>
                      <a:pt x="-1560" y="95265"/>
                      <a:pt x="1107" y="104314"/>
                      <a:pt x="3679" y="111457"/>
                    </a:cubicBezTo>
                    <a:cubicBezTo>
                      <a:pt x="8346" y="124507"/>
                      <a:pt x="18633" y="144319"/>
                      <a:pt x="33016" y="148510"/>
                    </a:cubicBezTo>
                    <a:cubicBezTo>
                      <a:pt x="40731" y="150700"/>
                      <a:pt x="47875" y="141747"/>
                      <a:pt x="43589" y="134794"/>
                    </a:cubicBezTo>
                    <a:cubicBezTo>
                      <a:pt x="39969" y="128983"/>
                      <a:pt x="33587" y="125173"/>
                      <a:pt x="29016" y="120030"/>
                    </a:cubicBezTo>
                    <a:cubicBezTo>
                      <a:pt x="24920" y="115267"/>
                      <a:pt x="21491" y="109743"/>
                      <a:pt x="19014" y="104028"/>
                    </a:cubicBezTo>
                    <a:cubicBezTo>
                      <a:pt x="17871" y="101361"/>
                      <a:pt x="16443" y="98313"/>
                      <a:pt x="16061" y="95360"/>
                    </a:cubicBezTo>
                    <a:cubicBezTo>
                      <a:pt x="15585" y="91836"/>
                      <a:pt x="18062" y="90979"/>
                      <a:pt x="20729" y="88978"/>
                    </a:cubicBezTo>
                    <a:cubicBezTo>
                      <a:pt x="27777" y="83930"/>
                      <a:pt x="34921" y="78882"/>
                      <a:pt x="41874" y="73643"/>
                    </a:cubicBezTo>
                    <a:cubicBezTo>
                      <a:pt x="68925" y="53450"/>
                      <a:pt x="96071" y="33257"/>
                      <a:pt x="122742" y="12588"/>
                    </a:cubicBezTo>
                    <a:cubicBezTo>
                      <a:pt x="129218" y="7540"/>
                      <a:pt x="120741" y="-3605"/>
                      <a:pt x="113978" y="1158"/>
                    </a:cubicBezTo>
                    <a:lnTo>
                      <a:pt x="113978" y="115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FC028BB-FEB1-41AE-BA50-447E6DE48E3B}"/>
                  </a:ext>
                </a:extLst>
              </p:cNvPr>
              <p:cNvSpPr/>
              <p:nvPr/>
            </p:nvSpPr>
            <p:spPr>
              <a:xfrm>
                <a:off x="11613226" y="5432093"/>
                <a:ext cx="39448" cy="37378"/>
              </a:xfrm>
              <a:custGeom>
                <a:avLst/>
                <a:gdLst>
                  <a:gd name="connsiteX0" fmla="*/ 1062 w 39448"/>
                  <a:gd name="connsiteY0" fmla="*/ 13177 h 37378"/>
                  <a:gd name="connsiteX1" fmla="*/ 11063 w 39448"/>
                  <a:gd name="connsiteY1" fmla="*/ 27179 h 37378"/>
                  <a:gd name="connsiteX2" fmla="*/ 18683 w 39448"/>
                  <a:gd name="connsiteY2" fmla="*/ 33180 h 37378"/>
                  <a:gd name="connsiteX3" fmla="*/ 21922 w 39448"/>
                  <a:gd name="connsiteY3" fmla="*/ 34989 h 37378"/>
                  <a:gd name="connsiteX4" fmla="*/ 23732 w 39448"/>
                  <a:gd name="connsiteY4" fmla="*/ 35847 h 37378"/>
                  <a:gd name="connsiteX5" fmla="*/ 29161 w 39448"/>
                  <a:gd name="connsiteY5" fmla="*/ 37371 h 37378"/>
                  <a:gd name="connsiteX6" fmla="*/ 34495 w 39448"/>
                  <a:gd name="connsiteY6" fmla="*/ 35847 h 37378"/>
                  <a:gd name="connsiteX7" fmla="*/ 39067 w 39448"/>
                  <a:gd name="connsiteY7" fmla="*/ 29941 h 37378"/>
                  <a:gd name="connsiteX8" fmla="*/ 39448 w 39448"/>
                  <a:gd name="connsiteY8" fmla="*/ 27274 h 37378"/>
                  <a:gd name="connsiteX9" fmla="*/ 38114 w 39448"/>
                  <a:gd name="connsiteY9" fmla="*/ 22226 h 37378"/>
                  <a:gd name="connsiteX10" fmla="*/ 28780 w 39448"/>
                  <a:gd name="connsiteY10" fmla="*/ 16130 h 37378"/>
                  <a:gd name="connsiteX11" fmla="*/ 31161 w 39448"/>
                  <a:gd name="connsiteY11" fmla="*/ 17178 h 37378"/>
                  <a:gd name="connsiteX12" fmla="*/ 22493 w 39448"/>
                  <a:gd name="connsiteY12" fmla="*/ 12129 h 37378"/>
                  <a:gd name="connsiteX13" fmla="*/ 24398 w 39448"/>
                  <a:gd name="connsiteY13" fmla="*/ 13653 h 37378"/>
                  <a:gd name="connsiteX14" fmla="*/ 17731 w 39448"/>
                  <a:gd name="connsiteY14" fmla="*/ 6986 h 37378"/>
                  <a:gd name="connsiteX15" fmla="*/ 19160 w 39448"/>
                  <a:gd name="connsiteY15" fmla="*/ 8796 h 37378"/>
                  <a:gd name="connsiteX16" fmla="*/ 16207 w 39448"/>
                  <a:gd name="connsiteY16" fmla="*/ 4319 h 37378"/>
                  <a:gd name="connsiteX17" fmla="*/ 4301 w 39448"/>
                  <a:gd name="connsiteY17" fmla="*/ 1176 h 37378"/>
                  <a:gd name="connsiteX18" fmla="*/ 300 w 39448"/>
                  <a:gd name="connsiteY18" fmla="*/ 6414 h 37378"/>
                  <a:gd name="connsiteX19" fmla="*/ 14 w 39448"/>
                  <a:gd name="connsiteY19" fmla="*/ 8700 h 37378"/>
                  <a:gd name="connsiteX20" fmla="*/ 1062 w 39448"/>
                  <a:gd name="connsiteY20" fmla="*/ 13177 h 37378"/>
                  <a:gd name="connsiteX21" fmla="*/ 1062 w 39448"/>
                  <a:gd name="connsiteY21" fmla="*/ 13177 h 37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448" h="37378">
                    <a:moveTo>
                      <a:pt x="1062" y="13177"/>
                    </a:moveTo>
                    <a:cubicBezTo>
                      <a:pt x="3348" y="18416"/>
                      <a:pt x="6872" y="23274"/>
                      <a:pt x="11063" y="27179"/>
                    </a:cubicBezTo>
                    <a:cubicBezTo>
                      <a:pt x="13445" y="29370"/>
                      <a:pt x="16016" y="31370"/>
                      <a:pt x="18683" y="33180"/>
                    </a:cubicBezTo>
                    <a:cubicBezTo>
                      <a:pt x="19731" y="33846"/>
                      <a:pt x="20779" y="34418"/>
                      <a:pt x="21922" y="34989"/>
                    </a:cubicBezTo>
                    <a:cubicBezTo>
                      <a:pt x="22493" y="35275"/>
                      <a:pt x="23160" y="35561"/>
                      <a:pt x="23732" y="35847"/>
                    </a:cubicBezTo>
                    <a:cubicBezTo>
                      <a:pt x="25541" y="36704"/>
                      <a:pt x="27065" y="37466"/>
                      <a:pt x="29161" y="37371"/>
                    </a:cubicBezTo>
                    <a:cubicBezTo>
                      <a:pt x="31161" y="37275"/>
                      <a:pt x="32685" y="36704"/>
                      <a:pt x="34495" y="35847"/>
                    </a:cubicBezTo>
                    <a:cubicBezTo>
                      <a:pt x="36495" y="34894"/>
                      <a:pt x="38591" y="32037"/>
                      <a:pt x="39067" y="29941"/>
                    </a:cubicBezTo>
                    <a:cubicBezTo>
                      <a:pt x="39162" y="29084"/>
                      <a:pt x="39257" y="28131"/>
                      <a:pt x="39448" y="27274"/>
                    </a:cubicBezTo>
                    <a:cubicBezTo>
                      <a:pt x="39448" y="25464"/>
                      <a:pt x="38972" y="23845"/>
                      <a:pt x="38114" y="22226"/>
                    </a:cubicBezTo>
                    <a:cubicBezTo>
                      <a:pt x="36305" y="18416"/>
                      <a:pt x="32304" y="17654"/>
                      <a:pt x="28780" y="16130"/>
                    </a:cubicBezTo>
                    <a:cubicBezTo>
                      <a:pt x="29542" y="16511"/>
                      <a:pt x="30399" y="16797"/>
                      <a:pt x="31161" y="17178"/>
                    </a:cubicBezTo>
                    <a:cubicBezTo>
                      <a:pt x="28018" y="15844"/>
                      <a:pt x="25161" y="14130"/>
                      <a:pt x="22493" y="12129"/>
                    </a:cubicBezTo>
                    <a:cubicBezTo>
                      <a:pt x="23160" y="12606"/>
                      <a:pt x="23732" y="13082"/>
                      <a:pt x="24398" y="13653"/>
                    </a:cubicBezTo>
                    <a:cubicBezTo>
                      <a:pt x="21922" y="11748"/>
                      <a:pt x="19731" y="9462"/>
                      <a:pt x="17731" y="6986"/>
                    </a:cubicBezTo>
                    <a:cubicBezTo>
                      <a:pt x="18207" y="7557"/>
                      <a:pt x="18683" y="8224"/>
                      <a:pt x="19160" y="8796"/>
                    </a:cubicBezTo>
                    <a:cubicBezTo>
                      <a:pt x="18017" y="7367"/>
                      <a:pt x="17064" y="5843"/>
                      <a:pt x="16207" y="4319"/>
                    </a:cubicBezTo>
                    <a:cubicBezTo>
                      <a:pt x="13921" y="318"/>
                      <a:pt x="8206" y="-1301"/>
                      <a:pt x="4301" y="1176"/>
                    </a:cubicBezTo>
                    <a:cubicBezTo>
                      <a:pt x="2396" y="2414"/>
                      <a:pt x="776" y="4128"/>
                      <a:pt x="300" y="6414"/>
                    </a:cubicBezTo>
                    <a:cubicBezTo>
                      <a:pt x="205" y="7176"/>
                      <a:pt x="110" y="7938"/>
                      <a:pt x="14" y="8700"/>
                    </a:cubicBezTo>
                    <a:cubicBezTo>
                      <a:pt x="-81" y="10415"/>
                      <a:pt x="300" y="11844"/>
                      <a:pt x="1062" y="13177"/>
                    </a:cubicBezTo>
                    <a:lnTo>
                      <a:pt x="1062" y="1317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6E0771E-30A0-4232-AFA3-5D54BD32B077}"/>
                  </a:ext>
                </a:extLst>
              </p:cNvPr>
              <p:cNvSpPr/>
              <p:nvPr/>
            </p:nvSpPr>
            <p:spPr>
              <a:xfrm>
                <a:off x="10555784" y="5409934"/>
                <a:ext cx="247586" cy="123886"/>
              </a:xfrm>
              <a:custGeom>
                <a:avLst/>
                <a:gdLst>
                  <a:gd name="connsiteX0" fmla="*/ 11706 w 247586"/>
                  <a:gd name="connsiteY0" fmla="*/ 122489 h 123886"/>
                  <a:gd name="connsiteX1" fmla="*/ 147532 w 247586"/>
                  <a:gd name="connsiteY1" fmla="*/ 32002 h 123886"/>
                  <a:gd name="connsiteX2" fmla="*/ 213540 w 247586"/>
                  <a:gd name="connsiteY2" fmla="*/ 36478 h 123886"/>
                  <a:gd name="connsiteX3" fmla="*/ 243259 w 247586"/>
                  <a:gd name="connsiteY3" fmla="*/ 104677 h 123886"/>
                  <a:gd name="connsiteX4" fmla="*/ 247545 w 247586"/>
                  <a:gd name="connsiteY4" fmla="*/ 102868 h 123886"/>
                  <a:gd name="connsiteX5" fmla="*/ 235639 w 247586"/>
                  <a:gd name="connsiteY5" fmla="*/ 58291 h 123886"/>
                  <a:gd name="connsiteX6" fmla="*/ 221542 w 247586"/>
                  <a:gd name="connsiteY6" fmla="*/ 23715 h 123886"/>
                  <a:gd name="connsiteX7" fmla="*/ 160010 w 247586"/>
                  <a:gd name="connsiteY7" fmla="*/ 3522 h 123886"/>
                  <a:gd name="connsiteX8" fmla="*/ 85144 w 247586"/>
                  <a:gd name="connsiteY8" fmla="*/ 50575 h 123886"/>
                  <a:gd name="connsiteX9" fmla="*/ 3705 w 247586"/>
                  <a:gd name="connsiteY9" fmla="*/ 108487 h 123886"/>
                  <a:gd name="connsiteX10" fmla="*/ 11706 w 247586"/>
                  <a:gd name="connsiteY10" fmla="*/ 122489 h 123886"/>
                  <a:gd name="connsiteX11" fmla="*/ 11706 w 247586"/>
                  <a:gd name="connsiteY11" fmla="*/ 122489 h 123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86" h="123886">
                    <a:moveTo>
                      <a:pt x="11706" y="122489"/>
                    </a:moveTo>
                    <a:cubicBezTo>
                      <a:pt x="57331" y="92866"/>
                      <a:pt x="101812" y="61434"/>
                      <a:pt x="147532" y="32002"/>
                    </a:cubicBezTo>
                    <a:cubicBezTo>
                      <a:pt x="170011" y="17524"/>
                      <a:pt x="195538" y="12475"/>
                      <a:pt x="213540" y="36478"/>
                    </a:cubicBezTo>
                    <a:cubicBezTo>
                      <a:pt x="228590" y="56576"/>
                      <a:pt x="233543" y="81817"/>
                      <a:pt x="243259" y="104677"/>
                    </a:cubicBezTo>
                    <a:cubicBezTo>
                      <a:pt x="244306" y="107249"/>
                      <a:pt x="248021" y="105344"/>
                      <a:pt x="247545" y="102868"/>
                    </a:cubicBezTo>
                    <a:cubicBezTo>
                      <a:pt x="244306" y="87913"/>
                      <a:pt x="240020" y="72959"/>
                      <a:pt x="235639" y="58291"/>
                    </a:cubicBezTo>
                    <a:cubicBezTo>
                      <a:pt x="232019" y="46289"/>
                      <a:pt x="228685" y="34097"/>
                      <a:pt x="221542" y="23715"/>
                    </a:cubicBezTo>
                    <a:cubicBezTo>
                      <a:pt x="206968" y="2665"/>
                      <a:pt x="184394" y="-5241"/>
                      <a:pt x="160010" y="3522"/>
                    </a:cubicBezTo>
                    <a:cubicBezTo>
                      <a:pt x="132769" y="13333"/>
                      <a:pt x="108670" y="34192"/>
                      <a:pt x="85144" y="50575"/>
                    </a:cubicBezTo>
                    <a:cubicBezTo>
                      <a:pt x="57807" y="69625"/>
                      <a:pt x="30756" y="88961"/>
                      <a:pt x="3705" y="108487"/>
                    </a:cubicBezTo>
                    <a:cubicBezTo>
                      <a:pt x="-4773" y="114488"/>
                      <a:pt x="2752" y="128299"/>
                      <a:pt x="11706" y="122489"/>
                    </a:cubicBezTo>
                    <a:lnTo>
                      <a:pt x="11706" y="12248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8F0234B-67E5-4D97-83B5-9AABB4057976}"/>
                  </a:ext>
                </a:extLst>
              </p:cNvPr>
              <p:cNvSpPr/>
              <p:nvPr/>
            </p:nvSpPr>
            <p:spPr>
              <a:xfrm>
                <a:off x="9032165" y="5853224"/>
                <a:ext cx="187257" cy="293465"/>
              </a:xfrm>
              <a:custGeom>
                <a:avLst/>
                <a:gdLst>
                  <a:gd name="connsiteX0" fmla="*/ 2467 w 187257"/>
                  <a:gd name="connsiteY0" fmla="*/ 3717 h 293465"/>
                  <a:gd name="connsiteX1" fmla="*/ 45901 w 187257"/>
                  <a:gd name="connsiteY1" fmla="*/ 168975 h 293465"/>
                  <a:gd name="connsiteX2" fmla="*/ 102384 w 187257"/>
                  <a:gd name="connsiteY2" fmla="*/ 236698 h 293465"/>
                  <a:gd name="connsiteX3" fmla="*/ 175536 w 187257"/>
                  <a:gd name="connsiteY3" fmla="*/ 292800 h 293465"/>
                  <a:gd name="connsiteX4" fmla="*/ 184776 w 187257"/>
                  <a:gd name="connsiteY4" fmla="*/ 280799 h 293465"/>
                  <a:gd name="connsiteX5" fmla="*/ 120387 w 187257"/>
                  <a:gd name="connsiteY5" fmla="*/ 227364 h 293465"/>
                  <a:gd name="connsiteX6" fmla="*/ 64570 w 187257"/>
                  <a:gd name="connsiteY6" fmla="*/ 162784 h 293465"/>
                  <a:gd name="connsiteX7" fmla="*/ 12754 w 187257"/>
                  <a:gd name="connsiteY7" fmla="*/ 5050 h 293465"/>
                  <a:gd name="connsiteX8" fmla="*/ 2467 w 187257"/>
                  <a:gd name="connsiteY8" fmla="*/ 3717 h 293465"/>
                  <a:gd name="connsiteX9" fmla="*/ 2467 w 187257"/>
                  <a:gd name="connsiteY9" fmla="*/ 3717 h 29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257" h="293465">
                    <a:moveTo>
                      <a:pt x="2467" y="3717"/>
                    </a:moveTo>
                    <a:cubicBezTo>
                      <a:pt x="-7249" y="63534"/>
                      <a:pt x="12659" y="119636"/>
                      <a:pt x="45901" y="168975"/>
                    </a:cubicBezTo>
                    <a:cubicBezTo>
                      <a:pt x="62284" y="193359"/>
                      <a:pt x="81429" y="216029"/>
                      <a:pt x="102384" y="236698"/>
                    </a:cubicBezTo>
                    <a:cubicBezTo>
                      <a:pt x="123530" y="257463"/>
                      <a:pt x="148009" y="281085"/>
                      <a:pt x="175536" y="292800"/>
                    </a:cubicBezTo>
                    <a:cubicBezTo>
                      <a:pt x="182871" y="295944"/>
                      <a:pt x="191634" y="287276"/>
                      <a:pt x="184776" y="280799"/>
                    </a:cubicBezTo>
                    <a:cubicBezTo>
                      <a:pt x="164583" y="261654"/>
                      <a:pt x="140675" y="246699"/>
                      <a:pt x="120387" y="227364"/>
                    </a:cubicBezTo>
                    <a:cubicBezTo>
                      <a:pt x="99813" y="207742"/>
                      <a:pt x="80763" y="186216"/>
                      <a:pt x="64570" y="162784"/>
                    </a:cubicBezTo>
                    <a:cubicBezTo>
                      <a:pt x="32947" y="117255"/>
                      <a:pt x="9135" y="61438"/>
                      <a:pt x="12754" y="5050"/>
                    </a:cubicBezTo>
                    <a:cubicBezTo>
                      <a:pt x="12945" y="-665"/>
                      <a:pt x="3420" y="-2094"/>
                      <a:pt x="2467" y="3717"/>
                    </a:cubicBezTo>
                    <a:lnTo>
                      <a:pt x="2467" y="371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AF11DD6-4AED-45B4-AB7C-3A920E2DDFEF}"/>
                  </a:ext>
                </a:extLst>
              </p:cNvPr>
              <p:cNvSpPr/>
              <p:nvPr/>
            </p:nvSpPr>
            <p:spPr>
              <a:xfrm>
                <a:off x="11655942" y="5248938"/>
                <a:ext cx="123332" cy="86928"/>
              </a:xfrm>
              <a:custGeom>
                <a:avLst/>
                <a:gdLst>
                  <a:gd name="connsiteX0" fmla="*/ 5304 w 123332"/>
                  <a:gd name="connsiteY0" fmla="*/ 86318 h 86928"/>
                  <a:gd name="connsiteX1" fmla="*/ 41118 w 123332"/>
                  <a:gd name="connsiteY1" fmla="*/ 59648 h 86928"/>
                  <a:gd name="connsiteX2" fmla="*/ 76646 w 123332"/>
                  <a:gd name="connsiteY2" fmla="*/ 31263 h 86928"/>
                  <a:gd name="connsiteX3" fmla="*/ 93506 w 123332"/>
                  <a:gd name="connsiteY3" fmla="*/ 18024 h 86928"/>
                  <a:gd name="connsiteX4" fmla="*/ 106936 w 123332"/>
                  <a:gd name="connsiteY4" fmla="*/ 17357 h 86928"/>
                  <a:gd name="connsiteX5" fmla="*/ 112937 w 123332"/>
                  <a:gd name="connsiteY5" fmla="*/ 33454 h 86928"/>
                  <a:gd name="connsiteX6" fmla="*/ 116461 w 123332"/>
                  <a:gd name="connsiteY6" fmla="*/ 55933 h 86928"/>
                  <a:gd name="connsiteX7" fmla="*/ 118461 w 123332"/>
                  <a:gd name="connsiteY7" fmla="*/ 56219 h 86928"/>
                  <a:gd name="connsiteX8" fmla="*/ 123033 w 123332"/>
                  <a:gd name="connsiteY8" fmla="*/ 32121 h 86928"/>
                  <a:gd name="connsiteX9" fmla="*/ 118842 w 123332"/>
                  <a:gd name="connsiteY9" fmla="*/ 11166 h 86928"/>
                  <a:gd name="connsiteX10" fmla="*/ 103697 w 123332"/>
                  <a:gd name="connsiteY10" fmla="*/ 117 h 86928"/>
                  <a:gd name="connsiteX11" fmla="*/ 83409 w 123332"/>
                  <a:gd name="connsiteY11" fmla="*/ 7737 h 86928"/>
                  <a:gd name="connsiteX12" fmla="*/ 42452 w 123332"/>
                  <a:gd name="connsiteY12" fmla="*/ 42789 h 86928"/>
                  <a:gd name="connsiteX13" fmla="*/ 22545 w 123332"/>
                  <a:gd name="connsiteY13" fmla="*/ 60886 h 86928"/>
                  <a:gd name="connsiteX14" fmla="*/ 1018 w 123332"/>
                  <a:gd name="connsiteY14" fmla="*/ 80508 h 86928"/>
                  <a:gd name="connsiteX15" fmla="*/ 5304 w 123332"/>
                  <a:gd name="connsiteY15" fmla="*/ 86318 h 86928"/>
                  <a:gd name="connsiteX16" fmla="*/ 5304 w 123332"/>
                  <a:gd name="connsiteY16" fmla="*/ 86318 h 86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332" h="86928">
                    <a:moveTo>
                      <a:pt x="5304" y="86318"/>
                    </a:moveTo>
                    <a:cubicBezTo>
                      <a:pt x="17496" y="77841"/>
                      <a:pt x="29212" y="68601"/>
                      <a:pt x="41118" y="59648"/>
                    </a:cubicBezTo>
                    <a:cubicBezTo>
                      <a:pt x="53215" y="50504"/>
                      <a:pt x="64836" y="40693"/>
                      <a:pt x="76646" y="31263"/>
                    </a:cubicBezTo>
                    <a:cubicBezTo>
                      <a:pt x="82171" y="26787"/>
                      <a:pt x="87505" y="21929"/>
                      <a:pt x="93506" y="18024"/>
                    </a:cubicBezTo>
                    <a:cubicBezTo>
                      <a:pt x="97792" y="15261"/>
                      <a:pt x="103221" y="12499"/>
                      <a:pt x="106936" y="17357"/>
                    </a:cubicBezTo>
                    <a:cubicBezTo>
                      <a:pt x="110460" y="22024"/>
                      <a:pt x="110460" y="28311"/>
                      <a:pt x="112937" y="33454"/>
                    </a:cubicBezTo>
                    <a:cubicBezTo>
                      <a:pt x="116461" y="40884"/>
                      <a:pt x="117128" y="47837"/>
                      <a:pt x="116461" y="55933"/>
                    </a:cubicBezTo>
                    <a:cubicBezTo>
                      <a:pt x="116366" y="57076"/>
                      <a:pt x="118176" y="57267"/>
                      <a:pt x="118461" y="56219"/>
                    </a:cubicBezTo>
                    <a:cubicBezTo>
                      <a:pt x="120366" y="48313"/>
                      <a:pt x="121604" y="40122"/>
                      <a:pt x="123033" y="32121"/>
                    </a:cubicBezTo>
                    <a:cubicBezTo>
                      <a:pt x="124176" y="25548"/>
                      <a:pt x="121890" y="17166"/>
                      <a:pt x="118842" y="11166"/>
                    </a:cubicBezTo>
                    <a:cubicBezTo>
                      <a:pt x="115794" y="5165"/>
                      <a:pt x="110460" y="879"/>
                      <a:pt x="103697" y="117"/>
                    </a:cubicBezTo>
                    <a:cubicBezTo>
                      <a:pt x="96078" y="-741"/>
                      <a:pt x="89220" y="3260"/>
                      <a:pt x="83409" y="7737"/>
                    </a:cubicBezTo>
                    <a:cubicBezTo>
                      <a:pt x="69312" y="18690"/>
                      <a:pt x="56072" y="31168"/>
                      <a:pt x="42452" y="42789"/>
                    </a:cubicBezTo>
                    <a:cubicBezTo>
                      <a:pt x="35689" y="48694"/>
                      <a:pt x="29117" y="54790"/>
                      <a:pt x="22545" y="60886"/>
                    </a:cubicBezTo>
                    <a:cubicBezTo>
                      <a:pt x="15496" y="67554"/>
                      <a:pt x="7876" y="73650"/>
                      <a:pt x="1018" y="80508"/>
                    </a:cubicBezTo>
                    <a:cubicBezTo>
                      <a:pt x="-1839" y="83556"/>
                      <a:pt x="1875" y="88699"/>
                      <a:pt x="5304" y="86318"/>
                    </a:cubicBezTo>
                    <a:lnTo>
                      <a:pt x="5304" y="8631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C1ECF7A-6051-4603-A0D4-565EB3B0B5E1}"/>
                  </a:ext>
                </a:extLst>
              </p:cNvPr>
              <p:cNvSpPr/>
              <p:nvPr/>
            </p:nvSpPr>
            <p:spPr>
              <a:xfrm>
                <a:off x="10558152" y="5517213"/>
                <a:ext cx="109293" cy="174046"/>
              </a:xfrm>
              <a:custGeom>
                <a:avLst/>
                <a:gdLst>
                  <a:gd name="connsiteX0" fmla="*/ 576 w 109293"/>
                  <a:gd name="connsiteY0" fmla="*/ 11495 h 174046"/>
                  <a:gd name="connsiteX1" fmla="*/ 36199 w 109293"/>
                  <a:gd name="connsiteY1" fmla="*/ 96839 h 174046"/>
                  <a:gd name="connsiteX2" fmla="*/ 60869 w 109293"/>
                  <a:gd name="connsiteY2" fmla="*/ 135416 h 174046"/>
                  <a:gd name="connsiteX3" fmla="*/ 91444 w 109293"/>
                  <a:gd name="connsiteY3" fmla="*/ 171230 h 174046"/>
                  <a:gd name="connsiteX4" fmla="*/ 106398 w 109293"/>
                  <a:gd name="connsiteY4" fmla="*/ 156275 h 174046"/>
                  <a:gd name="connsiteX5" fmla="*/ 77062 w 109293"/>
                  <a:gd name="connsiteY5" fmla="*/ 124462 h 174046"/>
                  <a:gd name="connsiteX6" fmla="*/ 51249 w 109293"/>
                  <a:gd name="connsiteY6" fmla="*/ 87981 h 174046"/>
                  <a:gd name="connsiteX7" fmla="*/ 18292 w 109293"/>
                  <a:gd name="connsiteY7" fmla="*/ 6542 h 174046"/>
                  <a:gd name="connsiteX8" fmla="*/ 576 w 109293"/>
                  <a:gd name="connsiteY8" fmla="*/ 11495 h 174046"/>
                  <a:gd name="connsiteX9" fmla="*/ 576 w 109293"/>
                  <a:gd name="connsiteY9" fmla="*/ 11495 h 17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293" h="174046">
                    <a:moveTo>
                      <a:pt x="576" y="11495"/>
                    </a:moveTo>
                    <a:cubicBezTo>
                      <a:pt x="11339" y="40451"/>
                      <a:pt x="21340" y="69598"/>
                      <a:pt x="36199" y="96839"/>
                    </a:cubicBezTo>
                    <a:cubicBezTo>
                      <a:pt x="43533" y="110270"/>
                      <a:pt x="51820" y="123128"/>
                      <a:pt x="60869" y="135416"/>
                    </a:cubicBezTo>
                    <a:cubicBezTo>
                      <a:pt x="69918" y="147703"/>
                      <a:pt x="79729" y="161514"/>
                      <a:pt x="91444" y="171230"/>
                    </a:cubicBezTo>
                    <a:cubicBezTo>
                      <a:pt x="101922" y="179897"/>
                      <a:pt x="115257" y="166753"/>
                      <a:pt x="106398" y="156275"/>
                    </a:cubicBezTo>
                    <a:cubicBezTo>
                      <a:pt x="97159" y="145322"/>
                      <a:pt x="86205" y="135701"/>
                      <a:pt x="77062" y="124462"/>
                    </a:cubicBezTo>
                    <a:cubicBezTo>
                      <a:pt x="67632" y="112937"/>
                      <a:pt x="59059" y="100649"/>
                      <a:pt x="51249" y="87981"/>
                    </a:cubicBezTo>
                    <a:cubicBezTo>
                      <a:pt x="35913" y="62930"/>
                      <a:pt x="22959" y="35689"/>
                      <a:pt x="18292" y="6542"/>
                    </a:cubicBezTo>
                    <a:cubicBezTo>
                      <a:pt x="16387" y="-5078"/>
                      <a:pt x="-3615" y="161"/>
                      <a:pt x="576" y="11495"/>
                    </a:cubicBezTo>
                    <a:lnTo>
                      <a:pt x="576" y="11495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6C9602D-49C7-4671-890D-8EBF84036144}"/>
                  </a:ext>
                </a:extLst>
              </p:cNvPr>
              <p:cNvSpPr/>
              <p:nvPr/>
            </p:nvSpPr>
            <p:spPr>
              <a:xfrm>
                <a:off x="10381800" y="5606466"/>
                <a:ext cx="94405" cy="144909"/>
              </a:xfrm>
              <a:custGeom>
                <a:avLst/>
                <a:gdLst>
                  <a:gd name="connsiteX0" fmla="*/ 1572 w 94405"/>
                  <a:gd name="connsiteY0" fmla="*/ 7968 h 144909"/>
                  <a:gd name="connsiteX1" fmla="*/ 84154 w 94405"/>
                  <a:gd name="connsiteY1" fmla="*/ 142270 h 144909"/>
                  <a:gd name="connsiteX2" fmla="*/ 94060 w 94405"/>
                  <a:gd name="connsiteY2" fmla="*/ 138079 h 144909"/>
                  <a:gd name="connsiteX3" fmla="*/ 8335 w 94405"/>
                  <a:gd name="connsiteY3" fmla="*/ 1205 h 144909"/>
                  <a:gd name="connsiteX4" fmla="*/ 1572 w 94405"/>
                  <a:gd name="connsiteY4" fmla="*/ 7968 h 144909"/>
                  <a:gd name="connsiteX5" fmla="*/ 1572 w 94405"/>
                  <a:gd name="connsiteY5" fmla="*/ 7968 h 14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405" h="144909">
                    <a:moveTo>
                      <a:pt x="1572" y="7968"/>
                    </a:moveTo>
                    <a:cubicBezTo>
                      <a:pt x="42339" y="43877"/>
                      <a:pt x="62532" y="93883"/>
                      <a:pt x="84154" y="142270"/>
                    </a:cubicBezTo>
                    <a:cubicBezTo>
                      <a:pt x="86631" y="147795"/>
                      <a:pt x="96346" y="143794"/>
                      <a:pt x="94060" y="138079"/>
                    </a:cubicBezTo>
                    <a:cubicBezTo>
                      <a:pt x="74343" y="88359"/>
                      <a:pt x="50626" y="35876"/>
                      <a:pt x="8335" y="1205"/>
                    </a:cubicBezTo>
                    <a:cubicBezTo>
                      <a:pt x="3668" y="-2700"/>
                      <a:pt x="-3095" y="3777"/>
                      <a:pt x="1572" y="7968"/>
                    </a:cubicBezTo>
                    <a:lnTo>
                      <a:pt x="1572" y="79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2A4397F-91A8-4F27-8774-A7C518ABB60B}"/>
                  </a:ext>
                </a:extLst>
              </p:cNvPr>
              <p:cNvSpPr/>
              <p:nvPr/>
            </p:nvSpPr>
            <p:spPr>
              <a:xfrm>
                <a:off x="10758975" y="5336148"/>
                <a:ext cx="586865" cy="274222"/>
              </a:xfrm>
              <a:custGeom>
                <a:avLst/>
                <a:gdLst>
                  <a:gd name="connsiteX0" fmla="*/ 6255 w 586865"/>
                  <a:gd name="connsiteY0" fmla="*/ 274095 h 274222"/>
                  <a:gd name="connsiteX1" fmla="*/ 243713 w 586865"/>
                  <a:gd name="connsiteY1" fmla="*/ 199419 h 274222"/>
                  <a:gd name="connsiteX2" fmla="*/ 464216 w 586865"/>
                  <a:gd name="connsiteY2" fmla="*/ 85024 h 274222"/>
                  <a:gd name="connsiteX3" fmla="*/ 522319 w 586865"/>
                  <a:gd name="connsiteY3" fmla="*/ 45114 h 274222"/>
                  <a:gd name="connsiteX4" fmla="*/ 584708 w 586865"/>
                  <a:gd name="connsiteY4" fmla="*/ 8633 h 274222"/>
                  <a:gd name="connsiteX5" fmla="*/ 581183 w 586865"/>
                  <a:gd name="connsiteY5" fmla="*/ 251 h 274222"/>
                  <a:gd name="connsiteX6" fmla="*/ 526986 w 586865"/>
                  <a:gd name="connsiteY6" fmla="*/ 27874 h 274222"/>
                  <a:gd name="connsiteX7" fmla="*/ 474408 w 586865"/>
                  <a:gd name="connsiteY7" fmla="*/ 60354 h 274222"/>
                  <a:gd name="connsiteX8" fmla="*/ 367919 w 586865"/>
                  <a:gd name="connsiteY8" fmla="*/ 125315 h 274222"/>
                  <a:gd name="connsiteX9" fmla="*/ 140081 w 586865"/>
                  <a:gd name="connsiteY9" fmla="*/ 227327 h 274222"/>
                  <a:gd name="connsiteX10" fmla="*/ 3588 w 586865"/>
                  <a:gd name="connsiteY10" fmla="*/ 264475 h 274222"/>
                  <a:gd name="connsiteX11" fmla="*/ 6255 w 586865"/>
                  <a:gd name="connsiteY11" fmla="*/ 274095 h 274222"/>
                  <a:gd name="connsiteX12" fmla="*/ 6255 w 586865"/>
                  <a:gd name="connsiteY12" fmla="*/ 274095 h 27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6865" h="274222">
                    <a:moveTo>
                      <a:pt x="6255" y="274095"/>
                    </a:moveTo>
                    <a:cubicBezTo>
                      <a:pt x="87217" y="256283"/>
                      <a:pt x="166846" y="230375"/>
                      <a:pt x="243713" y="199419"/>
                    </a:cubicBezTo>
                    <a:cubicBezTo>
                      <a:pt x="320199" y="168653"/>
                      <a:pt x="395351" y="130458"/>
                      <a:pt x="464216" y="85024"/>
                    </a:cubicBezTo>
                    <a:cubicBezTo>
                      <a:pt x="483838" y="72070"/>
                      <a:pt x="503079" y="58640"/>
                      <a:pt x="522319" y="45114"/>
                    </a:cubicBezTo>
                    <a:cubicBezTo>
                      <a:pt x="542131" y="31112"/>
                      <a:pt x="563848" y="20825"/>
                      <a:pt x="584708" y="8633"/>
                    </a:cubicBezTo>
                    <a:cubicBezTo>
                      <a:pt x="589089" y="6062"/>
                      <a:pt x="586232" y="-1463"/>
                      <a:pt x="581183" y="251"/>
                    </a:cubicBezTo>
                    <a:cubicBezTo>
                      <a:pt x="562038" y="6633"/>
                      <a:pt x="544322" y="17587"/>
                      <a:pt x="526986" y="27874"/>
                    </a:cubicBezTo>
                    <a:cubicBezTo>
                      <a:pt x="509174" y="38447"/>
                      <a:pt x="491744" y="49115"/>
                      <a:pt x="474408" y="60354"/>
                    </a:cubicBezTo>
                    <a:cubicBezTo>
                      <a:pt x="439547" y="83119"/>
                      <a:pt x="404304" y="105122"/>
                      <a:pt x="367919" y="125315"/>
                    </a:cubicBezTo>
                    <a:cubicBezTo>
                      <a:pt x="295433" y="165510"/>
                      <a:pt x="219138" y="201896"/>
                      <a:pt x="140081" y="227327"/>
                    </a:cubicBezTo>
                    <a:cubicBezTo>
                      <a:pt x="95218" y="241805"/>
                      <a:pt x="49498" y="253997"/>
                      <a:pt x="3588" y="264475"/>
                    </a:cubicBezTo>
                    <a:cubicBezTo>
                      <a:pt x="-2699" y="265904"/>
                      <a:pt x="-32" y="275429"/>
                      <a:pt x="6255" y="274095"/>
                    </a:cubicBezTo>
                    <a:lnTo>
                      <a:pt x="6255" y="274095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CB08F6F-923C-46D5-8C79-FA2C24A046C2}"/>
                  </a:ext>
                </a:extLst>
              </p:cNvPr>
              <p:cNvSpPr/>
              <p:nvPr/>
            </p:nvSpPr>
            <p:spPr>
              <a:xfrm>
                <a:off x="9110065" y="5525903"/>
                <a:ext cx="697695" cy="228373"/>
              </a:xfrm>
              <a:custGeom>
                <a:avLst/>
                <a:gdLst>
                  <a:gd name="connsiteX0" fmla="*/ 8959 w 697695"/>
                  <a:gd name="connsiteY0" fmla="*/ 226167 h 228373"/>
                  <a:gd name="connsiteX1" fmla="*/ 218033 w 697695"/>
                  <a:gd name="connsiteY1" fmla="*/ 71862 h 228373"/>
                  <a:gd name="connsiteX2" fmla="*/ 514546 w 697695"/>
                  <a:gd name="connsiteY2" fmla="*/ 24332 h 228373"/>
                  <a:gd name="connsiteX3" fmla="*/ 606176 w 697695"/>
                  <a:gd name="connsiteY3" fmla="*/ 19379 h 228373"/>
                  <a:gd name="connsiteX4" fmla="*/ 649610 w 697695"/>
                  <a:gd name="connsiteY4" fmla="*/ 16426 h 228373"/>
                  <a:gd name="connsiteX5" fmla="*/ 694283 w 697695"/>
                  <a:gd name="connsiteY5" fmla="*/ 10140 h 228373"/>
                  <a:gd name="connsiteX6" fmla="*/ 693044 w 697695"/>
                  <a:gd name="connsiteY6" fmla="*/ 710 h 228373"/>
                  <a:gd name="connsiteX7" fmla="*/ 651992 w 697695"/>
                  <a:gd name="connsiteY7" fmla="*/ 1758 h 228373"/>
                  <a:gd name="connsiteX8" fmla="*/ 608558 w 697695"/>
                  <a:gd name="connsiteY8" fmla="*/ 4329 h 228373"/>
                  <a:gd name="connsiteX9" fmla="*/ 523880 w 697695"/>
                  <a:gd name="connsiteY9" fmla="*/ 8425 h 228373"/>
                  <a:gd name="connsiteX10" fmla="*/ 358050 w 697695"/>
                  <a:gd name="connsiteY10" fmla="*/ 24046 h 228373"/>
                  <a:gd name="connsiteX11" fmla="*/ 103066 w 697695"/>
                  <a:gd name="connsiteY11" fmla="*/ 117010 h 228373"/>
                  <a:gd name="connsiteX12" fmla="*/ 863 w 697695"/>
                  <a:gd name="connsiteY12" fmla="*/ 221214 h 228373"/>
                  <a:gd name="connsiteX13" fmla="*/ 8959 w 697695"/>
                  <a:gd name="connsiteY13" fmla="*/ 226167 h 228373"/>
                  <a:gd name="connsiteX14" fmla="*/ 8959 w 697695"/>
                  <a:gd name="connsiteY14" fmla="*/ 226167 h 22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7695" h="228373">
                    <a:moveTo>
                      <a:pt x="8959" y="226167"/>
                    </a:moveTo>
                    <a:cubicBezTo>
                      <a:pt x="58203" y="152062"/>
                      <a:pt x="135546" y="102151"/>
                      <a:pt x="218033" y="71862"/>
                    </a:cubicBezTo>
                    <a:cubicBezTo>
                      <a:pt x="313092" y="37000"/>
                      <a:pt x="414248" y="29761"/>
                      <a:pt x="514546" y="24332"/>
                    </a:cubicBezTo>
                    <a:cubicBezTo>
                      <a:pt x="545121" y="22713"/>
                      <a:pt x="575601" y="21284"/>
                      <a:pt x="606176" y="19379"/>
                    </a:cubicBezTo>
                    <a:cubicBezTo>
                      <a:pt x="620654" y="18522"/>
                      <a:pt x="635132" y="17569"/>
                      <a:pt x="649610" y="16426"/>
                    </a:cubicBezTo>
                    <a:cubicBezTo>
                      <a:pt x="664374" y="15283"/>
                      <a:pt x="680090" y="14807"/>
                      <a:pt x="694283" y="10140"/>
                    </a:cubicBezTo>
                    <a:cubicBezTo>
                      <a:pt x="699712" y="8330"/>
                      <a:pt x="698188" y="1377"/>
                      <a:pt x="693044" y="710"/>
                    </a:cubicBezTo>
                    <a:cubicBezTo>
                      <a:pt x="679519" y="-1005"/>
                      <a:pt x="665517" y="805"/>
                      <a:pt x="651992" y="1758"/>
                    </a:cubicBezTo>
                    <a:cubicBezTo>
                      <a:pt x="637514" y="2710"/>
                      <a:pt x="623036" y="3567"/>
                      <a:pt x="608558" y="4329"/>
                    </a:cubicBezTo>
                    <a:cubicBezTo>
                      <a:pt x="580364" y="5853"/>
                      <a:pt x="552074" y="6996"/>
                      <a:pt x="523880" y="8425"/>
                    </a:cubicBezTo>
                    <a:cubicBezTo>
                      <a:pt x="468350" y="11283"/>
                      <a:pt x="413009" y="15188"/>
                      <a:pt x="358050" y="24046"/>
                    </a:cubicBezTo>
                    <a:cubicBezTo>
                      <a:pt x="268420" y="38429"/>
                      <a:pt x="178313" y="64813"/>
                      <a:pt x="103066" y="117010"/>
                    </a:cubicBezTo>
                    <a:cubicBezTo>
                      <a:pt x="62680" y="145014"/>
                      <a:pt x="27533" y="179875"/>
                      <a:pt x="863" y="221214"/>
                    </a:cubicBezTo>
                    <a:cubicBezTo>
                      <a:pt x="-2662" y="226548"/>
                      <a:pt x="5530" y="231310"/>
                      <a:pt x="8959" y="226167"/>
                    </a:cubicBezTo>
                    <a:lnTo>
                      <a:pt x="8959" y="22616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A31D6ED-52E2-43E5-BF7D-2CB805731F8B}"/>
                  </a:ext>
                </a:extLst>
              </p:cNvPr>
              <p:cNvSpPr/>
              <p:nvPr/>
            </p:nvSpPr>
            <p:spPr>
              <a:xfrm>
                <a:off x="10760780" y="5522553"/>
                <a:ext cx="33881" cy="76964"/>
              </a:xfrm>
              <a:custGeom>
                <a:avLst/>
                <a:gdLst>
                  <a:gd name="connsiteX0" fmla="*/ 26356 w 33881"/>
                  <a:gd name="connsiteY0" fmla="*/ 3679 h 76964"/>
                  <a:gd name="connsiteX1" fmla="*/ 19213 w 33881"/>
                  <a:gd name="connsiteY1" fmla="*/ 39398 h 76964"/>
                  <a:gd name="connsiteX2" fmla="*/ 734 w 33881"/>
                  <a:gd name="connsiteY2" fmla="*/ 70735 h 76964"/>
                  <a:gd name="connsiteX3" fmla="*/ 7211 w 33881"/>
                  <a:gd name="connsiteY3" fmla="*/ 75783 h 76964"/>
                  <a:gd name="connsiteX4" fmla="*/ 33881 w 33881"/>
                  <a:gd name="connsiteY4" fmla="*/ 3679 h 76964"/>
                  <a:gd name="connsiteX5" fmla="*/ 26356 w 33881"/>
                  <a:gd name="connsiteY5" fmla="*/ 3679 h 76964"/>
                  <a:gd name="connsiteX6" fmla="*/ 26356 w 33881"/>
                  <a:gd name="connsiteY6" fmla="*/ 3679 h 7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81" h="76964">
                    <a:moveTo>
                      <a:pt x="26356" y="3679"/>
                    </a:moveTo>
                    <a:cubicBezTo>
                      <a:pt x="26071" y="15966"/>
                      <a:pt x="23689" y="27968"/>
                      <a:pt x="19213" y="39398"/>
                    </a:cubicBezTo>
                    <a:cubicBezTo>
                      <a:pt x="14831" y="50828"/>
                      <a:pt x="8164" y="61020"/>
                      <a:pt x="734" y="70735"/>
                    </a:cubicBezTo>
                    <a:cubicBezTo>
                      <a:pt x="-2123" y="74450"/>
                      <a:pt x="4068" y="79212"/>
                      <a:pt x="7211" y="75783"/>
                    </a:cubicBezTo>
                    <a:cubicBezTo>
                      <a:pt x="24832" y="56638"/>
                      <a:pt x="33691" y="29397"/>
                      <a:pt x="33881" y="3679"/>
                    </a:cubicBezTo>
                    <a:cubicBezTo>
                      <a:pt x="33976" y="-1274"/>
                      <a:pt x="26547" y="-1179"/>
                      <a:pt x="26356" y="3679"/>
                    </a:cubicBezTo>
                    <a:lnTo>
                      <a:pt x="26356" y="3679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99C97C9-8041-4E1C-ABB5-090FC8DC1130}"/>
                  </a:ext>
                </a:extLst>
              </p:cNvPr>
              <p:cNvSpPr/>
              <p:nvPr/>
            </p:nvSpPr>
            <p:spPr>
              <a:xfrm>
                <a:off x="11281557" y="5706909"/>
                <a:ext cx="30570" cy="96165"/>
              </a:xfrm>
              <a:custGeom>
                <a:avLst/>
                <a:gdLst>
                  <a:gd name="connsiteX0" fmla="*/ 28026 w 30570"/>
                  <a:gd name="connsiteY0" fmla="*/ 91167 h 96165"/>
                  <a:gd name="connsiteX1" fmla="*/ 11643 w 30570"/>
                  <a:gd name="connsiteY1" fmla="*/ 2870 h 96165"/>
                  <a:gd name="connsiteX2" fmla="*/ 785 w 30570"/>
                  <a:gd name="connsiteY2" fmla="*/ 9157 h 96165"/>
                  <a:gd name="connsiteX3" fmla="*/ 14691 w 30570"/>
                  <a:gd name="connsiteY3" fmla="*/ 87452 h 96165"/>
                  <a:gd name="connsiteX4" fmla="*/ 19549 w 30570"/>
                  <a:gd name="connsiteY4" fmla="*/ 95929 h 96165"/>
                  <a:gd name="connsiteX5" fmla="*/ 28026 w 30570"/>
                  <a:gd name="connsiteY5" fmla="*/ 91167 h 96165"/>
                  <a:gd name="connsiteX6" fmla="*/ 28026 w 30570"/>
                  <a:gd name="connsiteY6" fmla="*/ 91167 h 9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70" h="96165">
                    <a:moveTo>
                      <a:pt x="28026" y="91167"/>
                    </a:moveTo>
                    <a:cubicBezTo>
                      <a:pt x="34027" y="61354"/>
                      <a:pt x="29741" y="27921"/>
                      <a:pt x="11643" y="2870"/>
                    </a:cubicBezTo>
                    <a:cubicBezTo>
                      <a:pt x="6976" y="-3607"/>
                      <a:pt x="-2835" y="1918"/>
                      <a:pt x="785" y="9157"/>
                    </a:cubicBezTo>
                    <a:cubicBezTo>
                      <a:pt x="13072" y="33445"/>
                      <a:pt x="19549" y="60401"/>
                      <a:pt x="14691" y="87452"/>
                    </a:cubicBezTo>
                    <a:cubicBezTo>
                      <a:pt x="14025" y="91167"/>
                      <a:pt x="15644" y="94882"/>
                      <a:pt x="19549" y="95929"/>
                    </a:cubicBezTo>
                    <a:cubicBezTo>
                      <a:pt x="22978" y="96882"/>
                      <a:pt x="27264" y="94882"/>
                      <a:pt x="28026" y="91167"/>
                    </a:cubicBezTo>
                    <a:lnTo>
                      <a:pt x="28026" y="91167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273BD6BC-6E8F-40F4-97E9-5D09BAE3F57D}"/>
                </a:ext>
              </a:extLst>
            </p:cNvPr>
            <p:cNvGrpSpPr/>
            <p:nvPr/>
          </p:nvGrpSpPr>
          <p:grpSpPr>
            <a:xfrm>
              <a:off x="8599339" y="5176153"/>
              <a:ext cx="3160885" cy="1686531"/>
              <a:chOff x="8599339" y="5176153"/>
              <a:chExt cx="3160885" cy="1686531"/>
            </a:xfrm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24B09E77-DD76-46A2-B05B-24BF8A3F243E}"/>
                  </a:ext>
                </a:extLst>
              </p:cNvPr>
              <p:cNvGrpSpPr/>
              <p:nvPr/>
            </p:nvGrpSpPr>
            <p:grpSpPr>
              <a:xfrm>
                <a:off x="8599339" y="5176153"/>
                <a:ext cx="3158202" cy="1686531"/>
                <a:chOff x="8599339" y="5176153"/>
                <a:chExt cx="3158202" cy="1686531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65BAF6D-03E8-404E-BC97-8EC0E7EF5F95}"/>
                    </a:ext>
                  </a:extLst>
                </p:cNvPr>
                <p:cNvSpPr/>
                <p:nvPr/>
              </p:nvSpPr>
              <p:spPr>
                <a:xfrm>
                  <a:off x="8599339" y="5176153"/>
                  <a:ext cx="3158202" cy="1686531"/>
                </a:xfrm>
                <a:custGeom>
                  <a:avLst/>
                  <a:gdLst>
                    <a:gd name="connsiteX0" fmla="*/ 3152680 w 3158202"/>
                    <a:gd name="connsiteY0" fmla="*/ 58519 h 1686531"/>
                    <a:gd name="connsiteX1" fmla="*/ 3025807 w 3158202"/>
                    <a:gd name="connsiteY1" fmla="*/ 2893 h 1686531"/>
                    <a:gd name="connsiteX2" fmla="*/ 2892362 w 3158202"/>
                    <a:gd name="connsiteY2" fmla="*/ 80712 h 1686531"/>
                    <a:gd name="connsiteX3" fmla="*/ 2640235 w 3158202"/>
                    <a:gd name="connsiteY3" fmla="*/ 198251 h 1686531"/>
                    <a:gd name="connsiteX4" fmla="*/ 2145411 w 3158202"/>
                    <a:gd name="connsiteY4" fmla="*/ 399133 h 1686531"/>
                    <a:gd name="connsiteX5" fmla="*/ 2154174 w 3158202"/>
                    <a:gd name="connsiteY5" fmla="*/ 227588 h 1686531"/>
                    <a:gd name="connsiteX6" fmla="*/ 1997012 w 3158202"/>
                    <a:gd name="connsiteY6" fmla="*/ 185678 h 1686531"/>
                    <a:gd name="connsiteX7" fmla="*/ 1829372 w 3158202"/>
                    <a:gd name="connsiteY7" fmla="*/ 259020 h 1686531"/>
                    <a:gd name="connsiteX8" fmla="*/ 1191863 w 3158202"/>
                    <a:gd name="connsiteY8" fmla="*/ 329410 h 1686531"/>
                    <a:gd name="connsiteX9" fmla="*/ 786003 w 3158202"/>
                    <a:gd name="connsiteY9" fmla="*/ 372177 h 1686531"/>
                    <a:gd name="connsiteX10" fmla="*/ 453771 w 3158202"/>
                    <a:gd name="connsiteY10" fmla="*/ 595157 h 1686531"/>
                    <a:gd name="connsiteX11" fmla="*/ 385191 w 3158202"/>
                    <a:gd name="connsiteY11" fmla="*/ 737651 h 1686531"/>
                    <a:gd name="connsiteX12" fmla="*/ 0 w 3158202"/>
                    <a:gd name="connsiteY12" fmla="*/ 1686532 h 1686531"/>
                    <a:gd name="connsiteX13" fmla="*/ 809720 w 3158202"/>
                    <a:gd name="connsiteY13" fmla="*/ 1678817 h 1686531"/>
                    <a:gd name="connsiteX14" fmla="*/ 992791 w 3158202"/>
                    <a:gd name="connsiteY14" fmla="*/ 1256383 h 1686531"/>
                    <a:gd name="connsiteX15" fmla="*/ 1170432 w 3158202"/>
                    <a:gd name="connsiteY15" fmla="*/ 1156942 h 1686531"/>
                    <a:gd name="connsiteX16" fmla="*/ 1921097 w 3158202"/>
                    <a:gd name="connsiteY16" fmla="*/ 955964 h 1686531"/>
                    <a:gd name="connsiteX17" fmla="*/ 2195036 w 3158202"/>
                    <a:gd name="connsiteY17" fmla="*/ 844617 h 1686531"/>
                    <a:gd name="connsiteX18" fmla="*/ 2459355 w 3158202"/>
                    <a:gd name="connsiteY18" fmla="*/ 727936 h 1686531"/>
                    <a:gd name="connsiteX19" fmla="*/ 2677859 w 3158202"/>
                    <a:gd name="connsiteY19" fmla="*/ 610397 h 1686531"/>
                    <a:gd name="connsiteX20" fmla="*/ 2781395 w 3158202"/>
                    <a:gd name="connsiteY20" fmla="*/ 516576 h 1686531"/>
                    <a:gd name="connsiteX21" fmla="*/ 3083528 w 3158202"/>
                    <a:gd name="connsiteY21" fmla="*/ 217777 h 1686531"/>
                    <a:gd name="connsiteX22" fmla="*/ 3152680 w 3158202"/>
                    <a:gd name="connsiteY22" fmla="*/ 58519 h 1686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158202" h="1686531">
                      <a:moveTo>
                        <a:pt x="3152680" y="58519"/>
                      </a:moveTo>
                      <a:cubicBezTo>
                        <a:pt x="3134678" y="11561"/>
                        <a:pt x="3074956" y="-7870"/>
                        <a:pt x="3025807" y="2893"/>
                      </a:cubicBezTo>
                      <a:cubicBezTo>
                        <a:pt x="2976658" y="13656"/>
                        <a:pt x="2931033" y="48613"/>
                        <a:pt x="2892362" y="80712"/>
                      </a:cubicBezTo>
                      <a:cubicBezTo>
                        <a:pt x="2797683" y="72425"/>
                        <a:pt x="2716816" y="142053"/>
                        <a:pt x="2640235" y="198251"/>
                      </a:cubicBezTo>
                      <a:cubicBezTo>
                        <a:pt x="2494979" y="304835"/>
                        <a:pt x="2323148" y="370939"/>
                        <a:pt x="2145411" y="399133"/>
                      </a:cubicBezTo>
                      <a:cubicBezTo>
                        <a:pt x="2183321" y="335696"/>
                        <a:pt x="2196084" y="311408"/>
                        <a:pt x="2154174" y="227588"/>
                      </a:cubicBezTo>
                      <a:cubicBezTo>
                        <a:pt x="2124837" y="168914"/>
                        <a:pt x="2059210" y="164913"/>
                        <a:pt x="1997012" y="185678"/>
                      </a:cubicBezTo>
                      <a:cubicBezTo>
                        <a:pt x="1934147" y="206633"/>
                        <a:pt x="1886998" y="227778"/>
                        <a:pt x="1829372" y="259020"/>
                      </a:cubicBezTo>
                      <a:cubicBezTo>
                        <a:pt x="1643920" y="359604"/>
                        <a:pt x="1402842" y="324362"/>
                        <a:pt x="1191863" y="329410"/>
                      </a:cubicBezTo>
                      <a:cubicBezTo>
                        <a:pt x="1055561" y="332648"/>
                        <a:pt x="917543" y="336173"/>
                        <a:pt x="786003" y="372177"/>
                      </a:cubicBezTo>
                      <a:cubicBezTo>
                        <a:pt x="654463" y="408182"/>
                        <a:pt x="527876" y="480572"/>
                        <a:pt x="453771" y="595157"/>
                      </a:cubicBezTo>
                      <a:cubicBezTo>
                        <a:pt x="425101" y="639544"/>
                        <a:pt x="405098" y="688788"/>
                        <a:pt x="385191" y="737651"/>
                      </a:cubicBezTo>
                      <a:cubicBezTo>
                        <a:pt x="256794" y="1053977"/>
                        <a:pt x="128397" y="1370207"/>
                        <a:pt x="0" y="1686532"/>
                      </a:cubicBezTo>
                      <a:lnTo>
                        <a:pt x="809720" y="1678817"/>
                      </a:lnTo>
                      <a:cubicBezTo>
                        <a:pt x="839534" y="1525274"/>
                        <a:pt x="875633" y="1360110"/>
                        <a:pt x="992791" y="1256383"/>
                      </a:cubicBezTo>
                      <a:cubicBezTo>
                        <a:pt x="1043845" y="1211139"/>
                        <a:pt x="1106710" y="1181421"/>
                        <a:pt x="1170432" y="1156942"/>
                      </a:cubicBezTo>
                      <a:cubicBezTo>
                        <a:pt x="1412462" y="1063978"/>
                        <a:pt x="1675543" y="1039118"/>
                        <a:pt x="1921097" y="955964"/>
                      </a:cubicBezTo>
                      <a:cubicBezTo>
                        <a:pt x="2014442" y="924341"/>
                        <a:pt x="2104835" y="884432"/>
                        <a:pt x="2195036" y="844617"/>
                      </a:cubicBezTo>
                      <a:cubicBezTo>
                        <a:pt x="2283143" y="805755"/>
                        <a:pt x="2371249" y="766798"/>
                        <a:pt x="2459355" y="727936"/>
                      </a:cubicBezTo>
                      <a:cubicBezTo>
                        <a:pt x="2535174" y="694408"/>
                        <a:pt x="2611755" y="660499"/>
                        <a:pt x="2677859" y="610397"/>
                      </a:cubicBezTo>
                      <a:cubicBezTo>
                        <a:pt x="2715006" y="582203"/>
                        <a:pt x="2748248" y="549342"/>
                        <a:pt x="2781395" y="516576"/>
                      </a:cubicBezTo>
                      <a:cubicBezTo>
                        <a:pt x="2882075" y="416945"/>
                        <a:pt x="2982849" y="317408"/>
                        <a:pt x="3083528" y="217777"/>
                      </a:cubicBezTo>
                      <a:cubicBezTo>
                        <a:pt x="3127153" y="174533"/>
                        <a:pt x="3174587" y="115859"/>
                        <a:pt x="3152680" y="58519"/>
                      </a:cubicBezTo>
                      <a:close/>
                    </a:path>
                  </a:pathLst>
                </a:custGeom>
                <a:solidFill>
                  <a:srgbClr val="D89E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433E0F3-B402-4932-BE5C-89BB4F71F376}"/>
                    </a:ext>
                  </a:extLst>
                </p:cNvPr>
                <p:cNvSpPr/>
                <p:nvPr/>
              </p:nvSpPr>
              <p:spPr>
                <a:xfrm>
                  <a:off x="10156593" y="5878717"/>
                  <a:ext cx="26939" cy="26880"/>
                </a:xfrm>
                <a:custGeom>
                  <a:avLst/>
                  <a:gdLst>
                    <a:gd name="connsiteX0" fmla="*/ 14467 w 26939"/>
                    <a:gd name="connsiteY0" fmla="*/ 24420 h 26880"/>
                    <a:gd name="connsiteX1" fmla="*/ 21802 w 26939"/>
                    <a:gd name="connsiteY1" fmla="*/ 15657 h 26880"/>
                    <a:gd name="connsiteX2" fmla="*/ 25611 w 26939"/>
                    <a:gd name="connsiteY2" fmla="*/ 11085 h 26880"/>
                    <a:gd name="connsiteX3" fmla="*/ 26659 w 26939"/>
                    <a:gd name="connsiteY3" fmla="*/ 3941 h 26880"/>
                    <a:gd name="connsiteX4" fmla="*/ 23040 w 26939"/>
                    <a:gd name="connsiteY4" fmla="*/ 322 h 26880"/>
                    <a:gd name="connsiteX5" fmla="*/ 16277 w 26939"/>
                    <a:gd name="connsiteY5" fmla="*/ 1084 h 26880"/>
                    <a:gd name="connsiteX6" fmla="*/ 11229 w 26939"/>
                    <a:gd name="connsiteY6" fmla="*/ 5084 h 26880"/>
                    <a:gd name="connsiteX7" fmla="*/ 2466 w 26939"/>
                    <a:gd name="connsiteY7" fmla="*/ 12323 h 26880"/>
                    <a:gd name="connsiteX8" fmla="*/ 2466 w 26939"/>
                    <a:gd name="connsiteY8" fmla="*/ 24325 h 26880"/>
                    <a:gd name="connsiteX9" fmla="*/ 14467 w 26939"/>
                    <a:gd name="connsiteY9" fmla="*/ 24420 h 26880"/>
                    <a:gd name="connsiteX10" fmla="*/ 14467 w 26939"/>
                    <a:gd name="connsiteY10" fmla="*/ 24420 h 26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939" h="26880">
                      <a:moveTo>
                        <a:pt x="14467" y="24420"/>
                      </a:moveTo>
                      <a:cubicBezTo>
                        <a:pt x="16944" y="21467"/>
                        <a:pt x="19325" y="18610"/>
                        <a:pt x="21802" y="15657"/>
                      </a:cubicBezTo>
                      <a:cubicBezTo>
                        <a:pt x="23040" y="14133"/>
                        <a:pt x="24468" y="12704"/>
                        <a:pt x="25611" y="11085"/>
                      </a:cubicBezTo>
                      <a:cubicBezTo>
                        <a:pt x="27135" y="8799"/>
                        <a:pt x="27135" y="6608"/>
                        <a:pt x="26659" y="3941"/>
                      </a:cubicBezTo>
                      <a:cubicBezTo>
                        <a:pt x="26373" y="2322"/>
                        <a:pt x="24659" y="607"/>
                        <a:pt x="23040" y="322"/>
                      </a:cubicBezTo>
                      <a:cubicBezTo>
                        <a:pt x="20563" y="-155"/>
                        <a:pt x="18563" y="-250"/>
                        <a:pt x="16277" y="1084"/>
                      </a:cubicBezTo>
                      <a:cubicBezTo>
                        <a:pt x="14467" y="2131"/>
                        <a:pt x="12848" y="3751"/>
                        <a:pt x="11229" y="5084"/>
                      </a:cubicBezTo>
                      <a:cubicBezTo>
                        <a:pt x="8276" y="7465"/>
                        <a:pt x="5418" y="9942"/>
                        <a:pt x="2466" y="12323"/>
                      </a:cubicBezTo>
                      <a:cubicBezTo>
                        <a:pt x="-963" y="15181"/>
                        <a:pt x="-678" y="21372"/>
                        <a:pt x="2466" y="24325"/>
                      </a:cubicBezTo>
                      <a:cubicBezTo>
                        <a:pt x="5609" y="27373"/>
                        <a:pt x="11419" y="28039"/>
                        <a:pt x="14467" y="24420"/>
                      </a:cubicBezTo>
                      <a:lnTo>
                        <a:pt x="14467" y="2442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812C089-DC1F-46D7-9B1F-38AF9A1C7B7E}"/>
                  </a:ext>
                </a:extLst>
              </p:cNvPr>
              <p:cNvSpPr/>
              <p:nvPr/>
            </p:nvSpPr>
            <p:spPr>
              <a:xfrm>
                <a:off x="9934609" y="5574812"/>
                <a:ext cx="819096" cy="420940"/>
              </a:xfrm>
              <a:custGeom>
                <a:avLst/>
                <a:gdLst>
                  <a:gd name="connsiteX0" fmla="*/ 814904 w 819096"/>
                  <a:gd name="connsiteY0" fmla="*/ 569 h 420940"/>
                  <a:gd name="connsiteX1" fmla="*/ 663266 w 819096"/>
                  <a:gd name="connsiteY1" fmla="*/ 115440 h 420940"/>
                  <a:gd name="connsiteX2" fmla="*/ 590305 w 819096"/>
                  <a:gd name="connsiteY2" fmla="*/ 172209 h 420940"/>
                  <a:gd name="connsiteX3" fmla="*/ 512104 w 819096"/>
                  <a:gd name="connsiteY3" fmla="*/ 208881 h 420940"/>
                  <a:gd name="connsiteX4" fmla="*/ 343893 w 819096"/>
                  <a:gd name="connsiteY4" fmla="*/ 260411 h 420940"/>
                  <a:gd name="connsiteX5" fmla="*/ 178253 w 819096"/>
                  <a:gd name="connsiteY5" fmla="*/ 325943 h 420940"/>
                  <a:gd name="connsiteX6" fmla="*/ 1088 w 819096"/>
                  <a:gd name="connsiteY6" fmla="*/ 416907 h 420940"/>
                  <a:gd name="connsiteX7" fmla="*/ 3279 w 819096"/>
                  <a:gd name="connsiteY7" fmla="*/ 420717 h 420940"/>
                  <a:gd name="connsiteX8" fmla="*/ 173491 w 819096"/>
                  <a:gd name="connsiteY8" fmla="*/ 348898 h 420940"/>
                  <a:gd name="connsiteX9" fmla="*/ 339797 w 819096"/>
                  <a:gd name="connsiteY9" fmla="*/ 287557 h 420940"/>
                  <a:gd name="connsiteX10" fmla="*/ 512200 w 819096"/>
                  <a:gd name="connsiteY10" fmla="*/ 233646 h 420940"/>
                  <a:gd name="connsiteX11" fmla="*/ 589162 w 819096"/>
                  <a:gd name="connsiteY11" fmla="*/ 199451 h 420940"/>
                  <a:gd name="connsiteX12" fmla="*/ 655551 w 819096"/>
                  <a:gd name="connsiteY12" fmla="*/ 147635 h 420940"/>
                  <a:gd name="connsiteX13" fmla="*/ 737752 w 819096"/>
                  <a:gd name="connsiteY13" fmla="*/ 76674 h 420940"/>
                  <a:gd name="connsiteX14" fmla="*/ 818238 w 819096"/>
                  <a:gd name="connsiteY14" fmla="*/ 3903 h 420940"/>
                  <a:gd name="connsiteX15" fmla="*/ 814904 w 819096"/>
                  <a:gd name="connsiteY15" fmla="*/ 569 h 420940"/>
                  <a:gd name="connsiteX16" fmla="*/ 814904 w 819096"/>
                  <a:gd name="connsiteY16" fmla="*/ 569 h 42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19096" h="420940">
                    <a:moveTo>
                      <a:pt x="814904" y="569"/>
                    </a:moveTo>
                    <a:cubicBezTo>
                      <a:pt x="765850" y="40574"/>
                      <a:pt x="712796" y="75721"/>
                      <a:pt x="663266" y="115440"/>
                    </a:cubicBezTo>
                    <a:cubicBezTo>
                      <a:pt x="639263" y="134681"/>
                      <a:pt x="615736" y="154969"/>
                      <a:pt x="590305" y="172209"/>
                    </a:cubicBezTo>
                    <a:cubicBezTo>
                      <a:pt x="566206" y="188592"/>
                      <a:pt x="539822" y="199927"/>
                      <a:pt x="512104" y="208881"/>
                    </a:cubicBezTo>
                    <a:cubicBezTo>
                      <a:pt x="456288" y="226978"/>
                      <a:pt x="399328" y="241075"/>
                      <a:pt x="343893" y="260411"/>
                    </a:cubicBezTo>
                    <a:cubicBezTo>
                      <a:pt x="287791" y="280032"/>
                      <a:pt x="232736" y="302130"/>
                      <a:pt x="178253" y="325943"/>
                    </a:cubicBezTo>
                    <a:cubicBezTo>
                      <a:pt x="117293" y="352613"/>
                      <a:pt x="58905" y="383950"/>
                      <a:pt x="1088" y="416907"/>
                    </a:cubicBezTo>
                    <a:cubicBezTo>
                      <a:pt x="-1388" y="418335"/>
                      <a:pt x="802" y="421860"/>
                      <a:pt x="3279" y="420717"/>
                    </a:cubicBezTo>
                    <a:cubicBezTo>
                      <a:pt x="59191" y="394999"/>
                      <a:pt x="116436" y="372234"/>
                      <a:pt x="173491" y="348898"/>
                    </a:cubicBezTo>
                    <a:cubicBezTo>
                      <a:pt x="228259" y="326610"/>
                      <a:pt x="283790" y="306417"/>
                      <a:pt x="339797" y="287557"/>
                    </a:cubicBezTo>
                    <a:cubicBezTo>
                      <a:pt x="396852" y="268317"/>
                      <a:pt x="454859" y="252124"/>
                      <a:pt x="512200" y="233646"/>
                    </a:cubicBezTo>
                    <a:cubicBezTo>
                      <a:pt x="538965" y="224978"/>
                      <a:pt x="565349" y="214596"/>
                      <a:pt x="589162" y="199451"/>
                    </a:cubicBezTo>
                    <a:cubicBezTo>
                      <a:pt x="612879" y="184306"/>
                      <a:pt x="634120" y="165637"/>
                      <a:pt x="655551" y="147635"/>
                    </a:cubicBezTo>
                    <a:cubicBezTo>
                      <a:pt x="683269" y="124299"/>
                      <a:pt x="710891" y="100962"/>
                      <a:pt x="737752" y="76674"/>
                    </a:cubicBezTo>
                    <a:cubicBezTo>
                      <a:pt x="764517" y="52385"/>
                      <a:pt x="790330" y="26953"/>
                      <a:pt x="818238" y="3903"/>
                    </a:cubicBezTo>
                    <a:cubicBezTo>
                      <a:pt x="820714" y="1998"/>
                      <a:pt x="817285" y="-1336"/>
                      <a:pt x="814904" y="569"/>
                    </a:cubicBezTo>
                    <a:lnTo>
                      <a:pt x="814904" y="569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AB32B7-282E-48A1-8B45-7E205EEBFD73}"/>
                  </a:ext>
                </a:extLst>
              </p:cNvPr>
              <p:cNvSpPr/>
              <p:nvPr/>
            </p:nvSpPr>
            <p:spPr>
              <a:xfrm>
                <a:off x="10324157" y="5252758"/>
                <a:ext cx="1324780" cy="874161"/>
              </a:xfrm>
              <a:custGeom>
                <a:avLst/>
                <a:gdLst>
                  <a:gd name="connsiteX0" fmla="*/ 1126111 w 1324780"/>
                  <a:gd name="connsiteY0" fmla="*/ 13918 h 874161"/>
                  <a:gd name="connsiteX1" fmla="*/ 1241363 w 1324780"/>
                  <a:gd name="connsiteY1" fmla="*/ 21919 h 874161"/>
                  <a:gd name="connsiteX2" fmla="*/ 1290131 w 1324780"/>
                  <a:gd name="connsiteY2" fmla="*/ 40874 h 874161"/>
                  <a:gd name="connsiteX3" fmla="*/ 1302323 w 1324780"/>
                  <a:gd name="connsiteY3" fmla="*/ 104977 h 874161"/>
                  <a:gd name="connsiteX4" fmla="*/ 1174688 w 1324780"/>
                  <a:gd name="connsiteY4" fmla="*/ 208228 h 874161"/>
                  <a:gd name="connsiteX5" fmla="*/ 1022002 w 1324780"/>
                  <a:gd name="connsiteY5" fmla="*/ 310431 h 874161"/>
                  <a:gd name="connsiteX6" fmla="*/ 722917 w 1324780"/>
                  <a:gd name="connsiteY6" fmla="*/ 524458 h 874161"/>
                  <a:gd name="connsiteX7" fmla="*/ 392400 w 1324780"/>
                  <a:gd name="connsiteY7" fmla="*/ 700575 h 874161"/>
                  <a:gd name="connsiteX8" fmla="*/ 200757 w 1324780"/>
                  <a:gd name="connsiteY8" fmla="*/ 790586 h 874161"/>
                  <a:gd name="connsiteX9" fmla="*/ 101792 w 1324780"/>
                  <a:gd name="connsiteY9" fmla="*/ 833163 h 874161"/>
                  <a:gd name="connsiteX10" fmla="*/ 2256 w 1324780"/>
                  <a:gd name="connsiteY10" fmla="*/ 868120 h 874161"/>
                  <a:gd name="connsiteX11" fmla="*/ 3875 w 1324780"/>
                  <a:gd name="connsiteY11" fmla="*/ 874121 h 874161"/>
                  <a:gd name="connsiteX12" fmla="*/ 102268 w 1324780"/>
                  <a:gd name="connsiteY12" fmla="*/ 851642 h 874161"/>
                  <a:gd name="connsiteX13" fmla="*/ 190184 w 1324780"/>
                  <a:gd name="connsiteY13" fmla="*/ 815923 h 874161"/>
                  <a:gd name="connsiteX14" fmla="*/ 370588 w 1324780"/>
                  <a:gd name="connsiteY14" fmla="*/ 732865 h 874161"/>
                  <a:gd name="connsiteX15" fmla="*/ 721679 w 1324780"/>
                  <a:gd name="connsiteY15" fmla="*/ 548461 h 874161"/>
                  <a:gd name="connsiteX16" fmla="*/ 884842 w 1324780"/>
                  <a:gd name="connsiteY16" fmla="*/ 438733 h 874161"/>
                  <a:gd name="connsiteX17" fmla="*/ 1035242 w 1324780"/>
                  <a:gd name="connsiteY17" fmla="*/ 324719 h 874161"/>
                  <a:gd name="connsiteX18" fmla="*/ 1195453 w 1324780"/>
                  <a:gd name="connsiteY18" fmla="*/ 218420 h 874161"/>
                  <a:gd name="connsiteX19" fmla="*/ 1319659 w 1324780"/>
                  <a:gd name="connsiteY19" fmla="*/ 111549 h 874161"/>
                  <a:gd name="connsiteX20" fmla="*/ 1309372 w 1324780"/>
                  <a:gd name="connsiteY20" fmla="*/ 34968 h 874161"/>
                  <a:gd name="connsiteX21" fmla="*/ 1259365 w 1324780"/>
                  <a:gd name="connsiteY21" fmla="*/ 8774 h 874161"/>
                  <a:gd name="connsiteX22" fmla="*/ 1124777 w 1324780"/>
                  <a:gd name="connsiteY22" fmla="*/ 5155 h 874161"/>
                  <a:gd name="connsiteX23" fmla="*/ 1126111 w 1324780"/>
                  <a:gd name="connsiteY23" fmla="*/ 13918 h 874161"/>
                  <a:gd name="connsiteX24" fmla="*/ 1126111 w 1324780"/>
                  <a:gd name="connsiteY24" fmla="*/ 13918 h 87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24780" h="874161">
                    <a:moveTo>
                      <a:pt x="1126111" y="13918"/>
                    </a:moveTo>
                    <a:cubicBezTo>
                      <a:pt x="1164592" y="9536"/>
                      <a:pt x="1203739" y="13918"/>
                      <a:pt x="1241363" y="21919"/>
                    </a:cubicBezTo>
                    <a:cubicBezTo>
                      <a:pt x="1257937" y="25443"/>
                      <a:pt x="1276510" y="30015"/>
                      <a:pt x="1290131" y="40874"/>
                    </a:cubicBezTo>
                    <a:cubicBezTo>
                      <a:pt x="1308991" y="55828"/>
                      <a:pt x="1309086" y="83927"/>
                      <a:pt x="1302323" y="104977"/>
                    </a:cubicBezTo>
                    <a:cubicBezTo>
                      <a:pt x="1284607" y="159936"/>
                      <a:pt x="1220313" y="182129"/>
                      <a:pt x="1174688" y="208228"/>
                    </a:cubicBezTo>
                    <a:cubicBezTo>
                      <a:pt x="1121443" y="238708"/>
                      <a:pt x="1071151" y="273855"/>
                      <a:pt x="1022002" y="310431"/>
                    </a:cubicBezTo>
                    <a:cubicBezTo>
                      <a:pt x="923418" y="383774"/>
                      <a:pt x="827788" y="459974"/>
                      <a:pt x="722917" y="524458"/>
                    </a:cubicBezTo>
                    <a:cubicBezTo>
                      <a:pt x="616428" y="589895"/>
                      <a:pt x="504985" y="646568"/>
                      <a:pt x="392400" y="700575"/>
                    </a:cubicBezTo>
                    <a:cubicBezTo>
                      <a:pt x="328773" y="731055"/>
                      <a:pt x="264765" y="760964"/>
                      <a:pt x="200757" y="790586"/>
                    </a:cubicBezTo>
                    <a:cubicBezTo>
                      <a:pt x="168086" y="805731"/>
                      <a:pt x="135225" y="819923"/>
                      <a:pt x="101792" y="833163"/>
                    </a:cubicBezTo>
                    <a:cubicBezTo>
                      <a:pt x="69121" y="846022"/>
                      <a:pt x="36165" y="858976"/>
                      <a:pt x="2256" y="868120"/>
                    </a:cubicBezTo>
                    <a:cubicBezTo>
                      <a:pt x="-1745" y="869168"/>
                      <a:pt x="65" y="874692"/>
                      <a:pt x="3875" y="874121"/>
                    </a:cubicBezTo>
                    <a:cubicBezTo>
                      <a:pt x="37594" y="869453"/>
                      <a:pt x="70074" y="862595"/>
                      <a:pt x="102268" y="851642"/>
                    </a:cubicBezTo>
                    <a:cubicBezTo>
                      <a:pt x="132177" y="841545"/>
                      <a:pt x="161323" y="828782"/>
                      <a:pt x="190184" y="815923"/>
                    </a:cubicBezTo>
                    <a:cubicBezTo>
                      <a:pt x="250668" y="789158"/>
                      <a:pt x="310675" y="761059"/>
                      <a:pt x="370588" y="732865"/>
                    </a:cubicBezTo>
                    <a:cubicBezTo>
                      <a:pt x="490222" y="676572"/>
                      <a:pt x="608713" y="617231"/>
                      <a:pt x="721679" y="548461"/>
                    </a:cubicBezTo>
                    <a:cubicBezTo>
                      <a:pt x="777686" y="514361"/>
                      <a:pt x="832169" y="477785"/>
                      <a:pt x="884842" y="438733"/>
                    </a:cubicBezTo>
                    <a:cubicBezTo>
                      <a:pt x="935420" y="401300"/>
                      <a:pt x="984759" y="362247"/>
                      <a:pt x="1035242" y="324719"/>
                    </a:cubicBezTo>
                    <a:cubicBezTo>
                      <a:pt x="1086677" y="286523"/>
                      <a:pt x="1139541" y="249757"/>
                      <a:pt x="1195453" y="218420"/>
                    </a:cubicBezTo>
                    <a:cubicBezTo>
                      <a:pt x="1243173" y="191750"/>
                      <a:pt x="1300704" y="167747"/>
                      <a:pt x="1319659" y="111549"/>
                    </a:cubicBezTo>
                    <a:cubicBezTo>
                      <a:pt x="1328136" y="86498"/>
                      <a:pt x="1326993" y="56018"/>
                      <a:pt x="1309372" y="34968"/>
                    </a:cubicBezTo>
                    <a:cubicBezTo>
                      <a:pt x="1297180" y="20395"/>
                      <a:pt x="1277177" y="13346"/>
                      <a:pt x="1259365" y="8774"/>
                    </a:cubicBezTo>
                    <a:cubicBezTo>
                      <a:pt x="1217074" y="-2179"/>
                      <a:pt x="1167735" y="-2275"/>
                      <a:pt x="1124777" y="5155"/>
                    </a:cubicBezTo>
                    <a:cubicBezTo>
                      <a:pt x="1120110" y="6107"/>
                      <a:pt x="1121158" y="14489"/>
                      <a:pt x="1126111" y="13918"/>
                    </a:cubicBezTo>
                    <a:lnTo>
                      <a:pt x="1126111" y="1391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0CDE9D-2961-4E6E-A6D3-7EDF017F71AE}"/>
                  </a:ext>
                </a:extLst>
              </p:cNvPr>
              <p:cNvSpPr/>
              <p:nvPr/>
            </p:nvSpPr>
            <p:spPr>
              <a:xfrm>
                <a:off x="10439529" y="5541468"/>
                <a:ext cx="78054" cy="141633"/>
              </a:xfrm>
              <a:custGeom>
                <a:avLst/>
                <a:gdLst>
                  <a:gd name="connsiteX0" fmla="*/ 1089 w 78054"/>
                  <a:gd name="connsiteY0" fmla="*/ 8863 h 141633"/>
                  <a:gd name="connsiteX1" fmla="*/ 37188 w 78054"/>
                  <a:gd name="connsiteY1" fmla="*/ 72966 h 141633"/>
                  <a:gd name="connsiteX2" fmla="*/ 52428 w 78054"/>
                  <a:gd name="connsiteY2" fmla="*/ 106018 h 141633"/>
                  <a:gd name="connsiteX3" fmla="*/ 68430 w 78054"/>
                  <a:gd name="connsiteY3" fmla="*/ 139260 h 141633"/>
                  <a:gd name="connsiteX4" fmla="*/ 78051 w 78054"/>
                  <a:gd name="connsiteY4" fmla="*/ 136688 h 141633"/>
                  <a:gd name="connsiteX5" fmla="*/ 68621 w 78054"/>
                  <a:gd name="connsiteY5" fmla="*/ 101636 h 141633"/>
                  <a:gd name="connsiteX6" fmla="*/ 52619 w 78054"/>
                  <a:gd name="connsiteY6" fmla="*/ 66775 h 141633"/>
                  <a:gd name="connsiteX7" fmla="*/ 11757 w 78054"/>
                  <a:gd name="connsiteY7" fmla="*/ 2672 h 141633"/>
                  <a:gd name="connsiteX8" fmla="*/ 1089 w 78054"/>
                  <a:gd name="connsiteY8" fmla="*/ 8863 h 141633"/>
                  <a:gd name="connsiteX9" fmla="*/ 1089 w 78054"/>
                  <a:gd name="connsiteY9" fmla="*/ 8863 h 14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054" h="141633">
                    <a:moveTo>
                      <a:pt x="1089" y="8863"/>
                    </a:moveTo>
                    <a:cubicBezTo>
                      <a:pt x="14614" y="29342"/>
                      <a:pt x="26711" y="50773"/>
                      <a:pt x="37188" y="72966"/>
                    </a:cubicBezTo>
                    <a:cubicBezTo>
                      <a:pt x="42332" y="83920"/>
                      <a:pt x="47666" y="94874"/>
                      <a:pt x="52428" y="106018"/>
                    </a:cubicBezTo>
                    <a:cubicBezTo>
                      <a:pt x="57191" y="117353"/>
                      <a:pt x="61096" y="129164"/>
                      <a:pt x="68430" y="139260"/>
                    </a:cubicBezTo>
                    <a:cubicBezTo>
                      <a:pt x="71193" y="143165"/>
                      <a:pt x="78241" y="142213"/>
                      <a:pt x="78051" y="136688"/>
                    </a:cubicBezTo>
                    <a:cubicBezTo>
                      <a:pt x="77670" y="124306"/>
                      <a:pt x="73288" y="112971"/>
                      <a:pt x="68621" y="101636"/>
                    </a:cubicBezTo>
                    <a:cubicBezTo>
                      <a:pt x="63668" y="89825"/>
                      <a:pt x="58620" y="78014"/>
                      <a:pt x="52619" y="66775"/>
                    </a:cubicBezTo>
                    <a:cubicBezTo>
                      <a:pt x="40713" y="44391"/>
                      <a:pt x="26901" y="23055"/>
                      <a:pt x="11757" y="2672"/>
                    </a:cubicBezTo>
                    <a:cubicBezTo>
                      <a:pt x="7089" y="-3520"/>
                      <a:pt x="-3388" y="2100"/>
                      <a:pt x="1089" y="8863"/>
                    </a:cubicBezTo>
                    <a:lnTo>
                      <a:pt x="1089" y="8863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FA38D7D-57DD-4138-B85F-68BAD0DEE075}"/>
                  </a:ext>
                </a:extLst>
              </p:cNvPr>
              <p:cNvSpPr/>
              <p:nvPr/>
            </p:nvSpPr>
            <p:spPr>
              <a:xfrm>
                <a:off x="10302677" y="5642171"/>
                <a:ext cx="64646" cy="99460"/>
              </a:xfrm>
              <a:custGeom>
                <a:avLst/>
                <a:gdLst>
                  <a:gd name="connsiteX0" fmla="*/ 2399 w 64646"/>
                  <a:gd name="connsiteY0" fmla="*/ 14268 h 99460"/>
                  <a:gd name="connsiteX1" fmla="*/ 32689 w 64646"/>
                  <a:gd name="connsiteY1" fmla="*/ 53225 h 99460"/>
                  <a:gd name="connsiteX2" fmla="*/ 44500 w 64646"/>
                  <a:gd name="connsiteY2" fmla="*/ 74942 h 99460"/>
                  <a:gd name="connsiteX3" fmla="*/ 56311 w 64646"/>
                  <a:gd name="connsiteY3" fmla="*/ 97136 h 99460"/>
                  <a:gd name="connsiteX4" fmla="*/ 64598 w 64646"/>
                  <a:gd name="connsiteY4" fmla="*/ 93611 h 99460"/>
                  <a:gd name="connsiteX5" fmla="*/ 58406 w 64646"/>
                  <a:gd name="connsiteY5" fmla="*/ 68370 h 99460"/>
                  <a:gd name="connsiteX6" fmla="*/ 46500 w 64646"/>
                  <a:gd name="connsiteY6" fmla="*/ 44462 h 99460"/>
                  <a:gd name="connsiteX7" fmla="*/ 14306 w 64646"/>
                  <a:gd name="connsiteY7" fmla="*/ 2552 h 99460"/>
                  <a:gd name="connsiteX8" fmla="*/ 2399 w 64646"/>
                  <a:gd name="connsiteY8" fmla="*/ 14268 h 99460"/>
                  <a:gd name="connsiteX9" fmla="*/ 2399 w 64646"/>
                  <a:gd name="connsiteY9" fmla="*/ 14268 h 9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646" h="99460">
                    <a:moveTo>
                      <a:pt x="2399" y="14268"/>
                    </a:moveTo>
                    <a:cubicBezTo>
                      <a:pt x="14020" y="26079"/>
                      <a:pt x="24212" y="39033"/>
                      <a:pt x="32689" y="53225"/>
                    </a:cubicBezTo>
                    <a:cubicBezTo>
                      <a:pt x="36880" y="60274"/>
                      <a:pt x="40690" y="67608"/>
                      <a:pt x="44500" y="74942"/>
                    </a:cubicBezTo>
                    <a:cubicBezTo>
                      <a:pt x="48405" y="82372"/>
                      <a:pt x="52406" y="89706"/>
                      <a:pt x="56311" y="97136"/>
                    </a:cubicBezTo>
                    <a:cubicBezTo>
                      <a:pt x="58883" y="102089"/>
                      <a:pt x="65264" y="98279"/>
                      <a:pt x="64598" y="93611"/>
                    </a:cubicBezTo>
                    <a:cubicBezTo>
                      <a:pt x="63359" y="84753"/>
                      <a:pt x="61550" y="76657"/>
                      <a:pt x="58406" y="68370"/>
                    </a:cubicBezTo>
                    <a:cubicBezTo>
                      <a:pt x="55263" y="59988"/>
                      <a:pt x="51072" y="52082"/>
                      <a:pt x="46500" y="44462"/>
                    </a:cubicBezTo>
                    <a:cubicBezTo>
                      <a:pt x="37451" y="29318"/>
                      <a:pt x="26593" y="15221"/>
                      <a:pt x="14306" y="2552"/>
                    </a:cubicBezTo>
                    <a:cubicBezTo>
                      <a:pt x="6781" y="-5258"/>
                      <a:pt x="-5125" y="6648"/>
                      <a:pt x="2399" y="14268"/>
                    </a:cubicBezTo>
                    <a:lnTo>
                      <a:pt x="2399" y="1426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657F652-2489-4AA7-A3E3-0654F7FDF0C8}"/>
                  </a:ext>
                </a:extLst>
              </p:cNvPr>
              <p:cNvSpPr/>
              <p:nvPr/>
            </p:nvSpPr>
            <p:spPr>
              <a:xfrm>
                <a:off x="10961055" y="5518706"/>
                <a:ext cx="76303" cy="97569"/>
              </a:xfrm>
              <a:custGeom>
                <a:avLst/>
                <a:gdLst>
                  <a:gd name="connsiteX0" fmla="*/ 3056 w 76303"/>
                  <a:gd name="connsiteY0" fmla="*/ 11812 h 97569"/>
                  <a:gd name="connsiteX1" fmla="*/ 42299 w 76303"/>
                  <a:gd name="connsiteY1" fmla="*/ 48198 h 97569"/>
                  <a:gd name="connsiteX2" fmla="*/ 56301 w 76303"/>
                  <a:gd name="connsiteY2" fmla="*/ 71439 h 97569"/>
                  <a:gd name="connsiteX3" fmla="*/ 68969 w 76303"/>
                  <a:gd name="connsiteY3" fmla="*/ 95632 h 97569"/>
                  <a:gd name="connsiteX4" fmla="*/ 76304 w 76303"/>
                  <a:gd name="connsiteY4" fmla="*/ 93632 h 97569"/>
                  <a:gd name="connsiteX5" fmla="*/ 70970 w 76303"/>
                  <a:gd name="connsiteY5" fmla="*/ 65247 h 97569"/>
                  <a:gd name="connsiteX6" fmla="*/ 55539 w 76303"/>
                  <a:gd name="connsiteY6" fmla="*/ 38863 h 97569"/>
                  <a:gd name="connsiteX7" fmla="*/ 9533 w 76303"/>
                  <a:gd name="connsiteY7" fmla="*/ 668 h 97569"/>
                  <a:gd name="connsiteX8" fmla="*/ 3056 w 76303"/>
                  <a:gd name="connsiteY8" fmla="*/ 11812 h 97569"/>
                  <a:gd name="connsiteX9" fmla="*/ 3056 w 76303"/>
                  <a:gd name="connsiteY9" fmla="*/ 11812 h 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03" h="97569">
                    <a:moveTo>
                      <a:pt x="3056" y="11812"/>
                    </a:moveTo>
                    <a:cubicBezTo>
                      <a:pt x="17820" y="21337"/>
                      <a:pt x="31822" y="34005"/>
                      <a:pt x="42299" y="48198"/>
                    </a:cubicBezTo>
                    <a:cubicBezTo>
                      <a:pt x="47729" y="55532"/>
                      <a:pt x="52015" y="63438"/>
                      <a:pt x="56301" y="71439"/>
                    </a:cubicBezTo>
                    <a:cubicBezTo>
                      <a:pt x="60682" y="79440"/>
                      <a:pt x="64969" y="87441"/>
                      <a:pt x="68969" y="95632"/>
                    </a:cubicBezTo>
                    <a:cubicBezTo>
                      <a:pt x="70684" y="99252"/>
                      <a:pt x="76304" y="97347"/>
                      <a:pt x="76304" y="93632"/>
                    </a:cubicBezTo>
                    <a:cubicBezTo>
                      <a:pt x="76208" y="83726"/>
                      <a:pt x="74684" y="74487"/>
                      <a:pt x="70970" y="65247"/>
                    </a:cubicBezTo>
                    <a:cubicBezTo>
                      <a:pt x="67159" y="55722"/>
                      <a:pt x="61730" y="47055"/>
                      <a:pt x="55539" y="38863"/>
                    </a:cubicBezTo>
                    <a:cubicBezTo>
                      <a:pt x="43061" y="22480"/>
                      <a:pt x="28202" y="9526"/>
                      <a:pt x="9533" y="668"/>
                    </a:cubicBezTo>
                    <a:cubicBezTo>
                      <a:pt x="2199" y="-2666"/>
                      <a:pt x="-3897" y="7335"/>
                      <a:pt x="3056" y="11812"/>
                    </a:cubicBezTo>
                    <a:lnTo>
                      <a:pt x="3056" y="11812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4F41198-8109-4078-BEA9-35843723C573}"/>
                  </a:ext>
                </a:extLst>
              </p:cNvPr>
              <p:cNvSpPr/>
              <p:nvPr/>
            </p:nvSpPr>
            <p:spPr>
              <a:xfrm>
                <a:off x="11243956" y="5362263"/>
                <a:ext cx="94394" cy="81704"/>
              </a:xfrm>
              <a:custGeom>
                <a:avLst/>
                <a:gdLst>
                  <a:gd name="connsiteX0" fmla="*/ 7239 w 94394"/>
                  <a:gd name="connsiteY0" fmla="*/ 14713 h 81704"/>
                  <a:gd name="connsiteX1" fmla="*/ 26575 w 94394"/>
                  <a:gd name="connsiteY1" fmla="*/ 23190 h 81704"/>
                  <a:gd name="connsiteX2" fmla="*/ 45244 w 94394"/>
                  <a:gd name="connsiteY2" fmla="*/ 41573 h 81704"/>
                  <a:gd name="connsiteX3" fmla="*/ 63055 w 94394"/>
                  <a:gd name="connsiteY3" fmla="*/ 61290 h 81704"/>
                  <a:gd name="connsiteX4" fmla="*/ 84010 w 94394"/>
                  <a:gd name="connsiteY4" fmla="*/ 81388 h 81704"/>
                  <a:gd name="connsiteX5" fmla="*/ 94393 w 94394"/>
                  <a:gd name="connsiteY5" fmla="*/ 73482 h 81704"/>
                  <a:gd name="connsiteX6" fmla="*/ 77152 w 94394"/>
                  <a:gd name="connsiteY6" fmla="*/ 46145 h 81704"/>
                  <a:gd name="connsiteX7" fmla="*/ 56579 w 94394"/>
                  <a:gd name="connsiteY7" fmla="*/ 25095 h 81704"/>
                  <a:gd name="connsiteX8" fmla="*/ 7239 w 94394"/>
                  <a:gd name="connsiteY8" fmla="*/ 235 h 81704"/>
                  <a:gd name="connsiteX9" fmla="*/ 0 w 94394"/>
                  <a:gd name="connsiteY9" fmla="*/ 7474 h 81704"/>
                  <a:gd name="connsiteX10" fmla="*/ 7239 w 94394"/>
                  <a:gd name="connsiteY10" fmla="*/ 14713 h 81704"/>
                  <a:gd name="connsiteX11" fmla="*/ 7239 w 94394"/>
                  <a:gd name="connsiteY11" fmla="*/ 14713 h 8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394" h="81704">
                    <a:moveTo>
                      <a:pt x="7239" y="14713"/>
                    </a:moveTo>
                    <a:cubicBezTo>
                      <a:pt x="14668" y="14713"/>
                      <a:pt x="21050" y="18523"/>
                      <a:pt x="26575" y="23190"/>
                    </a:cubicBezTo>
                    <a:cubicBezTo>
                      <a:pt x="33147" y="28810"/>
                      <a:pt x="39148" y="35287"/>
                      <a:pt x="45244" y="41573"/>
                    </a:cubicBezTo>
                    <a:cubicBezTo>
                      <a:pt x="51435" y="47955"/>
                      <a:pt x="57340" y="54527"/>
                      <a:pt x="63055" y="61290"/>
                    </a:cubicBezTo>
                    <a:cubicBezTo>
                      <a:pt x="68961" y="68243"/>
                      <a:pt x="74771" y="78626"/>
                      <a:pt x="84010" y="81388"/>
                    </a:cubicBezTo>
                    <a:cubicBezTo>
                      <a:pt x="89059" y="82912"/>
                      <a:pt x="94488" y="78721"/>
                      <a:pt x="94393" y="73482"/>
                    </a:cubicBezTo>
                    <a:cubicBezTo>
                      <a:pt x="94202" y="62814"/>
                      <a:pt x="83820" y="53575"/>
                      <a:pt x="77152" y="46145"/>
                    </a:cubicBezTo>
                    <a:cubicBezTo>
                      <a:pt x="70580" y="38906"/>
                      <a:pt x="63722" y="31858"/>
                      <a:pt x="56579" y="25095"/>
                    </a:cubicBezTo>
                    <a:cubicBezTo>
                      <a:pt x="43529" y="12808"/>
                      <a:pt x="26479" y="-2051"/>
                      <a:pt x="7239" y="235"/>
                    </a:cubicBezTo>
                    <a:cubicBezTo>
                      <a:pt x="3334" y="711"/>
                      <a:pt x="0" y="3283"/>
                      <a:pt x="0" y="7474"/>
                    </a:cubicBezTo>
                    <a:cubicBezTo>
                      <a:pt x="0" y="11379"/>
                      <a:pt x="3334" y="14713"/>
                      <a:pt x="7239" y="14713"/>
                    </a:cubicBezTo>
                    <a:lnTo>
                      <a:pt x="7239" y="14713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A5B2926-C2D1-43E1-A8AC-6E2071051239}"/>
                  </a:ext>
                </a:extLst>
              </p:cNvPr>
              <p:cNvSpPr/>
              <p:nvPr/>
            </p:nvSpPr>
            <p:spPr>
              <a:xfrm>
                <a:off x="11514121" y="5301618"/>
                <a:ext cx="125055" cy="148846"/>
              </a:xfrm>
              <a:custGeom>
                <a:avLst/>
                <a:gdLst>
                  <a:gd name="connsiteX0" fmla="*/ 113978 w 125055"/>
                  <a:gd name="connsiteY0" fmla="*/ 1158 h 148846"/>
                  <a:gd name="connsiteX1" fmla="*/ 16919 w 125055"/>
                  <a:gd name="connsiteY1" fmla="*/ 72024 h 148846"/>
                  <a:gd name="connsiteX2" fmla="*/ 1107 w 125055"/>
                  <a:gd name="connsiteY2" fmla="*/ 87835 h 148846"/>
                  <a:gd name="connsiteX3" fmla="*/ 3679 w 125055"/>
                  <a:gd name="connsiteY3" fmla="*/ 111457 h 148846"/>
                  <a:gd name="connsiteX4" fmla="*/ 33016 w 125055"/>
                  <a:gd name="connsiteY4" fmla="*/ 148510 h 148846"/>
                  <a:gd name="connsiteX5" fmla="*/ 43589 w 125055"/>
                  <a:gd name="connsiteY5" fmla="*/ 134794 h 148846"/>
                  <a:gd name="connsiteX6" fmla="*/ 29016 w 125055"/>
                  <a:gd name="connsiteY6" fmla="*/ 120030 h 148846"/>
                  <a:gd name="connsiteX7" fmla="*/ 19014 w 125055"/>
                  <a:gd name="connsiteY7" fmla="*/ 104028 h 148846"/>
                  <a:gd name="connsiteX8" fmla="*/ 16061 w 125055"/>
                  <a:gd name="connsiteY8" fmla="*/ 95360 h 148846"/>
                  <a:gd name="connsiteX9" fmla="*/ 20729 w 125055"/>
                  <a:gd name="connsiteY9" fmla="*/ 88978 h 148846"/>
                  <a:gd name="connsiteX10" fmla="*/ 41874 w 125055"/>
                  <a:gd name="connsiteY10" fmla="*/ 73643 h 148846"/>
                  <a:gd name="connsiteX11" fmla="*/ 122742 w 125055"/>
                  <a:gd name="connsiteY11" fmla="*/ 12588 h 148846"/>
                  <a:gd name="connsiteX12" fmla="*/ 113978 w 125055"/>
                  <a:gd name="connsiteY12" fmla="*/ 1158 h 148846"/>
                  <a:gd name="connsiteX13" fmla="*/ 113978 w 125055"/>
                  <a:gd name="connsiteY13" fmla="*/ 1158 h 14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055" h="148846">
                    <a:moveTo>
                      <a:pt x="113978" y="1158"/>
                    </a:moveTo>
                    <a:cubicBezTo>
                      <a:pt x="81212" y="24208"/>
                      <a:pt x="48732" y="47640"/>
                      <a:pt x="16919" y="72024"/>
                    </a:cubicBezTo>
                    <a:cubicBezTo>
                      <a:pt x="11204" y="76405"/>
                      <a:pt x="3679" y="80692"/>
                      <a:pt x="1107" y="87835"/>
                    </a:cubicBezTo>
                    <a:cubicBezTo>
                      <a:pt x="-1560" y="95265"/>
                      <a:pt x="1107" y="104314"/>
                      <a:pt x="3679" y="111457"/>
                    </a:cubicBezTo>
                    <a:cubicBezTo>
                      <a:pt x="8346" y="124507"/>
                      <a:pt x="18633" y="144319"/>
                      <a:pt x="33016" y="148510"/>
                    </a:cubicBezTo>
                    <a:cubicBezTo>
                      <a:pt x="40731" y="150700"/>
                      <a:pt x="47875" y="141747"/>
                      <a:pt x="43589" y="134794"/>
                    </a:cubicBezTo>
                    <a:cubicBezTo>
                      <a:pt x="39969" y="128983"/>
                      <a:pt x="33587" y="125173"/>
                      <a:pt x="29016" y="120030"/>
                    </a:cubicBezTo>
                    <a:cubicBezTo>
                      <a:pt x="24920" y="115267"/>
                      <a:pt x="21491" y="109743"/>
                      <a:pt x="19014" y="104028"/>
                    </a:cubicBezTo>
                    <a:cubicBezTo>
                      <a:pt x="17871" y="101361"/>
                      <a:pt x="16443" y="98313"/>
                      <a:pt x="16061" y="95360"/>
                    </a:cubicBezTo>
                    <a:cubicBezTo>
                      <a:pt x="15585" y="91836"/>
                      <a:pt x="18062" y="90979"/>
                      <a:pt x="20729" y="88978"/>
                    </a:cubicBezTo>
                    <a:cubicBezTo>
                      <a:pt x="27777" y="83930"/>
                      <a:pt x="34921" y="78882"/>
                      <a:pt x="41874" y="73643"/>
                    </a:cubicBezTo>
                    <a:cubicBezTo>
                      <a:pt x="68925" y="53450"/>
                      <a:pt x="96071" y="33257"/>
                      <a:pt x="122742" y="12588"/>
                    </a:cubicBezTo>
                    <a:cubicBezTo>
                      <a:pt x="129218" y="7540"/>
                      <a:pt x="120741" y="-3605"/>
                      <a:pt x="113978" y="1158"/>
                    </a:cubicBezTo>
                    <a:lnTo>
                      <a:pt x="113978" y="115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98042C-B6A1-4129-9FE7-70A2DE24EB18}"/>
                  </a:ext>
                </a:extLst>
              </p:cNvPr>
              <p:cNvSpPr/>
              <p:nvPr/>
            </p:nvSpPr>
            <p:spPr>
              <a:xfrm>
                <a:off x="11594176" y="5413043"/>
                <a:ext cx="39448" cy="37378"/>
              </a:xfrm>
              <a:custGeom>
                <a:avLst/>
                <a:gdLst>
                  <a:gd name="connsiteX0" fmla="*/ 1062 w 39448"/>
                  <a:gd name="connsiteY0" fmla="*/ 13177 h 37378"/>
                  <a:gd name="connsiteX1" fmla="*/ 11063 w 39448"/>
                  <a:gd name="connsiteY1" fmla="*/ 27179 h 37378"/>
                  <a:gd name="connsiteX2" fmla="*/ 18683 w 39448"/>
                  <a:gd name="connsiteY2" fmla="*/ 33180 h 37378"/>
                  <a:gd name="connsiteX3" fmla="*/ 21922 w 39448"/>
                  <a:gd name="connsiteY3" fmla="*/ 34989 h 37378"/>
                  <a:gd name="connsiteX4" fmla="*/ 23732 w 39448"/>
                  <a:gd name="connsiteY4" fmla="*/ 35847 h 37378"/>
                  <a:gd name="connsiteX5" fmla="*/ 29161 w 39448"/>
                  <a:gd name="connsiteY5" fmla="*/ 37371 h 37378"/>
                  <a:gd name="connsiteX6" fmla="*/ 34495 w 39448"/>
                  <a:gd name="connsiteY6" fmla="*/ 35847 h 37378"/>
                  <a:gd name="connsiteX7" fmla="*/ 39067 w 39448"/>
                  <a:gd name="connsiteY7" fmla="*/ 29941 h 37378"/>
                  <a:gd name="connsiteX8" fmla="*/ 39448 w 39448"/>
                  <a:gd name="connsiteY8" fmla="*/ 27274 h 37378"/>
                  <a:gd name="connsiteX9" fmla="*/ 38114 w 39448"/>
                  <a:gd name="connsiteY9" fmla="*/ 22226 h 37378"/>
                  <a:gd name="connsiteX10" fmla="*/ 28780 w 39448"/>
                  <a:gd name="connsiteY10" fmla="*/ 16130 h 37378"/>
                  <a:gd name="connsiteX11" fmla="*/ 31161 w 39448"/>
                  <a:gd name="connsiteY11" fmla="*/ 17178 h 37378"/>
                  <a:gd name="connsiteX12" fmla="*/ 22493 w 39448"/>
                  <a:gd name="connsiteY12" fmla="*/ 12129 h 37378"/>
                  <a:gd name="connsiteX13" fmla="*/ 24398 w 39448"/>
                  <a:gd name="connsiteY13" fmla="*/ 13653 h 37378"/>
                  <a:gd name="connsiteX14" fmla="*/ 17731 w 39448"/>
                  <a:gd name="connsiteY14" fmla="*/ 6986 h 37378"/>
                  <a:gd name="connsiteX15" fmla="*/ 19160 w 39448"/>
                  <a:gd name="connsiteY15" fmla="*/ 8796 h 37378"/>
                  <a:gd name="connsiteX16" fmla="*/ 16207 w 39448"/>
                  <a:gd name="connsiteY16" fmla="*/ 4319 h 37378"/>
                  <a:gd name="connsiteX17" fmla="*/ 4301 w 39448"/>
                  <a:gd name="connsiteY17" fmla="*/ 1176 h 37378"/>
                  <a:gd name="connsiteX18" fmla="*/ 300 w 39448"/>
                  <a:gd name="connsiteY18" fmla="*/ 6414 h 37378"/>
                  <a:gd name="connsiteX19" fmla="*/ 14 w 39448"/>
                  <a:gd name="connsiteY19" fmla="*/ 8700 h 37378"/>
                  <a:gd name="connsiteX20" fmla="*/ 1062 w 39448"/>
                  <a:gd name="connsiteY20" fmla="*/ 13177 h 37378"/>
                  <a:gd name="connsiteX21" fmla="*/ 1062 w 39448"/>
                  <a:gd name="connsiteY21" fmla="*/ 13177 h 37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9448" h="37378">
                    <a:moveTo>
                      <a:pt x="1062" y="13177"/>
                    </a:moveTo>
                    <a:cubicBezTo>
                      <a:pt x="3348" y="18416"/>
                      <a:pt x="6872" y="23274"/>
                      <a:pt x="11063" y="27179"/>
                    </a:cubicBezTo>
                    <a:cubicBezTo>
                      <a:pt x="13445" y="29370"/>
                      <a:pt x="16016" y="31370"/>
                      <a:pt x="18683" y="33180"/>
                    </a:cubicBezTo>
                    <a:cubicBezTo>
                      <a:pt x="19731" y="33846"/>
                      <a:pt x="20779" y="34418"/>
                      <a:pt x="21922" y="34989"/>
                    </a:cubicBezTo>
                    <a:cubicBezTo>
                      <a:pt x="22493" y="35275"/>
                      <a:pt x="23160" y="35561"/>
                      <a:pt x="23732" y="35847"/>
                    </a:cubicBezTo>
                    <a:cubicBezTo>
                      <a:pt x="25541" y="36704"/>
                      <a:pt x="27065" y="37466"/>
                      <a:pt x="29161" y="37371"/>
                    </a:cubicBezTo>
                    <a:cubicBezTo>
                      <a:pt x="31161" y="37275"/>
                      <a:pt x="32685" y="36704"/>
                      <a:pt x="34495" y="35847"/>
                    </a:cubicBezTo>
                    <a:cubicBezTo>
                      <a:pt x="36495" y="34894"/>
                      <a:pt x="38591" y="32037"/>
                      <a:pt x="39067" y="29941"/>
                    </a:cubicBezTo>
                    <a:cubicBezTo>
                      <a:pt x="39162" y="29084"/>
                      <a:pt x="39257" y="28131"/>
                      <a:pt x="39448" y="27274"/>
                    </a:cubicBezTo>
                    <a:cubicBezTo>
                      <a:pt x="39448" y="25464"/>
                      <a:pt x="38972" y="23845"/>
                      <a:pt x="38114" y="22226"/>
                    </a:cubicBezTo>
                    <a:cubicBezTo>
                      <a:pt x="36305" y="18416"/>
                      <a:pt x="32304" y="17654"/>
                      <a:pt x="28780" y="16130"/>
                    </a:cubicBezTo>
                    <a:cubicBezTo>
                      <a:pt x="29542" y="16511"/>
                      <a:pt x="30399" y="16797"/>
                      <a:pt x="31161" y="17178"/>
                    </a:cubicBezTo>
                    <a:cubicBezTo>
                      <a:pt x="28018" y="15844"/>
                      <a:pt x="25161" y="14130"/>
                      <a:pt x="22493" y="12129"/>
                    </a:cubicBezTo>
                    <a:cubicBezTo>
                      <a:pt x="23160" y="12606"/>
                      <a:pt x="23732" y="13082"/>
                      <a:pt x="24398" y="13653"/>
                    </a:cubicBezTo>
                    <a:cubicBezTo>
                      <a:pt x="21922" y="11748"/>
                      <a:pt x="19731" y="9462"/>
                      <a:pt x="17731" y="6986"/>
                    </a:cubicBezTo>
                    <a:cubicBezTo>
                      <a:pt x="18207" y="7557"/>
                      <a:pt x="18683" y="8224"/>
                      <a:pt x="19160" y="8796"/>
                    </a:cubicBezTo>
                    <a:cubicBezTo>
                      <a:pt x="18017" y="7367"/>
                      <a:pt x="17064" y="5843"/>
                      <a:pt x="16207" y="4319"/>
                    </a:cubicBezTo>
                    <a:cubicBezTo>
                      <a:pt x="13921" y="318"/>
                      <a:pt x="8206" y="-1301"/>
                      <a:pt x="4301" y="1176"/>
                    </a:cubicBezTo>
                    <a:cubicBezTo>
                      <a:pt x="2396" y="2414"/>
                      <a:pt x="776" y="4128"/>
                      <a:pt x="300" y="6414"/>
                    </a:cubicBezTo>
                    <a:cubicBezTo>
                      <a:pt x="205" y="7176"/>
                      <a:pt x="110" y="7938"/>
                      <a:pt x="14" y="8700"/>
                    </a:cubicBezTo>
                    <a:cubicBezTo>
                      <a:pt x="-81" y="10415"/>
                      <a:pt x="300" y="11844"/>
                      <a:pt x="1062" y="13177"/>
                    </a:cubicBezTo>
                    <a:lnTo>
                      <a:pt x="1062" y="1317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33FF647-2DA7-4F78-8A82-F5284BEA1D20}"/>
                  </a:ext>
                </a:extLst>
              </p:cNvPr>
              <p:cNvSpPr/>
              <p:nvPr/>
            </p:nvSpPr>
            <p:spPr>
              <a:xfrm>
                <a:off x="10536734" y="5390884"/>
                <a:ext cx="247586" cy="123886"/>
              </a:xfrm>
              <a:custGeom>
                <a:avLst/>
                <a:gdLst>
                  <a:gd name="connsiteX0" fmla="*/ 11706 w 247586"/>
                  <a:gd name="connsiteY0" fmla="*/ 122489 h 123886"/>
                  <a:gd name="connsiteX1" fmla="*/ 147532 w 247586"/>
                  <a:gd name="connsiteY1" fmla="*/ 32002 h 123886"/>
                  <a:gd name="connsiteX2" fmla="*/ 213540 w 247586"/>
                  <a:gd name="connsiteY2" fmla="*/ 36478 h 123886"/>
                  <a:gd name="connsiteX3" fmla="*/ 243259 w 247586"/>
                  <a:gd name="connsiteY3" fmla="*/ 104677 h 123886"/>
                  <a:gd name="connsiteX4" fmla="*/ 247545 w 247586"/>
                  <a:gd name="connsiteY4" fmla="*/ 102868 h 123886"/>
                  <a:gd name="connsiteX5" fmla="*/ 235639 w 247586"/>
                  <a:gd name="connsiteY5" fmla="*/ 58291 h 123886"/>
                  <a:gd name="connsiteX6" fmla="*/ 221542 w 247586"/>
                  <a:gd name="connsiteY6" fmla="*/ 23715 h 123886"/>
                  <a:gd name="connsiteX7" fmla="*/ 160010 w 247586"/>
                  <a:gd name="connsiteY7" fmla="*/ 3522 h 123886"/>
                  <a:gd name="connsiteX8" fmla="*/ 85144 w 247586"/>
                  <a:gd name="connsiteY8" fmla="*/ 50575 h 123886"/>
                  <a:gd name="connsiteX9" fmla="*/ 3705 w 247586"/>
                  <a:gd name="connsiteY9" fmla="*/ 108487 h 123886"/>
                  <a:gd name="connsiteX10" fmla="*/ 11706 w 247586"/>
                  <a:gd name="connsiteY10" fmla="*/ 122489 h 123886"/>
                  <a:gd name="connsiteX11" fmla="*/ 11706 w 247586"/>
                  <a:gd name="connsiteY11" fmla="*/ 122489 h 123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586" h="123886">
                    <a:moveTo>
                      <a:pt x="11706" y="122489"/>
                    </a:moveTo>
                    <a:cubicBezTo>
                      <a:pt x="57331" y="92866"/>
                      <a:pt x="101812" y="61434"/>
                      <a:pt x="147532" y="32002"/>
                    </a:cubicBezTo>
                    <a:cubicBezTo>
                      <a:pt x="170011" y="17524"/>
                      <a:pt x="195538" y="12475"/>
                      <a:pt x="213540" y="36478"/>
                    </a:cubicBezTo>
                    <a:cubicBezTo>
                      <a:pt x="228590" y="56576"/>
                      <a:pt x="233543" y="81817"/>
                      <a:pt x="243259" y="104677"/>
                    </a:cubicBezTo>
                    <a:cubicBezTo>
                      <a:pt x="244306" y="107249"/>
                      <a:pt x="248021" y="105344"/>
                      <a:pt x="247545" y="102868"/>
                    </a:cubicBezTo>
                    <a:cubicBezTo>
                      <a:pt x="244306" y="87913"/>
                      <a:pt x="240020" y="72959"/>
                      <a:pt x="235639" y="58291"/>
                    </a:cubicBezTo>
                    <a:cubicBezTo>
                      <a:pt x="232019" y="46289"/>
                      <a:pt x="228685" y="34097"/>
                      <a:pt x="221542" y="23715"/>
                    </a:cubicBezTo>
                    <a:cubicBezTo>
                      <a:pt x="206968" y="2665"/>
                      <a:pt x="184394" y="-5241"/>
                      <a:pt x="160010" y="3522"/>
                    </a:cubicBezTo>
                    <a:cubicBezTo>
                      <a:pt x="132769" y="13333"/>
                      <a:pt x="108670" y="34192"/>
                      <a:pt x="85144" y="50575"/>
                    </a:cubicBezTo>
                    <a:cubicBezTo>
                      <a:pt x="57807" y="69625"/>
                      <a:pt x="30756" y="88961"/>
                      <a:pt x="3705" y="108487"/>
                    </a:cubicBezTo>
                    <a:cubicBezTo>
                      <a:pt x="-4773" y="114488"/>
                      <a:pt x="2752" y="128299"/>
                      <a:pt x="11706" y="122489"/>
                    </a:cubicBezTo>
                    <a:lnTo>
                      <a:pt x="11706" y="122489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E5B21E9-AF74-4AAD-9986-D09E5FD7EBDB}"/>
                  </a:ext>
                </a:extLst>
              </p:cNvPr>
              <p:cNvSpPr/>
              <p:nvPr/>
            </p:nvSpPr>
            <p:spPr>
              <a:xfrm>
                <a:off x="9013115" y="5834174"/>
                <a:ext cx="187257" cy="293465"/>
              </a:xfrm>
              <a:custGeom>
                <a:avLst/>
                <a:gdLst>
                  <a:gd name="connsiteX0" fmla="*/ 2467 w 187257"/>
                  <a:gd name="connsiteY0" fmla="*/ 3717 h 293465"/>
                  <a:gd name="connsiteX1" fmla="*/ 45901 w 187257"/>
                  <a:gd name="connsiteY1" fmla="*/ 168975 h 293465"/>
                  <a:gd name="connsiteX2" fmla="*/ 102384 w 187257"/>
                  <a:gd name="connsiteY2" fmla="*/ 236698 h 293465"/>
                  <a:gd name="connsiteX3" fmla="*/ 175536 w 187257"/>
                  <a:gd name="connsiteY3" fmla="*/ 292800 h 293465"/>
                  <a:gd name="connsiteX4" fmla="*/ 184776 w 187257"/>
                  <a:gd name="connsiteY4" fmla="*/ 280799 h 293465"/>
                  <a:gd name="connsiteX5" fmla="*/ 120387 w 187257"/>
                  <a:gd name="connsiteY5" fmla="*/ 227364 h 293465"/>
                  <a:gd name="connsiteX6" fmla="*/ 64570 w 187257"/>
                  <a:gd name="connsiteY6" fmla="*/ 162784 h 293465"/>
                  <a:gd name="connsiteX7" fmla="*/ 12754 w 187257"/>
                  <a:gd name="connsiteY7" fmla="*/ 5050 h 293465"/>
                  <a:gd name="connsiteX8" fmla="*/ 2467 w 187257"/>
                  <a:gd name="connsiteY8" fmla="*/ 3717 h 293465"/>
                  <a:gd name="connsiteX9" fmla="*/ 2467 w 187257"/>
                  <a:gd name="connsiteY9" fmla="*/ 3717 h 29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257" h="293465">
                    <a:moveTo>
                      <a:pt x="2467" y="3717"/>
                    </a:moveTo>
                    <a:cubicBezTo>
                      <a:pt x="-7249" y="63534"/>
                      <a:pt x="12659" y="119636"/>
                      <a:pt x="45901" y="168975"/>
                    </a:cubicBezTo>
                    <a:cubicBezTo>
                      <a:pt x="62284" y="193359"/>
                      <a:pt x="81429" y="216029"/>
                      <a:pt x="102384" y="236698"/>
                    </a:cubicBezTo>
                    <a:cubicBezTo>
                      <a:pt x="123530" y="257463"/>
                      <a:pt x="148009" y="281085"/>
                      <a:pt x="175536" y="292800"/>
                    </a:cubicBezTo>
                    <a:cubicBezTo>
                      <a:pt x="182871" y="295944"/>
                      <a:pt x="191634" y="287276"/>
                      <a:pt x="184776" y="280799"/>
                    </a:cubicBezTo>
                    <a:cubicBezTo>
                      <a:pt x="164583" y="261654"/>
                      <a:pt x="140675" y="246699"/>
                      <a:pt x="120387" y="227364"/>
                    </a:cubicBezTo>
                    <a:cubicBezTo>
                      <a:pt x="99813" y="207742"/>
                      <a:pt x="80763" y="186216"/>
                      <a:pt x="64570" y="162784"/>
                    </a:cubicBezTo>
                    <a:cubicBezTo>
                      <a:pt x="32947" y="117255"/>
                      <a:pt x="9135" y="61438"/>
                      <a:pt x="12754" y="5050"/>
                    </a:cubicBezTo>
                    <a:cubicBezTo>
                      <a:pt x="12945" y="-665"/>
                      <a:pt x="3420" y="-2094"/>
                      <a:pt x="2467" y="3717"/>
                    </a:cubicBezTo>
                    <a:lnTo>
                      <a:pt x="2467" y="371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4CD9224-CCE2-4ABA-B6D1-960C07D73B74}"/>
                  </a:ext>
                </a:extLst>
              </p:cNvPr>
              <p:cNvSpPr/>
              <p:nvPr/>
            </p:nvSpPr>
            <p:spPr>
              <a:xfrm>
                <a:off x="11636892" y="5229888"/>
                <a:ext cx="123332" cy="86928"/>
              </a:xfrm>
              <a:custGeom>
                <a:avLst/>
                <a:gdLst>
                  <a:gd name="connsiteX0" fmla="*/ 5304 w 123332"/>
                  <a:gd name="connsiteY0" fmla="*/ 86318 h 86928"/>
                  <a:gd name="connsiteX1" fmla="*/ 41118 w 123332"/>
                  <a:gd name="connsiteY1" fmla="*/ 59648 h 86928"/>
                  <a:gd name="connsiteX2" fmla="*/ 76646 w 123332"/>
                  <a:gd name="connsiteY2" fmla="*/ 31263 h 86928"/>
                  <a:gd name="connsiteX3" fmla="*/ 93506 w 123332"/>
                  <a:gd name="connsiteY3" fmla="*/ 18024 h 86928"/>
                  <a:gd name="connsiteX4" fmla="*/ 106936 w 123332"/>
                  <a:gd name="connsiteY4" fmla="*/ 17357 h 86928"/>
                  <a:gd name="connsiteX5" fmla="*/ 112937 w 123332"/>
                  <a:gd name="connsiteY5" fmla="*/ 33454 h 86928"/>
                  <a:gd name="connsiteX6" fmla="*/ 116461 w 123332"/>
                  <a:gd name="connsiteY6" fmla="*/ 55933 h 86928"/>
                  <a:gd name="connsiteX7" fmla="*/ 118461 w 123332"/>
                  <a:gd name="connsiteY7" fmla="*/ 56219 h 86928"/>
                  <a:gd name="connsiteX8" fmla="*/ 123033 w 123332"/>
                  <a:gd name="connsiteY8" fmla="*/ 32121 h 86928"/>
                  <a:gd name="connsiteX9" fmla="*/ 118842 w 123332"/>
                  <a:gd name="connsiteY9" fmla="*/ 11166 h 86928"/>
                  <a:gd name="connsiteX10" fmla="*/ 103697 w 123332"/>
                  <a:gd name="connsiteY10" fmla="*/ 117 h 86928"/>
                  <a:gd name="connsiteX11" fmla="*/ 83409 w 123332"/>
                  <a:gd name="connsiteY11" fmla="*/ 7737 h 86928"/>
                  <a:gd name="connsiteX12" fmla="*/ 42452 w 123332"/>
                  <a:gd name="connsiteY12" fmla="*/ 42789 h 86928"/>
                  <a:gd name="connsiteX13" fmla="*/ 22545 w 123332"/>
                  <a:gd name="connsiteY13" fmla="*/ 60886 h 86928"/>
                  <a:gd name="connsiteX14" fmla="*/ 1018 w 123332"/>
                  <a:gd name="connsiteY14" fmla="*/ 80508 h 86928"/>
                  <a:gd name="connsiteX15" fmla="*/ 5304 w 123332"/>
                  <a:gd name="connsiteY15" fmla="*/ 86318 h 86928"/>
                  <a:gd name="connsiteX16" fmla="*/ 5304 w 123332"/>
                  <a:gd name="connsiteY16" fmla="*/ 86318 h 86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3332" h="86928">
                    <a:moveTo>
                      <a:pt x="5304" y="86318"/>
                    </a:moveTo>
                    <a:cubicBezTo>
                      <a:pt x="17496" y="77841"/>
                      <a:pt x="29212" y="68601"/>
                      <a:pt x="41118" y="59648"/>
                    </a:cubicBezTo>
                    <a:cubicBezTo>
                      <a:pt x="53215" y="50504"/>
                      <a:pt x="64836" y="40693"/>
                      <a:pt x="76646" y="31263"/>
                    </a:cubicBezTo>
                    <a:cubicBezTo>
                      <a:pt x="82171" y="26787"/>
                      <a:pt x="87505" y="21929"/>
                      <a:pt x="93506" y="18024"/>
                    </a:cubicBezTo>
                    <a:cubicBezTo>
                      <a:pt x="97792" y="15261"/>
                      <a:pt x="103221" y="12499"/>
                      <a:pt x="106936" y="17357"/>
                    </a:cubicBezTo>
                    <a:cubicBezTo>
                      <a:pt x="110460" y="22024"/>
                      <a:pt x="110460" y="28311"/>
                      <a:pt x="112937" y="33454"/>
                    </a:cubicBezTo>
                    <a:cubicBezTo>
                      <a:pt x="116461" y="40884"/>
                      <a:pt x="117128" y="47837"/>
                      <a:pt x="116461" y="55933"/>
                    </a:cubicBezTo>
                    <a:cubicBezTo>
                      <a:pt x="116366" y="57076"/>
                      <a:pt x="118176" y="57267"/>
                      <a:pt x="118461" y="56219"/>
                    </a:cubicBezTo>
                    <a:cubicBezTo>
                      <a:pt x="120366" y="48313"/>
                      <a:pt x="121604" y="40122"/>
                      <a:pt x="123033" y="32121"/>
                    </a:cubicBezTo>
                    <a:cubicBezTo>
                      <a:pt x="124176" y="25548"/>
                      <a:pt x="121890" y="17166"/>
                      <a:pt x="118842" y="11166"/>
                    </a:cubicBezTo>
                    <a:cubicBezTo>
                      <a:pt x="115794" y="5165"/>
                      <a:pt x="110460" y="879"/>
                      <a:pt x="103697" y="117"/>
                    </a:cubicBezTo>
                    <a:cubicBezTo>
                      <a:pt x="96078" y="-741"/>
                      <a:pt x="89220" y="3260"/>
                      <a:pt x="83409" y="7737"/>
                    </a:cubicBezTo>
                    <a:cubicBezTo>
                      <a:pt x="69312" y="18690"/>
                      <a:pt x="56072" y="31168"/>
                      <a:pt x="42452" y="42789"/>
                    </a:cubicBezTo>
                    <a:cubicBezTo>
                      <a:pt x="35689" y="48694"/>
                      <a:pt x="29117" y="54790"/>
                      <a:pt x="22545" y="60886"/>
                    </a:cubicBezTo>
                    <a:cubicBezTo>
                      <a:pt x="15496" y="67554"/>
                      <a:pt x="7876" y="73650"/>
                      <a:pt x="1018" y="80508"/>
                    </a:cubicBezTo>
                    <a:cubicBezTo>
                      <a:pt x="-1839" y="83556"/>
                      <a:pt x="1875" y="88699"/>
                      <a:pt x="5304" y="86318"/>
                    </a:cubicBezTo>
                    <a:lnTo>
                      <a:pt x="5304" y="8631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A0BCBD8-A2B5-4DA2-A8F5-EF66501A1E3B}"/>
                  </a:ext>
                </a:extLst>
              </p:cNvPr>
              <p:cNvSpPr/>
              <p:nvPr/>
            </p:nvSpPr>
            <p:spPr>
              <a:xfrm>
                <a:off x="10539102" y="5498163"/>
                <a:ext cx="109293" cy="174046"/>
              </a:xfrm>
              <a:custGeom>
                <a:avLst/>
                <a:gdLst>
                  <a:gd name="connsiteX0" fmla="*/ 576 w 109293"/>
                  <a:gd name="connsiteY0" fmla="*/ 11495 h 174046"/>
                  <a:gd name="connsiteX1" fmla="*/ 36199 w 109293"/>
                  <a:gd name="connsiteY1" fmla="*/ 96839 h 174046"/>
                  <a:gd name="connsiteX2" fmla="*/ 60869 w 109293"/>
                  <a:gd name="connsiteY2" fmla="*/ 135416 h 174046"/>
                  <a:gd name="connsiteX3" fmla="*/ 91444 w 109293"/>
                  <a:gd name="connsiteY3" fmla="*/ 171230 h 174046"/>
                  <a:gd name="connsiteX4" fmla="*/ 106398 w 109293"/>
                  <a:gd name="connsiteY4" fmla="*/ 156275 h 174046"/>
                  <a:gd name="connsiteX5" fmla="*/ 77062 w 109293"/>
                  <a:gd name="connsiteY5" fmla="*/ 124462 h 174046"/>
                  <a:gd name="connsiteX6" fmla="*/ 51249 w 109293"/>
                  <a:gd name="connsiteY6" fmla="*/ 87981 h 174046"/>
                  <a:gd name="connsiteX7" fmla="*/ 18292 w 109293"/>
                  <a:gd name="connsiteY7" fmla="*/ 6542 h 174046"/>
                  <a:gd name="connsiteX8" fmla="*/ 576 w 109293"/>
                  <a:gd name="connsiteY8" fmla="*/ 11495 h 174046"/>
                  <a:gd name="connsiteX9" fmla="*/ 576 w 109293"/>
                  <a:gd name="connsiteY9" fmla="*/ 11495 h 17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293" h="174046">
                    <a:moveTo>
                      <a:pt x="576" y="11495"/>
                    </a:moveTo>
                    <a:cubicBezTo>
                      <a:pt x="11339" y="40451"/>
                      <a:pt x="21340" y="69598"/>
                      <a:pt x="36199" y="96839"/>
                    </a:cubicBezTo>
                    <a:cubicBezTo>
                      <a:pt x="43533" y="110270"/>
                      <a:pt x="51820" y="123128"/>
                      <a:pt x="60869" y="135416"/>
                    </a:cubicBezTo>
                    <a:cubicBezTo>
                      <a:pt x="69918" y="147703"/>
                      <a:pt x="79729" y="161514"/>
                      <a:pt x="91444" y="171230"/>
                    </a:cubicBezTo>
                    <a:cubicBezTo>
                      <a:pt x="101922" y="179897"/>
                      <a:pt x="115257" y="166753"/>
                      <a:pt x="106398" y="156275"/>
                    </a:cubicBezTo>
                    <a:cubicBezTo>
                      <a:pt x="97159" y="145322"/>
                      <a:pt x="86205" y="135701"/>
                      <a:pt x="77062" y="124462"/>
                    </a:cubicBezTo>
                    <a:cubicBezTo>
                      <a:pt x="67632" y="112937"/>
                      <a:pt x="59059" y="100649"/>
                      <a:pt x="51249" y="87981"/>
                    </a:cubicBezTo>
                    <a:cubicBezTo>
                      <a:pt x="35913" y="62930"/>
                      <a:pt x="22959" y="35689"/>
                      <a:pt x="18292" y="6542"/>
                    </a:cubicBezTo>
                    <a:cubicBezTo>
                      <a:pt x="16387" y="-5078"/>
                      <a:pt x="-3615" y="161"/>
                      <a:pt x="576" y="11495"/>
                    </a:cubicBezTo>
                    <a:lnTo>
                      <a:pt x="576" y="11495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397836B-DC93-4D0F-BB8A-F62AC5FB79E8}"/>
                  </a:ext>
                </a:extLst>
              </p:cNvPr>
              <p:cNvSpPr/>
              <p:nvPr/>
            </p:nvSpPr>
            <p:spPr>
              <a:xfrm>
                <a:off x="10362750" y="5587416"/>
                <a:ext cx="94405" cy="144909"/>
              </a:xfrm>
              <a:custGeom>
                <a:avLst/>
                <a:gdLst>
                  <a:gd name="connsiteX0" fmla="*/ 1572 w 94405"/>
                  <a:gd name="connsiteY0" fmla="*/ 7968 h 144909"/>
                  <a:gd name="connsiteX1" fmla="*/ 84154 w 94405"/>
                  <a:gd name="connsiteY1" fmla="*/ 142270 h 144909"/>
                  <a:gd name="connsiteX2" fmla="*/ 94060 w 94405"/>
                  <a:gd name="connsiteY2" fmla="*/ 138079 h 144909"/>
                  <a:gd name="connsiteX3" fmla="*/ 8335 w 94405"/>
                  <a:gd name="connsiteY3" fmla="*/ 1205 h 144909"/>
                  <a:gd name="connsiteX4" fmla="*/ 1572 w 94405"/>
                  <a:gd name="connsiteY4" fmla="*/ 7968 h 144909"/>
                  <a:gd name="connsiteX5" fmla="*/ 1572 w 94405"/>
                  <a:gd name="connsiteY5" fmla="*/ 7968 h 14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405" h="144909">
                    <a:moveTo>
                      <a:pt x="1572" y="7968"/>
                    </a:moveTo>
                    <a:cubicBezTo>
                      <a:pt x="42339" y="43877"/>
                      <a:pt x="62532" y="93883"/>
                      <a:pt x="84154" y="142270"/>
                    </a:cubicBezTo>
                    <a:cubicBezTo>
                      <a:pt x="86631" y="147795"/>
                      <a:pt x="96346" y="143794"/>
                      <a:pt x="94060" y="138079"/>
                    </a:cubicBezTo>
                    <a:cubicBezTo>
                      <a:pt x="74343" y="88359"/>
                      <a:pt x="50626" y="35876"/>
                      <a:pt x="8335" y="1205"/>
                    </a:cubicBezTo>
                    <a:cubicBezTo>
                      <a:pt x="3668" y="-2700"/>
                      <a:pt x="-3095" y="3777"/>
                      <a:pt x="1572" y="7968"/>
                    </a:cubicBezTo>
                    <a:lnTo>
                      <a:pt x="1572" y="7968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F38C623-8D3D-409F-89FA-616CC70C672E}"/>
                  </a:ext>
                </a:extLst>
              </p:cNvPr>
              <p:cNvSpPr/>
              <p:nvPr/>
            </p:nvSpPr>
            <p:spPr>
              <a:xfrm>
                <a:off x="10739925" y="5317098"/>
                <a:ext cx="586865" cy="274222"/>
              </a:xfrm>
              <a:custGeom>
                <a:avLst/>
                <a:gdLst>
                  <a:gd name="connsiteX0" fmla="*/ 6255 w 586865"/>
                  <a:gd name="connsiteY0" fmla="*/ 274095 h 274222"/>
                  <a:gd name="connsiteX1" fmla="*/ 243713 w 586865"/>
                  <a:gd name="connsiteY1" fmla="*/ 199419 h 274222"/>
                  <a:gd name="connsiteX2" fmla="*/ 464216 w 586865"/>
                  <a:gd name="connsiteY2" fmla="*/ 85024 h 274222"/>
                  <a:gd name="connsiteX3" fmla="*/ 522319 w 586865"/>
                  <a:gd name="connsiteY3" fmla="*/ 45114 h 274222"/>
                  <a:gd name="connsiteX4" fmla="*/ 584708 w 586865"/>
                  <a:gd name="connsiteY4" fmla="*/ 8633 h 274222"/>
                  <a:gd name="connsiteX5" fmla="*/ 581183 w 586865"/>
                  <a:gd name="connsiteY5" fmla="*/ 251 h 274222"/>
                  <a:gd name="connsiteX6" fmla="*/ 526986 w 586865"/>
                  <a:gd name="connsiteY6" fmla="*/ 27874 h 274222"/>
                  <a:gd name="connsiteX7" fmla="*/ 474408 w 586865"/>
                  <a:gd name="connsiteY7" fmla="*/ 60354 h 274222"/>
                  <a:gd name="connsiteX8" fmla="*/ 367919 w 586865"/>
                  <a:gd name="connsiteY8" fmla="*/ 125315 h 274222"/>
                  <a:gd name="connsiteX9" fmla="*/ 140081 w 586865"/>
                  <a:gd name="connsiteY9" fmla="*/ 227327 h 274222"/>
                  <a:gd name="connsiteX10" fmla="*/ 3588 w 586865"/>
                  <a:gd name="connsiteY10" fmla="*/ 264475 h 274222"/>
                  <a:gd name="connsiteX11" fmla="*/ 6255 w 586865"/>
                  <a:gd name="connsiteY11" fmla="*/ 274095 h 274222"/>
                  <a:gd name="connsiteX12" fmla="*/ 6255 w 586865"/>
                  <a:gd name="connsiteY12" fmla="*/ 274095 h 27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6865" h="274222">
                    <a:moveTo>
                      <a:pt x="6255" y="274095"/>
                    </a:moveTo>
                    <a:cubicBezTo>
                      <a:pt x="87217" y="256283"/>
                      <a:pt x="166846" y="230375"/>
                      <a:pt x="243713" y="199419"/>
                    </a:cubicBezTo>
                    <a:cubicBezTo>
                      <a:pt x="320199" y="168653"/>
                      <a:pt x="395351" y="130458"/>
                      <a:pt x="464216" y="85024"/>
                    </a:cubicBezTo>
                    <a:cubicBezTo>
                      <a:pt x="483838" y="72070"/>
                      <a:pt x="503079" y="58640"/>
                      <a:pt x="522319" y="45114"/>
                    </a:cubicBezTo>
                    <a:cubicBezTo>
                      <a:pt x="542131" y="31112"/>
                      <a:pt x="563848" y="20825"/>
                      <a:pt x="584708" y="8633"/>
                    </a:cubicBezTo>
                    <a:cubicBezTo>
                      <a:pt x="589089" y="6062"/>
                      <a:pt x="586232" y="-1463"/>
                      <a:pt x="581183" y="251"/>
                    </a:cubicBezTo>
                    <a:cubicBezTo>
                      <a:pt x="562038" y="6633"/>
                      <a:pt x="544322" y="17587"/>
                      <a:pt x="526986" y="27874"/>
                    </a:cubicBezTo>
                    <a:cubicBezTo>
                      <a:pt x="509174" y="38447"/>
                      <a:pt x="491744" y="49115"/>
                      <a:pt x="474408" y="60354"/>
                    </a:cubicBezTo>
                    <a:cubicBezTo>
                      <a:pt x="439547" y="83119"/>
                      <a:pt x="404304" y="105122"/>
                      <a:pt x="367919" y="125315"/>
                    </a:cubicBezTo>
                    <a:cubicBezTo>
                      <a:pt x="295433" y="165510"/>
                      <a:pt x="219138" y="201896"/>
                      <a:pt x="140081" y="227327"/>
                    </a:cubicBezTo>
                    <a:cubicBezTo>
                      <a:pt x="95218" y="241805"/>
                      <a:pt x="49498" y="253997"/>
                      <a:pt x="3588" y="264475"/>
                    </a:cubicBezTo>
                    <a:cubicBezTo>
                      <a:pt x="-2699" y="265904"/>
                      <a:pt x="-32" y="275429"/>
                      <a:pt x="6255" y="274095"/>
                    </a:cubicBezTo>
                    <a:lnTo>
                      <a:pt x="6255" y="274095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1681E8-D65E-41CE-B16F-50863C502D9C}"/>
                  </a:ext>
                </a:extLst>
              </p:cNvPr>
              <p:cNvSpPr/>
              <p:nvPr/>
            </p:nvSpPr>
            <p:spPr>
              <a:xfrm>
                <a:off x="9091015" y="5506853"/>
                <a:ext cx="697695" cy="228373"/>
              </a:xfrm>
              <a:custGeom>
                <a:avLst/>
                <a:gdLst>
                  <a:gd name="connsiteX0" fmla="*/ 8959 w 697695"/>
                  <a:gd name="connsiteY0" fmla="*/ 226167 h 228373"/>
                  <a:gd name="connsiteX1" fmla="*/ 218033 w 697695"/>
                  <a:gd name="connsiteY1" fmla="*/ 71862 h 228373"/>
                  <a:gd name="connsiteX2" fmla="*/ 514546 w 697695"/>
                  <a:gd name="connsiteY2" fmla="*/ 24332 h 228373"/>
                  <a:gd name="connsiteX3" fmla="*/ 606176 w 697695"/>
                  <a:gd name="connsiteY3" fmla="*/ 19379 h 228373"/>
                  <a:gd name="connsiteX4" fmla="*/ 649610 w 697695"/>
                  <a:gd name="connsiteY4" fmla="*/ 16426 h 228373"/>
                  <a:gd name="connsiteX5" fmla="*/ 694283 w 697695"/>
                  <a:gd name="connsiteY5" fmla="*/ 10140 h 228373"/>
                  <a:gd name="connsiteX6" fmla="*/ 693044 w 697695"/>
                  <a:gd name="connsiteY6" fmla="*/ 710 h 228373"/>
                  <a:gd name="connsiteX7" fmla="*/ 651992 w 697695"/>
                  <a:gd name="connsiteY7" fmla="*/ 1758 h 228373"/>
                  <a:gd name="connsiteX8" fmla="*/ 608558 w 697695"/>
                  <a:gd name="connsiteY8" fmla="*/ 4329 h 228373"/>
                  <a:gd name="connsiteX9" fmla="*/ 523880 w 697695"/>
                  <a:gd name="connsiteY9" fmla="*/ 8425 h 228373"/>
                  <a:gd name="connsiteX10" fmla="*/ 358050 w 697695"/>
                  <a:gd name="connsiteY10" fmla="*/ 24046 h 228373"/>
                  <a:gd name="connsiteX11" fmla="*/ 103066 w 697695"/>
                  <a:gd name="connsiteY11" fmla="*/ 117010 h 228373"/>
                  <a:gd name="connsiteX12" fmla="*/ 863 w 697695"/>
                  <a:gd name="connsiteY12" fmla="*/ 221214 h 228373"/>
                  <a:gd name="connsiteX13" fmla="*/ 8959 w 697695"/>
                  <a:gd name="connsiteY13" fmla="*/ 226167 h 228373"/>
                  <a:gd name="connsiteX14" fmla="*/ 8959 w 697695"/>
                  <a:gd name="connsiteY14" fmla="*/ 226167 h 22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7695" h="228373">
                    <a:moveTo>
                      <a:pt x="8959" y="226167"/>
                    </a:moveTo>
                    <a:cubicBezTo>
                      <a:pt x="58203" y="152062"/>
                      <a:pt x="135546" y="102151"/>
                      <a:pt x="218033" y="71862"/>
                    </a:cubicBezTo>
                    <a:cubicBezTo>
                      <a:pt x="313092" y="37000"/>
                      <a:pt x="414248" y="29761"/>
                      <a:pt x="514546" y="24332"/>
                    </a:cubicBezTo>
                    <a:cubicBezTo>
                      <a:pt x="545121" y="22713"/>
                      <a:pt x="575601" y="21284"/>
                      <a:pt x="606176" y="19379"/>
                    </a:cubicBezTo>
                    <a:cubicBezTo>
                      <a:pt x="620654" y="18522"/>
                      <a:pt x="635132" y="17569"/>
                      <a:pt x="649610" y="16426"/>
                    </a:cubicBezTo>
                    <a:cubicBezTo>
                      <a:pt x="664374" y="15283"/>
                      <a:pt x="680090" y="14807"/>
                      <a:pt x="694283" y="10140"/>
                    </a:cubicBezTo>
                    <a:cubicBezTo>
                      <a:pt x="699712" y="8330"/>
                      <a:pt x="698188" y="1377"/>
                      <a:pt x="693044" y="710"/>
                    </a:cubicBezTo>
                    <a:cubicBezTo>
                      <a:pt x="679519" y="-1005"/>
                      <a:pt x="665517" y="805"/>
                      <a:pt x="651992" y="1758"/>
                    </a:cubicBezTo>
                    <a:cubicBezTo>
                      <a:pt x="637514" y="2710"/>
                      <a:pt x="623036" y="3567"/>
                      <a:pt x="608558" y="4329"/>
                    </a:cubicBezTo>
                    <a:cubicBezTo>
                      <a:pt x="580364" y="5853"/>
                      <a:pt x="552074" y="6996"/>
                      <a:pt x="523880" y="8425"/>
                    </a:cubicBezTo>
                    <a:cubicBezTo>
                      <a:pt x="468350" y="11283"/>
                      <a:pt x="413009" y="15188"/>
                      <a:pt x="358050" y="24046"/>
                    </a:cubicBezTo>
                    <a:cubicBezTo>
                      <a:pt x="268420" y="38429"/>
                      <a:pt x="178313" y="64813"/>
                      <a:pt x="103066" y="117010"/>
                    </a:cubicBezTo>
                    <a:cubicBezTo>
                      <a:pt x="62680" y="145014"/>
                      <a:pt x="27533" y="179875"/>
                      <a:pt x="863" y="221214"/>
                    </a:cubicBezTo>
                    <a:cubicBezTo>
                      <a:pt x="-2662" y="226548"/>
                      <a:pt x="5530" y="231310"/>
                      <a:pt x="8959" y="226167"/>
                    </a:cubicBezTo>
                    <a:lnTo>
                      <a:pt x="8959" y="22616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E5F3315-BA84-4A49-ADBA-4DA0AFC8C542}"/>
                  </a:ext>
                </a:extLst>
              </p:cNvPr>
              <p:cNvSpPr/>
              <p:nvPr/>
            </p:nvSpPr>
            <p:spPr>
              <a:xfrm>
                <a:off x="10741730" y="5503503"/>
                <a:ext cx="33881" cy="76964"/>
              </a:xfrm>
              <a:custGeom>
                <a:avLst/>
                <a:gdLst>
                  <a:gd name="connsiteX0" fmla="*/ 26356 w 33881"/>
                  <a:gd name="connsiteY0" fmla="*/ 3679 h 76964"/>
                  <a:gd name="connsiteX1" fmla="*/ 19213 w 33881"/>
                  <a:gd name="connsiteY1" fmla="*/ 39398 h 76964"/>
                  <a:gd name="connsiteX2" fmla="*/ 734 w 33881"/>
                  <a:gd name="connsiteY2" fmla="*/ 70735 h 76964"/>
                  <a:gd name="connsiteX3" fmla="*/ 7211 w 33881"/>
                  <a:gd name="connsiteY3" fmla="*/ 75783 h 76964"/>
                  <a:gd name="connsiteX4" fmla="*/ 33881 w 33881"/>
                  <a:gd name="connsiteY4" fmla="*/ 3679 h 76964"/>
                  <a:gd name="connsiteX5" fmla="*/ 26356 w 33881"/>
                  <a:gd name="connsiteY5" fmla="*/ 3679 h 76964"/>
                  <a:gd name="connsiteX6" fmla="*/ 26356 w 33881"/>
                  <a:gd name="connsiteY6" fmla="*/ 3679 h 7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81" h="76964">
                    <a:moveTo>
                      <a:pt x="26356" y="3679"/>
                    </a:moveTo>
                    <a:cubicBezTo>
                      <a:pt x="26071" y="15966"/>
                      <a:pt x="23689" y="27968"/>
                      <a:pt x="19213" y="39398"/>
                    </a:cubicBezTo>
                    <a:cubicBezTo>
                      <a:pt x="14831" y="50828"/>
                      <a:pt x="8164" y="61020"/>
                      <a:pt x="734" y="70735"/>
                    </a:cubicBezTo>
                    <a:cubicBezTo>
                      <a:pt x="-2123" y="74450"/>
                      <a:pt x="4068" y="79212"/>
                      <a:pt x="7211" y="75783"/>
                    </a:cubicBezTo>
                    <a:cubicBezTo>
                      <a:pt x="24832" y="56638"/>
                      <a:pt x="33691" y="29397"/>
                      <a:pt x="33881" y="3679"/>
                    </a:cubicBezTo>
                    <a:cubicBezTo>
                      <a:pt x="33976" y="-1274"/>
                      <a:pt x="26547" y="-1179"/>
                      <a:pt x="26356" y="3679"/>
                    </a:cubicBezTo>
                    <a:lnTo>
                      <a:pt x="26356" y="3679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EA0D714-C3D8-4A6C-8601-7FD72DF15221}"/>
                  </a:ext>
                </a:extLst>
              </p:cNvPr>
              <p:cNvSpPr/>
              <p:nvPr/>
            </p:nvSpPr>
            <p:spPr>
              <a:xfrm>
                <a:off x="11262507" y="5687859"/>
                <a:ext cx="30570" cy="96165"/>
              </a:xfrm>
              <a:custGeom>
                <a:avLst/>
                <a:gdLst>
                  <a:gd name="connsiteX0" fmla="*/ 28026 w 30570"/>
                  <a:gd name="connsiteY0" fmla="*/ 91167 h 96165"/>
                  <a:gd name="connsiteX1" fmla="*/ 11643 w 30570"/>
                  <a:gd name="connsiteY1" fmla="*/ 2870 h 96165"/>
                  <a:gd name="connsiteX2" fmla="*/ 785 w 30570"/>
                  <a:gd name="connsiteY2" fmla="*/ 9157 h 96165"/>
                  <a:gd name="connsiteX3" fmla="*/ 14691 w 30570"/>
                  <a:gd name="connsiteY3" fmla="*/ 87452 h 96165"/>
                  <a:gd name="connsiteX4" fmla="*/ 19549 w 30570"/>
                  <a:gd name="connsiteY4" fmla="*/ 95929 h 96165"/>
                  <a:gd name="connsiteX5" fmla="*/ 28026 w 30570"/>
                  <a:gd name="connsiteY5" fmla="*/ 91167 h 96165"/>
                  <a:gd name="connsiteX6" fmla="*/ 28026 w 30570"/>
                  <a:gd name="connsiteY6" fmla="*/ 91167 h 9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70" h="96165">
                    <a:moveTo>
                      <a:pt x="28026" y="91167"/>
                    </a:moveTo>
                    <a:cubicBezTo>
                      <a:pt x="34027" y="61354"/>
                      <a:pt x="29741" y="27921"/>
                      <a:pt x="11643" y="2870"/>
                    </a:cubicBezTo>
                    <a:cubicBezTo>
                      <a:pt x="6976" y="-3607"/>
                      <a:pt x="-2835" y="1918"/>
                      <a:pt x="785" y="9157"/>
                    </a:cubicBezTo>
                    <a:cubicBezTo>
                      <a:pt x="13072" y="33445"/>
                      <a:pt x="19549" y="60401"/>
                      <a:pt x="14691" y="87452"/>
                    </a:cubicBezTo>
                    <a:cubicBezTo>
                      <a:pt x="14025" y="91167"/>
                      <a:pt x="15644" y="94882"/>
                      <a:pt x="19549" y="95929"/>
                    </a:cubicBezTo>
                    <a:cubicBezTo>
                      <a:pt x="22978" y="96882"/>
                      <a:pt x="27264" y="94882"/>
                      <a:pt x="28026" y="91167"/>
                    </a:cubicBezTo>
                    <a:lnTo>
                      <a:pt x="28026" y="91167"/>
                    </a:lnTo>
                    <a:close/>
                  </a:path>
                </a:pathLst>
              </a:custGeom>
              <a:solidFill>
                <a:srgbClr val="AD68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51" name="Graphic 511">
            <a:extLst>
              <a:ext uri="{FF2B5EF4-FFF2-40B4-BE49-F238E27FC236}">
                <a16:creationId xmlns:a16="http://schemas.microsoft.com/office/drawing/2014/main" id="{C0947391-A502-4D5B-9C28-3E9FB1DBD106}"/>
              </a:ext>
            </a:extLst>
          </p:cNvPr>
          <p:cNvGrpSpPr/>
          <p:nvPr/>
        </p:nvGrpSpPr>
        <p:grpSpPr>
          <a:xfrm>
            <a:off x="7367105" y="1944485"/>
            <a:ext cx="3214646" cy="4458196"/>
            <a:chOff x="1663085" y="2847372"/>
            <a:chExt cx="935111" cy="1532831"/>
          </a:xfrm>
        </p:grpSpPr>
        <p:grpSp>
          <p:nvGrpSpPr>
            <p:cNvPr id="52" name="Graphic 511">
              <a:extLst>
                <a:ext uri="{FF2B5EF4-FFF2-40B4-BE49-F238E27FC236}">
                  <a16:creationId xmlns:a16="http://schemas.microsoft.com/office/drawing/2014/main" id="{CF30D8CD-AE2C-434A-8483-E514EA8B97F5}"/>
                </a:ext>
              </a:extLst>
            </p:cNvPr>
            <p:cNvGrpSpPr/>
            <p:nvPr/>
          </p:nvGrpSpPr>
          <p:grpSpPr>
            <a:xfrm>
              <a:off x="1663085" y="2847372"/>
              <a:ext cx="935111" cy="1532831"/>
              <a:chOff x="1663085" y="2847372"/>
              <a:chExt cx="935111" cy="153283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D75ED4E-1F41-46A5-AE42-DB5ED326A581}"/>
                  </a:ext>
                </a:extLst>
              </p:cNvPr>
              <p:cNvSpPr/>
              <p:nvPr/>
            </p:nvSpPr>
            <p:spPr>
              <a:xfrm>
                <a:off x="2101117" y="3121845"/>
                <a:ext cx="119" cy="59"/>
              </a:xfrm>
              <a:custGeom>
                <a:avLst/>
                <a:gdLst>
                  <a:gd name="connsiteX0" fmla="*/ 0 w 119"/>
                  <a:gd name="connsiteY0" fmla="*/ 0 h 59"/>
                  <a:gd name="connsiteX1" fmla="*/ 0 w 119"/>
                  <a:gd name="connsiteY1" fmla="*/ 0 h 59"/>
                  <a:gd name="connsiteX2" fmla="*/ 0 w 119"/>
                  <a:gd name="connsiteY2" fmla="*/ 0 h 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" h="59">
                    <a:moveTo>
                      <a:pt x="0" y="0"/>
                    </a:moveTo>
                    <a:cubicBezTo>
                      <a:pt x="0" y="135"/>
                      <a:pt x="27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C7DE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71D0373-FCFB-4007-ADEA-728AFC05D977}"/>
                  </a:ext>
                </a:extLst>
              </p:cNvPr>
              <p:cNvSpPr/>
              <p:nvPr/>
            </p:nvSpPr>
            <p:spPr>
              <a:xfrm>
                <a:off x="1745558" y="2847372"/>
                <a:ext cx="779872" cy="331510"/>
              </a:xfrm>
              <a:custGeom>
                <a:avLst/>
                <a:gdLst>
                  <a:gd name="connsiteX0" fmla="*/ 777564 w 779872"/>
                  <a:gd name="connsiteY0" fmla="*/ 156268 h 331510"/>
                  <a:gd name="connsiteX1" fmla="*/ 777699 w 779872"/>
                  <a:gd name="connsiteY1" fmla="*/ 116103 h 331510"/>
                  <a:gd name="connsiteX2" fmla="*/ 730660 w 779872"/>
                  <a:gd name="connsiteY2" fmla="*/ 47768 h 331510"/>
                  <a:gd name="connsiteX3" fmla="*/ 676881 w 779872"/>
                  <a:gd name="connsiteY3" fmla="*/ 31864 h 331510"/>
                  <a:gd name="connsiteX4" fmla="*/ 621755 w 779872"/>
                  <a:gd name="connsiteY4" fmla="*/ 18116 h 331510"/>
                  <a:gd name="connsiteX5" fmla="*/ 541155 w 779872"/>
                  <a:gd name="connsiteY5" fmla="*/ 8007 h 331510"/>
                  <a:gd name="connsiteX6" fmla="*/ 435081 w 779872"/>
                  <a:gd name="connsiteY6" fmla="*/ 2077 h 331510"/>
                  <a:gd name="connsiteX7" fmla="*/ 319842 w 779872"/>
                  <a:gd name="connsiteY7" fmla="*/ 190 h 331510"/>
                  <a:gd name="connsiteX8" fmla="*/ 281294 w 779872"/>
                  <a:gd name="connsiteY8" fmla="*/ 2346 h 331510"/>
                  <a:gd name="connsiteX9" fmla="*/ 175894 w 779872"/>
                  <a:gd name="connsiteY9" fmla="*/ 16633 h 331510"/>
                  <a:gd name="connsiteX10" fmla="*/ 114298 w 779872"/>
                  <a:gd name="connsiteY10" fmla="*/ 28359 h 331510"/>
                  <a:gd name="connsiteX11" fmla="*/ 64833 w 779872"/>
                  <a:gd name="connsiteY11" fmla="*/ 41838 h 331510"/>
                  <a:gd name="connsiteX12" fmla="*/ 7550 w 779872"/>
                  <a:gd name="connsiteY12" fmla="*/ 113946 h 331510"/>
                  <a:gd name="connsiteX13" fmla="*/ 1350 w 779872"/>
                  <a:gd name="connsiteY13" fmla="*/ 191042 h 331510"/>
                  <a:gd name="connsiteX14" fmla="*/ 31272 w 779872"/>
                  <a:gd name="connsiteY14" fmla="*/ 256007 h 331510"/>
                  <a:gd name="connsiteX15" fmla="*/ 43537 w 779872"/>
                  <a:gd name="connsiteY15" fmla="*/ 274742 h 331510"/>
                  <a:gd name="connsiteX16" fmla="*/ 249620 w 779872"/>
                  <a:gd name="connsiteY16" fmla="*/ 323668 h 331510"/>
                  <a:gd name="connsiteX17" fmla="*/ 434407 w 779872"/>
                  <a:gd name="connsiteY17" fmla="*/ 331216 h 331510"/>
                  <a:gd name="connsiteX18" fmla="*/ 586038 w 779872"/>
                  <a:gd name="connsiteY18" fmla="*/ 316121 h 331510"/>
                  <a:gd name="connsiteX19" fmla="*/ 627281 w 779872"/>
                  <a:gd name="connsiteY19" fmla="*/ 308708 h 331510"/>
                  <a:gd name="connsiteX20" fmla="*/ 650194 w 779872"/>
                  <a:gd name="connsiteY20" fmla="*/ 297925 h 331510"/>
                  <a:gd name="connsiteX21" fmla="*/ 634290 w 779872"/>
                  <a:gd name="connsiteY21" fmla="*/ 281886 h 331510"/>
                  <a:gd name="connsiteX22" fmla="*/ 602077 w 779872"/>
                  <a:gd name="connsiteY22" fmla="*/ 285660 h 331510"/>
                  <a:gd name="connsiteX23" fmla="*/ 562451 w 779872"/>
                  <a:gd name="connsiteY23" fmla="*/ 294421 h 331510"/>
                  <a:gd name="connsiteX24" fmla="*/ 326716 w 779872"/>
                  <a:gd name="connsiteY24" fmla="*/ 304529 h 331510"/>
                  <a:gd name="connsiteX25" fmla="*/ 212150 w 779872"/>
                  <a:gd name="connsiteY25" fmla="*/ 292264 h 331510"/>
                  <a:gd name="connsiteX26" fmla="*/ 89363 w 779872"/>
                  <a:gd name="connsiteY26" fmla="*/ 261264 h 331510"/>
                  <a:gd name="connsiteX27" fmla="*/ 28711 w 779872"/>
                  <a:gd name="connsiteY27" fmla="*/ 219077 h 331510"/>
                  <a:gd name="connsiteX28" fmla="*/ 69415 w 779872"/>
                  <a:gd name="connsiteY28" fmla="*/ 238486 h 331510"/>
                  <a:gd name="connsiteX29" fmla="*/ 201907 w 779872"/>
                  <a:gd name="connsiteY29" fmla="*/ 270834 h 331510"/>
                  <a:gd name="connsiteX30" fmla="*/ 354616 w 779872"/>
                  <a:gd name="connsiteY30" fmla="*/ 274473 h 331510"/>
                  <a:gd name="connsiteX31" fmla="*/ 355424 w 779872"/>
                  <a:gd name="connsiteY31" fmla="*/ 274473 h 331510"/>
                  <a:gd name="connsiteX32" fmla="*/ 356233 w 779872"/>
                  <a:gd name="connsiteY32" fmla="*/ 274203 h 331510"/>
                  <a:gd name="connsiteX33" fmla="*/ 369576 w 779872"/>
                  <a:gd name="connsiteY33" fmla="*/ 262342 h 331510"/>
                  <a:gd name="connsiteX34" fmla="*/ 354481 w 779872"/>
                  <a:gd name="connsiteY34" fmla="*/ 255738 h 331510"/>
                  <a:gd name="connsiteX35" fmla="*/ 346394 w 779872"/>
                  <a:gd name="connsiteY35" fmla="*/ 255468 h 331510"/>
                  <a:gd name="connsiteX36" fmla="*/ 192742 w 779872"/>
                  <a:gd name="connsiteY36" fmla="*/ 243068 h 331510"/>
                  <a:gd name="connsiteX37" fmla="*/ 157698 w 779872"/>
                  <a:gd name="connsiteY37" fmla="*/ 235655 h 331510"/>
                  <a:gd name="connsiteX38" fmla="*/ 37067 w 779872"/>
                  <a:gd name="connsiteY38" fmla="*/ 192794 h 331510"/>
                  <a:gd name="connsiteX39" fmla="*/ 23859 w 779872"/>
                  <a:gd name="connsiteY39" fmla="*/ 177564 h 331510"/>
                  <a:gd name="connsiteX40" fmla="*/ 25746 w 779872"/>
                  <a:gd name="connsiteY40" fmla="*/ 135107 h 331510"/>
                  <a:gd name="connsiteX41" fmla="*/ 54724 w 779872"/>
                  <a:gd name="connsiteY41" fmla="*/ 150338 h 331510"/>
                  <a:gd name="connsiteX42" fmla="*/ 107289 w 779872"/>
                  <a:gd name="connsiteY42" fmla="*/ 166916 h 331510"/>
                  <a:gd name="connsiteX43" fmla="*/ 202176 w 779872"/>
                  <a:gd name="connsiteY43" fmla="*/ 186864 h 331510"/>
                  <a:gd name="connsiteX44" fmla="*/ 281024 w 779872"/>
                  <a:gd name="connsiteY44" fmla="*/ 195894 h 331510"/>
                  <a:gd name="connsiteX45" fmla="*/ 300433 w 779872"/>
                  <a:gd name="connsiteY45" fmla="*/ 197647 h 331510"/>
                  <a:gd name="connsiteX46" fmla="*/ 610299 w 779872"/>
                  <a:gd name="connsiteY46" fmla="*/ 182686 h 331510"/>
                  <a:gd name="connsiteX47" fmla="*/ 742116 w 779872"/>
                  <a:gd name="connsiteY47" fmla="*/ 144677 h 331510"/>
                  <a:gd name="connsiteX48" fmla="*/ 758425 w 779872"/>
                  <a:gd name="connsiteY48" fmla="*/ 149260 h 331510"/>
                  <a:gd name="connsiteX49" fmla="*/ 758155 w 779872"/>
                  <a:gd name="connsiteY49" fmla="*/ 157212 h 331510"/>
                  <a:gd name="connsiteX50" fmla="*/ 762333 w 779872"/>
                  <a:gd name="connsiteY50" fmla="*/ 172712 h 331510"/>
                  <a:gd name="connsiteX51" fmla="*/ 775812 w 779872"/>
                  <a:gd name="connsiteY51" fmla="*/ 172847 h 331510"/>
                  <a:gd name="connsiteX52" fmla="*/ 777564 w 779872"/>
                  <a:gd name="connsiteY52" fmla="*/ 156268 h 33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79872" h="331510">
                    <a:moveTo>
                      <a:pt x="777564" y="156268"/>
                    </a:moveTo>
                    <a:cubicBezTo>
                      <a:pt x="777294" y="142925"/>
                      <a:pt x="779046" y="129581"/>
                      <a:pt x="777699" y="116103"/>
                    </a:cubicBezTo>
                    <a:cubicBezTo>
                      <a:pt x="774599" y="84294"/>
                      <a:pt x="759368" y="62055"/>
                      <a:pt x="730660" y="47768"/>
                    </a:cubicBezTo>
                    <a:cubicBezTo>
                      <a:pt x="713407" y="39142"/>
                      <a:pt x="693999" y="38603"/>
                      <a:pt x="676881" y="31864"/>
                    </a:cubicBezTo>
                    <a:cubicBezTo>
                      <a:pt x="658820" y="24586"/>
                      <a:pt x="638872" y="18925"/>
                      <a:pt x="621755" y="18116"/>
                    </a:cubicBezTo>
                    <a:cubicBezTo>
                      <a:pt x="594529" y="16768"/>
                      <a:pt x="569190" y="6929"/>
                      <a:pt x="541155" y="8007"/>
                    </a:cubicBezTo>
                    <a:cubicBezTo>
                      <a:pt x="506246" y="9355"/>
                      <a:pt x="470529" y="3964"/>
                      <a:pt x="435081" y="2077"/>
                    </a:cubicBezTo>
                    <a:cubicBezTo>
                      <a:pt x="396533" y="55"/>
                      <a:pt x="358255" y="1133"/>
                      <a:pt x="319842" y="190"/>
                    </a:cubicBezTo>
                    <a:cubicBezTo>
                      <a:pt x="307037" y="-80"/>
                      <a:pt x="293694" y="-484"/>
                      <a:pt x="281294" y="2346"/>
                    </a:cubicBezTo>
                    <a:cubicBezTo>
                      <a:pt x="246520" y="10299"/>
                      <a:pt x="210668" y="10029"/>
                      <a:pt x="175894" y="16633"/>
                    </a:cubicBezTo>
                    <a:cubicBezTo>
                      <a:pt x="155407" y="20542"/>
                      <a:pt x="134920" y="24720"/>
                      <a:pt x="114298" y="28359"/>
                    </a:cubicBezTo>
                    <a:cubicBezTo>
                      <a:pt x="97854" y="31190"/>
                      <a:pt x="79794" y="34829"/>
                      <a:pt x="64833" y="41838"/>
                    </a:cubicBezTo>
                    <a:cubicBezTo>
                      <a:pt x="35046" y="55855"/>
                      <a:pt x="13480" y="78768"/>
                      <a:pt x="7550" y="113946"/>
                    </a:cubicBezTo>
                    <a:cubicBezTo>
                      <a:pt x="3237" y="139690"/>
                      <a:pt x="5933" y="165838"/>
                      <a:pt x="1350" y="191042"/>
                    </a:cubicBezTo>
                    <a:cubicBezTo>
                      <a:pt x="-4176" y="221503"/>
                      <a:pt x="7550" y="240507"/>
                      <a:pt x="31272" y="256007"/>
                    </a:cubicBezTo>
                    <a:cubicBezTo>
                      <a:pt x="37741" y="260186"/>
                      <a:pt x="44750" y="267060"/>
                      <a:pt x="43537" y="274742"/>
                    </a:cubicBezTo>
                    <a:cubicBezTo>
                      <a:pt x="48794" y="282694"/>
                      <a:pt x="194359" y="317468"/>
                      <a:pt x="249620" y="323668"/>
                    </a:cubicBezTo>
                    <a:cubicBezTo>
                      <a:pt x="310946" y="330542"/>
                      <a:pt x="372676" y="332294"/>
                      <a:pt x="434407" y="331216"/>
                    </a:cubicBezTo>
                    <a:cubicBezTo>
                      <a:pt x="485490" y="330273"/>
                      <a:pt x="535494" y="321647"/>
                      <a:pt x="586038" y="316121"/>
                    </a:cubicBezTo>
                    <a:cubicBezTo>
                      <a:pt x="599785" y="314638"/>
                      <a:pt x="612994" y="309381"/>
                      <a:pt x="627281" y="308708"/>
                    </a:cubicBezTo>
                    <a:cubicBezTo>
                      <a:pt x="635638" y="308303"/>
                      <a:pt x="644399" y="305203"/>
                      <a:pt x="650194" y="297925"/>
                    </a:cubicBezTo>
                    <a:cubicBezTo>
                      <a:pt x="656529" y="281077"/>
                      <a:pt x="643320" y="283638"/>
                      <a:pt x="634290" y="281886"/>
                    </a:cubicBezTo>
                    <a:cubicBezTo>
                      <a:pt x="623372" y="281077"/>
                      <a:pt x="612859" y="282829"/>
                      <a:pt x="602077" y="285660"/>
                    </a:cubicBezTo>
                    <a:cubicBezTo>
                      <a:pt x="589003" y="289029"/>
                      <a:pt x="575929" y="293073"/>
                      <a:pt x="562451" y="294421"/>
                    </a:cubicBezTo>
                    <a:cubicBezTo>
                      <a:pt x="484142" y="301968"/>
                      <a:pt x="405563" y="306955"/>
                      <a:pt x="326716" y="304529"/>
                    </a:cubicBezTo>
                    <a:cubicBezTo>
                      <a:pt x="288168" y="303316"/>
                      <a:pt x="250429" y="295499"/>
                      <a:pt x="212150" y="292264"/>
                    </a:cubicBezTo>
                    <a:cubicBezTo>
                      <a:pt x="170233" y="288760"/>
                      <a:pt x="129259" y="275821"/>
                      <a:pt x="89363" y="261264"/>
                    </a:cubicBezTo>
                    <a:cubicBezTo>
                      <a:pt x="65372" y="252503"/>
                      <a:pt x="44211" y="240103"/>
                      <a:pt x="28711" y="219077"/>
                    </a:cubicBezTo>
                    <a:cubicBezTo>
                      <a:pt x="43672" y="222986"/>
                      <a:pt x="54589" y="235251"/>
                      <a:pt x="69415" y="238486"/>
                    </a:cubicBezTo>
                    <a:cubicBezTo>
                      <a:pt x="113759" y="248190"/>
                      <a:pt x="156755" y="263555"/>
                      <a:pt x="201907" y="270834"/>
                    </a:cubicBezTo>
                    <a:cubicBezTo>
                      <a:pt x="252720" y="279055"/>
                      <a:pt x="303668" y="274742"/>
                      <a:pt x="354616" y="274473"/>
                    </a:cubicBezTo>
                    <a:cubicBezTo>
                      <a:pt x="355155" y="274473"/>
                      <a:pt x="355290" y="274473"/>
                      <a:pt x="355424" y="274473"/>
                    </a:cubicBezTo>
                    <a:cubicBezTo>
                      <a:pt x="355424" y="274473"/>
                      <a:pt x="355559" y="274338"/>
                      <a:pt x="356233" y="274203"/>
                    </a:cubicBezTo>
                    <a:cubicBezTo>
                      <a:pt x="362703" y="272316"/>
                      <a:pt x="370520" y="269755"/>
                      <a:pt x="369576" y="262342"/>
                    </a:cubicBezTo>
                    <a:cubicBezTo>
                      <a:pt x="368768" y="255603"/>
                      <a:pt x="360411" y="256412"/>
                      <a:pt x="354481" y="255738"/>
                    </a:cubicBezTo>
                    <a:cubicBezTo>
                      <a:pt x="351785" y="255468"/>
                      <a:pt x="349090" y="255468"/>
                      <a:pt x="346394" y="255468"/>
                    </a:cubicBezTo>
                    <a:cubicBezTo>
                      <a:pt x="294772" y="256007"/>
                      <a:pt x="243555" y="253581"/>
                      <a:pt x="192742" y="243068"/>
                    </a:cubicBezTo>
                    <a:cubicBezTo>
                      <a:pt x="181015" y="240642"/>
                      <a:pt x="169559" y="237677"/>
                      <a:pt x="157698" y="235655"/>
                    </a:cubicBezTo>
                    <a:cubicBezTo>
                      <a:pt x="115107" y="228242"/>
                      <a:pt x="76424" y="209238"/>
                      <a:pt x="37067" y="192794"/>
                    </a:cubicBezTo>
                    <a:cubicBezTo>
                      <a:pt x="30463" y="190099"/>
                      <a:pt x="22915" y="184573"/>
                      <a:pt x="23859" y="177564"/>
                    </a:cubicBezTo>
                    <a:cubicBezTo>
                      <a:pt x="25880" y="163951"/>
                      <a:pt x="24128" y="150068"/>
                      <a:pt x="25746" y="135107"/>
                    </a:cubicBezTo>
                    <a:cubicBezTo>
                      <a:pt x="36393" y="141173"/>
                      <a:pt x="45694" y="145620"/>
                      <a:pt x="54724" y="150338"/>
                    </a:cubicBezTo>
                    <a:cubicBezTo>
                      <a:pt x="71437" y="159099"/>
                      <a:pt x="90576" y="159368"/>
                      <a:pt x="107289" y="166916"/>
                    </a:cubicBezTo>
                    <a:cubicBezTo>
                      <a:pt x="137615" y="180529"/>
                      <a:pt x="170233" y="183629"/>
                      <a:pt x="202176" y="186864"/>
                    </a:cubicBezTo>
                    <a:cubicBezTo>
                      <a:pt x="228459" y="189560"/>
                      <a:pt x="255146" y="189020"/>
                      <a:pt x="281024" y="195894"/>
                    </a:cubicBezTo>
                    <a:cubicBezTo>
                      <a:pt x="287359" y="197512"/>
                      <a:pt x="293963" y="197647"/>
                      <a:pt x="300433" y="197647"/>
                    </a:cubicBezTo>
                    <a:cubicBezTo>
                      <a:pt x="403946" y="198186"/>
                      <a:pt x="507459" y="199668"/>
                      <a:pt x="610299" y="182686"/>
                    </a:cubicBezTo>
                    <a:cubicBezTo>
                      <a:pt x="656125" y="175138"/>
                      <a:pt x="700738" y="166377"/>
                      <a:pt x="742116" y="144677"/>
                    </a:cubicBezTo>
                    <a:cubicBezTo>
                      <a:pt x="748046" y="141577"/>
                      <a:pt x="755864" y="137668"/>
                      <a:pt x="758425" y="149260"/>
                    </a:cubicBezTo>
                    <a:cubicBezTo>
                      <a:pt x="759099" y="151955"/>
                      <a:pt x="759233" y="154651"/>
                      <a:pt x="758155" y="157212"/>
                    </a:cubicBezTo>
                    <a:cubicBezTo>
                      <a:pt x="755729" y="163412"/>
                      <a:pt x="756268" y="168803"/>
                      <a:pt x="762333" y="172712"/>
                    </a:cubicBezTo>
                    <a:cubicBezTo>
                      <a:pt x="766781" y="175542"/>
                      <a:pt x="771364" y="176486"/>
                      <a:pt x="775812" y="172847"/>
                    </a:cubicBezTo>
                    <a:cubicBezTo>
                      <a:pt x="781742" y="167590"/>
                      <a:pt x="780125" y="161929"/>
                      <a:pt x="777564" y="156268"/>
                    </a:cubicBezTo>
                    <a:close/>
                  </a:path>
                </a:pathLst>
              </a:custGeom>
              <a:solidFill>
                <a:srgbClr val="C8C7DE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807FCF-71C1-4BB3-8889-576758EBD3F1}"/>
                  </a:ext>
                </a:extLst>
              </p:cNvPr>
              <p:cNvSpPr/>
              <p:nvPr/>
            </p:nvSpPr>
            <p:spPr>
              <a:xfrm>
                <a:off x="2466441" y="3107962"/>
                <a:ext cx="14224" cy="22778"/>
              </a:xfrm>
              <a:custGeom>
                <a:avLst/>
                <a:gdLst>
                  <a:gd name="connsiteX0" fmla="*/ 7755 w 14224"/>
                  <a:gd name="connsiteY0" fmla="*/ 22778 h 22778"/>
                  <a:gd name="connsiteX1" fmla="*/ 14224 w 14224"/>
                  <a:gd name="connsiteY1" fmla="*/ 0 h 22778"/>
                  <a:gd name="connsiteX2" fmla="*/ 7755 w 14224"/>
                  <a:gd name="connsiteY2" fmla="*/ 22778 h 2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24" h="22778">
                    <a:moveTo>
                      <a:pt x="7755" y="22778"/>
                    </a:moveTo>
                    <a:cubicBezTo>
                      <a:pt x="-3837" y="10378"/>
                      <a:pt x="-3028" y="7817"/>
                      <a:pt x="14224" y="0"/>
                    </a:cubicBezTo>
                    <a:cubicBezTo>
                      <a:pt x="8833" y="6739"/>
                      <a:pt x="2633" y="13209"/>
                      <a:pt x="7755" y="22778"/>
                    </a:cubicBezTo>
                    <a:close/>
                  </a:path>
                </a:pathLst>
              </a:custGeom>
              <a:solidFill>
                <a:srgbClr val="EAF7FD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2103734-0C6C-4ED0-A4FC-8731458F664D}"/>
                  </a:ext>
                </a:extLst>
              </p:cNvPr>
              <p:cNvSpPr/>
              <p:nvPr/>
            </p:nvSpPr>
            <p:spPr>
              <a:xfrm>
                <a:off x="1663085" y="2973257"/>
                <a:ext cx="935111" cy="1406946"/>
              </a:xfrm>
              <a:custGeom>
                <a:avLst/>
                <a:gdLst>
                  <a:gd name="connsiteX0" fmla="*/ 896563 w 935111"/>
                  <a:gd name="connsiteY0" fmla="*/ 271240 h 1406946"/>
                  <a:gd name="connsiteX1" fmla="*/ 828228 w 935111"/>
                  <a:gd name="connsiteY1" fmla="*/ 130527 h 1406946"/>
                  <a:gd name="connsiteX2" fmla="*/ 859902 w 935111"/>
                  <a:gd name="connsiteY2" fmla="*/ 30249 h 1406946"/>
                  <a:gd name="connsiteX3" fmla="*/ 846828 w 935111"/>
                  <a:gd name="connsiteY3" fmla="*/ 23779 h 1406946"/>
                  <a:gd name="connsiteX4" fmla="*/ 846828 w 935111"/>
                  <a:gd name="connsiteY4" fmla="*/ 23779 h 1406946"/>
                  <a:gd name="connsiteX5" fmla="*/ 829307 w 935111"/>
                  <a:gd name="connsiteY5" fmla="*/ 9762 h 1406946"/>
                  <a:gd name="connsiteX6" fmla="*/ 804507 w 935111"/>
                  <a:gd name="connsiteY6" fmla="*/ 24318 h 1406946"/>
                  <a:gd name="connsiteX7" fmla="*/ 717572 w 935111"/>
                  <a:gd name="connsiteY7" fmla="*/ 47366 h 1406946"/>
                  <a:gd name="connsiteX8" fmla="*/ 676059 w 935111"/>
                  <a:gd name="connsiteY8" fmla="*/ 53297 h 1406946"/>
                  <a:gd name="connsiteX9" fmla="*/ 570254 w 935111"/>
                  <a:gd name="connsiteY9" fmla="*/ 65562 h 1406946"/>
                  <a:gd name="connsiteX10" fmla="*/ 379806 w 935111"/>
                  <a:gd name="connsiteY10" fmla="*/ 66101 h 1406946"/>
                  <a:gd name="connsiteX11" fmla="*/ 363767 w 935111"/>
                  <a:gd name="connsiteY11" fmla="*/ 64214 h 1406946"/>
                  <a:gd name="connsiteX12" fmla="*/ 244215 w 935111"/>
                  <a:gd name="connsiteY12" fmla="*/ 50197 h 1406946"/>
                  <a:gd name="connsiteX13" fmla="*/ 217797 w 935111"/>
                  <a:gd name="connsiteY13" fmla="*/ 44536 h 1406946"/>
                  <a:gd name="connsiteX14" fmla="*/ 176823 w 935111"/>
                  <a:gd name="connsiteY14" fmla="*/ 30923 h 1406946"/>
                  <a:gd name="connsiteX15" fmla="*/ 114689 w 935111"/>
                  <a:gd name="connsiteY15" fmla="*/ 4505 h 1406946"/>
                  <a:gd name="connsiteX16" fmla="*/ 105119 w 935111"/>
                  <a:gd name="connsiteY16" fmla="*/ 327 h 1406946"/>
                  <a:gd name="connsiteX17" fmla="*/ 100941 w 935111"/>
                  <a:gd name="connsiteY17" fmla="*/ 11514 h 1406946"/>
                  <a:gd name="connsiteX18" fmla="*/ 103771 w 935111"/>
                  <a:gd name="connsiteY18" fmla="*/ 38740 h 1406946"/>
                  <a:gd name="connsiteX19" fmla="*/ 122236 w 935111"/>
                  <a:gd name="connsiteY19" fmla="*/ 74323 h 1406946"/>
                  <a:gd name="connsiteX20" fmla="*/ 165502 w 935111"/>
                  <a:gd name="connsiteY20" fmla="*/ 90901 h 1406946"/>
                  <a:gd name="connsiteX21" fmla="*/ 208767 w 935111"/>
                  <a:gd name="connsiteY21" fmla="*/ 107479 h 1406946"/>
                  <a:gd name="connsiteX22" fmla="*/ 331150 w 935111"/>
                  <a:gd name="connsiteY22" fmla="*/ 130392 h 1406946"/>
                  <a:gd name="connsiteX23" fmla="*/ 418489 w 935111"/>
                  <a:gd name="connsiteY23" fmla="*/ 134840 h 1406946"/>
                  <a:gd name="connsiteX24" fmla="*/ 451915 w 935111"/>
                  <a:gd name="connsiteY24" fmla="*/ 134840 h 1406946"/>
                  <a:gd name="connsiteX25" fmla="*/ 429811 w 935111"/>
                  <a:gd name="connsiteY25" fmla="*/ 144679 h 1406946"/>
                  <a:gd name="connsiteX26" fmla="*/ 315919 w 935111"/>
                  <a:gd name="connsiteY26" fmla="*/ 144140 h 1406946"/>
                  <a:gd name="connsiteX27" fmla="*/ 238958 w 935111"/>
                  <a:gd name="connsiteY27" fmla="*/ 129718 h 1406946"/>
                  <a:gd name="connsiteX28" fmla="*/ 169276 w 935111"/>
                  <a:gd name="connsiteY28" fmla="*/ 110444 h 1406946"/>
                  <a:gd name="connsiteX29" fmla="*/ 117249 w 935111"/>
                  <a:gd name="connsiteY29" fmla="*/ 87531 h 1406946"/>
                  <a:gd name="connsiteX30" fmla="*/ 102962 w 935111"/>
                  <a:gd name="connsiteY30" fmla="*/ 85105 h 1406946"/>
                  <a:gd name="connsiteX31" fmla="*/ 106062 w 935111"/>
                  <a:gd name="connsiteY31" fmla="*/ 99257 h 1406946"/>
                  <a:gd name="connsiteX32" fmla="*/ 115632 w 935111"/>
                  <a:gd name="connsiteY32" fmla="*/ 108018 h 1406946"/>
                  <a:gd name="connsiteX33" fmla="*/ 185854 w 935111"/>
                  <a:gd name="connsiteY33" fmla="*/ 145218 h 1406946"/>
                  <a:gd name="connsiteX34" fmla="*/ 334115 w 935111"/>
                  <a:gd name="connsiteY34" fmla="*/ 174197 h 1406946"/>
                  <a:gd name="connsiteX35" fmla="*/ 351771 w 935111"/>
                  <a:gd name="connsiteY35" fmla="*/ 175949 h 1406946"/>
                  <a:gd name="connsiteX36" fmla="*/ 410941 w 935111"/>
                  <a:gd name="connsiteY36" fmla="*/ 183901 h 1406946"/>
                  <a:gd name="connsiteX37" fmla="*/ 605433 w 935111"/>
                  <a:gd name="connsiteY37" fmla="*/ 176758 h 1406946"/>
                  <a:gd name="connsiteX38" fmla="*/ 660020 w 935111"/>
                  <a:gd name="connsiteY38" fmla="*/ 171501 h 1406946"/>
                  <a:gd name="connsiteX39" fmla="*/ 716359 w 935111"/>
                  <a:gd name="connsiteY39" fmla="*/ 160853 h 1406946"/>
                  <a:gd name="connsiteX40" fmla="*/ 723233 w 935111"/>
                  <a:gd name="connsiteY40" fmla="*/ 157888 h 1406946"/>
                  <a:gd name="connsiteX41" fmla="*/ 730107 w 935111"/>
                  <a:gd name="connsiteY41" fmla="*/ 170962 h 1406946"/>
                  <a:gd name="connsiteX42" fmla="*/ 269689 w 935111"/>
                  <a:gd name="connsiteY42" fmla="*/ 184036 h 1406946"/>
                  <a:gd name="connsiteX43" fmla="*/ 126010 w 935111"/>
                  <a:gd name="connsiteY43" fmla="*/ 148992 h 1406946"/>
                  <a:gd name="connsiteX44" fmla="*/ 125875 w 935111"/>
                  <a:gd name="connsiteY44" fmla="*/ 150071 h 1406946"/>
                  <a:gd name="connsiteX45" fmla="*/ 90562 w 935111"/>
                  <a:gd name="connsiteY45" fmla="*/ 207758 h 1406946"/>
                  <a:gd name="connsiteX46" fmla="*/ 48645 w 935111"/>
                  <a:gd name="connsiteY46" fmla="*/ 258571 h 1406946"/>
                  <a:gd name="connsiteX47" fmla="*/ 48645 w 935111"/>
                  <a:gd name="connsiteY47" fmla="*/ 258571 h 1406946"/>
                  <a:gd name="connsiteX48" fmla="*/ 48645 w 935111"/>
                  <a:gd name="connsiteY48" fmla="*/ 258571 h 1406946"/>
                  <a:gd name="connsiteX49" fmla="*/ 2954 w 935111"/>
                  <a:gd name="connsiteY49" fmla="*/ 931136 h 1406946"/>
                  <a:gd name="connsiteX50" fmla="*/ 300554 w 935111"/>
                  <a:gd name="connsiteY50" fmla="*/ 1397485 h 1406946"/>
                  <a:gd name="connsiteX51" fmla="*/ 608937 w 935111"/>
                  <a:gd name="connsiteY51" fmla="*/ 1402202 h 1406946"/>
                  <a:gd name="connsiteX52" fmla="*/ 608937 w 935111"/>
                  <a:gd name="connsiteY52" fmla="*/ 1402202 h 1406946"/>
                  <a:gd name="connsiteX53" fmla="*/ 892520 w 935111"/>
                  <a:gd name="connsiteY53" fmla="*/ 1255828 h 1406946"/>
                  <a:gd name="connsiteX54" fmla="*/ 935111 w 935111"/>
                  <a:gd name="connsiteY54" fmla="*/ 684080 h 1406946"/>
                  <a:gd name="connsiteX55" fmla="*/ 896563 w 935111"/>
                  <a:gd name="connsiteY55" fmla="*/ 271240 h 1406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35111" h="1406946">
                    <a:moveTo>
                      <a:pt x="896563" y="271240"/>
                    </a:moveTo>
                    <a:cubicBezTo>
                      <a:pt x="882681" y="229323"/>
                      <a:pt x="762724" y="146836"/>
                      <a:pt x="828228" y="130527"/>
                    </a:cubicBezTo>
                    <a:cubicBezTo>
                      <a:pt x="858689" y="107884"/>
                      <a:pt x="879985" y="66640"/>
                      <a:pt x="859902" y="30249"/>
                    </a:cubicBezTo>
                    <a:cubicBezTo>
                      <a:pt x="862733" y="50736"/>
                      <a:pt x="835372" y="51814"/>
                      <a:pt x="846828" y="23779"/>
                    </a:cubicBezTo>
                    <a:cubicBezTo>
                      <a:pt x="846828" y="23779"/>
                      <a:pt x="846828" y="23779"/>
                      <a:pt x="846828" y="23779"/>
                    </a:cubicBezTo>
                    <a:cubicBezTo>
                      <a:pt x="848446" y="9627"/>
                      <a:pt x="844133" y="5988"/>
                      <a:pt x="829307" y="9762"/>
                    </a:cubicBezTo>
                    <a:cubicBezTo>
                      <a:pt x="818928" y="12457"/>
                      <a:pt x="814615" y="22431"/>
                      <a:pt x="804507" y="24318"/>
                    </a:cubicBezTo>
                    <a:cubicBezTo>
                      <a:pt x="774989" y="29710"/>
                      <a:pt x="748437" y="46018"/>
                      <a:pt x="717572" y="47366"/>
                    </a:cubicBezTo>
                    <a:cubicBezTo>
                      <a:pt x="703689" y="47905"/>
                      <a:pt x="689941" y="51544"/>
                      <a:pt x="676059" y="53297"/>
                    </a:cubicBezTo>
                    <a:cubicBezTo>
                      <a:pt x="640880" y="57744"/>
                      <a:pt x="605702" y="64484"/>
                      <a:pt x="570254" y="65562"/>
                    </a:cubicBezTo>
                    <a:cubicBezTo>
                      <a:pt x="506772" y="67584"/>
                      <a:pt x="443289" y="66236"/>
                      <a:pt x="379806" y="66101"/>
                    </a:cubicBezTo>
                    <a:cubicBezTo>
                      <a:pt x="374415" y="66101"/>
                      <a:pt x="368889" y="65697"/>
                      <a:pt x="363767" y="64214"/>
                    </a:cubicBezTo>
                    <a:cubicBezTo>
                      <a:pt x="324680" y="53027"/>
                      <a:pt x="283706" y="58688"/>
                      <a:pt x="244215" y="50197"/>
                    </a:cubicBezTo>
                    <a:cubicBezTo>
                      <a:pt x="235454" y="48310"/>
                      <a:pt x="226693" y="48849"/>
                      <a:pt x="217797" y="44536"/>
                    </a:cubicBezTo>
                    <a:cubicBezTo>
                      <a:pt x="204993" y="38201"/>
                      <a:pt x="190976" y="33214"/>
                      <a:pt x="176823" y="30923"/>
                    </a:cubicBezTo>
                    <a:cubicBezTo>
                      <a:pt x="153506" y="27284"/>
                      <a:pt x="132749" y="19601"/>
                      <a:pt x="114689" y="4505"/>
                    </a:cubicBezTo>
                    <a:cubicBezTo>
                      <a:pt x="112128" y="2079"/>
                      <a:pt x="108893" y="-1021"/>
                      <a:pt x="105119" y="327"/>
                    </a:cubicBezTo>
                    <a:cubicBezTo>
                      <a:pt x="99997" y="1944"/>
                      <a:pt x="100671" y="7201"/>
                      <a:pt x="100941" y="11514"/>
                    </a:cubicBezTo>
                    <a:cubicBezTo>
                      <a:pt x="101345" y="20679"/>
                      <a:pt x="105928" y="29305"/>
                      <a:pt x="103771" y="38740"/>
                    </a:cubicBezTo>
                    <a:cubicBezTo>
                      <a:pt x="98784" y="59901"/>
                      <a:pt x="101884" y="63540"/>
                      <a:pt x="122236" y="74323"/>
                    </a:cubicBezTo>
                    <a:cubicBezTo>
                      <a:pt x="136119" y="81736"/>
                      <a:pt x="152428" y="82140"/>
                      <a:pt x="165502" y="90901"/>
                    </a:cubicBezTo>
                    <a:cubicBezTo>
                      <a:pt x="178710" y="99931"/>
                      <a:pt x="194076" y="104379"/>
                      <a:pt x="208767" y="107479"/>
                    </a:cubicBezTo>
                    <a:cubicBezTo>
                      <a:pt x="249336" y="115971"/>
                      <a:pt x="289232" y="127562"/>
                      <a:pt x="331150" y="130392"/>
                    </a:cubicBezTo>
                    <a:cubicBezTo>
                      <a:pt x="360263" y="132279"/>
                      <a:pt x="389241" y="134840"/>
                      <a:pt x="418489" y="134840"/>
                    </a:cubicBezTo>
                    <a:cubicBezTo>
                      <a:pt x="428867" y="134840"/>
                      <a:pt x="439380" y="134840"/>
                      <a:pt x="451915" y="134840"/>
                    </a:cubicBezTo>
                    <a:cubicBezTo>
                      <a:pt x="444906" y="144544"/>
                      <a:pt x="437358" y="144679"/>
                      <a:pt x="429811" y="144679"/>
                    </a:cubicBezTo>
                    <a:cubicBezTo>
                      <a:pt x="391802" y="144679"/>
                      <a:pt x="353793" y="146162"/>
                      <a:pt x="315919" y="144140"/>
                    </a:cubicBezTo>
                    <a:cubicBezTo>
                      <a:pt x="289906" y="142658"/>
                      <a:pt x="264297" y="136188"/>
                      <a:pt x="238958" y="129718"/>
                    </a:cubicBezTo>
                    <a:cubicBezTo>
                      <a:pt x="215506" y="123788"/>
                      <a:pt x="192458" y="114623"/>
                      <a:pt x="169276" y="110444"/>
                    </a:cubicBezTo>
                    <a:cubicBezTo>
                      <a:pt x="148789" y="106805"/>
                      <a:pt x="133693" y="96966"/>
                      <a:pt x="117249" y="87531"/>
                    </a:cubicBezTo>
                    <a:cubicBezTo>
                      <a:pt x="112397" y="84701"/>
                      <a:pt x="107680" y="80253"/>
                      <a:pt x="102962" y="85105"/>
                    </a:cubicBezTo>
                    <a:cubicBezTo>
                      <a:pt x="98245" y="89958"/>
                      <a:pt x="101884" y="95214"/>
                      <a:pt x="106062" y="99257"/>
                    </a:cubicBezTo>
                    <a:cubicBezTo>
                      <a:pt x="109162" y="102358"/>
                      <a:pt x="112532" y="105053"/>
                      <a:pt x="115632" y="108018"/>
                    </a:cubicBezTo>
                    <a:cubicBezTo>
                      <a:pt x="135580" y="127023"/>
                      <a:pt x="159976" y="136997"/>
                      <a:pt x="185854" y="145218"/>
                    </a:cubicBezTo>
                    <a:cubicBezTo>
                      <a:pt x="234241" y="160449"/>
                      <a:pt x="282628" y="174736"/>
                      <a:pt x="334115" y="174197"/>
                    </a:cubicBezTo>
                    <a:cubicBezTo>
                      <a:pt x="340045" y="174062"/>
                      <a:pt x="346245" y="174331"/>
                      <a:pt x="351771" y="175949"/>
                    </a:cubicBezTo>
                    <a:cubicBezTo>
                      <a:pt x="371045" y="182014"/>
                      <a:pt x="390724" y="183766"/>
                      <a:pt x="410941" y="183901"/>
                    </a:cubicBezTo>
                    <a:cubicBezTo>
                      <a:pt x="475906" y="184305"/>
                      <a:pt x="541006" y="185249"/>
                      <a:pt x="605433" y="176758"/>
                    </a:cubicBezTo>
                    <a:cubicBezTo>
                      <a:pt x="623628" y="174331"/>
                      <a:pt x="642093" y="176218"/>
                      <a:pt x="660020" y="171501"/>
                    </a:cubicBezTo>
                    <a:cubicBezTo>
                      <a:pt x="678485" y="166784"/>
                      <a:pt x="696680" y="159236"/>
                      <a:pt x="716359" y="160853"/>
                    </a:cubicBezTo>
                    <a:cubicBezTo>
                      <a:pt x="718650" y="159910"/>
                      <a:pt x="720941" y="158966"/>
                      <a:pt x="723233" y="157888"/>
                    </a:cubicBezTo>
                    <a:cubicBezTo>
                      <a:pt x="722559" y="161931"/>
                      <a:pt x="724580" y="166245"/>
                      <a:pt x="730107" y="170962"/>
                    </a:cubicBezTo>
                    <a:cubicBezTo>
                      <a:pt x="614598" y="197110"/>
                      <a:pt x="453937" y="216249"/>
                      <a:pt x="269689" y="184036"/>
                    </a:cubicBezTo>
                    <a:cubicBezTo>
                      <a:pt x="217528" y="174871"/>
                      <a:pt x="169545" y="162740"/>
                      <a:pt x="126010" y="148992"/>
                    </a:cubicBezTo>
                    <a:cubicBezTo>
                      <a:pt x="126010" y="149397"/>
                      <a:pt x="126010" y="149801"/>
                      <a:pt x="125875" y="150071"/>
                    </a:cubicBezTo>
                    <a:cubicBezTo>
                      <a:pt x="120080" y="172714"/>
                      <a:pt x="107275" y="194414"/>
                      <a:pt x="90562" y="207758"/>
                    </a:cubicBezTo>
                    <a:cubicBezTo>
                      <a:pt x="72232" y="222449"/>
                      <a:pt x="58754" y="238353"/>
                      <a:pt x="48645" y="258571"/>
                    </a:cubicBezTo>
                    <a:cubicBezTo>
                      <a:pt x="48645" y="258571"/>
                      <a:pt x="48645" y="258571"/>
                      <a:pt x="48645" y="258571"/>
                    </a:cubicBezTo>
                    <a:cubicBezTo>
                      <a:pt x="48645" y="258571"/>
                      <a:pt x="48645" y="258571"/>
                      <a:pt x="48645" y="258571"/>
                    </a:cubicBezTo>
                    <a:cubicBezTo>
                      <a:pt x="-20364" y="371114"/>
                      <a:pt x="12388" y="902158"/>
                      <a:pt x="2954" y="931136"/>
                    </a:cubicBezTo>
                    <a:cubicBezTo>
                      <a:pt x="-12277" y="1206363"/>
                      <a:pt x="23441" y="1388454"/>
                      <a:pt x="300554" y="1397485"/>
                    </a:cubicBezTo>
                    <a:cubicBezTo>
                      <a:pt x="398002" y="1409615"/>
                      <a:pt x="509332" y="1408806"/>
                      <a:pt x="608937" y="1402202"/>
                    </a:cubicBezTo>
                    <a:lnTo>
                      <a:pt x="608937" y="1402202"/>
                    </a:lnTo>
                    <a:cubicBezTo>
                      <a:pt x="711102" y="1382793"/>
                      <a:pt x="850468" y="1370528"/>
                      <a:pt x="892520" y="1255828"/>
                    </a:cubicBezTo>
                    <a:cubicBezTo>
                      <a:pt x="939020" y="1071984"/>
                      <a:pt x="926216" y="875336"/>
                      <a:pt x="935111" y="684080"/>
                    </a:cubicBezTo>
                    <a:cubicBezTo>
                      <a:pt x="927024" y="548893"/>
                      <a:pt x="925542" y="407775"/>
                      <a:pt x="896563" y="271240"/>
                    </a:cubicBezTo>
                    <a:close/>
                  </a:path>
                </a:pathLst>
              </a:custGeom>
              <a:solidFill>
                <a:srgbClr val="BDD7EE">
                  <a:alpha val="86000"/>
                </a:srgbClr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7E3F2FE-609E-4021-BAE4-908C3682693B}"/>
                  </a:ext>
                </a:extLst>
              </p:cNvPr>
              <p:cNvSpPr/>
              <p:nvPr/>
            </p:nvSpPr>
            <p:spPr>
              <a:xfrm>
                <a:off x="1771962" y="2862679"/>
                <a:ext cx="732146" cy="162743"/>
              </a:xfrm>
              <a:custGeom>
                <a:avLst/>
                <a:gdLst>
                  <a:gd name="connsiteX0" fmla="*/ 403017 w 732146"/>
                  <a:gd name="connsiteY0" fmla="*/ 160640 h 162743"/>
                  <a:gd name="connsiteX1" fmla="*/ 326864 w 732146"/>
                  <a:gd name="connsiteY1" fmla="*/ 162527 h 162743"/>
                  <a:gd name="connsiteX2" fmla="*/ 249364 w 732146"/>
                  <a:gd name="connsiteY2" fmla="*/ 158214 h 162743"/>
                  <a:gd name="connsiteX3" fmla="*/ 65251 w 732146"/>
                  <a:gd name="connsiteY3" fmla="*/ 126810 h 162743"/>
                  <a:gd name="connsiteX4" fmla="*/ 7294 w 732146"/>
                  <a:gd name="connsiteY4" fmla="*/ 93788 h 162743"/>
                  <a:gd name="connsiteX5" fmla="*/ 11338 w 732146"/>
                  <a:gd name="connsiteY5" fmla="*/ 63866 h 162743"/>
                  <a:gd name="connsiteX6" fmla="*/ 76842 w 732146"/>
                  <a:gd name="connsiteY6" fmla="*/ 36101 h 162743"/>
                  <a:gd name="connsiteX7" fmla="*/ 107168 w 732146"/>
                  <a:gd name="connsiteY7" fmla="*/ 26127 h 162743"/>
                  <a:gd name="connsiteX8" fmla="*/ 168495 w 732146"/>
                  <a:gd name="connsiteY8" fmla="*/ 13323 h 162743"/>
                  <a:gd name="connsiteX9" fmla="*/ 177929 w 732146"/>
                  <a:gd name="connsiteY9" fmla="*/ 10897 h 162743"/>
                  <a:gd name="connsiteX10" fmla="*/ 353686 w 732146"/>
                  <a:gd name="connsiteY10" fmla="*/ 518 h 162743"/>
                  <a:gd name="connsiteX11" fmla="*/ 488334 w 732146"/>
                  <a:gd name="connsiteY11" fmla="*/ 5370 h 162743"/>
                  <a:gd name="connsiteX12" fmla="*/ 614086 w 732146"/>
                  <a:gd name="connsiteY12" fmla="*/ 21949 h 162743"/>
                  <a:gd name="connsiteX13" fmla="*/ 697517 w 732146"/>
                  <a:gd name="connsiteY13" fmla="*/ 48231 h 162743"/>
                  <a:gd name="connsiteX14" fmla="*/ 727034 w 732146"/>
                  <a:gd name="connsiteY14" fmla="*/ 70066 h 162743"/>
                  <a:gd name="connsiteX15" fmla="*/ 725956 w 732146"/>
                  <a:gd name="connsiteY15" fmla="*/ 92844 h 162743"/>
                  <a:gd name="connsiteX16" fmla="*/ 687678 w 732146"/>
                  <a:gd name="connsiteY16" fmla="*/ 117375 h 162743"/>
                  <a:gd name="connsiteX17" fmla="*/ 629317 w 732146"/>
                  <a:gd name="connsiteY17" fmla="*/ 136244 h 162743"/>
                  <a:gd name="connsiteX18" fmla="*/ 480786 w 732146"/>
                  <a:gd name="connsiteY18" fmla="*/ 157944 h 162743"/>
                  <a:gd name="connsiteX19" fmla="*/ 403017 w 732146"/>
                  <a:gd name="connsiteY19" fmla="*/ 160640 h 162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2146" h="162743">
                    <a:moveTo>
                      <a:pt x="403017" y="160640"/>
                    </a:moveTo>
                    <a:cubicBezTo>
                      <a:pt x="377543" y="161044"/>
                      <a:pt x="351934" y="163471"/>
                      <a:pt x="326864" y="162527"/>
                    </a:cubicBezTo>
                    <a:cubicBezTo>
                      <a:pt x="301256" y="161584"/>
                      <a:pt x="275108" y="159158"/>
                      <a:pt x="249364" y="158214"/>
                    </a:cubicBezTo>
                    <a:cubicBezTo>
                      <a:pt x="186286" y="156058"/>
                      <a:pt x="125094" y="144466"/>
                      <a:pt x="65251" y="126810"/>
                    </a:cubicBezTo>
                    <a:cubicBezTo>
                      <a:pt x="44494" y="120744"/>
                      <a:pt x="21851" y="113062"/>
                      <a:pt x="7294" y="93788"/>
                    </a:cubicBezTo>
                    <a:cubicBezTo>
                      <a:pt x="-3084" y="80040"/>
                      <a:pt x="-2949" y="71953"/>
                      <a:pt x="11338" y="63866"/>
                    </a:cubicBezTo>
                    <a:cubicBezTo>
                      <a:pt x="31960" y="52140"/>
                      <a:pt x="50694" y="36101"/>
                      <a:pt x="76842" y="36101"/>
                    </a:cubicBezTo>
                    <a:cubicBezTo>
                      <a:pt x="87086" y="36101"/>
                      <a:pt x="96925" y="29362"/>
                      <a:pt x="107168" y="26127"/>
                    </a:cubicBezTo>
                    <a:cubicBezTo>
                      <a:pt x="127386" y="19792"/>
                      <a:pt x="148816" y="21410"/>
                      <a:pt x="168495" y="13323"/>
                    </a:cubicBezTo>
                    <a:cubicBezTo>
                      <a:pt x="171460" y="12110"/>
                      <a:pt x="174695" y="10897"/>
                      <a:pt x="177929" y="10897"/>
                    </a:cubicBezTo>
                    <a:cubicBezTo>
                      <a:pt x="236695" y="10223"/>
                      <a:pt x="294516" y="-2717"/>
                      <a:pt x="353686" y="518"/>
                    </a:cubicBezTo>
                    <a:cubicBezTo>
                      <a:pt x="398569" y="2944"/>
                      <a:pt x="443721" y="2001"/>
                      <a:pt x="488334" y="5370"/>
                    </a:cubicBezTo>
                    <a:cubicBezTo>
                      <a:pt x="530386" y="8605"/>
                      <a:pt x="573247" y="11166"/>
                      <a:pt x="614086" y="21949"/>
                    </a:cubicBezTo>
                    <a:cubicBezTo>
                      <a:pt x="642121" y="29362"/>
                      <a:pt x="670830" y="36505"/>
                      <a:pt x="697517" y="48231"/>
                    </a:cubicBezTo>
                    <a:cubicBezTo>
                      <a:pt x="708434" y="53084"/>
                      <a:pt x="718004" y="61844"/>
                      <a:pt x="727034" y="70066"/>
                    </a:cubicBezTo>
                    <a:cubicBezTo>
                      <a:pt x="734717" y="77075"/>
                      <a:pt x="733234" y="85701"/>
                      <a:pt x="725956" y="92844"/>
                    </a:cubicBezTo>
                    <a:cubicBezTo>
                      <a:pt x="714904" y="103492"/>
                      <a:pt x="703447" y="111984"/>
                      <a:pt x="687678" y="117375"/>
                    </a:cubicBezTo>
                    <a:cubicBezTo>
                      <a:pt x="668404" y="124114"/>
                      <a:pt x="649130" y="131527"/>
                      <a:pt x="629317" y="136244"/>
                    </a:cubicBezTo>
                    <a:cubicBezTo>
                      <a:pt x="580525" y="147701"/>
                      <a:pt x="531330" y="156327"/>
                      <a:pt x="480786" y="157944"/>
                    </a:cubicBezTo>
                    <a:cubicBezTo>
                      <a:pt x="454908" y="158888"/>
                      <a:pt x="428895" y="160236"/>
                      <a:pt x="403017" y="160640"/>
                    </a:cubicBezTo>
                    <a:close/>
                  </a:path>
                </a:pathLst>
              </a:custGeom>
              <a:solidFill>
                <a:srgbClr val="E2DFF6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88E894C-1DD9-4E24-8979-66790172D40F}"/>
                  </a:ext>
                </a:extLst>
              </p:cNvPr>
              <p:cNvSpPr/>
              <p:nvPr/>
            </p:nvSpPr>
            <p:spPr>
              <a:xfrm>
                <a:off x="2340053" y="3016714"/>
                <a:ext cx="157729" cy="49084"/>
              </a:xfrm>
              <a:custGeom>
                <a:avLst/>
                <a:gdLst>
                  <a:gd name="connsiteX0" fmla="*/ 153687 w 157729"/>
                  <a:gd name="connsiteY0" fmla="*/ 12939 h 49084"/>
                  <a:gd name="connsiteX1" fmla="*/ 91687 w 157729"/>
                  <a:gd name="connsiteY1" fmla="*/ 33696 h 49084"/>
                  <a:gd name="connsiteX2" fmla="*/ 11491 w 157729"/>
                  <a:gd name="connsiteY2" fmla="*/ 48926 h 49084"/>
                  <a:gd name="connsiteX3" fmla="*/ 169 w 157729"/>
                  <a:gd name="connsiteY3" fmla="*/ 45017 h 49084"/>
                  <a:gd name="connsiteX4" fmla="*/ 10009 w 157729"/>
                  <a:gd name="connsiteY4" fmla="*/ 36661 h 49084"/>
                  <a:gd name="connsiteX5" fmla="*/ 51252 w 157729"/>
                  <a:gd name="connsiteY5" fmla="*/ 28304 h 49084"/>
                  <a:gd name="connsiteX6" fmla="*/ 143983 w 157729"/>
                  <a:gd name="connsiteY6" fmla="*/ 0 h 49084"/>
                  <a:gd name="connsiteX7" fmla="*/ 153687 w 157729"/>
                  <a:gd name="connsiteY7" fmla="*/ 12939 h 4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729" h="49084">
                    <a:moveTo>
                      <a:pt x="153687" y="12939"/>
                    </a:moveTo>
                    <a:cubicBezTo>
                      <a:pt x="133065" y="20083"/>
                      <a:pt x="112848" y="29113"/>
                      <a:pt x="91687" y="33696"/>
                    </a:cubicBezTo>
                    <a:cubicBezTo>
                      <a:pt x="65135" y="39357"/>
                      <a:pt x="39391" y="50544"/>
                      <a:pt x="11491" y="48926"/>
                    </a:cubicBezTo>
                    <a:cubicBezTo>
                      <a:pt x="7313" y="48657"/>
                      <a:pt x="1248" y="50004"/>
                      <a:pt x="169" y="45017"/>
                    </a:cubicBezTo>
                    <a:cubicBezTo>
                      <a:pt x="-1178" y="38548"/>
                      <a:pt x="5830" y="37604"/>
                      <a:pt x="10009" y="36661"/>
                    </a:cubicBezTo>
                    <a:cubicBezTo>
                      <a:pt x="23622" y="33291"/>
                      <a:pt x="37504" y="30865"/>
                      <a:pt x="51252" y="28304"/>
                    </a:cubicBezTo>
                    <a:cubicBezTo>
                      <a:pt x="83196" y="22239"/>
                      <a:pt x="115139" y="16174"/>
                      <a:pt x="143983" y="0"/>
                    </a:cubicBezTo>
                    <a:cubicBezTo>
                      <a:pt x="152474" y="270"/>
                      <a:pt x="163930" y="-1483"/>
                      <a:pt x="153687" y="12939"/>
                    </a:cubicBezTo>
                    <a:close/>
                  </a:path>
                </a:pathLst>
              </a:custGeom>
              <a:solidFill>
                <a:srgbClr val="C8C7DE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8F99E5A-B01A-478D-8720-A640431504D3}"/>
                  </a:ext>
                </a:extLst>
              </p:cNvPr>
              <p:cNvSpPr/>
              <p:nvPr/>
            </p:nvSpPr>
            <p:spPr>
              <a:xfrm>
                <a:off x="1803008" y="2873439"/>
                <a:ext cx="660919" cy="138122"/>
              </a:xfrm>
              <a:custGeom>
                <a:avLst/>
                <a:gdLst>
                  <a:gd name="connsiteX0" fmla="*/ 337870 w 660919"/>
                  <a:gd name="connsiteY0" fmla="*/ 135862 h 138122"/>
                  <a:gd name="connsiteX1" fmla="*/ 158340 w 660919"/>
                  <a:gd name="connsiteY1" fmla="*/ 128854 h 138122"/>
                  <a:gd name="connsiteX2" fmla="*/ 49435 w 660919"/>
                  <a:gd name="connsiteY2" fmla="*/ 106884 h 138122"/>
                  <a:gd name="connsiteX3" fmla="*/ 8596 w 660919"/>
                  <a:gd name="connsiteY3" fmla="*/ 86262 h 138122"/>
                  <a:gd name="connsiteX4" fmla="*/ 5496 w 660919"/>
                  <a:gd name="connsiteY4" fmla="*/ 54858 h 138122"/>
                  <a:gd name="connsiteX5" fmla="*/ 34879 w 660919"/>
                  <a:gd name="connsiteY5" fmla="*/ 36797 h 138122"/>
                  <a:gd name="connsiteX6" fmla="*/ 135157 w 660919"/>
                  <a:gd name="connsiteY6" fmla="*/ 14693 h 138122"/>
                  <a:gd name="connsiteX7" fmla="*/ 210096 w 660919"/>
                  <a:gd name="connsiteY7" fmla="*/ 7145 h 138122"/>
                  <a:gd name="connsiteX8" fmla="*/ 291370 w 660919"/>
                  <a:gd name="connsiteY8" fmla="*/ 1080 h 138122"/>
                  <a:gd name="connsiteX9" fmla="*/ 475753 w 660919"/>
                  <a:gd name="connsiteY9" fmla="*/ 9032 h 138122"/>
                  <a:gd name="connsiteX10" fmla="*/ 596788 w 660919"/>
                  <a:gd name="connsiteY10" fmla="*/ 27093 h 138122"/>
                  <a:gd name="connsiteX11" fmla="*/ 644771 w 660919"/>
                  <a:gd name="connsiteY11" fmla="*/ 44884 h 138122"/>
                  <a:gd name="connsiteX12" fmla="*/ 660810 w 660919"/>
                  <a:gd name="connsiteY12" fmla="*/ 74267 h 138122"/>
                  <a:gd name="connsiteX13" fmla="*/ 640323 w 660919"/>
                  <a:gd name="connsiteY13" fmla="*/ 97180 h 138122"/>
                  <a:gd name="connsiteX14" fmla="*/ 536540 w 660919"/>
                  <a:gd name="connsiteY14" fmla="*/ 124271 h 138122"/>
                  <a:gd name="connsiteX15" fmla="*/ 337870 w 660919"/>
                  <a:gd name="connsiteY15" fmla="*/ 135862 h 13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0919" h="138122">
                    <a:moveTo>
                      <a:pt x="337870" y="135862"/>
                    </a:moveTo>
                    <a:cubicBezTo>
                      <a:pt x="280049" y="142332"/>
                      <a:pt x="219127" y="133302"/>
                      <a:pt x="158340" y="128854"/>
                    </a:cubicBezTo>
                    <a:cubicBezTo>
                      <a:pt x="121948" y="126158"/>
                      <a:pt x="84883" y="119149"/>
                      <a:pt x="49435" y="106884"/>
                    </a:cubicBezTo>
                    <a:cubicBezTo>
                      <a:pt x="34474" y="101762"/>
                      <a:pt x="20592" y="97045"/>
                      <a:pt x="8596" y="86262"/>
                    </a:cubicBezTo>
                    <a:cubicBezTo>
                      <a:pt x="-2860" y="76019"/>
                      <a:pt x="-1782" y="66180"/>
                      <a:pt x="5496" y="54858"/>
                    </a:cubicBezTo>
                    <a:cubicBezTo>
                      <a:pt x="12505" y="44075"/>
                      <a:pt x="24366" y="38549"/>
                      <a:pt x="34879" y="36797"/>
                    </a:cubicBezTo>
                    <a:cubicBezTo>
                      <a:pt x="68709" y="31271"/>
                      <a:pt x="101596" y="21297"/>
                      <a:pt x="135157" y="14693"/>
                    </a:cubicBezTo>
                    <a:cubicBezTo>
                      <a:pt x="160496" y="9706"/>
                      <a:pt x="186105" y="15501"/>
                      <a:pt x="210096" y="7145"/>
                    </a:cubicBezTo>
                    <a:cubicBezTo>
                      <a:pt x="236783" y="-2290"/>
                      <a:pt x="264414" y="2967"/>
                      <a:pt x="291370" y="1080"/>
                    </a:cubicBezTo>
                    <a:cubicBezTo>
                      <a:pt x="352831" y="-3233"/>
                      <a:pt x="414292" y="6606"/>
                      <a:pt x="475753" y="9032"/>
                    </a:cubicBezTo>
                    <a:cubicBezTo>
                      <a:pt x="516997" y="10649"/>
                      <a:pt x="556353" y="21701"/>
                      <a:pt x="596788" y="27093"/>
                    </a:cubicBezTo>
                    <a:cubicBezTo>
                      <a:pt x="613366" y="29249"/>
                      <a:pt x="629271" y="37875"/>
                      <a:pt x="644771" y="44884"/>
                    </a:cubicBezTo>
                    <a:cubicBezTo>
                      <a:pt x="656632" y="50275"/>
                      <a:pt x="661753" y="61732"/>
                      <a:pt x="660810" y="74267"/>
                    </a:cubicBezTo>
                    <a:cubicBezTo>
                      <a:pt x="659866" y="86128"/>
                      <a:pt x="650566" y="93675"/>
                      <a:pt x="640323" y="97180"/>
                    </a:cubicBezTo>
                    <a:cubicBezTo>
                      <a:pt x="606492" y="108906"/>
                      <a:pt x="572527" y="119284"/>
                      <a:pt x="536540" y="124271"/>
                    </a:cubicBezTo>
                    <a:cubicBezTo>
                      <a:pt x="471979" y="132897"/>
                      <a:pt x="407014" y="139771"/>
                      <a:pt x="337870" y="135862"/>
                    </a:cubicBezTo>
                    <a:close/>
                  </a:path>
                </a:pathLst>
              </a:custGeom>
              <a:solidFill>
                <a:srgbClr val="C8C7DE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0FAEA6-6A07-4119-99C2-8C160EB866BB}"/>
                  </a:ext>
                </a:extLst>
              </p:cNvPr>
              <p:cNvSpPr/>
              <p:nvPr/>
            </p:nvSpPr>
            <p:spPr>
              <a:xfrm>
                <a:off x="1815718" y="2889137"/>
                <a:ext cx="635028" cy="108043"/>
              </a:xfrm>
              <a:custGeom>
                <a:avLst/>
                <a:gdLst>
                  <a:gd name="connsiteX0" fmla="*/ 221108 w 635028"/>
                  <a:gd name="connsiteY0" fmla="*/ 613 h 108043"/>
                  <a:gd name="connsiteX1" fmla="*/ 323004 w 635028"/>
                  <a:gd name="connsiteY1" fmla="*/ 1017 h 108043"/>
                  <a:gd name="connsiteX2" fmla="*/ 449430 w 635028"/>
                  <a:gd name="connsiteY2" fmla="*/ 4926 h 108043"/>
                  <a:gd name="connsiteX3" fmla="*/ 572082 w 635028"/>
                  <a:gd name="connsiteY3" fmla="*/ 24469 h 108043"/>
                  <a:gd name="connsiteX4" fmla="*/ 627073 w 635028"/>
                  <a:gd name="connsiteY4" fmla="*/ 45765 h 108043"/>
                  <a:gd name="connsiteX5" fmla="*/ 635026 w 635028"/>
                  <a:gd name="connsiteY5" fmla="*/ 54526 h 108043"/>
                  <a:gd name="connsiteX6" fmla="*/ 627882 w 635028"/>
                  <a:gd name="connsiteY6" fmla="*/ 62343 h 108043"/>
                  <a:gd name="connsiteX7" fmla="*/ 508060 w 635028"/>
                  <a:gd name="connsiteY7" fmla="*/ 95634 h 108043"/>
                  <a:gd name="connsiteX8" fmla="*/ 322464 w 635028"/>
                  <a:gd name="connsiteY8" fmla="*/ 106956 h 108043"/>
                  <a:gd name="connsiteX9" fmla="*/ 163825 w 635028"/>
                  <a:gd name="connsiteY9" fmla="*/ 100621 h 108043"/>
                  <a:gd name="connsiteX10" fmla="*/ 37668 w 635028"/>
                  <a:gd name="connsiteY10" fmla="*/ 77843 h 108043"/>
                  <a:gd name="connsiteX11" fmla="*/ 4512 w 635028"/>
                  <a:gd name="connsiteY11" fmla="*/ 61534 h 108043"/>
                  <a:gd name="connsiteX12" fmla="*/ 5590 w 635028"/>
                  <a:gd name="connsiteY12" fmla="*/ 45630 h 108043"/>
                  <a:gd name="connsiteX13" fmla="*/ 34838 w 635028"/>
                  <a:gd name="connsiteY13" fmla="*/ 33230 h 108043"/>
                  <a:gd name="connsiteX14" fmla="*/ 126086 w 635028"/>
                  <a:gd name="connsiteY14" fmla="*/ 12069 h 108043"/>
                  <a:gd name="connsiteX15" fmla="*/ 221108 w 635028"/>
                  <a:gd name="connsiteY15" fmla="*/ 613 h 10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5028" h="108043">
                    <a:moveTo>
                      <a:pt x="221108" y="613"/>
                    </a:moveTo>
                    <a:cubicBezTo>
                      <a:pt x="255073" y="613"/>
                      <a:pt x="289173" y="-1005"/>
                      <a:pt x="323004" y="1017"/>
                    </a:cubicBezTo>
                    <a:cubicBezTo>
                      <a:pt x="365190" y="3578"/>
                      <a:pt x="407917" y="-196"/>
                      <a:pt x="449430" y="4926"/>
                    </a:cubicBezTo>
                    <a:cubicBezTo>
                      <a:pt x="490269" y="10047"/>
                      <a:pt x="531782" y="12743"/>
                      <a:pt x="572082" y="24469"/>
                    </a:cubicBezTo>
                    <a:cubicBezTo>
                      <a:pt x="591356" y="30130"/>
                      <a:pt x="609417" y="36869"/>
                      <a:pt x="627073" y="45765"/>
                    </a:cubicBezTo>
                    <a:cubicBezTo>
                      <a:pt x="631117" y="47786"/>
                      <a:pt x="635160" y="49269"/>
                      <a:pt x="635026" y="54526"/>
                    </a:cubicBezTo>
                    <a:cubicBezTo>
                      <a:pt x="634891" y="58973"/>
                      <a:pt x="631386" y="60321"/>
                      <a:pt x="627882" y="62343"/>
                    </a:cubicBezTo>
                    <a:cubicBezTo>
                      <a:pt x="590817" y="84178"/>
                      <a:pt x="549708" y="89569"/>
                      <a:pt x="508060" y="95634"/>
                    </a:cubicBezTo>
                    <a:cubicBezTo>
                      <a:pt x="446330" y="104665"/>
                      <a:pt x="384464" y="110595"/>
                      <a:pt x="322464" y="106956"/>
                    </a:cubicBezTo>
                    <a:cubicBezTo>
                      <a:pt x="269495" y="103991"/>
                      <a:pt x="215986" y="110191"/>
                      <a:pt x="163825" y="100621"/>
                    </a:cubicBezTo>
                    <a:cubicBezTo>
                      <a:pt x="121773" y="92939"/>
                      <a:pt x="78642" y="90782"/>
                      <a:pt x="37668" y="77843"/>
                    </a:cubicBezTo>
                    <a:cubicBezTo>
                      <a:pt x="26077" y="74204"/>
                      <a:pt x="15025" y="67869"/>
                      <a:pt x="4512" y="61534"/>
                    </a:cubicBezTo>
                    <a:cubicBezTo>
                      <a:pt x="-3575" y="56682"/>
                      <a:pt x="738" y="50617"/>
                      <a:pt x="5590" y="45630"/>
                    </a:cubicBezTo>
                    <a:cubicBezTo>
                      <a:pt x="13677" y="37543"/>
                      <a:pt x="25403" y="37813"/>
                      <a:pt x="34838" y="33230"/>
                    </a:cubicBezTo>
                    <a:cubicBezTo>
                      <a:pt x="63681" y="19482"/>
                      <a:pt x="95760" y="17326"/>
                      <a:pt x="126086" y="12069"/>
                    </a:cubicBezTo>
                    <a:cubicBezTo>
                      <a:pt x="156951" y="6947"/>
                      <a:pt x="221108" y="2095"/>
                      <a:pt x="221108" y="613"/>
                    </a:cubicBezTo>
                    <a:close/>
                  </a:path>
                </a:pathLst>
              </a:custGeom>
              <a:solidFill>
                <a:srgbClr val="E2DFF6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53" name="Graphic 511">
              <a:extLst>
                <a:ext uri="{FF2B5EF4-FFF2-40B4-BE49-F238E27FC236}">
                  <a16:creationId xmlns:a16="http://schemas.microsoft.com/office/drawing/2014/main" id="{C935476D-5A6A-4482-A09E-23064DEAE205}"/>
                </a:ext>
              </a:extLst>
            </p:cNvPr>
            <p:cNvGrpSpPr/>
            <p:nvPr/>
          </p:nvGrpSpPr>
          <p:grpSpPr>
            <a:xfrm>
              <a:off x="1728223" y="3263369"/>
              <a:ext cx="797025" cy="1035159"/>
              <a:chOff x="1728223" y="3263369"/>
              <a:chExt cx="797025" cy="1035159"/>
            </a:xfrm>
            <a:solidFill>
              <a:srgbClr val="E7605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8D97572-FD28-4FDB-B7EE-1C0DCAD057DB}"/>
                  </a:ext>
                </a:extLst>
              </p:cNvPr>
              <p:cNvSpPr/>
              <p:nvPr/>
            </p:nvSpPr>
            <p:spPr>
              <a:xfrm>
                <a:off x="2147259" y="3263369"/>
                <a:ext cx="314537" cy="306568"/>
              </a:xfrm>
              <a:custGeom>
                <a:avLst/>
                <a:gdLst>
                  <a:gd name="connsiteX0" fmla="*/ 314537 w 314537"/>
                  <a:gd name="connsiteY0" fmla="*/ 108632 h 306568"/>
                  <a:gd name="connsiteX1" fmla="*/ 251189 w 314537"/>
                  <a:gd name="connsiteY1" fmla="*/ 284524 h 306568"/>
                  <a:gd name="connsiteX2" fmla="*/ 197276 w 314537"/>
                  <a:gd name="connsiteY2" fmla="*/ 304472 h 306568"/>
                  <a:gd name="connsiteX3" fmla="*/ 19228 w 314537"/>
                  <a:gd name="connsiteY3" fmla="*/ 186806 h 306568"/>
                  <a:gd name="connsiteX4" fmla="*/ 763 w 314537"/>
                  <a:gd name="connsiteY4" fmla="*/ 121572 h 306568"/>
                  <a:gd name="connsiteX5" fmla="*/ 104411 w 314537"/>
                  <a:gd name="connsiteY5" fmla="*/ 65232 h 306568"/>
                  <a:gd name="connsiteX6" fmla="*/ 122606 w 314537"/>
                  <a:gd name="connsiteY6" fmla="*/ 72915 h 306568"/>
                  <a:gd name="connsiteX7" fmla="*/ 148620 w 314537"/>
                  <a:gd name="connsiteY7" fmla="*/ 63615 h 306568"/>
                  <a:gd name="connsiteX8" fmla="*/ 234611 w 314537"/>
                  <a:gd name="connsiteY8" fmla="*/ 402 h 306568"/>
                  <a:gd name="connsiteX9" fmla="*/ 311168 w 314537"/>
                  <a:gd name="connsiteY9" fmla="*/ 81137 h 306568"/>
                  <a:gd name="connsiteX10" fmla="*/ 314537 w 314537"/>
                  <a:gd name="connsiteY10" fmla="*/ 108632 h 30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4537" h="306568">
                    <a:moveTo>
                      <a:pt x="314537" y="108632"/>
                    </a:moveTo>
                    <a:cubicBezTo>
                      <a:pt x="312246" y="179124"/>
                      <a:pt x="289063" y="234520"/>
                      <a:pt x="251189" y="284524"/>
                    </a:cubicBezTo>
                    <a:cubicBezTo>
                      <a:pt x="237307" y="302854"/>
                      <a:pt x="220189" y="310672"/>
                      <a:pt x="197276" y="304472"/>
                    </a:cubicBezTo>
                    <a:cubicBezTo>
                      <a:pt x="124898" y="284928"/>
                      <a:pt x="63437" y="248672"/>
                      <a:pt x="19228" y="186806"/>
                    </a:cubicBezTo>
                    <a:cubicBezTo>
                      <a:pt x="5480" y="167533"/>
                      <a:pt x="-2607" y="145832"/>
                      <a:pt x="763" y="121572"/>
                    </a:cubicBezTo>
                    <a:cubicBezTo>
                      <a:pt x="7367" y="73185"/>
                      <a:pt x="52250" y="48924"/>
                      <a:pt x="104411" y="65232"/>
                    </a:cubicBezTo>
                    <a:cubicBezTo>
                      <a:pt x="110746" y="67254"/>
                      <a:pt x="117215" y="69276"/>
                      <a:pt x="122606" y="72915"/>
                    </a:cubicBezTo>
                    <a:cubicBezTo>
                      <a:pt x="135950" y="81811"/>
                      <a:pt x="142420" y="79924"/>
                      <a:pt x="148620" y="63615"/>
                    </a:cubicBezTo>
                    <a:cubicBezTo>
                      <a:pt x="166680" y="16172"/>
                      <a:pt x="194446" y="-3102"/>
                      <a:pt x="234611" y="402"/>
                    </a:cubicBezTo>
                    <a:cubicBezTo>
                      <a:pt x="269924" y="3502"/>
                      <a:pt x="303081" y="38141"/>
                      <a:pt x="311168" y="81137"/>
                    </a:cubicBezTo>
                    <a:cubicBezTo>
                      <a:pt x="313324" y="92593"/>
                      <a:pt x="313998" y="104185"/>
                      <a:pt x="314537" y="108632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35991AA-BDCC-4762-BAA5-F10630163B21}"/>
                  </a:ext>
                </a:extLst>
              </p:cNvPr>
              <p:cNvSpPr/>
              <p:nvPr/>
            </p:nvSpPr>
            <p:spPr>
              <a:xfrm>
                <a:off x="2249905" y="3588402"/>
                <a:ext cx="275344" cy="269790"/>
              </a:xfrm>
              <a:custGeom>
                <a:avLst/>
                <a:gdLst>
                  <a:gd name="connsiteX0" fmla="*/ 275239 w 275344"/>
                  <a:gd name="connsiteY0" fmla="*/ 106808 h 269790"/>
                  <a:gd name="connsiteX1" fmla="*/ 217282 w 275344"/>
                  <a:gd name="connsiteY1" fmla="*/ 211939 h 269790"/>
                  <a:gd name="connsiteX2" fmla="*/ 123473 w 275344"/>
                  <a:gd name="connsiteY2" fmla="*/ 265987 h 269790"/>
                  <a:gd name="connsiteX3" fmla="*/ 83578 w 275344"/>
                  <a:gd name="connsiteY3" fmla="*/ 261943 h 269790"/>
                  <a:gd name="connsiteX4" fmla="*/ 417 w 275344"/>
                  <a:gd name="connsiteY4" fmla="*/ 65565 h 269790"/>
                  <a:gd name="connsiteX5" fmla="*/ 49882 w 275344"/>
                  <a:gd name="connsiteY5" fmla="*/ 1543 h 269790"/>
                  <a:gd name="connsiteX6" fmla="*/ 125630 w 275344"/>
                  <a:gd name="connsiteY6" fmla="*/ 36721 h 269790"/>
                  <a:gd name="connsiteX7" fmla="*/ 165256 w 275344"/>
                  <a:gd name="connsiteY7" fmla="*/ 44673 h 269790"/>
                  <a:gd name="connsiteX8" fmla="*/ 242082 w 275344"/>
                  <a:gd name="connsiteY8" fmla="*/ 39282 h 269790"/>
                  <a:gd name="connsiteX9" fmla="*/ 275239 w 275344"/>
                  <a:gd name="connsiteY9" fmla="*/ 106808 h 269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5344" h="269790">
                    <a:moveTo>
                      <a:pt x="275239" y="106808"/>
                    </a:moveTo>
                    <a:cubicBezTo>
                      <a:pt x="274430" y="151960"/>
                      <a:pt x="248148" y="183634"/>
                      <a:pt x="217282" y="211939"/>
                    </a:cubicBezTo>
                    <a:cubicBezTo>
                      <a:pt x="190191" y="236739"/>
                      <a:pt x="158517" y="254530"/>
                      <a:pt x="123473" y="265987"/>
                    </a:cubicBezTo>
                    <a:cubicBezTo>
                      <a:pt x="109726" y="270434"/>
                      <a:pt x="94630" y="272995"/>
                      <a:pt x="83578" y="261943"/>
                    </a:cubicBezTo>
                    <a:cubicBezTo>
                      <a:pt x="29395" y="207895"/>
                      <a:pt x="-4166" y="144008"/>
                      <a:pt x="417" y="65565"/>
                    </a:cubicBezTo>
                    <a:cubicBezTo>
                      <a:pt x="2439" y="30386"/>
                      <a:pt x="23465" y="6665"/>
                      <a:pt x="49882" y="1543"/>
                    </a:cubicBezTo>
                    <a:cubicBezTo>
                      <a:pt x="83173" y="-4927"/>
                      <a:pt x="109321" y="9360"/>
                      <a:pt x="125630" y="36721"/>
                    </a:cubicBezTo>
                    <a:cubicBezTo>
                      <a:pt x="137895" y="57208"/>
                      <a:pt x="146387" y="59769"/>
                      <a:pt x="165256" y="44673"/>
                    </a:cubicBezTo>
                    <a:cubicBezTo>
                      <a:pt x="188304" y="26208"/>
                      <a:pt x="215934" y="24186"/>
                      <a:pt x="242082" y="39282"/>
                    </a:cubicBezTo>
                    <a:cubicBezTo>
                      <a:pt x="267287" y="53973"/>
                      <a:pt x="276452" y="78099"/>
                      <a:pt x="275239" y="106808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963D15B-FB76-486C-8164-7590CAEDC5BB}"/>
                  </a:ext>
                </a:extLst>
              </p:cNvPr>
              <p:cNvSpPr/>
              <p:nvPr/>
            </p:nvSpPr>
            <p:spPr>
              <a:xfrm>
                <a:off x="1992722" y="3518532"/>
                <a:ext cx="234307" cy="226316"/>
              </a:xfrm>
              <a:custGeom>
                <a:avLst/>
                <a:gdLst>
                  <a:gd name="connsiteX0" fmla="*/ 234283 w 234307"/>
                  <a:gd name="connsiteY0" fmla="*/ 90687 h 226316"/>
                  <a:gd name="connsiteX1" fmla="*/ 176326 w 234307"/>
                  <a:gd name="connsiteY1" fmla="*/ 214014 h 226316"/>
                  <a:gd name="connsiteX2" fmla="*/ 140474 w 234307"/>
                  <a:gd name="connsiteY2" fmla="*/ 224661 h 226316"/>
                  <a:gd name="connsiteX3" fmla="*/ 14587 w 234307"/>
                  <a:gd name="connsiteY3" fmla="*/ 137727 h 226316"/>
                  <a:gd name="connsiteX4" fmla="*/ 12431 w 234307"/>
                  <a:gd name="connsiteY4" fmla="*/ 59418 h 226316"/>
                  <a:gd name="connsiteX5" fmla="*/ 90335 w 234307"/>
                  <a:gd name="connsiteY5" fmla="*/ 49444 h 226316"/>
                  <a:gd name="connsiteX6" fmla="*/ 113248 w 234307"/>
                  <a:gd name="connsiteY6" fmla="*/ 46479 h 226316"/>
                  <a:gd name="connsiteX7" fmla="*/ 186166 w 234307"/>
                  <a:gd name="connsiteY7" fmla="*/ 2405 h 226316"/>
                  <a:gd name="connsiteX8" fmla="*/ 234283 w 234307"/>
                  <a:gd name="connsiteY8" fmla="*/ 90687 h 22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307" h="226316">
                    <a:moveTo>
                      <a:pt x="234283" y="90687"/>
                    </a:moveTo>
                    <a:cubicBezTo>
                      <a:pt x="232396" y="132740"/>
                      <a:pt x="210831" y="176140"/>
                      <a:pt x="176326" y="214014"/>
                    </a:cubicBezTo>
                    <a:cubicBezTo>
                      <a:pt x="166622" y="224661"/>
                      <a:pt x="154626" y="228975"/>
                      <a:pt x="140474" y="224661"/>
                    </a:cubicBezTo>
                    <a:cubicBezTo>
                      <a:pt x="89257" y="209027"/>
                      <a:pt x="45318" y="182744"/>
                      <a:pt x="14587" y="137727"/>
                    </a:cubicBezTo>
                    <a:cubicBezTo>
                      <a:pt x="-4417" y="109827"/>
                      <a:pt x="-4552" y="79366"/>
                      <a:pt x="12431" y="59418"/>
                    </a:cubicBezTo>
                    <a:cubicBezTo>
                      <a:pt x="29278" y="39740"/>
                      <a:pt x="59604" y="35831"/>
                      <a:pt x="90335" y="49444"/>
                    </a:cubicBezTo>
                    <a:cubicBezTo>
                      <a:pt x="98692" y="53218"/>
                      <a:pt x="105161" y="61574"/>
                      <a:pt x="113248" y="46479"/>
                    </a:cubicBezTo>
                    <a:cubicBezTo>
                      <a:pt x="135218" y="6044"/>
                      <a:pt x="156379" y="-5682"/>
                      <a:pt x="186166" y="2405"/>
                    </a:cubicBezTo>
                    <a:cubicBezTo>
                      <a:pt x="216222" y="10627"/>
                      <a:pt x="235092" y="41357"/>
                      <a:pt x="234283" y="90687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8C1013A-FF79-4A25-87EC-97F5D09D2FBB}"/>
                  </a:ext>
                </a:extLst>
              </p:cNvPr>
              <p:cNvSpPr/>
              <p:nvPr/>
            </p:nvSpPr>
            <p:spPr>
              <a:xfrm>
                <a:off x="1989235" y="3736529"/>
                <a:ext cx="275344" cy="269790"/>
              </a:xfrm>
              <a:custGeom>
                <a:avLst/>
                <a:gdLst>
                  <a:gd name="connsiteX0" fmla="*/ 275239 w 275344"/>
                  <a:gd name="connsiteY0" fmla="*/ 106808 h 269790"/>
                  <a:gd name="connsiteX1" fmla="*/ 217282 w 275344"/>
                  <a:gd name="connsiteY1" fmla="*/ 211939 h 269790"/>
                  <a:gd name="connsiteX2" fmla="*/ 123473 w 275344"/>
                  <a:gd name="connsiteY2" fmla="*/ 265987 h 269790"/>
                  <a:gd name="connsiteX3" fmla="*/ 83578 w 275344"/>
                  <a:gd name="connsiteY3" fmla="*/ 261943 h 269790"/>
                  <a:gd name="connsiteX4" fmla="*/ 417 w 275344"/>
                  <a:gd name="connsiteY4" fmla="*/ 65565 h 269790"/>
                  <a:gd name="connsiteX5" fmla="*/ 49882 w 275344"/>
                  <a:gd name="connsiteY5" fmla="*/ 1543 h 269790"/>
                  <a:gd name="connsiteX6" fmla="*/ 125630 w 275344"/>
                  <a:gd name="connsiteY6" fmla="*/ 36721 h 269790"/>
                  <a:gd name="connsiteX7" fmla="*/ 165256 w 275344"/>
                  <a:gd name="connsiteY7" fmla="*/ 44673 h 269790"/>
                  <a:gd name="connsiteX8" fmla="*/ 242082 w 275344"/>
                  <a:gd name="connsiteY8" fmla="*/ 39282 h 269790"/>
                  <a:gd name="connsiteX9" fmla="*/ 275239 w 275344"/>
                  <a:gd name="connsiteY9" fmla="*/ 106808 h 269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5344" h="269790">
                    <a:moveTo>
                      <a:pt x="275239" y="106808"/>
                    </a:moveTo>
                    <a:cubicBezTo>
                      <a:pt x="274430" y="151960"/>
                      <a:pt x="248148" y="183634"/>
                      <a:pt x="217282" y="211939"/>
                    </a:cubicBezTo>
                    <a:cubicBezTo>
                      <a:pt x="190191" y="236739"/>
                      <a:pt x="158517" y="254530"/>
                      <a:pt x="123473" y="265987"/>
                    </a:cubicBezTo>
                    <a:cubicBezTo>
                      <a:pt x="109726" y="270434"/>
                      <a:pt x="94630" y="272995"/>
                      <a:pt x="83578" y="261943"/>
                    </a:cubicBezTo>
                    <a:cubicBezTo>
                      <a:pt x="29395" y="207895"/>
                      <a:pt x="-4166" y="144008"/>
                      <a:pt x="417" y="65565"/>
                    </a:cubicBezTo>
                    <a:cubicBezTo>
                      <a:pt x="2439" y="30386"/>
                      <a:pt x="23465" y="6665"/>
                      <a:pt x="49882" y="1543"/>
                    </a:cubicBezTo>
                    <a:cubicBezTo>
                      <a:pt x="83173" y="-4927"/>
                      <a:pt x="109321" y="9360"/>
                      <a:pt x="125630" y="36721"/>
                    </a:cubicBezTo>
                    <a:cubicBezTo>
                      <a:pt x="137895" y="57208"/>
                      <a:pt x="146387" y="59769"/>
                      <a:pt x="165256" y="44673"/>
                    </a:cubicBezTo>
                    <a:cubicBezTo>
                      <a:pt x="188304" y="26208"/>
                      <a:pt x="215934" y="24186"/>
                      <a:pt x="242082" y="39282"/>
                    </a:cubicBezTo>
                    <a:cubicBezTo>
                      <a:pt x="267287" y="53973"/>
                      <a:pt x="276452" y="78099"/>
                      <a:pt x="275239" y="106808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38C3E7B-943E-414C-BD49-CA4B7206F979}"/>
                  </a:ext>
                </a:extLst>
              </p:cNvPr>
              <p:cNvSpPr/>
              <p:nvPr/>
            </p:nvSpPr>
            <p:spPr>
              <a:xfrm>
                <a:off x="2084643" y="3977871"/>
                <a:ext cx="234307" cy="226316"/>
              </a:xfrm>
              <a:custGeom>
                <a:avLst/>
                <a:gdLst>
                  <a:gd name="connsiteX0" fmla="*/ 234283 w 234307"/>
                  <a:gd name="connsiteY0" fmla="*/ 90687 h 226316"/>
                  <a:gd name="connsiteX1" fmla="*/ 176326 w 234307"/>
                  <a:gd name="connsiteY1" fmla="*/ 214014 h 226316"/>
                  <a:gd name="connsiteX2" fmla="*/ 140474 w 234307"/>
                  <a:gd name="connsiteY2" fmla="*/ 224662 h 226316"/>
                  <a:gd name="connsiteX3" fmla="*/ 14587 w 234307"/>
                  <a:gd name="connsiteY3" fmla="*/ 137727 h 226316"/>
                  <a:gd name="connsiteX4" fmla="*/ 12431 w 234307"/>
                  <a:gd name="connsiteY4" fmla="*/ 59418 h 226316"/>
                  <a:gd name="connsiteX5" fmla="*/ 90335 w 234307"/>
                  <a:gd name="connsiteY5" fmla="*/ 49444 h 226316"/>
                  <a:gd name="connsiteX6" fmla="*/ 113248 w 234307"/>
                  <a:gd name="connsiteY6" fmla="*/ 46479 h 226316"/>
                  <a:gd name="connsiteX7" fmla="*/ 186166 w 234307"/>
                  <a:gd name="connsiteY7" fmla="*/ 2405 h 226316"/>
                  <a:gd name="connsiteX8" fmla="*/ 234283 w 234307"/>
                  <a:gd name="connsiteY8" fmla="*/ 90687 h 22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307" h="226316">
                    <a:moveTo>
                      <a:pt x="234283" y="90687"/>
                    </a:moveTo>
                    <a:cubicBezTo>
                      <a:pt x="232396" y="132740"/>
                      <a:pt x="210831" y="176140"/>
                      <a:pt x="176326" y="214014"/>
                    </a:cubicBezTo>
                    <a:cubicBezTo>
                      <a:pt x="166622" y="224662"/>
                      <a:pt x="154626" y="228975"/>
                      <a:pt x="140474" y="224662"/>
                    </a:cubicBezTo>
                    <a:cubicBezTo>
                      <a:pt x="89257" y="209027"/>
                      <a:pt x="45318" y="182744"/>
                      <a:pt x="14587" y="137727"/>
                    </a:cubicBezTo>
                    <a:cubicBezTo>
                      <a:pt x="-4417" y="109827"/>
                      <a:pt x="-4552" y="79366"/>
                      <a:pt x="12431" y="59418"/>
                    </a:cubicBezTo>
                    <a:cubicBezTo>
                      <a:pt x="29278" y="39740"/>
                      <a:pt x="59605" y="35831"/>
                      <a:pt x="90335" y="49444"/>
                    </a:cubicBezTo>
                    <a:cubicBezTo>
                      <a:pt x="98691" y="53218"/>
                      <a:pt x="105161" y="61574"/>
                      <a:pt x="113248" y="46479"/>
                    </a:cubicBezTo>
                    <a:cubicBezTo>
                      <a:pt x="135218" y="6044"/>
                      <a:pt x="156379" y="-5682"/>
                      <a:pt x="186166" y="2405"/>
                    </a:cubicBezTo>
                    <a:cubicBezTo>
                      <a:pt x="216087" y="10761"/>
                      <a:pt x="235092" y="41492"/>
                      <a:pt x="234283" y="90687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10388F-3462-4501-8044-3EB8463B0619}"/>
                  </a:ext>
                </a:extLst>
              </p:cNvPr>
              <p:cNvSpPr/>
              <p:nvPr/>
            </p:nvSpPr>
            <p:spPr>
              <a:xfrm>
                <a:off x="2329895" y="3872161"/>
                <a:ext cx="164726" cy="177784"/>
              </a:xfrm>
              <a:custGeom>
                <a:avLst/>
                <a:gdLst>
                  <a:gd name="connsiteX0" fmla="*/ 68822 w 164726"/>
                  <a:gd name="connsiteY0" fmla="*/ 167150 h 177784"/>
                  <a:gd name="connsiteX1" fmla="*/ 2509 w 164726"/>
                  <a:gd name="connsiteY1" fmla="*/ 87763 h 177784"/>
                  <a:gd name="connsiteX2" fmla="*/ 6687 w 164726"/>
                  <a:gd name="connsiteY2" fmla="*/ 59728 h 177784"/>
                  <a:gd name="connsiteX3" fmla="*/ 106831 w 164726"/>
                  <a:gd name="connsiteY3" fmla="*/ 963 h 177784"/>
                  <a:gd name="connsiteX4" fmla="*/ 161418 w 164726"/>
                  <a:gd name="connsiteY4" fmla="*/ 24550 h 177784"/>
                  <a:gd name="connsiteX5" fmla="*/ 143357 w 164726"/>
                  <a:gd name="connsiteY5" fmla="*/ 81293 h 177784"/>
                  <a:gd name="connsiteX6" fmla="*/ 137966 w 164726"/>
                  <a:gd name="connsiteY6" fmla="*/ 98006 h 177784"/>
                  <a:gd name="connsiteX7" fmla="*/ 144840 w 164726"/>
                  <a:gd name="connsiteY7" fmla="*/ 162298 h 177784"/>
                  <a:gd name="connsiteX8" fmla="*/ 68822 w 164726"/>
                  <a:gd name="connsiteY8" fmla="*/ 167150 h 177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726" h="177784">
                    <a:moveTo>
                      <a:pt x="68822" y="167150"/>
                    </a:moveTo>
                    <a:cubicBezTo>
                      <a:pt x="40518" y="152459"/>
                      <a:pt x="17470" y="123615"/>
                      <a:pt x="2509" y="87763"/>
                    </a:cubicBezTo>
                    <a:cubicBezTo>
                      <a:pt x="-1669" y="77654"/>
                      <a:pt x="-860" y="68085"/>
                      <a:pt x="6687" y="59728"/>
                    </a:cubicBezTo>
                    <a:cubicBezTo>
                      <a:pt x="33779" y="29537"/>
                      <a:pt x="65992" y="7702"/>
                      <a:pt x="106831" y="963"/>
                    </a:cubicBezTo>
                    <a:cubicBezTo>
                      <a:pt x="132170" y="-3215"/>
                      <a:pt x="153196" y="6489"/>
                      <a:pt x="161418" y="24550"/>
                    </a:cubicBezTo>
                    <a:cubicBezTo>
                      <a:pt x="169505" y="42476"/>
                      <a:pt x="162496" y="64580"/>
                      <a:pt x="143357" y="81293"/>
                    </a:cubicBezTo>
                    <a:cubicBezTo>
                      <a:pt x="138101" y="85876"/>
                      <a:pt x="130283" y="87628"/>
                      <a:pt x="137966" y="98006"/>
                    </a:cubicBezTo>
                    <a:cubicBezTo>
                      <a:pt x="158722" y="126176"/>
                      <a:pt x="160070" y="144372"/>
                      <a:pt x="144840" y="162298"/>
                    </a:cubicBezTo>
                    <a:cubicBezTo>
                      <a:pt x="129744" y="180359"/>
                      <a:pt x="102518" y="183459"/>
                      <a:pt x="68822" y="167150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7C0669C-A29B-4F40-BF33-24DD958DB48D}"/>
                  </a:ext>
                </a:extLst>
              </p:cNvPr>
              <p:cNvSpPr/>
              <p:nvPr/>
            </p:nvSpPr>
            <p:spPr>
              <a:xfrm>
                <a:off x="1892193" y="3309509"/>
                <a:ext cx="224916" cy="226477"/>
              </a:xfrm>
              <a:custGeom>
                <a:avLst/>
                <a:gdLst>
                  <a:gd name="connsiteX0" fmla="*/ 190594 w 224916"/>
                  <a:gd name="connsiteY0" fmla="*/ 42275 h 226477"/>
                  <a:gd name="connsiteX1" fmla="*/ 224559 w 224916"/>
                  <a:gd name="connsiteY1" fmla="*/ 174227 h 226477"/>
                  <a:gd name="connsiteX2" fmla="*/ 203802 w 224916"/>
                  <a:gd name="connsiteY2" fmla="*/ 205362 h 226477"/>
                  <a:gd name="connsiteX3" fmla="*/ 51498 w 224916"/>
                  <a:gd name="connsiteY3" fmla="*/ 218571 h 226477"/>
                  <a:gd name="connsiteX4" fmla="*/ 11 w 224916"/>
                  <a:gd name="connsiteY4" fmla="*/ 159671 h 226477"/>
                  <a:gd name="connsiteX5" fmla="*/ 53654 w 224916"/>
                  <a:gd name="connsiteY5" fmla="*/ 102388 h 226477"/>
                  <a:gd name="connsiteX6" fmla="*/ 69559 w 224916"/>
                  <a:gd name="connsiteY6" fmla="*/ 85540 h 226477"/>
                  <a:gd name="connsiteX7" fmla="*/ 97728 w 224916"/>
                  <a:gd name="connsiteY7" fmla="*/ 5075 h 226477"/>
                  <a:gd name="connsiteX8" fmla="*/ 190594 w 224916"/>
                  <a:gd name="connsiteY8" fmla="*/ 42275 h 226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916" h="226477">
                    <a:moveTo>
                      <a:pt x="190594" y="42275"/>
                    </a:moveTo>
                    <a:cubicBezTo>
                      <a:pt x="215933" y="75836"/>
                      <a:pt x="227120" y="123010"/>
                      <a:pt x="224559" y="174227"/>
                    </a:cubicBezTo>
                    <a:cubicBezTo>
                      <a:pt x="223885" y="188649"/>
                      <a:pt x="217415" y="199567"/>
                      <a:pt x="203802" y="205362"/>
                    </a:cubicBezTo>
                    <a:cubicBezTo>
                      <a:pt x="154472" y="225984"/>
                      <a:pt x="103794" y="233667"/>
                      <a:pt x="51498" y="218571"/>
                    </a:cubicBezTo>
                    <a:cubicBezTo>
                      <a:pt x="19015" y="209136"/>
                      <a:pt x="-528" y="185819"/>
                      <a:pt x="11" y="159671"/>
                    </a:cubicBezTo>
                    <a:cubicBezTo>
                      <a:pt x="415" y="133793"/>
                      <a:pt x="21307" y="111419"/>
                      <a:pt x="53654" y="102388"/>
                    </a:cubicBezTo>
                    <a:cubicBezTo>
                      <a:pt x="62415" y="99962"/>
                      <a:pt x="72794" y="102253"/>
                      <a:pt x="69559" y="85540"/>
                    </a:cubicBezTo>
                    <a:cubicBezTo>
                      <a:pt x="60663" y="40253"/>
                      <a:pt x="69559" y="17879"/>
                      <a:pt x="97728" y="5075"/>
                    </a:cubicBezTo>
                    <a:cubicBezTo>
                      <a:pt x="125628" y="-7864"/>
                      <a:pt x="159728" y="3727"/>
                      <a:pt x="190594" y="42275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83F5186-D7AA-4B40-BE04-A9B1EC130C72}"/>
                  </a:ext>
                </a:extLst>
              </p:cNvPr>
              <p:cNvSpPr/>
              <p:nvPr/>
            </p:nvSpPr>
            <p:spPr>
              <a:xfrm>
                <a:off x="1794609" y="4028738"/>
                <a:ext cx="275344" cy="269790"/>
              </a:xfrm>
              <a:custGeom>
                <a:avLst/>
                <a:gdLst>
                  <a:gd name="connsiteX0" fmla="*/ 275239 w 275344"/>
                  <a:gd name="connsiteY0" fmla="*/ 106808 h 269790"/>
                  <a:gd name="connsiteX1" fmla="*/ 217282 w 275344"/>
                  <a:gd name="connsiteY1" fmla="*/ 211939 h 269790"/>
                  <a:gd name="connsiteX2" fmla="*/ 123473 w 275344"/>
                  <a:gd name="connsiteY2" fmla="*/ 265987 h 269790"/>
                  <a:gd name="connsiteX3" fmla="*/ 83578 w 275344"/>
                  <a:gd name="connsiteY3" fmla="*/ 261943 h 269790"/>
                  <a:gd name="connsiteX4" fmla="*/ 417 w 275344"/>
                  <a:gd name="connsiteY4" fmla="*/ 65565 h 269790"/>
                  <a:gd name="connsiteX5" fmla="*/ 49882 w 275344"/>
                  <a:gd name="connsiteY5" fmla="*/ 1543 h 269790"/>
                  <a:gd name="connsiteX6" fmla="*/ 125630 w 275344"/>
                  <a:gd name="connsiteY6" fmla="*/ 36721 h 269790"/>
                  <a:gd name="connsiteX7" fmla="*/ 165256 w 275344"/>
                  <a:gd name="connsiteY7" fmla="*/ 44673 h 269790"/>
                  <a:gd name="connsiteX8" fmla="*/ 242082 w 275344"/>
                  <a:gd name="connsiteY8" fmla="*/ 39282 h 269790"/>
                  <a:gd name="connsiteX9" fmla="*/ 275239 w 275344"/>
                  <a:gd name="connsiteY9" fmla="*/ 106808 h 269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5344" h="269790">
                    <a:moveTo>
                      <a:pt x="275239" y="106808"/>
                    </a:moveTo>
                    <a:cubicBezTo>
                      <a:pt x="274430" y="151960"/>
                      <a:pt x="248148" y="183634"/>
                      <a:pt x="217282" y="211939"/>
                    </a:cubicBezTo>
                    <a:cubicBezTo>
                      <a:pt x="190191" y="236739"/>
                      <a:pt x="158517" y="254530"/>
                      <a:pt x="123473" y="265987"/>
                    </a:cubicBezTo>
                    <a:cubicBezTo>
                      <a:pt x="109726" y="270434"/>
                      <a:pt x="94630" y="272995"/>
                      <a:pt x="83578" y="261943"/>
                    </a:cubicBezTo>
                    <a:cubicBezTo>
                      <a:pt x="29395" y="207895"/>
                      <a:pt x="-4166" y="144008"/>
                      <a:pt x="417" y="65565"/>
                    </a:cubicBezTo>
                    <a:cubicBezTo>
                      <a:pt x="2439" y="30386"/>
                      <a:pt x="23465" y="6665"/>
                      <a:pt x="49882" y="1543"/>
                    </a:cubicBezTo>
                    <a:cubicBezTo>
                      <a:pt x="83173" y="-4927"/>
                      <a:pt x="109321" y="9360"/>
                      <a:pt x="125630" y="36721"/>
                    </a:cubicBezTo>
                    <a:cubicBezTo>
                      <a:pt x="137895" y="57208"/>
                      <a:pt x="146387" y="59769"/>
                      <a:pt x="165256" y="44673"/>
                    </a:cubicBezTo>
                    <a:cubicBezTo>
                      <a:pt x="188304" y="26208"/>
                      <a:pt x="215934" y="24186"/>
                      <a:pt x="242082" y="39282"/>
                    </a:cubicBezTo>
                    <a:cubicBezTo>
                      <a:pt x="267287" y="53973"/>
                      <a:pt x="276452" y="78099"/>
                      <a:pt x="275239" y="106808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C02885-EFD3-49B1-A3F1-9E0D663055EA}"/>
                  </a:ext>
                </a:extLst>
              </p:cNvPr>
              <p:cNvSpPr/>
              <p:nvPr/>
            </p:nvSpPr>
            <p:spPr>
              <a:xfrm>
                <a:off x="1752484" y="3782054"/>
                <a:ext cx="229515" cy="225382"/>
              </a:xfrm>
              <a:custGeom>
                <a:avLst/>
                <a:gdLst>
                  <a:gd name="connsiteX0" fmla="*/ 224229 w 229515"/>
                  <a:gd name="connsiteY0" fmla="*/ 68831 h 225382"/>
                  <a:gd name="connsiteX1" fmla="*/ 207381 w 229515"/>
                  <a:gd name="connsiteY1" fmla="*/ 204018 h 225382"/>
                  <a:gd name="connsiteX2" fmla="*/ 176650 w 229515"/>
                  <a:gd name="connsiteY2" fmla="*/ 225314 h 225382"/>
                  <a:gd name="connsiteX3" fmla="*/ 30142 w 229515"/>
                  <a:gd name="connsiteY3" fmla="*/ 181644 h 225382"/>
                  <a:gd name="connsiteX4" fmla="*/ 3859 w 229515"/>
                  <a:gd name="connsiteY4" fmla="*/ 107918 h 225382"/>
                  <a:gd name="connsiteX5" fmla="*/ 74755 w 229515"/>
                  <a:gd name="connsiteY5" fmla="*/ 74357 h 225382"/>
                  <a:gd name="connsiteX6" fmla="*/ 95646 w 229515"/>
                  <a:gd name="connsiteY6" fmla="*/ 64518 h 225382"/>
                  <a:gd name="connsiteX7" fmla="*/ 151311 w 229515"/>
                  <a:gd name="connsiteY7" fmla="*/ 92 h 225382"/>
                  <a:gd name="connsiteX8" fmla="*/ 224229 w 229515"/>
                  <a:gd name="connsiteY8" fmla="*/ 68831 h 22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515" h="225382">
                    <a:moveTo>
                      <a:pt x="224229" y="68831"/>
                    </a:moveTo>
                    <a:cubicBezTo>
                      <a:pt x="235416" y="109401"/>
                      <a:pt x="228407" y="157383"/>
                      <a:pt x="207381" y="204018"/>
                    </a:cubicBezTo>
                    <a:cubicBezTo>
                      <a:pt x="201450" y="217092"/>
                      <a:pt x="191477" y="225044"/>
                      <a:pt x="176650" y="225314"/>
                    </a:cubicBezTo>
                    <a:cubicBezTo>
                      <a:pt x="123142" y="226392"/>
                      <a:pt x="73137" y="214936"/>
                      <a:pt x="30142" y="181644"/>
                    </a:cubicBezTo>
                    <a:cubicBezTo>
                      <a:pt x="3455" y="161023"/>
                      <a:pt x="-6115" y="132044"/>
                      <a:pt x="3859" y="107918"/>
                    </a:cubicBezTo>
                    <a:cubicBezTo>
                      <a:pt x="13833" y="84061"/>
                      <a:pt x="41463" y="70853"/>
                      <a:pt x="74755" y="74357"/>
                    </a:cubicBezTo>
                    <a:cubicBezTo>
                      <a:pt x="83785" y="75301"/>
                      <a:pt x="92546" y="81231"/>
                      <a:pt x="95646" y="64518"/>
                    </a:cubicBezTo>
                    <a:cubicBezTo>
                      <a:pt x="104002" y="19231"/>
                      <a:pt x="120581" y="1575"/>
                      <a:pt x="151311" y="92"/>
                    </a:cubicBezTo>
                    <a:cubicBezTo>
                      <a:pt x="182176" y="-1660"/>
                      <a:pt x="209672" y="21657"/>
                      <a:pt x="224229" y="68831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E2D0C84-9B6A-45F8-ACDA-004339E84E90}"/>
                  </a:ext>
                </a:extLst>
              </p:cNvPr>
              <p:cNvSpPr/>
              <p:nvPr/>
            </p:nvSpPr>
            <p:spPr>
              <a:xfrm>
                <a:off x="1728223" y="3524093"/>
                <a:ext cx="229515" cy="225369"/>
              </a:xfrm>
              <a:custGeom>
                <a:avLst/>
                <a:gdLst>
                  <a:gd name="connsiteX0" fmla="*/ 224229 w 229515"/>
                  <a:gd name="connsiteY0" fmla="*/ 68818 h 225369"/>
                  <a:gd name="connsiteX1" fmla="*/ 207381 w 229515"/>
                  <a:gd name="connsiteY1" fmla="*/ 204005 h 225369"/>
                  <a:gd name="connsiteX2" fmla="*/ 176650 w 229515"/>
                  <a:gd name="connsiteY2" fmla="*/ 225301 h 225369"/>
                  <a:gd name="connsiteX3" fmla="*/ 30142 w 229515"/>
                  <a:gd name="connsiteY3" fmla="*/ 181631 h 225369"/>
                  <a:gd name="connsiteX4" fmla="*/ 3859 w 229515"/>
                  <a:gd name="connsiteY4" fmla="*/ 107905 h 225369"/>
                  <a:gd name="connsiteX5" fmla="*/ 74755 w 229515"/>
                  <a:gd name="connsiteY5" fmla="*/ 74344 h 225369"/>
                  <a:gd name="connsiteX6" fmla="*/ 95646 w 229515"/>
                  <a:gd name="connsiteY6" fmla="*/ 64505 h 225369"/>
                  <a:gd name="connsiteX7" fmla="*/ 151311 w 229515"/>
                  <a:gd name="connsiteY7" fmla="*/ 79 h 225369"/>
                  <a:gd name="connsiteX8" fmla="*/ 224229 w 229515"/>
                  <a:gd name="connsiteY8" fmla="*/ 68818 h 22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515" h="225369">
                    <a:moveTo>
                      <a:pt x="224229" y="68818"/>
                    </a:moveTo>
                    <a:cubicBezTo>
                      <a:pt x="235416" y="109388"/>
                      <a:pt x="228407" y="157370"/>
                      <a:pt x="207381" y="204005"/>
                    </a:cubicBezTo>
                    <a:cubicBezTo>
                      <a:pt x="201450" y="217079"/>
                      <a:pt x="191477" y="225031"/>
                      <a:pt x="176650" y="225301"/>
                    </a:cubicBezTo>
                    <a:cubicBezTo>
                      <a:pt x="123142" y="226379"/>
                      <a:pt x="73137" y="214922"/>
                      <a:pt x="30142" y="181631"/>
                    </a:cubicBezTo>
                    <a:cubicBezTo>
                      <a:pt x="3455" y="161009"/>
                      <a:pt x="-6115" y="132031"/>
                      <a:pt x="3859" y="107905"/>
                    </a:cubicBezTo>
                    <a:cubicBezTo>
                      <a:pt x="13833" y="84048"/>
                      <a:pt x="41463" y="70840"/>
                      <a:pt x="74755" y="74344"/>
                    </a:cubicBezTo>
                    <a:cubicBezTo>
                      <a:pt x="83785" y="75287"/>
                      <a:pt x="92546" y="81218"/>
                      <a:pt x="95646" y="64505"/>
                    </a:cubicBezTo>
                    <a:cubicBezTo>
                      <a:pt x="104002" y="19218"/>
                      <a:pt x="120581" y="1561"/>
                      <a:pt x="151311" y="79"/>
                    </a:cubicBezTo>
                    <a:cubicBezTo>
                      <a:pt x="182176" y="-1539"/>
                      <a:pt x="209672" y="21779"/>
                      <a:pt x="224229" y="68818"/>
                    </a:cubicBezTo>
                    <a:close/>
                  </a:path>
                </a:pathLst>
              </a:custGeom>
              <a:solidFill>
                <a:srgbClr val="E7605F"/>
              </a:solidFill>
              <a:ln w="13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" name="Graphic 554">
            <a:extLst>
              <a:ext uri="{FF2B5EF4-FFF2-40B4-BE49-F238E27FC236}">
                <a16:creationId xmlns:a16="http://schemas.microsoft.com/office/drawing/2014/main" id="{6F774A5A-8708-40ED-87AE-554AD15A9801}"/>
              </a:ext>
            </a:extLst>
          </p:cNvPr>
          <p:cNvGrpSpPr/>
          <p:nvPr/>
        </p:nvGrpSpPr>
        <p:grpSpPr>
          <a:xfrm rot="19629192">
            <a:off x="8742583" y="397599"/>
            <a:ext cx="288405" cy="269223"/>
            <a:chOff x="6536163" y="3422285"/>
            <a:chExt cx="288405" cy="26922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94EC18F-F871-43C1-B74C-EF53CB3E3B92}"/>
                </a:ext>
              </a:extLst>
            </p:cNvPr>
            <p:cNvSpPr/>
            <p:nvPr/>
          </p:nvSpPr>
          <p:spPr>
            <a:xfrm>
              <a:off x="6536163" y="3422285"/>
              <a:ext cx="288405" cy="269223"/>
            </a:xfrm>
            <a:custGeom>
              <a:avLst/>
              <a:gdLst>
                <a:gd name="connsiteX0" fmla="*/ 68090 w 288405"/>
                <a:gd name="connsiteY0" fmla="*/ 269223 h 269223"/>
                <a:gd name="connsiteX1" fmla="*/ 49231 w 288405"/>
                <a:gd name="connsiteY1" fmla="*/ 259317 h 269223"/>
                <a:gd name="connsiteX2" fmla="*/ 82 w 288405"/>
                <a:gd name="connsiteY2" fmla="*/ 95106 h 269223"/>
                <a:gd name="connsiteX3" fmla="*/ 159340 w 288405"/>
                <a:gd name="connsiteY3" fmla="*/ 89296 h 269223"/>
                <a:gd name="connsiteX4" fmla="*/ 275640 w 288405"/>
                <a:gd name="connsiteY4" fmla="*/ 97488 h 269223"/>
                <a:gd name="connsiteX5" fmla="*/ 68090 w 288405"/>
                <a:gd name="connsiteY5" fmla="*/ 269223 h 26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405" h="269223">
                  <a:moveTo>
                    <a:pt x="68090" y="269223"/>
                  </a:moveTo>
                  <a:cubicBezTo>
                    <a:pt x="60566" y="269223"/>
                    <a:pt x="53517" y="265509"/>
                    <a:pt x="49231" y="259317"/>
                  </a:cubicBezTo>
                  <a:cubicBezTo>
                    <a:pt x="34848" y="238458"/>
                    <a:pt x="4273" y="184165"/>
                    <a:pt x="82" y="95106"/>
                  </a:cubicBezTo>
                  <a:cubicBezTo>
                    <a:pt x="-3824" y="12429"/>
                    <a:pt x="133432" y="-66723"/>
                    <a:pt x="159340" y="89296"/>
                  </a:cubicBezTo>
                  <a:cubicBezTo>
                    <a:pt x="159340" y="89296"/>
                    <a:pt x="229348" y="30908"/>
                    <a:pt x="275640" y="97488"/>
                  </a:cubicBezTo>
                  <a:cubicBezTo>
                    <a:pt x="316693" y="156543"/>
                    <a:pt x="261638" y="268366"/>
                    <a:pt x="68090" y="269223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0B54759-71C1-4150-9D84-3CCCDEDFC7CA}"/>
                </a:ext>
              </a:extLst>
            </p:cNvPr>
            <p:cNvSpPr/>
            <p:nvPr/>
          </p:nvSpPr>
          <p:spPr>
            <a:xfrm>
              <a:off x="6558057" y="3455686"/>
              <a:ext cx="83854" cy="67516"/>
            </a:xfrm>
            <a:custGeom>
              <a:avLst/>
              <a:gdLst>
                <a:gd name="connsiteX0" fmla="*/ 29528 w 83854"/>
                <a:gd name="connsiteY0" fmla="*/ 10938 h 67516"/>
                <a:gd name="connsiteX1" fmla="*/ 0 w 83854"/>
                <a:gd name="connsiteY1" fmla="*/ 67516 h 67516"/>
                <a:gd name="connsiteX2" fmla="*/ 43529 w 83854"/>
                <a:gd name="connsiteY2" fmla="*/ 41799 h 67516"/>
                <a:gd name="connsiteX3" fmla="*/ 83820 w 83854"/>
                <a:gd name="connsiteY3" fmla="*/ 13986 h 67516"/>
                <a:gd name="connsiteX4" fmla="*/ 65627 w 83854"/>
                <a:gd name="connsiteY4" fmla="*/ 460 h 67516"/>
                <a:gd name="connsiteX5" fmla="*/ 29528 w 83854"/>
                <a:gd name="connsiteY5" fmla="*/ 10938 h 6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54" h="67516">
                  <a:moveTo>
                    <a:pt x="29528" y="10938"/>
                  </a:moveTo>
                  <a:cubicBezTo>
                    <a:pt x="10382" y="24558"/>
                    <a:pt x="1715" y="45418"/>
                    <a:pt x="0" y="67516"/>
                  </a:cubicBezTo>
                  <a:cubicBezTo>
                    <a:pt x="13049" y="57039"/>
                    <a:pt x="28766" y="49704"/>
                    <a:pt x="43529" y="41799"/>
                  </a:cubicBezTo>
                  <a:cubicBezTo>
                    <a:pt x="53626" y="36465"/>
                    <a:pt x="82677" y="27797"/>
                    <a:pt x="83820" y="13986"/>
                  </a:cubicBezTo>
                  <a:cubicBezTo>
                    <a:pt x="84582" y="4937"/>
                    <a:pt x="72676" y="1603"/>
                    <a:pt x="65627" y="460"/>
                  </a:cubicBezTo>
                  <a:cubicBezTo>
                    <a:pt x="53150" y="-1635"/>
                    <a:pt x="39719" y="3699"/>
                    <a:pt x="29528" y="10938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8C926F9-0E95-43C7-8188-C8BF7A0485C9}"/>
                </a:ext>
              </a:extLst>
            </p:cNvPr>
            <p:cNvSpPr/>
            <p:nvPr/>
          </p:nvSpPr>
          <p:spPr>
            <a:xfrm>
              <a:off x="6551771" y="3567207"/>
              <a:ext cx="272605" cy="124301"/>
            </a:xfrm>
            <a:custGeom>
              <a:avLst/>
              <a:gdLst>
                <a:gd name="connsiteX0" fmla="*/ 272605 w 272605"/>
                <a:gd name="connsiteY0" fmla="*/ 0 h 124301"/>
                <a:gd name="connsiteX1" fmla="*/ 151733 w 272605"/>
                <a:gd name="connsiteY1" fmla="*/ 71533 h 124301"/>
                <a:gd name="connsiteX2" fmla="*/ 21717 w 272605"/>
                <a:gd name="connsiteY2" fmla="*/ 54388 h 124301"/>
                <a:gd name="connsiteX3" fmla="*/ 0 w 272605"/>
                <a:gd name="connsiteY3" fmla="*/ 42100 h 124301"/>
                <a:gd name="connsiteX4" fmla="*/ 33623 w 272605"/>
                <a:gd name="connsiteY4" fmla="*/ 114395 h 124301"/>
                <a:gd name="connsiteX5" fmla="*/ 52483 w 272605"/>
                <a:gd name="connsiteY5" fmla="*/ 124301 h 124301"/>
                <a:gd name="connsiteX6" fmla="*/ 272605 w 272605"/>
                <a:gd name="connsiteY6" fmla="*/ 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605" h="124301">
                  <a:moveTo>
                    <a:pt x="272605" y="0"/>
                  </a:moveTo>
                  <a:cubicBezTo>
                    <a:pt x="254413" y="40291"/>
                    <a:pt x="189167" y="64484"/>
                    <a:pt x="151733" y="71533"/>
                  </a:cubicBezTo>
                  <a:cubicBezTo>
                    <a:pt x="109442" y="79534"/>
                    <a:pt x="60484" y="72866"/>
                    <a:pt x="21717" y="54388"/>
                  </a:cubicBezTo>
                  <a:cubicBezTo>
                    <a:pt x="14097" y="50768"/>
                    <a:pt x="6858" y="46673"/>
                    <a:pt x="0" y="42100"/>
                  </a:cubicBezTo>
                  <a:cubicBezTo>
                    <a:pt x="11049" y="78010"/>
                    <a:pt x="25146" y="102013"/>
                    <a:pt x="33623" y="114395"/>
                  </a:cubicBezTo>
                  <a:cubicBezTo>
                    <a:pt x="37909" y="120586"/>
                    <a:pt x="44958" y="124301"/>
                    <a:pt x="52483" y="124301"/>
                  </a:cubicBezTo>
                  <a:cubicBezTo>
                    <a:pt x="201263" y="123634"/>
                    <a:pt x="268224" y="57436"/>
                    <a:pt x="272605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6" name="Graphic 554">
            <a:extLst>
              <a:ext uri="{FF2B5EF4-FFF2-40B4-BE49-F238E27FC236}">
                <a16:creationId xmlns:a16="http://schemas.microsoft.com/office/drawing/2014/main" id="{ACF838F1-E497-4CBD-ADFD-3B43FB174229}"/>
              </a:ext>
            </a:extLst>
          </p:cNvPr>
          <p:cNvGrpSpPr/>
          <p:nvPr/>
        </p:nvGrpSpPr>
        <p:grpSpPr>
          <a:xfrm rot="6157199">
            <a:off x="9483827" y="1363410"/>
            <a:ext cx="268994" cy="281229"/>
            <a:chOff x="5178230" y="3124011"/>
            <a:chExt cx="268994" cy="281229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CAB2993-A1D2-4B81-BB71-0C35E141A766}"/>
                </a:ext>
              </a:extLst>
            </p:cNvPr>
            <p:cNvSpPr/>
            <p:nvPr/>
          </p:nvSpPr>
          <p:spPr>
            <a:xfrm>
              <a:off x="5178230" y="3124011"/>
              <a:ext cx="268934" cy="281229"/>
            </a:xfrm>
            <a:custGeom>
              <a:avLst/>
              <a:gdLst>
                <a:gd name="connsiteX0" fmla="*/ 263497 w 268934"/>
                <a:gd name="connsiteY0" fmla="*/ 239266 h 281229"/>
                <a:gd name="connsiteX1" fmla="*/ 250733 w 268934"/>
                <a:gd name="connsiteY1" fmla="*/ 256316 h 281229"/>
                <a:gd name="connsiteX2" fmla="*/ 80808 w 268934"/>
                <a:gd name="connsiteY2" fmla="*/ 278604 h 281229"/>
                <a:gd name="connsiteX3" fmla="*/ 100524 w 268934"/>
                <a:gd name="connsiteY3" fmla="*/ 120489 h 281229"/>
                <a:gd name="connsiteX4" fmla="*/ 127194 w 268934"/>
                <a:gd name="connsiteY4" fmla="*/ 6951 h 281229"/>
                <a:gd name="connsiteX5" fmla="*/ 263497 w 268934"/>
                <a:gd name="connsiteY5" fmla="*/ 239266 h 28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34" h="281229">
                  <a:moveTo>
                    <a:pt x="263497" y="239266"/>
                  </a:moveTo>
                  <a:cubicBezTo>
                    <a:pt x="262354" y="246696"/>
                    <a:pt x="257592" y="253077"/>
                    <a:pt x="250733" y="256316"/>
                  </a:cubicBezTo>
                  <a:cubicBezTo>
                    <a:pt x="227874" y="267174"/>
                    <a:pt x="169390" y="288701"/>
                    <a:pt x="80808" y="278604"/>
                  </a:cubicBezTo>
                  <a:cubicBezTo>
                    <a:pt x="-1393" y="269270"/>
                    <a:pt x="-57686" y="121061"/>
                    <a:pt x="100524" y="120489"/>
                  </a:cubicBezTo>
                  <a:cubicBezTo>
                    <a:pt x="100524" y="120489"/>
                    <a:pt x="54042" y="42003"/>
                    <a:pt x="127194" y="6951"/>
                  </a:cubicBezTo>
                  <a:cubicBezTo>
                    <a:pt x="191869" y="-24100"/>
                    <a:pt x="293596" y="48099"/>
                    <a:pt x="263497" y="239266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903AE00-8895-4CCF-9E20-B56133AF4A3D}"/>
                </a:ext>
              </a:extLst>
            </p:cNvPr>
            <p:cNvSpPr/>
            <p:nvPr/>
          </p:nvSpPr>
          <p:spPr>
            <a:xfrm>
              <a:off x="5210593" y="3290511"/>
              <a:ext cx="57588" cy="91530"/>
            </a:xfrm>
            <a:custGeom>
              <a:avLst/>
              <a:gdLst>
                <a:gd name="connsiteX0" fmla="*/ 6439 w 57588"/>
                <a:gd name="connsiteY0" fmla="*/ 53335 h 91530"/>
                <a:gd name="connsiteX1" fmla="*/ 57589 w 57588"/>
                <a:gd name="connsiteY1" fmla="*/ 91530 h 91530"/>
                <a:gd name="connsiteX2" fmla="*/ 39205 w 57588"/>
                <a:gd name="connsiteY2" fmla="*/ 44477 h 91530"/>
                <a:gd name="connsiteX3" fmla="*/ 18155 w 57588"/>
                <a:gd name="connsiteY3" fmla="*/ 281 h 91530"/>
                <a:gd name="connsiteX4" fmla="*/ 1867 w 57588"/>
                <a:gd name="connsiteY4" fmla="*/ 16092 h 91530"/>
                <a:gd name="connsiteX5" fmla="*/ 6439 w 57588"/>
                <a:gd name="connsiteY5" fmla="*/ 53335 h 9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588" h="91530">
                  <a:moveTo>
                    <a:pt x="6439" y="53335"/>
                  </a:moveTo>
                  <a:cubicBezTo>
                    <a:pt x="16822" y="74385"/>
                    <a:pt x="36062" y="86291"/>
                    <a:pt x="57589" y="91530"/>
                  </a:cubicBezTo>
                  <a:cubicBezTo>
                    <a:pt x="49302" y="76957"/>
                    <a:pt x="44539" y="60288"/>
                    <a:pt x="39205" y="44477"/>
                  </a:cubicBezTo>
                  <a:cubicBezTo>
                    <a:pt x="35491" y="33618"/>
                    <a:pt x="31585" y="3614"/>
                    <a:pt x="18155" y="281"/>
                  </a:cubicBezTo>
                  <a:cubicBezTo>
                    <a:pt x="9297" y="-1910"/>
                    <a:pt x="4153" y="9234"/>
                    <a:pt x="1867" y="16092"/>
                  </a:cubicBezTo>
                  <a:cubicBezTo>
                    <a:pt x="-2228" y="27998"/>
                    <a:pt x="915" y="42191"/>
                    <a:pt x="6439" y="53335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3015A9D-7C3B-4BFA-9587-8D1212BB42DB}"/>
                </a:ext>
              </a:extLst>
            </p:cNvPr>
            <p:cNvSpPr/>
            <p:nvPr/>
          </p:nvSpPr>
          <p:spPr>
            <a:xfrm>
              <a:off x="5352383" y="3126200"/>
              <a:ext cx="94841" cy="275748"/>
            </a:xfrm>
            <a:custGeom>
              <a:avLst/>
              <a:gdLst>
                <a:gd name="connsiteX0" fmla="*/ 1810 w 94841"/>
                <a:gd name="connsiteY0" fmla="*/ 0 h 275748"/>
                <a:gd name="connsiteX1" fmla="*/ 53150 w 94841"/>
                <a:gd name="connsiteY1" fmla="*/ 130683 h 275748"/>
                <a:gd name="connsiteX2" fmla="*/ 15526 w 94841"/>
                <a:gd name="connsiteY2" fmla="*/ 256318 h 275748"/>
                <a:gd name="connsiteX3" fmla="*/ 0 w 94841"/>
                <a:gd name="connsiteY3" fmla="*/ 275749 h 275748"/>
                <a:gd name="connsiteX4" fmla="*/ 76676 w 94841"/>
                <a:gd name="connsiteY4" fmla="*/ 254032 h 275748"/>
                <a:gd name="connsiteX5" fmla="*/ 89440 w 94841"/>
                <a:gd name="connsiteY5" fmla="*/ 236982 h 275748"/>
                <a:gd name="connsiteX6" fmla="*/ 1810 w 94841"/>
                <a:gd name="connsiteY6" fmla="*/ 0 h 27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41" h="275748">
                  <a:moveTo>
                    <a:pt x="1810" y="0"/>
                  </a:moveTo>
                  <a:cubicBezTo>
                    <a:pt x="38671" y="24384"/>
                    <a:pt x="52102" y="92678"/>
                    <a:pt x="53150" y="130683"/>
                  </a:cubicBezTo>
                  <a:cubicBezTo>
                    <a:pt x="54292" y="173736"/>
                    <a:pt x="39910" y="220980"/>
                    <a:pt x="15526" y="256318"/>
                  </a:cubicBezTo>
                  <a:cubicBezTo>
                    <a:pt x="10763" y="263271"/>
                    <a:pt x="5524" y="269748"/>
                    <a:pt x="0" y="275749"/>
                  </a:cubicBezTo>
                  <a:cubicBezTo>
                    <a:pt x="37243" y="270605"/>
                    <a:pt x="63151" y="260509"/>
                    <a:pt x="76676" y="254032"/>
                  </a:cubicBezTo>
                  <a:cubicBezTo>
                    <a:pt x="83439" y="250793"/>
                    <a:pt x="88297" y="244412"/>
                    <a:pt x="89440" y="236982"/>
                  </a:cubicBezTo>
                  <a:cubicBezTo>
                    <a:pt x="112490" y="90106"/>
                    <a:pt x="57721" y="13526"/>
                    <a:pt x="1810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0" name="Graphic 554">
            <a:extLst>
              <a:ext uri="{FF2B5EF4-FFF2-40B4-BE49-F238E27FC236}">
                <a16:creationId xmlns:a16="http://schemas.microsoft.com/office/drawing/2014/main" id="{A94E29D1-84E4-42F8-8304-0DFBB14817F8}"/>
              </a:ext>
            </a:extLst>
          </p:cNvPr>
          <p:cNvGrpSpPr/>
          <p:nvPr/>
        </p:nvGrpSpPr>
        <p:grpSpPr>
          <a:xfrm rot="21061771">
            <a:off x="8362717" y="1443137"/>
            <a:ext cx="411604" cy="354667"/>
            <a:chOff x="5906503" y="2801142"/>
            <a:chExt cx="263913" cy="233974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788C200-13D5-405F-BDCF-E1434F7AB38F}"/>
                </a:ext>
              </a:extLst>
            </p:cNvPr>
            <p:cNvSpPr/>
            <p:nvPr/>
          </p:nvSpPr>
          <p:spPr>
            <a:xfrm>
              <a:off x="5906503" y="2801142"/>
              <a:ext cx="263913" cy="233974"/>
            </a:xfrm>
            <a:custGeom>
              <a:avLst/>
              <a:gdLst>
                <a:gd name="connsiteX0" fmla="*/ 118249 w 263913"/>
                <a:gd name="connsiteY0" fmla="*/ 232570 h 233974"/>
                <a:gd name="connsiteX1" fmla="*/ 99485 w 263913"/>
                <a:gd name="connsiteY1" fmla="*/ 230474 h 233974"/>
                <a:gd name="connsiteX2" fmla="*/ 5949 w 263913"/>
                <a:gd name="connsiteY2" fmla="*/ 110269 h 233974"/>
                <a:gd name="connsiteX3" fmla="*/ 136061 w 263913"/>
                <a:gd name="connsiteY3" fmla="*/ 54262 h 233974"/>
                <a:gd name="connsiteX4" fmla="*/ 235121 w 263913"/>
                <a:gd name="connsiteY4" fmla="*/ 23591 h 233974"/>
                <a:gd name="connsiteX5" fmla="*/ 118249 w 263913"/>
                <a:gd name="connsiteY5" fmla="*/ 232570 h 23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913" h="233974">
                  <a:moveTo>
                    <a:pt x="118249" y="232570"/>
                  </a:moveTo>
                  <a:cubicBezTo>
                    <a:pt x="112058" y="235046"/>
                    <a:pt x="105009" y="234189"/>
                    <a:pt x="99485" y="230474"/>
                  </a:cubicBezTo>
                  <a:cubicBezTo>
                    <a:pt x="80911" y="217806"/>
                    <a:pt x="38049" y="182659"/>
                    <a:pt x="5949" y="110269"/>
                  </a:cubicBezTo>
                  <a:cubicBezTo>
                    <a:pt x="-23864" y="43022"/>
                    <a:pt x="64433" y="-66801"/>
                    <a:pt x="136061" y="54262"/>
                  </a:cubicBezTo>
                  <a:cubicBezTo>
                    <a:pt x="136061" y="54262"/>
                    <a:pt x="175304" y="-16700"/>
                    <a:pt x="235121" y="23591"/>
                  </a:cubicBezTo>
                  <a:cubicBezTo>
                    <a:pt x="287985" y="59119"/>
                    <a:pt x="278364" y="169609"/>
                    <a:pt x="118249" y="232570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ED1DE5B-C158-416D-9AEA-9E1158C17926}"/>
                </a:ext>
              </a:extLst>
            </p:cNvPr>
            <p:cNvSpPr/>
            <p:nvPr/>
          </p:nvSpPr>
          <p:spPr>
            <a:xfrm>
              <a:off x="5928758" y="2831395"/>
              <a:ext cx="56170" cy="77634"/>
            </a:xfrm>
            <a:custGeom>
              <a:avLst/>
              <a:gdLst>
                <a:gd name="connsiteX0" fmla="*/ 9793 w 56170"/>
                <a:gd name="connsiteY0" fmla="*/ 21247 h 77634"/>
                <a:gd name="connsiteX1" fmla="*/ 3507 w 56170"/>
                <a:gd name="connsiteY1" fmla="*/ 77635 h 77634"/>
                <a:gd name="connsiteX2" fmla="*/ 31320 w 56170"/>
                <a:gd name="connsiteY2" fmla="*/ 42392 h 77634"/>
                <a:gd name="connsiteX3" fmla="*/ 55799 w 56170"/>
                <a:gd name="connsiteY3" fmla="*/ 6293 h 77634"/>
                <a:gd name="connsiteX4" fmla="*/ 36368 w 56170"/>
                <a:gd name="connsiteY4" fmla="*/ 863 h 77634"/>
                <a:gd name="connsiteX5" fmla="*/ 9793 w 56170"/>
                <a:gd name="connsiteY5" fmla="*/ 21247 h 7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70" h="77634">
                  <a:moveTo>
                    <a:pt x="9793" y="21247"/>
                  </a:moveTo>
                  <a:cubicBezTo>
                    <a:pt x="-1637" y="38678"/>
                    <a:pt x="-2113" y="58775"/>
                    <a:pt x="3507" y="77635"/>
                  </a:cubicBezTo>
                  <a:cubicBezTo>
                    <a:pt x="10936" y="64776"/>
                    <a:pt x="21604" y="53632"/>
                    <a:pt x="31320" y="42392"/>
                  </a:cubicBezTo>
                  <a:cubicBezTo>
                    <a:pt x="37987" y="34677"/>
                    <a:pt x="59228" y="18199"/>
                    <a:pt x="55799" y="6293"/>
                  </a:cubicBezTo>
                  <a:cubicBezTo>
                    <a:pt x="53513" y="-1423"/>
                    <a:pt x="42655" y="-375"/>
                    <a:pt x="36368" y="863"/>
                  </a:cubicBezTo>
                  <a:cubicBezTo>
                    <a:pt x="25224" y="3245"/>
                    <a:pt x="15794" y="12008"/>
                    <a:pt x="9793" y="21247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8BDDE07-DDB6-478A-A565-744F77FBECE2}"/>
                </a:ext>
              </a:extLst>
            </p:cNvPr>
            <p:cNvSpPr/>
            <p:nvPr/>
          </p:nvSpPr>
          <p:spPr>
            <a:xfrm>
              <a:off x="5954839" y="2859881"/>
              <a:ext cx="215531" cy="175236"/>
            </a:xfrm>
            <a:custGeom>
              <a:avLst/>
              <a:gdLst>
                <a:gd name="connsiteX0" fmla="*/ 212312 w 215531"/>
                <a:gd name="connsiteY0" fmla="*/ 0 h 175236"/>
                <a:gd name="connsiteX1" fmla="*/ 135160 w 215531"/>
                <a:gd name="connsiteY1" fmla="*/ 98203 h 175236"/>
                <a:gd name="connsiteX2" fmla="*/ 21908 w 215531"/>
                <a:gd name="connsiteY2" fmla="*/ 125825 h 175236"/>
                <a:gd name="connsiteX3" fmla="*/ 0 w 215531"/>
                <a:gd name="connsiteY3" fmla="*/ 122682 h 175236"/>
                <a:gd name="connsiteX4" fmla="*/ 51149 w 215531"/>
                <a:gd name="connsiteY4" fmla="*/ 171736 h 175236"/>
                <a:gd name="connsiteX5" fmla="*/ 69913 w 215531"/>
                <a:gd name="connsiteY5" fmla="*/ 173831 h 175236"/>
                <a:gd name="connsiteX6" fmla="*/ 212312 w 215531"/>
                <a:gd name="connsiteY6" fmla="*/ 0 h 17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531" h="175236">
                  <a:moveTo>
                    <a:pt x="212312" y="0"/>
                  </a:moveTo>
                  <a:cubicBezTo>
                    <a:pt x="210217" y="39243"/>
                    <a:pt x="163925" y="80296"/>
                    <a:pt x="135160" y="98203"/>
                  </a:cubicBezTo>
                  <a:cubicBezTo>
                    <a:pt x="102679" y="118396"/>
                    <a:pt x="59912" y="128683"/>
                    <a:pt x="21908" y="125825"/>
                  </a:cubicBezTo>
                  <a:cubicBezTo>
                    <a:pt x="14383" y="125254"/>
                    <a:pt x="7144" y="124206"/>
                    <a:pt x="0" y="122682"/>
                  </a:cubicBezTo>
                  <a:cubicBezTo>
                    <a:pt x="20669" y="148876"/>
                    <a:pt x="40196" y="164211"/>
                    <a:pt x="51149" y="171736"/>
                  </a:cubicBezTo>
                  <a:cubicBezTo>
                    <a:pt x="56674" y="175451"/>
                    <a:pt x="63722" y="176308"/>
                    <a:pt x="69913" y="173831"/>
                  </a:cubicBezTo>
                  <a:cubicBezTo>
                    <a:pt x="192977" y="125444"/>
                    <a:pt x="227076" y="48959"/>
                    <a:pt x="212312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4" name="Graphic 554">
            <a:extLst>
              <a:ext uri="{FF2B5EF4-FFF2-40B4-BE49-F238E27FC236}">
                <a16:creationId xmlns:a16="http://schemas.microsoft.com/office/drawing/2014/main" id="{45609783-3598-49FC-8988-97BB7EFB81C4}"/>
              </a:ext>
            </a:extLst>
          </p:cNvPr>
          <p:cNvGrpSpPr/>
          <p:nvPr/>
        </p:nvGrpSpPr>
        <p:grpSpPr>
          <a:xfrm rot="21061771">
            <a:off x="7977474" y="531241"/>
            <a:ext cx="660776" cy="617974"/>
            <a:chOff x="6417094" y="2748971"/>
            <a:chExt cx="495159" cy="422487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1B9A4E5-1795-422D-9B5B-F64C5E7FA46B}"/>
                </a:ext>
              </a:extLst>
            </p:cNvPr>
            <p:cNvSpPr/>
            <p:nvPr/>
          </p:nvSpPr>
          <p:spPr>
            <a:xfrm>
              <a:off x="6417094" y="2801038"/>
              <a:ext cx="486530" cy="370419"/>
            </a:xfrm>
            <a:custGeom>
              <a:avLst/>
              <a:gdLst>
                <a:gd name="connsiteX0" fmla="*/ 486530 w 486530"/>
                <a:gd name="connsiteY0" fmla="*/ 277156 h 370419"/>
                <a:gd name="connsiteX1" fmla="*/ 476719 w 486530"/>
                <a:gd name="connsiteY1" fmla="*/ 271726 h 370419"/>
                <a:gd name="connsiteX2" fmla="*/ 314318 w 486530"/>
                <a:gd name="connsiteY2" fmla="*/ 54937 h 370419"/>
                <a:gd name="connsiteX3" fmla="*/ 35426 w 486530"/>
                <a:gd name="connsiteY3" fmla="*/ 27505 h 370419"/>
                <a:gd name="connsiteX4" fmla="*/ 29521 w 486530"/>
                <a:gd name="connsiteY4" fmla="*/ 24267 h 370419"/>
                <a:gd name="connsiteX5" fmla="*/ 12471 w 486530"/>
                <a:gd name="connsiteY5" fmla="*/ 53509 h 370419"/>
                <a:gd name="connsiteX6" fmla="*/ 162490 w 486530"/>
                <a:gd name="connsiteY6" fmla="*/ 315446 h 370419"/>
                <a:gd name="connsiteX7" fmla="*/ 464337 w 486530"/>
                <a:gd name="connsiteY7" fmla="*/ 316875 h 370419"/>
                <a:gd name="connsiteX8" fmla="*/ 486530 w 486530"/>
                <a:gd name="connsiteY8" fmla="*/ 277156 h 3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530" h="370419">
                  <a:moveTo>
                    <a:pt x="486530" y="277156"/>
                  </a:moveTo>
                  <a:lnTo>
                    <a:pt x="476719" y="271726"/>
                  </a:lnTo>
                  <a:cubicBezTo>
                    <a:pt x="478720" y="202099"/>
                    <a:pt x="415474" y="113897"/>
                    <a:pt x="314318" y="54937"/>
                  </a:cubicBezTo>
                  <a:cubicBezTo>
                    <a:pt x="207067" y="-7547"/>
                    <a:pt x="92195" y="-16786"/>
                    <a:pt x="35426" y="27505"/>
                  </a:cubicBezTo>
                  <a:lnTo>
                    <a:pt x="29521" y="24267"/>
                  </a:lnTo>
                  <a:lnTo>
                    <a:pt x="12471" y="53509"/>
                  </a:lnTo>
                  <a:cubicBezTo>
                    <a:pt x="-29439" y="125422"/>
                    <a:pt x="37712" y="242675"/>
                    <a:pt x="162490" y="315446"/>
                  </a:cubicBezTo>
                  <a:cubicBezTo>
                    <a:pt x="287267" y="388217"/>
                    <a:pt x="422427" y="388789"/>
                    <a:pt x="464337" y="316875"/>
                  </a:cubicBezTo>
                  <a:lnTo>
                    <a:pt x="486530" y="277156"/>
                  </a:lnTo>
                  <a:close/>
                </a:path>
              </a:pathLst>
            </a:custGeom>
            <a:solidFill>
              <a:srgbClr val="F4AE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D99BF51-A0D8-4C61-8849-240F25DAD4CC}"/>
                </a:ext>
              </a:extLst>
            </p:cNvPr>
            <p:cNvSpPr/>
            <p:nvPr/>
          </p:nvSpPr>
          <p:spPr>
            <a:xfrm>
              <a:off x="6434144" y="2771795"/>
              <a:ext cx="476808" cy="370385"/>
            </a:xfrm>
            <a:custGeom>
              <a:avLst/>
              <a:gdLst>
                <a:gd name="connsiteX0" fmla="*/ 464337 w 476808"/>
                <a:gd name="connsiteY0" fmla="*/ 316876 h 370385"/>
                <a:gd name="connsiteX1" fmla="*/ 162490 w 476808"/>
                <a:gd name="connsiteY1" fmla="*/ 315447 h 370385"/>
                <a:gd name="connsiteX2" fmla="*/ 12471 w 476808"/>
                <a:gd name="connsiteY2" fmla="*/ 53510 h 370385"/>
                <a:gd name="connsiteX3" fmla="*/ 314318 w 476808"/>
                <a:gd name="connsiteY3" fmla="*/ 54938 h 370385"/>
                <a:gd name="connsiteX4" fmla="*/ 464337 w 476808"/>
                <a:gd name="connsiteY4" fmla="*/ 316876 h 37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808" h="370385">
                  <a:moveTo>
                    <a:pt x="464337" y="316876"/>
                  </a:moveTo>
                  <a:cubicBezTo>
                    <a:pt x="422427" y="388790"/>
                    <a:pt x="287267" y="388123"/>
                    <a:pt x="162490" y="315447"/>
                  </a:cubicBezTo>
                  <a:cubicBezTo>
                    <a:pt x="37712" y="242676"/>
                    <a:pt x="-29439" y="125423"/>
                    <a:pt x="12471" y="53510"/>
                  </a:cubicBezTo>
                  <a:cubicBezTo>
                    <a:pt x="54381" y="-18404"/>
                    <a:pt x="189541" y="-17737"/>
                    <a:pt x="314318" y="54938"/>
                  </a:cubicBezTo>
                  <a:cubicBezTo>
                    <a:pt x="439096" y="127709"/>
                    <a:pt x="506247" y="244962"/>
                    <a:pt x="464337" y="316876"/>
                  </a:cubicBezTo>
                  <a:close/>
                </a:path>
              </a:pathLst>
            </a:custGeom>
            <a:solidFill>
              <a:srgbClr val="FFC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D1CF9EF-53F5-4E59-AEB7-80590AD4E1E2}"/>
                </a:ext>
              </a:extLst>
            </p:cNvPr>
            <p:cNvSpPr/>
            <p:nvPr/>
          </p:nvSpPr>
          <p:spPr>
            <a:xfrm rot="-3585801">
              <a:off x="6552816" y="2749330"/>
              <a:ext cx="239471" cy="415312"/>
            </a:xfrm>
            <a:custGeom>
              <a:avLst/>
              <a:gdLst>
                <a:gd name="connsiteX0" fmla="*/ 239472 w 239471"/>
                <a:gd name="connsiteY0" fmla="*/ 207656 h 415312"/>
                <a:gd name="connsiteX1" fmla="*/ 119736 w 239471"/>
                <a:gd name="connsiteY1" fmla="*/ 415313 h 415312"/>
                <a:gd name="connsiteX2" fmla="*/ 0 w 239471"/>
                <a:gd name="connsiteY2" fmla="*/ 207656 h 415312"/>
                <a:gd name="connsiteX3" fmla="*/ 119736 w 239471"/>
                <a:gd name="connsiteY3" fmla="*/ 0 h 415312"/>
                <a:gd name="connsiteX4" fmla="*/ 239472 w 239471"/>
                <a:gd name="connsiteY4" fmla="*/ 207656 h 41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71" h="415312">
                  <a:moveTo>
                    <a:pt x="239472" y="207656"/>
                  </a:moveTo>
                  <a:cubicBezTo>
                    <a:pt x="239472" y="322342"/>
                    <a:pt x="185864" y="415313"/>
                    <a:pt x="119736" y="415313"/>
                  </a:cubicBezTo>
                  <a:cubicBezTo>
                    <a:pt x="53607" y="415313"/>
                    <a:pt x="0" y="322342"/>
                    <a:pt x="0" y="207656"/>
                  </a:cubicBezTo>
                  <a:cubicBezTo>
                    <a:pt x="0" y="92971"/>
                    <a:pt x="53607" y="0"/>
                    <a:pt x="119736" y="0"/>
                  </a:cubicBezTo>
                  <a:cubicBezTo>
                    <a:pt x="185864" y="0"/>
                    <a:pt x="239472" y="92971"/>
                    <a:pt x="239472" y="207656"/>
                  </a:cubicBezTo>
                  <a:close/>
                </a:path>
              </a:pathLst>
            </a:custGeom>
            <a:solidFill>
              <a:srgbClr val="F4AE2C">
                <a:alpha val="60000"/>
              </a:srgbClr>
            </a:solidFill>
            <a:ln w="95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4DBAC5E-FB04-4B09-970D-0ECFEB274807}"/>
                </a:ext>
              </a:extLst>
            </p:cNvPr>
            <p:cNvSpPr/>
            <p:nvPr/>
          </p:nvSpPr>
          <p:spPr>
            <a:xfrm>
              <a:off x="6589765" y="2865589"/>
              <a:ext cx="181313" cy="175371"/>
            </a:xfrm>
            <a:custGeom>
              <a:avLst/>
              <a:gdLst>
                <a:gd name="connsiteX0" fmla="*/ 135742 w 181313"/>
                <a:gd name="connsiteY0" fmla="*/ 16295 h 175371"/>
                <a:gd name="connsiteX1" fmla="*/ 174318 w 181313"/>
                <a:gd name="connsiteY1" fmla="*/ 53633 h 175371"/>
                <a:gd name="connsiteX2" fmla="*/ 178319 w 181313"/>
                <a:gd name="connsiteY2" fmla="*/ 88208 h 175371"/>
                <a:gd name="connsiteX3" fmla="*/ 171080 w 181313"/>
                <a:gd name="connsiteY3" fmla="*/ 93352 h 175371"/>
                <a:gd name="connsiteX4" fmla="*/ 161079 w 181313"/>
                <a:gd name="connsiteY4" fmla="*/ 91828 h 175371"/>
                <a:gd name="connsiteX5" fmla="*/ 153268 w 181313"/>
                <a:gd name="connsiteY5" fmla="*/ 83160 h 175371"/>
                <a:gd name="connsiteX6" fmla="*/ 147172 w 181313"/>
                <a:gd name="connsiteY6" fmla="*/ 70873 h 175371"/>
                <a:gd name="connsiteX7" fmla="*/ 138695 w 181313"/>
                <a:gd name="connsiteY7" fmla="*/ 57347 h 175371"/>
                <a:gd name="connsiteX8" fmla="*/ 124407 w 181313"/>
                <a:gd name="connsiteY8" fmla="*/ 45155 h 175371"/>
                <a:gd name="connsiteX9" fmla="*/ 108977 w 181313"/>
                <a:gd name="connsiteY9" fmla="*/ 45536 h 175371"/>
                <a:gd name="connsiteX10" fmla="*/ 110215 w 181313"/>
                <a:gd name="connsiteY10" fmla="*/ 56776 h 175371"/>
                <a:gd name="connsiteX11" fmla="*/ 123645 w 181313"/>
                <a:gd name="connsiteY11" fmla="*/ 72778 h 175371"/>
                <a:gd name="connsiteX12" fmla="*/ 137076 w 181313"/>
                <a:gd name="connsiteY12" fmla="*/ 88780 h 175371"/>
                <a:gd name="connsiteX13" fmla="*/ 156411 w 181313"/>
                <a:gd name="connsiteY13" fmla="*/ 124403 h 175371"/>
                <a:gd name="connsiteX14" fmla="*/ 149553 w 181313"/>
                <a:gd name="connsiteY14" fmla="*/ 154883 h 175371"/>
                <a:gd name="connsiteX15" fmla="*/ 136123 w 181313"/>
                <a:gd name="connsiteY15" fmla="*/ 167933 h 175371"/>
                <a:gd name="connsiteX16" fmla="*/ 114597 w 181313"/>
                <a:gd name="connsiteY16" fmla="*/ 174886 h 175371"/>
                <a:gd name="connsiteX17" fmla="*/ 84498 w 181313"/>
                <a:gd name="connsiteY17" fmla="*/ 172124 h 175371"/>
                <a:gd name="connsiteX18" fmla="*/ 47922 w 181313"/>
                <a:gd name="connsiteY18" fmla="*/ 156407 h 175371"/>
                <a:gd name="connsiteX19" fmla="*/ 1821 w 181313"/>
                <a:gd name="connsiteY19" fmla="*/ 106592 h 175371"/>
                <a:gd name="connsiteX20" fmla="*/ 2964 w 181313"/>
                <a:gd name="connsiteY20" fmla="*/ 83922 h 175371"/>
                <a:gd name="connsiteX21" fmla="*/ 11631 w 181313"/>
                <a:gd name="connsiteY21" fmla="*/ 77350 h 175371"/>
                <a:gd name="connsiteX22" fmla="*/ 23823 w 181313"/>
                <a:gd name="connsiteY22" fmla="*/ 80207 h 175371"/>
                <a:gd name="connsiteX23" fmla="*/ 40397 w 181313"/>
                <a:gd name="connsiteY23" fmla="*/ 98591 h 175371"/>
                <a:gd name="connsiteX24" fmla="*/ 61828 w 181313"/>
                <a:gd name="connsiteY24" fmla="*/ 119831 h 175371"/>
                <a:gd name="connsiteX25" fmla="*/ 82402 w 181313"/>
                <a:gd name="connsiteY25" fmla="*/ 121260 h 175371"/>
                <a:gd name="connsiteX26" fmla="*/ 77830 w 181313"/>
                <a:gd name="connsiteY26" fmla="*/ 109830 h 175371"/>
                <a:gd name="connsiteX27" fmla="*/ 59256 w 181313"/>
                <a:gd name="connsiteY27" fmla="*/ 90971 h 175371"/>
                <a:gd name="connsiteX28" fmla="*/ 42588 w 181313"/>
                <a:gd name="connsiteY28" fmla="*/ 69539 h 175371"/>
                <a:gd name="connsiteX29" fmla="*/ 32777 w 181313"/>
                <a:gd name="connsiteY29" fmla="*/ 45346 h 175371"/>
                <a:gd name="connsiteX30" fmla="*/ 39444 w 181313"/>
                <a:gd name="connsiteY30" fmla="*/ 22200 h 175371"/>
                <a:gd name="connsiteX31" fmla="*/ 78116 w 181313"/>
                <a:gd name="connsiteY31" fmla="*/ 197 h 175371"/>
                <a:gd name="connsiteX32" fmla="*/ 135742 w 181313"/>
                <a:gd name="connsiteY32" fmla="*/ 16295 h 17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1313" h="175371">
                  <a:moveTo>
                    <a:pt x="135742" y="16295"/>
                  </a:moveTo>
                  <a:cubicBezTo>
                    <a:pt x="153744" y="26772"/>
                    <a:pt x="166603" y="39250"/>
                    <a:pt x="174318" y="53633"/>
                  </a:cubicBezTo>
                  <a:cubicBezTo>
                    <a:pt x="182034" y="68015"/>
                    <a:pt x="183367" y="79541"/>
                    <a:pt x="178319" y="88208"/>
                  </a:cubicBezTo>
                  <a:cubicBezTo>
                    <a:pt x="176890" y="90685"/>
                    <a:pt x="174414" y="92399"/>
                    <a:pt x="171080" y="93352"/>
                  </a:cubicBezTo>
                  <a:cubicBezTo>
                    <a:pt x="167746" y="94209"/>
                    <a:pt x="164412" y="93733"/>
                    <a:pt x="161079" y="91828"/>
                  </a:cubicBezTo>
                  <a:cubicBezTo>
                    <a:pt x="158126" y="90113"/>
                    <a:pt x="155554" y="87256"/>
                    <a:pt x="153268" y="83160"/>
                  </a:cubicBezTo>
                  <a:cubicBezTo>
                    <a:pt x="150982" y="79064"/>
                    <a:pt x="148982" y="74969"/>
                    <a:pt x="147172" y="70873"/>
                  </a:cubicBezTo>
                  <a:cubicBezTo>
                    <a:pt x="145458" y="66777"/>
                    <a:pt x="142600" y="62205"/>
                    <a:pt x="138695" y="57347"/>
                  </a:cubicBezTo>
                  <a:cubicBezTo>
                    <a:pt x="134790" y="52490"/>
                    <a:pt x="130027" y="48394"/>
                    <a:pt x="124407" y="45155"/>
                  </a:cubicBezTo>
                  <a:cubicBezTo>
                    <a:pt x="116883" y="40774"/>
                    <a:pt x="111739" y="40869"/>
                    <a:pt x="108977" y="45536"/>
                  </a:cubicBezTo>
                  <a:cubicBezTo>
                    <a:pt x="107072" y="48870"/>
                    <a:pt x="107453" y="52585"/>
                    <a:pt x="110215" y="56776"/>
                  </a:cubicBezTo>
                  <a:cubicBezTo>
                    <a:pt x="112977" y="60967"/>
                    <a:pt x="117454" y="66301"/>
                    <a:pt x="123645" y="72778"/>
                  </a:cubicBezTo>
                  <a:cubicBezTo>
                    <a:pt x="129837" y="79255"/>
                    <a:pt x="134313" y="84589"/>
                    <a:pt x="137076" y="88780"/>
                  </a:cubicBezTo>
                  <a:cubicBezTo>
                    <a:pt x="148315" y="102877"/>
                    <a:pt x="154792" y="114783"/>
                    <a:pt x="156411" y="124403"/>
                  </a:cubicBezTo>
                  <a:cubicBezTo>
                    <a:pt x="158031" y="134024"/>
                    <a:pt x="155745" y="144215"/>
                    <a:pt x="149553" y="154883"/>
                  </a:cubicBezTo>
                  <a:cubicBezTo>
                    <a:pt x="146505" y="160122"/>
                    <a:pt x="142029" y="164408"/>
                    <a:pt x="136123" y="167933"/>
                  </a:cubicBezTo>
                  <a:cubicBezTo>
                    <a:pt x="130218" y="171362"/>
                    <a:pt x="123074" y="173648"/>
                    <a:pt x="114597" y="174886"/>
                  </a:cubicBezTo>
                  <a:cubicBezTo>
                    <a:pt x="106119" y="176029"/>
                    <a:pt x="96118" y="175172"/>
                    <a:pt x="84498" y="172124"/>
                  </a:cubicBezTo>
                  <a:cubicBezTo>
                    <a:pt x="72877" y="169076"/>
                    <a:pt x="60685" y="163932"/>
                    <a:pt x="47922" y="156407"/>
                  </a:cubicBezTo>
                  <a:cubicBezTo>
                    <a:pt x="22966" y="141834"/>
                    <a:pt x="7536" y="125261"/>
                    <a:pt x="1821" y="106592"/>
                  </a:cubicBezTo>
                  <a:cubicBezTo>
                    <a:pt x="-942" y="97448"/>
                    <a:pt x="-561" y="89923"/>
                    <a:pt x="2964" y="83922"/>
                  </a:cubicBezTo>
                  <a:cubicBezTo>
                    <a:pt x="5059" y="80207"/>
                    <a:pt x="8012" y="78017"/>
                    <a:pt x="11631" y="77350"/>
                  </a:cubicBezTo>
                  <a:cubicBezTo>
                    <a:pt x="15251" y="76588"/>
                    <a:pt x="19347" y="77540"/>
                    <a:pt x="23823" y="80207"/>
                  </a:cubicBezTo>
                  <a:cubicBezTo>
                    <a:pt x="28300" y="82779"/>
                    <a:pt x="33825" y="88970"/>
                    <a:pt x="40397" y="98591"/>
                  </a:cubicBezTo>
                  <a:cubicBezTo>
                    <a:pt x="46969" y="108211"/>
                    <a:pt x="54113" y="115355"/>
                    <a:pt x="61828" y="119831"/>
                  </a:cubicBezTo>
                  <a:cubicBezTo>
                    <a:pt x="72496" y="126023"/>
                    <a:pt x="79354" y="126499"/>
                    <a:pt x="82402" y="121260"/>
                  </a:cubicBezTo>
                  <a:cubicBezTo>
                    <a:pt x="84021" y="118593"/>
                    <a:pt x="82402" y="114688"/>
                    <a:pt x="77830" y="109830"/>
                  </a:cubicBezTo>
                  <a:cubicBezTo>
                    <a:pt x="73163" y="104877"/>
                    <a:pt x="66972" y="98591"/>
                    <a:pt x="59256" y="90971"/>
                  </a:cubicBezTo>
                  <a:cubicBezTo>
                    <a:pt x="51541" y="83351"/>
                    <a:pt x="45921" y="76207"/>
                    <a:pt x="42588" y="69539"/>
                  </a:cubicBezTo>
                  <a:cubicBezTo>
                    <a:pt x="36206" y="60872"/>
                    <a:pt x="32967" y="52775"/>
                    <a:pt x="32777" y="45346"/>
                  </a:cubicBezTo>
                  <a:cubicBezTo>
                    <a:pt x="32586" y="37821"/>
                    <a:pt x="34872" y="30106"/>
                    <a:pt x="39444" y="22200"/>
                  </a:cubicBezTo>
                  <a:cubicBezTo>
                    <a:pt x="47350" y="8675"/>
                    <a:pt x="60209" y="1340"/>
                    <a:pt x="78116" y="197"/>
                  </a:cubicBezTo>
                  <a:cubicBezTo>
                    <a:pt x="95928" y="-1136"/>
                    <a:pt x="115168" y="4293"/>
                    <a:pt x="135742" y="16295"/>
                  </a:cubicBezTo>
                  <a:close/>
                </a:path>
              </a:pathLst>
            </a:custGeom>
            <a:solidFill>
              <a:srgbClr val="E598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9" name="Graphic 554">
            <a:extLst>
              <a:ext uri="{FF2B5EF4-FFF2-40B4-BE49-F238E27FC236}">
                <a16:creationId xmlns:a16="http://schemas.microsoft.com/office/drawing/2014/main" id="{90304219-4A7C-4EBD-BACA-4BD0C6EBC0FC}"/>
              </a:ext>
            </a:extLst>
          </p:cNvPr>
          <p:cNvGrpSpPr/>
          <p:nvPr/>
        </p:nvGrpSpPr>
        <p:grpSpPr>
          <a:xfrm rot="21061771">
            <a:off x="9200297" y="599207"/>
            <a:ext cx="530972" cy="444077"/>
            <a:chOff x="5753732" y="3343384"/>
            <a:chExt cx="328557" cy="27569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2DE58B1-AE61-4BAC-AE5E-7DAB2EC61255}"/>
                </a:ext>
              </a:extLst>
            </p:cNvPr>
            <p:cNvSpPr/>
            <p:nvPr/>
          </p:nvSpPr>
          <p:spPr>
            <a:xfrm>
              <a:off x="5791009" y="3399975"/>
              <a:ext cx="267892" cy="195344"/>
            </a:xfrm>
            <a:custGeom>
              <a:avLst/>
              <a:gdLst>
                <a:gd name="connsiteX0" fmla="*/ 250793 w 267892"/>
                <a:gd name="connsiteY0" fmla="*/ 11213 h 195344"/>
                <a:gd name="connsiteX1" fmla="*/ 245459 w 267892"/>
                <a:gd name="connsiteY1" fmla="*/ 14070 h 195344"/>
                <a:gd name="connsiteX2" fmla="*/ 98203 w 267892"/>
                <a:gd name="connsiteY2" fmla="*/ 24453 h 195344"/>
                <a:gd name="connsiteX3" fmla="*/ 3238 w 267892"/>
                <a:gd name="connsiteY3" fmla="*/ 144087 h 195344"/>
                <a:gd name="connsiteX4" fmla="*/ 0 w 267892"/>
                <a:gd name="connsiteY4" fmla="*/ 145801 h 195344"/>
                <a:gd name="connsiteX5" fmla="*/ 8382 w 267892"/>
                <a:gd name="connsiteY5" fmla="*/ 162279 h 195344"/>
                <a:gd name="connsiteX6" fmla="*/ 172688 w 267892"/>
                <a:gd name="connsiteY6" fmla="*/ 170947 h 195344"/>
                <a:gd name="connsiteX7" fmla="*/ 262509 w 267892"/>
                <a:gd name="connsiteY7" fmla="*/ 33120 h 195344"/>
                <a:gd name="connsiteX8" fmla="*/ 250793 w 267892"/>
                <a:gd name="connsiteY8" fmla="*/ 11213 h 19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892" h="195344">
                  <a:moveTo>
                    <a:pt x="250793" y="11213"/>
                  </a:moveTo>
                  <a:lnTo>
                    <a:pt x="245459" y="14070"/>
                  </a:lnTo>
                  <a:cubicBezTo>
                    <a:pt x="214122" y="-7456"/>
                    <a:pt x="155067" y="-4503"/>
                    <a:pt x="98203" y="24453"/>
                  </a:cubicBezTo>
                  <a:cubicBezTo>
                    <a:pt x="37909" y="55123"/>
                    <a:pt x="-286" y="104939"/>
                    <a:pt x="3238" y="144087"/>
                  </a:cubicBezTo>
                  <a:lnTo>
                    <a:pt x="0" y="145801"/>
                  </a:lnTo>
                  <a:lnTo>
                    <a:pt x="8382" y="162279"/>
                  </a:lnTo>
                  <a:cubicBezTo>
                    <a:pt x="28956" y="202761"/>
                    <a:pt x="102489" y="206571"/>
                    <a:pt x="172688" y="170947"/>
                  </a:cubicBezTo>
                  <a:cubicBezTo>
                    <a:pt x="242888" y="135324"/>
                    <a:pt x="283083" y="73602"/>
                    <a:pt x="262509" y="33120"/>
                  </a:cubicBezTo>
                  <a:lnTo>
                    <a:pt x="250793" y="11213"/>
                  </a:lnTo>
                  <a:close/>
                </a:path>
              </a:pathLst>
            </a:custGeom>
            <a:solidFill>
              <a:srgbClr val="F4AE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3546FB-B8E2-45B5-A899-6034DF3FA578}"/>
                </a:ext>
              </a:extLst>
            </p:cNvPr>
            <p:cNvSpPr/>
            <p:nvPr/>
          </p:nvSpPr>
          <p:spPr>
            <a:xfrm rot="-1616502">
              <a:off x="5775511" y="3399027"/>
              <a:ext cx="284998" cy="164407"/>
            </a:xfrm>
            <a:custGeom>
              <a:avLst/>
              <a:gdLst>
                <a:gd name="connsiteX0" fmla="*/ 284998 w 284998"/>
                <a:gd name="connsiteY0" fmla="*/ 82204 h 164407"/>
                <a:gd name="connsiteX1" fmla="*/ 142499 w 284998"/>
                <a:gd name="connsiteY1" fmla="*/ 164407 h 164407"/>
                <a:gd name="connsiteX2" fmla="*/ 0 w 284998"/>
                <a:gd name="connsiteY2" fmla="*/ 82204 h 164407"/>
                <a:gd name="connsiteX3" fmla="*/ 142499 w 284998"/>
                <a:gd name="connsiteY3" fmla="*/ 0 h 164407"/>
                <a:gd name="connsiteX4" fmla="*/ 284998 w 284998"/>
                <a:gd name="connsiteY4" fmla="*/ 82204 h 16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8" h="164407">
                  <a:moveTo>
                    <a:pt x="284998" y="82204"/>
                  </a:moveTo>
                  <a:cubicBezTo>
                    <a:pt x="284998" y="127604"/>
                    <a:pt x="221199" y="164407"/>
                    <a:pt x="142499" y="164407"/>
                  </a:cubicBezTo>
                  <a:cubicBezTo>
                    <a:pt x="63799" y="164407"/>
                    <a:pt x="0" y="127604"/>
                    <a:pt x="0" y="82204"/>
                  </a:cubicBezTo>
                  <a:cubicBezTo>
                    <a:pt x="0" y="36804"/>
                    <a:pt x="63799" y="0"/>
                    <a:pt x="142499" y="0"/>
                  </a:cubicBezTo>
                  <a:cubicBezTo>
                    <a:pt x="221199" y="0"/>
                    <a:pt x="284998" y="36804"/>
                    <a:pt x="284998" y="82204"/>
                  </a:cubicBezTo>
                  <a:close/>
                </a:path>
              </a:pathLst>
            </a:custGeom>
            <a:solidFill>
              <a:srgbClr val="FFC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D4EED5B-DD67-42BC-80EF-89F95B702339}"/>
                </a:ext>
              </a:extLst>
            </p:cNvPr>
            <p:cNvSpPr/>
            <p:nvPr/>
          </p:nvSpPr>
          <p:spPr>
            <a:xfrm>
              <a:off x="5812853" y="3403654"/>
              <a:ext cx="210343" cy="155108"/>
            </a:xfrm>
            <a:custGeom>
              <a:avLst/>
              <a:gdLst>
                <a:gd name="connsiteX0" fmla="*/ 206089 w 210343"/>
                <a:gd name="connsiteY0" fmla="*/ 26298 h 155108"/>
                <a:gd name="connsiteX1" fmla="*/ 134747 w 210343"/>
                <a:gd name="connsiteY1" fmla="*/ 135740 h 155108"/>
                <a:gd name="connsiteX2" fmla="*/ 4254 w 210343"/>
                <a:gd name="connsiteY2" fmla="*/ 128882 h 155108"/>
                <a:gd name="connsiteX3" fmla="*/ 75596 w 210343"/>
                <a:gd name="connsiteY3" fmla="*/ 19440 h 155108"/>
                <a:gd name="connsiteX4" fmla="*/ 206089 w 210343"/>
                <a:gd name="connsiteY4" fmla="*/ 26298 h 1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3" h="155108">
                  <a:moveTo>
                    <a:pt x="206089" y="26298"/>
                  </a:moveTo>
                  <a:cubicBezTo>
                    <a:pt x="222377" y="58397"/>
                    <a:pt x="190468" y="107451"/>
                    <a:pt x="134747" y="135740"/>
                  </a:cubicBezTo>
                  <a:cubicBezTo>
                    <a:pt x="79025" y="164029"/>
                    <a:pt x="20637" y="160981"/>
                    <a:pt x="4254" y="128882"/>
                  </a:cubicBezTo>
                  <a:cubicBezTo>
                    <a:pt x="-12034" y="96783"/>
                    <a:pt x="19875" y="47729"/>
                    <a:pt x="75596" y="19440"/>
                  </a:cubicBezTo>
                  <a:cubicBezTo>
                    <a:pt x="131318" y="-8945"/>
                    <a:pt x="189706" y="-5897"/>
                    <a:pt x="206089" y="26298"/>
                  </a:cubicBezTo>
                  <a:close/>
                </a:path>
              </a:pathLst>
            </a:custGeom>
            <a:solidFill>
              <a:srgbClr val="F4AE2C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F268A4B-5BF7-4EE0-BC61-37A018A7C797}"/>
                </a:ext>
              </a:extLst>
            </p:cNvPr>
            <p:cNvSpPr/>
            <p:nvPr/>
          </p:nvSpPr>
          <p:spPr>
            <a:xfrm>
              <a:off x="5870781" y="3427930"/>
              <a:ext cx="98091" cy="95838"/>
            </a:xfrm>
            <a:custGeom>
              <a:avLst/>
              <a:gdLst>
                <a:gd name="connsiteX0" fmla="*/ 28432 w 98091"/>
                <a:gd name="connsiteY0" fmla="*/ 6784 h 95838"/>
                <a:gd name="connsiteX1" fmla="*/ 56912 w 98091"/>
                <a:gd name="connsiteY1" fmla="*/ 117 h 95838"/>
                <a:gd name="connsiteX2" fmla="*/ 73961 w 98091"/>
                <a:gd name="connsiteY2" fmla="*/ 8499 h 95838"/>
                <a:gd name="connsiteX3" fmla="*/ 74152 w 98091"/>
                <a:gd name="connsiteY3" fmla="*/ 13356 h 95838"/>
                <a:gd name="connsiteX4" fmla="*/ 70532 w 98091"/>
                <a:gd name="connsiteY4" fmla="*/ 17452 h 95838"/>
                <a:gd name="connsiteX5" fmla="*/ 64246 w 98091"/>
                <a:gd name="connsiteY5" fmla="*/ 18500 h 95838"/>
                <a:gd name="connsiteX6" fmla="*/ 56816 w 98091"/>
                <a:gd name="connsiteY6" fmla="*/ 17642 h 95838"/>
                <a:gd name="connsiteX7" fmla="*/ 48149 w 98091"/>
                <a:gd name="connsiteY7" fmla="*/ 17547 h 95838"/>
                <a:gd name="connsiteX8" fmla="*/ 38338 w 98091"/>
                <a:gd name="connsiteY8" fmla="*/ 20500 h 95838"/>
                <a:gd name="connsiteX9" fmla="*/ 33956 w 98091"/>
                <a:gd name="connsiteY9" fmla="*/ 27644 h 95838"/>
                <a:gd name="connsiteX10" fmla="*/ 39481 w 98091"/>
                <a:gd name="connsiteY10" fmla="*/ 30406 h 95838"/>
                <a:gd name="connsiteX11" fmla="*/ 50816 w 98091"/>
                <a:gd name="connsiteY11" fmla="*/ 28977 h 95838"/>
                <a:gd name="connsiteX12" fmla="*/ 62150 w 98091"/>
                <a:gd name="connsiteY12" fmla="*/ 27549 h 95838"/>
                <a:gd name="connsiteX13" fmla="*/ 84153 w 98091"/>
                <a:gd name="connsiteY13" fmla="*/ 29168 h 95838"/>
                <a:gd name="connsiteX14" fmla="*/ 96059 w 98091"/>
                <a:gd name="connsiteY14" fmla="*/ 41265 h 95838"/>
                <a:gd name="connsiteX15" fmla="*/ 98060 w 98091"/>
                <a:gd name="connsiteY15" fmla="*/ 51266 h 95838"/>
                <a:gd name="connsiteX16" fmla="*/ 94821 w 98091"/>
                <a:gd name="connsiteY16" fmla="*/ 63172 h 95838"/>
                <a:gd name="connsiteX17" fmla="*/ 84629 w 98091"/>
                <a:gd name="connsiteY17" fmla="*/ 76126 h 95838"/>
                <a:gd name="connsiteX18" fmla="*/ 66627 w 98091"/>
                <a:gd name="connsiteY18" fmla="*/ 88223 h 95838"/>
                <a:gd name="connsiteX19" fmla="*/ 30146 w 98091"/>
                <a:gd name="connsiteY19" fmla="*/ 94605 h 95838"/>
                <a:gd name="connsiteX20" fmla="*/ 20145 w 98091"/>
                <a:gd name="connsiteY20" fmla="*/ 87365 h 95838"/>
                <a:gd name="connsiteX21" fmla="*/ 19669 w 98091"/>
                <a:gd name="connsiteY21" fmla="*/ 81460 h 95838"/>
                <a:gd name="connsiteX22" fmla="*/ 24527 w 98091"/>
                <a:gd name="connsiteY22" fmla="*/ 76698 h 95838"/>
                <a:gd name="connsiteX23" fmla="*/ 37862 w 98091"/>
                <a:gd name="connsiteY23" fmla="*/ 74602 h 95838"/>
                <a:gd name="connsiteX24" fmla="*/ 53959 w 98091"/>
                <a:gd name="connsiteY24" fmla="*/ 71078 h 95838"/>
                <a:gd name="connsiteX25" fmla="*/ 60722 w 98091"/>
                <a:gd name="connsiteY25" fmla="*/ 62124 h 95838"/>
                <a:gd name="connsiteX26" fmla="*/ 54149 w 98091"/>
                <a:gd name="connsiteY26" fmla="*/ 60886 h 95838"/>
                <a:gd name="connsiteX27" fmla="*/ 40052 w 98091"/>
                <a:gd name="connsiteY27" fmla="*/ 63839 h 95838"/>
                <a:gd name="connsiteX28" fmla="*/ 25289 w 98091"/>
                <a:gd name="connsiteY28" fmla="*/ 65172 h 95838"/>
                <a:gd name="connsiteX29" fmla="*/ 11287 w 98091"/>
                <a:gd name="connsiteY29" fmla="*/ 62505 h 95838"/>
                <a:gd name="connsiteX30" fmla="*/ 2619 w 98091"/>
                <a:gd name="connsiteY30" fmla="*/ 52599 h 95838"/>
                <a:gd name="connsiteX31" fmla="*/ 3953 w 98091"/>
                <a:gd name="connsiteY31" fmla="*/ 28406 h 95838"/>
                <a:gd name="connsiteX32" fmla="*/ 28432 w 98091"/>
                <a:gd name="connsiteY32" fmla="*/ 6784 h 9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8091" h="95838">
                  <a:moveTo>
                    <a:pt x="28432" y="6784"/>
                  </a:moveTo>
                  <a:cubicBezTo>
                    <a:pt x="38528" y="1640"/>
                    <a:pt x="48053" y="-550"/>
                    <a:pt x="56912" y="117"/>
                  </a:cubicBezTo>
                  <a:cubicBezTo>
                    <a:pt x="65770" y="783"/>
                    <a:pt x="71485" y="3641"/>
                    <a:pt x="73961" y="8499"/>
                  </a:cubicBezTo>
                  <a:cubicBezTo>
                    <a:pt x="74723" y="9927"/>
                    <a:pt x="74723" y="11547"/>
                    <a:pt x="74152" y="13356"/>
                  </a:cubicBezTo>
                  <a:cubicBezTo>
                    <a:pt x="73580" y="15166"/>
                    <a:pt x="72342" y="16500"/>
                    <a:pt x="70532" y="17452"/>
                  </a:cubicBezTo>
                  <a:cubicBezTo>
                    <a:pt x="68913" y="18309"/>
                    <a:pt x="66818" y="18595"/>
                    <a:pt x="64246" y="18500"/>
                  </a:cubicBezTo>
                  <a:cubicBezTo>
                    <a:pt x="61674" y="18309"/>
                    <a:pt x="59198" y="18024"/>
                    <a:pt x="56816" y="17642"/>
                  </a:cubicBezTo>
                  <a:cubicBezTo>
                    <a:pt x="54435" y="17261"/>
                    <a:pt x="51482" y="17166"/>
                    <a:pt x="48149" y="17547"/>
                  </a:cubicBezTo>
                  <a:cubicBezTo>
                    <a:pt x="44720" y="17928"/>
                    <a:pt x="41481" y="18881"/>
                    <a:pt x="38338" y="20500"/>
                  </a:cubicBezTo>
                  <a:cubicBezTo>
                    <a:pt x="34052" y="22691"/>
                    <a:pt x="32623" y="25072"/>
                    <a:pt x="33956" y="27644"/>
                  </a:cubicBezTo>
                  <a:cubicBezTo>
                    <a:pt x="34909" y="29454"/>
                    <a:pt x="36719" y="30406"/>
                    <a:pt x="39481" y="30406"/>
                  </a:cubicBezTo>
                  <a:cubicBezTo>
                    <a:pt x="42243" y="30406"/>
                    <a:pt x="45958" y="29930"/>
                    <a:pt x="50816" y="28977"/>
                  </a:cubicBezTo>
                  <a:cubicBezTo>
                    <a:pt x="55578" y="28025"/>
                    <a:pt x="59388" y="27549"/>
                    <a:pt x="62150" y="27549"/>
                  </a:cubicBezTo>
                  <a:cubicBezTo>
                    <a:pt x="71961" y="26596"/>
                    <a:pt x="79295" y="27072"/>
                    <a:pt x="84153" y="29168"/>
                  </a:cubicBezTo>
                  <a:cubicBezTo>
                    <a:pt x="89011" y="31263"/>
                    <a:pt x="93011" y="35359"/>
                    <a:pt x="96059" y="41265"/>
                  </a:cubicBezTo>
                  <a:cubicBezTo>
                    <a:pt x="97583" y="44217"/>
                    <a:pt x="98250" y="47551"/>
                    <a:pt x="98060" y="51266"/>
                  </a:cubicBezTo>
                  <a:cubicBezTo>
                    <a:pt x="97869" y="54981"/>
                    <a:pt x="96821" y="58981"/>
                    <a:pt x="94821" y="63172"/>
                  </a:cubicBezTo>
                  <a:cubicBezTo>
                    <a:pt x="92821" y="67363"/>
                    <a:pt x="89487" y="71745"/>
                    <a:pt x="84629" y="76126"/>
                  </a:cubicBezTo>
                  <a:cubicBezTo>
                    <a:pt x="79867" y="80603"/>
                    <a:pt x="73866" y="84603"/>
                    <a:pt x="66627" y="88223"/>
                  </a:cubicBezTo>
                  <a:cubicBezTo>
                    <a:pt x="52530" y="95367"/>
                    <a:pt x="40433" y="97462"/>
                    <a:pt x="30146" y="94605"/>
                  </a:cubicBezTo>
                  <a:cubicBezTo>
                    <a:pt x="25193" y="93176"/>
                    <a:pt x="21860" y="90795"/>
                    <a:pt x="20145" y="87365"/>
                  </a:cubicBezTo>
                  <a:cubicBezTo>
                    <a:pt x="19097" y="85270"/>
                    <a:pt x="18907" y="83365"/>
                    <a:pt x="19669" y="81460"/>
                  </a:cubicBezTo>
                  <a:cubicBezTo>
                    <a:pt x="20431" y="79555"/>
                    <a:pt x="22050" y="78031"/>
                    <a:pt x="24527" y="76698"/>
                  </a:cubicBezTo>
                  <a:cubicBezTo>
                    <a:pt x="27003" y="75459"/>
                    <a:pt x="31480" y="74697"/>
                    <a:pt x="37862" y="74602"/>
                  </a:cubicBezTo>
                  <a:cubicBezTo>
                    <a:pt x="44243" y="74411"/>
                    <a:pt x="49577" y="73269"/>
                    <a:pt x="53959" y="71078"/>
                  </a:cubicBezTo>
                  <a:cubicBezTo>
                    <a:pt x="59960" y="68030"/>
                    <a:pt x="62150" y="65077"/>
                    <a:pt x="60722" y="62124"/>
                  </a:cubicBezTo>
                  <a:cubicBezTo>
                    <a:pt x="59960" y="60600"/>
                    <a:pt x="57769" y="60219"/>
                    <a:pt x="54149" y="60886"/>
                  </a:cubicBezTo>
                  <a:cubicBezTo>
                    <a:pt x="50530" y="61553"/>
                    <a:pt x="45767" y="62505"/>
                    <a:pt x="40052" y="63839"/>
                  </a:cubicBezTo>
                  <a:cubicBezTo>
                    <a:pt x="34242" y="65172"/>
                    <a:pt x="29384" y="65553"/>
                    <a:pt x="25289" y="65172"/>
                  </a:cubicBezTo>
                  <a:cubicBezTo>
                    <a:pt x="19478" y="65553"/>
                    <a:pt x="14811" y="64696"/>
                    <a:pt x="11287" y="62505"/>
                  </a:cubicBezTo>
                  <a:cubicBezTo>
                    <a:pt x="7763" y="60410"/>
                    <a:pt x="4905" y="57076"/>
                    <a:pt x="2619" y="52599"/>
                  </a:cubicBezTo>
                  <a:cubicBezTo>
                    <a:pt x="-1286" y="44979"/>
                    <a:pt x="-810" y="36883"/>
                    <a:pt x="3953" y="28406"/>
                  </a:cubicBezTo>
                  <a:cubicBezTo>
                    <a:pt x="8715" y="19929"/>
                    <a:pt x="16907" y="12690"/>
                    <a:pt x="28432" y="6784"/>
                  </a:cubicBezTo>
                  <a:close/>
                </a:path>
              </a:pathLst>
            </a:custGeom>
            <a:solidFill>
              <a:srgbClr val="E598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94" name="Graphic 554">
            <a:extLst>
              <a:ext uri="{FF2B5EF4-FFF2-40B4-BE49-F238E27FC236}">
                <a16:creationId xmlns:a16="http://schemas.microsoft.com/office/drawing/2014/main" id="{4F623328-BE7A-4160-9DF4-41C737749F46}"/>
              </a:ext>
            </a:extLst>
          </p:cNvPr>
          <p:cNvGrpSpPr/>
          <p:nvPr/>
        </p:nvGrpSpPr>
        <p:grpSpPr>
          <a:xfrm rot="21061771">
            <a:off x="8760509" y="1787486"/>
            <a:ext cx="530972" cy="444077"/>
            <a:chOff x="5753732" y="3343384"/>
            <a:chExt cx="328557" cy="275692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E7A89B3-3E77-46E9-9519-F577270EBEFD}"/>
                </a:ext>
              </a:extLst>
            </p:cNvPr>
            <p:cNvSpPr/>
            <p:nvPr/>
          </p:nvSpPr>
          <p:spPr>
            <a:xfrm>
              <a:off x="5791009" y="3399975"/>
              <a:ext cx="267892" cy="195344"/>
            </a:xfrm>
            <a:custGeom>
              <a:avLst/>
              <a:gdLst>
                <a:gd name="connsiteX0" fmla="*/ 250793 w 267892"/>
                <a:gd name="connsiteY0" fmla="*/ 11213 h 195344"/>
                <a:gd name="connsiteX1" fmla="*/ 245459 w 267892"/>
                <a:gd name="connsiteY1" fmla="*/ 14070 h 195344"/>
                <a:gd name="connsiteX2" fmla="*/ 98203 w 267892"/>
                <a:gd name="connsiteY2" fmla="*/ 24453 h 195344"/>
                <a:gd name="connsiteX3" fmla="*/ 3238 w 267892"/>
                <a:gd name="connsiteY3" fmla="*/ 144087 h 195344"/>
                <a:gd name="connsiteX4" fmla="*/ 0 w 267892"/>
                <a:gd name="connsiteY4" fmla="*/ 145801 h 195344"/>
                <a:gd name="connsiteX5" fmla="*/ 8382 w 267892"/>
                <a:gd name="connsiteY5" fmla="*/ 162279 h 195344"/>
                <a:gd name="connsiteX6" fmla="*/ 172688 w 267892"/>
                <a:gd name="connsiteY6" fmla="*/ 170947 h 195344"/>
                <a:gd name="connsiteX7" fmla="*/ 262509 w 267892"/>
                <a:gd name="connsiteY7" fmla="*/ 33120 h 195344"/>
                <a:gd name="connsiteX8" fmla="*/ 250793 w 267892"/>
                <a:gd name="connsiteY8" fmla="*/ 11213 h 19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892" h="195344">
                  <a:moveTo>
                    <a:pt x="250793" y="11213"/>
                  </a:moveTo>
                  <a:lnTo>
                    <a:pt x="245459" y="14070"/>
                  </a:lnTo>
                  <a:cubicBezTo>
                    <a:pt x="214122" y="-7456"/>
                    <a:pt x="155067" y="-4503"/>
                    <a:pt x="98203" y="24453"/>
                  </a:cubicBezTo>
                  <a:cubicBezTo>
                    <a:pt x="37909" y="55123"/>
                    <a:pt x="-286" y="104939"/>
                    <a:pt x="3238" y="144087"/>
                  </a:cubicBezTo>
                  <a:lnTo>
                    <a:pt x="0" y="145801"/>
                  </a:lnTo>
                  <a:lnTo>
                    <a:pt x="8382" y="162279"/>
                  </a:lnTo>
                  <a:cubicBezTo>
                    <a:pt x="28956" y="202761"/>
                    <a:pt x="102489" y="206571"/>
                    <a:pt x="172688" y="170947"/>
                  </a:cubicBezTo>
                  <a:cubicBezTo>
                    <a:pt x="242888" y="135324"/>
                    <a:pt x="283083" y="73602"/>
                    <a:pt x="262509" y="33120"/>
                  </a:cubicBezTo>
                  <a:lnTo>
                    <a:pt x="250793" y="11213"/>
                  </a:lnTo>
                  <a:close/>
                </a:path>
              </a:pathLst>
            </a:custGeom>
            <a:solidFill>
              <a:srgbClr val="F4AE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C60E93C-B76E-4BA6-B481-DB96C37A5F71}"/>
                </a:ext>
              </a:extLst>
            </p:cNvPr>
            <p:cNvSpPr/>
            <p:nvPr/>
          </p:nvSpPr>
          <p:spPr>
            <a:xfrm rot="-1616502">
              <a:off x="5775511" y="3399027"/>
              <a:ext cx="284998" cy="164407"/>
            </a:xfrm>
            <a:custGeom>
              <a:avLst/>
              <a:gdLst>
                <a:gd name="connsiteX0" fmla="*/ 284998 w 284998"/>
                <a:gd name="connsiteY0" fmla="*/ 82204 h 164407"/>
                <a:gd name="connsiteX1" fmla="*/ 142499 w 284998"/>
                <a:gd name="connsiteY1" fmla="*/ 164407 h 164407"/>
                <a:gd name="connsiteX2" fmla="*/ 0 w 284998"/>
                <a:gd name="connsiteY2" fmla="*/ 82204 h 164407"/>
                <a:gd name="connsiteX3" fmla="*/ 142499 w 284998"/>
                <a:gd name="connsiteY3" fmla="*/ 0 h 164407"/>
                <a:gd name="connsiteX4" fmla="*/ 284998 w 284998"/>
                <a:gd name="connsiteY4" fmla="*/ 82204 h 16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8" h="164407">
                  <a:moveTo>
                    <a:pt x="284998" y="82204"/>
                  </a:moveTo>
                  <a:cubicBezTo>
                    <a:pt x="284998" y="127604"/>
                    <a:pt x="221199" y="164407"/>
                    <a:pt x="142499" y="164407"/>
                  </a:cubicBezTo>
                  <a:cubicBezTo>
                    <a:pt x="63799" y="164407"/>
                    <a:pt x="0" y="127604"/>
                    <a:pt x="0" y="82204"/>
                  </a:cubicBezTo>
                  <a:cubicBezTo>
                    <a:pt x="0" y="36804"/>
                    <a:pt x="63799" y="0"/>
                    <a:pt x="142499" y="0"/>
                  </a:cubicBezTo>
                  <a:cubicBezTo>
                    <a:pt x="221199" y="0"/>
                    <a:pt x="284998" y="36804"/>
                    <a:pt x="284998" y="82204"/>
                  </a:cubicBezTo>
                  <a:close/>
                </a:path>
              </a:pathLst>
            </a:custGeom>
            <a:solidFill>
              <a:srgbClr val="FFC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A6C54C1-787B-4705-A31C-6A65CFA1D3E6}"/>
                </a:ext>
              </a:extLst>
            </p:cNvPr>
            <p:cNvSpPr/>
            <p:nvPr/>
          </p:nvSpPr>
          <p:spPr>
            <a:xfrm>
              <a:off x="5812853" y="3403654"/>
              <a:ext cx="210343" cy="155108"/>
            </a:xfrm>
            <a:custGeom>
              <a:avLst/>
              <a:gdLst>
                <a:gd name="connsiteX0" fmla="*/ 206089 w 210343"/>
                <a:gd name="connsiteY0" fmla="*/ 26298 h 155108"/>
                <a:gd name="connsiteX1" fmla="*/ 134747 w 210343"/>
                <a:gd name="connsiteY1" fmla="*/ 135740 h 155108"/>
                <a:gd name="connsiteX2" fmla="*/ 4254 w 210343"/>
                <a:gd name="connsiteY2" fmla="*/ 128882 h 155108"/>
                <a:gd name="connsiteX3" fmla="*/ 75596 w 210343"/>
                <a:gd name="connsiteY3" fmla="*/ 19440 h 155108"/>
                <a:gd name="connsiteX4" fmla="*/ 206089 w 210343"/>
                <a:gd name="connsiteY4" fmla="*/ 26298 h 1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3" h="155108">
                  <a:moveTo>
                    <a:pt x="206089" y="26298"/>
                  </a:moveTo>
                  <a:cubicBezTo>
                    <a:pt x="222377" y="58397"/>
                    <a:pt x="190468" y="107451"/>
                    <a:pt x="134747" y="135740"/>
                  </a:cubicBezTo>
                  <a:cubicBezTo>
                    <a:pt x="79025" y="164029"/>
                    <a:pt x="20637" y="160981"/>
                    <a:pt x="4254" y="128882"/>
                  </a:cubicBezTo>
                  <a:cubicBezTo>
                    <a:pt x="-12034" y="96783"/>
                    <a:pt x="19875" y="47729"/>
                    <a:pt x="75596" y="19440"/>
                  </a:cubicBezTo>
                  <a:cubicBezTo>
                    <a:pt x="131318" y="-8945"/>
                    <a:pt x="189706" y="-5897"/>
                    <a:pt x="206089" y="26298"/>
                  </a:cubicBezTo>
                  <a:close/>
                </a:path>
              </a:pathLst>
            </a:custGeom>
            <a:solidFill>
              <a:srgbClr val="F4AE2C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847A92-4078-46F3-861F-14E468717779}"/>
                </a:ext>
              </a:extLst>
            </p:cNvPr>
            <p:cNvSpPr/>
            <p:nvPr/>
          </p:nvSpPr>
          <p:spPr>
            <a:xfrm>
              <a:off x="5870781" y="3427930"/>
              <a:ext cx="98091" cy="95838"/>
            </a:xfrm>
            <a:custGeom>
              <a:avLst/>
              <a:gdLst>
                <a:gd name="connsiteX0" fmla="*/ 28432 w 98091"/>
                <a:gd name="connsiteY0" fmla="*/ 6784 h 95838"/>
                <a:gd name="connsiteX1" fmla="*/ 56912 w 98091"/>
                <a:gd name="connsiteY1" fmla="*/ 117 h 95838"/>
                <a:gd name="connsiteX2" fmla="*/ 73961 w 98091"/>
                <a:gd name="connsiteY2" fmla="*/ 8499 h 95838"/>
                <a:gd name="connsiteX3" fmla="*/ 74152 w 98091"/>
                <a:gd name="connsiteY3" fmla="*/ 13356 h 95838"/>
                <a:gd name="connsiteX4" fmla="*/ 70532 w 98091"/>
                <a:gd name="connsiteY4" fmla="*/ 17452 h 95838"/>
                <a:gd name="connsiteX5" fmla="*/ 64246 w 98091"/>
                <a:gd name="connsiteY5" fmla="*/ 18500 h 95838"/>
                <a:gd name="connsiteX6" fmla="*/ 56816 w 98091"/>
                <a:gd name="connsiteY6" fmla="*/ 17642 h 95838"/>
                <a:gd name="connsiteX7" fmla="*/ 48149 w 98091"/>
                <a:gd name="connsiteY7" fmla="*/ 17547 h 95838"/>
                <a:gd name="connsiteX8" fmla="*/ 38338 w 98091"/>
                <a:gd name="connsiteY8" fmla="*/ 20500 h 95838"/>
                <a:gd name="connsiteX9" fmla="*/ 33956 w 98091"/>
                <a:gd name="connsiteY9" fmla="*/ 27644 h 95838"/>
                <a:gd name="connsiteX10" fmla="*/ 39481 w 98091"/>
                <a:gd name="connsiteY10" fmla="*/ 30406 h 95838"/>
                <a:gd name="connsiteX11" fmla="*/ 50816 w 98091"/>
                <a:gd name="connsiteY11" fmla="*/ 28977 h 95838"/>
                <a:gd name="connsiteX12" fmla="*/ 62150 w 98091"/>
                <a:gd name="connsiteY12" fmla="*/ 27549 h 95838"/>
                <a:gd name="connsiteX13" fmla="*/ 84153 w 98091"/>
                <a:gd name="connsiteY13" fmla="*/ 29168 h 95838"/>
                <a:gd name="connsiteX14" fmla="*/ 96059 w 98091"/>
                <a:gd name="connsiteY14" fmla="*/ 41265 h 95838"/>
                <a:gd name="connsiteX15" fmla="*/ 98060 w 98091"/>
                <a:gd name="connsiteY15" fmla="*/ 51266 h 95838"/>
                <a:gd name="connsiteX16" fmla="*/ 94821 w 98091"/>
                <a:gd name="connsiteY16" fmla="*/ 63172 h 95838"/>
                <a:gd name="connsiteX17" fmla="*/ 84629 w 98091"/>
                <a:gd name="connsiteY17" fmla="*/ 76126 h 95838"/>
                <a:gd name="connsiteX18" fmla="*/ 66627 w 98091"/>
                <a:gd name="connsiteY18" fmla="*/ 88223 h 95838"/>
                <a:gd name="connsiteX19" fmla="*/ 30146 w 98091"/>
                <a:gd name="connsiteY19" fmla="*/ 94605 h 95838"/>
                <a:gd name="connsiteX20" fmla="*/ 20145 w 98091"/>
                <a:gd name="connsiteY20" fmla="*/ 87365 h 95838"/>
                <a:gd name="connsiteX21" fmla="*/ 19669 w 98091"/>
                <a:gd name="connsiteY21" fmla="*/ 81460 h 95838"/>
                <a:gd name="connsiteX22" fmla="*/ 24527 w 98091"/>
                <a:gd name="connsiteY22" fmla="*/ 76698 h 95838"/>
                <a:gd name="connsiteX23" fmla="*/ 37862 w 98091"/>
                <a:gd name="connsiteY23" fmla="*/ 74602 h 95838"/>
                <a:gd name="connsiteX24" fmla="*/ 53959 w 98091"/>
                <a:gd name="connsiteY24" fmla="*/ 71078 h 95838"/>
                <a:gd name="connsiteX25" fmla="*/ 60722 w 98091"/>
                <a:gd name="connsiteY25" fmla="*/ 62124 h 95838"/>
                <a:gd name="connsiteX26" fmla="*/ 54149 w 98091"/>
                <a:gd name="connsiteY26" fmla="*/ 60886 h 95838"/>
                <a:gd name="connsiteX27" fmla="*/ 40052 w 98091"/>
                <a:gd name="connsiteY27" fmla="*/ 63839 h 95838"/>
                <a:gd name="connsiteX28" fmla="*/ 25289 w 98091"/>
                <a:gd name="connsiteY28" fmla="*/ 65172 h 95838"/>
                <a:gd name="connsiteX29" fmla="*/ 11287 w 98091"/>
                <a:gd name="connsiteY29" fmla="*/ 62505 h 95838"/>
                <a:gd name="connsiteX30" fmla="*/ 2619 w 98091"/>
                <a:gd name="connsiteY30" fmla="*/ 52599 h 95838"/>
                <a:gd name="connsiteX31" fmla="*/ 3953 w 98091"/>
                <a:gd name="connsiteY31" fmla="*/ 28406 h 95838"/>
                <a:gd name="connsiteX32" fmla="*/ 28432 w 98091"/>
                <a:gd name="connsiteY32" fmla="*/ 6784 h 9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8091" h="95838">
                  <a:moveTo>
                    <a:pt x="28432" y="6784"/>
                  </a:moveTo>
                  <a:cubicBezTo>
                    <a:pt x="38528" y="1640"/>
                    <a:pt x="48053" y="-550"/>
                    <a:pt x="56912" y="117"/>
                  </a:cubicBezTo>
                  <a:cubicBezTo>
                    <a:pt x="65770" y="783"/>
                    <a:pt x="71485" y="3641"/>
                    <a:pt x="73961" y="8499"/>
                  </a:cubicBezTo>
                  <a:cubicBezTo>
                    <a:pt x="74723" y="9927"/>
                    <a:pt x="74723" y="11547"/>
                    <a:pt x="74152" y="13356"/>
                  </a:cubicBezTo>
                  <a:cubicBezTo>
                    <a:pt x="73580" y="15166"/>
                    <a:pt x="72342" y="16500"/>
                    <a:pt x="70532" y="17452"/>
                  </a:cubicBezTo>
                  <a:cubicBezTo>
                    <a:pt x="68913" y="18309"/>
                    <a:pt x="66818" y="18595"/>
                    <a:pt x="64246" y="18500"/>
                  </a:cubicBezTo>
                  <a:cubicBezTo>
                    <a:pt x="61674" y="18309"/>
                    <a:pt x="59198" y="18024"/>
                    <a:pt x="56816" y="17642"/>
                  </a:cubicBezTo>
                  <a:cubicBezTo>
                    <a:pt x="54435" y="17261"/>
                    <a:pt x="51482" y="17166"/>
                    <a:pt x="48149" y="17547"/>
                  </a:cubicBezTo>
                  <a:cubicBezTo>
                    <a:pt x="44720" y="17928"/>
                    <a:pt x="41481" y="18881"/>
                    <a:pt x="38338" y="20500"/>
                  </a:cubicBezTo>
                  <a:cubicBezTo>
                    <a:pt x="34052" y="22691"/>
                    <a:pt x="32623" y="25072"/>
                    <a:pt x="33956" y="27644"/>
                  </a:cubicBezTo>
                  <a:cubicBezTo>
                    <a:pt x="34909" y="29454"/>
                    <a:pt x="36719" y="30406"/>
                    <a:pt x="39481" y="30406"/>
                  </a:cubicBezTo>
                  <a:cubicBezTo>
                    <a:pt x="42243" y="30406"/>
                    <a:pt x="45958" y="29930"/>
                    <a:pt x="50816" y="28977"/>
                  </a:cubicBezTo>
                  <a:cubicBezTo>
                    <a:pt x="55578" y="28025"/>
                    <a:pt x="59388" y="27549"/>
                    <a:pt x="62150" y="27549"/>
                  </a:cubicBezTo>
                  <a:cubicBezTo>
                    <a:pt x="71961" y="26596"/>
                    <a:pt x="79295" y="27072"/>
                    <a:pt x="84153" y="29168"/>
                  </a:cubicBezTo>
                  <a:cubicBezTo>
                    <a:pt x="89011" y="31263"/>
                    <a:pt x="93011" y="35359"/>
                    <a:pt x="96059" y="41265"/>
                  </a:cubicBezTo>
                  <a:cubicBezTo>
                    <a:pt x="97583" y="44217"/>
                    <a:pt x="98250" y="47551"/>
                    <a:pt x="98060" y="51266"/>
                  </a:cubicBezTo>
                  <a:cubicBezTo>
                    <a:pt x="97869" y="54981"/>
                    <a:pt x="96821" y="58981"/>
                    <a:pt x="94821" y="63172"/>
                  </a:cubicBezTo>
                  <a:cubicBezTo>
                    <a:pt x="92821" y="67363"/>
                    <a:pt x="89487" y="71745"/>
                    <a:pt x="84629" y="76126"/>
                  </a:cubicBezTo>
                  <a:cubicBezTo>
                    <a:pt x="79867" y="80603"/>
                    <a:pt x="73866" y="84603"/>
                    <a:pt x="66627" y="88223"/>
                  </a:cubicBezTo>
                  <a:cubicBezTo>
                    <a:pt x="52530" y="95367"/>
                    <a:pt x="40433" y="97462"/>
                    <a:pt x="30146" y="94605"/>
                  </a:cubicBezTo>
                  <a:cubicBezTo>
                    <a:pt x="25193" y="93176"/>
                    <a:pt x="21860" y="90795"/>
                    <a:pt x="20145" y="87365"/>
                  </a:cubicBezTo>
                  <a:cubicBezTo>
                    <a:pt x="19097" y="85270"/>
                    <a:pt x="18907" y="83365"/>
                    <a:pt x="19669" y="81460"/>
                  </a:cubicBezTo>
                  <a:cubicBezTo>
                    <a:pt x="20431" y="79555"/>
                    <a:pt x="22050" y="78031"/>
                    <a:pt x="24527" y="76698"/>
                  </a:cubicBezTo>
                  <a:cubicBezTo>
                    <a:pt x="27003" y="75459"/>
                    <a:pt x="31480" y="74697"/>
                    <a:pt x="37862" y="74602"/>
                  </a:cubicBezTo>
                  <a:cubicBezTo>
                    <a:pt x="44243" y="74411"/>
                    <a:pt x="49577" y="73269"/>
                    <a:pt x="53959" y="71078"/>
                  </a:cubicBezTo>
                  <a:cubicBezTo>
                    <a:pt x="59960" y="68030"/>
                    <a:pt x="62150" y="65077"/>
                    <a:pt x="60722" y="62124"/>
                  </a:cubicBezTo>
                  <a:cubicBezTo>
                    <a:pt x="59960" y="60600"/>
                    <a:pt x="57769" y="60219"/>
                    <a:pt x="54149" y="60886"/>
                  </a:cubicBezTo>
                  <a:cubicBezTo>
                    <a:pt x="50530" y="61553"/>
                    <a:pt x="45767" y="62505"/>
                    <a:pt x="40052" y="63839"/>
                  </a:cubicBezTo>
                  <a:cubicBezTo>
                    <a:pt x="34242" y="65172"/>
                    <a:pt x="29384" y="65553"/>
                    <a:pt x="25289" y="65172"/>
                  </a:cubicBezTo>
                  <a:cubicBezTo>
                    <a:pt x="19478" y="65553"/>
                    <a:pt x="14811" y="64696"/>
                    <a:pt x="11287" y="62505"/>
                  </a:cubicBezTo>
                  <a:cubicBezTo>
                    <a:pt x="7763" y="60410"/>
                    <a:pt x="4905" y="57076"/>
                    <a:pt x="2619" y="52599"/>
                  </a:cubicBezTo>
                  <a:cubicBezTo>
                    <a:pt x="-1286" y="44979"/>
                    <a:pt x="-810" y="36883"/>
                    <a:pt x="3953" y="28406"/>
                  </a:cubicBezTo>
                  <a:cubicBezTo>
                    <a:pt x="8715" y="19929"/>
                    <a:pt x="16907" y="12690"/>
                    <a:pt x="28432" y="6784"/>
                  </a:cubicBezTo>
                  <a:close/>
                </a:path>
              </a:pathLst>
            </a:custGeom>
            <a:solidFill>
              <a:srgbClr val="E598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FF16AEA-F372-46C6-9C0F-6E4CEDD2CB57}"/>
              </a:ext>
            </a:extLst>
          </p:cNvPr>
          <p:cNvGrpSpPr/>
          <p:nvPr/>
        </p:nvGrpSpPr>
        <p:grpSpPr>
          <a:xfrm rot="12984742">
            <a:off x="3611701" y="5341258"/>
            <a:ext cx="3251299" cy="2936963"/>
            <a:chOff x="-846614" y="-999589"/>
            <a:chExt cx="4356730" cy="3597988"/>
          </a:xfrm>
        </p:grpSpPr>
        <p:sp>
          <p:nvSpPr>
            <p:cNvPr id="102" name="Graphic 104">
              <a:extLst>
                <a:ext uri="{FF2B5EF4-FFF2-40B4-BE49-F238E27FC236}">
                  <a16:creationId xmlns:a16="http://schemas.microsoft.com/office/drawing/2014/main" id="{915ECA16-511D-4F33-8FE5-F1677C130BB1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Graphic 106">
              <a:extLst>
                <a:ext uri="{FF2B5EF4-FFF2-40B4-BE49-F238E27FC236}">
                  <a16:creationId xmlns:a16="http://schemas.microsoft.com/office/drawing/2014/main" id="{49D1F257-F740-47A3-88D8-AFEC6A4F80FC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4" name="Graphic 559">
            <a:extLst>
              <a:ext uri="{FF2B5EF4-FFF2-40B4-BE49-F238E27FC236}">
                <a16:creationId xmlns:a16="http://schemas.microsoft.com/office/drawing/2014/main" id="{E9A08D7E-21EE-4F6F-8B22-2F20772569F6}"/>
              </a:ext>
            </a:extLst>
          </p:cNvPr>
          <p:cNvGrpSpPr/>
          <p:nvPr/>
        </p:nvGrpSpPr>
        <p:grpSpPr>
          <a:xfrm rot="9198838" flipH="1">
            <a:off x="5011576" y="-1577009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81DDF8E-AC5D-40B9-8676-89386A09E8EB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92D3C59-1873-44A5-951A-28A19E945562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42370" y="232085"/>
            <a:ext cx="8169351" cy="2281361"/>
            <a:chOff x="-1387203" y="-1659166"/>
            <a:chExt cx="8169351" cy="2281361"/>
          </a:xfrm>
        </p:grpSpPr>
        <p:sp>
          <p:nvSpPr>
            <p:cNvPr id="108" name="TextBox 107"/>
            <p:cNvSpPr txBox="1"/>
            <p:nvPr/>
          </p:nvSpPr>
          <p:spPr>
            <a:xfrm>
              <a:off x="-1387203" y="-1624574"/>
              <a:ext cx="81218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0" b="0" i="0" u="none" strike="noStrike" kern="1200" cap="none" spc="0" normalizeH="0" baseline="0" noProof="0" dirty="0">
                  <a:ln w="165100"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DẶN</a:t>
              </a:r>
              <a:r>
                <a:rPr kumimoji="0" lang="en-US" sz="14000" b="0" i="0" u="none" strike="noStrike" kern="1200" cap="none" spc="0" normalizeH="0" noProof="0" dirty="0">
                  <a:ln w="165100"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 DÒ</a:t>
              </a:r>
              <a:endParaRPr kumimoji="0" lang="en-US" sz="14000" b="0" i="0" u="none" strike="noStrike" kern="1200" cap="none" spc="0" normalizeH="0" baseline="0" noProof="0" dirty="0">
                <a:ln w="16510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Calibri Ligh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1373721" y="-1659166"/>
              <a:ext cx="81558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DẶN</a:t>
              </a:r>
              <a:r>
                <a:rPr kumimoji="0" lang="en-US" sz="140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 DÒ</a:t>
              </a:r>
              <a:endPara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Calibri Light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347926" y="2801853"/>
            <a:ext cx="7253014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tục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6" name="Graphic 157">
            <a:extLst>
              <a:ext uri="{FF2B5EF4-FFF2-40B4-BE49-F238E27FC236}">
                <a16:creationId xmlns:a16="http://schemas.microsoft.com/office/drawing/2014/main" id="{8F583D12-063C-4A7D-B999-F020FA06EBD5}"/>
              </a:ext>
            </a:extLst>
          </p:cNvPr>
          <p:cNvSpPr/>
          <p:nvPr/>
        </p:nvSpPr>
        <p:spPr>
          <a:xfrm rot="2870391">
            <a:off x="481570" y="2142818"/>
            <a:ext cx="842438" cy="767186"/>
          </a:xfrm>
          <a:custGeom>
            <a:avLst/>
            <a:gdLst>
              <a:gd name="connsiteX0" fmla="*/ 378412 w 577121"/>
              <a:gd name="connsiteY0" fmla="*/ 530824 h 531324"/>
              <a:gd name="connsiteX1" fmla="*/ 398700 w 577121"/>
              <a:gd name="connsiteY1" fmla="*/ 524728 h 531324"/>
              <a:gd name="connsiteX2" fmla="*/ 484425 w 577121"/>
              <a:gd name="connsiteY2" fmla="*/ 14283 h 531324"/>
              <a:gd name="connsiteX3" fmla="*/ 263540 w 577121"/>
              <a:gd name="connsiteY3" fmla="*/ 113629 h 531324"/>
              <a:gd name="connsiteX4" fmla="*/ 24653 w 577121"/>
              <a:gd name="connsiteY4" fmla="*/ 153158 h 531324"/>
              <a:gd name="connsiteX5" fmla="*/ 378412 w 577121"/>
              <a:gd name="connsiteY5" fmla="*/ 530824 h 53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121" h="531324">
                <a:moveTo>
                  <a:pt x="378412" y="530824"/>
                </a:moveTo>
                <a:cubicBezTo>
                  <a:pt x="385746" y="532443"/>
                  <a:pt x="393556" y="530062"/>
                  <a:pt x="398700" y="524728"/>
                </a:cubicBezTo>
                <a:cubicBezTo>
                  <a:pt x="605869" y="310606"/>
                  <a:pt x="630158" y="76196"/>
                  <a:pt x="484425" y="14283"/>
                </a:cubicBezTo>
                <a:cubicBezTo>
                  <a:pt x="337835" y="-48010"/>
                  <a:pt x="263540" y="113629"/>
                  <a:pt x="263540" y="113629"/>
                </a:cubicBezTo>
                <a:cubicBezTo>
                  <a:pt x="263540" y="113629"/>
                  <a:pt x="112188" y="20094"/>
                  <a:pt x="24653" y="153158"/>
                </a:cubicBezTo>
                <a:cubicBezTo>
                  <a:pt x="-62501" y="285460"/>
                  <a:pt x="87518" y="467197"/>
                  <a:pt x="378412" y="530824"/>
                </a:cubicBezTo>
                <a:close/>
              </a:path>
            </a:pathLst>
          </a:custGeom>
          <a:solidFill>
            <a:srgbClr val="E53E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47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">
            <a:extLst>
              <a:ext uri="{FF2B5EF4-FFF2-40B4-BE49-F238E27FC236}">
                <a16:creationId xmlns:a16="http://schemas.microsoft.com/office/drawing/2014/main" id="{FD6C4C84-3511-4267-8E5D-1467A7970FA2}"/>
              </a:ext>
            </a:extLst>
          </p:cNvPr>
          <p:cNvGrpSpPr/>
          <p:nvPr/>
        </p:nvGrpSpPr>
        <p:grpSpPr>
          <a:xfrm rot="1448159">
            <a:off x="257917" y="4405916"/>
            <a:ext cx="2496628" cy="3196831"/>
            <a:chOff x="5676900" y="2895491"/>
            <a:chExt cx="839158" cy="1068361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3B47439B-6AF8-4C01-9DE2-C5082C5E988D}"/>
                </a:ext>
              </a:extLst>
            </p:cNvPr>
            <p:cNvGrpSpPr/>
            <p:nvPr/>
          </p:nvGrpSpPr>
          <p:grpSpPr>
            <a:xfrm>
              <a:off x="5676900" y="3234861"/>
              <a:ext cx="839158" cy="728991"/>
              <a:chOff x="5676900" y="3234861"/>
              <a:chExt cx="839158" cy="72899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C16E3AD-6C4E-46EC-9A9A-FFFD8995E1C9}"/>
                  </a:ext>
                </a:extLst>
              </p:cNvPr>
              <p:cNvSpPr/>
              <p:nvPr/>
            </p:nvSpPr>
            <p:spPr>
              <a:xfrm>
                <a:off x="6095549" y="3234861"/>
                <a:ext cx="420508" cy="495727"/>
              </a:xfrm>
              <a:custGeom>
                <a:avLst/>
                <a:gdLst>
                  <a:gd name="connsiteX0" fmla="*/ 413264 w 420508"/>
                  <a:gd name="connsiteY0" fmla="*/ 362445 h 495727"/>
                  <a:gd name="connsiteX1" fmla="*/ 304107 w 420508"/>
                  <a:gd name="connsiteY1" fmla="*/ 257575 h 495727"/>
                  <a:gd name="connsiteX2" fmla="*/ 303822 w 420508"/>
                  <a:gd name="connsiteY2" fmla="*/ 236144 h 495727"/>
                  <a:gd name="connsiteX3" fmla="*/ 406501 w 420508"/>
                  <a:gd name="connsiteY3" fmla="*/ 137084 h 495727"/>
                  <a:gd name="connsiteX4" fmla="*/ 400500 w 420508"/>
                  <a:gd name="connsiteY4" fmla="*/ 107366 h 495727"/>
                  <a:gd name="connsiteX5" fmla="*/ 145230 w 420508"/>
                  <a:gd name="connsiteY5" fmla="*/ 1733 h 495727"/>
                  <a:gd name="connsiteX6" fmla="*/ 127228 w 420508"/>
                  <a:gd name="connsiteY6" fmla="*/ 5448 h 495727"/>
                  <a:gd name="connsiteX7" fmla="*/ 27596 w 420508"/>
                  <a:gd name="connsiteY7" fmla="*/ 102508 h 495727"/>
                  <a:gd name="connsiteX8" fmla="*/ 641 w 420508"/>
                  <a:gd name="connsiteY8" fmla="*/ 123272 h 495727"/>
                  <a:gd name="connsiteX9" fmla="*/ 1022 w 420508"/>
                  <a:gd name="connsiteY9" fmla="*/ 128130 h 495727"/>
                  <a:gd name="connsiteX10" fmla="*/ 5213 w 420508"/>
                  <a:gd name="connsiteY10" fmla="*/ 131369 h 495727"/>
                  <a:gd name="connsiteX11" fmla="*/ 282390 w 420508"/>
                  <a:gd name="connsiteY11" fmla="*/ 247383 h 495727"/>
                  <a:gd name="connsiteX12" fmla="*/ 6642 w 420508"/>
                  <a:gd name="connsiteY12" fmla="*/ 360635 h 495727"/>
                  <a:gd name="connsiteX13" fmla="*/ 3213 w 420508"/>
                  <a:gd name="connsiteY13" fmla="*/ 364445 h 495727"/>
                  <a:gd name="connsiteX14" fmla="*/ 4927 w 420508"/>
                  <a:gd name="connsiteY14" fmla="*/ 371875 h 495727"/>
                  <a:gd name="connsiteX15" fmla="*/ 22929 w 420508"/>
                  <a:gd name="connsiteY15" fmla="*/ 391973 h 495727"/>
                  <a:gd name="connsiteX16" fmla="*/ 121037 w 420508"/>
                  <a:gd name="connsiteY16" fmla="*/ 487985 h 495727"/>
                  <a:gd name="connsiteX17" fmla="*/ 153136 w 420508"/>
                  <a:gd name="connsiteY17" fmla="*/ 492557 h 495727"/>
                  <a:gd name="connsiteX18" fmla="*/ 233527 w 420508"/>
                  <a:gd name="connsiteY18" fmla="*/ 459314 h 495727"/>
                  <a:gd name="connsiteX19" fmla="*/ 409644 w 420508"/>
                  <a:gd name="connsiteY19" fmla="*/ 381876 h 495727"/>
                  <a:gd name="connsiteX20" fmla="*/ 413264 w 420508"/>
                  <a:gd name="connsiteY20" fmla="*/ 362445 h 49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508" h="495727">
                    <a:moveTo>
                      <a:pt x="413264" y="362445"/>
                    </a:moveTo>
                    <a:cubicBezTo>
                      <a:pt x="376593" y="327774"/>
                      <a:pt x="340779" y="292246"/>
                      <a:pt x="304107" y="257575"/>
                    </a:cubicBezTo>
                    <a:cubicBezTo>
                      <a:pt x="295535" y="249479"/>
                      <a:pt x="294487" y="244811"/>
                      <a:pt x="303822" y="236144"/>
                    </a:cubicBezTo>
                    <a:cubicBezTo>
                      <a:pt x="338493" y="203663"/>
                      <a:pt x="372402" y="170326"/>
                      <a:pt x="406501" y="137084"/>
                    </a:cubicBezTo>
                    <a:cubicBezTo>
                      <a:pt x="426123" y="117938"/>
                      <a:pt x="426027" y="117843"/>
                      <a:pt x="400500" y="107366"/>
                    </a:cubicBezTo>
                    <a:cubicBezTo>
                      <a:pt x="315347" y="72218"/>
                      <a:pt x="230193" y="37262"/>
                      <a:pt x="145230" y="1733"/>
                    </a:cubicBezTo>
                    <a:cubicBezTo>
                      <a:pt x="137420" y="-1505"/>
                      <a:pt x="132848" y="-172"/>
                      <a:pt x="127228" y="5448"/>
                    </a:cubicBezTo>
                    <a:cubicBezTo>
                      <a:pt x="94271" y="38119"/>
                      <a:pt x="61315" y="70694"/>
                      <a:pt x="27596" y="102508"/>
                    </a:cubicBezTo>
                    <a:cubicBezTo>
                      <a:pt x="19500" y="110223"/>
                      <a:pt x="12928" y="120796"/>
                      <a:pt x="641" y="123272"/>
                    </a:cubicBezTo>
                    <a:cubicBezTo>
                      <a:pt x="-312" y="124987"/>
                      <a:pt x="-216" y="126606"/>
                      <a:pt x="1022" y="128130"/>
                    </a:cubicBezTo>
                    <a:cubicBezTo>
                      <a:pt x="2260" y="129464"/>
                      <a:pt x="3594" y="130511"/>
                      <a:pt x="5213" y="131369"/>
                    </a:cubicBezTo>
                    <a:cubicBezTo>
                      <a:pt x="95795" y="171564"/>
                      <a:pt x="188474" y="206711"/>
                      <a:pt x="282390" y="247383"/>
                    </a:cubicBezTo>
                    <a:cubicBezTo>
                      <a:pt x="187426" y="285483"/>
                      <a:pt x="97319" y="323583"/>
                      <a:pt x="6642" y="360635"/>
                    </a:cubicBezTo>
                    <a:cubicBezTo>
                      <a:pt x="5118" y="361493"/>
                      <a:pt x="3974" y="362826"/>
                      <a:pt x="3213" y="364445"/>
                    </a:cubicBezTo>
                    <a:cubicBezTo>
                      <a:pt x="2927" y="367112"/>
                      <a:pt x="3689" y="369589"/>
                      <a:pt x="4927" y="371875"/>
                    </a:cubicBezTo>
                    <a:cubicBezTo>
                      <a:pt x="10356" y="379114"/>
                      <a:pt x="18643" y="383781"/>
                      <a:pt x="22929" y="391973"/>
                    </a:cubicBezTo>
                    <a:cubicBezTo>
                      <a:pt x="56743" y="422834"/>
                      <a:pt x="88366" y="455981"/>
                      <a:pt x="121037" y="487985"/>
                    </a:cubicBezTo>
                    <a:cubicBezTo>
                      <a:pt x="130657" y="497414"/>
                      <a:pt x="141325" y="497319"/>
                      <a:pt x="153136" y="492557"/>
                    </a:cubicBezTo>
                    <a:cubicBezTo>
                      <a:pt x="180092" y="481793"/>
                      <a:pt x="206762" y="470459"/>
                      <a:pt x="233527" y="459314"/>
                    </a:cubicBezTo>
                    <a:cubicBezTo>
                      <a:pt x="251148" y="451980"/>
                      <a:pt x="376211" y="395021"/>
                      <a:pt x="409644" y="381876"/>
                    </a:cubicBezTo>
                    <a:cubicBezTo>
                      <a:pt x="422979" y="376733"/>
                      <a:pt x="423741" y="372351"/>
                      <a:pt x="413264" y="362445"/>
                    </a:cubicBezTo>
                    <a:close/>
                  </a:path>
                </a:pathLst>
              </a:custGeom>
              <a:solidFill>
                <a:srgbClr val="F8C0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7BF111A-8DE5-47F1-AA15-EC7AAA636D95}"/>
                  </a:ext>
                </a:extLst>
              </p:cNvPr>
              <p:cNvSpPr/>
              <p:nvPr/>
            </p:nvSpPr>
            <p:spPr>
              <a:xfrm>
                <a:off x="5808484" y="3597500"/>
                <a:ext cx="296850" cy="366352"/>
              </a:xfrm>
              <a:custGeom>
                <a:avLst/>
                <a:gdLst>
                  <a:gd name="connsiteX0" fmla="*/ 291231 w 296850"/>
                  <a:gd name="connsiteY0" fmla="*/ 854 h 366352"/>
                  <a:gd name="connsiteX1" fmla="*/ 294660 w 296850"/>
                  <a:gd name="connsiteY1" fmla="*/ 7807 h 366352"/>
                  <a:gd name="connsiteX2" fmla="*/ 296755 w 296850"/>
                  <a:gd name="connsiteY2" fmla="*/ 68481 h 366352"/>
                  <a:gd name="connsiteX3" fmla="*/ 296850 w 296850"/>
                  <a:gd name="connsiteY3" fmla="*/ 346802 h 366352"/>
                  <a:gd name="connsiteX4" fmla="*/ 295517 w 296850"/>
                  <a:gd name="connsiteY4" fmla="*/ 364137 h 366352"/>
                  <a:gd name="connsiteX5" fmla="*/ 282753 w 296850"/>
                  <a:gd name="connsiteY5" fmla="*/ 363566 h 366352"/>
                  <a:gd name="connsiteX6" fmla="*/ 5385 w 296850"/>
                  <a:gd name="connsiteY6" fmla="*/ 248504 h 366352"/>
                  <a:gd name="connsiteX7" fmla="*/ 337 w 296850"/>
                  <a:gd name="connsiteY7" fmla="*/ 229454 h 366352"/>
                  <a:gd name="connsiteX8" fmla="*/ 242 w 296850"/>
                  <a:gd name="connsiteY8" fmla="*/ 107724 h 366352"/>
                  <a:gd name="connsiteX9" fmla="*/ 10053 w 296850"/>
                  <a:gd name="connsiteY9" fmla="*/ 99152 h 366352"/>
                  <a:gd name="connsiteX10" fmla="*/ 25007 w 296850"/>
                  <a:gd name="connsiteY10" fmla="*/ 103438 h 366352"/>
                  <a:gd name="connsiteX11" fmla="*/ 145689 w 296850"/>
                  <a:gd name="connsiteY11" fmla="*/ 152873 h 366352"/>
                  <a:gd name="connsiteX12" fmla="*/ 180550 w 296850"/>
                  <a:gd name="connsiteY12" fmla="*/ 147253 h 366352"/>
                  <a:gd name="connsiteX13" fmla="*/ 270276 w 296850"/>
                  <a:gd name="connsiteY13" fmla="*/ 25428 h 366352"/>
                  <a:gd name="connsiteX14" fmla="*/ 274276 w 296850"/>
                  <a:gd name="connsiteY14" fmla="*/ 17713 h 366352"/>
                  <a:gd name="connsiteX15" fmla="*/ 286659 w 296850"/>
                  <a:gd name="connsiteY15" fmla="*/ 187 h 366352"/>
                  <a:gd name="connsiteX16" fmla="*/ 291231 w 296850"/>
                  <a:gd name="connsiteY16" fmla="*/ 854 h 3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6850" h="366352">
                    <a:moveTo>
                      <a:pt x="291231" y="854"/>
                    </a:moveTo>
                    <a:cubicBezTo>
                      <a:pt x="292374" y="3140"/>
                      <a:pt x="293517" y="5521"/>
                      <a:pt x="294660" y="7807"/>
                    </a:cubicBezTo>
                    <a:cubicBezTo>
                      <a:pt x="296755" y="28000"/>
                      <a:pt x="296755" y="48193"/>
                      <a:pt x="296755" y="68481"/>
                    </a:cubicBezTo>
                    <a:cubicBezTo>
                      <a:pt x="296755" y="161255"/>
                      <a:pt x="296660" y="254028"/>
                      <a:pt x="296850" y="346802"/>
                    </a:cubicBezTo>
                    <a:cubicBezTo>
                      <a:pt x="296850" y="352612"/>
                      <a:pt x="296565" y="358327"/>
                      <a:pt x="295517" y="364137"/>
                    </a:cubicBezTo>
                    <a:cubicBezTo>
                      <a:pt x="291040" y="368614"/>
                      <a:pt x="286659" y="365185"/>
                      <a:pt x="282753" y="363566"/>
                    </a:cubicBezTo>
                    <a:cubicBezTo>
                      <a:pt x="190266" y="325275"/>
                      <a:pt x="97873" y="286890"/>
                      <a:pt x="5385" y="248504"/>
                    </a:cubicBezTo>
                    <a:cubicBezTo>
                      <a:pt x="-1949" y="243646"/>
                      <a:pt x="337" y="236121"/>
                      <a:pt x="337" y="229454"/>
                    </a:cubicBezTo>
                    <a:cubicBezTo>
                      <a:pt x="147" y="188877"/>
                      <a:pt x="337" y="148301"/>
                      <a:pt x="242" y="107724"/>
                    </a:cubicBezTo>
                    <a:cubicBezTo>
                      <a:pt x="-330" y="100485"/>
                      <a:pt x="4052" y="98771"/>
                      <a:pt x="10053" y="99152"/>
                    </a:cubicBezTo>
                    <a:cubicBezTo>
                      <a:pt x="15291" y="99533"/>
                      <a:pt x="20244" y="101438"/>
                      <a:pt x="25007" y="103438"/>
                    </a:cubicBezTo>
                    <a:cubicBezTo>
                      <a:pt x="64917" y="120583"/>
                      <a:pt x="106160" y="134680"/>
                      <a:pt x="145689" y="152873"/>
                    </a:cubicBezTo>
                    <a:cubicBezTo>
                      <a:pt x="164643" y="161636"/>
                      <a:pt x="170549" y="160874"/>
                      <a:pt x="180550" y="147253"/>
                    </a:cubicBezTo>
                    <a:cubicBezTo>
                      <a:pt x="210363" y="106581"/>
                      <a:pt x="239605" y="65529"/>
                      <a:pt x="270276" y="25428"/>
                    </a:cubicBezTo>
                    <a:cubicBezTo>
                      <a:pt x="272085" y="23142"/>
                      <a:pt x="273228" y="20475"/>
                      <a:pt x="274276" y="17713"/>
                    </a:cubicBezTo>
                    <a:cubicBezTo>
                      <a:pt x="277038" y="10855"/>
                      <a:pt x="281420" y="5235"/>
                      <a:pt x="286659" y="187"/>
                    </a:cubicBezTo>
                    <a:cubicBezTo>
                      <a:pt x="288278" y="-194"/>
                      <a:pt x="289802" y="-3"/>
                      <a:pt x="291231" y="854"/>
                    </a:cubicBezTo>
                    <a:close/>
                  </a:path>
                </a:pathLst>
              </a:custGeom>
              <a:solidFill>
                <a:srgbClr val="FAAF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B08FE73-34ED-49B1-9576-B0693568F68A}"/>
                  </a:ext>
                </a:extLst>
              </p:cNvPr>
              <p:cNvSpPr/>
              <p:nvPr/>
            </p:nvSpPr>
            <p:spPr>
              <a:xfrm>
                <a:off x="5680470" y="3479128"/>
                <a:ext cx="415827" cy="249481"/>
              </a:xfrm>
              <a:custGeom>
                <a:avLst/>
                <a:gdLst>
                  <a:gd name="connsiteX0" fmla="*/ 403052 w 415827"/>
                  <a:gd name="connsiteY0" fmla="*/ 110939 h 249481"/>
                  <a:gd name="connsiteX1" fmla="*/ 137209 w 415827"/>
                  <a:gd name="connsiteY1" fmla="*/ 1497 h 249481"/>
                  <a:gd name="connsiteX2" fmla="*/ 126827 w 415827"/>
                  <a:gd name="connsiteY2" fmla="*/ 735 h 249481"/>
                  <a:gd name="connsiteX3" fmla="*/ 109586 w 415827"/>
                  <a:gd name="connsiteY3" fmla="*/ 19975 h 249481"/>
                  <a:gd name="connsiteX4" fmla="*/ 7193 w 415827"/>
                  <a:gd name="connsiteY4" fmla="*/ 118749 h 249481"/>
                  <a:gd name="connsiteX5" fmla="*/ 10241 w 415827"/>
                  <a:gd name="connsiteY5" fmla="*/ 136942 h 249481"/>
                  <a:gd name="connsiteX6" fmla="*/ 111491 w 415827"/>
                  <a:gd name="connsiteY6" fmla="*/ 177804 h 249481"/>
                  <a:gd name="connsiteX7" fmla="*/ 121588 w 415827"/>
                  <a:gd name="connsiteY7" fmla="*/ 183805 h 249481"/>
                  <a:gd name="connsiteX8" fmla="*/ 123302 w 415827"/>
                  <a:gd name="connsiteY8" fmla="*/ 184377 h 249481"/>
                  <a:gd name="connsiteX9" fmla="*/ 138542 w 415827"/>
                  <a:gd name="connsiteY9" fmla="*/ 191616 h 249481"/>
                  <a:gd name="connsiteX10" fmla="*/ 142067 w 415827"/>
                  <a:gd name="connsiteY10" fmla="*/ 194378 h 249481"/>
                  <a:gd name="connsiteX11" fmla="*/ 142924 w 415827"/>
                  <a:gd name="connsiteY11" fmla="*/ 195807 h 249481"/>
                  <a:gd name="connsiteX12" fmla="*/ 146448 w 415827"/>
                  <a:gd name="connsiteY12" fmla="*/ 197331 h 249481"/>
                  <a:gd name="connsiteX13" fmla="*/ 244270 w 415827"/>
                  <a:gd name="connsiteY13" fmla="*/ 238479 h 249481"/>
                  <a:gd name="connsiteX14" fmla="*/ 315612 w 415827"/>
                  <a:gd name="connsiteY14" fmla="*/ 228192 h 249481"/>
                  <a:gd name="connsiteX15" fmla="*/ 322280 w 415827"/>
                  <a:gd name="connsiteY15" fmla="*/ 222667 h 249481"/>
                  <a:gd name="connsiteX16" fmla="*/ 405433 w 415827"/>
                  <a:gd name="connsiteY16" fmla="*/ 136371 h 249481"/>
                  <a:gd name="connsiteX17" fmla="*/ 415815 w 415827"/>
                  <a:gd name="connsiteY17" fmla="*/ 119226 h 249481"/>
                  <a:gd name="connsiteX18" fmla="*/ 403052 w 415827"/>
                  <a:gd name="connsiteY18" fmla="*/ 110939 h 249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827" h="249481">
                    <a:moveTo>
                      <a:pt x="403052" y="110939"/>
                    </a:moveTo>
                    <a:cubicBezTo>
                      <a:pt x="314183" y="75030"/>
                      <a:pt x="225696" y="38168"/>
                      <a:pt x="137209" y="1497"/>
                    </a:cubicBezTo>
                    <a:cubicBezTo>
                      <a:pt x="133780" y="354"/>
                      <a:pt x="130446" y="-789"/>
                      <a:pt x="126827" y="735"/>
                    </a:cubicBezTo>
                    <a:cubicBezTo>
                      <a:pt x="123017" y="8831"/>
                      <a:pt x="115778" y="13974"/>
                      <a:pt x="109586" y="19975"/>
                    </a:cubicBezTo>
                    <a:cubicBezTo>
                      <a:pt x="75582" y="53027"/>
                      <a:pt x="41578" y="86079"/>
                      <a:pt x="7193" y="118749"/>
                    </a:cubicBezTo>
                    <a:cubicBezTo>
                      <a:pt x="-1666" y="127227"/>
                      <a:pt x="-4142" y="131513"/>
                      <a:pt x="10241" y="136942"/>
                    </a:cubicBezTo>
                    <a:cubicBezTo>
                      <a:pt x="44245" y="149801"/>
                      <a:pt x="77487" y="164755"/>
                      <a:pt x="111491" y="177804"/>
                    </a:cubicBezTo>
                    <a:cubicBezTo>
                      <a:pt x="115873" y="179519"/>
                      <a:pt x="119207" y="181424"/>
                      <a:pt x="121588" y="183805"/>
                    </a:cubicBezTo>
                    <a:cubicBezTo>
                      <a:pt x="122159" y="183900"/>
                      <a:pt x="122731" y="184091"/>
                      <a:pt x="123302" y="184377"/>
                    </a:cubicBezTo>
                    <a:cubicBezTo>
                      <a:pt x="128351" y="186853"/>
                      <a:pt x="133589" y="188853"/>
                      <a:pt x="138542" y="191616"/>
                    </a:cubicBezTo>
                    <a:cubicBezTo>
                      <a:pt x="139971" y="192187"/>
                      <a:pt x="141114" y="193140"/>
                      <a:pt x="142067" y="194378"/>
                    </a:cubicBezTo>
                    <a:cubicBezTo>
                      <a:pt x="142352" y="194854"/>
                      <a:pt x="142638" y="195330"/>
                      <a:pt x="142924" y="195807"/>
                    </a:cubicBezTo>
                    <a:cubicBezTo>
                      <a:pt x="144162" y="196283"/>
                      <a:pt x="145305" y="196854"/>
                      <a:pt x="146448" y="197331"/>
                    </a:cubicBezTo>
                    <a:cubicBezTo>
                      <a:pt x="178643" y="212190"/>
                      <a:pt x="212647" y="222572"/>
                      <a:pt x="244270" y="238479"/>
                    </a:cubicBezTo>
                    <a:cubicBezTo>
                      <a:pt x="270654" y="251718"/>
                      <a:pt x="295514" y="257910"/>
                      <a:pt x="315612" y="228192"/>
                    </a:cubicBezTo>
                    <a:cubicBezTo>
                      <a:pt x="317136" y="225906"/>
                      <a:pt x="320184" y="224667"/>
                      <a:pt x="322280" y="222667"/>
                    </a:cubicBezTo>
                    <a:cubicBezTo>
                      <a:pt x="351426" y="195330"/>
                      <a:pt x="381049" y="168375"/>
                      <a:pt x="405433" y="136371"/>
                    </a:cubicBezTo>
                    <a:cubicBezTo>
                      <a:pt x="407909" y="130084"/>
                      <a:pt x="416196" y="127322"/>
                      <a:pt x="415815" y="119226"/>
                    </a:cubicBezTo>
                    <a:cubicBezTo>
                      <a:pt x="412958" y="114273"/>
                      <a:pt x="407814" y="112844"/>
                      <a:pt x="403052" y="110939"/>
                    </a:cubicBezTo>
                    <a:close/>
                  </a:path>
                </a:pathLst>
              </a:custGeom>
              <a:solidFill>
                <a:srgbClr val="F8C0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EC5DEA1-6600-45C2-8CE6-67BEAC353864}"/>
                  </a:ext>
                </a:extLst>
              </p:cNvPr>
              <p:cNvSpPr/>
              <p:nvPr/>
            </p:nvSpPr>
            <p:spPr>
              <a:xfrm>
                <a:off x="5676900" y="3236097"/>
                <a:ext cx="419278" cy="247099"/>
              </a:xfrm>
              <a:custGeom>
                <a:avLst/>
                <a:gdLst>
                  <a:gd name="connsiteX0" fmla="*/ 137160 w 419278"/>
                  <a:gd name="connsiteY0" fmla="*/ 247100 h 247099"/>
                  <a:gd name="connsiteX1" fmla="*/ 130397 w 419278"/>
                  <a:gd name="connsiteY1" fmla="*/ 243671 h 247099"/>
                  <a:gd name="connsiteX2" fmla="*/ 0 w 419278"/>
                  <a:gd name="connsiteY2" fmla="*/ 117274 h 247099"/>
                  <a:gd name="connsiteX3" fmla="*/ 87344 w 419278"/>
                  <a:gd name="connsiteY3" fmla="*/ 80603 h 247099"/>
                  <a:gd name="connsiteX4" fmla="*/ 275082 w 419278"/>
                  <a:gd name="connsiteY4" fmla="*/ 2688 h 247099"/>
                  <a:gd name="connsiteX5" fmla="*/ 302133 w 419278"/>
                  <a:gd name="connsiteY5" fmla="*/ 7927 h 247099"/>
                  <a:gd name="connsiteX6" fmla="*/ 419100 w 419278"/>
                  <a:gd name="connsiteY6" fmla="*/ 122132 h 247099"/>
                  <a:gd name="connsiteX7" fmla="*/ 419195 w 419278"/>
                  <a:gd name="connsiteY7" fmla="*/ 125465 h 247099"/>
                  <a:gd name="connsiteX8" fmla="*/ 409670 w 419278"/>
                  <a:gd name="connsiteY8" fmla="*/ 135848 h 247099"/>
                  <a:gd name="connsiteX9" fmla="*/ 246412 w 419278"/>
                  <a:gd name="connsiteY9" fmla="*/ 203380 h 247099"/>
                  <a:gd name="connsiteX10" fmla="*/ 158496 w 419278"/>
                  <a:gd name="connsiteY10" fmla="*/ 240242 h 247099"/>
                  <a:gd name="connsiteX11" fmla="*/ 137160 w 419278"/>
                  <a:gd name="connsiteY11" fmla="*/ 247100 h 247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9278" h="247099">
                    <a:moveTo>
                      <a:pt x="137160" y="247100"/>
                    </a:moveTo>
                    <a:cubicBezTo>
                      <a:pt x="134874" y="245957"/>
                      <a:pt x="132683" y="244814"/>
                      <a:pt x="130397" y="243671"/>
                    </a:cubicBezTo>
                    <a:cubicBezTo>
                      <a:pt x="87630" y="202237"/>
                      <a:pt x="44768" y="160708"/>
                      <a:pt x="0" y="117274"/>
                    </a:cubicBezTo>
                    <a:cubicBezTo>
                      <a:pt x="30385" y="104510"/>
                      <a:pt x="58865" y="92414"/>
                      <a:pt x="87344" y="80603"/>
                    </a:cubicBezTo>
                    <a:cubicBezTo>
                      <a:pt x="149924" y="54695"/>
                      <a:pt x="212789" y="29168"/>
                      <a:pt x="275082" y="2688"/>
                    </a:cubicBezTo>
                    <a:cubicBezTo>
                      <a:pt x="286607" y="-2170"/>
                      <a:pt x="293656" y="-455"/>
                      <a:pt x="302133" y="7927"/>
                    </a:cubicBezTo>
                    <a:cubicBezTo>
                      <a:pt x="340805" y="46313"/>
                      <a:pt x="380048" y="84127"/>
                      <a:pt x="419100" y="122132"/>
                    </a:cubicBezTo>
                    <a:cubicBezTo>
                      <a:pt x="419100" y="123275"/>
                      <a:pt x="419100" y="124322"/>
                      <a:pt x="419195" y="125465"/>
                    </a:cubicBezTo>
                    <a:cubicBezTo>
                      <a:pt x="420053" y="132609"/>
                      <a:pt x="414147" y="133943"/>
                      <a:pt x="409670" y="135848"/>
                    </a:cubicBezTo>
                    <a:cubicBezTo>
                      <a:pt x="355378" y="158708"/>
                      <a:pt x="301276" y="182139"/>
                      <a:pt x="246412" y="203380"/>
                    </a:cubicBezTo>
                    <a:cubicBezTo>
                      <a:pt x="216789" y="214810"/>
                      <a:pt x="188119" y="228621"/>
                      <a:pt x="158496" y="240242"/>
                    </a:cubicBezTo>
                    <a:cubicBezTo>
                      <a:pt x="151543" y="242909"/>
                      <a:pt x="144494" y="245385"/>
                      <a:pt x="137160" y="247100"/>
                    </a:cubicBezTo>
                    <a:close/>
                  </a:path>
                </a:pathLst>
              </a:custGeom>
              <a:solidFill>
                <a:srgbClr val="F6A2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2D5B094-1068-4C72-B400-E2E2AF0CC996}"/>
                  </a:ext>
                </a:extLst>
              </p:cNvPr>
              <p:cNvSpPr/>
              <p:nvPr/>
            </p:nvSpPr>
            <p:spPr>
              <a:xfrm>
                <a:off x="6098246" y="3605402"/>
                <a:ext cx="291281" cy="356235"/>
              </a:xfrm>
              <a:custGeom>
                <a:avLst/>
                <a:gdLst>
                  <a:gd name="connsiteX0" fmla="*/ 5755 w 291281"/>
                  <a:gd name="connsiteY0" fmla="*/ 356235 h 356235"/>
                  <a:gd name="connsiteX1" fmla="*/ 1468 w 291281"/>
                  <a:gd name="connsiteY1" fmla="*/ 336899 h 356235"/>
                  <a:gd name="connsiteX2" fmla="*/ 1468 w 291281"/>
                  <a:gd name="connsiteY2" fmla="*/ 38386 h 356235"/>
                  <a:gd name="connsiteX3" fmla="*/ 4802 w 291281"/>
                  <a:gd name="connsiteY3" fmla="*/ 0 h 356235"/>
                  <a:gd name="connsiteX4" fmla="*/ 22138 w 291281"/>
                  <a:gd name="connsiteY4" fmla="*/ 17526 h 356235"/>
                  <a:gd name="connsiteX5" fmla="*/ 52713 w 291281"/>
                  <a:gd name="connsiteY5" fmla="*/ 60484 h 356235"/>
                  <a:gd name="connsiteX6" fmla="*/ 108720 w 291281"/>
                  <a:gd name="connsiteY6" fmla="*/ 137922 h 356235"/>
                  <a:gd name="connsiteX7" fmla="*/ 139390 w 291281"/>
                  <a:gd name="connsiteY7" fmla="*/ 147161 h 356235"/>
                  <a:gd name="connsiteX8" fmla="*/ 263216 w 291281"/>
                  <a:gd name="connsiteY8" fmla="*/ 96488 h 356235"/>
                  <a:gd name="connsiteX9" fmla="*/ 289790 w 291281"/>
                  <a:gd name="connsiteY9" fmla="*/ 93345 h 356235"/>
                  <a:gd name="connsiteX10" fmla="*/ 291219 w 291281"/>
                  <a:gd name="connsiteY10" fmla="*/ 188595 h 356235"/>
                  <a:gd name="connsiteX11" fmla="*/ 245118 w 291281"/>
                  <a:gd name="connsiteY11" fmla="*/ 258223 h 356235"/>
                  <a:gd name="connsiteX12" fmla="*/ 5755 w 291281"/>
                  <a:gd name="connsiteY12" fmla="*/ 356235 h 35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1281" h="356235">
                    <a:moveTo>
                      <a:pt x="5755" y="356235"/>
                    </a:moveTo>
                    <a:cubicBezTo>
                      <a:pt x="-1103" y="350996"/>
                      <a:pt x="1468" y="343472"/>
                      <a:pt x="1468" y="336899"/>
                    </a:cubicBezTo>
                    <a:cubicBezTo>
                      <a:pt x="1278" y="237363"/>
                      <a:pt x="1278" y="137922"/>
                      <a:pt x="1468" y="38386"/>
                    </a:cubicBezTo>
                    <a:cubicBezTo>
                      <a:pt x="1468" y="25527"/>
                      <a:pt x="-3485" y="12097"/>
                      <a:pt x="4802" y="0"/>
                    </a:cubicBezTo>
                    <a:cubicBezTo>
                      <a:pt x="10422" y="6001"/>
                      <a:pt x="18709" y="9430"/>
                      <a:pt x="22138" y="17526"/>
                    </a:cubicBezTo>
                    <a:cubicBezTo>
                      <a:pt x="28424" y="34671"/>
                      <a:pt x="42616" y="46101"/>
                      <a:pt x="52713" y="60484"/>
                    </a:cubicBezTo>
                    <a:cubicBezTo>
                      <a:pt x="70906" y="86582"/>
                      <a:pt x="90622" y="111728"/>
                      <a:pt x="108720" y="137922"/>
                    </a:cubicBezTo>
                    <a:cubicBezTo>
                      <a:pt x="117292" y="150400"/>
                      <a:pt x="125865" y="152972"/>
                      <a:pt x="139390" y="147161"/>
                    </a:cubicBezTo>
                    <a:cubicBezTo>
                      <a:pt x="180348" y="129635"/>
                      <a:pt x="222258" y="114205"/>
                      <a:pt x="263216" y="96488"/>
                    </a:cubicBezTo>
                    <a:cubicBezTo>
                      <a:pt x="271121" y="93059"/>
                      <a:pt x="279789" y="83725"/>
                      <a:pt x="289790" y="93345"/>
                    </a:cubicBezTo>
                    <a:cubicBezTo>
                      <a:pt x="290266" y="125063"/>
                      <a:pt x="290743" y="156877"/>
                      <a:pt x="291219" y="188595"/>
                    </a:cubicBezTo>
                    <a:cubicBezTo>
                      <a:pt x="291600" y="238792"/>
                      <a:pt x="291695" y="238982"/>
                      <a:pt x="245118" y="258223"/>
                    </a:cubicBezTo>
                    <a:cubicBezTo>
                      <a:pt x="165394" y="291084"/>
                      <a:pt x="85574" y="323660"/>
                      <a:pt x="5755" y="356235"/>
                    </a:cubicBezTo>
                    <a:close/>
                  </a:path>
                </a:pathLst>
              </a:custGeom>
              <a:solidFill>
                <a:srgbClr val="E895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17FF696-BEB3-4820-937D-F318593DF0DA}"/>
                  </a:ext>
                </a:extLst>
              </p:cNvPr>
              <p:cNvSpPr/>
              <p:nvPr/>
            </p:nvSpPr>
            <p:spPr>
              <a:xfrm>
                <a:off x="5814059" y="3361467"/>
                <a:ext cx="291250" cy="236982"/>
              </a:xfrm>
              <a:custGeom>
                <a:avLst/>
                <a:gdLst>
                  <a:gd name="connsiteX0" fmla="*/ 0 w 291250"/>
                  <a:gd name="connsiteY0" fmla="*/ 121729 h 236982"/>
                  <a:gd name="connsiteX1" fmla="*/ 65246 w 291250"/>
                  <a:gd name="connsiteY1" fmla="*/ 91440 h 236982"/>
                  <a:gd name="connsiteX2" fmla="*/ 252222 w 291250"/>
                  <a:gd name="connsiteY2" fmla="*/ 13049 h 236982"/>
                  <a:gd name="connsiteX3" fmla="*/ 282035 w 291250"/>
                  <a:gd name="connsiteY3" fmla="*/ 0 h 236982"/>
                  <a:gd name="connsiteX4" fmla="*/ 285179 w 291250"/>
                  <a:gd name="connsiteY4" fmla="*/ 286 h 236982"/>
                  <a:gd name="connsiteX5" fmla="*/ 291084 w 291250"/>
                  <a:gd name="connsiteY5" fmla="*/ 19717 h 236982"/>
                  <a:gd name="connsiteX6" fmla="*/ 290989 w 291250"/>
                  <a:gd name="connsiteY6" fmla="*/ 218980 h 236982"/>
                  <a:gd name="connsiteX7" fmla="*/ 285464 w 291250"/>
                  <a:gd name="connsiteY7" fmla="*/ 236791 h 236982"/>
                  <a:gd name="connsiteX8" fmla="*/ 285464 w 291250"/>
                  <a:gd name="connsiteY8" fmla="*/ 236791 h 236982"/>
                  <a:gd name="connsiteX9" fmla="*/ 281845 w 291250"/>
                  <a:gd name="connsiteY9" fmla="*/ 236982 h 236982"/>
                  <a:gd name="connsiteX10" fmla="*/ 111538 w 291250"/>
                  <a:gd name="connsiteY10" fmla="*/ 168878 h 236982"/>
                  <a:gd name="connsiteX11" fmla="*/ 0 w 291250"/>
                  <a:gd name="connsiteY11" fmla="*/ 121729 h 23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250" h="236982">
                    <a:moveTo>
                      <a:pt x="0" y="121729"/>
                    </a:moveTo>
                    <a:cubicBezTo>
                      <a:pt x="19526" y="106871"/>
                      <a:pt x="43244" y="101060"/>
                      <a:pt x="65246" y="91440"/>
                    </a:cubicBezTo>
                    <a:cubicBezTo>
                      <a:pt x="127254" y="64484"/>
                      <a:pt x="191072" y="42005"/>
                      <a:pt x="252222" y="13049"/>
                    </a:cubicBezTo>
                    <a:cubicBezTo>
                      <a:pt x="262033" y="8382"/>
                      <a:pt x="273939" y="8477"/>
                      <a:pt x="282035" y="0"/>
                    </a:cubicBezTo>
                    <a:cubicBezTo>
                      <a:pt x="283083" y="95"/>
                      <a:pt x="284131" y="191"/>
                      <a:pt x="285179" y="286"/>
                    </a:cubicBezTo>
                    <a:cubicBezTo>
                      <a:pt x="289846" y="5905"/>
                      <a:pt x="291084" y="12668"/>
                      <a:pt x="291084" y="19717"/>
                    </a:cubicBezTo>
                    <a:cubicBezTo>
                      <a:pt x="291275" y="86106"/>
                      <a:pt x="291370" y="152591"/>
                      <a:pt x="290989" y="218980"/>
                    </a:cubicBezTo>
                    <a:cubicBezTo>
                      <a:pt x="290989" y="225362"/>
                      <a:pt x="290132" y="231743"/>
                      <a:pt x="285464" y="236791"/>
                    </a:cubicBezTo>
                    <a:cubicBezTo>
                      <a:pt x="285464" y="236791"/>
                      <a:pt x="285464" y="236791"/>
                      <a:pt x="285464" y="236791"/>
                    </a:cubicBezTo>
                    <a:cubicBezTo>
                      <a:pt x="284226" y="236887"/>
                      <a:pt x="283083" y="236887"/>
                      <a:pt x="281845" y="236982"/>
                    </a:cubicBezTo>
                    <a:cubicBezTo>
                      <a:pt x="223838" y="217456"/>
                      <a:pt x="168497" y="191262"/>
                      <a:pt x="111538" y="168878"/>
                    </a:cubicBezTo>
                    <a:cubicBezTo>
                      <a:pt x="74105" y="154210"/>
                      <a:pt x="37243" y="137541"/>
                      <a:pt x="0" y="121729"/>
                    </a:cubicBezTo>
                    <a:close/>
                  </a:path>
                </a:pathLst>
              </a:custGeom>
              <a:solidFill>
                <a:srgbClr val="E895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FA439A1-B111-4619-A936-EB8978ABD73C}"/>
                  </a:ext>
                </a:extLst>
              </p:cNvPr>
              <p:cNvSpPr/>
              <p:nvPr/>
            </p:nvSpPr>
            <p:spPr>
              <a:xfrm>
                <a:off x="6099333" y="3361848"/>
                <a:ext cx="285750" cy="236566"/>
              </a:xfrm>
              <a:custGeom>
                <a:avLst/>
                <a:gdLst>
                  <a:gd name="connsiteX0" fmla="*/ 381 w 285750"/>
                  <a:gd name="connsiteY0" fmla="*/ 236506 h 236566"/>
                  <a:gd name="connsiteX1" fmla="*/ 0 w 285750"/>
                  <a:gd name="connsiteY1" fmla="*/ 0 h 236566"/>
                  <a:gd name="connsiteX2" fmla="*/ 191834 w 285750"/>
                  <a:gd name="connsiteY2" fmla="*/ 80486 h 236566"/>
                  <a:gd name="connsiteX3" fmla="*/ 260985 w 285750"/>
                  <a:gd name="connsiteY3" fmla="*/ 107918 h 236566"/>
                  <a:gd name="connsiteX4" fmla="*/ 285750 w 285750"/>
                  <a:gd name="connsiteY4" fmla="*/ 119634 h 236566"/>
                  <a:gd name="connsiteX5" fmla="*/ 234029 w 285750"/>
                  <a:gd name="connsiteY5" fmla="*/ 142685 h 236566"/>
                  <a:gd name="connsiteX6" fmla="*/ 108014 w 285750"/>
                  <a:gd name="connsiteY6" fmla="*/ 195739 h 236566"/>
                  <a:gd name="connsiteX7" fmla="*/ 10763 w 285750"/>
                  <a:gd name="connsiteY7" fmla="*/ 235839 h 236566"/>
                  <a:gd name="connsiteX8" fmla="*/ 381 w 285750"/>
                  <a:gd name="connsiteY8" fmla="*/ 236506 h 23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750" h="236566">
                    <a:moveTo>
                      <a:pt x="381" y="236506"/>
                    </a:moveTo>
                    <a:cubicBezTo>
                      <a:pt x="286" y="157639"/>
                      <a:pt x="95" y="78772"/>
                      <a:pt x="0" y="0"/>
                    </a:cubicBezTo>
                    <a:cubicBezTo>
                      <a:pt x="63627" y="27527"/>
                      <a:pt x="128683" y="51721"/>
                      <a:pt x="191834" y="80486"/>
                    </a:cubicBezTo>
                    <a:cubicBezTo>
                      <a:pt x="214408" y="90773"/>
                      <a:pt x="238030" y="98584"/>
                      <a:pt x="260985" y="107918"/>
                    </a:cubicBezTo>
                    <a:cubicBezTo>
                      <a:pt x="268891" y="111157"/>
                      <a:pt x="276511" y="115252"/>
                      <a:pt x="285750" y="119634"/>
                    </a:cubicBezTo>
                    <a:cubicBezTo>
                      <a:pt x="269653" y="132874"/>
                      <a:pt x="250793" y="135350"/>
                      <a:pt x="234029" y="142685"/>
                    </a:cubicBezTo>
                    <a:cubicBezTo>
                      <a:pt x="192215" y="160782"/>
                      <a:pt x="150590" y="179451"/>
                      <a:pt x="108014" y="195739"/>
                    </a:cubicBezTo>
                    <a:cubicBezTo>
                      <a:pt x="75248" y="208312"/>
                      <a:pt x="43244" y="222790"/>
                      <a:pt x="10763" y="235839"/>
                    </a:cubicBezTo>
                    <a:cubicBezTo>
                      <a:pt x="7620" y="237077"/>
                      <a:pt x="3810" y="236315"/>
                      <a:pt x="381" y="236506"/>
                    </a:cubicBezTo>
                    <a:close/>
                  </a:path>
                </a:pathLst>
              </a:custGeom>
              <a:solidFill>
                <a:srgbClr val="FAAF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FBDAB69-9757-44BE-9DE6-91ADFCDC71B8}"/>
                  </a:ext>
                </a:extLst>
              </p:cNvPr>
              <p:cNvSpPr/>
              <p:nvPr/>
            </p:nvSpPr>
            <p:spPr>
              <a:xfrm>
                <a:off x="6118586" y="3623024"/>
                <a:ext cx="269449" cy="138307"/>
              </a:xfrm>
              <a:custGeom>
                <a:avLst/>
                <a:gdLst>
                  <a:gd name="connsiteX0" fmla="*/ 269450 w 269449"/>
                  <a:gd name="connsiteY0" fmla="*/ 75819 h 138307"/>
                  <a:gd name="connsiteX1" fmla="*/ 216586 w 269449"/>
                  <a:gd name="connsiteY1" fmla="*/ 94869 h 138307"/>
                  <a:gd name="connsiteX2" fmla="*/ 115621 w 269449"/>
                  <a:gd name="connsiteY2" fmla="*/ 135731 h 138307"/>
                  <a:gd name="connsiteX3" fmla="*/ 87046 w 269449"/>
                  <a:gd name="connsiteY3" fmla="*/ 126111 h 138307"/>
                  <a:gd name="connsiteX4" fmla="*/ 9036 w 269449"/>
                  <a:gd name="connsiteY4" fmla="*/ 18383 h 138307"/>
                  <a:gd name="connsiteX5" fmla="*/ 1797 w 269449"/>
                  <a:gd name="connsiteY5" fmla="*/ 0 h 138307"/>
                  <a:gd name="connsiteX6" fmla="*/ 102381 w 269449"/>
                  <a:gd name="connsiteY6" fmla="*/ 98393 h 138307"/>
                  <a:gd name="connsiteX7" fmla="*/ 125908 w 269449"/>
                  <a:gd name="connsiteY7" fmla="*/ 101536 h 138307"/>
                  <a:gd name="connsiteX8" fmla="*/ 250876 w 269449"/>
                  <a:gd name="connsiteY8" fmla="*/ 49625 h 138307"/>
                  <a:gd name="connsiteX9" fmla="*/ 269355 w 269449"/>
                  <a:gd name="connsiteY9" fmla="*/ 44863 h 138307"/>
                  <a:gd name="connsiteX10" fmla="*/ 269450 w 269449"/>
                  <a:gd name="connsiteY10" fmla="*/ 75819 h 13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9449" h="138307">
                    <a:moveTo>
                      <a:pt x="269450" y="75819"/>
                    </a:moveTo>
                    <a:cubicBezTo>
                      <a:pt x="249638" y="75914"/>
                      <a:pt x="234112" y="88392"/>
                      <a:pt x="216586" y="94869"/>
                    </a:cubicBezTo>
                    <a:cubicBezTo>
                      <a:pt x="182582" y="107537"/>
                      <a:pt x="149054" y="121634"/>
                      <a:pt x="115621" y="135731"/>
                    </a:cubicBezTo>
                    <a:cubicBezTo>
                      <a:pt x="102572" y="141256"/>
                      <a:pt x="95238" y="137827"/>
                      <a:pt x="87046" y="126111"/>
                    </a:cubicBezTo>
                    <a:cubicBezTo>
                      <a:pt x="61805" y="89725"/>
                      <a:pt x="34659" y="54578"/>
                      <a:pt x="9036" y="18383"/>
                    </a:cubicBezTo>
                    <a:cubicBezTo>
                      <a:pt x="5512" y="13335"/>
                      <a:pt x="-3918" y="9144"/>
                      <a:pt x="1797" y="0"/>
                    </a:cubicBezTo>
                    <a:cubicBezTo>
                      <a:pt x="35325" y="32766"/>
                      <a:pt x="69044" y="65342"/>
                      <a:pt x="102381" y="98393"/>
                    </a:cubicBezTo>
                    <a:cubicBezTo>
                      <a:pt x="109906" y="105918"/>
                      <a:pt x="117050" y="105251"/>
                      <a:pt x="125908" y="101536"/>
                    </a:cubicBezTo>
                    <a:cubicBezTo>
                      <a:pt x="167437" y="84011"/>
                      <a:pt x="209157" y="66865"/>
                      <a:pt x="250876" y="49625"/>
                    </a:cubicBezTo>
                    <a:cubicBezTo>
                      <a:pt x="256591" y="47244"/>
                      <a:pt x="261925" y="43148"/>
                      <a:pt x="269355" y="44863"/>
                    </a:cubicBezTo>
                    <a:cubicBezTo>
                      <a:pt x="269450" y="55054"/>
                      <a:pt x="269450" y="65437"/>
                      <a:pt x="269450" y="75819"/>
                    </a:cubicBezTo>
                    <a:close/>
                  </a:path>
                </a:pathLst>
              </a:custGeom>
              <a:solidFill>
                <a:srgbClr val="DA77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63F74CE-4BB8-4359-8558-0B1B79748E50}"/>
                  </a:ext>
                </a:extLst>
              </p:cNvPr>
              <p:cNvSpPr/>
              <p:nvPr/>
            </p:nvSpPr>
            <p:spPr>
              <a:xfrm>
                <a:off x="5810916" y="3615689"/>
                <a:ext cx="274701" cy="145800"/>
              </a:xfrm>
              <a:custGeom>
                <a:avLst/>
                <a:gdLst>
                  <a:gd name="connsiteX0" fmla="*/ 0 w 274701"/>
                  <a:gd name="connsiteY0" fmla="*/ 83248 h 145800"/>
                  <a:gd name="connsiteX1" fmla="*/ 0 w 274701"/>
                  <a:gd name="connsiteY1" fmla="*/ 50006 h 145800"/>
                  <a:gd name="connsiteX2" fmla="*/ 101537 w 274701"/>
                  <a:gd name="connsiteY2" fmla="*/ 91250 h 145800"/>
                  <a:gd name="connsiteX3" fmla="*/ 134969 w 274701"/>
                  <a:gd name="connsiteY3" fmla="*/ 105347 h 145800"/>
                  <a:gd name="connsiteX4" fmla="*/ 173546 w 274701"/>
                  <a:gd name="connsiteY4" fmla="*/ 97060 h 145800"/>
                  <a:gd name="connsiteX5" fmla="*/ 274701 w 274701"/>
                  <a:gd name="connsiteY5" fmla="*/ 0 h 145800"/>
                  <a:gd name="connsiteX6" fmla="*/ 235172 w 274701"/>
                  <a:gd name="connsiteY6" fmla="*/ 58483 h 145800"/>
                  <a:gd name="connsiteX7" fmla="*/ 185452 w 274701"/>
                  <a:gd name="connsiteY7" fmla="*/ 126968 h 145800"/>
                  <a:gd name="connsiteX8" fmla="*/ 141351 w 274701"/>
                  <a:gd name="connsiteY8" fmla="*/ 139160 h 145800"/>
                  <a:gd name="connsiteX9" fmla="*/ 14954 w 274701"/>
                  <a:gd name="connsiteY9" fmla="*/ 87154 h 145800"/>
                  <a:gd name="connsiteX10" fmla="*/ 0 w 274701"/>
                  <a:gd name="connsiteY10" fmla="*/ 83248 h 14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4701" h="145800">
                    <a:moveTo>
                      <a:pt x="0" y="83248"/>
                    </a:moveTo>
                    <a:cubicBezTo>
                      <a:pt x="0" y="72962"/>
                      <a:pt x="0" y="62579"/>
                      <a:pt x="0" y="50006"/>
                    </a:cubicBezTo>
                    <a:cubicBezTo>
                      <a:pt x="34671" y="64103"/>
                      <a:pt x="68104" y="77629"/>
                      <a:pt x="101537" y="91250"/>
                    </a:cubicBezTo>
                    <a:cubicBezTo>
                      <a:pt x="112776" y="95822"/>
                      <a:pt x="124778" y="99155"/>
                      <a:pt x="134969" y="105347"/>
                    </a:cubicBezTo>
                    <a:cubicBezTo>
                      <a:pt x="151448" y="115443"/>
                      <a:pt x="161544" y="109061"/>
                      <a:pt x="173546" y="97060"/>
                    </a:cubicBezTo>
                    <a:cubicBezTo>
                      <a:pt x="206502" y="64008"/>
                      <a:pt x="240887" y="32290"/>
                      <a:pt x="274701" y="0"/>
                    </a:cubicBezTo>
                    <a:cubicBezTo>
                      <a:pt x="266224" y="22670"/>
                      <a:pt x="248507" y="39148"/>
                      <a:pt x="235172" y="58483"/>
                    </a:cubicBezTo>
                    <a:cubicBezTo>
                      <a:pt x="219266" y="81725"/>
                      <a:pt x="201740" y="103918"/>
                      <a:pt x="185452" y="126968"/>
                    </a:cubicBezTo>
                    <a:cubicBezTo>
                      <a:pt x="169831" y="149066"/>
                      <a:pt x="166116" y="149733"/>
                      <a:pt x="141351" y="139160"/>
                    </a:cubicBezTo>
                    <a:cubicBezTo>
                      <a:pt x="99441" y="121253"/>
                      <a:pt x="57150" y="104299"/>
                      <a:pt x="14954" y="87154"/>
                    </a:cubicBezTo>
                    <a:cubicBezTo>
                      <a:pt x="10287" y="85344"/>
                      <a:pt x="5048" y="84582"/>
                      <a:pt x="0" y="83248"/>
                    </a:cubicBezTo>
                    <a:close/>
                  </a:path>
                </a:pathLst>
              </a:custGeom>
              <a:solidFill>
                <a:srgbClr val="ED8A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5246401-DB41-4C7D-816C-5BA076EAED84}"/>
                </a:ext>
              </a:extLst>
            </p:cNvPr>
            <p:cNvSpPr/>
            <p:nvPr/>
          </p:nvSpPr>
          <p:spPr>
            <a:xfrm>
              <a:off x="5853532" y="2895491"/>
              <a:ext cx="226084" cy="220308"/>
            </a:xfrm>
            <a:custGeom>
              <a:avLst/>
              <a:gdLst>
                <a:gd name="connsiteX0" fmla="*/ 226084 w 226084"/>
                <a:gd name="connsiteY0" fmla="*/ 78023 h 220308"/>
                <a:gd name="connsiteX1" fmla="*/ 180555 w 226084"/>
                <a:gd name="connsiteY1" fmla="*/ 204420 h 220308"/>
                <a:gd name="connsiteX2" fmla="*/ 141788 w 226084"/>
                <a:gd name="connsiteY2" fmla="*/ 218803 h 220308"/>
                <a:gd name="connsiteX3" fmla="*/ 13867 w 226084"/>
                <a:gd name="connsiteY3" fmla="*/ 134316 h 220308"/>
                <a:gd name="connsiteX4" fmla="*/ 532 w 226084"/>
                <a:gd name="connsiteY4" fmla="*/ 87453 h 220308"/>
                <a:gd name="connsiteX5" fmla="*/ 75018 w 226084"/>
                <a:gd name="connsiteY5" fmla="*/ 46972 h 220308"/>
                <a:gd name="connsiteX6" fmla="*/ 88067 w 226084"/>
                <a:gd name="connsiteY6" fmla="*/ 52401 h 220308"/>
                <a:gd name="connsiteX7" fmla="*/ 106736 w 226084"/>
                <a:gd name="connsiteY7" fmla="*/ 45734 h 220308"/>
                <a:gd name="connsiteX8" fmla="*/ 168458 w 226084"/>
                <a:gd name="connsiteY8" fmla="*/ 299 h 220308"/>
                <a:gd name="connsiteX9" fmla="*/ 223513 w 226084"/>
                <a:gd name="connsiteY9" fmla="*/ 58307 h 220308"/>
                <a:gd name="connsiteX10" fmla="*/ 226084 w 226084"/>
                <a:gd name="connsiteY10" fmla="*/ 78023 h 22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084" h="220308">
                  <a:moveTo>
                    <a:pt x="226084" y="78023"/>
                  </a:moveTo>
                  <a:cubicBezTo>
                    <a:pt x="224370" y="128601"/>
                    <a:pt x="207796" y="168511"/>
                    <a:pt x="180555" y="204420"/>
                  </a:cubicBezTo>
                  <a:cubicBezTo>
                    <a:pt x="170554" y="217565"/>
                    <a:pt x="158362" y="223280"/>
                    <a:pt x="141788" y="218803"/>
                  </a:cubicBezTo>
                  <a:cubicBezTo>
                    <a:pt x="89782" y="204801"/>
                    <a:pt x="45681" y="178798"/>
                    <a:pt x="13867" y="134316"/>
                  </a:cubicBezTo>
                  <a:cubicBezTo>
                    <a:pt x="3961" y="120505"/>
                    <a:pt x="-1849" y="104884"/>
                    <a:pt x="532" y="87453"/>
                  </a:cubicBezTo>
                  <a:cubicBezTo>
                    <a:pt x="5295" y="52687"/>
                    <a:pt x="37585" y="35256"/>
                    <a:pt x="75018" y="46972"/>
                  </a:cubicBezTo>
                  <a:cubicBezTo>
                    <a:pt x="79495" y="48401"/>
                    <a:pt x="84257" y="49829"/>
                    <a:pt x="88067" y="52401"/>
                  </a:cubicBezTo>
                  <a:cubicBezTo>
                    <a:pt x="97687" y="58878"/>
                    <a:pt x="102355" y="57354"/>
                    <a:pt x="106736" y="45734"/>
                  </a:cubicBezTo>
                  <a:cubicBezTo>
                    <a:pt x="119690" y="11634"/>
                    <a:pt x="139693" y="-2272"/>
                    <a:pt x="168458" y="299"/>
                  </a:cubicBezTo>
                  <a:cubicBezTo>
                    <a:pt x="193890" y="2490"/>
                    <a:pt x="217703" y="27350"/>
                    <a:pt x="223513" y="58307"/>
                  </a:cubicBezTo>
                  <a:cubicBezTo>
                    <a:pt x="225132" y="66498"/>
                    <a:pt x="225704" y="74785"/>
                    <a:pt x="226084" y="78023"/>
                  </a:cubicBezTo>
                  <a:close/>
                </a:path>
              </a:pathLst>
            </a:custGeom>
            <a:solidFill>
              <a:srgbClr val="E760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F3101B0-46D5-42B8-A5C8-7064E9D1CC8A}"/>
                </a:ext>
              </a:extLst>
            </p:cNvPr>
            <p:cNvSpPr/>
            <p:nvPr/>
          </p:nvSpPr>
          <p:spPr>
            <a:xfrm>
              <a:off x="6122744" y="3145469"/>
              <a:ext cx="197738" cy="193802"/>
            </a:xfrm>
            <a:custGeom>
              <a:avLst/>
              <a:gdLst>
                <a:gd name="connsiteX0" fmla="*/ 197665 w 197738"/>
                <a:gd name="connsiteY0" fmla="*/ 76743 h 193802"/>
                <a:gd name="connsiteX1" fmla="*/ 156040 w 197738"/>
                <a:gd name="connsiteY1" fmla="*/ 152276 h 193802"/>
                <a:gd name="connsiteX2" fmla="*/ 88699 w 197738"/>
                <a:gd name="connsiteY2" fmla="*/ 191043 h 193802"/>
                <a:gd name="connsiteX3" fmla="*/ 60028 w 197738"/>
                <a:gd name="connsiteY3" fmla="*/ 188185 h 193802"/>
                <a:gd name="connsiteX4" fmla="*/ 307 w 197738"/>
                <a:gd name="connsiteY4" fmla="*/ 47120 h 193802"/>
                <a:gd name="connsiteX5" fmla="*/ 35835 w 197738"/>
                <a:gd name="connsiteY5" fmla="*/ 1114 h 193802"/>
                <a:gd name="connsiteX6" fmla="*/ 90223 w 197738"/>
                <a:gd name="connsiteY6" fmla="*/ 26451 h 193802"/>
                <a:gd name="connsiteX7" fmla="*/ 118702 w 197738"/>
                <a:gd name="connsiteY7" fmla="*/ 32166 h 193802"/>
                <a:gd name="connsiteX8" fmla="*/ 173852 w 197738"/>
                <a:gd name="connsiteY8" fmla="*/ 28261 h 193802"/>
                <a:gd name="connsiteX9" fmla="*/ 197665 w 197738"/>
                <a:gd name="connsiteY9" fmla="*/ 76743 h 19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738" h="193802">
                  <a:moveTo>
                    <a:pt x="197665" y="76743"/>
                  </a:moveTo>
                  <a:cubicBezTo>
                    <a:pt x="197093" y="109223"/>
                    <a:pt x="178234" y="131893"/>
                    <a:pt x="156040" y="152276"/>
                  </a:cubicBezTo>
                  <a:cubicBezTo>
                    <a:pt x="136610" y="170088"/>
                    <a:pt x="113845" y="182851"/>
                    <a:pt x="88699" y="191043"/>
                  </a:cubicBezTo>
                  <a:cubicBezTo>
                    <a:pt x="78793" y="194281"/>
                    <a:pt x="67934" y="196091"/>
                    <a:pt x="60028" y="188185"/>
                  </a:cubicBezTo>
                  <a:cubicBezTo>
                    <a:pt x="21071" y="149323"/>
                    <a:pt x="-3027" y="103413"/>
                    <a:pt x="307" y="47120"/>
                  </a:cubicBezTo>
                  <a:cubicBezTo>
                    <a:pt x="1831" y="21879"/>
                    <a:pt x="16880" y="4829"/>
                    <a:pt x="35835" y="1114"/>
                  </a:cubicBezTo>
                  <a:cubicBezTo>
                    <a:pt x="59838" y="-3553"/>
                    <a:pt x="78507" y="6734"/>
                    <a:pt x="90223" y="26451"/>
                  </a:cubicBezTo>
                  <a:cubicBezTo>
                    <a:pt x="98986" y="41119"/>
                    <a:pt x="105082" y="43024"/>
                    <a:pt x="118702" y="32166"/>
                  </a:cubicBezTo>
                  <a:cubicBezTo>
                    <a:pt x="135276" y="18926"/>
                    <a:pt x="155088" y="17402"/>
                    <a:pt x="173852" y="28261"/>
                  </a:cubicBezTo>
                  <a:cubicBezTo>
                    <a:pt x="191950" y="38738"/>
                    <a:pt x="198522" y="56074"/>
                    <a:pt x="197665" y="76743"/>
                  </a:cubicBezTo>
                  <a:close/>
                </a:path>
              </a:pathLst>
            </a:custGeom>
            <a:solidFill>
              <a:srgbClr val="E760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60E4DA-7732-4667-8423-CF1850B6C0E8}"/>
                </a:ext>
              </a:extLst>
            </p:cNvPr>
            <p:cNvSpPr/>
            <p:nvPr/>
          </p:nvSpPr>
          <p:spPr>
            <a:xfrm>
              <a:off x="5920575" y="3310777"/>
              <a:ext cx="168202" cy="162428"/>
            </a:xfrm>
            <a:custGeom>
              <a:avLst/>
              <a:gdLst>
                <a:gd name="connsiteX0" fmla="*/ 168185 w 168202"/>
                <a:gd name="connsiteY0" fmla="*/ 64978 h 162428"/>
                <a:gd name="connsiteX1" fmla="*/ 126561 w 168202"/>
                <a:gd name="connsiteY1" fmla="*/ 153561 h 162428"/>
                <a:gd name="connsiteX2" fmla="*/ 100844 w 168202"/>
                <a:gd name="connsiteY2" fmla="*/ 161276 h 162428"/>
                <a:gd name="connsiteX3" fmla="*/ 10451 w 168202"/>
                <a:gd name="connsiteY3" fmla="*/ 98792 h 162428"/>
                <a:gd name="connsiteX4" fmla="*/ 8927 w 168202"/>
                <a:gd name="connsiteY4" fmla="*/ 42594 h 162428"/>
                <a:gd name="connsiteX5" fmla="*/ 64839 w 168202"/>
                <a:gd name="connsiteY5" fmla="*/ 35451 h 162428"/>
                <a:gd name="connsiteX6" fmla="*/ 81317 w 168202"/>
                <a:gd name="connsiteY6" fmla="*/ 33355 h 162428"/>
                <a:gd name="connsiteX7" fmla="*/ 133705 w 168202"/>
                <a:gd name="connsiteY7" fmla="*/ 1732 h 162428"/>
                <a:gd name="connsiteX8" fmla="*/ 168185 w 168202"/>
                <a:gd name="connsiteY8" fmla="*/ 64978 h 16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202" h="162428">
                  <a:moveTo>
                    <a:pt x="168185" y="64978"/>
                  </a:moveTo>
                  <a:cubicBezTo>
                    <a:pt x="166852" y="95172"/>
                    <a:pt x="151326" y="126414"/>
                    <a:pt x="126561" y="153561"/>
                  </a:cubicBezTo>
                  <a:cubicBezTo>
                    <a:pt x="119608" y="161181"/>
                    <a:pt x="111035" y="164324"/>
                    <a:pt x="100844" y="161276"/>
                  </a:cubicBezTo>
                  <a:cubicBezTo>
                    <a:pt x="64077" y="150036"/>
                    <a:pt x="32454" y="131177"/>
                    <a:pt x="10451" y="98792"/>
                  </a:cubicBezTo>
                  <a:cubicBezTo>
                    <a:pt x="-3169" y="78789"/>
                    <a:pt x="-3265" y="56882"/>
                    <a:pt x="8927" y="42594"/>
                  </a:cubicBezTo>
                  <a:cubicBezTo>
                    <a:pt x="21024" y="28497"/>
                    <a:pt x="42836" y="25640"/>
                    <a:pt x="64839" y="35451"/>
                  </a:cubicBezTo>
                  <a:cubicBezTo>
                    <a:pt x="70840" y="38118"/>
                    <a:pt x="75507" y="44118"/>
                    <a:pt x="81317" y="33355"/>
                  </a:cubicBezTo>
                  <a:cubicBezTo>
                    <a:pt x="97129" y="4304"/>
                    <a:pt x="112369" y="-4078"/>
                    <a:pt x="133705" y="1732"/>
                  </a:cubicBezTo>
                  <a:cubicBezTo>
                    <a:pt x="155136" y="7447"/>
                    <a:pt x="168757" y="29545"/>
                    <a:pt x="168185" y="64978"/>
                  </a:cubicBezTo>
                  <a:close/>
                </a:path>
              </a:pathLst>
            </a:custGeom>
            <a:solidFill>
              <a:srgbClr val="E760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" name="Graphic 559">
            <a:extLst>
              <a:ext uri="{FF2B5EF4-FFF2-40B4-BE49-F238E27FC236}">
                <a16:creationId xmlns:a16="http://schemas.microsoft.com/office/drawing/2014/main" id="{2EA32EEE-78D4-4EEE-BE40-0597F03ABB88}"/>
              </a:ext>
            </a:extLst>
          </p:cNvPr>
          <p:cNvGrpSpPr/>
          <p:nvPr/>
        </p:nvGrpSpPr>
        <p:grpSpPr>
          <a:xfrm rot="16661872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0A47AC-B567-4B89-93B5-01CEBEDF49AE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E9D8C7E-8764-4CF9-AE86-962E4DFC1C09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1" name="Graphic 837">
            <a:extLst>
              <a:ext uri="{FF2B5EF4-FFF2-40B4-BE49-F238E27FC236}">
                <a16:creationId xmlns:a16="http://schemas.microsoft.com/office/drawing/2014/main" id="{693DCE56-610D-4E6C-B9AF-37631D261ADE}"/>
              </a:ext>
            </a:extLst>
          </p:cNvPr>
          <p:cNvGrpSpPr/>
          <p:nvPr/>
        </p:nvGrpSpPr>
        <p:grpSpPr>
          <a:xfrm rot="10800000">
            <a:off x="-155848" y="-37499"/>
            <a:ext cx="2712156" cy="1454165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610EDB-DA43-4971-963D-32572B7927F9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79CA4F2-FDA6-481F-A47B-C6CDCBF9C987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486" name="Graphic 484">
            <a:extLst>
              <a:ext uri="{FF2B5EF4-FFF2-40B4-BE49-F238E27FC236}">
                <a16:creationId xmlns:a16="http://schemas.microsoft.com/office/drawing/2014/main" id="{86AF6E06-1148-46BD-9A07-04F1B57292CE}"/>
              </a:ext>
            </a:extLst>
          </p:cNvPr>
          <p:cNvGrpSpPr/>
          <p:nvPr/>
        </p:nvGrpSpPr>
        <p:grpSpPr>
          <a:xfrm rot="14486982">
            <a:off x="10054293" y="-923013"/>
            <a:ext cx="2836956" cy="3999558"/>
            <a:chOff x="11309350" y="670010"/>
            <a:chExt cx="1378511" cy="1931054"/>
          </a:xfrm>
        </p:grpSpPr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1D776EB4-8306-4C32-95DE-8E9C7B52AA7D}"/>
                </a:ext>
              </a:extLst>
            </p:cNvPr>
            <p:cNvSpPr/>
            <p:nvPr/>
          </p:nvSpPr>
          <p:spPr>
            <a:xfrm>
              <a:off x="11309350" y="670010"/>
              <a:ext cx="1378511" cy="1931054"/>
            </a:xfrm>
            <a:custGeom>
              <a:avLst/>
              <a:gdLst>
                <a:gd name="connsiteX0" fmla="*/ 1378387 w 1378511"/>
                <a:gd name="connsiteY0" fmla="*/ 1588536 h 1931054"/>
                <a:gd name="connsiteX1" fmla="*/ 1356099 w 1378511"/>
                <a:gd name="connsiteY1" fmla="*/ 598698 h 1931054"/>
                <a:gd name="connsiteX2" fmla="*/ 1217986 w 1378511"/>
                <a:gd name="connsiteY2" fmla="*/ 291898 h 1931054"/>
                <a:gd name="connsiteX3" fmla="*/ 1173790 w 1378511"/>
                <a:gd name="connsiteY3" fmla="*/ 227699 h 1931054"/>
                <a:gd name="connsiteX4" fmla="*/ 1185316 w 1378511"/>
                <a:gd name="connsiteY4" fmla="*/ 226461 h 1931054"/>
                <a:gd name="connsiteX5" fmla="*/ 1232464 w 1378511"/>
                <a:gd name="connsiteY5" fmla="*/ 184741 h 1931054"/>
                <a:gd name="connsiteX6" fmla="*/ 1229321 w 1378511"/>
                <a:gd name="connsiteY6" fmla="*/ 175978 h 1931054"/>
                <a:gd name="connsiteX7" fmla="*/ 1238179 w 1378511"/>
                <a:gd name="connsiteY7" fmla="*/ 141212 h 1931054"/>
                <a:gd name="connsiteX8" fmla="*/ 1266183 w 1378511"/>
                <a:gd name="connsiteY8" fmla="*/ 92254 h 1931054"/>
                <a:gd name="connsiteX9" fmla="*/ 1209700 w 1378511"/>
                <a:gd name="connsiteY9" fmla="*/ 18721 h 1931054"/>
                <a:gd name="connsiteX10" fmla="*/ 1172076 w 1378511"/>
                <a:gd name="connsiteY10" fmla="*/ 14149 h 1931054"/>
                <a:gd name="connsiteX11" fmla="*/ 779932 w 1378511"/>
                <a:gd name="connsiteY11" fmla="*/ 13006 h 1931054"/>
                <a:gd name="connsiteX12" fmla="*/ 554380 w 1378511"/>
                <a:gd name="connsiteY12" fmla="*/ 9577 h 1931054"/>
                <a:gd name="connsiteX13" fmla="*/ 554380 w 1378511"/>
                <a:gd name="connsiteY13" fmla="*/ 9577 h 1931054"/>
                <a:gd name="connsiteX14" fmla="*/ 184048 w 1378511"/>
                <a:gd name="connsiteY14" fmla="*/ 52 h 1931054"/>
                <a:gd name="connsiteX15" fmla="*/ 145662 w 1378511"/>
                <a:gd name="connsiteY15" fmla="*/ 3671 h 1931054"/>
                <a:gd name="connsiteX16" fmla="*/ 87654 w 1378511"/>
                <a:gd name="connsiteY16" fmla="*/ 75394 h 1931054"/>
                <a:gd name="connsiteX17" fmla="*/ 111467 w 1378511"/>
                <a:gd name="connsiteY17" fmla="*/ 123019 h 1931054"/>
                <a:gd name="connsiteX18" fmla="*/ 120516 w 1378511"/>
                <a:gd name="connsiteY18" fmla="*/ 163501 h 1931054"/>
                <a:gd name="connsiteX19" fmla="*/ 118611 w 1378511"/>
                <a:gd name="connsiteY19" fmla="*/ 168930 h 1931054"/>
                <a:gd name="connsiteX20" fmla="*/ 164521 w 1378511"/>
                <a:gd name="connsiteY20" fmla="*/ 211983 h 1931054"/>
                <a:gd name="connsiteX21" fmla="*/ 198716 w 1378511"/>
                <a:gd name="connsiteY21" fmla="*/ 216174 h 1931054"/>
                <a:gd name="connsiteX22" fmla="*/ 153853 w 1378511"/>
                <a:gd name="connsiteY22" fmla="*/ 291802 h 1931054"/>
                <a:gd name="connsiteX23" fmla="*/ 21551 w 1378511"/>
                <a:gd name="connsiteY23" fmla="*/ 598603 h 1931054"/>
                <a:gd name="connsiteX24" fmla="*/ 120 w 1378511"/>
                <a:gd name="connsiteY24" fmla="*/ 1588536 h 1931054"/>
                <a:gd name="connsiteX25" fmla="*/ 467416 w 1378511"/>
                <a:gd name="connsiteY25" fmla="*/ 1931055 h 1931054"/>
                <a:gd name="connsiteX26" fmla="*/ 509517 w 1378511"/>
                <a:gd name="connsiteY26" fmla="*/ 1931055 h 1931054"/>
                <a:gd name="connsiteX27" fmla="*/ 639152 w 1378511"/>
                <a:gd name="connsiteY27" fmla="*/ 1931055 h 1931054"/>
                <a:gd name="connsiteX28" fmla="*/ 711352 w 1378511"/>
                <a:gd name="connsiteY28" fmla="*/ 1931055 h 1931054"/>
                <a:gd name="connsiteX29" fmla="*/ 851941 w 1378511"/>
                <a:gd name="connsiteY29" fmla="*/ 1931055 h 1931054"/>
                <a:gd name="connsiteX30" fmla="*/ 890612 w 1378511"/>
                <a:gd name="connsiteY30" fmla="*/ 1931055 h 1931054"/>
                <a:gd name="connsiteX31" fmla="*/ 1378387 w 1378511"/>
                <a:gd name="connsiteY31" fmla="*/ 1588536 h 193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78511" h="1931054">
                  <a:moveTo>
                    <a:pt x="1378387" y="1588536"/>
                  </a:moveTo>
                  <a:cubicBezTo>
                    <a:pt x="1378387" y="1588536"/>
                    <a:pt x="1372863" y="838252"/>
                    <a:pt x="1356099" y="598698"/>
                  </a:cubicBezTo>
                  <a:cubicBezTo>
                    <a:pt x="1339430" y="359144"/>
                    <a:pt x="1272565" y="329712"/>
                    <a:pt x="1217986" y="291898"/>
                  </a:cubicBezTo>
                  <a:cubicBezTo>
                    <a:pt x="1191793" y="273705"/>
                    <a:pt x="1179505" y="248749"/>
                    <a:pt x="1173790" y="227699"/>
                  </a:cubicBezTo>
                  <a:cubicBezTo>
                    <a:pt x="1179410" y="227128"/>
                    <a:pt x="1183315" y="226747"/>
                    <a:pt x="1185316" y="226461"/>
                  </a:cubicBezTo>
                  <a:cubicBezTo>
                    <a:pt x="1206175" y="223889"/>
                    <a:pt x="1241037" y="218555"/>
                    <a:pt x="1232464" y="184741"/>
                  </a:cubicBezTo>
                  <a:cubicBezTo>
                    <a:pt x="1231607" y="181503"/>
                    <a:pt x="1230559" y="178550"/>
                    <a:pt x="1229321" y="175978"/>
                  </a:cubicBezTo>
                  <a:cubicBezTo>
                    <a:pt x="1223511" y="163882"/>
                    <a:pt x="1227035" y="148927"/>
                    <a:pt x="1238179" y="141212"/>
                  </a:cubicBezTo>
                  <a:cubicBezTo>
                    <a:pt x="1250467" y="132735"/>
                    <a:pt x="1261516" y="117781"/>
                    <a:pt x="1266183" y="92254"/>
                  </a:cubicBezTo>
                  <a:cubicBezTo>
                    <a:pt x="1274851" y="44629"/>
                    <a:pt x="1237132" y="25960"/>
                    <a:pt x="1209700" y="18721"/>
                  </a:cubicBezTo>
                  <a:cubicBezTo>
                    <a:pt x="1197412" y="15482"/>
                    <a:pt x="1184744" y="14244"/>
                    <a:pt x="1172076" y="14149"/>
                  </a:cubicBezTo>
                  <a:lnTo>
                    <a:pt x="779932" y="13006"/>
                  </a:lnTo>
                  <a:lnTo>
                    <a:pt x="554380" y="9577"/>
                  </a:lnTo>
                  <a:lnTo>
                    <a:pt x="554380" y="9577"/>
                  </a:lnTo>
                  <a:lnTo>
                    <a:pt x="184048" y="52"/>
                  </a:lnTo>
                  <a:cubicBezTo>
                    <a:pt x="171189" y="-234"/>
                    <a:pt x="158140" y="623"/>
                    <a:pt x="145662" y="3671"/>
                  </a:cubicBezTo>
                  <a:cubicBezTo>
                    <a:pt x="118039" y="10243"/>
                    <a:pt x="80415" y="27960"/>
                    <a:pt x="87654" y="75394"/>
                  </a:cubicBezTo>
                  <a:cubicBezTo>
                    <a:pt x="91274" y="99112"/>
                    <a:pt x="100513" y="113875"/>
                    <a:pt x="111467" y="123019"/>
                  </a:cubicBezTo>
                  <a:cubicBezTo>
                    <a:pt x="123469" y="133021"/>
                    <a:pt x="126516" y="149118"/>
                    <a:pt x="120516" y="163501"/>
                  </a:cubicBezTo>
                  <a:cubicBezTo>
                    <a:pt x="119754" y="165215"/>
                    <a:pt x="119182" y="167025"/>
                    <a:pt x="118611" y="168930"/>
                  </a:cubicBezTo>
                  <a:cubicBezTo>
                    <a:pt x="108990" y="202553"/>
                    <a:pt x="143662" y="208840"/>
                    <a:pt x="164521" y="211983"/>
                  </a:cubicBezTo>
                  <a:cubicBezTo>
                    <a:pt x="168427" y="212554"/>
                    <a:pt x="180333" y="214078"/>
                    <a:pt x="198716" y="216174"/>
                  </a:cubicBezTo>
                  <a:cubicBezTo>
                    <a:pt x="194716" y="238939"/>
                    <a:pt x="183667" y="270181"/>
                    <a:pt x="153853" y="291802"/>
                  </a:cubicBezTo>
                  <a:cubicBezTo>
                    <a:pt x="101561" y="329617"/>
                    <a:pt x="37553" y="359049"/>
                    <a:pt x="21551" y="598603"/>
                  </a:cubicBezTo>
                  <a:cubicBezTo>
                    <a:pt x="5549" y="838156"/>
                    <a:pt x="120" y="1588536"/>
                    <a:pt x="120" y="1588536"/>
                  </a:cubicBezTo>
                  <a:cubicBezTo>
                    <a:pt x="120" y="1588536"/>
                    <a:pt x="-20169" y="1919530"/>
                    <a:pt x="467416" y="1931055"/>
                  </a:cubicBezTo>
                  <a:lnTo>
                    <a:pt x="509517" y="1931055"/>
                  </a:lnTo>
                  <a:lnTo>
                    <a:pt x="639152" y="1931055"/>
                  </a:lnTo>
                  <a:lnTo>
                    <a:pt x="711352" y="1931055"/>
                  </a:lnTo>
                  <a:lnTo>
                    <a:pt x="851941" y="1931055"/>
                  </a:lnTo>
                  <a:lnTo>
                    <a:pt x="890612" y="1931055"/>
                  </a:lnTo>
                  <a:cubicBezTo>
                    <a:pt x="1399533" y="1919530"/>
                    <a:pt x="1378387" y="1588536"/>
                    <a:pt x="1378387" y="1588536"/>
                  </a:cubicBezTo>
                  <a:close/>
                </a:path>
              </a:pathLst>
            </a:custGeom>
            <a:solidFill>
              <a:srgbClr val="739DD9">
                <a:alpha val="54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9E822ABD-0D89-4C80-B8CA-072AEE146DB7}"/>
                </a:ext>
              </a:extLst>
            </p:cNvPr>
            <p:cNvSpPr/>
            <p:nvPr/>
          </p:nvSpPr>
          <p:spPr>
            <a:xfrm>
              <a:off x="11339550" y="681345"/>
              <a:ext cx="1312681" cy="1867047"/>
            </a:xfrm>
            <a:custGeom>
              <a:avLst/>
              <a:gdLst>
                <a:gd name="connsiteX0" fmla="*/ 1312564 w 1312681"/>
                <a:gd name="connsiteY0" fmla="*/ 1535863 h 1867047"/>
                <a:gd name="connsiteX1" fmla="*/ 1291323 w 1312681"/>
                <a:gd name="connsiteY1" fmla="*/ 578886 h 1867047"/>
                <a:gd name="connsiteX2" fmla="*/ 1159878 w 1312681"/>
                <a:gd name="connsiteY2" fmla="*/ 282278 h 1867047"/>
                <a:gd name="connsiteX3" fmla="*/ 1117778 w 1312681"/>
                <a:gd name="connsiteY3" fmla="*/ 220175 h 1867047"/>
                <a:gd name="connsiteX4" fmla="*/ 1128732 w 1312681"/>
                <a:gd name="connsiteY4" fmla="*/ 219032 h 1867047"/>
                <a:gd name="connsiteX5" fmla="*/ 1173594 w 1312681"/>
                <a:gd name="connsiteY5" fmla="*/ 178646 h 1867047"/>
                <a:gd name="connsiteX6" fmla="*/ 1170546 w 1312681"/>
                <a:gd name="connsiteY6" fmla="*/ 170168 h 1867047"/>
                <a:gd name="connsiteX7" fmla="*/ 1178928 w 1312681"/>
                <a:gd name="connsiteY7" fmla="*/ 136545 h 1867047"/>
                <a:gd name="connsiteX8" fmla="*/ 1205598 w 1312681"/>
                <a:gd name="connsiteY8" fmla="*/ 89206 h 1867047"/>
                <a:gd name="connsiteX9" fmla="*/ 1151782 w 1312681"/>
                <a:gd name="connsiteY9" fmla="*/ 18149 h 1867047"/>
                <a:gd name="connsiteX10" fmla="*/ 1115873 w 1312681"/>
                <a:gd name="connsiteY10" fmla="*/ 13768 h 1867047"/>
                <a:gd name="connsiteX11" fmla="*/ 742683 w 1312681"/>
                <a:gd name="connsiteY11" fmla="*/ 12815 h 1867047"/>
                <a:gd name="connsiteX12" fmla="*/ 527895 w 1312681"/>
                <a:gd name="connsiteY12" fmla="*/ 9291 h 1867047"/>
                <a:gd name="connsiteX13" fmla="*/ 527895 w 1312681"/>
                <a:gd name="connsiteY13" fmla="*/ 9291 h 1867047"/>
                <a:gd name="connsiteX14" fmla="*/ 175279 w 1312681"/>
                <a:gd name="connsiteY14" fmla="*/ 52 h 1867047"/>
                <a:gd name="connsiteX15" fmla="*/ 138703 w 1312681"/>
                <a:gd name="connsiteY15" fmla="*/ 3576 h 1867047"/>
                <a:gd name="connsiteX16" fmla="*/ 83458 w 1312681"/>
                <a:gd name="connsiteY16" fmla="*/ 72918 h 1867047"/>
                <a:gd name="connsiteX17" fmla="*/ 106128 w 1312681"/>
                <a:gd name="connsiteY17" fmla="*/ 118924 h 1867047"/>
                <a:gd name="connsiteX18" fmla="*/ 114795 w 1312681"/>
                <a:gd name="connsiteY18" fmla="*/ 157976 h 1867047"/>
                <a:gd name="connsiteX19" fmla="*/ 112986 w 1312681"/>
                <a:gd name="connsiteY19" fmla="*/ 163310 h 1867047"/>
                <a:gd name="connsiteX20" fmla="*/ 156705 w 1312681"/>
                <a:gd name="connsiteY20" fmla="*/ 204935 h 1867047"/>
                <a:gd name="connsiteX21" fmla="*/ 189281 w 1312681"/>
                <a:gd name="connsiteY21" fmla="*/ 209030 h 1867047"/>
                <a:gd name="connsiteX22" fmla="*/ 146514 w 1312681"/>
                <a:gd name="connsiteY22" fmla="*/ 282182 h 1867047"/>
                <a:gd name="connsiteX23" fmla="*/ 20498 w 1312681"/>
                <a:gd name="connsiteY23" fmla="*/ 578791 h 1867047"/>
                <a:gd name="connsiteX24" fmla="*/ 114 w 1312681"/>
                <a:gd name="connsiteY24" fmla="*/ 1535863 h 1867047"/>
                <a:gd name="connsiteX25" fmla="*/ 445122 w 1312681"/>
                <a:gd name="connsiteY25" fmla="*/ 1867047 h 1867047"/>
                <a:gd name="connsiteX26" fmla="*/ 485223 w 1312681"/>
                <a:gd name="connsiteY26" fmla="*/ 1867047 h 1867047"/>
                <a:gd name="connsiteX27" fmla="*/ 608667 w 1312681"/>
                <a:gd name="connsiteY27" fmla="*/ 1867047 h 1867047"/>
                <a:gd name="connsiteX28" fmla="*/ 677437 w 1312681"/>
                <a:gd name="connsiteY28" fmla="*/ 1867047 h 1867047"/>
                <a:gd name="connsiteX29" fmla="*/ 811359 w 1312681"/>
                <a:gd name="connsiteY29" fmla="*/ 1867047 h 1867047"/>
                <a:gd name="connsiteX30" fmla="*/ 848125 w 1312681"/>
                <a:gd name="connsiteY30" fmla="*/ 1867047 h 1867047"/>
                <a:gd name="connsiteX31" fmla="*/ 1312564 w 1312681"/>
                <a:gd name="connsiteY31" fmla="*/ 1535863 h 186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12681" h="1867047">
                  <a:moveTo>
                    <a:pt x="1312564" y="1535863"/>
                  </a:moveTo>
                  <a:cubicBezTo>
                    <a:pt x="1312564" y="1535863"/>
                    <a:pt x="1307230" y="810534"/>
                    <a:pt x="1291323" y="578886"/>
                  </a:cubicBezTo>
                  <a:cubicBezTo>
                    <a:pt x="1275417" y="347238"/>
                    <a:pt x="1211790" y="318854"/>
                    <a:pt x="1159878" y="282278"/>
                  </a:cubicBezTo>
                  <a:cubicBezTo>
                    <a:pt x="1134923" y="264656"/>
                    <a:pt x="1123207" y="240558"/>
                    <a:pt x="1117778" y="220175"/>
                  </a:cubicBezTo>
                  <a:cubicBezTo>
                    <a:pt x="1123207" y="219603"/>
                    <a:pt x="1126922" y="219222"/>
                    <a:pt x="1128732" y="219032"/>
                  </a:cubicBezTo>
                  <a:cubicBezTo>
                    <a:pt x="1148639" y="216555"/>
                    <a:pt x="1181786" y="211412"/>
                    <a:pt x="1173594" y="178646"/>
                  </a:cubicBezTo>
                  <a:cubicBezTo>
                    <a:pt x="1172832" y="175502"/>
                    <a:pt x="1171785" y="172740"/>
                    <a:pt x="1170546" y="170168"/>
                  </a:cubicBezTo>
                  <a:cubicBezTo>
                    <a:pt x="1165022" y="158453"/>
                    <a:pt x="1168356" y="143975"/>
                    <a:pt x="1178928" y="136545"/>
                  </a:cubicBezTo>
                  <a:cubicBezTo>
                    <a:pt x="1190644" y="128354"/>
                    <a:pt x="1201122" y="113971"/>
                    <a:pt x="1205598" y="89206"/>
                  </a:cubicBezTo>
                  <a:cubicBezTo>
                    <a:pt x="1213885" y="43200"/>
                    <a:pt x="1177976" y="25103"/>
                    <a:pt x="1151782" y="18149"/>
                  </a:cubicBezTo>
                  <a:cubicBezTo>
                    <a:pt x="1140066" y="15006"/>
                    <a:pt x="1127970" y="13768"/>
                    <a:pt x="1115873" y="13768"/>
                  </a:cubicBezTo>
                  <a:lnTo>
                    <a:pt x="742683" y="12815"/>
                  </a:lnTo>
                  <a:lnTo>
                    <a:pt x="527895" y="9291"/>
                  </a:lnTo>
                  <a:lnTo>
                    <a:pt x="527895" y="9291"/>
                  </a:lnTo>
                  <a:lnTo>
                    <a:pt x="175279" y="52"/>
                  </a:lnTo>
                  <a:cubicBezTo>
                    <a:pt x="162992" y="-234"/>
                    <a:pt x="150609" y="623"/>
                    <a:pt x="138703" y="3576"/>
                  </a:cubicBezTo>
                  <a:cubicBezTo>
                    <a:pt x="112414" y="9958"/>
                    <a:pt x="76600" y="27103"/>
                    <a:pt x="83458" y="72918"/>
                  </a:cubicBezTo>
                  <a:cubicBezTo>
                    <a:pt x="86887" y="95873"/>
                    <a:pt x="95745" y="110161"/>
                    <a:pt x="106128" y="118924"/>
                  </a:cubicBezTo>
                  <a:cubicBezTo>
                    <a:pt x="117558" y="128639"/>
                    <a:pt x="120510" y="144165"/>
                    <a:pt x="114795" y="157976"/>
                  </a:cubicBezTo>
                  <a:cubicBezTo>
                    <a:pt x="114129" y="159596"/>
                    <a:pt x="113462" y="161405"/>
                    <a:pt x="112986" y="163310"/>
                  </a:cubicBezTo>
                  <a:cubicBezTo>
                    <a:pt x="103842" y="195791"/>
                    <a:pt x="136893" y="201887"/>
                    <a:pt x="156705" y="204935"/>
                  </a:cubicBezTo>
                  <a:cubicBezTo>
                    <a:pt x="160420" y="205506"/>
                    <a:pt x="171755" y="207030"/>
                    <a:pt x="189281" y="209030"/>
                  </a:cubicBezTo>
                  <a:cubicBezTo>
                    <a:pt x="185471" y="231033"/>
                    <a:pt x="174993" y="261227"/>
                    <a:pt x="146514" y="282182"/>
                  </a:cubicBezTo>
                  <a:cubicBezTo>
                    <a:pt x="96698" y="318758"/>
                    <a:pt x="35738" y="347238"/>
                    <a:pt x="20498" y="578791"/>
                  </a:cubicBezTo>
                  <a:cubicBezTo>
                    <a:pt x="5258" y="810344"/>
                    <a:pt x="114" y="1535863"/>
                    <a:pt x="114" y="1535863"/>
                  </a:cubicBezTo>
                  <a:cubicBezTo>
                    <a:pt x="114" y="1535863"/>
                    <a:pt x="-19221" y="1855903"/>
                    <a:pt x="445122" y="1867047"/>
                  </a:cubicBezTo>
                  <a:lnTo>
                    <a:pt x="485223" y="1867047"/>
                  </a:lnTo>
                  <a:lnTo>
                    <a:pt x="608667" y="1867047"/>
                  </a:lnTo>
                  <a:lnTo>
                    <a:pt x="677437" y="1867047"/>
                  </a:lnTo>
                  <a:lnTo>
                    <a:pt x="811359" y="1867047"/>
                  </a:lnTo>
                  <a:lnTo>
                    <a:pt x="848125" y="1867047"/>
                  </a:lnTo>
                  <a:cubicBezTo>
                    <a:pt x="1332662" y="1855808"/>
                    <a:pt x="1312564" y="1535863"/>
                    <a:pt x="1312564" y="1535863"/>
                  </a:cubicBezTo>
                  <a:close/>
                </a:path>
              </a:pathLst>
            </a:custGeom>
            <a:solidFill>
              <a:srgbClr val="E1EA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489" name="Graphic 484">
              <a:extLst>
                <a:ext uri="{FF2B5EF4-FFF2-40B4-BE49-F238E27FC236}">
                  <a16:creationId xmlns:a16="http://schemas.microsoft.com/office/drawing/2014/main" id="{86AF6E06-1148-46BD-9A07-04F1B57292CE}"/>
                </a:ext>
              </a:extLst>
            </p:cNvPr>
            <p:cNvGrpSpPr/>
            <p:nvPr/>
          </p:nvGrpSpPr>
          <p:grpSpPr>
            <a:xfrm>
              <a:off x="11339454" y="682730"/>
              <a:ext cx="1312777" cy="1865566"/>
              <a:chOff x="11339454" y="682730"/>
              <a:chExt cx="1312777" cy="1865566"/>
            </a:xfrm>
            <a:solidFill>
              <a:srgbClr val="739DD9">
                <a:alpha val="16000"/>
              </a:srgbClr>
            </a:solidFill>
          </p:grpSpPr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205EDD7-93EF-4775-804A-ED4BF1626FC4}"/>
                  </a:ext>
                </a:extLst>
              </p:cNvPr>
              <p:cNvSpPr/>
              <p:nvPr/>
            </p:nvSpPr>
            <p:spPr>
              <a:xfrm>
                <a:off x="11628462" y="849894"/>
                <a:ext cx="693039" cy="29835"/>
              </a:xfrm>
              <a:custGeom>
                <a:avLst/>
                <a:gdLst>
                  <a:gd name="connsiteX0" fmla="*/ 138970 w 693039"/>
                  <a:gd name="connsiteY0" fmla="*/ 25241 h 29835"/>
                  <a:gd name="connsiteX1" fmla="*/ 318325 w 693039"/>
                  <a:gd name="connsiteY1" fmla="*/ 29718 h 29835"/>
                  <a:gd name="connsiteX2" fmla="*/ 507968 w 693039"/>
                  <a:gd name="connsiteY2" fmla="*/ 27622 h 29835"/>
                  <a:gd name="connsiteX3" fmla="*/ 693039 w 693039"/>
                  <a:gd name="connsiteY3" fmla="*/ 24193 h 29835"/>
                  <a:gd name="connsiteX4" fmla="*/ 689896 w 693039"/>
                  <a:gd name="connsiteY4" fmla="*/ 20669 h 29835"/>
                  <a:gd name="connsiteX5" fmla="*/ 654749 w 693039"/>
                  <a:gd name="connsiteY5" fmla="*/ 12954 h 29835"/>
                  <a:gd name="connsiteX6" fmla="*/ 540925 w 693039"/>
                  <a:gd name="connsiteY6" fmla="*/ 13811 h 29835"/>
                  <a:gd name="connsiteX7" fmla="*/ 176403 w 693039"/>
                  <a:gd name="connsiteY7" fmla="*/ 95 h 29835"/>
                  <a:gd name="connsiteX8" fmla="*/ 0 w 693039"/>
                  <a:gd name="connsiteY8" fmla="*/ 1047 h 29835"/>
                  <a:gd name="connsiteX9" fmla="*/ 138970 w 693039"/>
                  <a:gd name="connsiteY9" fmla="*/ 25241 h 2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3039" h="29835">
                    <a:moveTo>
                      <a:pt x="138970" y="25241"/>
                    </a:moveTo>
                    <a:cubicBezTo>
                      <a:pt x="198692" y="30480"/>
                      <a:pt x="258413" y="29908"/>
                      <a:pt x="318325" y="29718"/>
                    </a:cubicBezTo>
                    <a:cubicBezTo>
                      <a:pt x="381571" y="29527"/>
                      <a:pt x="444722" y="29146"/>
                      <a:pt x="507968" y="27622"/>
                    </a:cubicBezTo>
                    <a:cubicBezTo>
                      <a:pt x="567881" y="26193"/>
                      <a:pt x="633794" y="33528"/>
                      <a:pt x="693039" y="24193"/>
                    </a:cubicBezTo>
                    <a:cubicBezTo>
                      <a:pt x="691991" y="22955"/>
                      <a:pt x="691039" y="21717"/>
                      <a:pt x="689896" y="20669"/>
                    </a:cubicBezTo>
                    <a:cubicBezTo>
                      <a:pt x="683514" y="14859"/>
                      <a:pt x="668084" y="13525"/>
                      <a:pt x="654749" y="12954"/>
                    </a:cubicBezTo>
                    <a:cubicBezTo>
                      <a:pt x="616744" y="11239"/>
                      <a:pt x="578930" y="16097"/>
                      <a:pt x="540925" y="13811"/>
                    </a:cubicBezTo>
                    <a:cubicBezTo>
                      <a:pt x="419671" y="6381"/>
                      <a:pt x="297942" y="2000"/>
                      <a:pt x="176403" y="95"/>
                    </a:cubicBezTo>
                    <a:cubicBezTo>
                      <a:pt x="118110" y="-762"/>
                      <a:pt x="58388" y="4572"/>
                      <a:pt x="0" y="1047"/>
                    </a:cubicBezTo>
                    <a:cubicBezTo>
                      <a:pt x="46482" y="7620"/>
                      <a:pt x="91821" y="21145"/>
                      <a:pt x="138970" y="25241"/>
                    </a:cubicBezTo>
                    <a:close/>
                  </a:path>
                </a:pathLst>
              </a:custGeom>
              <a:solidFill>
                <a:srgbClr val="739DD9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0B0A4774-1F41-4608-93DD-D71DFA8F3CEB}"/>
                  </a:ext>
                </a:extLst>
              </p:cNvPr>
              <p:cNvSpPr/>
              <p:nvPr/>
            </p:nvSpPr>
            <p:spPr>
              <a:xfrm>
                <a:off x="11422152" y="682730"/>
                <a:ext cx="130967" cy="220122"/>
              </a:xfrm>
              <a:custGeom>
                <a:avLst/>
                <a:gdLst>
                  <a:gd name="connsiteX0" fmla="*/ 23430 w 130967"/>
                  <a:gd name="connsiteY0" fmla="*/ 117539 h 220122"/>
                  <a:gd name="connsiteX1" fmla="*/ 32098 w 130967"/>
                  <a:gd name="connsiteY1" fmla="*/ 156591 h 220122"/>
                  <a:gd name="connsiteX2" fmla="*/ 30288 w 130967"/>
                  <a:gd name="connsiteY2" fmla="*/ 161925 h 220122"/>
                  <a:gd name="connsiteX3" fmla="*/ 74008 w 130967"/>
                  <a:gd name="connsiteY3" fmla="*/ 203549 h 220122"/>
                  <a:gd name="connsiteX4" fmla="*/ 106583 w 130967"/>
                  <a:gd name="connsiteY4" fmla="*/ 207645 h 220122"/>
                  <a:gd name="connsiteX5" fmla="*/ 103726 w 130967"/>
                  <a:gd name="connsiteY5" fmla="*/ 220123 h 220122"/>
                  <a:gd name="connsiteX6" fmla="*/ 121919 w 130967"/>
                  <a:gd name="connsiteY6" fmla="*/ 212122 h 220122"/>
                  <a:gd name="connsiteX7" fmla="*/ 130967 w 130967"/>
                  <a:gd name="connsiteY7" fmla="*/ 209550 h 220122"/>
                  <a:gd name="connsiteX8" fmla="*/ 99630 w 130967"/>
                  <a:gd name="connsiteY8" fmla="*/ 199168 h 220122"/>
                  <a:gd name="connsiteX9" fmla="*/ 87724 w 130967"/>
                  <a:gd name="connsiteY9" fmla="*/ 91726 h 220122"/>
                  <a:gd name="connsiteX10" fmla="*/ 67817 w 130967"/>
                  <a:gd name="connsiteY10" fmla="*/ 0 h 220122"/>
                  <a:gd name="connsiteX11" fmla="*/ 56101 w 130967"/>
                  <a:gd name="connsiteY11" fmla="*/ 2191 h 220122"/>
                  <a:gd name="connsiteX12" fmla="*/ 856 w 130967"/>
                  <a:gd name="connsiteY12" fmla="*/ 71533 h 220122"/>
                  <a:gd name="connsiteX13" fmla="*/ 23430 w 130967"/>
                  <a:gd name="connsiteY13" fmla="*/ 117539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967" h="220122">
                    <a:moveTo>
                      <a:pt x="23430" y="117539"/>
                    </a:moveTo>
                    <a:cubicBezTo>
                      <a:pt x="34860" y="127254"/>
                      <a:pt x="37813" y="142780"/>
                      <a:pt x="32098" y="156591"/>
                    </a:cubicBezTo>
                    <a:cubicBezTo>
                      <a:pt x="31431" y="158210"/>
                      <a:pt x="30764" y="160020"/>
                      <a:pt x="30288" y="161925"/>
                    </a:cubicBezTo>
                    <a:cubicBezTo>
                      <a:pt x="21144" y="194405"/>
                      <a:pt x="54196" y="200501"/>
                      <a:pt x="74008" y="203549"/>
                    </a:cubicBezTo>
                    <a:cubicBezTo>
                      <a:pt x="77723" y="204121"/>
                      <a:pt x="89057" y="205645"/>
                      <a:pt x="106583" y="207645"/>
                    </a:cubicBezTo>
                    <a:cubicBezTo>
                      <a:pt x="105917" y="211550"/>
                      <a:pt x="104964" y="215741"/>
                      <a:pt x="103726" y="220123"/>
                    </a:cubicBezTo>
                    <a:cubicBezTo>
                      <a:pt x="109536" y="217170"/>
                      <a:pt x="115537" y="214503"/>
                      <a:pt x="121919" y="212122"/>
                    </a:cubicBezTo>
                    <a:cubicBezTo>
                      <a:pt x="125062" y="210979"/>
                      <a:pt x="128015" y="210217"/>
                      <a:pt x="130967" y="209550"/>
                    </a:cubicBezTo>
                    <a:cubicBezTo>
                      <a:pt x="120395" y="206693"/>
                      <a:pt x="109917" y="203264"/>
                      <a:pt x="99630" y="199168"/>
                    </a:cubicBezTo>
                    <a:cubicBezTo>
                      <a:pt x="49148" y="179070"/>
                      <a:pt x="53529" y="111919"/>
                      <a:pt x="87724" y="91726"/>
                    </a:cubicBezTo>
                    <a:cubicBezTo>
                      <a:pt x="50957" y="77724"/>
                      <a:pt x="44290" y="27146"/>
                      <a:pt x="67817" y="0"/>
                    </a:cubicBezTo>
                    <a:cubicBezTo>
                      <a:pt x="63911" y="571"/>
                      <a:pt x="59911" y="1238"/>
                      <a:pt x="56101" y="2191"/>
                    </a:cubicBezTo>
                    <a:cubicBezTo>
                      <a:pt x="29812" y="8573"/>
                      <a:pt x="-6002" y="25718"/>
                      <a:pt x="856" y="71533"/>
                    </a:cubicBezTo>
                    <a:cubicBezTo>
                      <a:pt x="4285" y="94488"/>
                      <a:pt x="13143" y="108776"/>
                      <a:pt x="23430" y="117539"/>
                    </a:cubicBezTo>
                    <a:close/>
                  </a:path>
                </a:pathLst>
              </a:custGeom>
              <a:solidFill>
                <a:srgbClr val="739DD9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7015ED04-BF6B-4545-B8E1-C790D7BA8665}"/>
                  </a:ext>
                </a:extLst>
              </p:cNvPr>
              <p:cNvSpPr/>
              <p:nvPr/>
            </p:nvSpPr>
            <p:spPr>
              <a:xfrm>
                <a:off x="11339454" y="700828"/>
                <a:ext cx="1312777" cy="1847468"/>
              </a:xfrm>
              <a:custGeom>
                <a:avLst/>
                <a:gdLst>
                  <a:gd name="connsiteX0" fmla="*/ 1312659 w 1312777"/>
                  <a:gd name="connsiteY0" fmla="*/ 1516380 h 1847468"/>
                  <a:gd name="connsiteX1" fmla="*/ 1291419 w 1312777"/>
                  <a:gd name="connsiteY1" fmla="*/ 559403 h 1847468"/>
                  <a:gd name="connsiteX2" fmla="*/ 1159974 w 1312777"/>
                  <a:gd name="connsiteY2" fmla="*/ 262795 h 1847468"/>
                  <a:gd name="connsiteX3" fmla="*/ 1117873 w 1312777"/>
                  <a:gd name="connsiteY3" fmla="*/ 200692 h 1847468"/>
                  <a:gd name="connsiteX4" fmla="*/ 1128827 w 1312777"/>
                  <a:gd name="connsiteY4" fmla="*/ 199549 h 1847468"/>
                  <a:gd name="connsiteX5" fmla="*/ 1173690 w 1312777"/>
                  <a:gd name="connsiteY5" fmla="*/ 159163 h 1847468"/>
                  <a:gd name="connsiteX6" fmla="*/ 1170642 w 1312777"/>
                  <a:gd name="connsiteY6" fmla="*/ 150686 h 1847468"/>
                  <a:gd name="connsiteX7" fmla="*/ 1179024 w 1312777"/>
                  <a:gd name="connsiteY7" fmla="*/ 117062 h 1847468"/>
                  <a:gd name="connsiteX8" fmla="*/ 1205694 w 1312777"/>
                  <a:gd name="connsiteY8" fmla="*/ 69723 h 1847468"/>
                  <a:gd name="connsiteX9" fmla="*/ 1156735 w 1312777"/>
                  <a:gd name="connsiteY9" fmla="*/ 0 h 1847468"/>
                  <a:gd name="connsiteX10" fmla="*/ 1141400 w 1312777"/>
                  <a:gd name="connsiteY10" fmla="*/ 18288 h 1847468"/>
                  <a:gd name="connsiteX11" fmla="*/ 965473 w 1312777"/>
                  <a:gd name="connsiteY11" fmla="*/ 72581 h 1847468"/>
                  <a:gd name="connsiteX12" fmla="*/ 718776 w 1312777"/>
                  <a:gd name="connsiteY12" fmla="*/ 77724 h 1847468"/>
                  <a:gd name="connsiteX13" fmla="*/ 227667 w 1312777"/>
                  <a:gd name="connsiteY13" fmla="*/ 77629 h 1847468"/>
                  <a:gd name="connsiteX14" fmla="*/ 403022 w 1312777"/>
                  <a:gd name="connsiteY14" fmla="*/ 91154 h 1847468"/>
                  <a:gd name="connsiteX15" fmla="*/ 592474 w 1312777"/>
                  <a:gd name="connsiteY15" fmla="*/ 93917 h 1847468"/>
                  <a:gd name="connsiteX16" fmla="*/ 813740 w 1312777"/>
                  <a:gd name="connsiteY16" fmla="*/ 101917 h 1847468"/>
                  <a:gd name="connsiteX17" fmla="*/ 955758 w 1312777"/>
                  <a:gd name="connsiteY17" fmla="*/ 103251 h 1847468"/>
                  <a:gd name="connsiteX18" fmla="*/ 1074534 w 1312777"/>
                  <a:gd name="connsiteY18" fmla="*/ 155543 h 1847468"/>
                  <a:gd name="connsiteX19" fmla="*/ 1105491 w 1312777"/>
                  <a:gd name="connsiteY19" fmla="*/ 213932 h 1847468"/>
                  <a:gd name="connsiteX20" fmla="*/ 1154259 w 1312777"/>
                  <a:gd name="connsiteY20" fmla="*/ 282988 h 1847468"/>
                  <a:gd name="connsiteX21" fmla="*/ 1221219 w 1312777"/>
                  <a:gd name="connsiteY21" fmla="*/ 490633 h 1847468"/>
                  <a:gd name="connsiteX22" fmla="*/ 1219124 w 1312777"/>
                  <a:gd name="connsiteY22" fmla="*/ 744474 h 1847468"/>
                  <a:gd name="connsiteX23" fmla="*/ 1187882 w 1312777"/>
                  <a:gd name="connsiteY23" fmla="*/ 1004221 h 1847468"/>
                  <a:gd name="connsiteX24" fmla="*/ 1155497 w 1312777"/>
                  <a:gd name="connsiteY24" fmla="*/ 1442276 h 1847468"/>
                  <a:gd name="connsiteX25" fmla="*/ 976236 w 1312777"/>
                  <a:gd name="connsiteY25" fmla="*/ 1728121 h 1847468"/>
                  <a:gd name="connsiteX26" fmla="*/ 651434 w 1312777"/>
                  <a:gd name="connsiteY26" fmla="*/ 1832324 h 1847468"/>
                  <a:gd name="connsiteX27" fmla="*/ 83649 w 1312777"/>
                  <a:gd name="connsiteY27" fmla="*/ 1613059 h 1847468"/>
                  <a:gd name="connsiteX28" fmla="*/ 49454 w 1312777"/>
                  <a:gd name="connsiteY28" fmla="*/ 1222343 h 1847468"/>
                  <a:gd name="connsiteX29" fmla="*/ 79839 w 1312777"/>
                  <a:gd name="connsiteY29" fmla="*/ 736664 h 1847468"/>
                  <a:gd name="connsiteX30" fmla="*/ 83077 w 1312777"/>
                  <a:gd name="connsiteY30" fmla="*/ 417481 h 1847468"/>
                  <a:gd name="connsiteX31" fmla="*/ 106985 w 1312777"/>
                  <a:gd name="connsiteY31" fmla="*/ 292608 h 1847468"/>
                  <a:gd name="connsiteX32" fmla="*/ 20403 w 1312777"/>
                  <a:gd name="connsiteY32" fmla="*/ 559308 h 1847468"/>
                  <a:gd name="connsiteX33" fmla="*/ 114 w 1312777"/>
                  <a:gd name="connsiteY33" fmla="*/ 1516285 h 1847468"/>
                  <a:gd name="connsiteX34" fmla="*/ 445122 w 1312777"/>
                  <a:gd name="connsiteY34" fmla="*/ 1847469 h 1847468"/>
                  <a:gd name="connsiteX35" fmla="*/ 848125 w 1312777"/>
                  <a:gd name="connsiteY35" fmla="*/ 1847469 h 1847468"/>
                  <a:gd name="connsiteX36" fmla="*/ 1312659 w 1312777"/>
                  <a:gd name="connsiteY36" fmla="*/ 1516380 h 1847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312777" h="1847468">
                    <a:moveTo>
                      <a:pt x="1312659" y="1516380"/>
                    </a:moveTo>
                    <a:cubicBezTo>
                      <a:pt x="1312659" y="1516380"/>
                      <a:pt x="1307325" y="791051"/>
                      <a:pt x="1291419" y="559403"/>
                    </a:cubicBezTo>
                    <a:cubicBezTo>
                      <a:pt x="1275512" y="327755"/>
                      <a:pt x="1211885" y="299371"/>
                      <a:pt x="1159974" y="262795"/>
                    </a:cubicBezTo>
                    <a:cubicBezTo>
                      <a:pt x="1135018" y="245174"/>
                      <a:pt x="1123302" y="221075"/>
                      <a:pt x="1117873" y="200692"/>
                    </a:cubicBezTo>
                    <a:cubicBezTo>
                      <a:pt x="1123302" y="200120"/>
                      <a:pt x="1127017" y="199739"/>
                      <a:pt x="1128827" y="199549"/>
                    </a:cubicBezTo>
                    <a:cubicBezTo>
                      <a:pt x="1148734" y="197072"/>
                      <a:pt x="1181881" y="191929"/>
                      <a:pt x="1173690" y="159163"/>
                    </a:cubicBezTo>
                    <a:cubicBezTo>
                      <a:pt x="1172928" y="156020"/>
                      <a:pt x="1171880" y="153257"/>
                      <a:pt x="1170642" y="150686"/>
                    </a:cubicBezTo>
                    <a:cubicBezTo>
                      <a:pt x="1165117" y="138970"/>
                      <a:pt x="1168451" y="124492"/>
                      <a:pt x="1179024" y="117062"/>
                    </a:cubicBezTo>
                    <a:cubicBezTo>
                      <a:pt x="1190739" y="108871"/>
                      <a:pt x="1201217" y="94488"/>
                      <a:pt x="1205694" y="69723"/>
                    </a:cubicBezTo>
                    <a:cubicBezTo>
                      <a:pt x="1213409" y="26480"/>
                      <a:pt x="1182262" y="7906"/>
                      <a:pt x="1156735" y="0"/>
                    </a:cubicBezTo>
                    <a:cubicBezTo>
                      <a:pt x="1153592" y="6477"/>
                      <a:pt x="1148639" y="12668"/>
                      <a:pt x="1141400" y="18288"/>
                    </a:cubicBezTo>
                    <a:cubicBezTo>
                      <a:pt x="1088441" y="60103"/>
                      <a:pt x="1031767" y="70485"/>
                      <a:pt x="965473" y="72581"/>
                    </a:cubicBezTo>
                    <a:cubicBezTo>
                      <a:pt x="883272" y="75152"/>
                      <a:pt x="800976" y="76772"/>
                      <a:pt x="718776" y="77724"/>
                    </a:cubicBezTo>
                    <a:cubicBezTo>
                      <a:pt x="555041" y="79534"/>
                      <a:pt x="391401" y="77915"/>
                      <a:pt x="227667" y="77629"/>
                    </a:cubicBezTo>
                    <a:cubicBezTo>
                      <a:pt x="284340" y="96012"/>
                      <a:pt x="343681" y="92869"/>
                      <a:pt x="403022" y="91154"/>
                    </a:cubicBezTo>
                    <a:cubicBezTo>
                      <a:pt x="466268" y="89249"/>
                      <a:pt x="529228" y="92583"/>
                      <a:pt x="592474" y="93917"/>
                    </a:cubicBezTo>
                    <a:cubicBezTo>
                      <a:pt x="666293" y="95441"/>
                      <a:pt x="740112" y="96012"/>
                      <a:pt x="813740" y="101917"/>
                    </a:cubicBezTo>
                    <a:cubicBezTo>
                      <a:pt x="861270" y="105728"/>
                      <a:pt x="908323" y="100489"/>
                      <a:pt x="955758" y="103251"/>
                    </a:cubicBezTo>
                    <a:cubicBezTo>
                      <a:pt x="1002144" y="105918"/>
                      <a:pt x="1046721" y="115062"/>
                      <a:pt x="1074534" y="155543"/>
                    </a:cubicBezTo>
                    <a:cubicBezTo>
                      <a:pt x="1087107" y="173831"/>
                      <a:pt x="1093680" y="195263"/>
                      <a:pt x="1105491" y="213932"/>
                    </a:cubicBezTo>
                    <a:cubicBezTo>
                      <a:pt x="1120540" y="237744"/>
                      <a:pt x="1139781" y="258699"/>
                      <a:pt x="1154259" y="282988"/>
                    </a:cubicBezTo>
                    <a:cubicBezTo>
                      <a:pt x="1188072" y="339947"/>
                      <a:pt x="1230744" y="420053"/>
                      <a:pt x="1221219" y="490633"/>
                    </a:cubicBezTo>
                    <a:cubicBezTo>
                      <a:pt x="1222553" y="575215"/>
                      <a:pt x="1226934" y="660083"/>
                      <a:pt x="1219124" y="744474"/>
                    </a:cubicBezTo>
                    <a:cubicBezTo>
                      <a:pt x="1211028" y="831342"/>
                      <a:pt x="1194168" y="917067"/>
                      <a:pt x="1187882" y="1004221"/>
                    </a:cubicBezTo>
                    <a:cubicBezTo>
                      <a:pt x="1177500" y="1150334"/>
                      <a:pt x="1186358" y="1298067"/>
                      <a:pt x="1155497" y="1442276"/>
                    </a:cubicBezTo>
                    <a:cubicBezTo>
                      <a:pt x="1130637" y="1558004"/>
                      <a:pt x="1076249" y="1661255"/>
                      <a:pt x="976236" y="1728121"/>
                    </a:cubicBezTo>
                    <a:cubicBezTo>
                      <a:pt x="880891" y="1791938"/>
                      <a:pt x="763543" y="1818037"/>
                      <a:pt x="651434" y="1832324"/>
                    </a:cubicBezTo>
                    <a:cubicBezTo>
                      <a:pt x="435121" y="1859852"/>
                      <a:pt x="169659" y="1853851"/>
                      <a:pt x="83649" y="1613059"/>
                    </a:cubicBezTo>
                    <a:cubicBezTo>
                      <a:pt x="39548" y="1489520"/>
                      <a:pt x="46882" y="1351217"/>
                      <a:pt x="49454" y="1222343"/>
                    </a:cubicBezTo>
                    <a:cubicBezTo>
                      <a:pt x="52788" y="1059371"/>
                      <a:pt x="67551" y="899065"/>
                      <a:pt x="79839" y="736664"/>
                    </a:cubicBezTo>
                    <a:cubicBezTo>
                      <a:pt x="88030" y="629602"/>
                      <a:pt x="77172" y="524161"/>
                      <a:pt x="83077" y="417481"/>
                    </a:cubicBezTo>
                    <a:cubicBezTo>
                      <a:pt x="85458" y="374809"/>
                      <a:pt x="91554" y="330899"/>
                      <a:pt x="106985" y="292608"/>
                    </a:cubicBezTo>
                    <a:cubicBezTo>
                      <a:pt x="68409" y="326993"/>
                      <a:pt x="31737" y="386810"/>
                      <a:pt x="20403" y="559308"/>
                    </a:cubicBezTo>
                    <a:cubicBezTo>
                      <a:pt x="5163" y="790956"/>
                      <a:pt x="114" y="1516285"/>
                      <a:pt x="114" y="1516285"/>
                    </a:cubicBezTo>
                    <a:cubicBezTo>
                      <a:pt x="114" y="1516285"/>
                      <a:pt x="-19221" y="1836325"/>
                      <a:pt x="445122" y="1847469"/>
                    </a:cubicBezTo>
                    <a:lnTo>
                      <a:pt x="848125" y="1847469"/>
                    </a:lnTo>
                    <a:cubicBezTo>
                      <a:pt x="1332757" y="1836325"/>
                      <a:pt x="1312659" y="1516380"/>
                      <a:pt x="1312659" y="1516380"/>
                    </a:cubicBezTo>
                    <a:close/>
                  </a:path>
                </a:pathLst>
              </a:custGeom>
              <a:solidFill>
                <a:srgbClr val="739DD9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0CA45B7B-6207-4525-AD6F-E54E8D435328}"/>
                </a:ext>
              </a:extLst>
            </p:cNvPr>
            <p:cNvSpPr/>
            <p:nvPr/>
          </p:nvSpPr>
          <p:spPr>
            <a:xfrm>
              <a:off x="11529996" y="712597"/>
              <a:ext cx="628262" cy="51799"/>
            </a:xfrm>
            <a:custGeom>
              <a:avLst/>
              <a:gdLst>
                <a:gd name="connsiteX0" fmla="*/ 10074 w 628262"/>
                <a:gd name="connsiteY0" fmla="*/ 33665 h 51799"/>
                <a:gd name="connsiteX1" fmla="*/ 34458 w 628262"/>
                <a:gd name="connsiteY1" fmla="*/ 1185 h 51799"/>
                <a:gd name="connsiteX2" fmla="*/ 597195 w 628262"/>
                <a:gd name="connsiteY2" fmla="*/ 17377 h 51799"/>
                <a:gd name="connsiteX3" fmla="*/ 548427 w 628262"/>
                <a:gd name="connsiteY3" fmla="*/ 49857 h 51799"/>
                <a:gd name="connsiteX4" fmla="*/ 10074 w 628262"/>
                <a:gd name="connsiteY4" fmla="*/ 33665 h 5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262" h="51799">
                  <a:moveTo>
                    <a:pt x="10074" y="33665"/>
                  </a:moveTo>
                  <a:cubicBezTo>
                    <a:pt x="10074" y="33665"/>
                    <a:pt x="-24502" y="8233"/>
                    <a:pt x="34458" y="1185"/>
                  </a:cubicBezTo>
                  <a:cubicBezTo>
                    <a:pt x="93418" y="-5864"/>
                    <a:pt x="549951" y="20997"/>
                    <a:pt x="597195" y="17377"/>
                  </a:cubicBezTo>
                  <a:cubicBezTo>
                    <a:pt x="644439" y="13853"/>
                    <a:pt x="644915" y="42809"/>
                    <a:pt x="548427" y="49857"/>
                  </a:cubicBezTo>
                  <a:cubicBezTo>
                    <a:pt x="451939" y="57001"/>
                    <a:pt x="53222" y="42809"/>
                    <a:pt x="10074" y="33665"/>
                  </a:cubicBezTo>
                  <a:close/>
                </a:path>
              </a:pathLst>
            </a:custGeom>
            <a:solidFill>
              <a:srgbClr val="FCFCFC">
                <a:alpha val="7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494" name="Graphic 484">
              <a:extLst>
                <a:ext uri="{FF2B5EF4-FFF2-40B4-BE49-F238E27FC236}">
                  <a16:creationId xmlns:a16="http://schemas.microsoft.com/office/drawing/2014/main" id="{86AF6E06-1148-46BD-9A07-04F1B57292CE}"/>
                </a:ext>
              </a:extLst>
            </p:cNvPr>
            <p:cNvGrpSpPr/>
            <p:nvPr/>
          </p:nvGrpSpPr>
          <p:grpSpPr>
            <a:xfrm>
              <a:off x="11487836" y="1285077"/>
              <a:ext cx="971253" cy="1217306"/>
              <a:chOff x="11487836" y="1285077"/>
              <a:chExt cx="971253" cy="1217306"/>
            </a:xfrm>
          </p:grpSpPr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AFDBDAE4-5F9F-49A5-925E-C148E5AD0746}"/>
                  </a:ext>
                </a:extLst>
              </p:cNvPr>
              <p:cNvSpPr/>
              <p:nvPr/>
            </p:nvSpPr>
            <p:spPr>
              <a:xfrm>
                <a:off x="12034577" y="1718647"/>
                <a:ext cx="424511" cy="390675"/>
              </a:xfrm>
              <a:custGeom>
                <a:avLst/>
                <a:gdLst>
                  <a:gd name="connsiteX0" fmla="*/ 132524 w 424511"/>
                  <a:gd name="connsiteY0" fmla="*/ 390357 h 390675"/>
                  <a:gd name="connsiteX1" fmla="*/ 103663 w 424511"/>
                  <a:gd name="connsiteY1" fmla="*/ 379784 h 390675"/>
                  <a:gd name="connsiteX2" fmla="*/ 1745 w 424511"/>
                  <a:gd name="connsiteY2" fmla="*/ 153756 h 390675"/>
                  <a:gd name="connsiteX3" fmla="*/ 229012 w 424511"/>
                  <a:gd name="connsiteY3" fmla="*/ 114989 h 390675"/>
                  <a:gd name="connsiteX4" fmla="*/ 397414 w 424511"/>
                  <a:gd name="connsiteY4" fmla="*/ 104511 h 390675"/>
                  <a:gd name="connsiteX5" fmla="*/ 132524 w 424511"/>
                  <a:gd name="connsiteY5" fmla="*/ 390357 h 3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511" h="390675">
                    <a:moveTo>
                      <a:pt x="132524" y="390357"/>
                    </a:moveTo>
                    <a:cubicBezTo>
                      <a:pt x="121760" y="391881"/>
                      <a:pt x="110902" y="387880"/>
                      <a:pt x="103663" y="379784"/>
                    </a:cubicBezTo>
                    <a:cubicBezTo>
                      <a:pt x="79088" y="352638"/>
                      <a:pt x="24796" y="280629"/>
                      <a:pt x="1745" y="153756"/>
                    </a:cubicBezTo>
                    <a:cubicBezTo>
                      <a:pt x="-19686" y="35931"/>
                      <a:pt x="162051" y="-103800"/>
                      <a:pt x="229012" y="114989"/>
                    </a:cubicBezTo>
                    <a:cubicBezTo>
                      <a:pt x="229012" y="114989"/>
                      <a:pt x="318261" y="17834"/>
                      <a:pt x="397414" y="104511"/>
                    </a:cubicBezTo>
                    <a:cubicBezTo>
                      <a:pt x="467327" y="181188"/>
                      <a:pt x="409796" y="352161"/>
                      <a:pt x="132524" y="390357"/>
                    </a:cubicBezTo>
                    <a:close/>
                  </a:path>
                </a:pathLst>
              </a:custGeom>
              <a:solidFill>
                <a:srgbClr val="FF71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2676840D-B7F2-495B-B3A8-F80CFE45086B}"/>
                  </a:ext>
                </a:extLst>
              </p:cNvPr>
              <p:cNvSpPr/>
              <p:nvPr/>
            </p:nvSpPr>
            <p:spPr>
              <a:xfrm>
                <a:off x="12068398" y="1767612"/>
                <a:ext cx="110153" cy="108791"/>
              </a:xfrm>
              <a:custGeom>
                <a:avLst/>
                <a:gdLst>
                  <a:gd name="connsiteX0" fmla="*/ 31742 w 110153"/>
                  <a:gd name="connsiteY0" fmla="*/ 22019 h 108791"/>
                  <a:gd name="connsiteX1" fmla="*/ 215 w 110153"/>
                  <a:gd name="connsiteY1" fmla="*/ 108791 h 108791"/>
                  <a:gd name="connsiteX2" fmla="*/ 57650 w 110153"/>
                  <a:gd name="connsiteY2" fmla="*/ 63643 h 108791"/>
                  <a:gd name="connsiteX3" fmla="*/ 110133 w 110153"/>
                  <a:gd name="connsiteY3" fmla="*/ 16018 h 108791"/>
                  <a:gd name="connsiteX4" fmla="*/ 81463 w 110153"/>
                  <a:gd name="connsiteY4" fmla="*/ 16 h 108791"/>
                  <a:gd name="connsiteX5" fmla="*/ 31742 w 110153"/>
                  <a:gd name="connsiteY5" fmla="*/ 22019 h 10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153" h="108791">
                    <a:moveTo>
                      <a:pt x="31742" y="22019"/>
                    </a:moveTo>
                    <a:cubicBezTo>
                      <a:pt x="6882" y="45260"/>
                      <a:pt x="-1500" y="76787"/>
                      <a:pt x="215" y="108791"/>
                    </a:cubicBezTo>
                    <a:cubicBezTo>
                      <a:pt x="16883" y="91265"/>
                      <a:pt x="38029" y="77740"/>
                      <a:pt x="57650" y="63643"/>
                    </a:cubicBezTo>
                    <a:cubicBezTo>
                      <a:pt x="71176" y="54023"/>
                      <a:pt x="111181" y="36020"/>
                      <a:pt x="110133" y="16018"/>
                    </a:cubicBezTo>
                    <a:cubicBezTo>
                      <a:pt x="109466" y="2873"/>
                      <a:pt x="91845" y="397"/>
                      <a:pt x="81463" y="16"/>
                    </a:cubicBezTo>
                    <a:cubicBezTo>
                      <a:pt x="63175" y="-460"/>
                      <a:pt x="44887" y="9827"/>
                      <a:pt x="31742" y="22019"/>
                    </a:cubicBezTo>
                    <a:close/>
                  </a:path>
                </a:pathLst>
              </a:custGeom>
              <a:solidFill>
                <a:srgbClr val="FCFCFC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63C8B107-C841-4464-907A-2E34AC9A7625}"/>
                  </a:ext>
                </a:extLst>
              </p:cNvPr>
              <p:cNvSpPr/>
              <p:nvPr/>
            </p:nvSpPr>
            <p:spPr>
              <a:xfrm>
                <a:off x="12076042" y="1888690"/>
                <a:ext cx="382994" cy="220603"/>
              </a:xfrm>
              <a:custGeom>
                <a:avLst/>
                <a:gdLst>
                  <a:gd name="connsiteX0" fmla="*/ 382810 w 382994"/>
                  <a:gd name="connsiteY0" fmla="*/ 0 h 220603"/>
                  <a:gd name="connsiteX1" fmla="*/ 223171 w 382994"/>
                  <a:gd name="connsiteY1" fmla="*/ 125730 h 220603"/>
                  <a:gd name="connsiteX2" fmla="*/ 33433 w 382994"/>
                  <a:gd name="connsiteY2" fmla="*/ 126016 h 220603"/>
                  <a:gd name="connsiteX3" fmla="*/ 0 w 382994"/>
                  <a:gd name="connsiteY3" fmla="*/ 112586 h 220603"/>
                  <a:gd name="connsiteX4" fmla="*/ 62103 w 382994"/>
                  <a:gd name="connsiteY4" fmla="*/ 209741 h 220603"/>
                  <a:gd name="connsiteX5" fmla="*/ 90964 w 382994"/>
                  <a:gd name="connsiteY5" fmla="*/ 220313 h 220603"/>
                  <a:gd name="connsiteX6" fmla="*/ 382810 w 382994"/>
                  <a:gd name="connsiteY6" fmla="*/ 0 h 2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994" h="220603">
                    <a:moveTo>
                      <a:pt x="382810" y="0"/>
                    </a:moveTo>
                    <a:cubicBezTo>
                      <a:pt x="364427" y="61246"/>
                      <a:pt x="275463" y="108395"/>
                      <a:pt x="223171" y="125730"/>
                    </a:cubicBezTo>
                    <a:cubicBezTo>
                      <a:pt x="164021" y="145256"/>
                      <a:pt x="92583" y="145066"/>
                      <a:pt x="33433" y="126016"/>
                    </a:cubicBezTo>
                    <a:cubicBezTo>
                      <a:pt x="21812" y="122301"/>
                      <a:pt x="10668" y="117729"/>
                      <a:pt x="0" y="112586"/>
                    </a:cubicBezTo>
                    <a:cubicBezTo>
                      <a:pt x="22670" y="162020"/>
                      <a:pt x="47530" y="193738"/>
                      <a:pt x="62103" y="209741"/>
                    </a:cubicBezTo>
                    <a:cubicBezTo>
                      <a:pt x="69437" y="217837"/>
                      <a:pt x="80201" y="221742"/>
                      <a:pt x="90964" y="220313"/>
                    </a:cubicBezTo>
                    <a:cubicBezTo>
                      <a:pt x="304229" y="190881"/>
                      <a:pt x="387477" y="83058"/>
                      <a:pt x="382810" y="0"/>
                    </a:cubicBez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59B303B5-C54A-4508-9CA8-93C958E48C95}"/>
                  </a:ext>
                </a:extLst>
              </p:cNvPr>
              <p:cNvSpPr/>
              <p:nvPr/>
            </p:nvSpPr>
            <p:spPr>
              <a:xfrm>
                <a:off x="11531675" y="1890372"/>
                <a:ext cx="299979" cy="297348"/>
              </a:xfrm>
              <a:custGeom>
                <a:avLst/>
                <a:gdLst>
                  <a:gd name="connsiteX0" fmla="*/ 248330 w 299979"/>
                  <a:gd name="connsiteY0" fmla="*/ 284831 h 297348"/>
                  <a:gd name="connsiteX1" fmla="*/ 228994 w 299979"/>
                  <a:gd name="connsiteY1" fmla="*/ 296832 h 297348"/>
                  <a:gd name="connsiteX2" fmla="*/ 50876 w 299979"/>
                  <a:gd name="connsiteY2" fmla="*/ 253112 h 297348"/>
                  <a:gd name="connsiteX3" fmla="*/ 131934 w 299979"/>
                  <a:gd name="connsiteY3" fmla="*/ 103094 h 297348"/>
                  <a:gd name="connsiteX4" fmla="*/ 202610 w 299979"/>
                  <a:gd name="connsiteY4" fmla="*/ 224 h 297348"/>
                  <a:gd name="connsiteX5" fmla="*/ 248330 w 299979"/>
                  <a:gd name="connsiteY5" fmla="*/ 284831 h 297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979" h="297348">
                    <a:moveTo>
                      <a:pt x="248330" y="284831"/>
                    </a:moveTo>
                    <a:cubicBezTo>
                      <a:pt x="244234" y="291784"/>
                      <a:pt x="236995" y="296261"/>
                      <a:pt x="228994" y="296832"/>
                    </a:cubicBezTo>
                    <a:cubicBezTo>
                      <a:pt x="201943" y="298737"/>
                      <a:pt x="135268" y="297594"/>
                      <a:pt x="50876" y="253112"/>
                    </a:cubicBezTo>
                    <a:cubicBezTo>
                      <a:pt x="-27514" y="211869"/>
                      <a:pt x="-26086" y="42229"/>
                      <a:pt x="131934" y="103094"/>
                    </a:cubicBezTo>
                    <a:cubicBezTo>
                      <a:pt x="131934" y="103094"/>
                      <a:pt x="116027" y="6796"/>
                      <a:pt x="202610" y="224"/>
                    </a:cubicBezTo>
                    <a:cubicBezTo>
                      <a:pt x="279191" y="-5682"/>
                      <a:pt x="352533" y="105856"/>
                      <a:pt x="248330" y="284831"/>
                    </a:cubicBezTo>
                    <a:close/>
                  </a:path>
                </a:pathLst>
              </a:custGeom>
              <a:solidFill>
                <a:srgbClr val="FF71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CA3F612B-F78A-4F18-8893-82F90DB92750}"/>
                  </a:ext>
                </a:extLst>
              </p:cNvPr>
              <p:cNvSpPr/>
              <p:nvPr/>
            </p:nvSpPr>
            <p:spPr>
              <a:xfrm>
                <a:off x="11563228" y="2018283"/>
                <a:ext cx="39321" cy="108151"/>
              </a:xfrm>
              <a:custGeom>
                <a:avLst/>
                <a:gdLst>
                  <a:gd name="connsiteX0" fmla="*/ 273 w 39321"/>
                  <a:gd name="connsiteY0" fmla="*/ 50239 h 108151"/>
                  <a:gd name="connsiteX1" fmla="*/ 36468 w 39321"/>
                  <a:gd name="connsiteY1" fmla="*/ 108151 h 108151"/>
                  <a:gd name="connsiteX2" fmla="*/ 36373 w 39321"/>
                  <a:gd name="connsiteY2" fmla="*/ 54049 h 108151"/>
                  <a:gd name="connsiteX3" fmla="*/ 32563 w 39321"/>
                  <a:gd name="connsiteY3" fmla="*/ 1757 h 108151"/>
                  <a:gd name="connsiteX4" fmla="*/ 10179 w 39321"/>
                  <a:gd name="connsiteY4" fmla="*/ 11187 h 108151"/>
                  <a:gd name="connsiteX5" fmla="*/ 273 w 39321"/>
                  <a:gd name="connsiteY5" fmla="*/ 50239 h 10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21" h="108151">
                    <a:moveTo>
                      <a:pt x="273" y="50239"/>
                    </a:moveTo>
                    <a:cubicBezTo>
                      <a:pt x="2464" y="75290"/>
                      <a:pt x="17037" y="94626"/>
                      <a:pt x="36468" y="108151"/>
                    </a:cubicBezTo>
                    <a:cubicBezTo>
                      <a:pt x="33896" y="90435"/>
                      <a:pt x="35611" y="71956"/>
                      <a:pt x="36373" y="54049"/>
                    </a:cubicBezTo>
                    <a:cubicBezTo>
                      <a:pt x="36944" y="41762"/>
                      <a:pt x="44660" y="10330"/>
                      <a:pt x="32563" y="1757"/>
                    </a:cubicBezTo>
                    <a:cubicBezTo>
                      <a:pt x="24562" y="-3863"/>
                      <a:pt x="15132" y="5281"/>
                      <a:pt x="10179" y="11187"/>
                    </a:cubicBezTo>
                    <a:cubicBezTo>
                      <a:pt x="1416" y="21664"/>
                      <a:pt x="-870" y="37000"/>
                      <a:pt x="273" y="50239"/>
                    </a:cubicBezTo>
                    <a:close/>
                  </a:path>
                </a:pathLst>
              </a:custGeom>
              <a:solidFill>
                <a:srgbClr val="FCFCFC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02E59419-65B0-4E7B-989D-0D166BC18FD8}"/>
                  </a:ext>
                </a:extLst>
              </p:cNvPr>
              <p:cNvSpPr/>
              <p:nvPr/>
            </p:nvSpPr>
            <p:spPr>
              <a:xfrm>
                <a:off x="11675896" y="1904692"/>
                <a:ext cx="155807" cy="282948"/>
              </a:xfrm>
              <a:custGeom>
                <a:avLst/>
                <a:gdLst>
                  <a:gd name="connsiteX0" fmla="*/ 108871 w 155807"/>
                  <a:gd name="connsiteY0" fmla="*/ 0 h 282948"/>
                  <a:gd name="connsiteX1" fmla="*/ 109347 w 155807"/>
                  <a:gd name="connsiteY1" fmla="*/ 150304 h 282948"/>
                  <a:gd name="connsiteX2" fmla="*/ 23051 w 155807"/>
                  <a:gd name="connsiteY2" fmla="*/ 260985 h 282948"/>
                  <a:gd name="connsiteX3" fmla="*/ 0 w 155807"/>
                  <a:gd name="connsiteY3" fmla="*/ 274320 h 282948"/>
                  <a:gd name="connsiteX4" fmla="*/ 84963 w 155807"/>
                  <a:gd name="connsiteY4" fmla="*/ 282416 h 282948"/>
                  <a:gd name="connsiteX5" fmla="*/ 104299 w 155807"/>
                  <a:gd name="connsiteY5" fmla="*/ 270415 h 282948"/>
                  <a:gd name="connsiteX6" fmla="*/ 108871 w 155807"/>
                  <a:gd name="connsiteY6" fmla="*/ 0 h 28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807" h="282948">
                    <a:moveTo>
                      <a:pt x="108871" y="0"/>
                    </a:moveTo>
                    <a:cubicBezTo>
                      <a:pt x="136112" y="38671"/>
                      <a:pt x="123063" y="111919"/>
                      <a:pt x="109347" y="150304"/>
                    </a:cubicBezTo>
                    <a:cubicBezTo>
                      <a:pt x="93821" y="193643"/>
                      <a:pt x="61055" y="235267"/>
                      <a:pt x="23051" y="260985"/>
                    </a:cubicBezTo>
                    <a:cubicBezTo>
                      <a:pt x="15526" y="266033"/>
                      <a:pt x="7810" y="270510"/>
                      <a:pt x="0" y="274320"/>
                    </a:cubicBezTo>
                    <a:cubicBezTo>
                      <a:pt x="39148" y="283655"/>
                      <a:pt x="68961" y="283559"/>
                      <a:pt x="84963" y="282416"/>
                    </a:cubicBezTo>
                    <a:cubicBezTo>
                      <a:pt x="92964" y="281845"/>
                      <a:pt x="100203" y="277368"/>
                      <a:pt x="104299" y="270415"/>
                    </a:cubicBezTo>
                    <a:cubicBezTo>
                      <a:pt x="184214" y="132874"/>
                      <a:pt x="159449" y="35147"/>
                      <a:pt x="108871" y="0"/>
                    </a:cubicBez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3CD558A-99FE-4FDD-A9FB-6406C28570B2}"/>
                  </a:ext>
                </a:extLst>
              </p:cNvPr>
              <p:cNvSpPr/>
              <p:nvPr/>
            </p:nvSpPr>
            <p:spPr>
              <a:xfrm>
                <a:off x="11749342" y="1285077"/>
                <a:ext cx="313106" cy="291998"/>
              </a:xfrm>
              <a:custGeom>
                <a:avLst/>
                <a:gdLst>
                  <a:gd name="connsiteX0" fmla="*/ 196303 w 313106"/>
                  <a:gd name="connsiteY0" fmla="*/ 286526 h 291998"/>
                  <a:gd name="connsiteX1" fmla="*/ 174014 w 313106"/>
                  <a:gd name="connsiteY1" fmla="*/ 291003 h 291998"/>
                  <a:gd name="connsiteX2" fmla="*/ 22567 w 313106"/>
                  <a:gd name="connsiteY2" fmla="*/ 187466 h 291998"/>
                  <a:gd name="connsiteX3" fmla="*/ 151250 w 313106"/>
                  <a:gd name="connsiteY3" fmla="*/ 75452 h 291998"/>
                  <a:gd name="connsiteX4" fmla="*/ 253548 w 313106"/>
                  <a:gd name="connsiteY4" fmla="*/ 3919 h 291998"/>
                  <a:gd name="connsiteX5" fmla="*/ 196303 w 313106"/>
                  <a:gd name="connsiteY5" fmla="*/ 286526 h 291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106" h="291998">
                    <a:moveTo>
                      <a:pt x="196303" y="286526"/>
                    </a:moveTo>
                    <a:cubicBezTo>
                      <a:pt x="190112" y="291574"/>
                      <a:pt x="181730" y="293289"/>
                      <a:pt x="174014" y="291003"/>
                    </a:cubicBezTo>
                    <a:cubicBezTo>
                      <a:pt x="148011" y="283287"/>
                      <a:pt x="86003" y="258713"/>
                      <a:pt x="22567" y="187466"/>
                    </a:cubicBezTo>
                    <a:cubicBezTo>
                      <a:pt x="-36298" y="121267"/>
                      <a:pt x="24662" y="-37038"/>
                      <a:pt x="151250" y="75452"/>
                    </a:cubicBezTo>
                    <a:cubicBezTo>
                      <a:pt x="151250" y="75452"/>
                      <a:pt x="170204" y="-20274"/>
                      <a:pt x="253548" y="3919"/>
                    </a:cubicBezTo>
                    <a:cubicBezTo>
                      <a:pt x="327367" y="25350"/>
                      <a:pt x="356799" y="155557"/>
                      <a:pt x="196303" y="286526"/>
                    </a:cubicBezTo>
                    <a:close/>
                  </a:path>
                </a:pathLst>
              </a:custGeom>
              <a:solidFill>
                <a:srgbClr val="FF71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741984ED-558F-4453-8784-DE21A3EA5A35}"/>
                  </a:ext>
                </a:extLst>
              </p:cNvPr>
              <p:cNvSpPr/>
              <p:nvPr/>
            </p:nvSpPr>
            <p:spPr>
              <a:xfrm>
                <a:off x="11777748" y="1357408"/>
                <a:ext cx="52050" cy="105228"/>
              </a:xfrm>
              <a:custGeom>
                <a:avLst/>
                <a:gdLst>
                  <a:gd name="connsiteX0" fmla="*/ 2638 w 52050"/>
                  <a:gd name="connsiteY0" fmla="*/ 38268 h 105228"/>
                  <a:gd name="connsiteX1" fmla="*/ 16164 w 52050"/>
                  <a:gd name="connsiteY1" fmla="*/ 105229 h 105228"/>
                  <a:gd name="connsiteX2" fmla="*/ 35118 w 52050"/>
                  <a:gd name="connsiteY2" fmla="*/ 54556 h 105228"/>
                  <a:gd name="connsiteX3" fmla="*/ 49882 w 52050"/>
                  <a:gd name="connsiteY3" fmla="*/ 4264 h 105228"/>
                  <a:gd name="connsiteX4" fmla="*/ 25593 w 52050"/>
                  <a:gd name="connsiteY4" fmla="*/ 5216 h 105228"/>
                  <a:gd name="connsiteX5" fmla="*/ 2638 w 52050"/>
                  <a:gd name="connsiteY5" fmla="*/ 38268 h 1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50" h="105228">
                    <a:moveTo>
                      <a:pt x="2638" y="38268"/>
                    </a:moveTo>
                    <a:cubicBezTo>
                      <a:pt x="-4125" y="62462"/>
                      <a:pt x="2733" y="85703"/>
                      <a:pt x="16164" y="105229"/>
                    </a:cubicBezTo>
                    <a:cubicBezTo>
                      <a:pt x="19974" y="87703"/>
                      <a:pt x="28070" y="71034"/>
                      <a:pt x="35118" y="54556"/>
                    </a:cubicBezTo>
                    <a:cubicBezTo>
                      <a:pt x="39976" y="43221"/>
                      <a:pt x="58264" y="16551"/>
                      <a:pt x="49882" y="4264"/>
                    </a:cubicBezTo>
                    <a:cubicBezTo>
                      <a:pt x="44358" y="-3832"/>
                      <a:pt x="32356" y="1406"/>
                      <a:pt x="25593" y="5216"/>
                    </a:cubicBezTo>
                    <a:cubicBezTo>
                      <a:pt x="13782" y="11884"/>
                      <a:pt x="6258" y="25409"/>
                      <a:pt x="2638" y="38268"/>
                    </a:cubicBezTo>
                    <a:close/>
                  </a:path>
                </a:pathLst>
              </a:custGeom>
              <a:solidFill>
                <a:srgbClr val="FCFCFC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B8643BEC-33A1-48D1-9DBB-5D65F9B5F290}"/>
                  </a:ext>
                </a:extLst>
              </p:cNvPr>
              <p:cNvSpPr/>
              <p:nvPr/>
            </p:nvSpPr>
            <p:spPr>
              <a:xfrm>
                <a:off x="11846775" y="1320048"/>
                <a:ext cx="215677" cy="256932"/>
              </a:xfrm>
              <a:custGeom>
                <a:avLst/>
                <a:gdLst>
                  <a:gd name="connsiteX0" fmla="*/ 198406 w 215677"/>
                  <a:gd name="connsiteY0" fmla="*/ 0 h 256932"/>
                  <a:gd name="connsiteX1" fmla="*/ 146018 w 215677"/>
                  <a:gd name="connsiteY1" fmla="*/ 140875 h 256932"/>
                  <a:gd name="connsiteX2" fmla="*/ 26289 w 215677"/>
                  <a:gd name="connsiteY2" fmla="*/ 214122 h 256932"/>
                  <a:gd name="connsiteX3" fmla="*/ 0 w 215677"/>
                  <a:gd name="connsiteY3" fmla="*/ 218504 h 256932"/>
                  <a:gd name="connsiteX4" fmla="*/ 76676 w 215677"/>
                  <a:gd name="connsiteY4" fmla="*/ 255937 h 256932"/>
                  <a:gd name="connsiteX5" fmla="*/ 98965 w 215677"/>
                  <a:gd name="connsiteY5" fmla="*/ 251460 h 256932"/>
                  <a:gd name="connsiteX6" fmla="*/ 198406 w 215677"/>
                  <a:gd name="connsiteY6" fmla="*/ 0 h 25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677" h="256932">
                    <a:moveTo>
                      <a:pt x="198406" y="0"/>
                    </a:moveTo>
                    <a:cubicBezTo>
                      <a:pt x="210312" y="45815"/>
                      <a:pt x="172402" y="109823"/>
                      <a:pt x="146018" y="140875"/>
                    </a:cubicBezTo>
                    <a:cubicBezTo>
                      <a:pt x="116205" y="176022"/>
                      <a:pt x="70961" y="203359"/>
                      <a:pt x="26289" y="214122"/>
                    </a:cubicBezTo>
                    <a:cubicBezTo>
                      <a:pt x="17526" y="216217"/>
                      <a:pt x="8763" y="217646"/>
                      <a:pt x="0" y="218504"/>
                    </a:cubicBezTo>
                    <a:cubicBezTo>
                      <a:pt x="33338" y="240983"/>
                      <a:pt x="61341" y="251460"/>
                      <a:pt x="76676" y="255937"/>
                    </a:cubicBezTo>
                    <a:cubicBezTo>
                      <a:pt x="84392" y="258223"/>
                      <a:pt x="92774" y="256508"/>
                      <a:pt x="98965" y="251460"/>
                    </a:cubicBezTo>
                    <a:cubicBezTo>
                      <a:pt x="222314" y="150876"/>
                      <a:pt x="233363" y="50673"/>
                      <a:pt x="198406" y="0"/>
                    </a:cubicBez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7065CC86-2A3C-4CCE-96B7-DE41C4A7C97D}"/>
                  </a:ext>
                </a:extLst>
              </p:cNvPr>
              <p:cNvSpPr/>
              <p:nvPr/>
            </p:nvSpPr>
            <p:spPr>
              <a:xfrm>
                <a:off x="12149434" y="1504802"/>
                <a:ext cx="265126" cy="201819"/>
              </a:xfrm>
              <a:custGeom>
                <a:avLst/>
                <a:gdLst>
                  <a:gd name="connsiteX0" fmla="*/ 265126 w 265126"/>
                  <a:gd name="connsiteY0" fmla="*/ 151098 h 201819"/>
                  <a:gd name="connsiteX1" fmla="*/ 259792 w 265126"/>
                  <a:gd name="connsiteY1" fmla="*/ 148145 h 201819"/>
                  <a:gd name="connsiteX2" fmla="*/ 171305 w 265126"/>
                  <a:gd name="connsiteY2" fmla="*/ 29940 h 201819"/>
                  <a:gd name="connsiteX3" fmla="*/ 19286 w 265126"/>
                  <a:gd name="connsiteY3" fmla="*/ 14985 h 201819"/>
                  <a:gd name="connsiteX4" fmla="*/ 16047 w 265126"/>
                  <a:gd name="connsiteY4" fmla="*/ 13176 h 201819"/>
                  <a:gd name="connsiteX5" fmla="*/ 6808 w 265126"/>
                  <a:gd name="connsiteY5" fmla="*/ 29082 h 201819"/>
                  <a:gd name="connsiteX6" fmla="*/ 88533 w 265126"/>
                  <a:gd name="connsiteY6" fmla="*/ 171862 h 201819"/>
                  <a:gd name="connsiteX7" fmla="*/ 253030 w 265126"/>
                  <a:gd name="connsiteY7" fmla="*/ 172624 h 201819"/>
                  <a:gd name="connsiteX8" fmla="*/ 265126 w 265126"/>
                  <a:gd name="connsiteY8" fmla="*/ 151098 h 2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126" h="201819">
                    <a:moveTo>
                      <a:pt x="265126" y="151098"/>
                    </a:moveTo>
                    <a:lnTo>
                      <a:pt x="259792" y="148145"/>
                    </a:lnTo>
                    <a:cubicBezTo>
                      <a:pt x="260840" y="110235"/>
                      <a:pt x="226360" y="62134"/>
                      <a:pt x="171305" y="29940"/>
                    </a:cubicBezTo>
                    <a:cubicBezTo>
                      <a:pt x="112822" y="-4160"/>
                      <a:pt x="50242" y="-9113"/>
                      <a:pt x="19286" y="14985"/>
                    </a:cubicBezTo>
                    <a:lnTo>
                      <a:pt x="16047" y="13176"/>
                    </a:lnTo>
                    <a:lnTo>
                      <a:pt x="6808" y="29082"/>
                    </a:lnTo>
                    <a:cubicBezTo>
                      <a:pt x="-16052" y="68325"/>
                      <a:pt x="20524" y="132238"/>
                      <a:pt x="88533" y="171862"/>
                    </a:cubicBezTo>
                    <a:cubicBezTo>
                      <a:pt x="156541" y="211486"/>
                      <a:pt x="230170" y="211867"/>
                      <a:pt x="253030" y="172624"/>
                    </a:cubicBezTo>
                    <a:lnTo>
                      <a:pt x="265126" y="151098"/>
                    </a:lnTo>
                    <a:close/>
                  </a:path>
                </a:pathLst>
              </a:custGeom>
              <a:solidFill>
                <a:srgbClr val="F4AE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5218DDF4-6B42-40BC-89DE-163255ECC3BB}"/>
                  </a:ext>
                </a:extLst>
              </p:cNvPr>
              <p:cNvSpPr/>
              <p:nvPr/>
            </p:nvSpPr>
            <p:spPr>
              <a:xfrm rot="-3585801">
                <a:off x="12206511" y="1447353"/>
                <a:ext cx="164410" cy="285003"/>
              </a:xfrm>
              <a:custGeom>
                <a:avLst/>
                <a:gdLst>
                  <a:gd name="connsiteX0" fmla="*/ 164410 w 164410"/>
                  <a:gd name="connsiteY0" fmla="*/ 142502 h 285003"/>
                  <a:gd name="connsiteX1" fmla="*/ 82205 w 164410"/>
                  <a:gd name="connsiteY1" fmla="*/ 285004 h 285003"/>
                  <a:gd name="connsiteX2" fmla="*/ 0 w 164410"/>
                  <a:gd name="connsiteY2" fmla="*/ 142502 h 285003"/>
                  <a:gd name="connsiteX3" fmla="*/ 82205 w 164410"/>
                  <a:gd name="connsiteY3" fmla="*/ 0 h 285003"/>
                  <a:gd name="connsiteX4" fmla="*/ 164410 w 164410"/>
                  <a:gd name="connsiteY4" fmla="*/ 142502 h 28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10" h="285003">
                    <a:moveTo>
                      <a:pt x="164410" y="142502"/>
                    </a:moveTo>
                    <a:cubicBezTo>
                      <a:pt x="164410" y="221203"/>
                      <a:pt x="127606" y="285004"/>
                      <a:pt x="82205" y="285004"/>
                    </a:cubicBezTo>
                    <a:cubicBezTo>
                      <a:pt x="36805" y="285004"/>
                      <a:pt x="0" y="221203"/>
                      <a:pt x="0" y="142502"/>
                    </a:cubicBezTo>
                    <a:cubicBezTo>
                      <a:pt x="0" y="63800"/>
                      <a:pt x="36805" y="0"/>
                      <a:pt x="82205" y="0"/>
                    </a:cubicBezTo>
                    <a:cubicBezTo>
                      <a:pt x="127606" y="0"/>
                      <a:pt x="164410" y="63800"/>
                      <a:pt x="164410" y="142502"/>
                    </a:cubicBezTo>
                    <a:close/>
                  </a:path>
                </a:pathLst>
              </a:custGeom>
              <a:solidFill>
                <a:srgbClr val="FFCF49"/>
              </a:solidFill>
              <a:ln w="95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DA18676-CA0D-49BD-83B1-3AB81DA97B45}"/>
                  </a:ext>
                </a:extLst>
              </p:cNvPr>
              <p:cNvSpPr/>
              <p:nvPr/>
            </p:nvSpPr>
            <p:spPr>
              <a:xfrm>
                <a:off x="12185440" y="1509665"/>
                <a:ext cx="206351" cy="160356"/>
              </a:xfrm>
              <a:custGeom>
                <a:avLst/>
                <a:gdLst>
                  <a:gd name="connsiteX0" fmla="*/ 200927 w 206351"/>
                  <a:gd name="connsiteY0" fmla="*/ 137185 h 160356"/>
                  <a:gd name="connsiteX1" fmla="*/ 70339 w 206351"/>
                  <a:gd name="connsiteY1" fmla="*/ 136518 h 160356"/>
                  <a:gd name="connsiteX2" fmla="*/ 5378 w 206351"/>
                  <a:gd name="connsiteY2" fmla="*/ 23171 h 160356"/>
                  <a:gd name="connsiteX3" fmla="*/ 135966 w 206351"/>
                  <a:gd name="connsiteY3" fmla="*/ 23838 h 160356"/>
                  <a:gd name="connsiteX4" fmla="*/ 200927 w 206351"/>
                  <a:gd name="connsiteY4" fmla="*/ 137185 h 16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351" h="160356">
                    <a:moveTo>
                      <a:pt x="200927" y="137185"/>
                    </a:moveTo>
                    <a:cubicBezTo>
                      <a:pt x="182829" y="168332"/>
                      <a:pt x="124250" y="168046"/>
                      <a:pt x="70339" y="136518"/>
                    </a:cubicBezTo>
                    <a:cubicBezTo>
                      <a:pt x="16332" y="105086"/>
                      <a:pt x="-12719" y="54318"/>
                      <a:pt x="5378" y="23171"/>
                    </a:cubicBezTo>
                    <a:cubicBezTo>
                      <a:pt x="23571" y="-7976"/>
                      <a:pt x="82055" y="-7690"/>
                      <a:pt x="135966" y="23838"/>
                    </a:cubicBezTo>
                    <a:cubicBezTo>
                      <a:pt x="190068" y="55365"/>
                      <a:pt x="219120" y="106038"/>
                      <a:pt x="200927" y="137185"/>
                    </a:cubicBezTo>
                    <a:close/>
                  </a:path>
                </a:pathLst>
              </a:custGeom>
              <a:solidFill>
                <a:srgbClr val="F4AE2C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4471AE6-040E-4CB1-959A-4321ECAA9738}"/>
                  </a:ext>
                </a:extLst>
              </p:cNvPr>
              <p:cNvSpPr/>
              <p:nvPr/>
            </p:nvSpPr>
            <p:spPr>
              <a:xfrm>
                <a:off x="12243562" y="1539911"/>
                <a:ext cx="98809" cy="95687"/>
              </a:xfrm>
              <a:custGeom>
                <a:avLst/>
                <a:gdLst>
                  <a:gd name="connsiteX0" fmla="*/ 73939 w 98809"/>
                  <a:gd name="connsiteY0" fmla="*/ 9023 h 95687"/>
                  <a:gd name="connsiteX1" fmla="*/ 94989 w 98809"/>
                  <a:gd name="connsiteY1" fmla="*/ 29311 h 95687"/>
                  <a:gd name="connsiteX2" fmla="*/ 97180 w 98809"/>
                  <a:gd name="connsiteY2" fmla="*/ 48171 h 95687"/>
                  <a:gd name="connsiteX3" fmla="*/ 93179 w 98809"/>
                  <a:gd name="connsiteY3" fmla="*/ 50933 h 95687"/>
                  <a:gd name="connsiteX4" fmla="*/ 87750 w 98809"/>
                  <a:gd name="connsiteY4" fmla="*/ 50076 h 95687"/>
                  <a:gd name="connsiteX5" fmla="*/ 83464 w 98809"/>
                  <a:gd name="connsiteY5" fmla="*/ 45408 h 95687"/>
                  <a:gd name="connsiteX6" fmla="*/ 80130 w 98809"/>
                  <a:gd name="connsiteY6" fmla="*/ 38741 h 95687"/>
                  <a:gd name="connsiteX7" fmla="*/ 75463 w 98809"/>
                  <a:gd name="connsiteY7" fmla="*/ 31407 h 95687"/>
                  <a:gd name="connsiteX8" fmla="*/ 67652 w 98809"/>
                  <a:gd name="connsiteY8" fmla="*/ 24739 h 95687"/>
                  <a:gd name="connsiteX9" fmla="*/ 59270 w 98809"/>
                  <a:gd name="connsiteY9" fmla="*/ 24930 h 95687"/>
                  <a:gd name="connsiteX10" fmla="*/ 59937 w 98809"/>
                  <a:gd name="connsiteY10" fmla="*/ 31026 h 95687"/>
                  <a:gd name="connsiteX11" fmla="*/ 67271 w 98809"/>
                  <a:gd name="connsiteY11" fmla="*/ 39789 h 95687"/>
                  <a:gd name="connsiteX12" fmla="*/ 74606 w 98809"/>
                  <a:gd name="connsiteY12" fmla="*/ 48552 h 95687"/>
                  <a:gd name="connsiteX13" fmla="*/ 85178 w 98809"/>
                  <a:gd name="connsiteY13" fmla="*/ 67983 h 95687"/>
                  <a:gd name="connsiteX14" fmla="*/ 81463 w 98809"/>
                  <a:gd name="connsiteY14" fmla="*/ 84556 h 95687"/>
                  <a:gd name="connsiteX15" fmla="*/ 74129 w 98809"/>
                  <a:gd name="connsiteY15" fmla="*/ 91605 h 95687"/>
                  <a:gd name="connsiteX16" fmla="*/ 62413 w 98809"/>
                  <a:gd name="connsiteY16" fmla="*/ 95415 h 95687"/>
                  <a:gd name="connsiteX17" fmla="*/ 46031 w 98809"/>
                  <a:gd name="connsiteY17" fmla="*/ 93891 h 95687"/>
                  <a:gd name="connsiteX18" fmla="*/ 26123 w 98809"/>
                  <a:gd name="connsiteY18" fmla="*/ 85318 h 95687"/>
                  <a:gd name="connsiteX19" fmla="*/ 977 w 98809"/>
                  <a:gd name="connsiteY19" fmla="*/ 58172 h 95687"/>
                  <a:gd name="connsiteX20" fmla="*/ 1644 w 98809"/>
                  <a:gd name="connsiteY20" fmla="*/ 45789 h 95687"/>
                  <a:gd name="connsiteX21" fmla="*/ 6406 w 98809"/>
                  <a:gd name="connsiteY21" fmla="*/ 42170 h 95687"/>
                  <a:gd name="connsiteX22" fmla="*/ 13074 w 98809"/>
                  <a:gd name="connsiteY22" fmla="*/ 43694 h 95687"/>
                  <a:gd name="connsiteX23" fmla="*/ 22123 w 98809"/>
                  <a:gd name="connsiteY23" fmla="*/ 53695 h 95687"/>
                  <a:gd name="connsiteX24" fmla="*/ 33838 w 98809"/>
                  <a:gd name="connsiteY24" fmla="*/ 65316 h 95687"/>
                  <a:gd name="connsiteX25" fmla="*/ 45078 w 98809"/>
                  <a:gd name="connsiteY25" fmla="*/ 66078 h 95687"/>
                  <a:gd name="connsiteX26" fmla="*/ 42602 w 98809"/>
                  <a:gd name="connsiteY26" fmla="*/ 59887 h 95687"/>
                  <a:gd name="connsiteX27" fmla="*/ 32505 w 98809"/>
                  <a:gd name="connsiteY27" fmla="*/ 49599 h 95687"/>
                  <a:gd name="connsiteX28" fmla="*/ 23361 w 98809"/>
                  <a:gd name="connsiteY28" fmla="*/ 37884 h 95687"/>
                  <a:gd name="connsiteX29" fmla="*/ 18027 w 98809"/>
                  <a:gd name="connsiteY29" fmla="*/ 24644 h 95687"/>
                  <a:gd name="connsiteX30" fmla="*/ 21646 w 98809"/>
                  <a:gd name="connsiteY30" fmla="*/ 12071 h 95687"/>
                  <a:gd name="connsiteX31" fmla="*/ 42697 w 98809"/>
                  <a:gd name="connsiteY31" fmla="*/ 69 h 95687"/>
                  <a:gd name="connsiteX32" fmla="*/ 73939 w 98809"/>
                  <a:gd name="connsiteY32" fmla="*/ 9023 h 9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8809" h="95687">
                    <a:moveTo>
                      <a:pt x="73939" y="9023"/>
                    </a:moveTo>
                    <a:cubicBezTo>
                      <a:pt x="83750" y="14738"/>
                      <a:pt x="90798" y="21501"/>
                      <a:pt x="94989" y="29311"/>
                    </a:cubicBezTo>
                    <a:cubicBezTo>
                      <a:pt x="99180" y="37122"/>
                      <a:pt x="99942" y="43408"/>
                      <a:pt x="97180" y="48171"/>
                    </a:cubicBezTo>
                    <a:cubicBezTo>
                      <a:pt x="96418" y="49504"/>
                      <a:pt x="95084" y="50457"/>
                      <a:pt x="93179" y="50933"/>
                    </a:cubicBezTo>
                    <a:cubicBezTo>
                      <a:pt x="91369" y="51409"/>
                      <a:pt x="89560" y="51123"/>
                      <a:pt x="87750" y="50076"/>
                    </a:cubicBezTo>
                    <a:cubicBezTo>
                      <a:pt x="86131" y="49123"/>
                      <a:pt x="84702" y="47599"/>
                      <a:pt x="83464" y="45408"/>
                    </a:cubicBezTo>
                    <a:cubicBezTo>
                      <a:pt x="82225" y="43218"/>
                      <a:pt x="81082" y="40932"/>
                      <a:pt x="80130" y="38741"/>
                    </a:cubicBezTo>
                    <a:cubicBezTo>
                      <a:pt x="79177" y="36455"/>
                      <a:pt x="77654" y="34074"/>
                      <a:pt x="75463" y="31407"/>
                    </a:cubicBezTo>
                    <a:cubicBezTo>
                      <a:pt x="73367" y="28740"/>
                      <a:pt x="70700" y="26549"/>
                      <a:pt x="67652" y="24739"/>
                    </a:cubicBezTo>
                    <a:cubicBezTo>
                      <a:pt x="63556" y="22358"/>
                      <a:pt x="60699" y="22453"/>
                      <a:pt x="59270" y="24930"/>
                    </a:cubicBezTo>
                    <a:cubicBezTo>
                      <a:pt x="58223" y="26739"/>
                      <a:pt x="58413" y="28740"/>
                      <a:pt x="59937" y="31026"/>
                    </a:cubicBezTo>
                    <a:cubicBezTo>
                      <a:pt x="61461" y="33312"/>
                      <a:pt x="63842" y="36264"/>
                      <a:pt x="67271" y="39789"/>
                    </a:cubicBezTo>
                    <a:cubicBezTo>
                      <a:pt x="70700" y="43313"/>
                      <a:pt x="73081" y="46266"/>
                      <a:pt x="74606" y="48552"/>
                    </a:cubicBezTo>
                    <a:cubicBezTo>
                      <a:pt x="80702" y="56267"/>
                      <a:pt x="84226" y="62744"/>
                      <a:pt x="85178" y="67983"/>
                    </a:cubicBezTo>
                    <a:cubicBezTo>
                      <a:pt x="86036" y="73221"/>
                      <a:pt x="84797" y="78746"/>
                      <a:pt x="81463" y="84556"/>
                    </a:cubicBezTo>
                    <a:cubicBezTo>
                      <a:pt x="79844" y="87414"/>
                      <a:pt x="77368" y="89795"/>
                      <a:pt x="74129" y="91605"/>
                    </a:cubicBezTo>
                    <a:cubicBezTo>
                      <a:pt x="70891" y="93510"/>
                      <a:pt x="66986" y="94748"/>
                      <a:pt x="62413" y="95415"/>
                    </a:cubicBezTo>
                    <a:cubicBezTo>
                      <a:pt x="57842" y="96081"/>
                      <a:pt x="52317" y="95510"/>
                      <a:pt x="46031" y="93891"/>
                    </a:cubicBezTo>
                    <a:cubicBezTo>
                      <a:pt x="39744" y="92271"/>
                      <a:pt x="33077" y="89414"/>
                      <a:pt x="26123" y="85318"/>
                    </a:cubicBezTo>
                    <a:cubicBezTo>
                      <a:pt x="12502" y="77412"/>
                      <a:pt x="4121" y="68364"/>
                      <a:pt x="977" y="58172"/>
                    </a:cubicBezTo>
                    <a:cubicBezTo>
                      <a:pt x="-547" y="53219"/>
                      <a:pt x="-261" y="49123"/>
                      <a:pt x="1644" y="45789"/>
                    </a:cubicBezTo>
                    <a:cubicBezTo>
                      <a:pt x="2787" y="43789"/>
                      <a:pt x="4406" y="42551"/>
                      <a:pt x="6406" y="42170"/>
                    </a:cubicBezTo>
                    <a:cubicBezTo>
                      <a:pt x="8407" y="41789"/>
                      <a:pt x="10598" y="42265"/>
                      <a:pt x="13074" y="43694"/>
                    </a:cubicBezTo>
                    <a:cubicBezTo>
                      <a:pt x="15455" y="45123"/>
                      <a:pt x="18503" y="48456"/>
                      <a:pt x="22123" y="53695"/>
                    </a:cubicBezTo>
                    <a:cubicBezTo>
                      <a:pt x="25742" y="58934"/>
                      <a:pt x="29552" y="62839"/>
                      <a:pt x="33838" y="65316"/>
                    </a:cubicBezTo>
                    <a:cubicBezTo>
                      <a:pt x="39649" y="68745"/>
                      <a:pt x="43363" y="68935"/>
                      <a:pt x="45078" y="66078"/>
                    </a:cubicBezTo>
                    <a:cubicBezTo>
                      <a:pt x="45935" y="64649"/>
                      <a:pt x="45078" y="62554"/>
                      <a:pt x="42602" y="59887"/>
                    </a:cubicBezTo>
                    <a:cubicBezTo>
                      <a:pt x="40030" y="57219"/>
                      <a:pt x="36696" y="53791"/>
                      <a:pt x="32505" y="49599"/>
                    </a:cubicBezTo>
                    <a:cubicBezTo>
                      <a:pt x="28314" y="45408"/>
                      <a:pt x="25266" y="41503"/>
                      <a:pt x="23361" y="37884"/>
                    </a:cubicBezTo>
                    <a:cubicBezTo>
                      <a:pt x="19837" y="33216"/>
                      <a:pt x="18122" y="28740"/>
                      <a:pt x="18027" y="24644"/>
                    </a:cubicBezTo>
                    <a:cubicBezTo>
                      <a:pt x="17932" y="20548"/>
                      <a:pt x="19170" y="16357"/>
                      <a:pt x="21646" y="12071"/>
                    </a:cubicBezTo>
                    <a:cubicBezTo>
                      <a:pt x="25933" y="4641"/>
                      <a:pt x="32981" y="641"/>
                      <a:pt x="42697" y="69"/>
                    </a:cubicBezTo>
                    <a:cubicBezTo>
                      <a:pt x="52317" y="-502"/>
                      <a:pt x="62794" y="2451"/>
                      <a:pt x="73939" y="9023"/>
                    </a:cubicBezTo>
                    <a:close/>
                  </a:path>
                </a:pathLst>
              </a:custGeom>
              <a:solidFill>
                <a:srgbClr val="E598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74E7ADD-F25C-43A0-8BB7-D02FFEAB1347}"/>
                  </a:ext>
                </a:extLst>
              </p:cNvPr>
              <p:cNvSpPr/>
              <p:nvPr/>
            </p:nvSpPr>
            <p:spPr>
              <a:xfrm>
                <a:off x="11493588" y="1610667"/>
                <a:ext cx="286644" cy="209028"/>
              </a:xfrm>
              <a:custGeom>
                <a:avLst/>
                <a:gdLst>
                  <a:gd name="connsiteX0" fmla="*/ 268415 w 286644"/>
                  <a:gd name="connsiteY0" fmla="*/ 11990 h 209028"/>
                  <a:gd name="connsiteX1" fmla="*/ 262699 w 286644"/>
                  <a:gd name="connsiteY1" fmla="*/ 15038 h 209028"/>
                  <a:gd name="connsiteX2" fmla="*/ 105061 w 286644"/>
                  <a:gd name="connsiteY2" fmla="*/ 26087 h 209028"/>
                  <a:gd name="connsiteX3" fmla="*/ 3429 w 286644"/>
                  <a:gd name="connsiteY3" fmla="*/ 154103 h 209028"/>
                  <a:gd name="connsiteX4" fmla="*/ 0 w 286644"/>
                  <a:gd name="connsiteY4" fmla="*/ 156008 h 209028"/>
                  <a:gd name="connsiteX5" fmla="*/ 8954 w 286644"/>
                  <a:gd name="connsiteY5" fmla="*/ 173630 h 209028"/>
                  <a:gd name="connsiteX6" fmla="*/ 184785 w 286644"/>
                  <a:gd name="connsiteY6" fmla="*/ 182869 h 209028"/>
                  <a:gd name="connsiteX7" fmla="*/ 280892 w 286644"/>
                  <a:gd name="connsiteY7" fmla="*/ 35327 h 209028"/>
                  <a:gd name="connsiteX8" fmla="*/ 268415 w 286644"/>
                  <a:gd name="connsiteY8" fmla="*/ 11990 h 209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44" h="209028">
                    <a:moveTo>
                      <a:pt x="268415" y="11990"/>
                    </a:moveTo>
                    <a:lnTo>
                      <a:pt x="262699" y="15038"/>
                    </a:lnTo>
                    <a:cubicBezTo>
                      <a:pt x="229172" y="-7917"/>
                      <a:pt x="165925" y="-4869"/>
                      <a:pt x="105061" y="26087"/>
                    </a:cubicBezTo>
                    <a:cubicBezTo>
                      <a:pt x="40481" y="58853"/>
                      <a:pt x="-286" y="112289"/>
                      <a:pt x="3429" y="154103"/>
                    </a:cubicBezTo>
                    <a:lnTo>
                      <a:pt x="0" y="156008"/>
                    </a:lnTo>
                    <a:lnTo>
                      <a:pt x="8954" y="173630"/>
                    </a:lnTo>
                    <a:cubicBezTo>
                      <a:pt x="30956" y="216968"/>
                      <a:pt x="109633" y="221064"/>
                      <a:pt x="184785" y="182869"/>
                    </a:cubicBezTo>
                    <a:cubicBezTo>
                      <a:pt x="259842" y="144674"/>
                      <a:pt x="302895" y="78665"/>
                      <a:pt x="280892" y="35327"/>
                    </a:cubicBezTo>
                    <a:lnTo>
                      <a:pt x="268415" y="11990"/>
                    </a:lnTo>
                    <a:close/>
                  </a:path>
                </a:pathLst>
              </a:custGeom>
              <a:solidFill>
                <a:srgbClr val="F4AE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2A24733B-ED54-4BA5-8D83-9854826E11E5}"/>
                  </a:ext>
                </a:extLst>
              </p:cNvPr>
              <p:cNvSpPr/>
              <p:nvPr/>
            </p:nvSpPr>
            <p:spPr>
              <a:xfrm>
                <a:off x="11487836" y="1593068"/>
                <a:ext cx="283443" cy="209068"/>
              </a:xfrm>
              <a:custGeom>
                <a:avLst/>
                <a:gdLst>
                  <a:gd name="connsiteX0" fmla="*/ 277691 w 283443"/>
                  <a:gd name="connsiteY0" fmla="*/ 35399 h 209068"/>
                  <a:gd name="connsiteX1" fmla="*/ 181584 w 283443"/>
                  <a:gd name="connsiteY1" fmla="*/ 182941 h 209068"/>
                  <a:gd name="connsiteX2" fmla="*/ 5752 w 283443"/>
                  <a:gd name="connsiteY2" fmla="*/ 173702 h 209068"/>
                  <a:gd name="connsiteX3" fmla="*/ 101860 w 283443"/>
                  <a:gd name="connsiteY3" fmla="*/ 26160 h 209068"/>
                  <a:gd name="connsiteX4" fmla="*/ 277691 w 283443"/>
                  <a:gd name="connsiteY4" fmla="*/ 35399 h 20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43" h="209068">
                    <a:moveTo>
                      <a:pt x="277691" y="35399"/>
                    </a:moveTo>
                    <a:cubicBezTo>
                      <a:pt x="299694" y="78738"/>
                      <a:pt x="256641" y="144746"/>
                      <a:pt x="181584" y="182941"/>
                    </a:cubicBezTo>
                    <a:cubicBezTo>
                      <a:pt x="106527" y="221137"/>
                      <a:pt x="27755" y="216946"/>
                      <a:pt x="5752" y="173702"/>
                    </a:cubicBezTo>
                    <a:cubicBezTo>
                      <a:pt x="-16250" y="130363"/>
                      <a:pt x="26803" y="64355"/>
                      <a:pt x="101860" y="26160"/>
                    </a:cubicBezTo>
                    <a:cubicBezTo>
                      <a:pt x="176917" y="-12035"/>
                      <a:pt x="255688" y="-7940"/>
                      <a:pt x="277691" y="35399"/>
                    </a:cubicBezTo>
                    <a:close/>
                  </a:path>
                </a:pathLst>
              </a:custGeom>
              <a:solidFill>
                <a:srgbClr val="FFC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51C2FCA1-48E1-492D-9801-EE1DF22A89E5}"/>
                  </a:ext>
                </a:extLst>
              </p:cNvPr>
              <p:cNvSpPr/>
              <p:nvPr/>
            </p:nvSpPr>
            <p:spPr>
              <a:xfrm>
                <a:off x="11516940" y="1614577"/>
                <a:ext cx="225139" cy="165987"/>
              </a:xfrm>
              <a:custGeom>
                <a:avLst/>
                <a:gdLst>
                  <a:gd name="connsiteX0" fmla="*/ 220583 w 225139"/>
                  <a:gd name="connsiteY0" fmla="*/ 28082 h 165987"/>
                  <a:gd name="connsiteX1" fmla="*/ 144193 w 225139"/>
                  <a:gd name="connsiteY1" fmla="*/ 145240 h 165987"/>
                  <a:gd name="connsiteX2" fmla="*/ 4556 w 225139"/>
                  <a:gd name="connsiteY2" fmla="*/ 137905 h 165987"/>
                  <a:gd name="connsiteX3" fmla="*/ 80947 w 225139"/>
                  <a:gd name="connsiteY3" fmla="*/ 20748 h 165987"/>
                  <a:gd name="connsiteX4" fmla="*/ 220583 w 225139"/>
                  <a:gd name="connsiteY4" fmla="*/ 28082 h 16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39" h="165987">
                    <a:moveTo>
                      <a:pt x="220583" y="28082"/>
                    </a:moveTo>
                    <a:cubicBezTo>
                      <a:pt x="238014" y="62467"/>
                      <a:pt x="203914" y="114855"/>
                      <a:pt x="144193" y="145240"/>
                    </a:cubicBezTo>
                    <a:cubicBezTo>
                      <a:pt x="84566" y="175529"/>
                      <a:pt x="22082" y="172291"/>
                      <a:pt x="4556" y="137905"/>
                    </a:cubicBezTo>
                    <a:cubicBezTo>
                      <a:pt x="-12875" y="103520"/>
                      <a:pt x="21225" y="51133"/>
                      <a:pt x="80947" y="20748"/>
                    </a:cubicBezTo>
                    <a:cubicBezTo>
                      <a:pt x="140573" y="-9542"/>
                      <a:pt x="203152" y="-6303"/>
                      <a:pt x="220583" y="28082"/>
                    </a:cubicBezTo>
                    <a:close/>
                  </a:path>
                </a:pathLst>
              </a:custGeom>
              <a:solidFill>
                <a:srgbClr val="F4AE2C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5A9D522D-B626-405E-8E45-CBB0E84D546D}"/>
                  </a:ext>
                </a:extLst>
              </p:cNvPr>
              <p:cNvSpPr/>
              <p:nvPr/>
            </p:nvSpPr>
            <p:spPr>
              <a:xfrm>
                <a:off x="11579094" y="1640521"/>
                <a:ext cx="104740" cy="102695"/>
              </a:xfrm>
              <a:custGeom>
                <a:avLst/>
                <a:gdLst>
                  <a:gd name="connsiteX0" fmla="*/ 30318 w 104740"/>
                  <a:gd name="connsiteY0" fmla="*/ 7282 h 102695"/>
                  <a:gd name="connsiteX1" fmla="*/ 60798 w 104740"/>
                  <a:gd name="connsiteY1" fmla="*/ 139 h 102695"/>
                  <a:gd name="connsiteX2" fmla="*/ 78991 w 104740"/>
                  <a:gd name="connsiteY2" fmla="*/ 9187 h 102695"/>
                  <a:gd name="connsiteX3" fmla="*/ 79181 w 104740"/>
                  <a:gd name="connsiteY3" fmla="*/ 14331 h 102695"/>
                  <a:gd name="connsiteX4" fmla="*/ 75276 w 104740"/>
                  <a:gd name="connsiteY4" fmla="*/ 18712 h 102695"/>
                  <a:gd name="connsiteX5" fmla="*/ 68609 w 104740"/>
                  <a:gd name="connsiteY5" fmla="*/ 19855 h 102695"/>
                  <a:gd name="connsiteX6" fmla="*/ 60703 w 104740"/>
                  <a:gd name="connsiteY6" fmla="*/ 18903 h 102695"/>
                  <a:gd name="connsiteX7" fmla="*/ 51368 w 104740"/>
                  <a:gd name="connsiteY7" fmla="*/ 18808 h 102695"/>
                  <a:gd name="connsiteX8" fmla="*/ 40891 w 104740"/>
                  <a:gd name="connsiteY8" fmla="*/ 21951 h 102695"/>
                  <a:gd name="connsiteX9" fmla="*/ 36224 w 104740"/>
                  <a:gd name="connsiteY9" fmla="*/ 29571 h 102695"/>
                  <a:gd name="connsiteX10" fmla="*/ 42129 w 104740"/>
                  <a:gd name="connsiteY10" fmla="*/ 32523 h 102695"/>
                  <a:gd name="connsiteX11" fmla="*/ 54226 w 104740"/>
                  <a:gd name="connsiteY11" fmla="*/ 31000 h 102695"/>
                  <a:gd name="connsiteX12" fmla="*/ 66323 w 104740"/>
                  <a:gd name="connsiteY12" fmla="*/ 29475 h 102695"/>
                  <a:gd name="connsiteX13" fmla="*/ 89849 w 104740"/>
                  <a:gd name="connsiteY13" fmla="*/ 31285 h 102695"/>
                  <a:gd name="connsiteX14" fmla="*/ 102613 w 104740"/>
                  <a:gd name="connsiteY14" fmla="*/ 44239 h 102695"/>
                  <a:gd name="connsiteX15" fmla="*/ 104708 w 104740"/>
                  <a:gd name="connsiteY15" fmla="*/ 54907 h 102695"/>
                  <a:gd name="connsiteX16" fmla="*/ 101279 w 104740"/>
                  <a:gd name="connsiteY16" fmla="*/ 67671 h 102695"/>
                  <a:gd name="connsiteX17" fmla="*/ 90421 w 104740"/>
                  <a:gd name="connsiteY17" fmla="*/ 81577 h 102695"/>
                  <a:gd name="connsiteX18" fmla="*/ 71180 w 104740"/>
                  <a:gd name="connsiteY18" fmla="*/ 94531 h 102695"/>
                  <a:gd name="connsiteX19" fmla="*/ 32223 w 104740"/>
                  <a:gd name="connsiteY19" fmla="*/ 101389 h 102695"/>
                  <a:gd name="connsiteX20" fmla="*/ 21460 w 104740"/>
                  <a:gd name="connsiteY20" fmla="*/ 93674 h 102695"/>
                  <a:gd name="connsiteX21" fmla="*/ 20984 w 104740"/>
                  <a:gd name="connsiteY21" fmla="*/ 87292 h 102695"/>
                  <a:gd name="connsiteX22" fmla="*/ 26222 w 104740"/>
                  <a:gd name="connsiteY22" fmla="*/ 82244 h 102695"/>
                  <a:gd name="connsiteX23" fmla="*/ 40510 w 104740"/>
                  <a:gd name="connsiteY23" fmla="*/ 79958 h 102695"/>
                  <a:gd name="connsiteX24" fmla="*/ 57750 w 104740"/>
                  <a:gd name="connsiteY24" fmla="*/ 76148 h 102695"/>
                  <a:gd name="connsiteX25" fmla="*/ 64989 w 104740"/>
                  <a:gd name="connsiteY25" fmla="*/ 66528 h 102695"/>
                  <a:gd name="connsiteX26" fmla="*/ 57941 w 104740"/>
                  <a:gd name="connsiteY26" fmla="*/ 65194 h 102695"/>
                  <a:gd name="connsiteX27" fmla="*/ 42796 w 104740"/>
                  <a:gd name="connsiteY27" fmla="*/ 68338 h 102695"/>
                  <a:gd name="connsiteX28" fmla="*/ 26984 w 104740"/>
                  <a:gd name="connsiteY28" fmla="*/ 69766 h 102695"/>
                  <a:gd name="connsiteX29" fmla="*/ 12030 w 104740"/>
                  <a:gd name="connsiteY29" fmla="*/ 66909 h 102695"/>
                  <a:gd name="connsiteX30" fmla="*/ 2791 w 104740"/>
                  <a:gd name="connsiteY30" fmla="*/ 56336 h 102695"/>
                  <a:gd name="connsiteX31" fmla="*/ 4220 w 104740"/>
                  <a:gd name="connsiteY31" fmla="*/ 30428 h 102695"/>
                  <a:gd name="connsiteX32" fmla="*/ 30318 w 104740"/>
                  <a:gd name="connsiteY32" fmla="*/ 7282 h 10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4740" h="102695">
                    <a:moveTo>
                      <a:pt x="30318" y="7282"/>
                    </a:moveTo>
                    <a:cubicBezTo>
                      <a:pt x="41177" y="1758"/>
                      <a:pt x="51273" y="-623"/>
                      <a:pt x="60798" y="139"/>
                    </a:cubicBezTo>
                    <a:cubicBezTo>
                      <a:pt x="70323" y="900"/>
                      <a:pt x="76324" y="3853"/>
                      <a:pt x="78991" y="9187"/>
                    </a:cubicBezTo>
                    <a:cubicBezTo>
                      <a:pt x="79753" y="10711"/>
                      <a:pt x="79848" y="12426"/>
                      <a:pt x="79181" y="14331"/>
                    </a:cubicBezTo>
                    <a:cubicBezTo>
                      <a:pt x="78515" y="16236"/>
                      <a:pt x="77276" y="17760"/>
                      <a:pt x="75276" y="18712"/>
                    </a:cubicBezTo>
                    <a:cubicBezTo>
                      <a:pt x="73562" y="19569"/>
                      <a:pt x="71276" y="19950"/>
                      <a:pt x="68609" y="19855"/>
                    </a:cubicBezTo>
                    <a:cubicBezTo>
                      <a:pt x="65846" y="19665"/>
                      <a:pt x="63275" y="19379"/>
                      <a:pt x="60703" y="18903"/>
                    </a:cubicBezTo>
                    <a:cubicBezTo>
                      <a:pt x="58131" y="18427"/>
                      <a:pt x="54988" y="18427"/>
                      <a:pt x="51368" y="18808"/>
                    </a:cubicBezTo>
                    <a:cubicBezTo>
                      <a:pt x="47749" y="19189"/>
                      <a:pt x="44225" y="20236"/>
                      <a:pt x="40891" y="21951"/>
                    </a:cubicBezTo>
                    <a:cubicBezTo>
                      <a:pt x="36319" y="24237"/>
                      <a:pt x="34795" y="26809"/>
                      <a:pt x="36224" y="29571"/>
                    </a:cubicBezTo>
                    <a:cubicBezTo>
                      <a:pt x="37271" y="31571"/>
                      <a:pt x="39176" y="32523"/>
                      <a:pt x="42129" y="32523"/>
                    </a:cubicBezTo>
                    <a:cubicBezTo>
                      <a:pt x="45082" y="32523"/>
                      <a:pt x="49082" y="31952"/>
                      <a:pt x="54226" y="31000"/>
                    </a:cubicBezTo>
                    <a:cubicBezTo>
                      <a:pt x="59369" y="30047"/>
                      <a:pt x="63370" y="29475"/>
                      <a:pt x="66323" y="29475"/>
                    </a:cubicBezTo>
                    <a:cubicBezTo>
                      <a:pt x="76800" y="28428"/>
                      <a:pt x="84611" y="28999"/>
                      <a:pt x="89849" y="31285"/>
                    </a:cubicBezTo>
                    <a:cubicBezTo>
                      <a:pt x="95088" y="33571"/>
                      <a:pt x="99374" y="37858"/>
                      <a:pt x="102613" y="44239"/>
                    </a:cubicBezTo>
                    <a:cubicBezTo>
                      <a:pt x="104232" y="47383"/>
                      <a:pt x="104899" y="50907"/>
                      <a:pt x="104708" y="54907"/>
                    </a:cubicBezTo>
                    <a:cubicBezTo>
                      <a:pt x="104518" y="58908"/>
                      <a:pt x="103375" y="63099"/>
                      <a:pt x="101279" y="67671"/>
                    </a:cubicBezTo>
                    <a:cubicBezTo>
                      <a:pt x="99184" y="72148"/>
                      <a:pt x="95564" y="76815"/>
                      <a:pt x="90421" y="81577"/>
                    </a:cubicBezTo>
                    <a:cubicBezTo>
                      <a:pt x="85277" y="86340"/>
                      <a:pt x="78896" y="90626"/>
                      <a:pt x="71180" y="94531"/>
                    </a:cubicBezTo>
                    <a:cubicBezTo>
                      <a:pt x="56131" y="102151"/>
                      <a:pt x="43177" y="104437"/>
                      <a:pt x="32223" y="101389"/>
                    </a:cubicBezTo>
                    <a:cubicBezTo>
                      <a:pt x="26889" y="99865"/>
                      <a:pt x="23270" y="97294"/>
                      <a:pt x="21460" y="93674"/>
                    </a:cubicBezTo>
                    <a:cubicBezTo>
                      <a:pt x="20317" y="91483"/>
                      <a:pt x="20126" y="89388"/>
                      <a:pt x="20984" y="87292"/>
                    </a:cubicBezTo>
                    <a:cubicBezTo>
                      <a:pt x="21746" y="85292"/>
                      <a:pt x="23555" y="83578"/>
                      <a:pt x="26222" y="82244"/>
                    </a:cubicBezTo>
                    <a:cubicBezTo>
                      <a:pt x="28889" y="80911"/>
                      <a:pt x="33652" y="80148"/>
                      <a:pt x="40510" y="79958"/>
                    </a:cubicBezTo>
                    <a:cubicBezTo>
                      <a:pt x="47368" y="79767"/>
                      <a:pt x="53083" y="78529"/>
                      <a:pt x="57750" y="76148"/>
                    </a:cubicBezTo>
                    <a:cubicBezTo>
                      <a:pt x="64132" y="72910"/>
                      <a:pt x="66608" y="69671"/>
                      <a:pt x="64989" y="66528"/>
                    </a:cubicBezTo>
                    <a:cubicBezTo>
                      <a:pt x="64132" y="64909"/>
                      <a:pt x="61846" y="64432"/>
                      <a:pt x="57941" y="65194"/>
                    </a:cubicBezTo>
                    <a:cubicBezTo>
                      <a:pt x="54035" y="65956"/>
                      <a:pt x="48987" y="67004"/>
                      <a:pt x="42796" y="68338"/>
                    </a:cubicBezTo>
                    <a:cubicBezTo>
                      <a:pt x="36605" y="69766"/>
                      <a:pt x="31366" y="70242"/>
                      <a:pt x="26984" y="69766"/>
                    </a:cubicBezTo>
                    <a:cubicBezTo>
                      <a:pt x="20698" y="70147"/>
                      <a:pt x="15745" y="69195"/>
                      <a:pt x="12030" y="66909"/>
                    </a:cubicBezTo>
                    <a:cubicBezTo>
                      <a:pt x="8315" y="64623"/>
                      <a:pt x="5267" y="61098"/>
                      <a:pt x="2791" y="56336"/>
                    </a:cubicBezTo>
                    <a:cubicBezTo>
                      <a:pt x="-1400" y="48144"/>
                      <a:pt x="-829" y="39572"/>
                      <a:pt x="4220" y="30428"/>
                    </a:cubicBezTo>
                    <a:cubicBezTo>
                      <a:pt x="9268" y="21284"/>
                      <a:pt x="18031" y="13569"/>
                      <a:pt x="30318" y="7282"/>
                    </a:cubicBezTo>
                    <a:close/>
                  </a:path>
                </a:pathLst>
              </a:custGeom>
              <a:solidFill>
                <a:srgbClr val="E598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C6A944B7-9FCA-4F19-A5F6-9A50F8430E26}"/>
                  </a:ext>
                </a:extLst>
              </p:cNvPr>
              <p:cNvSpPr/>
              <p:nvPr/>
            </p:nvSpPr>
            <p:spPr>
              <a:xfrm>
                <a:off x="11774099" y="2195998"/>
                <a:ext cx="455229" cy="306385"/>
              </a:xfrm>
              <a:custGeom>
                <a:avLst/>
                <a:gdLst>
                  <a:gd name="connsiteX0" fmla="*/ 433769 w 455229"/>
                  <a:gd name="connsiteY0" fmla="*/ 28734 h 306385"/>
                  <a:gd name="connsiteX1" fmla="*/ 424529 w 455229"/>
                  <a:gd name="connsiteY1" fmla="*/ 32639 h 306385"/>
                  <a:gd name="connsiteX2" fmla="*/ 180404 w 455229"/>
                  <a:gd name="connsiteY2" fmla="*/ 26829 h 306385"/>
                  <a:gd name="connsiteX3" fmla="*/ 5620 w 455229"/>
                  <a:gd name="connsiteY3" fmla="*/ 209042 h 306385"/>
                  <a:gd name="connsiteX4" fmla="*/ 0 w 455229"/>
                  <a:gd name="connsiteY4" fmla="*/ 211423 h 306385"/>
                  <a:gd name="connsiteX5" fmla="*/ 11240 w 455229"/>
                  <a:gd name="connsiteY5" fmla="*/ 239808 h 306385"/>
                  <a:gd name="connsiteX6" fmla="*/ 280321 w 455229"/>
                  <a:gd name="connsiteY6" fmla="*/ 279527 h 306385"/>
                  <a:gd name="connsiteX7" fmla="*/ 449580 w 455229"/>
                  <a:gd name="connsiteY7" fmla="*/ 66548 h 306385"/>
                  <a:gd name="connsiteX8" fmla="*/ 433769 w 455229"/>
                  <a:gd name="connsiteY8" fmla="*/ 28734 h 30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229" h="306385">
                    <a:moveTo>
                      <a:pt x="433769" y="28734"/>
                    </a:moveTo>
                    <a:lnTo>
                      <a:pt x="424529" y="32639"/>
                    </a:lnTo>
                    <a:cubicBezTo>
                      <a:pt x="376333" y="-7556"/>
                      <a:pt x="278606" y="-11938"/>
                      <a:pt x="180404" y="26829"/>
                    </a:cubicBezTo>
                    <a:cubicBezTo>
                      <a:pt x="76391" y="67977"/>
                      <a:pt x="5810" y="144177"/>
                      <a:pt x="5620" y="209042"/>
                    </a:cubicBezTo>
                    <a:lnTo>
                      <a:pt x="0" y="211423"/>
                    </a:lnTo>
                    <a:lnTo>
                      <a:pt x="11240" y="239808"/>
                    </a:lnTo>
                    <a:cubicBezTo>
                      <a:pt x="38862" y="309626"/>
                      <a:pt x="159353" y="327343"/>
                      <a:pt x="280321" y="279527"/>
                    </a:cubicBezTo>
                    <a:cubicBezTo>
                      <a:pt x="401384" y="231711"/>
                      <a:pt x="477107" y="136366"/>
                      <a:pt x="449580" y="66548"/>
                    </a:cubicBezTo>
                    <a:lnTo>
                      <a:pt x="433769" y="28734"/>
                    </a:lnTo>
                    <a:close/>
                  </a:path>
                </a:pathLst>
              </a:custGeom>
              <a:solidFill>
                <a:srgbClr val="F4AE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1EB200F4-3878-44F9-8EE1-D0BAD56CADDA}"/>
                  </a:ext>
                </a:extLst>
              </p:cNvPr>
              <p:cNvSpPr/>
              <p:nvPr/>
            </p:nvSpPr>
            <p:spPr>
              <a:xfrm>
                <a:off x="11768420" y="2167585"/>
                <a:ext cx="449698" cy="306414"/>
              </a:xfrm>
              <a:custGeom>
                <a:avLst/>
                <a:gdLst>
                  <a:gd name="connsiteX0" fmla="*/ 444020 w 449698"/>
                  <a:gd name="connsiteY0" fmla="*/ 66577 h 306414"/>
                  <a:gd name="connsiteX1" fmla="*/ 274760 w 449698"/>
                  <a:gd name="connsiteY1" fmla="*/ 279556 h 306414"/>
                  <a:gd name="connsiteX2" fmla="*/ 5679 w 449698"/>
                  <a:gd name="connsiteY2" fmla="*/ 239837 h 306414"/>
                  <a:gd name="connsiteX3" fmla="*/ 174938 w 449698"/>
                  <a:gd name="connsiteY3" fmla="*/ 26858 h 306414"/>
                  <a:gd name="connsiteX4" fmla="*/ 444020 w 449698"/>
                  <a:gd name="connsiteY4" fmla="*/ 66577 h 306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698" h="306414">
                    <a:moveTo>
                      <a:pt x="444020" y="66577"/>
                    </a:moveTo>
                    <a:cubicBezTo>
                      <a:pt x="471642" y="136396"/>
                      <a:pt x="395823" y="231741"/>
                      <a:pt x="274760" y="279556"/>
                    </a:cubicBezTo>
                    <a:cubicBezTo>
                      <a:pt x="153698" y="327372"/>
                      <a:pt x="33206" y="309655"/>
                      <a:pt x="5679" y="239837"/>
                    </a:cubicBezTo>
                    <a:cubicBezTo>
                      <a:pt x="-21943" y="170019"/>
                      <a:pt x="53876" y="74674"/>
                      <a:pt x="174938" y="26858"/>
                    </a:cubicBezTo>
                    <a:cubicBezTo>
                      <a:pt x="296001" y="-20957"/>
                      <a:pt x="416492" y="-3241"/>
                      <a:pt x="444020" y="66577"/>
                    </a:cubicBezTo>
                    <a:close/>
                  </a:path>
                </a:pathLst>
              </a:custGeom>
              <a:solidFill>
                <a:srgbClr val="FFC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D1FAD710-9029-42E9-9777-016844E93A36}"/>
                  </a:ext>
                </a:extLst>
              </p:cNvPr>
              <p:cNvSpPr/>
              <p:nvPr/>
            </p:nvSpPr>
            <p:spPr>
              <a:xfrm>
                <a:off x="11814652" y="2199126"/>
                <a:ext cx="357139" cy="243357"/>
              </a:xfrm>
              <a:custGeom>
                <a:avLst/>
                <a:gdLst>
                  <a:gd name="connsiteX0" fmla="*/ 352639 w 357139"/>
                  <a:gd name="connsiteY0" fmla="*/ 52848 h 243357"/>
                  <a:gd name="connsiteX1" fmla="*/ 218241 w 357139"/>
                  <a:gd name="connsiteY1" fmla="*/ 222012 h 243357"/>
                  <a:gd name="connsiteX2" fmla="*/ 4500 w 357139"/>
                  <a:gd name="connsiteY2" fmla="*/ 190484 h 243357"/>
                  <a:gd name="connsiteX3" fmla="*/ 138898 w 357139"/>
                  <a:gd name="connsiteY3" fmla="*/ 21320 h 243357"/>
                  <a:gd name="connsiteX4" fmla="*/ 352639 w 357139"/>
                  <a:gd name="connsiteY4" fmla="*/ 52848 h 24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139" h="243357">
                    <a:moveTo>
                      <a:pt x="352639" y="52848"/>
                    </a:moveTo>
                    <a:cubicBezTo>
                      <a:pt x="374547" y="108283"/>
                      <a:pt x="314349" y="184007"/>
                      <a:pt x="218241" y="222012"/>
                    </a:cubicBezTo>
                    <a:cubicBezTo>
                      <a:pt x="122134" y="260017"/>
                      <a:pt x="26408" y="245920"/>
                      <a:pt x="4500" y="190484"/>
                    </a:cubicBezTo>
                    <a:cubicBezTo>
                      <a:pt x="-17407" y="135049"/>
                      <a:pt x="42791" y="59325"/>
                      <a:pt x="138898" y="21320"/>
                    </a:cubicBezTo>
                    <a:cubicBezTo>
                      <a:pt x="235101" y="-16685"/>
                      <a:pt x="330732" y="-2492"/>
                      <a:pt x="352639" y="52848"/>
                    </a:cubicBezTo>
                    <a:close/>
                  </a:path>
                </a:pathLst>
              </a:custGeom>
              <a:solidFill>
                <a:srgbClr val="F4AE2C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F7F0B8B0-E0CD-4EA8-BDD0-5094347EEAEB}"/>
                  </a:ext>
                </a:extLst>
              </p:cNvPr>
              <p:cNvSpPr/>
              <p:nvPr/>
            </p:nvSpPr>
            <p:spPr>
              <a:xfrm>
                <a:off x="11917084" y="2233828"/>
                <a:ext cx="160582" cy="156551"/>
              </a:xfrm>
              <a:custGeom>
                <a:avLst/>
                <a:gdLst>
                  <a:gd name="connsiteX0" fmla="*/ 52469 w 160582"/>
                  <a:gd name="connsiteY0" fmla="*/ 7573 h 156551"/>
                  <a:gd name="connsiteX1" fmla="*/ 100379 w 160582"/>
                  <a:gd name="connsiteY1" fmla="*/ 1000 h 156551"/>
                  <a:gd name="connsiteX2" fmla="*/ 127145 w 160582"/>
                  <a:gd name="connsiteY2" fmla="*/ 17479 h 156551"/>
                  <a:gd name="connsiteX3" fmla="*/ 126764 w 160582"/>
                  <a:gd name="connsiteY3" fmla="*/ 25480 h 156551"/>
                  <a:gd name="connsiteX4" fmla="*/ 120096 w 160582"/>
                  <a:gd name="connsiteY4" fmla="*/ 31671 h 156551"/>
                  <a:gd name="connsiteX5" fmla="*/ 109619 w 160582"/>
                  <a:gd name="connsiteY5" fmla="*/ 32433 h 156551"/>
                  <a:gd name="connsiteX6" fmla="*/ 97522 w 160582"/>
                  <a:gd name="connsiteY6" fmla="*/ 29861 h 156551"/>
                  <a:gd name="connsiteX7" fmla="*/ 83234 w 160582"/>
                  <a:gd name="connsiteY7" fmla="*/ 28337 h 156551"/>
                  <a:gd name="connsiteX8" fmla="*/ 66661 w 160582"/>
                  <a:gd name="connsiteY8" fmla="*/ 31671 h 156551"/>
                  <a:gd name="connsiteX9" fmla="*/ 58374 w 160582"/>
                  <a:gd name="connsiteY9" fmla="*/ 42815 h 156551"/>
                  <a:gd name="connsiteX10" fmla="*/ 67042 w 160582"/>
                  <a:gd name="connsiteY10" fmla="*/ 48245 h 156551"/>
                  <a:gd name="connsiteX11" fmla="*/ 85901 w 160582"/>
                  <a:gd name="connsiteY11" fmla="*/ 47673 h 156551"/>
                  <a:gd name="connsiteX12" fmla="*/ 104761 w 160582"/>
                  <a:gd name="connsiteY12" fmla="*/ 47102 h 156551"/>
                  <a:gd name="connsiteX13" fmla="*/ 140765 w 160582"/>
                  <a:gd name="connsiteY13" fmla="*/ 53198 h 156551"/>
                  <a:gd name="connsiteX14" fmla="*/ 158482 w 160582"/>
                  <a:gd name="connsiteY14" fmla="*/ 75010 h 156551"/>
                  <a:gd name="connsiteX15" fmla="*/ 160196 w 160582"/>
                  <a:gd name="connsiteY15" fmla="*/ 91774 h 156551"/>
                  <a:gd name="connsiteX16" fmla="*/ 153053 w 160582"/>
                  <a:gd name="connsiteY16" fmla="*/ 110919 h 156551"/>
                  <a:gd name="connsiteX17" fmla="*/ 134288 w 160582"/>
                  <a:gd name="connsiteY17" fmla="*/ 130731 h 156551"/>
                  <a:gd name="connsiteX18" fmla="*/ 102761 w 160582"/>
                  <a:gd name="connsiteY18" fmla="*/ 147876 h 156551"/>
                  <a:gd name="connsiteX19" fmla="*/ 41801 w 160582"/>
                  <a:gd name="connsiteY19" fmla="*/ 152734 h 156551"/>
                  <a:gd name="connsiteX20" fmla="*/ 26370 w 160582"/>
                  <a:gd name="connsiteY20" fmla="*/ 139303 h 156551"/>
                  <a:gd name="connsiteX21" fmla="*/ 26561 w 160582"/>
                  <a:gd name="connsiteY21" fmla="*/ 129493 h 156551"/>
                  <a:gd name="connsiteX22" fmla="*/ 35324 w 160582"/>
                  <a:gd name="connsiteY22" fmla="*/ 122444 h 156551"/>
                  <a:gd name="connsiteX23" fmla="*/ 57517 w 160582"/>
                  <a:gd name="connsiteY23" fmla="*/ 121016 h 156551"/>
                  <a:gd name="connsiteX24" fmla="*/ 84568 w 160582"/>
                  <a:gd name="connsiteY24" fmla="*/ 117682 h 156551"/>
                  <a:gd name="connsiteX25" fmla="*/ 97046 w 160582"/>
                  <a:gd name="connsiteY25" fmla="*/ 103966 h 156551"/>
                  <a:gd name="connsiteX26" fmla="*/ 86378 w 160582"/>
                  <a:gd name="connsiteY26" fmla="*/ 100823 h 156551"/>
                  <a:gd name="connsiteX27" fmla="*/ 62660 w 160582"/>
                  <a:gd name="connsiteY27" fmla="*/ 103490 h 156551"/>
                  <a:gd name="connsiteX28" fmla="*/ 38181 w 160582"/>
                  <a:gd name="connsiteY28" fmla="*/ 103394 h 156551"/>
                  <a:gd name="connsiteX29" fmla="*/ 15512 w 160582"/>
                  <a:gd name="connsiteY29" fmla="*/ 96822 h 156551"/>
                  <a:gd name="connsiteX30" fmla="*/ 2843 w 160582"/>
                  <a:gd name="connsiteY30" fmla="*/ 79201 h 156551"/>
                  <a:gd name="connsiteX31" fmla="*/ 8844 w 160582"/>
                  <a:gd name="connsiteY31" fmla="*/ 39482 h 156551"/>
                  <a:gd name="connsiteX32" fmla="*/ 52469 w 160582"/>
                  <a:gd name="connsiteY32" fmla="*/ 7573 h 15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60582" h="156551">
                    <a:moveTo>
                      <a:pt x="52469" y="7573"/>
                    </a:moveTo>
                    <a:cubicBezTo>
                      <a:pt x="69899" y="620"/>
                      <a:pt x="85901" y="-1476"/>
                      <a:pt x="100379" y="1000"/>
                    </a:cubicBezTo>
                    <a:cubicBezTo>
                      <a:pt x="114857" y="3572"/>
                      <a:pt x="123716" y="9002"/>
                      <a:pt x="127145" y="17479"/>
                    </a:cubicBezTo>
                    <a:cubicBezTo>
                      <a:pt x="128097" y="19955"/>
                      <a:pt x="128002" y="22622"/>
                      <a:pt x="126764" y="25480"/>
                    </a:cubicBezTo>
                    <a:cubicBezTo>
                      <a:pt x="125525" y="28337"/>
                      <a:pt x="123335" y="30433"/>
                      <a:pt x="120096" y="31671"/>
                    </a:cubicBezTo>
                    <a:cubicBezTo>
                      <a:pt x="117239" y="32814"/>
                      <a:pt x="113810" y="33004"/>
                      <a:pt x="109619" y="32433"/>
                    </a:cubicBezTo>
                    <a:cubicBezTo>
                      <a:pt x="105428" y="31766"/>
                      <a:pt x="101427" y="30909"/>
                      <a:pt x="97522" y="29861"/>
                    </a:cubicBezTo>
                    <a:cubicBezTo>
                      <a:pt x="93617" y="28814"/>
                      <a:pt x="88854" y="28242"/>
                      <a:pt x="83234" y="28337"/>
                    </a:cubicBezTo>
                    <a:cubicBezTo>
                      <a:pt x="77615" y="28432"/>
                      <a:pt x="72090" y="29480"/>
                      <a:pt x="66661" y="31671"/>
                    </a:cubicBezTo>
                    <a:cubicBezTo>
                      <a:pt x="59327" y="34528"/>
                      <a:pt x="56564" y="38243"/>
                      <a:pt x="58374" y="42815"/>
                    </a:cubicBezTo>
                    <a:cubicBezTo>
                      <a:pt x="59612" y="46054"/>
                      <a:pt x="62565" y="47768"/>
                      <a:pt x="67042" y="48245"/>
                    </a:cubicBezTo>
                    <a:cubicBezTo>
                      <a:pt x="71519" y="48625"/>
                      <a:pt x="77805" y="48435"/>
                      <a:pt x="85901" y="47673"/>
                    </a:cubicBezTo>
                    <a:cubicBezTo>
                      <a:pt x="93998" y="46911"/>
                      <a:pt x="100189" y="46720"/>
                      <a:pt x="104761" y="47102"/>
                    </a:cubicBezTo>
                    <a:cubicBezTo>
                      <a:pt x="121049" y="47006"/>
                      <a:pt x="133050" y="49007"/>
                      <a:pt x="140765" y="53198"/>
                    </a:cubicBezTo>
                    <a:cubicBezTo>
                      <a:pt x="148481" y="57389"/>
                      <a:pt x="154481" y="64723"/>
                      <a:pt x="158482" y="75010"/>
                    </a:cubicBezTo>
                    <a:cubicBezTo>
                      <a:pt x="160482" y="80058"/>
                      <a:pt x="161054" y="85678"/>
                      <a:pt x="160196" y="91774"/>
                    </a:cubicBezTo>
                    <a:cubicBezTo>
                      <a:pt x="159339" y="97870"/>
                      <a:pt x="156958" y="104252"/>
                      <a:pt x="153053" y="110919"/>
                    </a:cubicBezTo>
                    <a:cubicBezTo>
                      <a:pt x="149147" y="117586"/>
                      <a:pt x="142956" y="124159"/>
                      <a:pt x="134288" y="130731"/>
                    </a:cubicBezTo>
                    <a:cubicBezTo>
                      <a:pt x="125716" y="137303"/>
                      <a:pt x="115143" y="143018"/>
                      <a:pt x="102761" y="147876"/>
                    </a:cubicBezTo>
                    <a:cubicBezTo>
                      <a:pt x="78567" y="157496"/>
                      <a:pt x="58184" y="159116"/>
                      <a:pt x="41801" y="152734"/>
                    </a:cubicBezTo>
                    <a:cubicBezTo>
                      <a:pt x="33800" y="149591"/>
                      <a:pt x="28656" y="145114"/>
                      <a:pt x="26370" y="139303"/>
                    </a:cubicBezTo>
                    <a:cubicBezTo>
                      <a:pt x="24941" y="135779"/>
                      <a:pt x="25037" y="132445"/>
                      <a:pt x="26561" y="129493"/>
                    </a:cubicBezTo>
                    <a:cubicBezTo>
                      <a:pt x="28085" y="126540"/>
                      <a:pt x="31037" y="124159"/>
                      <a:pt x="35324" y="122444"/>
                    </a:cubicBezTo>
                    <a:cubicBezTo>
                      <a:pt x="39610" y="120730"/>
                      <a:pt x="47039" y="120253"/>
                      <a:pt x="57517" y="121016"/>
                    </a:cubicBezTo>
                    <a:cubicBezTo>
                      <a:pt x="67994" y="121778"/>
                      <a:pt x="77043" y="120635"/>
                      <a:pt x="84568" y="117682"/>
                    </a:cubicBezTo>
                    <a:cubicBezTo>
                      <a:pt x="94855" y="113586"/>
                      <a:pt x="99046" y="109014"/>
                      <a:pt x="97046" y="103966"/>
                    </a:cubicBezTo>
                    <a:cubicBezTo>
                      <a:pt x="95998" y="101299"/>
                      <a:pt x="92474" y="100251"/>
                      <a:pt x="86378" y="100823"/>
                    </a:cubicBezTo>
                    <a:cubicBezTo>
                      <a:pt x="80282" y="101394"/>
                      <a:pt x="72376" y="102251"/>
                      <a:pt x="62660" y="103490"/>
                    </a:cubicBezTo>
                    <a:cubicBezTo>
                      <a:pt x="52945" y="104728"/>
                      <a:pt x="44753" y="104728"/>
                      <a:pt x="38181" y="103394"/>
                    </a:cubicBezTo>
                    <a:cubicBezTo>
                      <a:pt x="28466" y="103108"/>
                      <a:pt x="20941" y="100918"/>
                      <a:pt x="15512" y="96822"/>
                    </a:cubicBezTo>
                    <a:cubicBezTo>
                      <a:pt x="10082" y="92726"/>
                      <a:pt x="5891" y="86916"/>
                      <a:pt x="2843" y="79201"/>
                    </a:cubicBezTo>
                    <a:cubicBezTo>
                      <a:pt x="-2395" y="66056"/>
                      <a:pt x="-395" y="52816"/>
                      <a:pt x="8844" y="39482"/>
                    </a:cubicBezTo>
                    <a:cubicBezTo>
                      <a:pt x="17988" y="26051"/>
                      <a:pt x="32561" y="15478"/>
                      <a:pt x="52469" y="7573"/>
                    </a:cubicBezTo>
                    <a:close/>
                  </a:path>
                </a:pathLst>
              </a:custGeom>
              <a:solidFill>
                <a:srgbClr val="E598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DA4A653E-E500-45E7-A206-00F288B4C4CB}"/>
                </a:ext>
              </a:extLst>
            </p:cNvPr>
            <p:cNvSpPr/>
            <p:nvPr/>
          </p:nvSpPr>
          <p:spPr>
            <a:xfrm>
              <a:off x="11560285" y="1116594"/>
              <a:ext cx="176871" cy="1225821"/>
            </a:xfrm>
            <a:custGeom>
              <a:avLst/>
              <a:gdLst>
                <a:gd name="connsiteX0" fmla="*/ 97038 w 176871"/>
                <a:gd name="connsiteY0" fmla="*/ 214408 h 1225821"/>
                <a:gd name="connsiteX1" fmla="*/ 63891 w 176871"/>
                <a:gd name="connsiteY1" fmla="*/ 0 h 1225821"/>
                <a:gd name="connsiteX2" fmla="*/ 26172 w 176871"/>
                <a:gd name="connsiteY2" fmla="*/ 245936 h 1225821"/>
                <a:gd name="connsiteX3" fmla="*/ 5598 w 176871"/>
                <a:gd name="connsiteY3" fmla="*/ 595313 h 1225821"/>
                <a:gd name="connsiteX4" fmla="*/ 32839 w 176871"/>
                <a:gd name="connsiteY4" fmla="*/ 1072991 h 1225821"/>
                <a:gd name="connsiteX5" fmla="*/ 116659 w 176871"/>
                <a:gd name="connsiteY5" fmla="*/ 1220534 h 1225821"/>
                <a:gd name="connsiteX6" fmla="*/ 170666 w 176871"/>
                <a:gd name="connsiteY6" fmla="*/ 1130427 h 1225821"/>
                <a:gd name="connsiteX7" fmla="*/ 153712 w 176871"/>
                <a:gd name="connsiteY7" fmla="*/ 528161 h 1225821"/>
                <a:gd name="connsiteX8" fmla="*/ 97038 w 176871"/>
                <a:gd name="connsiteY8" fmla="*/ 214408 h 122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71" h="1225821">
                  <a:moveTo>
                    <a:pt x="97038" y="214408"/>
                  </a:moveTo>
                  <a:cubicBezTo>
                    <a:pt x="85798" y="142970"/>
                    <a:pt x="76178" y="71247"/>
                    <a:pt x="63891" y="0"/>
                  </a:cubicBezTo>
                  <a:cubicBezTo>
                    <a:pt x="51794" y="81725"/>
                    <a:pt x="27315" y="161830"/>
                    <a:pt x="26172" y="245936"/>
                  </a:cubicBezTo>
                  <a:cubicBezTo>
                    <a:pt x="24553" y="363188"/>
                    <a:pt x="14456" y="478441"/>
                    <a:pt x="5598" y="595313"/>
                  </a:cubicBezTo>
                  <a:cubicBezTo>
                    <a:pt x="-6308" y="752570"/>
                    <a:pt x="-117" y="918020"/>
                    <a:pt x="32839" y="1072991"/>
                  </a:cubicBezTo>
                  <a:cubicBezTo>
                    <a:pt x="44269" y="1126427"/>
                    <a:pt x="62081" y="1195388"/>
                    <a:pt x="116659" y="1220534"/>
                  </a:cubicBezTo>
                  <a:cubicBezTo>
                    <a:pt x="173619" y="1246727"/>
                    <a:pt x="169618" y="1169099"/>
                    <a:pt x="170666" y="1130427"/>
                  </a:cubicBezTo>
                  <a:cubicBezTo>
                    <a:pt x="175905" y="930878"/>
                    <a:pt x="187430" y="725805"/>
                    <a:pt x="153712" y="528161"/>
                  </a:cubicBezTo>
                  <a:cubicBezTo>
                    <a:pt x="135995" y="423386"/>
                    <a:pt x="113516" y="319469"/>
                    <a:pt x="97038" y="214408"/>
                  </a:cubicBezTo>
                  <a:close/>
                </a:path>
              </a:pathLst>
            </a:custGeom>
            <a:solidFill>
              <a:srgbClr val="FCFCFC">
                <a:alpha val="5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517" name="Graphic 484">
              <a:extLst>
                <a:ext uri="{FF2B5EF4-FFF2-40B4-BE49-F238E27FC236}">
                  <a16:creationId xmlns:a16="http://schemas.microsoft.com/office/drawing/2014/main" id="{86AF6E06-1148-46BD-9A07-04F1B57292CE}"/>
                </a:ext>
              </a:extLst>
            </p:cNvPr>
            <p:cNvGrpSpPr/>
            <p:nvPr/>
          </p:nvGrpSpPr>
          <p:grpSpPr>
            <a:xfrm>
              <a:off x="11498255" y="827405"/>
              <a:ext cx="1012888" cy="434730"/>
              <a:chOff x="11498255" y="827405"/>
              <a:chExt cx="1012888" cy="434730"/>
            </a:xfrm>
          </p:grpSpPr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71CAB41E-E7AE-4C55-8E9E-B81B412EC04B}"/>
                  </a:ext>
                </a:extLst>
              </p:cNvPr>
              <p:cNvSpPr/>
              <p:nvPr/>
            </p:nvSpPr>
            <p:spPr>
              <a:xfrm>
                <a:off x="11498255" y="886184"/>
                <a:ext cx="1012888" cy="98824"/>
              </a:xfrm>
              <a:custGeom>
                <a:avLst/>
                <a:gdLst>
                  <a:gd name="connsiteX0" fmla="*/ 9716 w 1012888"/>
                  <a:gd name="connsiteY0" fmla="*/ 0 h 98824"/>
                  <a:gd name="connsiteX1" fmla="*/ 992505 w 1012888"/>
                  <a:gd name="connsiteY1" fmla="*/ 32385 h 98824"/>
                  <a:gd name="connsiteX2" fmla="*/ 1012889 w 1012888"/>
                  <a:gd name="connsiteY2" fmla="*/ 62008 h 98824"/>
                  <a:gd name="connsiteX3" fmla="*/ 0 w 1012888"/>
                  <a:gd name="connsiteY3" fmla="*/ 31814 h 98824"/>
                  <a:gd name="connsiteX4" fmla="*/ 9716 w 1012888"/>
                  <a:gd name="connsiteY4" fmla="*/ 0 h 98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888" h="98824">
                    <a:moveTo>
                      <a:pt x="9716" y="0"/>
                    </a:moveTo>
                    <a:cubicBezTo>
                      <a:pt x="9716" y="0"/>
                      <a:pt x="392430" y="77533"/>
                      <a:pt x="992505" y="32385"/>
                    </a:cubicBezTo>
                    <a:lnTo>
                      <a:pt x="1012889" y="62008"/>
                    </a:lnTo>
                    <a:cubicBezTo>
                      <a:pt x="1012889" y="62008"/>
                      <a:pt x="550640" y="162306"/>
                      <a:pt x="0" y="31814"/>
                    </a:cubicBezTo>
                    <a:lnTo>
                      <a:pt x="9716" y="0"/>
                    </a:ln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519" name="Graphic 484">
                <a:extLst>
                  <a:ext uri="{FF2B5EF4-FFF2-40B4-BE49-F238E27FC236}">
                    <a16:creationId xmlns:a16="http://schemas.microsoft.com/office/drawing/2014/main" id="{86AF6E06-1148-46BD-9A07-04F1B57292CE}"/>
                  </a:ext>
                </a:extLst>
              </p:cNvPr>
              <p:cNvGrpSpPr/>
              <p:nvPr/>
            </p:nvGrpSpPr>
            <p:grpSpPr>
              <a:xfrm>
                <a:off x="11992220" y="827405"/>
                <a:ext cx="298224" cy="434730"/>
                <a:chOff x="11992220" y="827405"/>
                <a:chExt cx="298224" cy="434730"/>
              </a:xfrm>
            </p:grpSpPr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E9350E7D-CED5-405B-964D-BA80AF67B478}"/>
                    </a:ext>
                  </a:extLst>
                </p:cNvPr>
                <p:cNvSpPr/>
                <p:nvPr/>
              </p:nvSpPr>
              <p:spPr>
                <a:xfrm>
                  <a:off x="12099664" y="833787"/>
                  <a:ext cx="190781" cy="130788"/>
                </a:xfrm>
                <a:custGeom>
                  <a:avLst/>
                  <a:gdLst>
                    <a:gd name="connsiteX0" fmla="*/ 89344 w 190781"/>
                    <a:gd name="connsiteY0" fmla="*/ 130788 h 130788"/>
                    <a:gd name="connsiteX1" fmla="*/ 27813 w 190781"/>
                    <a:gd name="connsiteY1" fmla="*/ 121263 h 130788"/>
                    <a:gd name="connsiteX2" fmla="*/ 0 w 190781"/>
                    <a:gd name="connsiteY2" fmla="*/ 113072 h 130788"/>
                    <a:gd name="connsiteX3" fmla="*/ 15526 w 190781"/>
                    <a:gd name="connsiteY3" fmla="*/ 88592 h 130788"/>
                    <a:gd name="connsiteX4" fmla="*/ 117253 w 190781"/>
                    <a:gd name="connsiteY4" fmla="*/ 1058 h 130788"/>
                    <a:gd name="connsiteX5" fmla="*/ 164497 w 190781"/>
                    <a:gd name="connsiteY5" fmla="*/ 12202 h 130788"/>
                    <a:gd name="connsiteX6" fmla="*/ 184785 w 190781"/>
                    <a:gd name="connsiteY6" fmla="*/ 84687 h 130788"/>
                    <a:gd name="connsiteX7" fmla="*/ 89344 w 190781"/>
                    <a:gd name="connsiteY7" fmla="*/ 130788 h 130788"/>
                    <a:gd name="connsiteX8" fmla="*/ 71723 w 190781"/>
                    <a:gd name="connsiteY8" fmla="*/ 85830 h 130788"/>
                    <a:gd name="connsiteX9" fmla="*/ 145828 w 190781"/>
                    <a:gd name="connsiteY9" fmla="*/ 64970 h 130788"/>
                    <a:gd name="connsiteX10" fmla="*/ 138208 w 190781"/>
                    <a:gd name="connsiteY10" fmla="*/ 47063 h 130788"/>
                    <a:gd name="connsiteX11" fmla="*/ 125158 w 190781"/>
                    <a:gd name="connsiteY11" fmla="*/ 44015 h 130788"/>
                    <a:gd name="connsiteX12" fmla="*/ 71723 w 190781"/>
                    <a:gd name="connsiteY12" fmla="*/ 85830 h 130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781" h="130788">
                      <a:moveTo>
                        <a:pt x="89344" y="130788"/>
                      </a:moveTo>
                      <a:cubicBezTo>
                        <a:pt x="70961" y="130788"/>
                        <a:pt x="50387" y="127931"/>
                        <a:pt x="27813" y="121263"/>
                      </a:cubicBezTo>
                      <a:lnTo>
                        <a:pt x="0" y="113072"/>
                      </a:lnTo>
                      <a:lnTo>
                        <a:pt x="15526" y="88592"/>
                      </a:lnTo>
                      <a:cubicBezTo>
                        <a:pt x="20574" y="80591"/>
                        <a:pt x="66389" y="10297"/>
                        <a:pt x="117253" y="1058"/>
                      </a:cubicBezTo>
                      <a:cubicBezTo>
                        <a:pt x="134398" y="-2086"/>
                        <a:pt x="150781" y="1820"/>
                        <a:pt x="164497" y="12202"/>
                      </a:cubicBezTo>
                      <a:cubicBezTo>
                        <a:pt x="189548" y="31061"/>
                        <a:pt x="197548" y="59541"/>
                        <a:pt x="184785" y="84687"/>
                      </a:cubicBezTo>
                      <a:cubicBezTo>
                        <a:pt x="172117" y="110024"/>
                        <a:pt x="138684" y="130788"/>
                        <a:pt x="89344" y="130788"/>
                      </a:cubicBezTo>
                      <a:close/>
                      <a:moveTo>
                        <a:pt x="71723" y="85830"/>
                      </a:moveTo>
                      <a:cubicBezTo>
                        <a:pt x="112586" y="90497"/>
                        <a:pt x="139351" y="77829"/>
                        <a:pt x="145828" y="64970"/>
                      </a:cubicBezTo>
                      <a:cubicBezTo>
                        <a:pt x="146971" y="62780"/>
                        <a:pt x="150304" y="56112"/>
                        <a:pt x="138208" y="47063"/>
                      </a:cubicBezTo>
                      <a:cubicBezTo>
                        <a:pt x="134207" y="44015"/>
                        <a:pt x="130302" y="43158"/>
                        <a:pt x="125158" y="44015"/>
                      </a:cubicBezTo>
                      <a:cubicBezTo>
                        <a:pt x="108680" y="47063"/>
                        <a:pt x="88106" y="66304"/>
                        <a:pt x="71723" y="85830"/>
                      </a:cubicBez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B0C87B02-8BAF-4C8C-AD74-0F6A138BDDCE}"/>
                    </a:ext>
                  </a:extLst>
                </p:cNvPr>
                <p:cNvSpPr/>
                <p:nvPr/>
              </p:nvSpPr>
              <p:spPr>
                <a:xfrm>
                  <a:off x="11992220" y="827405"/>
                  <a:ext cx="161831" cy="130788"/>
                </a:xfrm>
                <a:custGeom>
                  <a:avLst/>
                  <a:gdLst>
                    <a:gd name="connsiteX0" fmla="*/ 86107 w 161831"/>
                    <a:gd name="connsiteY0" fmla="*/ 130788 h 130788"/>
                    <a:gd name="connsiteX1" fmla="*/ 138304 w 161831"/>
                    <a:gd name="connsiteY1" fmla="*/ 121263 h 130788"/>
                    <a:gd name="connsiteX2" fmla="*/ 161831 w 161831"/>
                    <a:gd name="connsiteY2" fmla="*/ 113072 h 130788"/>
                    <a:gd name="connsiteX3" fmla="*/ 148687 w 161831"/>
                    <a:gd name="connsiteY3" fmla="*/ 88592 h 130788"/>
                    <a:gd name="connsiteX4" fmla="*/ 62390 w 161831"/>
                    <a:gd name="connsiteY4" fmla="*/ 1058 h 130788"/>
                    <a:gd name="connsiteX5" fmla="*/ 22290 w 161831"/>
                    <a:gd name="connsiteY5" fmla="*/ 12202 h 130788"/>
                    <a:gd name="connsiteX6" fmla="*/ 5050 w 161831"/>
                    <a:gd name="connsiteY6" fmla="*/ 84687 h 130788"/>
                    <a:gd name="connsiteX7" fmla="*/ 86107 w 161831"/>
                    <a:gd name="connsiteY7" fmla="*/ 130788 h 130788"/>
                    <a:gd name="connsiteX8" fmla="*/ 101062 w 161831"/>
                    <a:gd name="connsiteY8" fmla="*/ 85830 h 130788"/>
                    <a:gd name="connsiteX9" fmla="*/ 38292 w 161831"/>
                    <a:gd name="connsiteY9" fmla="*/ 64970 h 130788"/>
                    <a:gd name="connsiteX10" fmla="*/ 44769 w 161831"/>
                    <a:gd name="connsiteY10" fmla="*/ 47063 h 130788"/>
                    <a:gd name="connsiteX11" fmla="*/ 55818 w 161831"/>
                    <a:gd name="connsiteY11" fmla="*/ 44015 h 130788"/>
                    <a:gd name="connsiteX12" fmla="*/ 101062 w 161831"/>
                    <a:gd name="connsiteY12" fmla="*/ 85830 h 130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1831" h="130788">
                      <a:moveTo>
                        <a:pt x="86107" y="130788"/>
                      </a:moveTo>
                      <a:cubicBezTo>
                        <a:pt x="101728" y="130788"/>
                        <a:pt x="119159" y="127931"/>
                        <a:pt x="138304" y="121263"/>
                      </a:cubicBezTo>
                      <a:lnTo>
                        <a:pt x="161831" y="113072"/>
                      </a:lnTo>
                      <a:lnTo>
                        <a:pt x="148687" y="88592"/>
                      </a:lnTo>
                      <a:cubicBezTo>
                        <a:pt x="144400" y="80591"/>
                        <a:pt x="105538" y="10297"/>
                        <a:pt x="62390" y="1058"/>
                      </a:cubicBezTo>
                      <a:cubicBezTo>
                        <a:pt x="47912" y="-2086"/>
                        <a:pt x="34006" y="1820"/>
                        <a:pt x="22290" y="12202"/>
                      </a:cubicBezTo>
                      <a:cubicBezTo>
                        <a:pt x="1049" y="31061"/>
                        <a:pt x="-5714" y="59541"/>
                        <a:pt x="5050" y="84687"/>
                      </a:cubicBezTo>
                      <a:cubicBezTo>
                        <a:pt x="16003" y="110024"/>
                        <a:pt x="44388" y="130788"/>
                        <a:pt x="86107" y="130788"/>
                      </a:cubicBezTo>
                      <a:close/>
                      <a:moveTo>
                        <a:pt x="101062" y="85830"/>
                      </a:moveTo>
                      <a:cubicBezTo>
                        <a:pt x="66391" y="90497"/>
                        <a:pt x="43721" y="77829"/>
                        <a:pt x="38292" y="64970"/>
                      </a:cubicBezTo>
                      <a:cubicBezTo>
                        <a:pt x="37339" y="62780"/>
                        <a:pt x="34482" y="56112"/>
                        <a:pt x="44769" y="47063"/>
                      </a:cubicBezTo>
                      <a:cubicBezTo>
                        <a:pt x="48198" y="44015"/>
                        <a:pt x="51532" y="43158"/>
                        <a:pt x="55818" y="44015"/>
                      </a:cubicBezTo>
                      <a:cubicBezTo>
                        <a:pt x="69819" y="47063"/>
                        <a:pt x="87250" y="66304"/>
                        <a:pt x="101062" y="85830"/>
                      </a:cubicBez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22" name="Freeform: Shape 521">
                  <a:extLst>
                    <a:ext uri="{FF2B5EF4-FFF2-40B4-BE49-F238E27FC236}">
                      <a16:creationId xmlns:a16="http://schemas.microsoft.com/office/drawing/2014/main" id="{4E88C56D-A296-4FBC-9384-04CA9CC030E4}"/>
                    </a:ext>
                  </a:extLst>
                </p:cNvPr>
                <p:cNvSpPr/>
                <p:nvPr/>
              </p:nvSpPr>
              <p:spPr>
                <a:xfrm>
                  <a:off x="12131382" y="937905"/>
                  <a:ext cx="145065" cy="319278"/>
                </a:xfrm>
                <a:custGeom>
                  <a:avLst/>
                  <a:gdLst>
                    <a:gd name="connsiteX0" fmla="*/ 114586 w 145065"/>
                    <a:gd name="connsiteY0" fmla="*/ 319278 h 319278"/>
                    <a:gd name="connsiteX1" fmla="*/ 61722 w 145065"/>
                    <a:gd name="connsiteY1" fmla="*/ 177165 h 319278"/>
                    <a:gd name="connsiteX2" fmla="*/ 0 w 145065"/>
                    <a:gd name="connsiteY2" fmla="*/ 19907 h 319278"/>
                    <a:gd name="connsiteX3" fmla="*/ 31718 w 145065"/>
                    <a:gd name="connsiteY3" fmla="*/ 0 h 319278"/>
                    <a:gd name="connsiteX4" fmla="*/ 97536 w 145065"/>
                    <a:gd name="connsiteY4" fmla="*/ 166307 h 319278"/>
                    <a:gd name="connsiteX5" fmla="*/ 145066 w 145065"/>
                    <a:gd name="connsiteY5" fmla="*/ 297656 h 319278"/>
                    <a:gd name="connsiteX6" fmla="*/ 136112 w 145065"/>
                    <a:gd name="connsiteY6" fmla="*/ 303467 h 319278"/>
                    <a:gd name="connsiteX7" fmla="*/ 114586 w 145065"/>
                    <a:gd name="connsiteY7" fmla="*/ 319278 h 319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5065" h="319278">
                      <a:moveTo>
                        <a:pt x="114586" y="319278"/>
                      </a:moveTo>
                      <a:cubicBezTo>
                        <a:pt x="111919" y="315659"/>
                        <a:pt x="96583" y="291560"/>
                        <a:pt x="61722" y="177165"/>
                      </a:cubicBezTo>
                      <a:cubicBezTo>
                        <a:pt x="27527" y="64770"/>
                        <a:pt x="286" y="20288"/>
                        <a:pt x="0" y="19907"/>
                      </a:cubicBezTo>
                      <a:lnTo>
                        <a:pt x="31718" y="0"/>
                      </a:lnTo>
                      <a:cubicBezTo>
                        <a:pt x="32956" y="1905"/>
                        <a:pt x="61531" y="48101"/>
                        <a:pt x="97536" y="166307"/>
                      </a:cubicBezTo>
                      <a:cubicBezTo>
                        <a:pt x="130492" y="274606"/>
                        <a:pt x="144494" y="296704"/>
                        <a:pt x="145066" y="297656"/>
                      </a:cubicBezTo>
                      <a:lnTo>
                        <a:pt x="136112" y="303467"/>
                      </a:lnTo>
                      <a:lnTo>
                        <a:pt x="114586" y="319278"/>
                      </a:ln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23" name="Freeform: Shape 522">
                  <a:extLst>
                    <a:ext uri="{FF2B5EF4-FFF2-40B4-BE49-F238E27FC236}">
                      <a16:creationId xmlns:a16="http://schemas.microsoft.com/office/drawing/2014/main" id="{8F1524A9-1773-4112-BA39-B9DB38937F58}"/>
                    </a:ext>
                  </a:extLst>
                </p:cNvPr>
                <p:cNvSpPr/>
                <p:nvPr/>
              </p:nvSpPr>
              <p:spPr>
                <a:xfrm>
                  <a:off x="12010510" y="937810"/>
                  <a:ext cx="125444" cy="324326"/>
                </a:xfrm>
                <a:custGeom>
                  <a:avLst/>
                  <a:gdLst>
                    <a:gd name="connsiteX0" fmla="*/ 31909 w 125444"/>
                    <a:gd name="connsiteY0" fmla="*/ 324326 h 324326"/>
                    <a:gd name="connsiteX1" fmla="*/ 74771 w 125444"/>
                    <a:gd name="connsiteY1" fmla="*/ 178880 h 324326"/>
                    <a:gd name="connsiteX2" fmla="*/ 125444 w 125444"/>
                    <a:gd name="connsiteY2" fmla="*/ 17716 h 324326"/>
                    <a:gd name="connsiteX3" fmla="*/ 92392 w 125444"/>
                    <a:gd name="connsiteY3" fmla="*/ 0 h 324326"/>
                    <a:gd name="connsiteX4" fmla="*/ 38290 w 125444"/>
                    <a:gd name="connsiteY4" fmla="*/ 170402 h 324326"/>
                    <a:gd name="connsiteX5" fmla="*/ 0 w 125444"/>
                    <a:gd name="connsiteY5" fmla="*/ 304705 h 324326"/>
                    <a:gd name="connsiteX6" fmla="*/ 9334 w 125444"/>
                    <a:gd name="connsiteY6" fmla="*/ 309848 h 324326"/>
                    <a:gd name="connsiteX7" fmla="*/ 31909 w 125444"/>
                    <a:gd name="connsiteY7" fmla="*/ 324326 h 324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5444" h="324326">
                      <a:moveTo>
                        <a:pt x="31909" y="324326"/>
                      </a:moveTo>
                      <a:cubicBezTo>
                        <a:pt x="34385" y="320516"/>
                        <a:pt x="47911" y="295370"/>
                        <a:pt x="74771" y="178880"/>
                      </a:cubicBezTo>
                      <a:cubicBezTo>
                        <a:pt x="101156" y="64389"/>
                        <a:pt x="125158" y="18193"/>
                        <a:pt x="125444" y="17716"/>
                      </a:cubicBezTo>
                      <a:lnTo>
                        <a:pt x="92392" y="0"/>
                      </a:lnTo>
                      <a:cubicBezTo>
                        <a:pt x="91345" y="2000"/>
                        <a:pt x="65913" y="50102"/>
                        <a:pt x="38290" y="170402"/>
                      </a:cubicBezTo>
                      <a:cubicBezTo>
                        <a:pt x="12954" y="280702"/>
                        <a:pt x="571" y="303752"/>
                        <a:pt x="0" y="304705"/>
                      </a:cubicBezTo>
                      <a:lnTo>
                        <a:pt x="9334" y="309848"/>
                      </a:lnTo>
                      <a:lnTo>
                        <a:pt x="31909" y="324326"/>
                      </a:ln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24" name="Freeform: Shape 523">
                  <a:extLst>
                    <a:ext uri="{FF2B5EF4-FFF2-40B4-BE49-F238E27FC236}">
                      <a16:creationId xmlns:a16="http://schemas.microsoft.com/office/drawing/2014/main" id="{C35A8D95-C465-4CD3-8D89-E5040A9A76E8}"/>
                    </a:ext>
                  </a:extLst>
                </p:cNvPr>
                <p:cNvSpPr/>
                <p:nvPr/>
              </p:nvSpPr>
              <p:spPr>
                <a:xfrm>
                  <a:off x="12104998" y="896947"/>
                  <a:ext cx="60388" cy="76771"/>
                </a:xfrm>
                <a:custGeom>
                  <a:avLst/>
                  <a:gdLst>
                    <a:gd name="connsiteX0" fmla="*/ 60389 w 60388"/>
                    <a:gd name="connsiteY0" fmla="*/ 38386 h 76771"/>
                    <a:gd name="connsiteX1" fmla="*/ 30194 w 60388"/>
                    <a:gd name="connsiteY1" fmla="*/ 76771 h 76771"/>
                    <a:gd name="connsiteX2" fmla="*/ 0 w 60388"/>
                    <a:gd name="connsiteY2" fmla="*/ 38386 h 76771"/>
                    <a:gd name="connsiteX3" fmla="*/ 30194 w 60388"/>
                    <a:gd name="connsiteY3" fmla="*/ 0 h 76771"/>
                    <a:gd name="connsiteX4" fmla="*/ 60389 w 60388"/>
                    <a:gd name="connsiteY4" fmla="*/ 38386 h 7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388" h="76771">
                      <a:moveTo>
                        <a:pt x="60389" y="38386"/>
                      </a:moveTo>
                      <a:cubicBezTo>
                        <a:pt x="60389" y="59627"/>
                        <a:pt x="46863" y="76771"/>
                        <a:pt x="30194" y="76771"/>
                      </a:cubicBezTo>
                      <a:cubicBezTo>
                        <a:pt x="13525" y="76771"/>
                        <a:pt x="0" y="59627"/>
                        <a:pt x="0" y="38386"/>
                      </a:cubicBezTo>
                      <a:cubicBezTo>
                        <a:pt x="0" y="17145"/>
                        <a:pt x="13525" y="0"/>
                        <a:pt x="30194" y="0"/>
                      </a:cubicBezTo>
                      <a:cubicBezTo>
                        <a:pt x="46863" y="0"/>
                        <a:pt x="60389" y="17240"/>
                        <a:pt x="60389" y="38386"/>
                      </a:cubicBezTo>
                      <a:close/>
                    </a:path>
                  </a:pathLst>
                </a:custGeom>
                <a:solidFill>
                  <a:srgbClr val="EF5E5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</p:grpSp>
      <p:grpSp>
        <p:nvGrpSpPr>
          <p:cNvPr id="529" name="Graphic 173">
            <a:extLst>
              <a:ext uri="{FF2B5EF4-FFF2-40B4-BE49-F238E27FC236}">
                <a16:creationId xmlns:a16="http://schemas.microsoft.com/office/drawing/2014/main" id="{19501FF9-6A19-458C-98E3-7125D94927A4}"/>
              </a:ext>
            </a:extLst>
          </p:cNvPr>
          <p:cNvGrpSpPr/>
          <p:nvPr/>
        </p:nvGrpSpPr>
        <p:grpSpPr>
          <a:xfrm rot="3827652">
            <a:off x="4383955" y="5720571"/>
            <a:ext cx="2677154" cy="2652690"/>
            <a:chOff x="5476871" y="2681287"/>
            <a:chExt cx="1234919" cy="1491233"/>
          </a:xfrm>
          <a:solidFill>
            <a:srgbClr val="BDD7EE"/>
          </a:solidFill>
        </p:grpSpPr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6AF61ECC-7FDB-4423-856E-22ADF166D8D1}"/>
                </a:ext>
              </a:extLst>
            </p:cNvPr>
            <p:cNvSpPr/>
            <p:nvPr/>
          </p:nvSpPr>
          <p:spPr>
            <a:xfrm>
              <a:off x="5591718" y="2681287"/>
              <a:ext cx="1120072" cy="1434010"/>
            </a:xfrm>
            <a:custGeom>
              <a:avLst/>
              <a:gdLst>
                <a:gd name="connsiteX0" fmla="*/ 1120073 w 1120072"/>
                <a:gd name="connsiteY0" fmla="*/ 0 h 1434010"/>
                <a:gd name="connsiteX1" fmla="*/ 755456 w 1120072"/>
                <a:gd name="connsiteY1" fmla="*/ 37148 h 1434010"/>
                <a:gd name="connsiteX2" fmla="*/ 395506 w 1120072"/>
                <a:gd name="connsiteY2" fmla="*/ 94964 h 1434010"/>
                <a:gd name="connsiteX3" fmla="*/ 187956 w 1120072"/>
                <a:gd name="connsiteY3" fmla="*/ 347091 h 1434010"/>
                <a:gd name="connsiteX4" fmla="*/ 285397 w 1120072"/>
                <a:gd name="connsiteY4" fmla="*/ 718852 h 1434010"/>
                <a:gd name="connsiteX5" fmla="*/ 1266 w 1120072"/>
                <a:gd name="connsiteY5" fmla="*/ 1154240 h 1434010"/>
                <a:gd name="connsiteX6" fmla="*/ 220246 w 1120072"/>
                <a:gd name="connsiteY6" fmla="*/ 1416558 h 1434010"/>
                <a:gd name="connsiteX7" fmla="*/ 608294 w 1120072"/>
                <a:gd name="connsiteY7" fmla="*/ 1389031 h 1434010"/>
                <a:gd name="connsiteX8" fmla="*/ 1074257 w 1120072"/>
                <a:gd name="connsiteY8" fmla="*/ 1331405 h 1434010"/>
                <a:gd name="connsiteX9" fmla="*/ 1120073 w 1120072"/>
                <a:gd name="connsiteY9" fmla="*/ 0 h 143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0072" h="1434010">
                  <a:moveTo>
                    <a:pt x="1120073" y="0"/>
                  </a:moveTo>
                  <a:cubicBezTo>
                    <a:pt x="1003296" y="33909"/>
                    <a:pt x="878138" y="33909"/>
                    <a:pt x="755456" y="37148"/>
                  </a:cubicBezTo>
                  <a:cubicBezTo>
                    <a:pt x="632678" y="40481"/>
                    <a:pt x="506567" y="48006"/>
                    <a:pt x="395506" y="94964"/>
                  </a:cubicBezTo>
                  <a:cubicBezTo>
                    <a:pt x="284540" y="141923"/>
                    <a:pt x="190814" y="237173"/>
                    <a:pt x="187956" y="347091"/>
                  </a:cubicBezTo>
                  <a:cubicBezTo>
                    <a:pt x="184718" y="475583"/>
                    <a:pt x="301589" y="591217"/>
                    <a:pt x="285397" y="718852"/>
                  </a:cubicBezTo>
                  <a:cubicBezTo>
                    <a:pt x="263870" y="888873"/>
                    <a:pt x="21745" y="984123"/>
                    <a:pt x="1266" y="1154240"/>
                  </a:cubicBezTo>
                  <a:cubicBezTo>
                    <a:pt x="-12926" y="1271873"/>
                    <a:pt x="94230" y="1381125"/>
                    <a:pt x="220246" y="1416558"/>
                  </a:cubicBezTo>
                  <a:cubicBezTo>
                    <a:pt x="346262" y="1452086"/>
                    <a:pt x="483803" y="1428560"/>
                    <a:pt x="608294" y="1389031"/>
                  </a:cubicBezTo>
                  <a:cubicBezTo>
                    <a:pt x="760504" y="1340739"/>
                    <a:pt x="928620" y="1268921"/>
                    <a:pt x="1074257" y="1331405"/>
                  </a:cubicBezTo>
                  <a:lnTo>
                    <a:pt x="112007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4C960003-C6C7-4872-8BEA-BE0F096F2ACF}"/>
                </a:ext>
              </a:extLst>
            </p:cNvPr>
            <p:cNvSpPr/>
            <p:nvPr/>
          </p:nvSpPr>
          <p:spPr>
            <a:xfrm>
              <a:off x="5476871" y="2716148"/>
              <a:ext cx="1152242" cy="1456372"/>
            </a:xfrm>
            <a:custGeom>
              <a:avLst/>
              <a:gdLst>
                <a:gd name="connsiteX0" fmla="*/ 365858 w 1152242"/>
                <a:gd name="connsiteY0" fmla="*/ 1456373 h 1456372"/>
                <a:gd name="connsiteX1" fmla="*/ 229079 w 1152242"/>
                <a:gd name="connsiteY1" fmla="*/ 1438370 h 1456372"/>
                <a:gd name="connsiteX2" fmla="*/ 1337 w 1152242"/>
                <a:gd name="connsiteY2" fmla="*/ 1163955 h 1456372"/>
                <a:gd name="connsiteX3" fmla="*/ 146593 w 1152242"/>
                <a:gd name="connsiteY3" fmla="*/ 939451 h 1456372"/>
                <a:gd name="connsiteX4" fmla="*/ 285563 w 1152242"/>
                <a:gd name="connsiteY4" fmla="*/ 728472 h 1456372"/>
                <a:gd name="connsiteX5" fmla="*/ 238700 w 1152242"/>
                <a:gd name="connsiteY5" fmla="*/ 539687 h 1456372"/>
                <a:gd name="connsiteX6" fmla="*/ 188122 w 1152242"/>
                <a:gd name="connsiteY6" fmla="*/ 357759 h 1456372"/>
                <a:gd name="connsiteX7" fmla="*/ 403006 w 1152242"/>
                <a:gd name="connsiteY7" fmla="*/ 95536 h 1456372"/>
                <a:gd name="connsiteX8" fmla="*/ 767813 w 1152242"/>
                <a:gd name="connsiteY8" fmla="*/ 36576 h 1456372"/>
                <a:gd name="connsiteX9" fmla="*/ 800103 w 1152242"/>
                <a:gd name="connsiteY9" fmla="*/ 35814 h 1456372"/>
                <a:gd name="connsiteX10" fmla="*/ 1128906 w 1152242"/>
                <a:gd name="connsiteY10" fmla="*/ 0 h 1456372"/>
                <a:gd name="connsiteX11" fmla="*/ 1136812 w 1152242"/>
                <a:gd name="connsiteY11" fmla="*/ 21717 h 1456372"/>
                <a:gd name="connsiteX12" fmla="*/ 800865 w 1152242"/>
                <a:gd name="connsiteY12" fmla="*/ 58674 h 1456372"/>
                <a:gd name="connsiteX13" fmla="*/ 768575 w 1152242"/>
                <a:gd name="connsiteY13" fmla="*/ 59436 h 1456372"/>
                <a:gd name="connsiteX14" fmla="*/ 413769 w 1152242"/>
                <a:gd name="connsiteY14" fmla="*/ 116110 h 1456372"/>
                <a:gd name="connsiteX15" fmla="*/ 213554 w 1152242"/>
                <a:gd name="connsiteY15" fmla="*/ 358140 h 1456372"/>
                <a:gd name="connsiteX16" fmla="*/ 262417 w 1152242"/>
                <a:gd name="connsiteY16" fmla="*/ 531209 h 1456372"/>
                <a:gd name="connsiteX17" fmla="*/ 310899 w 1152242"/>
                <a:gd name="connsiteY17" fmla="*/ 730949 h 1456372"/>
                <a:gd name="connsiteX18" fmla="*/ 165643 w 1152242"/>
                <a:gd name="connsiteY18" fmla="*/ 954500 h 1456372"/>
                <a:gd name="connsiteX19" fmla="*/ 26673 w 1152242"/>
                <a:gd name="connsiteY19" fmla="*/ 1166241 h 1456372"/>
                <a:gd name="connsiteX20" fmla="*/ 236795 w 1152242"/>
                <a:gd name="connsiteY20" fmla="*/ 1416558 h 1456372"/>
                <a:gd name="connsiteX21" fmla="*/ 616747 w 1152242"/>
                <a:gd name="connsiteY21" fmla="*/ 1389221 h 1456372"/>
                <a:gd name="connsiteX22" fmla="*/ 1152242 w 1152242"/>
                <a:gd name="connsiteY22" fmla="*/ 1372743 h 1456372"/>
                <a:gd name="connsiteX23" fmla="*/ 1141193 w 1152242"/>
                <a:gd name="connsiteY23" fmla="*/ 1393412 h 1456372"/>
                <a:gd name="connsiteX24" fmla="*/ 625224 w 1152242"/>
                <a:gd name="connsiteY24" fmla="*/ 1410843 h 1456372"/>
                <a:gd name="connsiteX25" fmla="*/ 365858 w 1152242"/>
                <a:gd name="connsiteY25" fmla="*/ 1456373 h 145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2242" h="1456372">
                  <a:moveTo>
                    <a:pt x="365858" y="1456373"/>
                  </a:moveTo>
                  <a:cubicBezTo>
                    <a:pt x="317090" y="1456373"/>
                    <a:pt x="271656" y="1450372"/>
                    <a:pt x="229079" y="1438370"/>
                  </a:cubicBezTo>
                  <a:cubicBezTo>
                    <a:pt x="105159" y="1403414"/>
                    <a:pt x="-13999" y="1291209"/>
                    <a:pt x="1337" y="1163955"/>
                  </a:cubicBezTo>
                  <a:cubicBezTo>
                    <a:pt x="12100" y="1075087"/>
                    <a:pt x="80489" y="1006126"/>
                    <a:pt x="146593" y="939451"/>
                  </a:cubicBezTo>
                  <a:cubicBezTo>
                    <a:pt x="212792" y="872776"/>
                    <a:pt x="275276" y="809720"/>
                    <a:pt x="285563" y="728472"/>
                  </a:cubicBezTo>
                  <a:cubicBezTo>
                    <a:pt x="293659" y="664464"/>
                    <a:pt x="266989" y="603790"/>
                    <a:pt x="238700" y="539687"/>
                  </a:cubicBezTo>
                  <a:cubicBezTo>
                    <a:pt x="213077" y="481394"/>
                    <a:pt x="186503" y="421196"/>
                    <a:pt x="188122" y="357759"/>
                  </a:cubicBezTo>
                  <a:cubicBezTo>
                    <a:pt x="190789" y="252508"/>
                    <a:pt x="275180" y="149638"/>
                    <a:pt x="403006" y="95536"/>
                  </a:cubicBezTo>
                  <a:cubicBezTo>
                    <a:pt x="517306" y="47054"/>
                    <a:pt x="645893" y="39815"/>
                    <a:pt x="767813" y="36576"/>
                  </a:cubicBezTo>
                  <a:lnTo>
                    <a:pt x="800103" y="35814"/>
                  </a:lnTo>
                  <a:cubicBezTo>
                    <a:pt x="910212" y="33147"/>
                    <a:pt x="1024036" y="30385"/>
                    <a:pt x="1128906" y="0"/>
                  </a:cubicBezTo>
                  <a:lnTo>
                    <a:pt x="1136812" y="21717"/>
                  </a:lnTo>
                  <a:cubicBezTo>
                    <a:pt x="1028417" y="53149"/>
                    <a:pt x="912784" y="55912"/>
                    <a:pt x="800865" y="58674"/>
                  </a:cubicBezTo>
                  <a:lnTo>
                    <a:pt x="768575" y="59436"/>
                  </a:lnTo>
                  <a:cubicBezTo>
                    <a:pt x="649418" y="62579"/>
                    <a:pt x="523783" y="69628"/>
                    <a:pt x="413769" y="116110"/>
                  </a:cubicBezTo>
                  <a:cubicBezTo>
                    <a:pt x="294611" y="166497"/>
                    <a:pt x="216030" y="261557"/>
                    <a:pt x="213554" y="358140"/>
                  </a:cubicBezTo>
                  <a:cubicBezTo>
                    <a:pt x="212030" y="417005"/>
                    <a:pt x="237652" y="475012"/>
                    <a:pt x="262417" y="531209"/>
                  </a:cubicBezTo>
                  <a:cubicBezTo>
                    <a:pt x="290611" y="595122"/>
                    <a:pt x="319757" y="661321"/>
                    <a:pt x="310899" y="730949"/>
                  </a:cubicBezTo>
                  <a:cubicBezTo>
                    <a:pt x="299660" y="819341"/>
                    <a:pt x="231556" y="888111"/>
                    <a:pt x="165643" y="954500"/>
                  </a:cubicBezTo>
                  <a:cubicBezTo>
                    <a:pt x="99254" y="1021461"/>
                    <a:pt x="36484" y="1084707"/>
                    <a:pt x="26673" y="1166241"/>
                  </a:cubicBezTo>
                  <a:cubicBezTo>
                    <a:pt x="12767" y="1281970"/>
                    <a:pt x="122590" y="1384364"/>
                    <a:pt x="236795" y="1416558"/>
                  </a:cubicBezTo>
                  <a:cubicBezTo>
                    <a:pt x="341474" y="1446086"/>
                    <a:pt x="465776" y="1437037"/>
                    <a:pt x="616747" y="1389221"/>
                  </a:cubicBezTo>
                  <a:cubicBezTo>
                    <a:pt x="768956" y="1340930"/>
                    <a:pt x="1000604" y="1307687"/>
                    <a:pt x="1152242" y="1372743"/>
                  </a:cubicBezTo>
                  <a:lnTo>
                    <a:pt x="1141193" y="1393412"/>
                  </a:lnTo>
                  <a:cubicBezTo>
                    <a:pt x="1005843" y="1335310"/>
                    <a:pt x="784482" y="1360361"/>
                    <a:pt x="625224" y="1410843"/>
                  </a:cubicBezTo>
                  <a:cubicBezTo>
                    <a:pt x="529212" y="1441228"/>
                    <a:pt x="443392" y="1456373"/>
                    <a:pt x="365858" y="1456373"/>
                  </a:cubicBezTo>
                  <a:close/>
                </a:path>
              </a:pathLst>
            </a:custGeom>
            <a:solidFill>
              <a:srgbClr val="EE99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548" name="Freeform: Shape 547">
            <a:extLst>
              <a:ext uri="{FF2B5EF4-FFF2-40B4-BE49-F238E27FC236}">
                <a16:creationId xmlns:a16="http://schemas.microsoft.com/office/drawing/2014/main" id="{7D96AA9D-C568-46A1-8236-A2BE01FC9474}"/>
              </a:ext>
            </a:extLst>
          </p:cNvPr>
          <p:cNvSpPr/>
          <p:nvPr/>
        </p:nvSpPr>
        <p:spPr>
          <a:xfrm>
            <a:off x="8786132" y="5253581"/>
            <a:ext cx="615540" cy="58989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550" name="Freeform: Shape 549">
            <a:extLst>
              <a:ext uri="{FF2B5EF4-FFF2-40B4-BE49-F238E27FC236}">
                <a16:creationId xmlns:a16="http://schemas.microsoft.com/office/drawing/2014/main" id="{AB82CCDF-7048-4862-BEAC-A0CD3AE62119}"/>
              </a:ext>
            </a:extLst>
          </p:cNvPr>
          <p:cNvSpPr/>
          <p:nvPr/>
        </p:nvSpPr>
        <p:spPr>
          <a:xfrm>
            <a:off x="-155032" y="2832909"/>
            <a:ext cx="530928" cy="503143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552" name="Freeform: Shape 551">
            <a:extLst>
              <a:ext uri="{FF2B5EF4-FFF2-40B4-BE49-F238E27FC236}">
                <a16:creationId xmlns:a16="http://schemas.microsoft.com/office/drawing/2014/main" id="{64DE9FAB-038F-401D-B3C9-C68EF3041788}"/>
              </a:ext>
            </a:extLst>
          </p:cNvPr>
          <p:cNvSpPr/>
          <p:nvPr/>
        </p:nvSpPr>
        <p:spPr>
          <a:xfrm>
            <a:off x="1374719" y="2034412"/>
            <a:ext cx="743666" cy="674980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554" name="Freeform: Shape 553">
            <a:extLst>
              <a:ext uri="{FF2B5EF4-FFF2-40B4-BE49-F238E27FC236}">
                <a16:creationId xmlns:a16="http://schemas.microsoft.com/office/drawing/2014/main" id="{7F979EB5-461F-410C-88D2-7A35A6C2CB4F}"/>
              </a:ext>
            </a:extLst>
          </p:cNvPr>
          <p:cNvSpPr/>
          <p:nvPr/>
        </p:nvSpPr>
        <p:spPr>
          <a:xfrm>
            <a:off x="4021753" y="5069972"/>
            <a:ext cx="585461" cy="631256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557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8765314" y="1790748"/>
            <a:ext cx="288405" cy="269223"/>
            <a:chOff x="6536163" y="3422285"/>
            <a:chExt cx="288405" cy="269223"/>
          </a:xfrm>
        </p:grpSpPr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7CD3901F-FD47-4A34-8284-D5A6273D4F37}"/>
                </a:ext>
              </a:extLst>
            </p:cNvPr>
            <p:cNvSpPr/>
            <p:nvPr/>
          </p:nvSpPr>
          <p:spPr>
            <a:xfrm>
              <a:off x="6536163" y="3422285"/>
              <a:ext cx="288405" cy="269223"/>
            </a:xfrm>
            <a:custGeom>
              <a:avLst/>
              <a:gdLst>
                <a:gd name="connsiteX0" fmla="*/ 68090 w 288405"/>
                <a:gd name="connsiteY0" fmla="*/ 269223 h 269223"/>
                <a:gd name="connsiteX1" fmla="*/ 49231 w 288405"/>
                <a:gd name="connsiteY1" fmla="*/ 259317 h 269223"/>
                <a:gd name="connsiteX2" fmla="*/ 82 w 288405"/>
                <a:gd name="connsiteY2" fmla="*/ 95106 h 269223"/>
                <a:gd name="connsiteX3" fmla="*/ 159340 w 288405"/>
                <a:gd name="connsiteY3" fmla="*/ 89296 h 269223"/>
                <a:gd name="connsiteX4" fmla="*/ 275640 w 288405"/>
                <a:gd name="connsiteY4" fmla="*/ 97488 h 269223"/>
                <a:gd name="connsiteX5" fmla="*/ 68090 w 288405"/>
                <a:gd name="connsiteY5" fmla="*/ 269223 h 26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405" h="269223">
                  <a:moveTo>
                    <a:pt x="68090" y="269223"/>
                  </a:moveTo>
                  <a:cubicBezTo>
                    <a:pt x="60566" y="269223"/>
                    <a:pt x="53517" y="265509"/>
                    <a:pt x="49231" y="259317"/>
                  </a:cubicBezTo>
                  <a:cubicBezTo>
                    <a:pt x="34848" y="238458"/>
                    <a:pt x="4273" y="184165"/>
                    <a:pt x="82" y="95106"/>
                  </a:cubicBezTo>
                  <a:cubicBezTo>
                    <a:pt x="-3824" y="12429"/>
                    <a:pt x="133432" y="-66723"/>
                    <a:pt x="159340" y="89296"/>
                  </a:cubicBezTo>
                  <a:cubicBezTo>
                    <a:pt x="159340" y="89296"/>
                    <a:pt x="229348" y="30908"/>
                    <a:pt x="275640" y="97488"/>
                  </a:cubicBezTo>
                  <a:cubicBezTo>
                    <a:pt x="316693" y="156543"/>
                    <a:pt x="261638" y="268366"/>
                    <a:pt x="68090" y="269223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45B79063-5AC6-42C6-92B5-8FA579FEBFC5}"/>
                </a:ext>
              </a:extLst>
            </p:cNvPr>
            <p:cNvSpPr/>
            <p:nvPr/>
          </p:nvSpPr>
          <p:spPr>
            <a:xfrm>
              <a:off x="6558057" y="3455686"/>
              <a:ext cx="83854" cy="67516"/>
            </a:xfrm>
            <a:custGeom>
              <a:avLst/>
              <a:gdLst>
                <a:gd name="connsiteX0" fmla="*/ 29528 w 83854"/>
                <a:gd name="connsiteY0" fmla="*/ 10938 h 67516"/>
                <a:gd name="connsiteX1" fmla="*/ 0 w 83854"/>
                <a:gd name="connsiteY1" fmla="*/ 67516 h 67516"/>
                <a:gd name="connsiteX2" fmla="*/ 43529 w 83854"/>
                <a:gd name="connsiteY2" fmla="*/ 41799 h 67516"/>
                <a:gd name="connsiteX3" fmla="*/ 83820 w 83854"/>
                <a:gd name="connsiteY3" fmla="*/ 13986 h 67516"/>
                <a:gd name="connsiteX4" fmla="*/ 65627 w 83854"/>
                <a:gd name="connsiteY4" fmla="*/ 460 h 67516"/>
                <a:gd name="connsiteX5" fmla="*/ 29528 w 83854"/>
                <a:gd name="connsiteY5" fmla="*/ 10938 h 6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54" h="67516">
                  <a:moveTo>
                    <a:pt x="29528" y="10938"/>
                  </a:moveTo>
                  <a:cubicBezTo>
                    <a:pt x="10382" y="24558"/>
                    <a:pt x="1715" y="45418"/>
                    <a:pt x="0" y="67516"/>
                  </a:cubicBezTo>
                  <a:cubicBezTo>
                    <a:pt x="13049" y="57039"/>
                    <a:pt x="28766" y="49704"/>
                    <a:pt x="43529" y="41799"/>
                  </a:cubicBezTo>
                  <a:cubicBezTo>
                    <a:pt x="53626" y="36465"/>
                    <a:pt x="82677" y="27797"/>
                    <a:pt x="83820" y="13986"/>
                  </a:cubicBezTo>
                  <a:cubicBezTo>
                    <a:pt x="84582" y="4937"/>
                    <a:pt x="72676" y="1603"/>
                    <a:pt x="65627" y="460"/>
                  </a:cubicBezTo>
                  <a:cubicBezTo>
                    <a:pt x="53150" y="-1635"/>
                    <a:pt x="39719" y="3699"/>
                    <a:pt x="29528" y="10938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34B4089F-7ED7-468E-8640-8BF4D2492EED}"/>
                </a:ext>
              </a:extLst>
            </p:cNvPr>
            <p:cNvSpPr/>
            <p:nvPr/>
          </p:nvSpPr>
          <p:spPr>
            <a:xfrm>
              <a:off x="6551771" y="3567207"/>
              <a:ext cx="272605" cy="124301"/>
            </a:xfrm>
            <a:custGeom>
              <a:avLst/>
              <a:gdLst>
                <a:gd name="connsiteX0" fmla="*/ 272605 w 272605"/>
                <a:gd name="connsiteY0" fmla="*/ 0 h 124301"/>
                <a:gd name="connsiteX1" fmla="*/ 151733 w 272605"/>
                <a:gd name="connsiteY1" fmla="*/ 71533 h 124301"/>
                <a:gd name="connsiteX2" fmla="*/ 21717 w 272605"/>
                <a:gd name="connsiteY2" fmla="*/ 54388 h 124301"/>
                <a:gd name="connsiteX3" fmla="*/ 0 w 272605"/>
                <a:gd name="connsiteY3" fmla="*/ 42100 h 124301"/>
                <a:gd name="connsiteX4" fmla="*/ 33623 w 272605"/>
                <a:gd name="connsiteY4" fmla="*/ 114395 h 124301"/>
                <a:gd name="connsiteX5" fmla="*/ 52483 w 272605"/>
                <a:gd name="connsiteY5" fmla="*/ 124301 h 124301"/>
                <a:gd name="connsiteX6" fmla="*/ 272605 w 272605"/>
                <a:gd name="connsiteY6" fmla="*/ 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605" h="124301">
                  <a:moveTo>
                    <a:pt x="272605" y="0"/>
                  </a:moveTo>
                  <a:cubicBezTo>
                    <a:pt x="254413" y="40291"/>
                    <a:pt x="189167" y="64484"/>
                    <a:pt x="151733" y="71533"/>
                  </a:cubicBezTo>
                  <a:cubicBezTo>
                    <a:pt x="109442" y="79534"/>
                    <a:pt x="60484" y="72866"/>
                    <a:pt x="21717" y="54388"/>
                  </a:cubicBezTo>
                  <a:cubicBezTo>
                    <a:pt x="14097" y="50768"/>
                    <a:pt x="6858" y="46673"/>
                    <a:pt x="0" y="42100"/>
                  </a:cubicBezTo>
                  <a:cubicBezTo>
                    <a:pt x="11049" y="78010"/>
                    <a:pt x="25146" y="102013"/>
                    <a:pt x="33623" y="114395"/>
                  </a:cubicBezTo>
                  <a:cubicBezTo>
                    <a:pt x="37909" y="120586"/>
                    <a:pt x="44958" y="124301"/>
                    <a:pt x="52483" y="124301"/>
                  </a:cubicBezTo>
                  <a:cubicBezTo>
                    <a:pt x="201263" y="123634"/>
                    <a:pt x="268224" y="57436"/>
                    <a:pt x="272605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61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8994466" y="1329143"/>
            <a:ext cx="96959" cy="90540"/>
            <a:chOff x="6920074" y="3999779"/>
            <a:chExt cx="96959" cy="90540"/>
          </a:xfrm>
        </p:grpSpPr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7E0B8207-88FC-47AD-8897-79F390251902}"/>
                </a:ext>
              </a:extLst>
            </p:cNvPr>
            <p:cNvSpPr/>
            <p:nvPr/>
          </p:nvSpPr>
          <p:spPr>
            <a:xfrm>
              <a:off x="6920074" y="3999779"/>
              <a:ext cx="96959" cy="90445"/>
            </a:xfrm>
            <a:custGeom>
              <a:avLst/>
              <a:gdLst>
                <a:gd name="connsiteX0" fmla="*/ 22888 w 96959"/>
                <a:gd name="connsiteY0" fmla="*/ 90446 h 90445"/>
                <a:gd name="connsiteX1" fmla="*/ 16602 w 96959"/>
                <a:gd name="connsiteY1" fmla="*/ 87112 h 90445"/>
                <a:gd name="connsiteX2" fmla="*/ 28 w 96959"/>
                <a:gd name="connsiteY2" fmla="*/ 31962 h 90445"/>
                <a:gd name="connsiteX3" fmla="*/ 53559 w 96959"/>
                <a:gd name="connsiteY3" fmla="*/ 30057 h 90445"/>
                <a:gd name="connsiteX4" fmla="*/ 92707 w 96959"/>
                <a:gd name="connsiteY4" fmla="*/ 32819 h 90445"/>
                <a:gd name="connsiteX5" fmla="*/ 22888 w 96959"/>
                <a:gd name="connsiteY5" fmla="*/ 90446 h 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959" h="90445">
                  <a:moveTo>
                    <a:pt x="22888" y="90446"/>
                  </a:moveTo>
                  <a:cubicBezTo>
                    <a:pt x="20316" y="90446"/>
                    <a:pt x="18031" y="89207"/>
                    <a:pt x="16602" y="87112"/>
                  </a:cubicBezTo>
                  <a:cubicBezTo>
                    <a:pt x="11744" y="80063"/>
                    <a:pt x="1457" y="61871"/>
                    <a:pt x="28" y="31962"/>
                  </a:cubicBezTo>
                  <a:cubicBezTo>
                    <a:pt x="-1305" y="4149"/>
                    <a:pt x="44891" y="-22426"/>
                    <a:pt x="53559" y="30057"/>
                  </a:cubicBezTo>
                  <a:cubicBezTo>
                    <a:pt x="53559" y="30057"/>
                    <a:pt x="77086" y="10436"/>
                    <a:pt x="92707" y="32819"/>
                  </a:cubicBezTo>
                  <a:cubicBezTo>
                    <a:pt x="106423" y="52536"/>
                    <a:pt x="87944" y="90160"/>
                    <a:pt x="22888" y="90446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25D42C4E-A177-4723-9388-987C7B49A3C0}"/>
                </a:ext>
              </a:extLst>
            </p:cNvPr>
            <p:cNvSpPr/>
            <p:nvPr/>
          </p:nvSpPr>
          <p:spPr>
            <a:xfrm>
              <a:off x="6927437" y="4010896"/>
              <a:ext cx="28208" cy="22750"/>
            </a:xfrm>
            <a:custGeom>
              <a:avLst/>
              <a:gdLst>
                <a:gd name="connsiteX0" fmla="*/ 9906 w 28208"/>
                <a:gd name="connsiteY0" fmla="*/ 3700 h 22750"/>
                <a:gd name="connsiteX1" fmla="*/ 0 w 28208"/>
                <a:gd name="connsiteY1" fmla="*/ 22750 h 22750"/>
                <a:gd name="connsiteX2" fmla="*/ 14669 w 28208"/>
                <a:gd name="connsiteY2" fmla="*/ 14083 h 22750"/>
                <a:gd name="connsiteX3" fmla="*/ 28194 w 28208"/>
                <a:gd name="connsiteY3" fmla="*/ 4748 h 22750"/>
                <a:gd name="connsiteX4" fmla="*/ 22098 w 28208"/>
                <a:gd name="connsiteY4" fmla="*/ 176 h 22750"/>
                <a:gd name="connsiteX5" fmla="*/ 9906 w 28208"/>
                <a:gd name="connsiteY5" fmla="*/ 3700 h 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08" h="22750">
                  <a:moveTo>
                    <a:pt x="9906" y="3700"/>
                  </a:moveTo>
                  <a:cubicBezTo>
                    <a:pt x="3429" y="8272"/>
                    <a:pt x="572" y="15321"/>
                    <a:pt x="0" y="22750"/>
                  </a:cubicBezTo>
                  <a:cubicBezTo>
                    <a:pt x="4382" y="19226"/>
                    <a:pt x="9620" y="16750"/>
                    <a:pt x="14669" y="14083"/>
                  </a:cubicBezTo>
                  <a:cubicBezTo>
                    <a:pt x="18098" y="12273"/>
                    <a:pt x="27813" y="9415"/>
                    <a:pt x="28194" y="4748"/>
                  </a:cubicBezTo>
                  <a:cubicBezTo>
                    <a:pt x="28480" y="1700"/>
                    <a:pt x="24479" y="557"/>
                    <a:pt x="22098" y="176"/>
                  </a:cubicBezTo>
                  <a:cubicBezTo>
                    <a:pt x="17812" y="-586"/>
                    <a:pt x="13335" y="1224"/>
                    <a:pt x="9906" y="3700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C8B9F53-596A-4810-9887-F6B472EA31BE}"/>
                </a:ext>
              </a:extLst>
            </p:cNvPr>
            <p:cNvSpPr/>
            <p:nvPr/>
          </p:nvSpPr>
          <p:spPr>
            <a:xfrm>
              <a:off x="6925246" y="4048410"/>
              <a:ext cx="91725" cy="41909"/>
            </a:xfrm>
            <a:custGeom>
              <a:avLst/>
              <a:gdLst>
                <a:gd name="connsiteX0" fmla="*/ 91726 w 91725"/>
                <a:gd name="connsiteY0" fmla="*/ 0 h 41909"/>
                <a:gd name="connsiteX1" fmla="*/ 51054 w 91725"/>
                <a:gd name="connsiteY1" fmla="*/ 24098 h 41909"/>
                <a:gd name="connsiteX2" fmla="*/ 7334 w 91725"/>
                <a:gd name="connsiteY2" fmla="*/ 18383 h 41909"/>
                <a:gd name="connsiteX3" fmla="*/ 0 w 91725"/>
                <a:gd name="connsiteY3" fmla="*/ 14288 h 41909"/>
                <a:gd name="connsiteX4" fmla="*/ 11335 w 91725"/>
                <a:gd name="connsiteY4" fmla="*/ 38576 h 41909"/>
                <a:gd name="connsiteX5" fmla="*/ 17621 w 91725"/>
                <a:gd name="connsiteY5" fmla="*/ 41910 h 41909"/>
                <a:gd name="connsiteX6" fmla="*/ 91726 w 91725"/>
                <a:gd name="connsiteY6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25" h="41909">
                  <a:moveTo>
                    <a:pt x="91726" y="0"/>
                  </a:moveTo>
                  <a:cubicBezTo>
                    <a:pt x="85630" y="13525"/>
                    <a:pt x="63722" y="21717"/>
                    <a:pt x="51054" y="24098"/>
                  </a:cubicBezTo>
                  <a:cubicBezTo>
                    <a:pt x="36862" y="26765"/>
                    <a:pt x="20383" y="24575"/>
                    <a:pt x="7334" y="18383"/>
                  </a:cubicBezTo>
                  <a:cubicBezTo>
                    <a:pt x="4763" y="17145"/>
                    <a:pt x="2381" y="15812"/>
                    <a:pt x="0" y="14288"/>
                  </a:cubicBezTo>
                  <a:cubicBezTo>
                    <a:pt x="3715" y="26384"/>
                    <a:pt x="8477" y="34480"/>
                    <a:pt x="11335" y="38576"/>
                  </a:cubicBezTo>
                  <a:cubicBezTo>
                    <a:pt x="12763" y="40672"/>
                    <a:pt x="15145" y="41910"/>
                    <a:pt x="17621" y="41910"/>
                  </a:cubicBezTo>
                  <a:cubicBezTo>
                    <a:pt x="67723" y="41529"/>
                    <a:pt x="90202" y="19336"/>
                    <a:pt x="91726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65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9552344" y="2947339"/>
            <a:ext cx="268994" cy="281229"/>
            <a:chOff x="5178230" y="3124011"/>
            <a:chExt cx="268994" cy="281229"/>
          </a:xfrm>
        </p:grpSpPr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B8E474CA-25A4-4EB6-B51C-4700F3B9CA06}"/>
                </a:ext>
              </a:extLst>
            </p:cNvPr>
            <p:cNvSpPr/>
            <p:nvPr/>
          </p:nvSpPr>
          <p:spPr>
            <a:xfrm>
              <a:off x="5178230" y="3124011"/>
              <a:ext cx="268934" cy="281229"/>
            </a:xfrm>
            <a:custGeom>
              <a:avLst/>
              <a:gdLst>
                <a:gd name="connsiteX0" fmla="*/ 263497 w 268934"/>
                <a:gd name="connsiteY0" fmla="*/ 239266 h 281229"/>
                <a:gd name="connsiteX1" fmla="*/ 250733 w 268934"/>
                <a:gd name="connsiteY1" fmla="*/ 256316 h 281229"/>
                <a:gd name="connsiteX2" fmla="*/ 80808 w 268934"/>
                <a:gd name="connsiteY2" fmla="*/ 278604 h 281229"/>
                <a:gd name="connsiteX3" fmla="*/ 100524 w 268934"/>
                <a:gd name="connsiteY3" fmla="*/ 120489 h 281229"/>
                <a:gd name="connsiteX4" fmla="*/ 127194 w 268934"/>
                <a:gd name="connsiteY4" fmla="*/ 6951 h 281229"/>
                <a:gd name="connsiteX5" fmla="*/ 263497 w 268934"/>
                <a:gd name="connsiteY5" fmla="*/ 239266 h 28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34" h="281229">
                  <a:moveTo>
                    <a:pt x="263497" y="239266"/>
                  </a:moveTo>
                  <a:cubicBezTo>
                    <a:pt x="262354" y="246696"/>
                    <a:pt x="257592" y="253077"/>
                    <a:pt x="250733" y="256316"/>
                  </a:cubicBezTo>
                  <a:cubicBezTo>
                    <a:pt x="227874" y="267174"/>
                    <a:pt x="169390" y="288701"/>
                    <a:pt x="80808" y="278604"/>
                  </a:cubicBezTo>
                  <a:cubicBezTo>
                    <a:pt x="-1393" y="269270"/>
                    <a:pt x="-57686" y="121061"/>
                    <a:pt x="100524" y="120489"/>
                  </a:cubicBezTo>
                  <a:cubicBezTo>
                    <a:pt x="100524" y="120489"/>
                    <a:pt x="54042" y="42003"/>
                    <a:pt x="127194" y="6951"/>
                  </a:cubicBezTo>
                  <a:cubicBezTo>
                    <a:pt x="191869" y="-24100"/>
                    <a:pt x="293596" y="48099"/>
                    <a:pt x="263497" y="239266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A1142262-7CBE-4F4C-A62B-CE310B98FACA}"/>
                </a:ext>
              </a:extLst>
            </p:cNvPr>
            <p:cNvSpPr/>
            <p:nvPr/>
          </p:nvSpPr>
          <p:spPr>
            <a:xfrm>
              <a:off x="5210593" y="3290511"/>
              <a:ext cx="57588" cy="91530"/>
            </a:xfrm>
            <a:custGeom>
              <a:avLst/>
              <a:gdLst>
                <a:gd name="connsiteX0" fmla="*/ 6439 w 57588"/>
                <a:gd name="connsiteY0" fmla="*/ 53335 h 91530"/>
                <a:gd name="connsiteX1" fmla="*/ 57589 w 57588"/>
                <a:gd name="connsiteY1" fmla="*/ 91530 h 91530"/>
                <a:gd name="connsiteX2" fmla="*/ 39205 w 57588"/>
                <a:gd name="connsiteY2" fmla="*/ 44477 h 91530"/>
                <a:gd name="connsiteX3" fmla="*/ 18155 w 57588"/>
                <a:gd name="connsiteY3" fmla="*/ 281 h 91530"/>
                <a:gd name="connsiteX4" fmla="*/ 1867 w 57588"/>
                <a:gd name="connsiteY4" fmla="*/ 16092 h 91530"/>
                <a:gd name="connsiteX5" fmla="*/ 6439 w 57588"/>
                <a:gd name="connsiteY5" fmla="*/ 53335 h 9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588" h="91530">
                  <a:moveTo>
                    <a:pt x="6439" y="53335"/>
                  </a:moveTo>
                  <a:cubicBezTo>
                    <a:pt x="16822" y="74385"/>
                    <a:pt x="36062" y="86291"/>
                    <a:pt x="57589" y="91530"/>
                  </a:cubicBezTo>
                  <a:cubicBezTo>
                    <a:pt x="49302" y="76957"/>
                    <a:pt x="44539" y="60288"/>
                    <a:pt x="39205" y="44477"/>
                  </a:cubicBezTo>
                  <a:cubicBezTo>
                    <a:pt x="35491" y="33618"/>
                    <a:pt x="31585" y="3614"/>
                    <a:pt x="18155" y="281"/>
                  </a:cubicBezTo>
                  <a:cubicBezTo>
                    <a:pt x="9297" y="-1910"/>
                    <a:pt x="4153" y="9234"/>
                    <a:pt x="1867" y="16092"/>
                  </a:cubicBezTo>
                  <a:cubicBezTo>
                    <a:pt x="-2228" y="27998"/>
                    <a:pt x="915" y="42191"/>
                    <a:pt x="6439" y="53335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C3AC56D5-47E4-44B2-AEB1-52AB20CE7DDD}"/>
                </a:ext>
              </a:extLst>
            </p:cNvPr>
            <p:cNvSpPr/>
            <p:nvPr/>
          </p:nvSpPr>
          <p:spPr>
            <a:xfrm>
              <a:off x="5352383" y="3126200"/>
              <a:ext cx="94841" cy="275748"/>
            </a:xfrm>
            <a:custGeom>
              <a:avLst/>
              <a:gdLst>
                <a:gd name="connsiteX0" fmla="*/ 1810 w 94841"/>
                <a:gd name="connsiteY0" fmla="*/ 0 h 275748"/>
                <a:gd name="connsiteX1" fmla="*/ 53150 w 94841"/>
                <a:gd name="connsiteY1" fmla="*/ 130683 h 275748"/>
                <a:gd name="connsiteX2" fmla="*/ 15526 w 94841"/>
                <a:gd name="connsiteY2" fmla="*/ 256318 h 275748"/>
                <a:gd name="connsiteX3" fmla="*/ 0 w 94841"/>
                <a:gd name="connsiteY3" fmla="*/ 275749 h 275748"/>
                <a:gd name="connsiteX4" fmla="*/ 76676 w 94841"/>
                <a:gd name="connsiteY4" fmla="*/ 254032 h 275748"/>
                <a:gd name="connsiteX5" fmla="*/ 89440 w 94841"/>
                <a:gd name="connsiteY5" fmla="*/ 236982 h 275748"/>
                <a:gd name="connsiteX6" fmla="*/ 1810 w 94841"/>
                <a:gd name="connsiteY6" fmla="*/ 0 h 27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41" h="275748">
                  <a:moveTo>
                    <a:pt x="1810" y="0"/>
                  </a:moveTo>
                  <a:cubicBezTo>
                    <a:pt x="38671" y="24384"/>
                    <a:pt x="52102" y="92678"/>
                    <a:pt x="53150" y="130683"/>
                  </a:cubicBezTo>
                  <a:cubicBezTo>
                    <a:pt x="54292" y="173736"/>
                    <a:pt x="39910" y="220980"/>
                    <a:pt x="15526" y="256318"/>
                  </a:cubicBezTo>
                  <a:cubicBezTo>
                    <a:pt x="10763" y="263271"/>
                    <a:pt x="5524" y="269748"/>
                    <a:pt x="0" y="275749"/>
                  </a:cubicBezTo>
                  <a:cubicBezTo>
                    <a:pt x="37243" y="270605"/>
                    <a:pt x="63151" y="260509"/>
                    <a:pt x="76676" y="254032"/>
                  </a:cubicBezTo>
                  <a:cubicBezTo>
                    <a:pt x="83439" y="250793"/>
                    <a:pt x="88297" y="244412"/>
                    <a:pt x="89440" y="236982"/>
                  </a:cubicBezTo>
                  <a:cubicBezTo>
                    <a:pt x="112490" y="90106"/>
                    <a:pt x="57721" y="13526"/>
                    <a:pt x="1810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69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10195186" y="2581344"/>
            <a:ext cx="105489" cy="110322"/>
            <a:chOff x="5172090" y="3924239"/>
            <a:chExt cx="105489" cy="110322"/>
          </a:xfrm>
        </p:grpSpPr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9312F79E-AC64-4384-8B2B-6B06F03E0B16}"/>
                </a:ext>
              </a:extLst>
            </p:cNvPr>
            <p:cNvSpPr/>
            <p:nvPr/>
          </p:nvSpPr>
          <p:spPr>
            <a:xfrm>
              <a:off x="5172090" y="3924239"/>
              <a:ext cx="105465" cy="110322"/>
            </a:xfrm>
            <a:custGeom>
              <a:avLst/>
              <a:gdLst>
                <a:gd name="connsiteX0" fmla="*/ 103331 w 105465"/>
                <a:gd name="connsiteY0" fmla="*/ 93882 h 110322"/>
                <a:gd name="connsiteX1" fmla="*/ 98378 w 105465"/>
                <a:gd name="connsiteY1" fmla="*/ 100549 h 110322"/>
                <a:gd name="connsiteX2" fmla="*/ 31703 w 105465"/>
                <a:gd name="connsiteY2" fmla="*/ 109312 h 110322"/>
                <a:gd name="connsiteX3" fmla="*/ 39418 w 105465"/>
                <a:gd name="connsiteY3" fmla="*/ 47304 h 110322"/>
                <a:gd name="connsiteX4" fmla="*/ 49896 w 105465"/>
                <a:gd name="connsiteY4" fmla="*/ 2727 h 110322"/>
                <a:gd name="connsiteX5" fmla="*/ 103331 w 105465"/>
                <a:gd name="connsiteY5" fmla="*/ 93882 h 11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65" h="110322">
                  <a:moveTo>
                    <a:pt x="103331" y="93882"/>
                  </a:moveTo>
                  <a:cubicBezTo>
                    <a:pt x="102855" y="96835"/>
                    <a:pt x="101045" y="99311"/>
                    <a:pt x="98378" y="100549"/>
                  </a:cubicBezTo>
                  <a:cubicBezTo>
                    <a:pt x="89425" y="104835"/>
                    <a:pt x="66469" y="113218"/>
                    <a:pt x="31703" y="109312"/>
                  </a:cubicBezTo>
                  <a:cubicBezTo>
                    <a:pt x="-587" y="105598"/>
                    <a:pt x="-22589" y="47495"/>
                    <a:pt x="39418" y="47304"/>
                  </a:cubicBezTo>
                  <a:cubicBezTo>
                    <a:pt x="39418" y="47304"/>
                    <a:pt x="21130" y="16539"/>
                    <a:pt x="49896" y="2727"/>
                  </a:cubicBezTo>
                  <a:cubicBezTo>
                    <a:pt x="75232" y="-9465"/>
                    <a:pt x="115142" y="18920"/>
                    <a:pt x="103331" y="93882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1C8CE6EA-6C68-425C-BB4F-FAB28F55BCC7}"/>
                </a:ext>
              </a:extLst>
            </p:cNvPr>
            <p:cNvSpPr/>
            <p:nvPr/>
          </p:nvSpPr>
          <p:spPr>
            <a:xfrm>
              <a:off x="5184766" y="3989532"/>
              <a:ext cx="22646" cy="35923"/>
            </a:xfrm>
            <a:custGeom>
              <a:avLst/>
              <a:gdLst>
                <a:gd name="connsiteX0" fmla="*/ 2549 w 22646"/>
                <a:gd name="connsiteY0" fmla="*/ 20969 h 35923"/>
                <a:gd name="connsiteX1" fmla="*/ 22647 w 22646"/>
                <a:gd name="connsiteY1" fmla="*/ 35923 h 35923"/>
                <a:gd name="connsiteX2" fmla="*/ 15408 w 22646"/>
                <a:gd name="connsiteY2" fmla="*/ 17445 h 35923"/>
                <a:gd name="connsiteX3" fmla="*/ 7121 w 22646"/>
                <a:gd name="connsiteY3" fmla="*/ 109 h 35923"/>
                <a:gd name="connsiteX4" fmla="*/ 739 w 22646"/>
                <a:gd name="connsiteY4" fmla="*/ 6301 h 35923"/>
                <a:gd name="connsiteX5" fmla="*/ 2549 w 22646"/>
                <a:gd name="connsiteY5" fmla="*/ 20969 h 3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46" h="35923">
                  <a:moveTo>
                    <a:pt x="2549" y="20969"/>
                  </a:moveTo>
                  <a:cubicBezTo>
                    <a:pt x="6645" y="29256"/>
                    <a:pt x="14169" y="33923"/>
                    <a:pt x="22647" y="35923"/>
                  </a:cubicBezTo>
                  <a:cubicBezTo>
                    <a:pt x="19408" y="30208"/>
                    <a:pt x="17503" y="23636"/>
                    <a:pt x="15408" y="17445"/>
                  </a:cubicBezTo>
                  <a:cubicBezTo>
                    <a:pt x="13979" y="13159"/>
                    <a:pt x="12455" y="1348"/>
                    <a:pt x="7121" y="109"/>
                  </a:cubicBezTo>
                  <a:cubicBezTo>
                    <a:pt x="3692" y="-748"/>
                    <a:pt x="1596" y="3634"/>
                    <a:pt x="739" y="6301"/>
                  </a:cubicBezTo>
                  <a:cubicBezTo>
                    <a:pt x="-880" y="11063"/>
                    <a:pt x="358" y="16588"/>
                    <a:pt x="2549" y="20969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4EB8A87-9856-4F4D-B678-09BDC961058B}"/>
                </a:ext>
              </a:extLst>
            </p:cNvPr>
            <p:cNvSpPr/>
            <p:nvPr/>
          </p:nvSpPr>
          <p:spPr>
            <a:xfrm>
              <a:off x="5240369" y="3925157"/>
              <a:ext cx="37210" cy="108299"/>
            </a:xfrm>
            <a:custGeom>
              <a:avLst/>
              <a:gdLst>
                <a:gd name="connsiteX0" fmla="*/ 762 w 37210"/>
                <a:gd name="connsiteY0" fmla="*/ 0 h 108299"/>
                <a:gd name="connsiteX1" fmla="*/ 20860 w 37210"/>
                <a:gd name="connsiteY1" fmla="*/ 51340 h 108299"/>
                <a:gd name="connsiteX2" fmla="*/ 6096 w 37210"/>
                <a:gd name="connsiteY2" fmla="*/ 100679 h 108299"/>
                <a:gd name="connsiteX3" fmla="*/ 0 w 37210"/>
                <a:gd name="connsiteY3" fmla="*/ 108299 h 108299"/>
                <a:gd name="connsiteX4" fmla="*/ 30099 w 37210"/>
                <a:gd name="connsiteY4" fmla="*/ 99822 h 108299"/>
                <a:gd name="connsiteX5" fmla="*/ 35052 w 37210"/>
                <a:gd name="connsiteY5" fmla="*/ 93154 h 108299"/>
                <a:gd name="connsiteX6" fmla="*/ 762 w 37210"/>
                <a:gd name="connsiteY6" fmla="*/ 0 h 10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10" h="108299">
                  <a:moveTo>
                    <a:pt x="762" y="0"/>
                  </a:moveTo>
                  <a:cubicBezTo>
                    <a:pt x="15240" y="9620"/>
                    <a:pt x="20479" y="36386"/>
                    <a:pt x="20860" y="51340"/>
                  </a:cubicBezTo>
                  <a:cubicBezTo>
                    <a:pt x="21336" y="68199"/>
                    <a:pt x="15621" y="86773"/>
                    <a:pt x="6096" y="100679"/>
                  </a:cubicBezTo>
                  <a:cubicBezTo>
                    <a:pt x="4191" y="103442"/>
                    <a:pt x="2191" y="105918"/>
                    <a:pt x="0" y="108299"/>
                  </a:cubicBezTo>
                  <a:cubicBezTo>
                    <a:pt x="14573" y="106299"/>
                    <a:pt x="24765" y="102299"/>
                    <a:pt x="30099" y="99822"/>
                  </a:cubicBezTo>
                  <a:cubicBezTo>
                    <a:pt x="32766" y="98584"/>
                    <a:pt x="34671" y="96012"/>
                    <a:pt x="35052" y="93154"/>
                  </a:cubicBezTo>
                  <a:cubicBezTo>
                    <a:pt x="44196" y="35338"/>
                    <a:pt x="22670" y="5239"/>
                    <a:pt x="762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73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8701632" y="3089487"/>
            <a:ext cx="263913" cy="233974"/>
            <a:chOff x="5906503" y="2801142"/>
            <a:chExt cx="263913" cy="233974"/>
          </a:xfrm>
        </p:grpSpPr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371AFACC-6320-45E8-8980-C64F076A8738}"/>
                </a:ext>
              </a:extLst>
            </p:cNvPr>
            <p:cNvSpPr/>
            <p:nvPr/>
          </p:nvSpPr>
          <p:spPr>
            <a:xfrm>
              <a:off x="5906503" y="2801142"/>
              <a:ext cx="263913" cy="233974"/>
            </a:xfrm>
            <a:custGeom>
              <a:avLst/>
              <a:gdLst>
                <a:gd name="connsiteX0" fmla="*/ 118249 w 263913"/>
                <a:gd name="connsiteY0" fmla="*/ 232570 h 233974"/>
                <a:gd name="connsiteX1" fmla="*/ 99485 w 263913"/>
                <a:gd name="connsiteY1" fmla="*/ 230474 h 233974"/>
                <a:gd name="connsiteX2" fmla="*/ 5949 w 263913"/>
                <a:gd name="connsiteY2" fmla="*/ 110269 h 233974"/>
                <a:gd name="connsiteX3" fmla="*/ 136061 w 263913"/>
                <a:gd name="connsiteY3" fmla="*/ 54262 h 233974"/>
                <a:gd name="connsiteX4" fmla="*/ 235121 w 263913"/>
                <a:gd name="connsiteY4" fmla="*/ 23591 h 233974"/>
                <a:gd name="connsiteX5" fmla="*/ 118249 w 263913"/>
                <a:gd name="connsiteY5" fmla="*/ 232570 h 23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913" h="233974">
                  <a:moveTo>
                    <a:pt x="118249" y="232570"/>
                  </a:moveTo>
                  <a:cubicBezTo>
                    <a:pt x="112058" y="235046"/>
                    <a:pt x="105009" y="234189"/>
                    <a:pt x="99485" y="230474"/>
                  </a:cubicBezTo>
                  <a:cubicBezTo>
                    <a:pt x="80911" y="217806"/>
                    <a:pt x="38049" y="182659"/>
                    <a:pt x="5949" y="110269"/>
                  </a:cubicBezTo>
                  <a:cubicBezTo>
                    <a:pt x="-23864" y="43022"/>
                    <a:pt x="64433" y="-66801"/>
                    <a:pt x="136061" y="54262"/>
                  </a:cubicBezTo>
                  <a:cubicBezTo>
                    <a:pt x="136061" y="54262"/>
                    <a:pt x="175304" y="-16700"/>
                    <a:pt x="235121" y="23591"/>
                  </a:cubicBezTo>
                  <a:cubicBezTo>
                    <a:pt x="287985" y="59119"/>
                    <a:pt x="278364" y="169609"/>
                    <a:pt x="118249" y="232570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E3B3323-BD56-4F1E-883C-8DD95A1E0D86}"/>
                </a:ext>
              </a:extLst>
            </p:cNvPr>
            <p:cNvSpPr/>
            <p:nvPr/>
          </p:nvSpPr>
          <p:spPr>
            <a:xfrm>
              <a:off x="5928758" y="2831395"/>
              <a:ext cx="56170" cy="77634"/>
            </a:xfrm>
            <a:custGeom>
              <a:avLst/>
              <a:gdLst>
                <a:gd name="connsiteX0" fmla="*/ 9793 w 56170"/>
                <a:gd name="connsiteY0" fmla="*/ 21247 h 77634"/>
                <a:gd name="connsiteX1" fmla="*/ 3507 w 56170"/>
                <a:gd name="connsiteY1" fmla="*/ 77635 h 77634"/>
                <a:gd name="connsiteX2" fmla="*/ 31320 w 56170"/>
                <a:gd name="connsiteY2" fmla="*/ 42392 h 77634"/>
                <a:gd name="connsiteX3" fmla="*/ 55799 w 56170"/>
                <a:gd name="connsiteY3" fmla="*/ 6293 h 77634"/>
                <a:gd name="connsiteX4" fmla="*/ 36368 w 56170"/>
                <a:gd name="connsiteY4" fmla="*/ 863 h 77634"/>
                <a:gd name="connsiteX5" fmla="*/ 9793 w 56170"/>
                <a:gd name="connsiteY5" fmla="*/ 21247 h 7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70" h="77634">
                  <a:moveTo>
                    <a:pt x="9793" y="21247"/>
                  </a:moveTo>
                  <a:cubicBezTo>
                    <a:pt x="-1637" y="38678"/>
                    <a:pt x="-2113" y="58775"/>
                    <a:pt x="3507" y="77635"/>
                  </a:cubicBezTo>
                  <a:cubicBezTo>
                    <a:pt x="10936" y="64776"/>
                    <a:pt x="21604" y="53632"/>
                    <a:pt x="31320" y="42392"/>
                  </a:cubicBezTo>
                  <a:cubicBezTo>
                    <a:pt x="37987" y="34677"/>
                    <a:pt x="59228" y="18199"/>
                    <a:pt x="55799" y="6293"/>
                  </a:cubicBezTo>
                  <a:cubicBezTo>
                    <a:pt x="53513" y="-1423"/>
                    <a:pt x="42655" y="-375"/>
                    <a:pt x="36368" y="863"/>
                  </a:cubicBezTo>
                  <a:cubicBezTo>
                    <a:pt x="25224" y="3245"/>
                    <a:pt x="15794" y="12008"/>
                    <a:pt x="9793" y="21247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A0CF4E03-29C9-4C3B-85FE-67C8139A4AAC}"/>
                </a:ext>
              </a:extLst>
            </p:cNvPr>
            <p:cNvSpPr/>
            <p:nvPr/>
          </p:nvSpPr>
          <p:spPr>
            <a:xfrm>
              <a:off x="5954839" y="2859881"/>
              <a:ext cx="215531" cy="175236"/>
            </a:xfrm>
            <a:custGeom>
              <a:avLst/>
              <a:gdLst>
                <a:gd name="connsiteX0" fmla="*/ 212312 w 215531"/>
                <a:gd name="connsiteY0" fmla="*/ 0 h 175236"/>
                <a:gd name="connsiteX1" fmla="*/ 135160 w 215531"/>
                <a:gd name="connsiteY1" fmla="*/ 98203 h 175236"/>
                <a:gd name="connsiteX2" fmla="*/ 21908 w 215531"/>
                <a:gd name="connsiteY2" fmla="*/ 125825 h 175236"/>
                <a:gd name="connsiteX3" fmla="*/ 0 w 215531"/>
                <a:gd name="connsiteY3" fmla="*/ 122682 h 175236"/>
                <a:gd name="connsiteX4" fmla="*/ 51149 w 215531"/>
                <a:gd name="connsiteY4" fmla="*/ 171736 h 175236"/>
                <a:gd name="connsiteX5" fmla="*/ 69913 w 215531"/>
                <a:gd name="connsiteY5" fmla="*/ 173831 h 175236"/>
                <a:gd name="connsiteX6" fmla="*/ 212312 w 215531"/>
                <a:gd name="connsiteY6" fmla="*/ 0 h 17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531" h="175236">
                  <a:moveTo>
                    <a:pt x="212312" y="0"/>
                  </a:moveTo>
                  <a:cubicBezTo>
                    <a:pt x="210217" y="39243"/>
                    <a:pt x="163925" y="80296"/>
                    <a:pt x="135160" y="98203"/>
                  </a:cubicBezTo>
                  <a:cubicBezTo>
                    <a:pt x="102679" y="118396"/>
                    <a:pt x="59912" y="128683"/>
                    <a:pt x="21908" y="125825"/>
                  </a:cubicBezTo>
                  <a:cubicBezTo>
                    <a:pt x="14383" y="125254"/>
                    <a:pt x="7144" y="124206"/>
                    <a:pt x="0" y="122682"/>
                  </a:cubicBezTo>
                  <a:cubicBezTo>
                    <a:pt x="20669" y="148876"/>
                    <a:pt x="40196" y="164211"/>
                    <a:pt x="51149" y="171736"/>
                  </a:cubicBezTo>
                  <a:cubicBezTo>
                    <a:pt x="56674" y="175451"/>
                    <a:pt x="63722" y="176308"/>
                    <a:pt x="69913" y="173831"/>
                  </a:cubicBezTo>
                  <a:cubicBezTo>
                    <a:pt x="192977" y="125444"/>
                    <a:pt x="227076" y="48959"/>
                    <a:pt x="212312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77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7985977" y="1938497"/>
            <a:ext cx="495159" cy="422487"/>
            <a:chOff x="6417094" y="2748971"/>
            <a:chExt cx="495159" cy="422487"/>
          </a:xfrm>
        </p:grpSpPr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8560D92F-9337-4F53-A148-C30726CEB51B}"/>
                </a:ext>
              </a:extLst>
            </p:cNvPr>
            <p:cNvSpPr/>
            <p:nvPr/>
          </p:nvSpPr>
          <p:spPr>
            <a:xfrm>
              <a:off x="6417094" y="2801038"/>
              <a:ext cx="486530" cy="370419"/>
            </a:xfrm>
            <a:custGeom>
              <a:avLst/>
              <a:gdLst>
                <a:gd name="connsiteX0" fmla="*/ 486530 w 486530"/>
                <a:gd name="connsiteY0" fmla="*/ 277156 h 370419"/>
                <a:gd name="connsiteX1" fmla="*/ 476719 w 486530"/>
                <a:gd name="connsiteY1" fmla="*/ 271726 h 370419"/>
                <a:gd name="connsiteX2" fmla="*/ 314318 w 486530"/>
                <a:gd name="connsiteY2" fmla="*/ 54937 h 370419"/>
                <a:gd name="connsiteX3" fmla="*/ 35426 w 486530"/>
                <a:gd name="connsiteY3" fmla="*/ 27505 h 370419"/>
                <a:gd name="connsiteX4" fmla="*/ 29521 w 486530"/>
                <a:gd name="connsiteY4" fmla="*/ 24267 h 370419"/>
                <a:gd name="connsiteX5" fmla="*/ 12471 w 486530"/>
                <a:gd name="connsiteY5" fmla="*/ 53509 h 370419"/>
                <a:gd name="connsiteX6" fmla="*/ 162490 w 486530"/>
                <a:gd name="connsiteY6" fmla="*/ 315446 h 370419"/>
                <a:gd name="connsiteX7" fmla="*/ 464337 w 486530"/>
                <a:gd name="connsiteY7" fmla="*/ 316875 h 370419"/>
                <a:gd name="connsiteX8" fmla="*/ 486530 w 486530"/>
                <a:gd name="connsiteY8" fmla="*/ 277156 h 37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530" h="370419">
                  <a:moveTo>
                    <a:pt x="486530" y="277156"/>
                  </a:moveTo>
                  <a:lnTo>
                    <a:pt x="476719" y="271726"/>
                  </a:lnTo>
                  <a:cubicBezTo>
                    <a:pt x="478720" y="202099"/>
                    <a:pt x="415474" y="113897"/>
                    <a:pt x="314318" y="54937"/>
                  </a:cubicBezTo>
                  <a:cubicBezTo>
                    <a:pt x="207067" y="-7547"/>
                    <a:pt x="92195" y="-16786"/>
                    <a:pt x="35426" y="27505"/>
                  </a:cubicBezTo>
                  <a:lnTo>
                    <a:pt x="29521" y="24267"/>
                  </a:lnTo>
                  <a:lnTo>
                    <a:pt x="12471" y="53509"/>
                  </a:lnTo>
                  <a:cubicBezTo>
                    <a:pt x="-29439" y="125422"/>
                    <a:pt x="37712" y="242675"/>
                    <a:pt x="162490" y="315446"/>
                  </a:cubicBezTo>
                  <a:cubicBezTo>
                    <a:pt x="287267" y="388217"/>
                    <a:pt x="422427" y="388789"/>
                    <a:pt x="464337" y="316875"/>
                  </a:cubicBezTo>
                  <a:lnTo>
                    <a:pt x="486530" y="277156"/>
                  </a:lnTo>
                  <a:close/>
                </a:path>
              </a:pathLst>
            </a:custGeom>
            <a:solidFill>
              <a:srgbClr val="F4AE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F0705E4C-89DE-4B3E-9EDE-652017EE068E}"/>
                </a:ext>
              </a:extLst>
            </p:cNvPr>
            <p:cNvSpPr/>
            <p:nvPr/>
          </p:nvSpPr>
          <p:spPr>
            <a:xfrm>
              <a:off x="6434144" y="2771795"/>
              <a:ext cx="476808" cy="370385"/>
            </a:xfrm>
            <a:custGeom>
              <a:avLst/>
              <a:gdLst>
                <a:gd name="connsiteX0" fmla="*/ 464337 w 476808"/>
                <a:gd name="connsiteY0" fmla="*/ 316876 h 370385"/>
                <a:gd name="connsiteX1" fmla="*/ 162490 w 476808"/>
                <a:gd name="connsiteY1" fmla="*/ 315447 h 370385"/>
                <a:gd name="connsiteX2" fmla="*/ 12471 w 476808"/>
                <a:gd name="connsiteY2" fmla="*/ 53510 h 370385"/>
                <a:gd name="connsiteX3" fmla="*/ 314318 w 476808"/>
                <a:gd name="connsiteY3" fmla="*/ 54938 h 370385"/>
                <a:gd name="connsiteX4" fmla="*/ 464337 w 476808"/>
                <a:gd name="connsiteY4" fmla="*/ 316876 h 37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808" h="370385">
                  <a:moveTo>
                    <a:pt x="464337" y="316876"/>
                  </a:moveTo>
                  <a:cubicBezTo>
                    <a:pt x="422427" y="388790"/>
                    <a:pt x="287267" y="388123"/>
                    <a:pt x="162490" y="315447"/>
                  </a:cubicBezTo>
                  <a:cubicBezTo>
                    <a:pt x="37712" y="242676"/>
                    <a:pt x="-29439" y="125423"/>
                    <a:pt x="12471" y="53510"/>
                  </a:cubicBezTo>
                  <a:cubicBezTo>
                    <a:pt x="54381" y="-18404"/>
                    <a:pt x="189541" y="-17737"/>
                    <a:pt x="314318" y="54938"/>
                  </a:cubicBezTo>
                  <a:cubicBezTo>
                    <a:pt x="439096" y="127709"/>
                    <a:pt x="506247" y="244962"/>
                    <a:pt x="464337" y="316876"/>
                  </a:cubicBezTo>
                  <a:close/>
                </a:path>
              </a:pathLst>
            </a:custGeom>
            <a:solidFill>
              <a:srgbClr val="FFC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452ADC0B-3A5B-46FC-91F0-D9449DD07E98}"/>
                </a:ext>
              </a:extLst>
            </p:cNvPr>
            <p:cNvSpPr/>
            <p:nvPr/>
          </p:nvSpPr>
          <p:spPr>
            <a:xfrm rot="-3585801">
              <a:off x="6552816" y="2749330"/>
              <a:ext cx="239471" cy="415312"/>
            </a:xfrm>
            <a:custGeom>
              <a:avLst/>
              <a:gdLst>
                <a:gd name="connsiteX0" fmla="*/ 239472 w 239471"/>
                <a:gd name="connsiteY0" fmla="*/ 207656 h 415312"/>
                <a:gd name="connsiteX1" fmla="*/ 119736 w 239471"/>
                <a:gd name="connsiteY1" fmla="*/ 415313 h 415312"/>
                <a:gd name="connsiteX2" fmla="*/ 0 w 239471"/>
                <a:gd name="connsiteY2" fmla="*/ 207656 h 415312"/>
                <a:gd name="connsiteX3" fmla="*/ 119736 w 239471"/>
                <a:gd name="connsiteY3" fmla="*/ 0 h 415312"/>
                <a:gd name="connsiteX4" fmla="*/ 239472 w 239471"/>
                <a:gd name="connsiteY4" fmla="*/ 207656 h 41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71" h="415312">
                  <a:moveTo>
                    <a:pt x="239472" y="207656"/>
                  </a:moveTo>
                  <a:cubicBezTo>
                    <a:pt x="239472" y="322342"/>
                    <a:pt x="185864" y="415313"/>
                    <a:pt x="119736" y="415313"/>
                  </a:cubicBezTo>
                  <a:cubicBezTo>
                    <a:pt x="53607" y="415313"/>
                    <a:pt x="0" y="322342"/>
                    <a:pt x="0" y="207656"/>
                  </a:cubicBezTo>
                  <a:cubicBezTo>
                    <a:pt x="0" y="92971"/>
                    <a:pt x="53607" y="0"/>
                    <a:pt x="119736" y="0"/>
                  </a:cubicBezTo>
                  <a:cubicBezTo>
                    <a:pt x="185864" y="0"/>
                    <a:pt x="239472" y="92971"/>
                    <a:pt x="239472" y="207656"/>
                  </a:cubicBezTo>
                  <a:close/>
                </a:path>
              </a:pathLst>
            </a:custGeom>
            <a:solidFill>
              <a:srgbClr val="F4AE2C">
                <a:alpha val="60000"/>
              </a:srgbClr>
            </a:solidFill>
            <a:ln w="95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03B6B61C-BABD-4816-964A-9AEB80FF54E5}"/>
                </a:ext>
              </a:extLst>
            </p:cNvPr>
            <p:cNvSpPr/>
            <p:nvPr/>
          </p:nvSpPr>
          <p:spPr>
            <a:xfrm>
              <a:off x="6589765" y="2865589"/>
              <a:ext cx="181313" cy="175371"/>
            </a:xfrm>
            <a:custGeom>
              <a:avLst/>
              <a:gdLst>
                <a:gd name="connsiteX0" fmla="*/ 135742 w 181313"/>
                <a:gd name="connsiteY0" fmla="*/ 16295 h 175371"/>
                <a:gd name="connsiteX1" fmla="*/ 174318 w 181313"/>
                <a:gd name="connsiteY1" fmla="*/ 53633 h 175371"/>
                <a:gd name="connsiteX2" fmla="*/ 178319 w 181313"/>
                <a:gd name="connsiteY2" fmla="*/ 88208 h 175371"/>
                <a:gd name="connsiteX3" fmla="*/ 171080 w 181313"/>
                <a:gd name="connsiteY3" fmla="*/ 93352 h 175371"/>
                <a:gd name="connsiteX4" fmla="*/ 161079 w 181313"/>
                <a:gd name="connsiteY4" fmla="*/ 91828 h 175371"/>
                <a:gd name="connsiteX5" fmla="*/ 153268 w 181313"/>
                <a:gd name="connsiteY5" fmla="*/ 83160 h 175371"/>
                <a:gd name="connsiteX6" fmla="*/ 147172 w 181313"/>
                <a:gd name="connsiteY6" fmla="*/ 70873 h 175371"/>
                <a:gd name="connsiteX7" fmla="*/ 138695 w 181313"/>
                <a:gd name="connsiteY7" fmla="*/ 57347 h 175371"/>
                <a:gd name="connsiteX8" fmla="*/ 124407 w 181313"/>
                <a:gd name="connsiteY8" fmla="*/ 45155 h 175371"/>
                <a:gd name="connsiteX9" fmla="*/ 108977 w 181313"/>
                <a:gd name="connsiteY9" fmla="*/ 45536 h 175371"/>
                <a:gd name="connsiteX10" fmla="*/ 110215 w 181313"/>
                <a:gd name="connsiteY10" fmla="*/ 56776 h 175371"/>
                <a:gd name="connsiteX11" fmla="*/ 123645 w 181313"/>
                <a:gd name="connsiteY11" fmla="*/ 72778 h 175371"/>
                <a:gd name="connsiteX12" fmla="*/ 137076 w 181313"/>
                <a:gd name="connsiteY12" fmla="*/ 88780 h 175371"/>
                <a:gd name="connsiteX13" fmla="*/ 156411 w 181313"/>
                <a:gd name="connsiteY13" fmla="*/ 124403 h 175371"/>
                <a:gd name="connsiteX14" fmla="*/ 149553 w 181313"/>
                <a:gd name="connsiteY14" fmla="*/ 154883 h 175371"/>
                <a:gd name="connsiteX15" fmla="*/ 136123 w 181313"/>
                <a:gd name="connsiteY15" fmla="*/ 167933 h 175371"/>
                <a:gd name="connsiteX16" fmla="*/ 114597 w 181313"/>
                <a:gd name="connsiteY16" fmla="*/ 174886 h 175371"/>
                <a:gd name="connsiteX17" fmla="*/ 84498 w 181313"/>
                <a:gd name="connsiteY17" fmla="*/ 172124 h 175371"/>
                <a:gd name="connsiteX18" fmla="*/ 47922 w 181313"/>
                <a:gd name="connsiteY18" fmla="*/ 156407 h 175371"/>
                <a:gd name="connsiteX19" fmla="*/ 1821 w 181313"/>
                <a:gd name="connsiteY19" fmla="*/ 106592 h 175371"/>
                <a:gd name="connsiteX20" fmla="*/ 2964 w 181313"/>
                <a:gd name="connsiteY20" fmla="*/ 83922 h 175371"/>
                <a:gd name="connsiteX21" fmla="*/ 11631 w 181313"/>
                <a:gd name="connsiteY21" fmla="*/ 77350 h 175371"/>
                <a:gd name="connsiteX22" fmla="*/ 23823 w 181313"/>
                <a:gd name="connsiteY22" fmla="*/ 80207 h 175371"/>
                <a:gd name="connsiteX23" fmla="*/ 40397 w 181313"/>
                <a:gd name="connsiteY23" fmla="*/ 98591 h 175371"/>
                <a:gd name="connsiteX24" fmla="*/ 61828 w 181313"/>
                <a:gd name="connsiteY24" fmla="*/ 119831 h 175371"/>
                <a:gd name="connsiteX25" fmla="*/ 82402 w 181313"/>
                <a:gd name="connsiteY25" fmla="*/ 121260 h 175371"/>
                <a:gd name="connsiteX26" fmla="*/ 77830 w 181313"/>
                <a:gd name="connsiteY26" fmla="*/ 109830 h 175371"/>
                <a:gd name="connsiteX27" fmla="*/ 59256 w 181313"/>
                <a:gd name="connsiteY27" fmla="*/ 90971 h 175371"/>
                <a:gd name="connsiteX28" fmla="*/ 42588 w 181313"/>
                <a:gd name="connsiteY28" fmla="*/ 69539 h 175371"/>
                <a:gd name="connsiteX29" fmla="*/ 32777 w 181313"/>
                <a:gd name="connsiteY29" fmla="*/ 45346 h 175371"/>
                <a:gd name="connsiteX30" fmla="*/ 39444 w 181313"/>
                <a:gd name="connsiteY30" fmla="*/ 22200 h 175371"/>
                <a:gd name="connsiteX31" fmla="*/ 78116 w 181313"/>
                <a:gd name="connsiteY31" fmla="*/ 197 h 175371"/>
                <a:gd name="connsiteX32" fmla="*/ 135742 w 181313"/>
                <a:gd name="connsiteY32" fmla="*/ 16295 h 17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1313" h="175371">
                  <a:moveTo>
                    <a:pt x="135742" y="16295"/>
                  </a:moveTo>
                  <a:cubicBezTo>
                    <a:pt x="153744" y="26772"/>
                    <a:pt x="166603" y="39250"/>
                    <a:pt x="174318" y="53633"/>
                  </a:cubicBezTo>
                  <a:cubicBezTo>
                    <a:pt x="182034" y="68015"/>
                    <a:pt x="183367" y="79541"/>
                    <a:pt x="178319" y="88208"/>
                  </a:cubicBezTo>
                  <a:cubicBezTo>
                    <a:pt x="176890" y="90685"/>
                    <a:pt x="174414" y="92399"/>
                    <a:pt x="171080" y="93352"/>
                  </a:cubicBezTo>
                  <a:cubicBezTo>
                    <a:pt x="167746" y="94209"/>
                    <a:pt x="164412" y="93733"/>
                    <a:pt x="161079" y="91828"/>
                  </a:cubicBezTo>
                  <a:cubicBezTo>
                    <a:pt x="158126" y="90113"/>
                    <a:pt x="155554" y="87256"/>
                    <a:pt x="153268" y="83160"/>
                  </a:cubicBezTo>
                  <a:cubicBezTo>
                    <a:pt x="150982" y="79064"/>
                    <a:pt x="148982" y="74969"/>
                    <a:pt x="147172" y="70873"/>
                  </a:cubicBezTo>
                  <a:cubicBezTo>
                    <a:pt x="145458" y="66777"/>
                    <a:pt x="142600" y="62205"/>
                    <a:pt x="138695" y="57347"/>
                  </a:cubicBezTo>
                  <a:cubicBezTo>
                    <a:pt x="134790" y="52490"/>
                    <a:pt x="130027" y="48394"/>
                    <a:pt x="124407" y="45155"/>
                  </a:cubicBezTo>
                  <a:cubicBezTo>
                    <a:pt x="116883" y="40774"/>
                    <a:pt x="111739" y="40869"/>
                    <a:pt x="108977" y="45536"/>
                  </a:cubicBezTo>
                  <a:cubicBezTo>
                    <a:pt x="107072" y="48870"/>
                    <a:pt x="107453" y="52585"/>
                    <a:pt x="110215" y="56776"/>
                  </a:cubicBezTo>
                  <a:cubicBezTo>
                    <a:pt x="112977" y="60967"/>
                    <a:pt x="117454" y="66301"/>
                    <a:pt x="123645" y="72778"/>
                  </a:cubicBezTo>
                  <a:cubicBezTo>
                    <a:pt x="129837" y="79255"/>
                    <a:pt x="134313" y="84589"/>
                    <a:pt x="137076" y="88780"/>
                  </a:cubicBezTo>
                  <a:cubicBezTo>
                    <a:pt x="148315" y="102877"/>
                    <a:pt x="154792" y="114783"/>
                    <a:pt x="156411" y="124403"/>
                  </a:cubicBezTo>
                  <a:cubicBezTo>
                    <a:pt x="158031" y="134024"/>
                    <a:pt x="155745" y="144215"/>
                    <a:pt x="149553" y="154883"/>
                  </a:cubicBezTo>
                  <a:cubicBezTo>
                    <a:pt x="146505" y="160122"/>
                    <a:pt x="142029" y="164408"/>
                    <a:pt x="136123" y="167933"/>
                  </a:cubicBezTo>
                  <a:cubicBezTo>
                    <a:pt x="130218" y="171362"/>
                    <a:pt x="123074" y="173648"/>
                    <a:pt x="114597" y="174886"/>
                  </a:cubicBezTo>
                  <a:cubicBezTo>
                    <a:pt x="106119" y="176029"/>
                    <a:pt x="96118" y="175172"/>
                    <a:pt x="84498" y="172124"/>
                  </a:cubicBezTo>
                  <a:cubicBezTo>
                    <a:pt x="72877" y="169076"/>
                    <a:pt x="60685" y="163932"/>
                    <a:pt x="47922" y="156407"/>
                  </a:cubicBezTo>
                  <a:cubicBezTo>
                    <a:pt x="22966" y="141834"/>
                    <a:pt x="7536" y="125261"/>
                    <a:pt x="1821" y="106592"/>
                  </a:cubicBezTo>
                  <a:cubicBezTo>
                    <a:pt x="-942" y="97448"/>
                    <a:pt x="-561" y="89923"/>
                    <a:pt x="2964" y="83922"/>
                  </a:cubicBezTo>
                  <a:cubicBezTo>
                    <a:pt x="5059" y="80207"/>
                    <a:pt x="8012" y="78017"/>
                    <a:pt x="11631" y="77350"/>
                  </a:cubicBezTo>
                  <a:cubicBezTo>
                    <a:pt x="15251" y="76588"/>
                    <a:pt x="19347" y="77540"/>
                    <a:pt x="23823" y="80207"/>
                  </a:cubicBezTo>
                  <a:cubicBezTo>
                    <a:pt x="28300" y="82779"/>
                    <a:pt x="33825" y="88970"/>
                    <a:pt x="40397" y="98591"/>
                  </a:cubicBezTo>
                  <a:cubicBezTo>
                    <a:pt x="46969" y="108211"/>
                    <a:pt x="54113" y="115355"/>
                    <a:pt x="61828" y="119831"/>
                  </a:cubicBezTo>
                  <a:cubicBezTo>
                    <a:pt x="72496" y="126023"/>
                    <a:pt x="79354" y="126499"/>
                    <a:pt x="82402" y="121260"/>
                  </a:cubicBezTo>
                  <a:cubicBezTo>
                    <a:pt x="84021" y="118593"/>
                    <a:pt x="82402" y="114688"/>
                    <a:pt x="77830" y="109830"/>
                  </a:cubicBezTo>
                  <a:cubicBezTo>
                    <a:pt x="73163" y="104877"/>
                    <a:pt x="66972" y="98591"/>
                    <a:pt x="59256" y="90971"/>
                  </a:cubicBezTo>
                  <a:cubicBezTo>
                    <a:pt x="51541" y="83351"/>
                    <a:pt x="45921" y="76207"/>
                    <a:pt x="42588" y="69539"/>
                  </a:cubicBezTo>
                  <a:cubicBezTo>
                    <a:pt x="36206" y="60872"/>
                    <a:pt x="32967" y="52775"/>
                    <a:pt x="32777" y="45346"/>
                  </a:cubicBezTo>
                  <a:cubicBezTo>
                    <a:pt x="32586" y="37821"/>
                    <a:pt x="34872" y="30106"/>
                    <a:pt x="39444" y="22200"/>
                  </a:cubicBezTo>
                  <a:cubicBezTo>
                    <a:pt x="47350" y="8675"/>
                    <a:pt x="60209" y="1340"/>
                    <a:pt x="78116" y="197"/>
                  </a:cubicBezTo>
                  <a:cubicBezTo>
                    <a:pt x="95928" y="-1136"/>
                    <a:pt x="115168" y="4293"/>
                    <a:pt x="135742" y="16295"/>
                  </a:cubicBezTo>
                  <a:close/>
                </a:path>
              </a:pathLst>
            </a:custGeom>
            <a:solidFill>
              <a:srgbClr val="E598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82" name="Graphic 554">
            <a:extLst>
              <a:ext uri="{FF2B5EF4-FFF2-40B4-BE49-F238E27FC236}">
                <a16:creationId xmlns:a16="http://schemas.microsoft.com/office/drawing/2014/main" id="{8C9B9AB7-BA4D-4436-B87C-3698B10D34CC}"/>
              </a:ext>
            </a:extLst>
          </p:cNvPr>
          <p:cNvGrpSpPr/>
          <p:nvPr/>
        </p:nvGrpSpPr>
        <p:grpSpPr>
          <a:xfrm rot="13450195">
            <a:off x="9237393" y="2175492"/>
            <a:ext cx="328557" cy="275692"/>
            <a:chOff x="5753732" y="3343384"/>
            <a:chExt cx="328557" cy="275692"/>
          </a:xfrm>
        </p:grpSpPr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C0C5A39C-C247-4D08-A7DB-DE6EBC8177F9}"/>
                </a:ext>
              </a:extLst>
            </p:cNvPr>
            <p:cNvSpPr/>
            <p:nvPr/>
          </p:nvSpPr>
          <p:spPr>
            <a:xfrm>
              <a:off x="5791009" y="3399975"/>
              <a:ext cx="267892" cy="195344"/>
            </a:xfrm>
            <a:custGeom>
              <a:avLst/>
              <a:gdLst>
                <a:gd name="connsiteX0" fmla="*/ 250793 w 267892"/>
                <a:gd name="connsiteY0" fmla="*/ 11213 h 195344"/>
                <a:gd name="connsiteX1" fmla="*/ 245459 w 267892"/>
                <a:gd name="connsiteY1" fmla="*/ 14070 h 195344"/>
                <a:gd name="connsiteX2" fmla="*/ 98203 w 267892"/>
                <a:gd name="connsiteY2" fmla="*/ 24453 h 195344"/>
                <a:gd name="connsiteX3" fmla="*/ 3238 w 267892"/>
                <a:gd name="connsiteY3" fmla="*/ 144087 h 195344"/>
                <a:gd name="connsiteX4" fmla="*/ 0 w 267892"/>
                <a:gd name="connsiteY4" fmla="*/ 145801 h 195344"/>
                <a:gd name="connsiteX5" fmla="*/ 8382 w 267892"/>
                <a:gd name="connsiteY5" fmla="*/ 162279 h 195344"/>
                <a:gd name="connsiteX6" fmla="*/ 172688 w 267892"/>
                <a:gd name="connsiteY6" fmla="*/ 170947 h 195344"/>
                <a:gd name="connsiteX7" fmla="*/ 262509 w 267892"/>
                <a:gd name="connsiteY7" fmla="*/ 33120 h 195344"/>
                <a:gd name="connsiteX8" fmla="*/ 250793 w 267892"/>
                <a:gd name="connsiteY8" fmla="*/ 11213 h 19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892" h="195344">
                  <a:moveTo>
                    <a:pt x="250793" y="11213"/>
                  </a:moveTo>
                  <a:lnTo>
                    <a:pt x="245459" y="14070"/>
                  </a:lnTo>
                  <a:cubicBezTo>
                    <a:pt x="214122" y="-7456"/>
                    <a:pt x="155067" y="-4503"/>
                    <a:pt x="98203" y="24453"/>
                  </a:cubicBezTo>
                  <a:cubicBezTo>
                    <a:pt x="37909" y="55123"/>
                    <a:pt x="-286" y="104939"/>
                    <a:pt x="3238" y="144087"/>
                  </a:cubicBezTo>
                  <a:lnTo>
                    <a:pt x="0" y="145801"/>
                  </a:lnTo>
                  <a:lnTo>
                    <a:pt x="8382" y="162279"/>
                  </a:lnTo>
                  <a:cubicBezTo>
                    <a:pt x="28956" y="202761"/>
                    <a:pt x="102489" y="206571"/>
                    <a:pt x="172688" y="170947"/>
                  </a:cubicBezTo>
                  <a:cubicBezTo>
                    <a:pt x="242888" y="135324"/>
                    <a:pt x="283083" y="73602"/>
                    <a:pt x="262509" y="33120"/>
                  </a:cubicBezTo>
                  <a:lnTo>
                    <a:pt x="250793" y="11213"/>
                  </a:lnTo>
                  <a:close/>
                </a:path>
              </a:pathLst>
            </a:custGeom>
            <a:solidFill>
              <a:srgbClr val="F4AE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3A0191DC-45DA-4158-9709-CD5630281C8A}"/>
                </a:ext>
              </a:extLst>
            </p:cNvPr>
            <p:cNvSpPr/>
            <p:nvPr/>
          </p:nvSpPr>
          <p:spPr>
            <a:xfrm rot="-1616502">
              <a:off x="5775511" y="3399027"/>
              <a:ext cx="284998" cy="164407"/>
            </a:xfrm>
            <a:custGeom>
              <a:avLst/>
              <a:gdLst>
                <a:gd name="connsiteX0" fmla="*/ 284998 w 284998"/>
                <a:gd name="connsiteY0" fmla="*/ 82204 h 164407"/>
                <a:gd name="connsiteX1" fmla="*/ 142499 w 284998"/>
                <a:gd name="connsiteY1" fmla="*/ 164407 h 164407"/>
                <a:gd name="connsiteX2" fmla="*/ 0 w 284998"/>
                <a:gd name="connsiteY2" fmla="*/ 82204 h 164407"/>
                <a:gd name="connsiteX3" fmla="*/ 142499 w 284998"/>
                <a:gd name="connsiteY3" fmla="*/ 0 h 164407"/>
                <a:gd name="connsiteX4" fmla="*/ 284998 w 284998"/>
                <a:gd name="connsiteY4" fmla="*/ 82204 h 16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8" h="164407">
                  <a:moveTo>
                    <a:pt x="284998" y="82204"/>
                  </a:moveTo>
                  <a:cubicBezTo>
                    <a:pt x="284998" y="127604"/>
                    <a:pt x="221199" y="164407"/>
                    <a:pt x="142499" y="164407"/>
                  </a:cubicBezTo>
                  <a:cubicBezTo>
                    <a:pt x="63799" y="164407"/>
                    <a:pt x="0" y="127604"/>
                    <a:pt x="0" y="82204"/>
                  </a:cubicBezTo>
                  <a:cubicBezTo>
                    <a:pt x="0" y="36804"/>
                    <a:pt x="63799" y="0"/>
                    <a:pt x="142499" y="0"/>
                  </a:cubicBezTo>
                  <a:cubicBezTo>
                    <a:pt x="221199" y="0"/>
                    <a:pt x="284998" y="36804"/>
                    <a:pt x="284998" y="82204"/>
                  </a:cubicBezTo>
                  <a:close/>
                </a:path>
              </a:pathLst>
            </a:custGeom>
            <a:solidFill>
              <a:srgbClr val="FFC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680CBD5B-988E-496E-A794-D10DD8AE0932}"/>
                </a:ext>
              </a:extLst>
            </p:cNvPr>
            <p:cNvSpPr/>
            <p:nvPr/>
          </p:nvSpPr>
          <p:spPr>
            <a:xfrm>
              <a:off x="5812853" y="3403654"/>
              <a:ext cx="210343" cy="155108"/>
            </a:xfrm>
            <a:custGeom>
              <a:avLst/>
              <a:gdLst>
                <a:gd name="connsiteX0" fmla="*/ 206089 w 210343"/>
                <a:gd name="connsiteY0" fmla="*/ 26298 h 155108"/>
                <a:gd name="connsiteX1" fmla="*/ 134747 w 210343"/>
                <a:gd name="connsiteY1" fmla="*/ 135740 h 155108"/>
                <a:gd name="connsiteX2" fmla="*/ 4254 w 210343"/>
                <a:gd name="connsiteY2" fmla="*/ 128882 h 155108"/>
                <a:gd name="connsiteX3" fmla="*/ 75596 w 210343"/>
                <a:gd name="connsiteY3" fmla="*/ 19440 h 155108"/>
                <a:gd name="connsiteX4" fmla="*/ 206089 w 210343"/>
                <a:gd name="connsiteY4" fmla="*/ 26298 h 1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3" h="155108">
                  <a:moveTo>
                    <a:pt x="206089" y="26298"/>
                  </a:moveTo>
                  <a:cubicBezTo>
                    <a:pt x="222377" y="58397"/>
                    <a:pt x="190468" y="107451"/>
                    <a:pt x="134747" y="135740"/>
                  </a:cubicBezTo>
                  <a:cubicBezTo>
                    <a:pt x="79025" y="164029"/>
                    <a:pt x="20637" y="160981"/>
                    <a:pt x="4254" y="128882"/>
                  </a:cubicBezTo>
                  <a:cubicBezTo>
                    <a:pt x="-12034" y="96783"/>
                    <a:pt x="19875" y="47729"/>
                    <a:pt x="75596" y="19440"/>
                  </a:cubicBezTo>
                  <a:cubicBezTo>
                    <a:pt x="131318" y="-8945"/>
                    <a:pt x="189706" y="-5897"/>
                    <a:pt x="206089" y="26298"/>
                  </a:cubicBezTo>
                  <a:close/>
                </a:path>
              </a:pathLst>
            </a:custGeom>
            <a:solidFill>
              <a:srgbClr val="F4AE2C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BE596ECB-F5D3-4082-9FEC-3917CD27F99F}"/>
                </a:ext>
              </a:extLst>
            </p:cNvPr>
            <p:cNvSpPr/>
            <p:nvPr/>
          </p:nvSpPr>
          <p:spPr>
            <a:xfrm>
              <a:off x="5870781" y="3427930"/>
              <a:ext cx="98091" cy="95838"/>
            </a:xfrm>
            <a:custGeom>
              <a:avLst/>
              <a:gdLst>
                <a:gd name="connsiteX0" fmla="*/ 28432 w 98091"/>
                <a:gd name="connsiteY0" fmla="*/ 6784 h 95838"/>
                <a:gd name="connsiteX1" fmla="*/ 56912 w 98091"/>
                <a:gd name="connsiteY1" fmla="*/ 117 h 95838"/>
                <a:gd name="connsiteX2" fmla="*/ 73961 w 98091"/>
                <a:gd name="connsiteY2" fmla="*/ 8499 h 95838"/>
                <a:gd name="connsiteX3" fmla="*/ 74152 w 98091"/>
                <a:gd name="connsiteY3" fmla="*/ 13356 h 95838"/>
                <a:gd name="connsiteX4" fmla="*/ 70532 w 98091"/>
                <a:gd name="connsiteY4" fmla="*/ 17452 h 95838"/>
                <a:gd name="connsiteX5" fmla="*/ 64246 w 98091"/>
                <a:gd name="connsiteY5" fmla="*/ 18500 h 95838"/>
                <a:gd name="connsiteX6" fmla="*/ 56816 w 98091"/>
                <a:gd name="connsiteY6" fmla="*/ 17642 h 95838"/>
                <a:gd name="connsiteX7" fmla="*/ 48149 w 98091"/>
                <a:gd name="connsiteY7" fmla="*/ 17547 h 95838"/>
                <a:gd name="connsiteX8" fmla="*/ 38338 w 98091"/>
                <a:gd name="connsiteY8" fmla="*/ 20500 h 95838"/>
                <a:gd name="connsiteX9" fmla="*/ 33956 w 98091"/>
                <a:gd name="connsiteY9" fmla="*/ 27644 h 95838"/>
                <a:gd name="connsiteX10" fmla="*/ 39481 w 98091"/>
                <a:gd name="connsiteY10" fmla="*/ 30406 h 95838"/>
                <a:gd name="connsiteX11" fmla="*/ 50816 w 98091"/>
                <a:gd name="connsiteY11" fmla="*/ 28977 h 95838"/>
                <a:gd name="connsiteX12" fmla="*/ 62150 w 98091"/>
                <a:gd name="connsiteY12" fmla="*/ 27549 h 95838"/>
                <a:gd name="connsiteX13" fmla="*/ 84153 w 98091"/>
                <a:gd name="connsiteY13" fmla="*/ 29168 h 95838"/>
                <a:gd name="connsiteX14" fmla="*/ 96059 w 98091"/>
                <a:gd name="connsiteY14" fmla="*/ 41265 h 95838"/>
                <a:gd name="connsiteX15" fmla="*/ 98060 w 98091"/>
                <a:gd name="connsiteY15" fmla="*/ 51266 h 95838"/>
                <a:gd name="connsiteX16" fmla="*/ 94821 w 98091"/>
                <a:gd name="connsiteY16" fmla="*/ 63172 h 95838"/>
                <a:gd name="connsiteX17" fmla="*/ 84629 w 98091"/>
                <a:gd name="connsiteY17" fmla="*/ 76126 h 95838"/>
                <a:gd name="connsiteX18" fmla="*/ 66627 w 98091"/>
                <a:gd name="connsiteY18" fmla="*/ 88223 h 95838"/>
                <a:gd name="connsiteX19" fmla="*/ 30146 w 98091"/>
                <a:gd name="connsiteY19" fmla="*/ 94605 h 95838"/>
                <a:gd name="connsiteX20" fmla="*/ 20145 w 98091"/>
                <a:gd name="connsiteY20" fmla="*/ 87365 h 95838"/>
                <a:gd name="connsiteX21" fmla="*/ 19669 w 98091"/>
                <a:gd name="connsiteY21" fmla="*/ 81460 h 95838"/>
                <a:gd name="connsiteX22" fmla="*/ 24527 w 98091"/>
                <a:gd name="connsiteY22" fmla="*/ 76698 h 95838"/>
                <a:gd name="connsiteX23" fmla="*/ 37862 w 98091"/>
                <a:gd name="connsiteY23" fmla="*/ 74602 h 95838"/>
                <a:gd name="connsiteX24" fmla="*/ 53959 w 98091"/>
                <a:gd name="connsiteY24" fmla="*/ 71078 h 95838"/>
                <a:gd name="connsiteX25" fmla="*/ 60722 w 98091"/>
                <a:gd name="connsiteY25" fmla="*/ 62124 h 95838"/>
                <a:gd name="connsiteX26" fmla="*/ 54149 w 98091"/>
                <a:gd name="connsiteY26" fmla="*/ 60886 h 95838"/>
                <a:gd name="connsiteX27" fmla="*/ 40052 w 98091"/>
                <a:gd name="connsiteY27" fmla="*/ 63839 h 95838"/>
                <a:gd name="connsiteX28" fmla="*/ 25289 w 98091"/>
                <a:gd name="connsiteY28" fmla="*/ 65172 h 95838"/>
                <a:gd name="connsiteX29" fmla="*/ 11287 w 98091"/>
                <a:gd name="connsiteY29" fmla="*/ 62505 h 95838"/>
                <a:gd name="connsiteX30" fmla="*/ 2619 w 98091"/>
                <a:gd name="connsiteY30" fmla="*/ 52599 h 95838"/>
                <a:gd name="connsiteX31" fmla="*/ 3953 w 98091"/>
                <a:gd name="connsiteY31" fmla="*/ 28406 h 95838"/>
                <a:gd name="connsiteX32" fmla="*/ 28432 w 98091"/>
                <a:gd name="connsiteY32" fmla="*/ 6784 h 9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8091" h="95838">
                  <a:moveTo>
                    <a:pt x="28432" y="6784"/>
                  </a:moveTo>
                  <a:cubicBezTo>
                    <a:pt x="38528" y="1640"/>
                    <a:pt x="48053" y="-550"/>
                    <a:pt x="56912" y="117"/>
                  </a:cubicBezTo>
                  <a:cubicBezTo>
                    <a:pt x="65770" y="783"/>
                    <a:pt x="71485" y="3641"/>
                    <a:pt x="73961" y="8499"/>
                  </a:cubicBezTo>
                  <a:cubicBezTo>
                    <a:pt x="74723" y="9927"/>
                    <a:pt x="74723" y="11547"/>
                    <a:pt x="74152" y="13356"/>
                  </a:cubicBezTo>
                  <a:cubicBezTo>
                    <a:pt x="73580" y="15166"/>
                    <a:pt x="72342" y="16500"/>
                    <a:pt x="70532" y="17452"/>
                  </a:cubicBezTo>
                  <a:cubicBezTo>
                    <a:pt x="68913" y="18309"/>
                    <a:pt x="66818" y="18595"/>
                    <a:pt x="64246" y="18500"/>
                  </a:cubicBezTo>
                  <a:cubicBezTo>
                    <a:pt x="61674" y="18309"/>
                    <a:pt x="59198" y="18024"/>
                    <a:pt x="56816" y="17642"/>
                  </a:cubicBezTo>
                  <a:cubicBezTo>
                    <a:pt x="54435" y="17261"/>
                    <a:pt x="51482" y="17166"/>
                    <a:pt x="48149" y="17547"/>
                  </a:cubicBezTo>
                  <a:cubicBezTo>
                    <a:pt x="44720" y="17928"/>
                    <a:pt x="41481" y="18881"/>
                    <a:pt x="38338" y="20500"/>
                  </a:cubicBezTo>
                  <a:cubicBezTo>
                    <a:pt x="34052" y="22691"/>
                    <a:pt x="32623" y="25072"/>
                    <a:pt x="33956" y="27644"/>
                  </a:cubicBezTo>
                  <a:cubicBezTo>
                    <a:pt x="34909" y="29454"/>
                    <a:pt x="36719" y="30406"/>
                    <a:pt x="39481" y="30406"/>
                  </a:cubicBezTo>
                  <a:cubicBezTo>
                    <a:pt x="42243" y="30406"/>
                    <a:pt x="45958" y="29930"/>
                    <a:pt x="50816" y="28977"/>
                  </a:cubicBezTo>
                  <a:cubicBezTo>
                    <a:pt x="55578" y="28025"/>
                    <a:pt x="59388" y="27549"/>
                    <a:pt x="62150" y="27549"/>
                  </a:cubicBezTo>
                  <a:cubicBezTo>
                    <a:pt x="71961" y="26596"/>
                    <a:pt x="79295" y="27072"/>
                    <a:pt x="84153" y="29168"/>
                  </a:cubicBezTo>
                  <a:cubicBezTo>
                    <a:pt x="89011" y="31263"/>
                    <a:pt x="93011" y="35359"/>
                    <a:pt x="96059" y="41265"/>
                  </a:cubicBezTo>
                  <a:cubicBezTo>
                    <a:pt x="97583" y="44217"/>
                    <a:pt x="98250" y="47551"/>
                    <a:pt x="98060" y="51266"/>
                  </a:cubicBezTo>
                  <a:cubicBezTo>
                    <a:pt x="97869" y="54981"/>
                    <a:pt x="96821" y="58981"/>
                    <a:pt x="94821" y="63172"/>
                  </a:cubicBezTo>
                  <a:cubicBezTo>
                    <a:pt x="92821" y="67363"/>
                    <a:pt x="89487" y="71745"/>
                    <a:pt x="84629" y="76126"/>
                  </a:cubicBezTo>
                  <a:cubicBezTo>
                    <a:pt x="79867" y="80603"/>
                    <a:pt x="73866" y="84603"/>
                    <a:pt x="66627" y="88223"/>
                  </a:cubicBezTo>
                  <a:cubicBezTo>
                    <a:pt x="52530" y="95367"/>
                    <a:pt x="40433" y="97462"/>
                    <a:pt x="30146" y="94605"/>
                  </a:cubicBezTo>
                  <a:cubicBezTo>
                    <a:pt x="25193" y="93176"/>
                    <a:pt x="21860" y="90795"/>
                    <a:pt x="20145" y="87365"/>
                  </a:cubicBezTo>
                  <a:cubicBezTo>
                    <a:pt x="19097" y="85270"/>
                    <a:pt x="18907" y="83365"/>
                    <a:pt x="19669" y="81460"/>
                  </a:cubicBezTo>
                  <a:cubicBezTo>
                    <a:pt x="20431" y="79555"/>
                    <a:pt x="22050" y="78031"/>
                    <a:pt x="24527" y="76698"/>
                  </a:cubicBezTo>
                  <a:cubicBezTo>
                    <a:pt x="27003" y="75459"/>
                    <a:pt x="31480" y="74697"/>
                    <a:pt x="37862" y="74602"/>
                  </a:cubicBezTo>
                  <a:cubicBezTo>
                    <a:pt x="44243" y="74411"/>
                    <a:pt x="49577" y="73269"/>
                    <a:pt x="53959" y="71078"/>
                  </a:cubicBezTo>
                  <a:cubicBezTo>
                    <a:pt x="59960" y="68030"/>
                    <a:pt x="62150" y="65077"/>
                    <a:pt x="60722" y="62124"/>
                  </a:cubicBezTo>
                  <a:cubicBezTo>
                    <a:pt x="59960" y="60600"/>
                    <a:pt x="57769" y="60219"/>
                    <a:pt x="54149" y="60886"/>
                  </a:cubicBezTo>
                  <a:cubicBezTo>
                    <a:pt x="50530" y="61553"/>
                    <a:pt x="45767" y="62505"/>
                    <a:pt x="40052" y="63839"/>
                  </a:cubicBezTo>
                  <a:cubicBezTo>
                    <a:pt x="34242" y="65172"/>
                    <a:pt x="29384" y="65553"/>
                    <a:pt x="25289" y="65172"/>
                  </a:cubicBezTo>
                  <a:cubicBezTo>
                    <a:pt x="19478" y="65553"/>
                    <a:pt x="14811" y="64696"/>
                    <a:pt x="11287" y="62505"/>
                  </a:cubicBezTo>
                  <a:cubicBezTo>
                    <a:pt x="7763" y="60410"/>
                    <a:pt x="4905" y="57076"/>
                    <a:pt x="2619" y="52599"/>
                  </a:cubicBezTo>
                  <a:cubicBezTo>
                    <a:pt x="-1286" y="44979"/>
                    <a:pt x="-810" y="36883"/>
                    <a:pt x="3953" y="28406"/>
                  </a:cubicBezTo>
                  <a:cubicBezTo>
                    <a:pt x="8715" y="19929"/>
                    <a:pt x="16907" y="12690"/>
                    <a:pt x="28432" y="6784"/>
                  </a:cubicBezTo>
                  <a:close/>
                </a:path>
              </a:pathLst>
            </a:custGeom>
            <a:solidFill>
              <a:srgbClr val="E598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827558" y="1705893"/>
            <a:ext cx="8161261" cy="4435582"/>
            <a:chOff x="-1387203" y="-1658951"/>
            <a:chExt cx="8161261" cy="4435582"/>
          </a:xfrm>
        </p:grpSpPr>
        <p:sp>
          <p:nvSpPr>
            <p:cNvPr id="116" name="TextBox 115"/>
            <p:cNvSpPr txBox="1"/>
            <p:nvPr/>
          </p:nvSpPr>
          <p:spPr>
            <a:xfrm>
              <a:off x="-1387203" y="-1624574"/>
              <a:ext cx="812186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0" b="0" i="0" u="none" strike="noStrike" kern="1200" cap="none" spc="0" normalizeH="0" baseline="0" noProof="0" dirty="0">
                  <a:ln w="165100"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CHÚC</a:t>
              </a:r>
              <a:r>
                <a:rPr kumimoji="0" lang="en-US" sz="14000" b="0" i="0" u="none" strike="noStrike" kern="1200" cap="none" spc="0" normalizeH="0" noProof="0" dirty="0">
                  <a:ln w="165100"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 CÁC EM HỌC TỐT</a:t>
              </a:r>
              <a:endParaRPr kumimoji="0" lang="en-US" sz="14000" b="0" i="0" u="none" strike="noStrike" kern="1200" cap="none" spc="0" normalizeH="0" baseline="0" noProof="0" dirty="0">
                <a:ln w="16510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Calibri Ligh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-1381811" y="-1658951"/>
              <a:ext cx="8155869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CHÚC</a:t>
              </a:r>
              <a:r>
                <a:rPr kumimoji="0" lang="en-US" sz="140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Calibri Light"/>
                </a:rPr>
                <a:t> CÁC EM HỌC TỐT</a:t>
              </a:r>
              <a:endPara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554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215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9A2B30-1236-4AE4-87EE-D197AD83D2F5}"/>
              </a:ext>
            </a:extLst>
          </p:cNvPr>
          <p:cNvGrpSpPr/>
          <p:nvPr/>
        </p:nvGrpSpPr>
        <p:grpSpPr>
          <a:xfrm flipH="1">
            <a:off x="7400102" y="2089583"/>
            <a:ext cx="4736828" cy="4073246"/>
            <a:chOff x="0" y="2109425"/>
            <a:chExt cx="4175648" cy="3567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A38F0A-1A32-4EF4-B84E-AD571214F6FF}"/>
                </a:ext>
              </a:extLst>
            </p:cNvPr>
            <p:cNvSpPr/>
            <p:nvPr/>
          </p:nvSpPr>
          <p:spPr>
            <a:xfrm>
              <a:off x="89421" y="3800165"/>
              <a:ext cx="1930287" cy="1132696"/>
            </a:xfrm>
            <a:custGeom>
              <a:avLst/>
              <a:gdLst>
                <a:gd name="connsiteX0" fmla="*/ 1932337 w 1963582"/>
                <a:gd name="connsiteY0" fmla="*/ 685324 h 987445"/>
                <a:gd name="connsiteX1" fmla="*/ 1516666 w 1963582"/>
                <a:gd name="connsiteY1" fmla="*/ 556927 h 987445"/>
                <a:gd name="connsiteX2" fmla="*/ 1516666 w 1963582"/>
                <a:gd name="connsiteY2" fmla="*/ 555498 h 987445"/>
                <a:gd name="connsiteX3" fmla="*/ 1516666 w 1963582"/>
                <a:gd name="connsiteY3" fmla="*/ 555498 h 987445"/>
                <a:gd name="connsiteX4" fmla="*/ 1763268 w 1963582"/>
                <a:gd name="connsiteY4" fmla="*/ 571881 h 987445"/>
                <a:gd name="connsiteX5" fmla="*/ 1763649 w 1963582"/>
                <a:gd name="connsiteY5" fmla="*/ 571881 h 987445"/>
                <a:gd name="connsiteX6" fmla="*/ 1772984 w 1963582"/>
                <a:gd name="connsiteY6" fmla="*/ 572357 h 987445"/>
                <a:gd name="connsiteX7" fmla="*/ 1773841 w 1963582"/>
                <a:gd name="connsiteY7" fmla="*/ 572357 h 987445"/>
                <a:gd name="connsiteX8" fmla="*/ 1782509 w 1963582"/>
                <a:gd name="connsiteY8" fmla="*/ 572738 h 987445"/>
                <a:gd name="connsiteX9" fmla="*/ 1784033 w 1963582"/>
                <a:gd name="connsiteY9" fmla="*/ 572834 h 987445"/>
                <a:gd name="connsiteX10" fmla="*/ 1791938 w 1963582"/>
                <a:gd name="connsiteY10" fmla="*/ 573119 h 987445"/>
                <a:gd name="connsiteX11" fmla="*/ 1793748 w 1963582"/>
                <a:gd name="connsiteY11" fmla="*/ 573214 h 987445"/>
                <a:gd name="connsiteX12" fmla="*/ 1801273 w 1963582"/>
                <a:gd name="connsiteY12" fmla="*/ 573500 h 987445"/>
                <a:gd name="connsiteX13" fmla="*/ 1803368 w 1963582"/>
                <a:gd name="connsiteY13" fmla="*/ 573596 h 987445"/>
                <a:gd name="connsiteX14" fmla="*/ 1810512 w 1963582"/>
                <a:gd name="connsiteY14" fmla="*/ 573786 h 987445"/>
                <a:gd name="connsiteX15" fmla="*/ 1812798 w 1963582"/>
                <a:gd name="connsiteY15" fmla="*/ 573786 h 987445"/>
                <a:gd name="connsiteX16" fmla="*/ 1819466 w 1963582"/>
                <a:gd name="connsiteY16" fmla="*/ 573881 h 987445"/>
                <a:gd name="connsiteX17" fmla="*/ 1822037 w 1963582"/>
                <a:gd name="connsiteY17" fmla="*/ 573881 h 987445"/>
                <a:gd name="connsiteX18" fmla="*/ 1828324 w 1963582"/>
                <a:gd name="connsiteY18" fmla="*/ 573881 h 987445"/>
                <a:gd name="connsiteX19" fmla="*/ 1830991 w 1963582"/>
                <a:gd name="connsiteY19" fmla="*/ 573881 h 987445"/>
                <a:gd name="connsiteX20" fmla="*/ 1836992 w 1963582"/>
                <a:gd name="connsiteY20" fmla="*/ 573786 h 987445"/>
                <a:gd name="connsiteX21" fmla="*/ 1839754 w 1963582"/>
                <a:gd name="connsiteY21" fmla="*/ 573786 h 987445"/>
                <a:gd name="connsiteX22" fmla="*/ 1845373 w 1963582"/>
                <a:gd name="connsiteY22" fmla="*/ 573691 h 987445"/>
                <a:gd name="connsiteX23" fmla="*/ 1848231 w 1963582"/>
                <a:gd name="connsiteY23" fmla="*/ 573596 h 987445"/>
                <a:gd name="connsiteX24" fmla="*/ 1853565 w 1963582"/>
                <a:gd name="connsiteY24" fmla="*/ 573405 h 987445"/>
                <a:gd name="connsiteX25" fmla="*/ 1856327 w 1963582"/>
                <a:gd name="connsiteY25" fmla="*/ 573310 h 987445"/>
                <a:gd name="connsiteX26" fmla="*/ 1861471 w 1963582"/>
                <a:gd name="connsiteY26" fmla="*/ 573024 h 987445"/>
                <a:gd name="connsiteX27" fmla="*/ 1864328 w 1963582"/>
                <a:gd name="connsiteY27" fmla="*/ 572834 h 987445"/>
                <a:gd name="connsiteX28" fmla="*/ 1869091 w 1963582"/>
                <a:gd name="connsiteY28" fmla="*/ 572452 h 987445"/>
                <a:gd name="connsiteX29" fmla="*/ 1871948 w 1963582"/>
                <a:gd name="connsiteY29" fmla="*/ 572167 h 987445"/>
                <a:gd name="connsiteX30" fmla="*/ 1876425 w 1963582"/>
                <a:gd name="connsiteY30" fmla="*/ 571690 h 987445"/>
                <a:gd name="connsiteX31" fmla="*/ 1879187 w 1963582"/>
                <a:gd name="connsiteY31" fmla="*/ 571405 h 987445"/>
                <a:gd name="connsiteX32" fmla="*/ 1883378 w 1963582"/>
                <a:gd name="connsiteY32" fmla="*/ 570928 h 987445"/>
                <a:gd name="connsiteX33" fmla="*/ 1886141 w 1963582"/>
                <a:gd name="connsiteY33" fmla="*/ 570547 h 987445"/>
                <a:gd name="connsiteX34" fmla="*/ 1890046 w 1963582"/>
                <a:gd name="connsiteY34" fmla="*/ 569976 h 987445"/>
                <a:gd name="connsiteX35" fmla="*/ 1892713 w 1963582"/>
                <a:gd name="connsiteY35" fmla="*/ 569500 h 987445"/>
                <a:gd name="connsiteX36" fmla="*/ 1893284 w 1963582"/>
                <a:gd name="connsiteY36" fmla="*/ 569405 h 987445"/>
                <a:gd name="connsiteX37" fmla="*/ 1946529 w 1963582"/>
                <a:gd name="connsiteY37" fmla="*/ 546830 h 987445"/>
                <a:gd name="connsiteX38" fmla="*/ 1891284 w 1963582"/>
                <a:gd name="connsiteY38" fmla="*/ 509397 h 987445"/>
                <a:gd name="connsiteX39" fmla="*/ 1423511 w 1963582"/>
                <a:gd name="connsiteY39" fmla="*/ 407003 h 987445"/>
                <a:gd name="connsiteX40" fmla="*/ 1413034 w 1963582"/>
                <a:gd name="connsiteY40" fmla="*/ 402717 h 987445"/>
                <a:gd name="connsiteX41" fmla="*/ 1412843 w 1963582"/>
                <a:gd name="connsiteY41" fmla="*/ 402622 h 987445"/>
                <a:gd name="connsiteX42" fmla="*/ 1410653 w 1963582"/>
                <a:gd name="connsiteY42" fmla="*/ 401384 h 987445"/>
                <a:gd name="connsiteX43" fmla="*/ 1410081 w 1963582"/>
                <a:gd name="connsiteY43" fmla="*/ 401002 h 987445"/>
                <a:gd name="connsiteX44" fmla="*/ 1408462 w 1963582"/>
                <a:gd name="connsiteY44" fmla="*/ 399859 h 987445"/>
                <a:gd name="connsiteX45" fmla="*/ 1407986 w 1963582"/>
                <a:gd name="connsiteY45" fmla="*/ 399478 h 987445"/>
                <a:gd name="connsiteX46" fmla="*/ 1405700 w 1963582"/>
                <a:gd name="connsiteY46" fmla="*/ 396240 h 987445"/>
                <a:gd name="connsiteX47" fmla="*/ 1405604 w 1963582"/>
                <a:gd name="connsiteY47" fmla="*/ 395573 h 987445"/>
                <a:gd name="connsiteX48" fmla="*/ 1405795 w 1963582"/>
                <a:gd name="connsiteY48" fmla="*/ 394811 h 987445"/>
                <a:gd name="connsiteX49" fmla="*/ 1406176 w 1963582"/>
                <a:gd name="connsiteY49" fmla="*/ 394049 h 987445"/>
                <a:gd name="connsiteX50" fmla="*/ 1406652 w 1963582"/>
                <a:gd name="connsiteY50" fmla="*/ 393382 h 987445"/>
                <a:gd name="connsiteX51" fmla="*/ 1407700 w 1963582"/>
                <a:gd name="connsiteY51" fmla="*/ 392430 h 987445"/>
                <a:gd name="connsiteX52" fmla="*/ 1408271 w 1963582"/>
                <a:gd name="connsiteY52" fmla="*/ 391954 h 987445"/>
                <a:gd name="connsiteX53" fmla="*/ 1410748 w 1963582"/>
                <a:gd name="connsiteY53" fmla="*/ 390620 h 987445"/>
                <a:gd name="connsiteX54" fmla="*/ 1411891 w 1963582"/>
                <a:gd name="connsiteY54" fmla="*/ 390144 h 987445"/>
                <a:gd name="connsiteX55" fmla="*/ 1414272 w 1963582"/>
                <a:gd name="connsiteY55" fmla="*/ 389287 h 987445"/>
                <a:gd name="connsiteX56" fmla="*/ 1415701 w 1963582"/>
                <a:gd name="connsiteY56" fmla="*/ 388810 h 987445"/>
                <a:gd name="connsiteX57" fmla="*/ 1418749 w 1963582"/>
                <a:gd name="connsiteY57" fmla="*/ 387953 h 987445"/>
                <a:gd name="connsiteX58" fmla="*/ 1420273 w 1963582"/>
                <a:gd name="connsiteY58" fmla="*/ 387572 h 987445"/>
                <a:gd name="connsiteX59" fmla="*/ 1425797 w 1963582"/>
                <a:gd name="connsiteY59" fmla="*/ 386334 h 987445"/>
                <a:gd name="connsiteX60" fmla="*/ 1476089 w 1963582"/>
                <a:gd name="connsiteY60" fmla="*/ 374809 h 987445"/>
                <a:gd name="connsiteX61" fmla="*/ 1498949 w 1963582"/>
                <a:gd name="connsiteY61" fmla="*/ 368427 h 987445"/>
                <a:gd name="connsiteX62" fmla="*/ 1647539 w 1963582"/>
                <a:gd name="connsiteY62" fmla="*/ 254317 h 987445"/>
                <a:gd name="connsiteX63" fmla="*/ 1647444 w 1963582"/>
                <a:gd name="connsiteY63" fmla="*/ 249079 h 987445"/>
                <a:gd name="connsiteX64" fmla="*/ 1647349 w 1963582"/>
                <a:gd name="connsiteY64" fmla="*/ 247936 h 987445"/>
                <a:gd name="connsiteX65" fmla="*/ 1647063 w 1963582"/>
                <a:gd name="connsiteY65" fmla="*/ 244507 h 987445"/>
                <a:gd name="connsiteX66" fmla="*/ 1646873 w 1963582"/>
                <a:gd name="connsiteY66" fmla="*/ 243364 h 987445"/>
                <a:gd name="connsiteX67" fmla="*/ 1646301 w 1963582"/>
                <a:gd name="connsiteY67" fmla="*/ 240601 h 987445"/>
                <a:gd name="connsiteX68" fmla="*/ 1646015 w 1963582"/>
                <a:gd name="connsiteY68" fmla="*/ 239649 h 987445"/>
                <a:gd name="connsiteX69" fmla="*/ 1645253 w 1963582"/>
                <a:gd name="connsiteY69" fmla="*/ 237363 h 987445"/>
                <a:gd name="connsiteX70" fmla="*/ 1644872 w 1963582"/>
                <a:gd name="connsiteY70" fmla="*/ 236601 h 987445"/>
                <a:gd name="connsiteX71" fmla="*/ 1643729 w 1963582"/>
                <a:gd name="connsiteY71" fmla="*/ 234696 h 987445"/>
                <a:gd name="connsiteX72" fmla="*/ 1643348 w 1963582"/>
                <a:gd name="connsiteY72" fmla="*/ 234125 h 987445"/>
                <a:gd name="connsiteX73" fmla="*/ 1643158 w 1963582"/>
                <a:gd name="connsiteY73" fmla="*/ 233934 h 987445"/>
                <a:gd name="connsiteX74" fmla="*/ 1644110 w 1963582"/>
                <a:gd name="connsiteY74" fmla="*/ 230124 h 987445"/>
                <a:gd name="connsiteX75" fmla="*/ 1521428 w 1963582"/>
                <a:gd name="connsiteY75" fmla="*/ 243745 h 987445"/>
                <a:gd name="connsiteX76" fmla="*/ 1521143 w 1963582"/>
                <a:gd name="connsiteY76" fmla="*/ 244221 h 987445"/>
                <a:gd name="connsiteX77" fmla="*/ 1363313 w 1963582"/>
                <a:gd name="connsiteY77" fmla="*/ 249936 h 987445"/>
                <a:gd name="connsiteX78" fmla="*/ 880491 w 1963582"/>
                <a:gd name="connsiteY78" fmla="*/ 335185 h 987445"/>
                <a:gd name="connsiteX79" fmla="*/ 0 w 1963582"/>
                <a:gd name="connsiteY79" fmla="*/ 0 h 987445"/>
                <a:gd name="connsiteX80" fmla="*/ 2762 w 1963582"/>
                <a:gd name="connsiteY80" fmla="*/ 311182 h 987445"/>
                <a:gd name="connsiteX81" fmla="*/ 2762 w 1963582"/>
                <a:gd name="connsiteY81" fmla="*/ 311182 h 987445"/>
                <a:gd name="connsiteX82" fmla="*/ 4572 w 1963582"/>
                <a:gd name="connsiteY82" fmla="*/ 514540 h 987445"/>
                <a:gd name="connsiteX83" fmla="*/ 1033939 w 1963582"/>
                <a:gd name="connsiteY83" fmla="*/ 749808 h 987445"/>
                <a:gd name="connsiteX84" fmla="*/ 1055084 w 1963582"/>
                <a:gd name="connsiteY84" fmla="*/ 759238 h 987445"/>
                <a:gd name="connsiteX85" fmla="*/ 1062133 w 1963582"/>
                <a:gd name="connsiteY85" fmla="*/ 762476 h 987445"/>
                <a:gd name="connsiteX86" fmla="*/ 1076516 w 1963582"/>
                <a:gd name="connsiteY86" fmla="*/ 769048 h 987445"/>
                <a:gd name="connsiteX87" fmla="*/ 1084326 w 1963582"/>
                <a:gd name="connsiteY87" fmla="*/ 772668 h 987445"/>
                <a:gd name="connsiteX88" fmla="*/ 1098042 w 1963582"/>
                <a:gd name="connsiteY88" fmla="*/ 779050 h 987445"/>
                <a:gd name="connsiteX89" fmla="*/ 1106043 w 1963582"/>
                <a:gd name="connsiteY89" fmla="*/ 782860 h 987445"/>
                <a:gd name="connsiteX90" fmla="*/ 1119854 w 1963582"/>
                <a:gd name="connsiteY90" fmla="*/ 789432 h 987445"/>
                <a:gd name="connsiteX91" fmla="*/ 1127189 w 1963582"/>
                <a:gd name="connsiteY91" fmla="*/ 792956 h 987445"/>
                <a:gd name="connsiteX92" fmla="*/ 1142048 w 1963582"/>
                <a:gd name="connsiteY92" fmla="*/ 800100 h 987445"/>
                <a:gd name="connsiteX93" fmla="*/ 1148239 w 1963582"/>
                <a:gd name="connsiteY93" fmla="*/ 803148 h 987445"/>
                <a:gd name="connsiteX94" fmla="*/ 1164908 w 1963582"/>
                <a:gd name="connsiteY94" fmla="*/ 811339 h 987445"/>
                <a:gd name="connsiteX95" fmla="*/ 1169003 w 1963582"/>
                <a:gd name="connsiteY95" fmla="*/ 813340 h 987445"/>
                <a:gd name="connsiteX96" fmla="*/ 1188625 w 1963582"/>
                <a:gd name="connsiteY96" fmla="*/ 823055 h 987445"/>
                <a:gd name="connsiteX97" fmla="*/ 1189482 w 1963582"/>
                <a:gd name="connsiteY97" fmla="*/ 823436 h 987445"/>
                <a:gd name="connsiteX98" fmla="*/ 1540764 w 1963582"/>
                <a:gd name="connsiteY98" fmla="*/ 982123 h 987445"/>
                <a:gd name="connsiteX99" fmla="*/ 1586484 w 1963582"/>
                <a:gd name="connsiteY99" fmla="*/ 977265 h 987445"/>
                <a:gd name="connsiteX100" fmla="*/ 1576388 w 1963582"/>
                <a:gd name="connsiteY100" fmla="*/ 953262 h 987445"/>
                <a:gd name="connsiteX101" fmla="*/ 1369028 w 1963582"/>
                <a:gd name="connsiteY101" fmla="*/ 795147 h 987445"/>
                <a:gd name="connsiteX102" fmla="*/ 1370648 w 1963582"/>
                <a:gd name="connsiteY102" fmla="*/ 791623 h 987445"/>
                <a:gd name="connsiteX103" fmla="*/ 1370648 w 1963582"/>
                <a:gd name="connsiteY103" fmla="*/ 791623 h 987445"/>
                <a:gd name="connsiteX104" fmla="*/ 1373886 w 1963582"/>
                <a:gd name="connsiteY104" fmla="*/ 790861 h 987445"/>
                <a:gd name="connsiteX105" fmla="*/ 1373981 w 1963582"/>
                <a:gd name="connsiteY105" fmla="*/ 790861 h 987445"/>
                <a:gd name="connsiteX106" fmla="*/ 1378648 w 1963582"/>
                <a:gd name="connsiteY106" fmla="*/ 790765 h 987445"/>
                <a:gd name="connsiteX107" fmla="*/ 1379125 w 1963582"/>
                <a:gd name="connsiteY107" fmla="*/ 790765 h 987445"/>
                <a:gd name="connsiteX108" fmla="*/ 1392841 w 1963582"/>
                <a:gd name="connsiteY108" fmla="*/ 792385 h 987445"/>
                <a:gd name="connsiteX109" fmla="*/ 1393127 w 1963582"/>
                <a:gd name="connsiteY109" fmla="*/ 792385 h 987445"/>
                <a:gd name="connsiteX110" fmla="*/ 1401890 w 1963582"/>
                <a:gd name="connsiteY110" fmla="*/ 794004 h 987445"/>
                <a:gd name="connsiteX111" fmla="*/ 1402556 w 1963582"/>
                <a:gd name="connsiteY111" fmla="*/ 794099 h 987445"/>
                <a:gd name="connsiteX112" fmla="*/ 1423892 w 1963582"/>
                <a:gd name="connsiteY112" fmla="*/ 798862 h 987445"/>
                <a:gd name="connsiteX113" fmla="*/ 1424083 w 1963582"/>
                <a:gd name="connsiteY113" fmla="*/ 798862 h 987445"/>
                <a:gd name="connsiteX114" fmla="*/ 1436180 w 1963582"/>
                <a:gd name="connsiteY114" fmla="*/ 801814 h 987445"/>
                <a:gd name="connsiteX115" fmla="*/ 1437037 w 1963582"/>
                <a:gd name="connsiteY115" fmla="*/ 802005 h 987445"/>
                <a:gd name="connsiteX116" fmla="*/ 1464088 w 1963582"/>
                <a:gd name="connsiteY116" fmla="*/ 809053 h 987445"/>
                <a:gd name="connsiteX117" fmla="*/ 1464659 w 1963582"/>
                <a:gd name="connsiteY117" fmla="*/ 809244 h 987445"/>
                <a:gd name="connsiteX118" fmla="*/ 1479233 w 1963582"/>
                <a:gd name="connsiteY118" fmla="*/ 813149 h 987445"/>
                <a:gd name="connsiteX119" fmla="*/ 1480090 w 1963582"/>
                <a:gd name="connsiteY119" fmla="*/ 813435 h 987445"/>
                <a:gd name="connsiteX120" fmla="*/ 1509903 w 1963582"/>
                <a:gd name="connsiteY120" fmla="*/ 821626 h 987445"/>
                <a:gd name="connsiteX121" fmla="*/ 1765078 w 1963582"/>
                <a:gd name="connsiteY121" fmla="*/ 881063 h 987445"/>
                <a:gd name="connsiteX122" fmla="*/ 1765173 w 1963582"/>
                <a:gd name="connsiteY122" fmla="*/ 881063 h 987445"/>
                <a:gd name="connsiteX123" fmla="*/ 1796225 w 1963582"/>
                <a:gd name="connsiteY123" fmla="*/ 883063 h 987445"/>
                <a:gd name="connsiteX124" fmla="*/ 1848517 w 1963582"/>
                <a:gd name="connsiteY124" fmla="*/ 873823 h 987445"/>
                <a:gd name="connsiteX125" fmla="*/ 1809655 w 1963582"/>
                <a:gd name="connsiteY125" fmla="*/ 826960 h 987445"/>
                <a:gd name="connsiteX126" fmla="*/ 1466374 w 1963582"/>
                <a:gd name="connsiteY126" fmla="*/ 676370 h 987445"/>
                <a:gd name="connsiteX127" fmla="*/ 1514475 w 1963582"/>
                <a:gd name="connsiteY127" fmla="*/ 685514 h 987445"/>
                <a:gd name="connsiteX128" fmla="*/ 1537430 w 1963582"/>
                <a:gd name="connsiteY128" fmla="*/ 690467 h 987445"/>
                <a:gd name="connsiteX129" fmla="*/ 1582674 w 1963582"/>
                <a:gd name="connsiteY129" fmla="*/ 700183 h 987445"/>
                <a:gd name="connsiteX130" fmla="*/ 1645063 w 1963582"/>
                <a:gd name="connsiteY130" fmla="*/ 712851 h 987445"/>
                <a:gd name="connsiteX131" fmla="*/ 1667066 w 1963582"/>
                <a:gd name="connsiteY131" fmla="*/ 717042 h 987445"/>
                <a:gd name="connsiteX132" fmla="*/ 1820894 w 1963582"/>
                <a:gd name="connsiteY132" fmla="*/ 740473 h 987445"/>
                <a:gd name="connsiteX133" fmla="*/ 1830991 w 1963582"/>
                <a:gd name="connsiteY133" fmla="*/ 741426 h 987445"/>
                <a:gd name="connsiteX134" fmla="*/ 1877282 w 1963582"/>
                <a:gd name="connsiteY134" fmla="*/ 743902 h 987445"/>
                <a:gd name="connsiteX135" fmla="*/ 1908239 w 1963582"/>
                <a:gd name="connsiteY135" fmla="*/ 742759 h 987445"/>
                <a:gd name="connsiteX136" fmla="*/ 1912430 w 1963582"/>
                <a:gd name="connsiteY136" fmla="*/ 742283 h 987445"/>
                <a:gd name="connsiteX137" fmla="*/ 1962341 w 1963582"/>
                <a:gd name="connsiteY137" fmla="*/ 724090 h 987445"/>
                <a:gd name="connsiteX138" fmla="*/ 1932337 w 1963582"/>
                <a:gd name="connsiteY138" fmla="*/ 685324 h 98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963582" h="987445">
                  <a:moveTo>
                    <a:pt x="1932337" y="685324"/>
                  </a:moveTo>
                  <a:cubicBezTo>
                    <a:pt x="1844135" y="623888"/>
                    <a:pt x="1526286" y="575977"/>
                    <a:pt x="1516666" y="556927"/>
                  </a:cubicBezTo>
                  <a:cubicBezTo>
                    <a:pt x="1516380" y="556355"/>
                    <a:pt x="1516475" y="555974"/>
                    <a:pt x="1516666" y="555498"/>
                  </a:cubicBezTo>
                  <a:lnTo>
                    <a:pt x="1516666" y="555498"/>
                  </a:lnTo>
                  <a:cubicBezTo>
                    <a:pt x="1521619" y="545878"/>
                    <a:pt x="1649730" y="565309"/>
                    <a:pt x="1763268" y="571881"/>
                  </a:cubicBezTo>
                  <a:cubicBezTo>
                    <a:pt x="1763363" y="571881"/>
                    <a:pt x="1763554" y="571881"/>
                    <a:pt x="1763649" y="571881"/>
                  </a:cubicBezTo>
                  <a:cubicBezTo>
                    <a:pt x="1766792" y="572072"/>
                    <a:pt x="1769840" y="572262"/>
                    <a:pt x="1772984" y="572357"/>
                  </a:cubicBezTo>
                  <a:cubicBezTo>
                    <a:pt x="1773269" y="572357"/>
                    <a:pt x="1773555" y="572357"/>
                    <a:pt x="1773841" y="572357"/>
                  </a:cubicBezTo>
                  <a:cubicBezTo>
                    <a:pt x="1776698" y="572548"/>
                    <a:pt x="1779556" y="572643"/>
                    <a:pt x="1782509" y="572738"/>
                  </a:cubicBezTo>
                  <a:cubicBezTo>
                    <a:pt x="1782985" y="572738"/>
                    <a:pt x="1783556" y="572738"/>
                    <a:pt x="1784033" y="572834"/>
                  </a:cubicBezTo>
                  <a:cubicBezTo>
                    <a:pt x="1786700" y="572929"/>
                    <a:pt x="1789367" y="573024"/>
                    <a:pt x="1791938" y="573119"/>
                  </a:cubicBezTo>
                  <a:cubicBezTo>
                    <a:pt x="1792510" y="573119"/>
                    <a:pt x="1793081" y="573119"/>
                    <a:pt x="1793748" y="573214"/>
                  </a:cubicBezTo>
                  <a:cubicBezTo>
                    <a:pt x="1796320" y="573310"/>
                    <a:pt x="1798796" y="573405"/>
                    <a:pt x="1801273" y="573500"/>
                  </a:cubicBezTo>
                  <a:cubicBezTo>
                    <a:pt x="1801940" y="573500"/>
                    <a:pt x="1802606" y="573500"/>
                    <a:pt x="1803368" y="573596"/>
                  </a:cubicBezTo>
                  <a:cubicBezTo>
                    <a:pt x="1805750" y="573691"/>
                    <a:pt x="1808131" y="573691"/>
                    <a:pt x="1810512" y="573786"/>
                  </a:cubicBezTo>
                  <a:cubicBezTo>
                    <a:pt x="1811274" y="573786"/>
                    <a:pt x="1812036" y="573786"/>
                    <a:pt x="1812798" y="573786"/>
                  </a:cubicBezTo>
                  <a:cubicBezTo>
                    <a:pt x="1814989" y="573786"/>
                    <a:pt x="1817275" y="573881"/>
                    <a:pt x="1819466" y="573881"/>
                  </a:cubicBezTo>
                  <a:cubicBezTo>
                    <a:pt x="1820323" y="573881"/>
                    <a:pt x="1821180" y="573881"/>
                    <a:pt x="1822037" y="573881"/>
                  </a:cubicBezTo>
                  <a:cubicBezTo>
                    <a:pt x="1824133" y="573881"/>
                    <a:pt x="1826228" y="573881"/>
                    <a:pt x="1828324" y="573881"/>
                  </a:cubicBezTo>
                  <a:cubicBezTo>
                    <a:pt x="1829181" y="573881"/>
                    <a:pt x="1830134" y="573881"/>
                    <a:pt x="1830991" y="573881"/>
                  </a:cubicBezTo>
                  <a:cubicBezTo>
                    <a:pt x="1832991" y="573881"/>
                    <a:pt x="1834991" y="573881"/>
                    <a:pt x="1836992" y="573786"/>
                  </a:cubicBezTo>
                  <a:cubicBezTo>
                    <a:pt x="1837944" y="573786"/>
                    <a:pt x="1838801" y="573786"/>
                    <a:pt x="1839754" y="573786"/>
                  </a:cubicBezTo>
                  <a:cubicBezTo>
                    <a:pt x="1841659" y="573786"/>
                    <a:pt x="1843564" y="573691"/>
                    <a:pt x="1845373" y="573691"/>
                  </a:cubicBezTo>
                  <a:cubicBezTo>
                    <a:pt x="1846326" y="573691"/>
                    <a:pt x="1847279" y="573596"/>
                    <a:pt x="1848231" y="573596"/>
                  </a:cubicBezTo>
                  <a:cubicBezTo>
                    <a:pt x="1850041" y="573500"/>
                    <a:pt x="1851851" y="573500"/>
                    <a:pt x="1853565" y="573405"/>
                  </a:cubicBezTo>
                  <a:cubicBezTo>
                    <a:pt x="1854518" y="573405"/>
                    <a:pt x="1855470" y="573310"/>
                    <a:pt x="1856327" y="573310"/>
                  </a:cubicBezTo>
                  <a:cubicBezTo>
                    <a:pt x="1858042" y="573214"/>
                    <a:pt x="1859756" y="573119"/>
                    <a:pt x="1861471" y="573024"/>
                  </a:cubicBezTo>
                  <a:cubicBezTo>
                    <a:pt x="1862423" y="572929"/>
                    <a:pt x="1863376" y="572929"/>
                    <a:pt x="1864328" y="572834"/>
                  </a:cubicBezTo>
                  <a:cubicBezTo>
                    <a:pt x="1865948" y="572738"/>
                    <a:pt x="1867472" y="572643"/>
                    <a:pt x="1869091" y="572452"/>
                  </a:cubicBezTo>
                  <a:cubicBezTo>
                    <a:pt x="1870043" y="572357"/>
                    <a:pt x="1870996" y="572262"/>
                    <a:pt x="1871948" y="572167"/>
                  </a:cubicBezTo>
                  <a:cubicBezTo>
                    <a:pt x="1873472" y="572072"/>
                    <a:pt x="1874996" y="571881"/>
                    <a:pt x="1876425" y="571690"/>
                  </a:cubicBezTo>
                  <a:cubicBezTo>
                    <a:pt x="1877378" y="571595"/>
                    <a:pt x="1878330" y="571500"/>
                    <a:pt x="1879187" y="571405"/>
                  </a:cubicBezTo>
                  <a:cubicBezTo>
                    <a:pt x="1880616" y="571214"/>
                    <a:pt x="1882045" y="571024"/>
                    <a:pt x="1883378" y="570928"/>
                  </a:cubicBezTo>
                  <a:cubicBezTo>
                    <a:pt x="1884331" y="570833"/>
                    <a:pt x="1885188" y="570643"/>
                    <a:pt x="1886141" y="570547"/>
                  </a:cubicBezTo>
                  <a:cubicBezTo>
                    <a:pt x="1887474" y="570357"/>
                    <a:pt x="1888712" y="570167"/>
                    <a:pt x="1890046" y="569976"/>
                  </a:cubicBezTo>
                  <a:cubicBezTo>
                    <a:pt x="1890903" y="569881"/>
                    <a:pt x="1891856" y="569690"/>
                    <a:pt x="1892713" y="569500"/>
                  </a:cubicBezTo>
                  <a:cubicBezTo>
                    <a:pt x="1892903" y="569500"/>
                    <a:pt x="1893094" y="569405"/>
                    <a:pt x="1893284" y="569405"/>
                  </a:cubicBezTo>
                  <a:cubicBezTo>
                    <a:pt x="1915763" y="570452"/>
                    <a:pt x="1942624" y="567309"/>
                    <a:pt x="1946529" y="546830"/>
                  </a:cubicBezTo>
                  <a:cubicBezTo>
                    <a:pt x="1951006" y="523113"/>
                    <a:pt x="1915859" y="513302"/>
                    <a:pt x="1891284" y="509397"/>
                  </a:cubicBezTo>
                  <a:cubicBezTo>
                    <a:pt x="1779746" y="469678"/>
                    <a:pt x="1497330" y="432816"/>
                    <a:pt x="1423511" y="407003"/>
                  </a:cubicBezTo>
                  <a:cubicBezTo>
                    <a:pt x="1419320" y="405575"/>
                    <a:pt x="1415796" y="404146"/>
                    <a:pt x="1413034" y="402717"/>
                  </a:cubicBezTo>
                  <a:cubicBezTo>
                    <a:pt x="1412939" y="402717"/>
                    <a:pt x="1412939" y="402622"/>
                    <a:pt x="1412843" y="402622"/>
                  </a:cubicBezTo>
                  <a:cubicBezTo>
                    <a:pt x="1412081" y="402241"/>
                    <a:pt x="1411319" y="401860"/>
                    <a:pt x="1410653" y="401384"/>
                  </a:cubicBezTo>
                  <a:cubicBezTo>
                    <a:pt x="1410462" y="401288"/>
                    <a:pt x="1410272" y="401098"/>
                    <a:pt x="1410081" y="401002"/>
                  </a:cubicBezTo>
                  <a:cubicBezTo>
                    <a:pt x="1409510" y="400621"/>
                    <a:pt x="1408938" y="400240"/>
                    <a:pt x="1408462" y="399859"/>
                  </a:cubicBezTo>
                  <a:cubicBezTo>
                    <a:pt x="1408271" y="399764"/>
                    <a:pt x="1408176" y="399574"/>
                    <a:pt x="1407986" y="399478"/>
                  </a:cubicBezTo>
                  <a:cubicBezTo>
                    <a:pt x="1406652" y="398335"/>
                    <a:pt x="1405890" y="397288"/>
                    <a:pt x="1405700" y="396240"/>
                  </a:cubicBezTo>
                  <a:cubicBezTo>
                    <a:pt x="1405700" y="396050"/>
                    <a:pt x="1405604" y="395764"/>
                    <a:pt x="1405604" y="395573"/>
                  </a:cubicBezTo>
                  <a:cubicBezTo>
                    <a:pt x="1405604" y="395288"/>
                    <a:pt x="1405700" y="395097"/>
                    <a:pt x="1405795" y="394811"/>
                  </a:cubicBezTo>
                  <a:cubicBezTo>
                    <a:pt x="1405890" y="394525"/>
                    <a:pt x="1405985" y="394335"/>
                    <a:pt x="1406176" y="394049"/>
                  </a:cubicBezTo>
                  <a:cubicBezTo>
                    <a:pt x="1406271" y="393859"/>
                    <a:pt x="1406462" y="393573"/>
                    <a:pt x="1406652" y="393382"/>
                  </a:cubicBezTo>
                  <a:cubicBezTo>
                    <a:pt x="1406938" y="393097"/>
                    <a:pt x="1407319" y="392811"/>
                    <a:pt x="1407700" y="392430"/>
                  </a:cubicBezTo>
                  <a:cubicBezTo>
                    <a:pt x="1407890" y="392239"/>
                    <a:pt x="1408081" y="392144"/>
                    <a:pt x="1408271" y="391954"/>
                  </a:cubicBezTo>
                  <a:cubicBezTo>
                    <a:pt x="1408938" y="391477"/>
                    <a:pt x="1409795" y="391096"/>
                    <a:pt x="1410748" y="390620"/>
                  </a:cubicBezTo>
                  <a:cubicBezTo>
                    <a:pt x="1411129" y="390430"/>
                    <a:pt x="1411510" y="390334"/>
                    <a:pt x="1411891" y="390144"/>
                  </a:cubicBezTo>
                  <a:cubicBezTo>
                    <a:pt x="1412653" y="389858"/>
                    <a:pt x="1413415" y="389572"/>
                    <a:pt x="1414272" y="389287"/>
                  </a:cubicBezTo>
                  <a:cubicBezTo>
                    <a:pt x="1414748" y="389096"/>
                    <a:pt x="1415225" y="389001"/>
                    <a:pt x="1415701" y="388810"/>
                  </a:cubicBezTo>
                  <a:cubicBezTo>
                    <a:pt x="1416653" y="388525"/>
                    <a:pt x="1417701" y="388239"/>
                    <a:pt x="1418749" y="387953"/>
                  </a:cubicBezTo>
                  <a:cubicBezTo>
                    <a:pt x="1419225" y="387858"/>
                    <a:pt x="1419797" y="387667"/>
                    <a:pt x="1420273" y="387572"/>
                  </a:cubicBezTo>
                  <a:cubicBezTo>
                    <a:pt x="1421987" y="387191"/>
                    <a:pt x="1423797" y="386715"/>
                    <a:pt x="1425797" y="386334"/>
                  </a:cubicBezTo>
                  <a:cubicBezTo>
                    <a:pt x="1443514" y="382810"/>
                    <a:pt x="1460373" y="378905"/>
                    <a:pt x="1476089" y="374809"/>
                  </a:cubicBezTo>
                  <a:cubicBezTo>
                    <a:pt x="1483995" y="372713"/>
                    <a:pt x="1491615" y="370618"/>
                    <a:pt x="1498949" y="368427"/>
                  </a:cubicBezTo>
                  <a:cubicBezTo>
                    <a:pt x="1594866" y="340042"/>
                    <a:pt x="1647539" y="300514"/>
                    <a:pt x="1647539" y="254317"/>
                  </a:cubicBezTo>
                  <a:cubicBezTo>
                    <a:pt x="1647539" y="252413"/>
                    <a:pt x="1647539" y="250698"/>
                    <a:pt x="1647444" y="249079"/>
                  </a:cubicBezTo>
                  <a:cubicBezTo>
                    <a:pt x="1647444" y="248698"/>
                    <a:pt x="1647349" y="248317"/>
                    <a:pt x="1647349" y="247936"/>
                  </a:cubicBezTo>
                  <a:cubicBezTo>
                    <a:pt x="1647254" y="246793"/>
                    <a:pt x="1647158" y="245554"/>
                    <a:pt x="1647063" y="244507"/>
                  </a:cubicBezTo>
                  <a:cubicBezTo>
                    <a:pt x="1646968" y="244126"/>
                    <a:pt x="1646968" y="243745"/>
                    <a:pt x="1646873" y="243364"/>
                  </a:cubicBezTo>
                  <a:cubicBezTo>
                    <a:pt x="1646682" y="242411"/>
                    <a:pt x="1646587" y="241459"/>
                    <a:pt x="1646301" y="240601"/>
                  </a:cubicBezTo>
                  <a:cubicBezTo>
                    <a:pt x="1646206" y="240221"/>
                    <a:pt x="1646111" y="239935"/>
                    <a:pt x="1646015" y="239649"/>
                  </a:cubicBezTo>
                  <a:cubicBezTo>
                    <a:pt x="1645825" y="238792"/>
                    <a:pt x="1645539" y="238030"/>
                    <a:pt x="1645253" y="237363"/>
                  </a:cubicBezTo>
                  <a:cubicBezTo>
                    <a:pt x="1645158" y="237077"/>
                    <a:pt x="1644968" y="236887"/>
                    <a:pt x="1644872" y="236601"/>
                  </a:cubicBezTo>
                  <a:cubicBezTo>
                    <a:pt x="1644491" y="235934"/>
                    <a:pt x="1644110" y="235267"/>
                    <a:pt x="1643729" y="234696"/>
                  </a:cubicBezTo>
                  <a:cubicBezTo>
                    <a:pt x="1643634" y="234505"/>
                    <a:pt x="1643444" y="234315"/>
                    <a:pt x="1643348" y="234125"/>
                  </a:cubicBezTo>
                  <a:cubicBezTo>
                    <a:pt x="1643253" y="234029"/>
                    <a:pt x="1643253" y="234029"/>
                    <a:pt x="1643158" y="233934"/>
                  </a:cubicBezTo>
                  <a:cubicBezTo>
                    <a:pt x="1644206" y="232600"/>
                    <a:pt x="1644682" y="231267"/>
                    <a:pt x="1644110" y="230124"/>
                  </a:cubicBezTo>
                  <a:cubicBezTo>
                    <a:pt x="1637919" y="218599"/>
                    <a:pt x="1521428" y="243745"/>
                    <a:pt x="1521428" y="243745"/>
                  </a:cubicBezTo>
                  <a:cubicBezTo>
                    <a:pt x="1521428" y="243745"/>
                    <a:pt x="1521333" y="243935"/>
                    <a:pt x="1521143" y="244221"/>
                  </a:cubicBezTo>
                  <a:cubicBezTo>
                    <a:pt x="1481614" y="248412"/>
                    <a:pt x="1430274" y="251460"/>
                    <a:pt x="1363313" y="249936"/>
                  </a:cubicBezTo>
                  <a:cubicBezTo>
                    <a:pt x="1113377" y="244221"/>
                    <a:pt x="1062228" y="352234"/>
                    <a:pt x="880491" y="335185"/>
                  </a:cubicBezTo>
                  <a:cubicBezTo>
                    <a:pt x="698754" y="318135"/>
                    <a:pt x="0" y="0"/>
                    <a:pt x="0" y="0"/>
                  </a:cubicBezTo>
                  <a:lnTo>
                    <a:pt x="2762" y="311182"/>
                  </a:lnTo>
                  <a:lnTo>
                    <a:pt x="2762" y="311182"/>
                  </a:lnTo>
                  <a:lnTo>
                    <a:pt x="4572" y="514540"/>
                  </a:lnTo>
                  <a:cubicBezTo>
                    <a:pt x="4572" y="514540"/>
                    <a:pt x="801053" y="647605"/>
                    <a:pt x="1033939" y="749808"/>
                  </a:cubicBezTo>
                  <a:cubicBezTo>
                    <a:pt x="1040987" y="752856"/>
                    <a:pt x="1048036" y="755999"/>
                    <a:pt x="1055084" y="759238"/>
                  </a:cubicBezTo>
                  <a:cubicBezTo>
                    <a:pt x="1057466" y="760285"/>
                    <a:pt x="1059847" y="761428"/>
                    <a:pt x="1062133" y="762476"/>
                  </a:cubicBezTo>
                  <a:cubicBezTo>
                    <a:pt x="1066895" y="764667"/>
                    <a:pt x="1071658" y="766858"/>
                    <a:pt x="1076516" y="769048"/>
                  </a:cubicBezTo>
                  <a:cubicBezTo>
                    <a:pt x="1079087" y="770287"/>
                    <a:pt x="1081754" y="771430"/>
                    <a:pt x="1084326" y="772668"/>
                  </a:cubicBezTo>
                  <a:cubicBezTo>
                    <a:pt x="1088898" y="774763"/>
                    <a:pt x="1093470" y="776954"/>
                    <a:pt x="1098042" y="779050"/>
                  </a:cubicBezTo>
                  <a:cubicBezTo>
                    <a:pt x="1100709" y="780288"/>
                    <a:pt x="1103376" y="781622"/>
                    <a:pt x="1106043" y="782860"/>
                  </a:cubicBezTo>
                  <a:cubicBezTo>
                    <a:pt x="1110615" y="785051"/>
                    <a:pt x="1115282" y="787241"/>
                    <a:pt x="1119854" y="789432"/>
                  </a:cubicBezTo>
                  <a:cubicBezTo>
                    <a:pt x="1122331" y="790575"/>
                    <a:pt x="1124807" y="791813"/>
                    <a:pt x="1127189" y="792956"/>
                  </a:cubicBezTo>
                  <a:cubicBezTo>
                    <a:pt x="1132142" y="795338"/>
                    <a:pt x="1137094" y="797719"/>
                    <a:pt x="1142048" y="800100"/>
                  </a:cubicBezTo>
                  <a:cubicBezTo>
                    <a:pt x="1144143" y="801052"/>
                    <a:pt x="1146143" y="802100"/>
                    <a:pt x="1148239" y="803148"/>
                  </a:cubicBezTo>
                  <a:cubicBezTo>
                    <a:pt x="1153763" y="805910"/>
                    <a:pt x="1159383" y="808577"/>
                    <a:pt x="1164908" y="811339"/>
                  </a:cubicBezTo>
                  <a:cubicBezTo>
                    <a:pt x="1166241" y="812006"/>
                    <a:pt x="1167670" y="812673"/>
                    <a:pt x="1169003" y="813340"/>
                  </a:cubicBezTo>
                  <a:cubicBezTo>
                    <a:pt x="1175576" y="816578"/>
                    <a:pt x="1182148" y="819817"/>
                    <a:pt x="1188625" y="823055"/>
                  </a:cubicBezTo>
                  <a:cubicBezTo>
                    <a:pt x="1188911" y="823151"/>
                    <a:pt x="1189196" y="823341"/>
                    <a:pt x="1189482" y="823436"/>
                  </a:cubicBezTo>
                  <a:cubicBezTo>
                    <a:pt x="1334929" y="895826"/>
                    <a:pt x="1472089" y="970026"/>
                    <a:pt x="1540764" y="982123"/>
                  </a:cubicBezTo>
                  <a:cubicBezTo>
                    <a:pt x="1556861" y="987743"/>
                    <a:pt x="1579436" y="992315"/>
                    <a:pt x="1586484" y="977265"/>
                  </a:cubicBezTo>
                  <a:cubicBezTo>
                    <a:pt x="1590770" y="968216"/>
                    <a:pt x="1585151" y="960025"/>
                    <a:pt x="1576388" y="953262"/>
                  </a:cubicBezTo>
                  <a:cubicBezTo>
                    <a:pt x="1540097" y="906399"/>
                    <a:pt x="1378458" y="823246"/>
                    <a:pt x="1369028" y="795147"/>
                  </a:cubicBezTo>
                  <a:cubicBezTo>
                    <a:pt x="1368457" y="793432"/>
                    <a:pt x="1369028" y="792289"/>
                    <a:pt x="1370648" y="791623"/>
                  </a:cubicBezTo>
                  <a:lnTo>
                    <a:pt x="1370648" y="791623"/>
                  </a:lnTo>
                  <a:cubicBezTo>
                    <a:pt x="1371410" y="791242"/>
                    <a:pt x="1372553" y="790956"/>
                    <a:pt x="1373886" y="790861"/>
                  </a:cubicBezTo>
                  <a:cubicBezTo>
                    <a:pt x="1373981" y="790861"/>
                    <a:pt x="1373981" y="790861"/>
                    <a:pt x="1373981" y="790861"/>
                  </a:cubicBezTo>
                  <a:cubicBezTo>
                    <a:pt x="1375315" y="790765"/>
                    <a:pt x="1376839" y="790670"/>
                    <a:pt x="1378648" y="790765"/>
                  </a:cubicBezTo>
                  <a:cubicBezTo>
                    <a:pt x="1378839" y="790765"/>
                    <a:pt x="1378934" y="790765"/>
                    <a:pt x="1379125" y="790765"/>
                  </a:cubicBezTo>
                  <a:cubicBezTo>
                    <a:pt x="1382840" y="790956"/>
                    <a:pt x="1387412" y="791527"/>
                    <a:pt x="1392841" y="792385"/>
                  </a:cubicBezTo>
                  <a:cubicBezTo>
                    <a:pt x="1392936" y="792385"/>
                    <a:pt x="1393031" y="792385"/>
                    <a:pt x="1393127" y="792385"/>
                  </a:cubicBezTo>
                  <a:cubicBezTo>
                    <a:pt x="1395889" y="792861"/>
                    <a:pt x="1398746" y="793432"/>
                    <a:pt x="1401890" y="794004"/>
                  </a:cubicBezTo>
                  <a:cubicBezTo>
                    <a:pt x="1402080" y="794004"/>
                    <a:pt x="1402366" y="794099"/>
                    <a:pt x="1402556" y="794099"/>
                  </a:cubicBezTo>
                  <a:cubicBezTo>
                    <a:pt x="1408938" y="795433"/>
                    <a:pt x="1416082" y="796957"/>
                    <a:pt x="1423892" y="798862"/>
                  </a:cubicBezTo>
                  <a:cubicBezTo>
                    <a:pt x="1423988" y="798862"/>
                    <a:pt x="1423988" y="798862"/>
                    <a:pt x="1424083" y="798862"/>
                  </a:cubicBezTo>
                  <a:cubicBezTo>
                    <a:pt x="1427988" y="799814"/>
                    <a:pt x="1431989" y="800767"/>
                    <a:pt x="1436180" y="801814"/>
                  </a:cubicBezTo>
                  <a:cubicBezTo>
                    <a:pt x="1436465" y="801910"/>
                    <a:pt x="1436751" y="802005"/>
                    <a:pt x="1437037" y="802005"/>
                  </a:cubicBezTo>
                  <a:cubicBezTo>
                    <a:pt x="1445514" y="804101"/>
                    <a:pt x="1454563" y="806482"/>
                    <a:pt x="1464088" y="809053"/>
                  </a:cubicBezTo>
                  <a:cubicBezTo>
                    <a:pt x="1464278" y="809149"/>
                    <a:pt x="1464469" y="809149"/>
                    <a:pt x="1464659" y="809244"/>
                  </a:cubicBezTo>
                  <a:cubicBezTo>
                    <a:pt x="1469422" y="810482"/>
                    <a:pt x="1474280" y="811816"/>
                    <a:pt x="1479233" y="813149"/>
                  </a:cubicBezTo>
                  <a:cubicBezTo>
                    <a:pt x="1479518" y="813244"/>
                    <a:pt x="1479804" y="813340"/>
                    <a:pt x="1480090" y="813435"/>
                  </a:cubicBezTo>
                  <a:cubicBezTo>
                    <a:pt x="1489710" y="816007"/>
                    <a:pt x="1499711" y="818769"/>
                    <a:pt x="1509903" y="821626"/>
                  </a:cubicBezTo>
                  <a:cubicBezTo>
                    <a:pt x="1593533" y="844677"/>
                    <a:pt x="1696117" y="873252"/>
                    <a:pt x="1765078" y="881063"/>
                  </a:cubicBezTo>
                  <a:cubicBezTo>
                    <a:pt x="1765078" y="881063"/>
                    <a:pt x="1765078" y="881063"/>
                    <a:pt x="1765173" y="881063"/>
                  </a:cubicBezTo>
                  <a:cubicBezTo>
                    <a:pt x="1776508" y="882301"/>
                    <a:pt x="1786985" y="883063"/>
                    <a:pt x="1796225" y="883063"/>
                  </a:cubicBezTo>
                  <a:cubicBezTo>
                    <a:pt x="1816418" y="888873"/>
                    <a:pt x="1840325" y="891254"/>
                    <a:pt x="1848517" y="873823"/>
                  </a:cubicBezTo>
                  <a:cubicBezTo>
                    <a:pt x="1857947" y="853821"/>
                    <a:pt x="1831372" y="836962"/>
                    <a:pt x="1809655" y="826960"/>
                  </a:cubicBezTo>
                  <a:cubicBezTo>
                    <a:pt x="1720787" y="768382"/>
                    <a:pt x="1477994" y="691705"/>
                    <a:pt x="1466374" y="676370"/>
                  </a:cubicBezTo>
                  <a:cubicBezTo>
                    <a:pt x="1465231" y="674942"/>
                    <a:pt x="1483900" y="678847"/>
                    <a:pt x="1514475" y="685514"/>
                  </a:cubicBezTo>
                  <a:cubicBezTo>
                    <a:pt x="1521523" y="687038"/>
                    <a:pt x="1529239" y="688753"/>
                    <a:pt x="1537430" y="690467"/>
                  </a:cubicBezTo>
                  <a:cubicBezTo>
                    <a:pt x="1551146" y="693420"/>
                    <a:pt x="1566386" y="696754"/>
                    <a:pt x="1582674" y="700183"/>
                  </a:cubicBezTo>
                  <a:cubicBezTo>
                    <a:pt x="1602200" y="704278"/>
                    <a:pt x="1623251" y="708660"/>
                    <a:pt x="1645063" y="712851"/>
                  </a:cubicBezTo>
                  <a:cubicBezTo>
                    <a:pt x="1652302" y="714280"/>
                    <a:pt x="1659636" y="715709"/>
                    <a:pt x="1667066" y="717042"/>
                  </a:cubicBezTo>
                  <a:cubicBezTo>
                    <a:pt x="1718882" y="726853"/>
                    <a:pt x="1773460" y="735711"/>
                    <a:pt x="1820894" y="740473"/>
                  </a:cubicBezTo>
                  <a:cubicBezTo>
                    <a:pt x="1824323" y="740759"/>
                    <a:pt x="1827657" y="741140"/>
                    <a:pt x="1830991" y="741426"/>
                  </a:cubicBezTo>
                  <a:cubicBezTo>
                    <a:pt x="1847564" y="742855"/>
                    <a:pt x="1863185" y="743712"/>
                    <a:pt x="1877282" y="743902"/>
                  </a:cubicBezTo>
                  <a:cubicBezTo>
                    <a:pt x="1888617" y="743998"/>
                    <a:pt x="1898999" y="743617"/>
                    <a:pt x="1908239" y="742759"/>
                  </a:cubicBezTo>
                  <a:cubicBezTo>
                    <a:pt x="1909667" y="742664"/>
                    <a:pt x="1911001" y="742474"/>
                    <a:pt x="1912430" y="742283"/>
                  </a:cubicBezTo>
                  <a:cubicBezTo>
                    <a:pt x="1933861" y="744760"/>
                    <a:pt x="1956340" y="742474"/>
                    <a:pt x="1962341" y="724090"/>
                  </a:cubicBezTo>
                  <a:cubicBezTo>
                    <a:pt x="1968341" y="706946"/>
                    <a:pt x="1951673" y="694087"/>
                    <a:pt x="1932337" y="685324"/>
                  </a:cubicBezTo>
                  <a:close/>
                </a:path>
              </a:pathLst>
            </a:custGeom>
            <a:solidFill>
              <a:srgbClr val="DEA3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FF0ED5-1B08-454B-9EA5-F619D05E9170}"/>
                </a:ext>
              </a:extLst>
            </p:cNvPr>
            <p:cNvSpPr/>
            <p:nvPr/>
          </p:nvSpPr>
          <p:spPr>
            <a:xfrm>
              <a:off x="0" y="3710025"/>
              <a:ext cx="916348" cy="888838"/>
            </a:xfrm>
            <a:custGeom>
              <a:avLst/>
              <a:gdLst>
                <a:gd name="connsiteX0" fmla="*/ 924401 w 932154"/>
                <a:gd name="connsiteY0" fmla="*/ 383572 h 774858"/>
                <a:gd name="connsiteX1" fmla="*/ 820865 w 932154"/>
                <a:gd name="connsiteY1" fmla="*/ 774859 h 774858"/>
                <a:gd name="connsiteX2" fmla="*/ 0 w 932154"/>
                <a:gd name="connsiteY2" fmla="*/ 606076 h 774858"/>
                <a:gd name="connsiteX3" fmla="*/ 0 w 932154"/>
                <a:gd name="connsiteY3" fmla="*/ 0 h 774858"/>
                <a:gd name="connsiteX4" fmla="*/ 924401 w 932154"/>
                <a:gd name="connsiteY4" fmla="*/ 383572 h 77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154" h="774858">
                  <a:moveTo>
                    <a:pt x="924401" y="383572"/>
                  </a:moveTo>
                  <a:cubicBezTo>
                    <a:pt x="924401" y="383572"/>
                    <a:pt x="974312" y="774859"/>
                    <a:pt x="820865" y="774859"/>
                  </a:cubicBezTo>
                  <a:cubicBezTo>
                    <a:pt x="801719" y="774859"/>
                    <a:pt x="0" y="606076"/>
                    <a:pt x="0" y="606076"/>
                  </a:cubicBezTo>
                  <a:lnTo>
                    <a:pt x="0" y="0"/>
                  </a:lnTo>
                  <a:lnTo>
                    <a:pt x="924401" y="383572"/>
                  </a:lnTo>
                  <a:close/>
                </a:path>
              </a:pathLst>
            </a:custGeom>
            <a:solidFill>
              <a:srgbClr val="DC4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5CBFC0-C8DB-4C2D-B7BD-C7F439EF801C}"/>
                </a:ext>
              </a:extLst>
            </p:cNvPr>
            <p:cNvSpPr/>
            <p:nvPr/>
          </p:nvSpPr>
          <p:spPr>
            <a:xfrm>
              <a:off x="93" y="4086210"/>
              <a:ext cx="916348" cy="512543"/>
            </a:xfrm>
            <a:custGeom>
              <a:avLst/>
              <a:gdLst>
                <a:gd name="connsiteX0" fmla="*/ 857917 w 932154"/>
                <a:gd name="connsiteY0" fmla="*/ 28099 h 446817"/>
                <a:gd name="connsiteX1" fmla="*/ 625221 w 932154"/>
                <a:gd name="connsiteY1" fmla="*/ 166878 h 446817"/>
                <a:gd name="connsiteX2" fmla="*/ 0 w 932154"/>
                <a:gd name="connsiteY2" fmla="*/ 0 h 446817"/>
                <a:gd name="connsiteX3" fmla="*/ 0 w 932154"/>
                <a:gd name="connsiteY3" fmla="*/ 278035 h 446817"/>
                <a:gd name="connsiteX4" fmla="*/ 820865 w 932154"/>
                <a:gd name="connsiteY4" fmla="*/ 446818 h 446817"/>
                <a:gd name="connsiteX5" fmla="*/ 924401 w 932154"/>
                <a:gd name="connsiteY5" fmla="*/ 55531 h 446817"/>
                <a:gd name="connsiteX6" fmla="*/ 857917 w 932154"/>
                <a:gd name="connsiteY6" fmla="*/ 28099 h 446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2154" h="446817">
                  <a:moveTo>
                    <a:pt x="857917" y="28099"/>
                  </a:moveTo>
                  <a:cubicBezTo>
                    <a:pt x="832295" y="77438"/>
                    <a:pt x="770001" y="141542"/>
                    <a:pt x="625221" y="166878"/>
                  </a:cubicBezTo>
                  <a:cubicBezTo>
                    <a:pt x="476345" y="192976"/>
                    <a:pt x="176308" y="76867"/>
                    <a:pt x="0" y="0"/>
                  </a:cubicBezTo>
                  <a:lnTo>
                    <a:pt x="0" y="278035"/>
                  </a:lnTo>
                  <a:cubicBezTo>
                    <a:pt x="0" y="278035"/>
                    <a:pt x="801719" y="446818"/>
                    <a:pt x="820865" y="446818"/>
                  </a:cubicBezTo>
                  <a:cubicBezTo>
                    <a:pt x="974312" y="446818"/>
                    <a:pt x="924401" y="55531"/>
                    <a:pt x="924401" y="55531"/>
                  </a:cubicBezTo>
                  <a:lnTo>
                    <a:pt x="857917" y="28099"/>
                  </a:lnTo>
                  <a:close/>
                </a:path>
              </a:pathLst>
            </a:custGeom>
            <a:solidFill>
              <a:srgbClr val="C1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1A5A2D68-D642-426A-A551-7F078AD28563}"/>
                </a:ext>
              </a:extLst>
            </p:cNvPr>
            <p:cNvGrpSpPr/>
            <p:nvPr/>
          </p:nvGrpSpPr>
          <p:grpSpPr>
            <a:xfrm>
              <a:off x="1379994" y="2873343"/>
              <a:ext cx="948975" cy="1006297"/>
              <a:chOff x="4947097" y="2356613"/>
              <a:chExt cx="965344" cy="87725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749299E-B80B-41DD-B643-058744A99E6C}"/>
                  </a:ext>
                </a:extLst>
              </p:cNvPr>
              <p:cNvSpPr/>
              <p:nvPr/>
            </p:nvSpPr>
            <p:spPr>
              <a:xfrm>
                <a:off x="4947097" y="2356613"/>
                <a:ext cx="965344" cy="877255"/>
              </a:xfrm>
              <a:custGeom>
                <a:avLst/>
                <a:gdLst>
                  <a:gd name="connsiteX0" fmla="*/ 573783 w 965344"/>
                  <a:gd name="connsiteY0" fmla="*/ 22159 h 877255"/>
                  <a:gd name="connsiteX1" fmla="*/ 407571 w 965344"/>
                  <a:gd name="connsiteY1" fmla="*/ 219708 h 877255"/>
                  <a:gd name="connsiteX2" fmla="*/ 149349 w 965344"/>
                  <a:gd name="connsiteY2" fmla="*/ 219517 h 877255"/>
                  <a:gd name="connsiteX3" fmla="*/ 115630 w 965344"/>
                  <a:gd name="connsiteY3" fmla="*/ 701958 h 877255"/>
                  <a:gd name="connsiteX4" fmla="*/ 713133 w 965344"/>
                  <a:gd name="connsiteY4" fmla="*/ 876647 h 877255"/>
                  <a:gd name="connsiteX5" fmla="*/ 964498 w 965344"/>
                  <a:gd name="connsiteY5" fmla="*/ 307147 h 877255"/>
                  <a:gd name="connsiteX6" fmla="*/ 573783 w 965344"/>
                  <a:gd name="connsiteY6" fmla="*/ 22159 h 87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5344" h="877255">
                    <a:moveTo>
                      <a:pt x="573783" y="22159"/>
                    </a:moveTo>
                    <a:cubicBezTo>
                      <a:pt x="437194" y="85691"/>
                      <a:pt x="407571" y="219708"/>
                      <a:pt x="407571" y="219708"/>
                    </a:cubicBezTo>
                    <a:cubicBezTo>
                      <a:pt x="407571" y="219708"/>
                      <a:pt x="286032" y="155985"/>
                      <a:pt x="149349" y="219517"/>
                    </a:cubicBezTo>
                    <a:cubicBezTo>
                      <a:pt x="12665" y="283049"/>
                      <a:pt x="-88300" y="506791"/>
                      <a:pt x="115630" y="701958"/>
                    </a:cubicBezTo>
                    <a:cubicBezTo>
                      <a:pt x="319560" y="897030"/>
                      <a:pt x="713133" y="876647"/>
                      <a:pt x="713133" y="876647"/>
                    </a:cubicBezTo>
                    <a:cubicBezTo>
                      <a:pt x="713133" y="876647"/>
                      <a:pt x="982310" y="588801"/>
                      <a:pt x="964498" y="307147"/>
                    </a:cubicBezTo>
                    <a:cubicBezTo>
                      <a:pt x="946591" y="25493"/>
                      <a:pt x="710466" y="-41468"/>
                      <a:pt x="573783" y="22159"/>
                    </a:cubicBezTo>
                    <a:close/>
                  </a:path>
                </a:pathLst>
              </a:custGeom>
              <a:solidFill>
                <a:srgbClr val="C13D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4D7B0B3-5C1B-4EA2-A516-BA2464877238}"/>
                  </a:ext>
                </a:extLst>
              </p:cNvPr>
              <p:cNvSpPr/>
              <p:nvPr/>
            </p:nvSpPr>
            <p:spPr>
              <a:xfrm>
                <a:off x="5403151" y="2356706"/>
                <a:ext cx="509195" cy="877146"/>
              </a:xfrm>
              <a:custGeom>
                <a:avLst/>
                <a:gdLst>
                  <a:gd name="connsiteX0" fmla="*/ 337852 w 509195"/>
                  <a:gd name="connsiteY0" fmla="*/ 540607 h 877146"/>
                  <a:gd name="connsiteX1" fmla="*/ 0 w 509195"/>
                  <a:gd name="connsiteY1" fmla="*/ 856361 h 877146"/>
                  <a:gd name="connsiteX2" fmla="*/ 256985 w 509195"/>
                  <a:gd name="connsiteY2" fmla="*/ 876554 h 877146"/>
                  <a:gd name="connsiteX3" fmla="*/ 508349 w 509195"/>
                  <a:gd name="connsiteY3" fmla="*/ 307054 h 877146"/>
                  <a:gd name="connsiteX4" fmla="*/ 196787 w 509195"/>
                  <a:gd name="connsiteY4" fmla="*/ 1206 h 877146"/>
                  <a:gd name="connsiteX5" fmla="*/ 196787 w 509195"/>
                  <a:gd name="connsiteY5" fmla="*/ 1206 h 877146"/>
                  <a:gd name="connsiteX6" fmla="*/ 337852 w 509195"/>
                  <a:gd name="connsiteY6" fmla="*/ 540607 h 87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95" h="877146">
                    <a:moveTo>
                      <a:pt x="337852" y="540607"/>
                    </a:moveTo>
                    <a:cubicBezTo>
                      <a:pt x="246031" y="695674"/>
                      <a:pt x="119444" y="793972"/>
                      <a:pt x="0" y="856361"/>
                    </a:cubicBezTo>
                    <a:cubicBezTo>
                      <a:pt x="139637" y="882555"/>
                      <a:pt x="256985" y="876554"/>
                      <a:pt x="256985" y="876554"/>
                    </a:cubicBezTo>
                    <a:cubicBezTo>
                      <a:pt x="256985" y="876554"/>
                      <a:pt x="526161" y="588708"/>
                      <a:pt x="508349" y="307054"/>
                    </a:cubicBezTo>
                    <a:cubicBezTo>
                      <a:pt x="493681" y="74644"/>
                      <a:pt x="330232" y="-11462"/>
                      <a:pt x="196787" y="1206"/>
                    </a:cubicBezTo>
                    <a:lnTo>
                      <a:pt x="196787" y="1206"/>
                    </a:lnTo>
                    <a:cubicBezTo>
                      <a:pt x="196882" y="1206"/>
                      <a:pt x="569690" y="149320"/>
                      <a:pt x="337852" y="540607"/>
                    </a:cubicBezTo>
                    <a:close/>
                  </a:path>
                </a:pathLst>
              </a:custGeom>
              <a:solidFill>
                <a:srgbClr val="B02C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0E1AFF1-9FEE-4D54-AA34-CC9B1B635D59}"/>
                  </a:ext>
                </a:extLst>
              </p:cNvPr>
              <p:cNvSpPr/>
              <p:nvPr/>
            </p:nvSpPr>
            <p:spPr>
              <a:xfrm>
                <a:off x="4987812" y="2610964"/>
                <a:ext cx="256176" cy="456846"/>
              </a:xfrm>
              <a:custGeom>
                <a:avLst/>
                <a:gdLst>
                  <a:gd name="connsiteX0" fmla="*/ 131303 w 256176"/>
                  <a:gd name="connsiteY0" fmla="*/ 456847 h 456846"/>
                  <a:gd name="connsiteX1" fmla="*/ 12527 w 256176"/>
                  <a:gd name="connsiteY1" fmla="*/ 151952 h 456846"/>
                  <a:gd name="connsiteX2" fmla="*/ 256176 w 256176"/>
                  <a:gd name="connsiteY2" fmla="*/ 314 h 456846"/>
                  <a:gd name="connsiteX3" fmla="*/ 131303 w 256176"/>
                  <a:gd name="connsiteY3" fmla="*/ 456847 h 45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176" h="456846">
                    <a:moveTo>
                      <a:pt x="131303" y="456847"/>
                    </a:moveTo>
                    <a:cubicBezTo>
                      <a:pt x="131303" y="456847"/>
                      <a:pt x="-48148" y="317972"/>
                      <a:pt x="12527" y="151952"/>
                    </a:cubicBezTo>
                    <a:cubicBezTo>
                      <a:pt x="73106" y="-14069"/>
                      <a:pt x="256176" y="314"/>
                      <a:pt x="256176" y="314"/>
                    </a:cubicBezTo>
                    <a:cubicBezTo>
                      <a:pt x="256176" y="314"/>
                      <a:pt x="-42052" y="158143"/>
                      <a:pt x="131303" y="456847"/>
                    </a:cubicBezTo>
                    <a:close/>
                  </a:path>
                </a:pathLst>
              </a:custGeom>
              <a:solidFill>
                <a:srgbClr val="D95F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" name="Graphic 1">
              <a:extLst>
                <a:ext uri="{FF2B5EF4-FFF2-40B4-BE49-F238E27FC236}">
                  <a16:creationId xmlns:a16="http://schemas.microsoft.com/office/drawing/2014/main" id="{9D4FF5E5-3459-4227-8FA0-A2A5DB9B91E9}"/>
                </a:ext>
              </a:extLst>
            </p:cNvPr>
            <p:cNvGrpSpPr/>
            <p:nvPr/>
          </p:nvGrpSpPr>
          <p:grpSpPr>
            <a:xfrm>
              <a:off x="2516856" y="2539003"/>
              <a:ext cx="900620" cy="959530"/>
              <a:chOff x="6103569" y="2065147"/>
              <a:chExt cx="916155" cy="836485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3286605-8464-40DB-9C30-EF2D9A86F186}"/>
                  </a:ext>
                </a:extLst>
              </p:cNvPr>
              <p:cNvSpPr/>
              <p:nvPr/>
            </p:nvSpPr>
            <p:spPr>
              <a:xfrm>
                <a:off x="6103569" y="2065147"/>
                <a:ext cx="916147" cy="836485"/>
              </a:xfrm>
              <a:custGeom>
                <a:avLst/>
                <a:gdLst>
                  <a:gd name="connsiteX0" fmla="*/ 781196 w 916147"/>
                  <a:gd name="connsiteY0" fmla="*/ 225614 h 836485"/>
                  <a:gd name="connsiteX1" fmla="*/ 535165 w 916147"/>
                  <a:gd name="connsiteY1" fmla="*/ 217804 h 836485"/>
                  <a:gd name="connsiteX2" fmla="*/ 382860 w 916147"/>
                  <a:gd name="connsiteY2" fmla="*/ 24446 h 836485"/>
                  <a:gd name="connsiteX3" fmla="*/ 1860 w 916147"/>
                  <a:gd name="connsiteY3" fmla="*/ 284002 h 836485"/>
                  <a:gd name="connsiteX4" fmla="*/ 223793 w 916147"/>
                  <a:gd name="connsiteY4" fmla="*/ 834357 h 836485"/>
                  <a:gd name="connsiteX5" fmla="*/ 798531 w 916147"/>
                  <a:gd name="connsiteY5" fmla="*/ 686243 h 836485"/>
                  <a:gd name="connsiteX6" fmla="*/ 781196 w 916147"/>
                  <a:gd name="connsiteY6" fmla="*/ 225614 h 83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147" h="836485">
                    <a:moveTo>
                      <a:pt x="781196" y="225614"/>
                    </a:moveTo>
                    <a:cubicBezTo>
                      <a:pt x="652989" y="160844"/>
                      <a:pt x="535165" y="217804"/>
                      <a:pt x="535165" y="217804"/>
                    </a:cubicBezTo>
                    <a:cubicBezTo>
                      <a:pt x="535165" y="217804"/>
                      <a:pt x="511067" y="89216"/>
                      <a:pt x="382860" y="24446"/>
                    </a:cubicBezTo>
                    <a:cubicBezTo>
                      <a:pt x="254654" y="-40324"/>
                      <a:pt x="27482" y="16159"/>
                      <a:pt x="1860" y="284002"/>
                    </a:cubicBezTo>
                    <a:cubicBezTo>
                      <a:pt x="-23762" y="551845"/>
                      <a:pt x="223793" y="834357"/>
                      <a:pt x="223793" y="834357"/>
                    </a:cubicBezTo>
                    <a:cubicBezTo>
                      <a:pt x="223793" y="834357"/>
                      <a:pt x="598221" y="865885"/>
                      <a:pt x="798531" y="686243"/>
                    </a:cubicBezTo>
                    <a:cubicBezTo>
                      <a:pt x="998747" y="506697"/>
                      <a:pt x="909402" y="290384"/>
                      <a:pt x="781196" y="225614"/>
                    </a:cubicBezTo>
                    <a:close/>
                  </a:path>
                </a:pathLst>
              </a:custGeom>
              <a:solidFill>
                <a:srgbClr val="C13D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1FA75EB-4FC4-4393-8A5A-273EBC2F7A4A}"/>
                  </a:ext>
                </a:extLst>
              </p:cNvPr>
              <p:cNvSpPr/>
              <p:nvPr/>
            </p:nvSpPr>
            <p:spPr>
              <a:xfrm>
                <a:off x="6190773" y="2337624"/>
                <a:ext cx="828951" cy="564007"/>
              </a:xfrm>
              <a:custGeom>
                <a:avLst/>
                <a:gdLst>
                  <a:gd name="connsiteX0" fmla="*/ 435769 w 828951"/>
                  <a:gd name="connsiteY0" fmla="*/ 424053 h 564007"/>
                  <a:gd name="connsiteX1" fmla="*/ 0 w 828951"/>
                  <a:gd name="connsiteY1" fmla="*/ 357569 h 564007"/>
                  <a:gd name="connsiteX2" fmla="*/ 136588 w 828951"/>
                  <a:gd name="connsiteY2" fmla="*/ 561880 h 564007"/>
                  <a:gd name="connsiteX3" fmla="*/ 711327 w 828951"/>
                  <a:gd name="connsiteY3" fmla="*/ 413766 h 564007"/>
                  <a:gd name="connsiteX4" fmla="*/ 756285 w 828951"/>
                  <a:gd name="connsiteY4" fmla="*/ 0 h 564007"/>
                  <a:gd name="connsiteX5" fmla="*/ 756285 w 828951"/>
                  <a:gd name="connsiteY5" fmla="*/ 0 h 564007"/>
                  <a:gd name="connsiteX6" fmla="*/ 435769 w 828951"/>
                  <a:gd name="connsiteY6" fmla="*/ 424053 h 56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951" h="564007">
                    <a:moveTo>
                      <a:pt x="435769" y="424053"/>
                    </a:moveTo>
                    <a:cubicBezTo>
                      <a:pt x="265462" y="446818"/>
                      <a:pt x="117157" y="410147"/>
                      <a:pt x="0" y="357569"/>
                    </a:cubicBezTo>
                    <a:cubicBezTo>
                      <a:pt x="62865" y="477584"/>
                      <a:pt x="136588" y="561880"/>
                      <a:pt x="136588" y="561880"/>
                    </a:cubicBezTo>
                    <a:cubicBezTo>
                      <a:pt x="136588" y="561880"/>
                      <a:pt x="511016" y="593408"/>
                      <a:pt x="711327" y="413766"/>
                    </a:cubicBezTo>
                    <a:cubicBezTo>
                      <a:pt x="876586" y="265557"/>
                      <a:pt x="844582" y="92393"/>
                      <a:pt x="756285" y="0"/>
                    </a:cubicBezTo>
                    <a:lnTo>
                      <a:pt x="756285" y="0"/>
                    </a:lnTo>
                    <a:cubicBezTo>
                      <a:pt x="756285" y="0"/>
                      <a:pt x="865537" y="366522"/>
                      <a:pt x="435769" y="424053"/>
                    </a:cubicBezTo>
                    <a:close/>
                  </a:path>
                </a:pathLst>
              </a:custGeom>
              <a:solidFill>
                <a:srgbClr val="B02C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EA32513-C059-44A6-B0A8-744932007B99}"/>
                  </a:ext>
                </a:extLst>
              </p:cNvPr>
              <p:cNvSpPr/>
              <p:nvPr/>
            </p:nvSpPr>
            <p:spPr>
              <a:xfrm>
                <a:off x="6131812" y="2116396"/>
                <a:ext cx="415481" cy="280474"/>
              </a:xfrm>
              <a:custGeom>
                <a:avLst/>
                <a:gdLst>
                  <a:gd name="connsiteX0" fmla="*/ 1 w 415481"/>
                  <a:gd name="connsiteY0" fmla="*/ 280474 h 280474"/>
                  <a:gd name="connsiteX1" fmla="*/ 158116 w 415481"/>
                  <a:gd name="connsiteY1" fmla="*/ 11488 h 280474"/>
                  <a:gd name="connsiteX2" fmla="*/ 415482 w 415481"/>
                  <a:gd name="connsiteY2" fmla="*/ 104357 h 280474"/>
                  <a:gd name="connsiteX3" fmla="*/ 1 w 415481"/>
                  <a:gd name="connsiteY3" fmla="*/ 280474 h 280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481" h="280474">
                    <a:moveTo>
                      <a:pt x="1" y="280474"/>
                    </a:moveTo>
                    <a:cubicBezTo>
                      <a:pt x="1" y="280474"/>
                      <a:pt x="-1999" y="64161"/>
                      <a:pt x="158116" y="11488"/>
                    </a:cubicBezTo>
                    <a:cubicBezTo>
                      <a:pt x="318231" y="-41185"/>
                      <a:pt x="415482" y="104357"/>
                      <a:pt x="415482" y="104357"/>
                    </a:cubicBezTo>
                    <a:cubicBezTo>
                      <a:pt x="415482" y="104357"/>
                      <a:pt x="121159" y="-25659"/>
                      <a:pt x="1" y="280474"/>
                    </a:cubicBezTo>
                    <a:close/>
                  </a:path>
                </a:pathLst>
              </a:custGeom>
              <a:solidFill>
                <a:srgbClr val="D95F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2" name="Graphic 1">
              <a:extLst>
                <a:ext uri="{FF2B5EF4-FFF2-40B4-BE49-F238E27FC236}">
                  <a16:creationId xmlns:a16="http://schemas.microsoft.com/office/drawing/2014/main" id="{64041FD0-0259-4FC6-ABBB-948F22DC7E40}"/>
                </a:ext>
              </a:extLst>
            </p:cNvPr>
            <p:cNvGrpSpPr/>
            <p:nvPr/>
          </p:nvGrpSpPr>
          <p:grpSpPr>
            <a:xfrm>
              <a:off x="1968560" y="2109425"/>
              <a:ext cx="687013" cy="704441"/>
              <a:chOff x="5545815" y="1690656"/>
              <a:chExt cx="698863" cy="614107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44D53D1-090E-4797-88FB-7B54DCEFF5A5}"/>
                  </a:ext>
                </a:extLst>
              </p:cNvPr>
              <p:cNvSpPr/>
              <p:nvPr/>
            </p:nvSpPr>
            <p:spPr>
              <a:xfrm>
                <a:off x="5545815" y="1690656"/>
                <a:ext cx="698849" cy="614107"/>
              </a:xfrm>
              <a:custGeom>
                <a:avLst/>
                <a:gdLst>
                  <a:gd name="connsiteX0" fmla="*/ 471604 w 698849"/>
                  <a:gd name="connsiteY0" fmla="*/ 3269 h 614107"/>
                  <a:gd name="connsiteX1" fmla="*/ 325014 w 698849"/>
                  <a:gd name="connsiteY1" fmla="*/ 112140 h 614107"/>
                  <a:gd name="connsiteX2" fmla="*/ 147373 w 698849"/>
                  <a:gd name="connsiteY2" fmla="*/ 70039 h 614107"/>
                  <a:gd name="connsiteX3" fmla="*/ 45646 w 698849"/>
                  <a:gd name="connsiteY3" fmla="*/ 396652 h 614107"/>
                  <a:gd name="connsiteX4" fmla="*/ 428455 w 698849"/>
                  <a:gd name="connsiteY4" fmla="*/ 614107 h 614107"/>
                  <a:gd name="connsiteX5" fmla="*/ 694108 w 698849"/>
                  <a:gd name="connsiteY5" fmla="*/ 263016 h 614107"/>
                  <a:gd name="connsiteX6" fmla="*/ 471604 w 698849"/>
                  <a:gd name="connsiteY6" fmla="*/ 3269 h 61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8849" h="614107">
                    <a:moveTo>
                      <a:pt x="471604" y="3269"/>
                    </a:moveTo>
                    <a:cubicBezTo>
                      <a:pt x="367210" y="24796"/>
                      <a:pt x="325014" y="112140"/>
                      <a:pt x="325014" y="112140"/>
                    </a:cubicBezTo>
                    <a:cubicBezTo>
                      <a:pt x="325014" y="112140"/>
                      <a:pt x="251671" y="48513"/>
                      <a:pt x="147373" y="70039"/>
                    </a:cubicBezTo>
                    <a:cubicBezTo>
                      <a:pt x="42979" y="91566"/>
                      <a:pt x="-62939" y="229107"/>
                      <a:pt x="45646" y="396652"/>
                    </a:cubicBezTo>
                    <a:cubicBezTo>
                      <a:pt x="154231" y="564101"/>
                      <a:pt x="428455" y="614107"/>
                      <a:pt x="428455" y="614107"/>
                    </a:cubicBezTo>
                    <a:cubicBezTo>
                      <a:pt x="428455" y="614107"/>
                      <a:pt x="660580" y="459802"/>
                      <a:pt x="694108" y="263016"/>
                    </a:cubicBezTo>
                    <a:cubicBezTo>
                      <a:pt x="727636" y="66325"/>
                      <a:pt x="575998" y="-18257"/>
                      <a:pt x="471604" y="3269"/>
                    </a:cubicBezTo>
                    <a:close/>
                  </a:path>
                </a:pathLst>
              </a:custGeom>
              <a:solidFill>
                <a:srgbClr val="C13D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2DECC0B-5B7A-45A7-AF87-F2A7C2BC4AAF}"/>
                  </a:ext>
                </a:extLst>
              </p:cNvPr>
              <p:cNvSpPr/>
              <p:nvPr/>
            </p:nvSpPr>
            <p:spPr>
              <a:xfrm>
                <a:off x="5800629" y="1692496"/>
                <a:ext cx="444048" cy="612267"/>
              </a:xfrm>
              <a:custGeom>
                <a:avLst/>
                <a:gdLst>
                  <a:gd name="connsiteX0" fmla="*/ 283940 w 444048"/>
                  <a:gd name="connsiteY0" fmla="*/ 394240 h 612267"/>
                  <a:gd name="connsiteX1" fmla="*/ 0 w 444048"/>
                  <a:gd name="connsiteY1" fmla="*/ 556546 h 612267"/>
                  <a:gd name="connsiteX2" fmla="*/ 173641 w 444048"/>
                  <a:gd name="connsiteY2" fmla="*/ 612267 h 612267"/>
                  <a:gd name="connsiteX3" fmla="*/ 439293 w 444048"/>
                  <a:gd name="connsiteY3" fmla="*/ 261176 h 612267"/>
                  <a:gd name="connsiteX4" fmla="*/ 274606 w 444048"/>
                  <a:gd name="connsiteY4" fmla="*/ 0 h 612267"/>
                  <a:gd name="connsiteX5" fmla="*/ 274606 w 444048"/>
                  <a:gd name="connsiteY5" fmla="*/ 0 h 612267"/>
                  <a:gd name="connsiteX6" fmla="*/ 283940 w 444048"/>
                  <a:gd name="connsiteY6" fmla="*/ 394240 h 61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048" h="612267">
                    <a:moveTo>
                      <a:pt x="283940" y="394240"/>
                    </a:moveTo>
                    <a:cubicBezTo>
                      <a:pt x="195453" y="486061"/>
                      <a:pt x="92392" y="533114"/>
                      <a:pt x="0" y="556546"/>
                    </a:cubicBezTo>
                    <a:cubicBezTo>
                      <a:pt x="91916" y="597313"/>
                      <a:pt x="173641" y="612267"/>
                      <a:pt x="173641" y="612267"/>
                    </a:cubicBezTo>
                    <a:cubicBezTo>
                      <a:pt x="173641" y="612267"/>
                      <a:pt x="405765" y="457962"/>
                      <a:pt x="439293" y="261176"/>
                    </a:cubicBezTo>
                    <a:cubicBezTo>
                      <a:pt x="467011" y="98774"/>
                      <a:pt x="368522" y="12954"/>
                      <a:pt x="274606" y="0"/>
                    </a:cubicBezTo>
                    <a:lnTo>
                      <a:pt x="274606" y="0"/>
                    </a:lnTo>
                    <a:cubicBezTo>
                      <a:pt x="274606" y="0"/>
                      <a:pt x="507206" y="162592"/>
                      <a:pt x="283940" y="394240"/>
                    </a:cubicBezTo>
                    <a:close/>
                  </a:path>
                </a:pathLst>
              </a:custGeom>
              <a:solidFill>
                <a:srgbClr val="B02C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2D7390D-DD35-4096-B90A-A39065469302}"/>
                  </a:ext>
                </a:extLst>
              </p:cNvPr>
              <p:cNvSpPr/>
              <p:nvPr/>
            </p:nvSpPr>
            <p:spPr>
              <a:xfrm>
                <a:off x="5572657" y="1801513"/>
                <a:ext cx="216351" cy="301320"/>
              </a:xfrm>
              <a:custGeom>
                <a:avLst/>
                <a:gdLst>
                  <a:gd name="connsiteX0" fmla="*/ 56141 w 216351"/>
                  <a:gd name="connsiteY0" fmla="*/ 301320 h 301320"/>
                  <a:gd name="connsiteX1" fmla="*/ 23947 w 216351"/>
                  <a:gd name="connsiteY1" fmla="*/ 72149 h 301320"/>
                  <a:gd name="connsiteX2" fmla="*/ 216352 w 216351"/>
                  <a:gd name="connsiteY2" fmla="*/ 7379 h 301320"/>
                  <a:gd name="connsiteX3" fmla="*/ 56141 w 216351"/>
                  <a:gd name="connsiteY3" fmla="*/ 301320 h 30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351" h="301320">
                    <a:moveTo>
                      <a:pt x="56141" y="301320"/>
                    </a:moveTo>
                    <a:cubicBezTo>
                      <a:pt x="56141" y="301320"/>
                      <a:pt x="-44729" y="176543"/>
                      <a:pt x="23947" y="72149"/>
                    </a:cubicBezTo>
                    <a:cubicBezTo>
                      <a:pt x="92717" y="-32245"/>
                      <a:pt x="216352" y="7379"/>
                      <a:pt x="216352" y="7379"/>
                    </a:cubicBezTo>
                    <a:cubicBezTo>
                      <a:pt x="216352" y="7379"/>
                      <a:pt x="-14629" y="67577"/>
                      <a:pt x="56141" y="301320"/>
                    </a:cubicBezTo>
                    <a:close/>
                  </a:path>
                </a:pathLst>
              </a:custGeom>
              <a:solidFill>
                <a:srgbClr val="D95F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ABE58504-52B8-4D9C-A6DA-3A334AFC6420}"/>
                </a:ext>
              </a:extLst>
            </p:cNvPr>
            <p:cNvGrpSpPr/>
            <p:nvPr/>
          </p:nvGrpSpPr>
          <p:grpSpPr>
            <a:xfrm>
              <a:off x="2007145" y="3011706"/>
              <a:ext cx="1308787" cy="1336513"/>
              <a:chOff x="5585066" y="2477233"/>
              <a:chExt cx="1331362" cy="1165126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CA1756C-2D91-40CE-A19F-974B43B4E66E}"/>
                  </a:ext>
                </a:extLst>
              </p:cNvPr>
              <p:cNvSpPr/>
              <p:nvPr/>
            </p:nvSpPr>
            <p:spPr>
              <a:xfrm>
                <a:off x="5585066" y="2477233"/>
                <a:ext cx="1331333" cy="1165030"/>
              </a:xfrm>
              <a:custGeom>
                <a:avLst/>
                <a:gdLst>
                  <a:gd name="connsiteX0" fmla="*/ 1043572 w 1331333"/>
                  <a:gd name="connsiteY0" fmla="*/ 119281 h 1165030"/>
                  <a:gd name="connsiteX1" fmla="*/ 707339 w 1331333"/>
                  <a:gd name="connsiteY1" fmla="*/ 206340 h 1165030"/>
                  <a:gd name="connsiteX2" fmla="*/ 424256 w 1331333"/>
                  <a:gd name="connsiteY2" fmla="*/ 4981 h 1165030"/>
                  <a:gd name="connsiteX3" fmla="*/ 11252 w 1331333"/>
                  <a:gd name="connsiteY3" fmla="*/ 507806 h 1165030"/>
                  <a:gd name="connsiteX4" fmla="*/ 530365 w 1331333"/>
                  <a:gd name="connsiteY4" fmla="*/ 1165031 h 1165030"/>
                  <a:gd name="connsiteX5" fmla="*/ 1249883 w 1331333"/>
                  <a:gd name="connsiteY5" fmla="*/ 736311 h 1165030"/>
                  <a:gd name="connsiteX6" fmla="*/ 1043572 w 1331333"/>
                  <a:gd name="connsiteY6" fmla="*/ 119281 h 116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333" h="1165030">
                    <a:moveTo>
                      <a:pt x="1043572" y="119281"/>
                    </a:moveTo>
                    <a:cubicBezTo>
                      <a:pt x="844214" y="82515"/>
                      <a:pt x="707339" y="206340"/>
                      <a:pt x="707339" y="206340"/>
                    </a:cubicBezTo>
                    <a:cubicBezTo>
                      <a:pt x="707339" y="206340"/>
                      <a:pt x="623615" y="41748"/>
                      <a:pt x="424256" y="4981"/>
                    </a:cubicBezTo>
                    <a:cubicBezTo>
                      <a:pt x="224898" y="-31785"/>
                      <a:pt x="-60280" y="134902"/>
                      <a:pt x="11252" y="507806"/>
                    </a:cubicBezTo>
                    <a:cubicBezTo>
                      <a:pt x="82785" y="880710"/>
                      <a:pt x="530365" y="1165031"/>
                      <a:pt x="530365" y="1165031"/>
                    </a:cubicBezTo>
                    <a:cubicBezTo>
                      <a:pt x="530365" y="1165031"/>
                      <a:pt x="1049954" y="1059113"/>
                      <a:pt x="1249883" y="736311"/>
                    </a:cubicBezTo>
                    <a:cubicBezTo>
                      <a:pt x="1449908" y="413604"/>
                      <a:pt x="1242930" y="156048"/>
                      <a:pt x="1043572" y="119281"/>
                    </a:cubicBezTo>
                    <a:close/>
                  </a:path>
                </a:pathLst>
              </a:custGeom>
              <a:solidFill>
                <a:srgbClr val="DC49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7E90A43-433E-4180-B86D-FB426F03F570}"/>
                  </a:ext>
                </a:extLst>
              </p:cNvPr>
              <p:cNvSpPr/>
              <p:nvPr/>
            </p:nvSpPr>
            <p:spPr>
              <a:xfrm>
                <a:off x="5849397" y="2635376"/>
                <a:ext cx="1067030" cy="1006982"/>
              </a:xfrm>
              <a:custGeom>
                <a:avLst/>
                <a:gdLst>
                  <a:gd name="connsiteX0" fmla="*/ 616553 w 1067030"/>
                  <a:gd name="connsiteY0" fmla="*/ 701516 h 1006982"/>
                  <a:gd name="connsiteX1" fmla="*/ 0 w 1067030"/>
                  <a:gd name="connsiteY1" fmla="*/ 784479 h 1006982"/>
                  <a:gd name="connsiteX2" fmla="*/ 266128 w 1067030"/>
                  <a:gd name="connsiteY2" fmla="*/ 1006983 h 1006982"/>
                  <a:gd name="connsiteX3" fmla="*/ 985647 w 1067030"/>
                  <a:gd name="connsiteY3" fmla="*/ 578263 h 1006982"/>
                  <a:gd name="connsiteX4" fmla="*/ 882301 w 1067030"/>
                  <a:gd name="connsiteY4" fmla="*/ 0 h 1006982"/>
                  <a:gd name="connsiteX5" fmla="*/ 882301 w 1067030"/>
                  <a:gd name="connsiteY5" fmla="*/ 0 h 1006982"/>
                  <a:gd name="connsiteX6" fmla="*/ 616553 w 1067030"/>
                  <a:gd name="connsiteY6" fmla="*/ 701516 h 100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7030" h="1006982">
                    <a:moveTo>
                      <a:pt x="616553" y="701516"/>
                    </a:moveTo>
                    <a:cubicBezTo>
                      <a:pt x="394907" y="800005"/>
                      <a:pt x="179546" y="809149"/>
                      <a:pt x="0" y="784479"/>
                    </a:cubicBezTo>
                    <a:cubicBezTo>
                      <a:pt x="132778" y="922115"/>
                      <a:pt x="266128" y="1006983"/>
                      <a:pt x="266128" y="1006983"/>
                    </a:cubicBezTo>
                    <a:cubicBezTo>
                      <a:pt x="266128" y="1006983"/>
                      <a:pt x="785717" y="901065"/>
                      <a:pt x="985647" y="578263"/>
                    </a:cubicBezTo>
                    <a:cubicBezTo>
                      <a:pt x="1150620" y="311848"/>
                      <a:pt x="1038511" y="90106"/>
                      <a:pt x="882301" y="0"/>
                    </a:cubicBezTo>
                    <a:lnTo>
                      <a:pt x="882301" y="0"/>
                    </a:lnTo>
                    <a:cubicBezTo>
                      <a:pt x="882206" y="0"/>
                      <a:pt x="1175766" y="452914"/>
                      <a:pt x="616553" y="701516"/>
                    </a:cubicBezTo>
                    <a:close/>
                  </a:path>
                </a:pathLst>
              </a:custGeom>
              <a:solidFill>
                <a:srgbClr val="C13D3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67F632A-0B96-4F3F-9DE6-E2BEEA798D99}"/>
                  </a:ext>
                </a:extLst>
              </p:cNvPr>
              <p:cNvSpPr/>
              <p:nvPr/>
            </p:nvSpPr>
            <p:spPr>
              <a:xfrm>
                <a:off x="5631017" y="2557757"/>
                <a:ext cx="512702" cy="481383"/>
              </a:xfrm>
              <a:custGeom>
                <a:avLst/>
                <a:gdLst>
                  <a:gd name="connsiteX0" fmla="*/ 19974 w 512702"/>
                  <a:gd name="connsiteY0" fmla="*/ 481384 h 481383"/>
                  <a:gd name="connsiteX1" fmla="*/ 127321 w 512702"/>
                  <a:gd name="connsiteY1" fmla="*/ 54378 h 481383"/>
                  <a:gd name="connsiteX2" fmla="*/ 512702 w 512702"/>
                  <a:gd name="connsiteY2" fmla="*/ 78000 h 481383"/>
                  <a:gd name="connsiteX3" fmla="*/ 19974 w 512702"/>
                  <a:gd name="connsiteY3" fmla="*/ 481384 h 48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702" h="481383">
                    <a:moveTo>
                      <a:pt x="19974" y="481384"/>
                    </a:moveTo>
                    <a:cubicBezTo>
                      <a:pt x="19974" y="481384"/>
                      <a:pt x="-68608" y="189252"/>
                      <a:pt x="127321" y="54378"/>
                    </a:cubicBezTo>
                    <a:cubicBezTo>
                      <a:pt x="323250" y="-80496"/>
                      <a:pt x="512702" y="78000"/>
                      <a:pt x="512702" y="78000"/>
                    </a:cubicBezTo>
                    <a:cubicBezTo>
                      <a:pt x="512702" y="78000"/>
                      <a:pt x="62646" y="18659"/>
                      <a:pt x="19974" y="481384"/>
                    </a:cubicBezTo>
                    <a:close/>
                  </a:path>
                </a:pathLst>
              </a:custGeom>
              <a:solidFill>
                <a:srgbClr val="E08D8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D78A83FE-45A9-478F-A63C-750BED419579}"/>
                </a:ext>
              </a:extLst>
            </p:cNvPr>
            <p:cNvGrpSpPr/>
            <p:nvPr/>
          </p:nvGrpSpPr>
          <p:grpSpPr>
            <a:xfrm>
              <a:off x="894962" y="3801805"/>
              <a:ext cx="3280686" cy="1875573"/>
              <a:chOff x="4453699" y="3166014"/>
              <a:chExt cx="3337274" cy="163506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397A7F-06C6-4539-9C1A-081E308CC162}"/>
                  </a:ext>
                </a:extLst>
              </p:cNvPr>
              <p:cNvSpPr/>
              <p:nvPr/>
            </p:nvSpPr>
            <p:spPr>
              <a:xfrm>
                <a:off x="4733353" y="3166204"/>
                <a:ext cx="2778537" cy="1634870"/>
              </a:xfrm>
              <a:custGeom>
                <a:avLst/>
                <a:gdLst>
                  <a:gd name="connsiteX0" fmla="*/ 1389031 w 2778537"/>
                  <a:gd name="connsiteY0" fmla="*/ 0 h 1634870"/>
                  <a:gd name="connsiteX1" fmla="*/ 1389031 w 2778537"/>
                  <a:gd name="connsiteY1" fmla="*/ 0 h 1634870"/>
                  <a:gd name="connsiteX2" fmla="*/ 0 w 2778537"/>
                  <a:gd name="connsiteY2" fmla="*/ 0 h 1634870"/>
                  <a:gd name="connsiteX3" fmla="*/ 0 w 2778537"/>
                  <a:gd name="connsiteY3" fmla="*/ 1521238 h 1634870"/>
                  <a:gd name="connsiteX4" fmla="*/ 1389507 w 2778537"/>
                  <a:gd name="connsiteY4" fmla="*/ 1634871 h 1634870"/>
                  <a:gd name="connsiteX5" fmla="*/ 2778538 w 2778537"/>
                  <a:gd name="connsiteY5" fmla="*/ 1521238 h 1634870"/>
                  <a:gd name="connsiteX6" fmla="*/ 2778538 w 2778537"/>
                  <a:gd name="connsiteY6" fmla="*/ 0 h 163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8537" h="1634870">
                    <a:moveTo>
                      <a:pt x="1389031" y="0"/>
                    </a:moveTo>
                    <a:lnTo>
                      <a:pt x="1389031" y="0"/>
                    </a:lnTo>
                    <a:lnTo>
                      <a:pt x="0" y="0"/>
                    </a:lnTo>
                    <a:lnTo>
                      <a:pt x="0" y="1521238"/>
                    </a:lnTo>
                    <a:lnTo>
                      <a:pt x="1389507" y="1634871"/>
                    </a:lnTo>
                    <a:lnTo>
                      <a:pt x="2778538" y="1521238"/>
                    </a:lnTo>
                    <a:lnTo>
                      <a:pt x="2778538" y="0"/>
                    </a:lnTo>
                    <a:close/>
                  </a:path>
                </a:pathLst>
              </a:custGeom>
              <a:solidFill>
                <a:srgbClr val="E2B8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DEC30C-D5E7-476E-AF75-388A9FEEB654}"/>
                  </a:ext>
                </a:extLst>
              </p:cNvPr>
              <p:cNvSpPr/>
              <p:nvPr/>
            </p:nvSpPr>
            <p:spPr>
              <a:xfrm>
                <a:off x="6284784" y="3719316"/>
                <a:ext cx="1150152" cy="336170"/>
              </a:xfrm>
              <a:custGeom>
                <a:avLst/>
                <a:gdLst>
                  <a:gd name="connsiteX0" fmla="*/ 1102044 w 1150152"/>
                  <a:gd name="connsiteY0" fmla="*/ 300138 h 336170"/>
                  <a:gd name="connsiteX1" fmla="*/ 54199 w 1150152"/>
                  <a:gd name="connsiteY1" fmla="*/ 336142 h 336170"/>
                  <a:gd name="connsiteX2" fmla="*/ 1620 w 1150152"/>
                  <a:gd name="connsiteY2" fmla="*/ 285374 h 336170"/>
                  <a:gd name="connsiteX3" fmla="*/ 1 w 1150152"/>
                  <a:gd name="connsiteY3" fmla="*/ 65918 h 336170"/>
                  <a:gd name="connsiteX4" fmla="*/ 49150 w 1150152"/>
                  <a:gd name="connsiteY4" fmla="*/ 15340 h 336170"/>
                  <a:gd name="connsiteX5" fmla="*/ 1095662 w 1150152"/>
                  <a:gd name="connsiteY5" fmla="*/ 5 h 336170"/>
                  <a:gd name="connsiteX6" fmla="*/ 1147192 w 1150152"/>
                  <a:gd name="connsiteY6" fmla="*/ 50392 h 336170"/>
                  <a:gd name="connsiteX7" fmla="*/ 1150145 w 1150152"/>
                  <a:gd name="connsiteY7" fmla="*/ 249179 h 336170"/>
                  <a:gd name="connsiteX8" fmla="*/ 1102044 w 1150152"/>
                  <a:gd name="connsiteY8" fmla="*/ 300138 h 3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0152" h="336170">
                    <a:moveTo>
                      <a:pt x="1102044" y="300138"/>
                    </a:moveTo>
                    <a:lnTo>
                      <a:pt x="54199" y="336142"/>
                    </a:lnTo>
                    <a:cubicBezTo>
                      <a:pt x="25719" y="337095"/>
                      <a:pt x="1906" y="314044"/>
                      <a:pt x="1620" y="285374"/>
                    </a:cubicBezTo>
                    <a:lnTo>
                      <a:pt x="1" y="65918"/>
                    </a:lnTo>
                    <a:cubicBezTo>
                      <a:pt x="-189" y="38200"/>
                      <a:pt x="21718" y="15721"/>
                      <a:pt x="49150" y="15340"/>
                    </a:cubicBezTo>
                    <a:lnTo>
                      <a:pt x="1095662" y="5"/>
                    </a:lnTo>
                    <a:cubicBezTo>
                      <a:pt x="1123666" y="-376"/>
                      <a:pt x="1146811" y="22198"/>
                      <a:pt x="1147192" y="50392"/>
                    </a:cubicBezTo>
                    <a:lnTo>
                      <a:pt x="1150145" y="249179"/>
                    </a:lnTo>
                    <a:cubicBezTo>
                      <a:pt x="1150621" y="276611"/>
                      <a:pt x="1129285" y="299185"/>
                      <a:pt x="1102044" y="300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D14D26B-5B55-495A-B38A-D7095E00553F}"/>
                  </a:ext>
                </a:extLst>
              </p:cNvPr>
              <p:cNvSpPr/>
              <p:nvPr/>
            </p:nvSpPr>
            <p:spPr>
              <a:xfrm>
                <a:off x="6122479" y="3166109"/>
                <a:ext cx="1389411" cy="635889"/>
              </a:xfrm>
              <a:custGeom>
                <a:avLst/>
                <a:gdLst>
                  <a:gd name="connsiteX0" fmla="*/ 236982 w 1389411"/>
                  <a:gd name="connsiteY0" fmla="*/ 416528 h 635889"/>
                  <a:gd name="connsiteX1" fmla="*/ 1389412 w 1389411"/>
                  <a:gd name="connsiteY1" fmla="*/ 635889 h 635889"/>
                  <a:gd name="connsiteX2" fmla="*/ 1389412 w 1389411"/>
                  <a:gd name="connsiteY2" fmla="*/ 0 h 635889"/>
                  <a:gd name="connsiteX3" fmla="*/ 0 w 1389411"/>
                  <a:gd name="connsiteY3" fmla="*/ 0 h 635889"/>
                  <a:gd name="connsiteX4" fmla="*/ 236982 w 1389411"/>
                  <a:gd name="connsiteY4" fmla="*/ 416528 h 63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9411" h="635889">
                    <a:moveTo>
                      <a:pt x="236982" y="416528"/>
                    </a:moveTo>
                    <a:cubicBezTo>
                      <a:pt x="236982" y="416528"/>
                      <a:pt x="1018699" y="577596"/>
                      <a:pt x="1389412" y="635889"/>
                    </a:cubicBezTo>
                    <a:lnTo>
                      <a:pt x="1389412" y="0"/>
                    </a:lnTo>
                    <a:lnTo>
                      <a:pt x="0" y="0"/>
                    </a:lnTo>
                    <a:lnTo>
                      <a:pt x="236982" y="41652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12A934C-44F1-45EC-B9B0-39FE53E29A58}"/>
                  </a:ext>
                </a:extLst>
              </p:cNvPr>
              <p:cNvSpPr/>
              <p:nvPr/>
            </p:nvSpPr>
            <p:spPr>
              <a:xfrm>
                <a:off x="4733354" y="3166203"/>
                <a:ext cx="1389507" cy="1634870"/>
              </a:xfrm>
              <a:custGeom>
                <a:avLst/>
                <a:gdLst>
                  <a:gd name="connsiteX0" fmla="*/ 1389507 w 1389507"/>
                  <a:gd name="connsiteY0" fmla="*/ 1634871 h 1634870"/>
                  <a:gd name="connsiteX1" fmla="*/ 0 w 1389507"/>
                  <a:gd name="connsiteY1" fmla="*/ 1521238 h 1634870"/>
                  <a:gd name="connsiteX2" fmla="*/ 0 w 1389507"/>
                  <a:gd name="connsiteY2" fmla="*/ 0 h 1634870"/>
                  <a:gd name="connsiteX3" fmla="*/ 1389031 w 1389507"/>
                  <a:gd name="connsiteY3" fmla="*/ 0 h 163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9507" h="1634870">
                    <a:moveTo>
                      <a:pt x="1389507" y="1634871"/>
                    </a:moveTo>
                    <a:lnTo>
                      <a:pt x="0" y="1521238"/>
                    </a:lnTo>
                    <a:lnTo>
                      <a:pt x="0" y="0"/>
                    </a:lnTo>
                    <a:lnTo>
                      <a:pt x="1389031" y="0"/>
                    </a:lnTo>
                    <a:close/>
                  </a:path>
                </a:pathLst>
              </a:custGeom>
              <a:solidFill>
                <a:srgbClr val="F4DA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98D27DA-3B77-47F2-91A0-2F3B7CDEE6A7}"/>
                  </a:ext>
                </a:extLst>
              </p:cNvPr>
              <p:cNvSpPr/>
              <p:nvPr/>
            </p:nvSpPr>
            <p:spPr>
              <a:xfrm>
                <a:off x="4733353" y="3166204"/>
                <a:ext cx="1388935" cy="612171"/>
              </a:xfrm>
              <a:custGeom>
                <a:avLst/>
                <a:gdLst>
                  <a:gd name="connsiteX0" fmla="*/ 0 w 1388935"/>
                  <a:gd name="connsiteY0" fmla="*/ 612172 h 612171"/>
                  <a:gd name="connsiteX1" fmla="*/ 1172813 w 1388935"/>
                  <a:gd name="connsiteY1" fmla="*/ 398907 h 612171"/>
                  <a:gd name="connsiteX2" fmla="*/ 1388936 w 1388935"/>
                  <a:gd name="connsiteY2" fmla="*/ 0 h 612171"/>
                  <a:gd name="connsiteX3" fmla="*/ 0 w 1388935"/>
                  <a:gd name="connsiteY3" fmla="*/ 0 h 612171"/>
                  <a:gd name="connsiteX4" fmla="*/ 0 w 1388935"/>
                  <a:gd name="connsiteY4" fmla="*/ 612172 h 61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935" h="612171">
                    <a:moveTo>
                      <a:pt x="0" y="612172"/>
                    </a:moveTo>
                    <a:cubicBezTo>
                      <a:pt x="299371" y="571119"/>
                      <a:pt x="1172813" y="398907"/>
                      <a:pt x="1172813" y="398907"/>
                    </a:cubicBezTo>
                    <a:lnTo>
                      <a:pt x="1388936" y="0"/>
                    </a:lnTo>
                    <a:lnTo>
                      <a:pt x="0" y="0"/>
                    </a:lnTo>
                    <a:lnTo>
                      <a:pt x="0" y="61217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9526325-796A-4F42-8CBE-417D87AFD58C}"/>
                  </a:ext>
                </a:extLst>
              </p:cNvPr>
              <p:cNvSpPr/>
              <p:nvPr/>
            </p:nvSpPr>
            <p:spPr>
              <a:xfrm>
                <a:off x="4453699" y="3166014"/>
                <a:ext cx="1668684" cy="287559"/>
              </a:xfrm>
              <a:custGeom>
                <a:avLst/>
                <a:gdLst>
                  <a:gd name="connsiteX0" fmla="*/ 1668685 w 1668684"/>
                  <a:gd name="connsiteY0" fmla="*/ 0 h 287559"/>
                  <a:gd name="connsiteX1" fmla="*/ 1380649 w 1668684"/>
                  <a:gd name="connsiteY1" fmla="*/ 287560 h 287559"/>
                  <a:gd name="connsiteX2" fmla="*/ 0 w 1668684"/>
                  <a:gd name="connsiteY2" fmla="*/ 287560 h 287559"/>
                  <a:gd name="connsiteX3" fmla="*/ 279654 w 1668684"/>
                  <a:gd name="connsiteY3" fmla="*/ 0 h 28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8684" h="287559">
                    <a:moveTo>
                      <a:pt x="1668685" y="0"/>
                    </a:moveTo>
                    <a:lnTo>
                      <a:pt x="1380649" y="287560"/>
                    </a:lnTo>
                    <a:lnTo>
                      <a:pt x="0" y="287560"/>
                    </a:lnTo>
                    <a:lnTo>
                      <a:pt x="279654" y="0"/>
                    </a:lnTo>
                    <a:close/>
                  </a:path>
                </a:pathLst>
              </a:custGeom>
              <a:solidFill>
                <a:srgbClr val="E2B8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E50E251-5FF1-4532-B8AC-CA37ED89738C}"/>
                  </a:ext>
                </a:extLst>
              </p:cNvPr>
              <p:cNvSpPr/>
              <p:nvPr/>
            </p:nvSpPr>
            <p:spPr>
              <a:xfrm>
                <a:off x="6122384" y="3166014"/>
                <a:ext cx="1668589" cy="287559"/>
              </a:xfrm>
              <a:custGeom>
                <a:avLst/>
                <a:gdLst>
                  <a:gd name="connsiteX0" fmla="*/ 0 w 1668589"/>
                  <a:gd name="connsiteY0" fmla="*/ 0 h 287559"/>
                  <a:gd name="connsiteX1" fmla="*/ 287941 w 1668589"/>
                  <a:gd name="connsiteY1" fmla="*/ 287560 h 287559"/>
                  <a:gd name="connsiteX2" fmla="*/ 1668590 w 1668589"/>
                  <a:gd name="connsiteY2" fmla="*/ 287560 h 287559"/>
                  <a:gd name="connsiteX3" fmla="*/ 1389031 w 1668589"/>
                  <a:gd name="connsiteY3" fmla="*/ 0 h 28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8589" h="287559">
                    <a:moveTo>
                      <a:pt x="0" y="0"/>
                    </a:moveTo>
                    <a:lnTo>
                      <a:pt x="287941" y="287560"/>
                    </a:lnTo>
                    <a:lnTo>
                      <a:pt x="1668590" y="287560"/>
                    </a:lnTo>
                    <a:lnTo>
                      <a:pt x="1389031" y="0"/>
                    </a:lnTo>
                    <a:close/>
                  </a:path>
                </a:pathLst>
              </a:custGeom>
              <a:solidFill>
                <a:srgbClr val="F4DA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" name="Graphic 1">
              <a:extLst>
                <a:ext uri="{FF2B5EF4-FFF2-40B4-BE49-F238E27FC236}">
                  <a16:creationId xmlns:a16="http://schemas.microsoft.com/office/drawing/2014/main" id="{718FB323-7C9F-4F14-9DC3-4FF026B5D620}"/>
                </a:ext>
              </a:extLst>
            </p:cNvPr>
            <p:cNvGrpSpPr/>
            <p:nvPr/>
          </p:nvGrpSpPr>
          <p:grpSpPr>
            <a:xfrm>
              <a:off x="97848" y="4348984"/>
              <a:ext cx="1930285" cy="1132948"/>
              <a:chOff x="3642836" y="3643026"/>
              <a:chExt cx="1963580" cy="98766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D84B7BC-79DB-42B5-8CB2-0EF0FD8ABF43}"/>
                  </a:ext>
                </a:extLst>
              </p:cNvPr>
              <p:cNvSpPr/>
              <p:nvPr/>
            </p:nvSpPr>
            <p:spPr>
              <a:xfrm>
                <a:off x="3642836" y="3643026"/>
                <a:ext cx="1954717" cy="983883"/>
              </a:xfrm>
              <a:custGeom>
                <a:avLst/>
                <a:gdLst>
                  <a:gd name="connsiteX0" fmla="*/ 0 w 1954717"/>
                  <a:gd name="connsiteY0" fmla="*/ 0 h 983883"/>
                  <a:gd name="connsiteX1" fmla="*/ 880396 w 1954717"/>
                  <a:gd name="connsiteY1" fmla="*/ 335089 h 983883"/>
                  <a:gd name="connsiteX2" fmla="*/ 1363218 w 1954717"/>
                  <a:gd name="connsiteY2" fmla="*/ 249841 h 983883"/>
                  <a:gd name="connsiteX3" fmla="*/ 1647444 w 1954717"/>
                  <a:gd name="connsiteY3" fmla="*/ 254222 h 983883"/>
                  <a:gd name="connsiteX4" fmla="*/ 1425702 w 1954717"/>
                  <a:gd name="connsiteY4" fmla="*/ 386143 h 983883"/>
                  <a:gd name="connsiteX5" fmla="*/ 1936909 w 1954717"/>
                  <a:gd name="connsiteY5" fmla="*/ 539496 h 983883"/>
                  <a:gd name="connsiteX6" fmla="*/ 1516571 w 1954717"/>
                  <a:gd name="connsiteY6" fmla="*/ 556546 h 983883"/>
                  <a:gd name="connsiteX7" fmla="*/ 1953959 w 1954717"/>
                  <a:gd name="connsiteY7" fmla="*/ 721233 h 983883"/>
                  <a:gd name="connsiteX8" fmla="*/ 1466279 w 1954717"/>
                  <a:gd name="connsiteY8" fmla="*/ 676465 h 983883"/>
                  <a:gd name="connsiteX9" fmla="*/ 1840325 w 1954717"/>
                  <a:gd name="connsiteY9" fmla="*/ 868966 h 983883"/>
                  <a:gd name="connsiteX10" fmla="*/ 1368838 w 1954717"/>
                  <a:gd name="connsiteY10" fmla="*/ 795147 h 983883"/>
                  <a:gd name="connsiteX11" fmla="*/ 1579626 w 1954717"/>
                  <a:gd name="connsiteY11" fmla="*/ 977455 h 983883"/>
                  <a:gd name="connsiteX12" fmla="*/ 1033653 w 1954717"/>
                  <a:gd name="connsiteY12" fmla="*/ 749713 h 983883"/>
                  <a:gd name="connsiteX13" fmla="*/ 4382 w 1954717"/>
                  <a:gd name="connsiteY13" fmla="*/ 514445 h 983883"/>
                  <a:gd name="connsiteX14" fmla="*/ 0 w 1954717"/>
                  <a:gd name="connsiteY14" fmla="*/ 0 h 98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4717" h="983883">
                    <a:moveTo>
                      <a:pt x="0" y="0"/>
                    </a:moveTo>
                    <a:cubicBezTo>
                      <a:pt x="0" y="0"/>
                      <a:pt x="698659" y="318135"/>
                      <a:pt x="880396" y="335089"/>
                    </a:cubicBezTo>
                    <a:cubicBezTo>
                      <a:pt x="1062133" y="352139"/>
                      <a:pt x="1113282" y="244221"/>
                      <a:pt x="1363218" y="249841"/>
                    </a:cubicBezTo>
                    <a:cubicBezTo>
                      <a:pt x="1613154" y="255556"/>
                      <a:pt x="1647444" y="197453"/>
                      <a:pt x="1647444" y="254222"/>
                    </a:cubicBezTo>
                    <a:cubicBezTo>
                      <a:pt x="1647444" y="310991"/>
                      <a:pt x="1567720" y="357759"/>
                      <a:pt x="1425702" y="386143"/>
                    </a:cubicBezTo>
                    <a:cubicBezTo>
                      <a:pt x="1283684" y="414528"/>
                      <a:pt x="1934909" y="476059"/>
                      <a:pt x="1936909" y="539496"/>
                    </a:cubicBezTo>
                    <a:cubicBezTo>
                      <a:pt x="1939385" y="617601"/>
                      <a:pt x="1505236" y="533781"/>
                      <a:pt x="1516571" y="556546"/>
                    </a:cubicBezTo>
                    <a:cubicBezTo>
                      <a:pt x="1527905" y="579311"/>
                      <a:pt x="1975580" y="642652"/>
                      <a:pt x="1953959" y="721233"/>
                    </a:cubicBezTo>
                    <a:cubicBezTo>
                      <a:pt x="1933956" y="793813"/>
                      <a:pt x="1460849" y="669227"/>
                      <a:pt x="1466279" y="676465"/>
                    </a:cubicBezTo>
                    <a:cubicBezTo>
                      <a:pt x="1481042" y="695992"/>
                      <a:pt x="1868329" y="814197"/>
                      <a:pt x="1840325" y="868966"/>
                    </a:cubicBezTo>
                    <a:cubicBezTo>
                      <a:pt x="1807845" y="932497"/>
                      <a:pt x="1357503" y="761047"/>
                      <a:pt x="1368838" y="795147"/>
                    </a:cubicBezTo>
                    <a:cubicBezTo>
                      <a:pt x="1380173" y="829247"/>
                      <a:pt x="1615916" y="944404"/>
                      <a:pt x="1579626" y="977455"/>
                    </a:cubicBezTo>
                    <a:cubicBezTo>
                      <a:pt x="1534478" y="1018699"/>
                      <a:pt x="1266539" y="851916"/>
                      <a:pt x="1033653" y="749713"/>
                    </a:cubicBezTo>
                    <a:cubicBezTo>
                      <a:pt x="800767" y="647510"/>
                      <a:pt x="4382" y="514445"/>
                      <a:pt x="4382" y="5144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B8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5BFD80A-E6AB-4E23-9ADA-D7A58600C0DD}"/>
                  </a:ext>
                </a:extLst>
              </p:cNvPr>
              <p:cNvSpPr/>
              <p:nvPr/>
            </p:nvSpPr>
            <p:spPr>
              <a:xfrm>
                <a:off x="4992329" y="3872959"/>
                <a:ext cx="297950" cy="176879"/>
              </a:xfrm>
              <a:custGeom>
                <a:avLst/>
                <a:gdLst>
                  <a:gd name="connsiteX0" fmla="*/ 73922 w 297950"/>
                  <a:gd name="connsiteY0" fmla="*/ 176879 h 176879"/>
                  <a:gd name="connsiteX1" fmla="*/ 76209 w 297950"/>
                  <a:gd name="connsiteY1" fmla="*/ 156400 h 176879"/>
                  <a:gd name="connsiteX2" fmla="*/ 297951 w 297950"/>
                  <a:gd name="connsiteY2" fmla="*/ 24479 h 176879"/>
                  <a:gd name="connsiteX3" fmla="*/ 286330 w 297950"/>
                  <a:gd name="connsiteY3" fmla="*/ 0 h 176879"/>
                  <a:gd name="connsiteX4" fmla="*/ 235657 w 297950"/>
                  <a:gd name="connsiteY4" fmla="*/ 78581 h 176879"/>
                  <a:gd name="connsiteX5" fmla="*/ 9 w 297950"/>
                  <a:gd name="connsiteY5" fmla="*/ 132588 h 176879"/>
                  <a:gd name="connsiteX6" fmla="*/ 73922 w 297950"/>
                  <a:gd name="connsiteY6" fmla="*/ 176879 h 17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950" h="176879">
                    <a:moveTo>
                      <a:pt x="73922" y="176879"/>
                    </a:moveTo>
                    <a:cubicBezTo>
                      <a:pt x="51158" y="168878"/>
                      <a:pt x="48110" y="162020"/>
                      <a:pt x="76209" y="156400"/>
                    </a:cubicBezTo>
                    <a:cubicBezTo>
                      <a:pt x="218226" y="128016"/>
                      <a:pt x="297951" y="81248"/>
                      <a:pt x="297951" y="24479"/>
                    </a:cubicBezTo>
                    <a:cubicBezTo>
                      <a:pt x="297951" y="8858"/>
                      <a:pt x="295284" y="1905"/>
                      <a:pt x="286330" y="0"/>
                    </a:cubicBezTo>
                    <a:cubicBezTo>
                      <a:pt x="298617" y="22193"/>
                      <a:pt x="306237" y="57626"/>
                      <a:pt x="235657" y="78581"/>
                    </a:cubicBezTo>
                    <a:cubicBezTo>
                      <a:pt x="132597" y="109252"/>
                      <a:pt x="-1230" y="106775"/>
                      <a:pt x="9" y="132588"/>
                    </a:cubicBezTo>
                    <a:cubicBezTo>
                      <a:pt x="866" y="151067"/>
                      <a:pt x="23630" y="166497"/>
                      <a:pt x="73922" y="176879"/>
                    </a:cubicBezTo>
                    <a:close/>
                  </a:path>
                </a:pathLst>
              </a:custGeom>
              <a:solidFill>
                <a:srgbClr val="DEA3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6A406DEB-98F8-4068-A9A4-86E6A52A3E6E}"/>
                  </a:ext>
                </a:extLst>
              </p:cNvPr>
              <p:cNvGrpSpPr/>
              <p:nvPr/>
            </p:nvGrpSpPr>
            <p:grpSpPr>
              <a:xfrm>
                <a:off x="3645503" y="3954207"/>
                <a:ext cx="1952028" cy="672709"/>
                <a:chOff x="3645503" y="3954207"/>
                <a:chExt cx="1952028" cy="672709"/>
              </a:xfrm>
              <a:solidFill>
                <a:srgbClr val="DEA395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AE7BB38-4AD3-4DF3-86DF-68ABED774AE6}"/>
                    </a:ext>
                  </a:extLst>
                </p:cNvPr>
                <p:cNvSpPr/>
                <p:nvPr/>
              </p:nvSpPr>
              <p:spPr>
                <a:xfrm>
                  <a:off x="4977288" y="4394186"/>
                  <a:ext cx="477107" cy="132155"/>
                </a:xfrm>
                <a:custGeom>
                  <a:avLst/>
                  <a:gdLst>
                    <a:gd name="connsiteX0" fmla="*/ 333280 w 477107"/>
                    <a:gd name="connsiteY0" fmla="*/ 88659 h 132155"/>
                    <a:gd name="connsiteX1" fmla="*/ 0 w 477107"/>
                    <a:gd name="connsiteY1" fmla="*/ 5982 h 132155"/>
                    <a:gd name="connsiteX2" fmla="*/ 35909 w 477107"/>
                    <a:gd name="connsiteY2" fmla="*/ 40558 h 132155"/>
                    <a:gd name="connsiteX3" fmla="*/ 477107 w 477107"/>
                    <a:gd name="connsiteY3" fmla="*/ 131426 h 132155"/>
                    <a:gd name="connsiteX4" fmla="*/ 333280 w 477107"/>
                    <a:gd name="connsiteY4" fmla="*/ 88659 h 13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7107" h="132155">
                      <a:moveTo>
                        <a:pt x="333280" y="88659"/>
                      </a:moveTo>
                      <a:cubicBezTo>
                        <a:pt x="181832" y="52845"/>
                        <a:pt x="0" y="-21545"/>
                        <a:pt x="0" y="5982"/>
                      </a:cubicBezTo>
                      <a:cubicBezTo>
                        <a:pt x="0" y="11792"/>
                        <a:pt x="14097" y="24270"/>
                        <a:pt x="35909" y="40558"/>
                      </a:cubicBezTo>
                      <a:cubicBezTo>
                        <a:pt x="62198" y="28080"/>
                        <a:pt x="376809" y="142285"/>
                        <a:pt x="477107" y="131426"/>
                      </a:cubicBezTo>
                      <a:cubicBezTo>
                        <a:pt x="437293" y="118091"/>
                        <a:pt x="388048" y="101518"/>
                        <a:pt x="333280" y="88659"/>
                      </a:cubicBezTo>
                      <a:close/>
                    </a:path>
                  </a:pathLst>
                </a:custGeom>
                <a:solidFill>
                  <a:srgbClr val="DEA3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4C825C8-76CF-4821-B412-3B5299A3A04B}"/>
                    </a:ext>
                  </a:extLst>
                </p:cNvPr>
                <p:cNvSpPr/>
                <p:nvPr/>
              </p:nvSpPr>
              <p:spPr>
                <a:xfrm>
                  <a:off x="3645503" y="3954207"/>
                  <a:ext cx="1562290" cy="672709"/>
                </a:xfrm>
                <a:custGeom>
                  <a:avLst/>
                  <a:gdLst>
                    <a:gd name="connsiteX0" fmla="*/ 0 w 1562290"/>
                    <a:gd name="connsiteY0" fmla="*/ 0 h 672709"/>
                    <a:gd name="connsiteX1" fmla="*/ 1810 w 1562290"/>
                    <a:gd name="connsiteY1" fmla="*/ 203359 h 672709"/>
                    <a:gd name="connsiteX2" fmla="*/ 1031081 w 1562290"/>
                    <a:gd name="connsiteY2" fmla="*/ 438626 h 672709"/>
                    <a:gd name="connsiteX3" fmla="*/ 1562291 w 1562290"/>
                    <a:gd name="connsiteY3" fmla="*/ 672275 h 672709"/>
                    <a:gd name="connsiteX4" fmla="*/ 1436465 w 1562290"/>
                    <a:gd name="connsiteY4" fmla="*/ 603028 h 672709"/>
                    <a:gd name="connsiteX5" fmla="*/ 1020509 w 1562290"/>
                    <a:gd name="connsiteY5" fmla="*/ 294513 h 672709"/>
                    <a:gd name="connsiteX6" fmla="*/ 665226 w 1562290"/>
                    <a:gd name="connsiteY6" fmla="*/ 242221 h 672709"/>
                    <a:gd name="connsiteX7" fmla="*/ 0 w 1562290"/>
                    <a:gd name="connsiteY7" fmla="*/ 0 h 672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2290" h="672709">
                      <a:moveTo>
                        <a:pt x="0" y="0"/>
                      </a:moveTo>
                      <a:lnTo>
                        <a:pt x="1810" y="203359"/>
                      </a:lnTo>
                      <a:cubicBezTo>
                        <a:pt x="1810" y="203359"/>
                        <a:pt x="798195" y="336423"/>
                        <a:pt x="1031081" y="438626"/>
                      </a:cubicBezTo>
                      <a:cubicBezTo>
                        <a:pt x="1245680" y="532828"/>
                        <a:pt x="1489901" y="681800"/>
                        <a:pt x="1562291" y="672275"/>
                      </a:cubicBezTo>
                      <a:cubicBezTo>
                        <a:pt x="1522857" y="654844"/>
                        <a:pt x="1474280" y="626269"/>
                        <a:pt x="1436465" y="603028"/>
                      </a:cubicBezTo>
                      <a:cubicBezTo>
                        <a:pt x="1364837" y="558927"/>
                        <a:pt x="1075658" y="355092"/>
                        <a:pt x="1020509" y="294513"/>
                      </a:cubicBezTo>
                      <a:cubicBezTo>
                        <a:pt x="965454" y="233934"/>
                        <a:pt x="891064" y="275273"/>
                        <a:pt x="665226" y="242221"/>
                      </a:cubicBezTo>
                      <a:cubicBezTo>
                        <a:pt x="508159" y="219170"/>
                        <a:pt x="183356" y="81629"/>
                        <a:pt x="0" y="0"/>
                      </a:cubicBezTo>
                      <a:close/>
                    </a:path>
                  </a:pathLst>
                </a:custGeom>
                <a:solidFill>
                  <a:srgbClr val="DEA3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4664A8C9-8398-4A49-B366-D417D5DF7825}"/>
                    </a:ext>
                  </a:extLst>
                </p:cNvPr>
                <p:cNvSpPr/>
                <p:nvPr/>
              </p:nvSpPr>
              <p:spPr>
                <a:xfrm>
                  <a:off x="5064374" y="4288668"/>
                  <a:ext cx="533157" cy="98588"/>
                </a:xfrm>
                <a:custGeom>
                  <a:avLst/>
                  <a:gdLst>
                    <a:gd name="connsiteX0" fmla="*/ 191139 w 533157"/>
                    <a:gd name="connsiteY0" fmla="*/ 23393 h 98588"/>
                    <a:gd name="connsiteX1" fmla="*/ 44740 w 533157"/>
                    <a:gd name="connsiteY1" fmla="*/ 31014 h 98588"/>
                    <a:gd name="connsiteX2" fmla="*/ 532420 w 533157"/>
                    <a:gd name="connsiteY2" fmla="*/ 75781 h 98588"/>
                    <a:gd name="connsiteX3" fmla="*/ 533087 w 533157"/>
                    <a:gd name="connsiteY3" fmla="*/ 68351 h 98588"/>
                    <a:gd name="connsiteX4" fmla="*/ 191139 w 533157"/>
                    <a:gd name="connsiteY4" fmla="*/ 23393 h 9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157" h="98588">
                      <a:moveTo>
                        <a:pt x="191139" y="23393"/>
                      </a:moveTo>
                      <a:cubicBezTo>
                        <a:pt x="36930" y="-15183"/>
                        <a:pt x="-62225" y="-1372"/>
                        <a:pt x="44740" y="31014"/>
                      </a:cubicBezTo>
                      <a:cubicBezTo>
                        <a:pt x="39311" y="23870"/>
                        <a:pt x="512418" y="148361"/>
                        <a:pt x="532420" y="75781"/>
                      </a:cubicBezTo>
                      <a:cubicBezTo>
                        <a:pt x="533087" y="73305"/>
                        <a:pt x="533277" y="70828"/>
                        <a:pt x="533087" y="68351"/>
                      </a:cubicBezTo>
                      <a:cubicBezTo>
                        <a:pt x="484986" y="87021"/>
                        <a:pt x="332300" y="58636"/>
                        <a:pt x="191139" y="23393"/>
                      </a:cubicBezTo>
                      <a:close/>
                    </a:path>
                  </a:pathLst>
                </a:custGeom>
                <a:solidFill>
                  <a:srgbClr val="DEA3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E6A41372-BA08-4E7B-B6D6-1A1C869D4F47}"/>
                    </a:ext>
                  </a:extLst>
                </p:cNvPr>
                <p:cNvSpPr/>
                <p:nvPr/>
              </p:nvSpPr>
              <p:spPr>
                <a:xfrm>
                  <a:off x="5133782" y="4162327"/>
                  <a:ext cx="445877" cy="54442"/>
                </a:xfrm>
                <a:custGeom>
                  <a:avLst/>
                  <a:gdLst>
                    <a:gd name="connsiteX0" fmla="*/ 176786 w 445877"/>
                    <a:gd name="connsiteY0" fmla="*/ 12004 h 54442"/>
                    <a:gd name="connsiteX1" fmla="*/ 478 w 445877"/>
                    <a:gd name="connsiteY1" fmla="*/ 23053 h 54442"/>
                    <a:gd name="connsiteX2" fmla="*/ 25529 w 445877"/>
                    <a:gd name="connsiteY2" fmla="*/ 36006 h 54442"/>
                    <a:gd name="connsiteX3" fmla="*/ 445867 w 445877"/>
                    <a:gd name="connsiteY3" fmla="*/ 20386 h 54442"/>
                    <a:gd name="connsiteX4" fmla="*/ 440819 w 445877"/>
                    <a:gd name="connsiteY4" fmla="*/ 10861 h 54442"/>
                    <a:gd name="connsiteX5" fmla="*/ 176786 w 445877"/>
                    <a:gd name="connsiteY5" fmla="*/ 12004 h 5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5877" h="54442">
                      <a:moveTo>
                        <a:pt x="176786" y="12004"/>
                      </a:moveTo>
                      <a:cubicBezTo>
                        <a:pt x="36292" y="-9999"/>
                        <a:pt x="-5046" y="955"/>
                        <a:pt x="478" y="23053"/>
                      </a:cubicBezTo>
                      <a:cubicBezTo>
                        <a:pt x="1431" y="26767"/>
                        <a:pt x="10670" y="31244"/>
                        <a:pt x="25529" y="36006"/>
                      </a:cubicBezTo>
                      <a:cubicBezTo>
                        <a:pt x="34578" y="18576"/>
                        <a:pt x="448248" y="96586"/>
                        <a:pt x="445867" y="20386"/>
                      </a:cubicBezTo>
                      <a:cubicBezTo>
                        <a:pt x="445772" y="17242"/>
                        <a:pt x="443962" y="14004"/>
                        <a:pt x="440819" y="10861"/>
                      </a:cubicBezTo>
                      <a:cubicBezTo>
                        <a:pt x="388717" y="42484"/>
                        <a:pt x="302706" y="31720"/>
                        <a:pt x="176786" y="12004"/>
                      </a:cubicBezTo>
                      <a:close/>
                    </a:path>
                  </a:pathLst>
                </a:custGeom>
                <a:solidFill>
                  <a:srgbClr val="DEA39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3920B3E-D9EB-4BFE-B11E-DDE59B137182}"/>
                  </a:ext>
                </a:extLst>
              </p:cNvPr>
              <p:cNvSpPr/>
              <p:nvPr/>
            </p:nvSpPr>
            <p:spPr>
              <a:xfrm>
                <a:off x="5502084" y="4150924"/>
                <a:ext cx="87476" cy="61522"/>
              </a:xfrm>
              <a:custGeom>
                <a:avLst/>
                <a:gdLst>
                  <a:gd name="connsiteX0" fmla="*/ 24130 w 87476"/>
                  <a:gd name="connsiteY0" fmla="*/ 166 h 61522"/>
                  <a:gd name="connsiteX1" fmla="*/ 2889 w 87476"/>
                  <a:gd name="connsiteY1" fmla="*/ 14072 h 61522"/>
                  <a:gd name="connsiteX2" fmla="*/ 127 w 87476"/>
                  <a:gd name="connsiteY2" fmla="*/ 40933 h 61522"/>
                  <a:gd name="connsiteX3" fmla="*/ 17082 w 87476"/>
                  <a:gd name="connsiteY3" fmla="*/ 59792 h 61522"/>
                  <a:gd name="connsiteX4" fmla="*/ 87090 w 87476"/>
                  <a:gd name="connsiteY4" fmla="*/ 38742 h 61522"/>
                  <a:gd name="connsiteX5" fmla="*/ 24130 w 87476"/>
                  <a:gd name="connsiteY5" fmla="*/ 166 h 6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476" h="61522">
                    <a:moveTo>
                      <a:pt x="24130" y="166"/>
                    </a:moveTo>
                    <a:cubicBezTo>
                      <a:pt x="14605" y="-1073"/>
                      <a:pt x="5461" y="4738"/>
                      <a:pt x="2889" y="14072"/>
                    </a:cubicBezTo>
                    <a:cubicBezTo>
                      <a:pt x="985" y="21025"/>
                      <a:pt x="-444" y="30074"/>
                      <a:pt x="127" y="40933"/>
                    </a:cubicBezTo>
                    <a:cubicBezTo>
                      <a:pt x="604" y="50458"/>
                      <a:pt x="7557" y="58459"/>
                      <a:pt x="17082" y="59792"/>
                    </a:cubicBezTo>
                    <a:cubicBezTo>
                      <a:pt x="40037" y="62840"/>
                      <a:pt x="82233" y="64840"/>
                      <a:pt x="87090" y="38742"/>
                    </a:cubicBezTo>
                    <a:cubicBezTo>
                      <a:pt x="92044" y="12358"/>
                      <a:pt x="48133" y="3214"/>
                      <a:pt x="24130" y="166"/>
                    </a:cubicBezTo>
                    <a:close/>
                  </a:path>
                </a:pathLst>
              </a:custGeom>
              <a:solidFill>
                <a:srgbClr val="F3DED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5111AFE-D7D1-4A31-9F03-5E18684256BA}"/>
                  </a:ext>
                </a:extLst>
              </p:cNvPr>
              <p:cNvSpPr/>
              <p:nvPr/>
            </p:nvSpPr>
            <p:spPr>
              <a:xfrm>
                <a:off x="5511659" y="4316488"/>
                <a:ext cx="94757" cy="69989"/>
              </a:xfrm>
              <a:custGeom>
                <a:avLst/>
                <a:gdLst>
                  <a:gd name="connsiteX0" fmla="*/ 31509 w 94757"/>
                  <a:gd name="connsiteY0" fmla="*/ 717 h 69989"/>
                  <a:gd name="connsiteX1" fmla="*/ 6840 w 94757"/>
                  <a:gd name="connsiteY1" fmla="*/ 12623 h 69989"/>
                  <a:gd name="connsiteX2" fmla="*/ 77 w 94757"/>
                  <a:gd name="connsiteY2" fmla="*/ 41008 h 69989"/>
                  <a:gd name="connsiteX3" fmla="*/ 15603 w 94757"/>
                  <a:gd name="connsiteY3" fmla="*/ 63582 h 69989"/>
                  <a:gd name="connsiteX4" fmla="*/ 93612 w 94757"/>
                  <a:gd name="connsiteY4" fmla="*/ 50913 h 69989"/>
                  <a:gd name="connsiteX5" fmla="*/ 31509 w 94757"/>
                  <a:gd name="connsiteY5" fmla="*/ 717 h 69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757" h="69989">
                    <a:moveTo>
                      <a:pt x="31509" y="717"/>
                    </a:moveTo>
                    <a:cubicBezTo>
                      <a:pt x="21413" y="-1950"/>
                      <a:pt x="10840" y="3003"/>
                      <a:pt x="6840" y="12623"/>
                    </a:cubicBezTo>
                    <a:cubicBezTo>
                      <a:pt x="3887" y="19767"/>
                      <a:pt x="1029" y="29292"/>
                      <a:pt x="77" y="41008"/>
                    </a:cubicBezTo>
                    <a:cubicBezTo>
                      <a:pt x="-780" y="51295"/>
                      <a:pt x="5601" y="60820"/>
                      <a:pt x="15603" y="63582"/>
                    </a:cubicBezTo>
                    <a:cubicBezTo>
                      <a:pt x="39796" y="70154"/>
                      <a:pt x="84659" y="78155"/>
                      <a:pt x="93612" y="50913"/>
                    </a:cubicBezTo>
                    <a:cubicBezTo>
                      <a:pt x="102566" y="23291"/>
                      <a:pt x="56846" y="7289"/>
                      <a:pt x="31509" y="717"/>
                    </a:cubicBezTo>
                    <a:close/>
                  </a:path>
                </a:pathLst>
              </a:custGeom>
              <a:solidFill>
                <a:srgbClr val="F3DED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EFAE7B5-0545-4724-9805-0CC31985A6DF}"/>
                  </a:ext>
                </a:extLst>
              </p:cNvPr>
              <p:cNvSpPr/>
              <p:nvPr/>
            </p:nvSpPr>
            <p:spPr>
              <a:xfrm>
                <a:off x="5408443" y="4464139"/>
                <a:ext cx="84651" cy="66472"/>
              </a:xfrm>
              <a:custGeom>
                <a:avLst/>
                <a:gdLst>
                  <a:gd name="connsiteX0" fmla="*/ 32903 w 84651"/>
                  <a:gd name="connsiteY0" fmla="*/ 1370 h 66472"/>
                  <a:gd name="connsiteX1" fmla="*/ 9567 w 84651"/>
                  <a:gd name="connsiteY1" fmla="*/ 9276 h 66472"/>
                  <a:gd name="connsiteX2" fmla="*/ 423 w 84651"/>
                  <a:gd name="connsiteY2" fmla="*/ 33850 h 66472"/>
                  <a:gd name="connsiteX3" fmla="*/ 11757 w 84651"/>
                  <a:gd name="connsiteY3" fmla="*/ 55663 h 66472"/>
                  <a:gd name="connsiteX4" fmla="*/ 82719 w 84651"/>
                  <a:gd name="connsiteY4" fmla="*/ 52996 h 66472"/>
                  <a:gd name="connsiteX5" fmla="*/ 32903 w 84651"/>
                  <a:gd name="connsiteY5" fmla="*/ 1370 h 6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651" h="66472">
                    <a:moveTo>
                      <a:pt x="32903" y="1370"/>
                    </a:moveTo>
                    <a:cubicBezTo>
                      <a:pt x="24235" y="-2059"/>
                      <a:pt x="14234" y="1084"/>
                      <a:pt x="9567" y="9276"/>
                    </a:cubicBezTo>
                    <a:cubicBezTo>
                      <a:pt x="6138" y="15277"/>
                      <a:pt x="2518" y="23468"/>
                      <a:pt x="423" y="33850"/>
                    </a:cubicBezTo>
                    <a:cubicBezTo>
                      <a:pt x="-1482" y="42899"/>
                      <a:pt x="3185" y="52138"/>
                      <a:pt x="11757" y="55663"/>
                    </a:cubicBezTo>
                    <a:cubicBezTo>
                      <a:pt x="32617" y="64140"/>
                      <a:pt x="71670" y="76237"/>
                      <a:pt x="82719" y="52996"/>
                    </a:cubicBezTo>
                    <a:cubicBezTo>
                      <a:pt x="93768" y="29469"/>
                      <a:pt x="54810" y="10133"/>
                      <a:pt x="32903" y="1370"/>
                    </a:cubicBezTo>
                    <a:close/>
                  </a:path>
                </a:pathLst>
              </a:custGeom>
              <a:solidFill>
                <a:srgbClr val="F3DED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1323F47-EEB6-40B9-94D7-815A4C7D1910}"/>
                  </a:ext>
                </a:extLst>
              </p:cNvPr>
              <p:cNvSpPr/>
              <p:nvPr/>
            </p:nvSpPr>
            <p:spPr>
              <a:xfrm>
                <a:off x="5167181" y="4580786"/>
                <a:ext cx="63397" cy="49905"/>
              </a:xfrm>
              <a:custGeom>
                <a:avLst/>
                <a:gdLst>
                  <a:gd name="connsiteX0" fmla="*/ 24610 w 63397"/>
                  <a:gd name="connsiteY0" fmla="*/ 1024 h 49905"/>
                  <a:gd name="connsiteX1" fmla="*/ 7179 w 63397"/>
                  <a:gd name="connsiteY1" fmla="*/ 6930 h 49905"/>
                  <a:gd name="connsiteX2" fmla="*/ 321 w 63397"/>
                  <a:gd name="connsiteY2" fmla="*/ 25408 h 49905"/>
                  <a:gd name="connsiteX3" fmla="*/ 8798 w 63397"/>
                  <a:gd name="connsiteY3" fmla="*/ 41791 h 49905"/>
                  <a:gd name="connsiteX4" fmla="*/ 61948 w 63397"/>
                  <a:gd name="connsiteY4" fmla="*/ 39791 h 49905"/>
                  <a:gd name="connsiteX5" fmla="*/ 24610 w 63397"/>
                  <a:gd name="connsiteY5" fmla="*/ 1024 h 4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97" h="49905">
                    <a:moveTo>
                      <a:pt x="24610" y="1024"/>
                    </a:moveTo>
                    <a:cubicBezTo>
                      <a:pt x="18133" y="-1547"/>
                      <a:pt x="10608" y="834"/>
                      <a:pt x="7179" y="6930"/>
                    </a:cubicBezTo>
                    <a:cubicBezTo>
                      <a:pt x="4607" y="11502"/>
                      <a:pt x="1940" y="17598"/>
                      <a:pt x="321" y="25408"/>
                    </a:cubicBezTo>
                    <a:cubicBezTo>
                      <a:pt x="-1108" y="32171"/>
                      <a:pt x="2321" y="39124"/>
                      <a:pt x="8798" y="41791"/>
                    </a:cubicBezTo>
                    <a:cubicBezTo>
                      <a:pt x="24419" y="48173"/>
                      <a:pt x="53756" y="57222"/>
                      <a:pt x="61948" y="39791"/>
                    </a:cubicBezTo>
                    <a:cubicBezTo>
                      <a:pt x="70235" y="21979"/>
                      <a:pt x="40993" y="7501"/>
                      <a:pt x="24610" y="1024"/>
                    </a:cubicBezTo>
                    <a:close/>
                  </a:path>
                </a:pathLst>
              </a:custGeom>
              <a:solidFill>
                <a:srgbClr val="F3DED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17AC02E-3FD4-469B-BC04-318D0858E6D3}"/>
                  </a:ext>
                </a:extLst>
              </p:cNvPr>
              <p:cNvSpPr/>
              <p:nvPr/>
            </p:nvSpPr>
            <p:spPr>
              <a:xfrm>
                <a:off x="5161860" y="3870127"/>
                <a:ext cx="125295" cy="37514"/>
              </a:xfrm>
              <a:custGeom>
                <a:avLst/>
                <a:gdLst>
                  <a:gd name="connsiteX0" fmla="*/ 2308 w 125295"/>
                  <a:gd name="connsiteY0" fmla="*/ 16644 h 37514"/>
                  <a:gd name="connsiteX1" fmla="*/ 16501 w 125295"/>
                  <a:gd name="connsiteY1" fmla="*/ 36837 h 37514"/>
                  <a:gd name="connsiteX2" fmla="*/ 124991 w 125295"/>
                  <a:gd name="connsiteY2" fmla="*/ 3023 h 37514"/>
                  <a:gd name="connsiteX3" fmla="*/ 2308 w 125295"/>
                  <a:gd name="connsiteY3" fmla="*/ 16644 h 3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295" h="37514">
                    <a:moveTo>
                      <a:pt x="2308" y="16644"/>
                    </a:moveTo>
                    <a:cubicBezTo>
                      <a:pt x="2308" y="16644"/>
                      <a:pt x="-8455" y="31503"/>
                      <a:pt x="16501" y="36837"/>
                    </a:cubicBezTo>
                    <a:cubicBezTo>
                      <a:pt x="41361" y="42171"/>
                      <a:pt x="131182" y="14643"/>
                      <a:pt x="124991" y="3023"/>
                    </a:cubicBezTo>
                    <a:cubicBezTo>
                      <a:pt x="118799" y="-8502"/>
                      <a:pt x="2308" y="16644"/>
                      <a:pt x="2308" y="16644"/>
                    </a:cubicBezTo>
                    <a:close/>
                  </a:path>
                </a:pathLst>
              </a:custGeom>
              <a:solidFill>
                <a:srgbClr val="F3DED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9DA828-76F8-4498-9808-9F425BA5287A}"/>
                </a:ext>
              </a:extLst>
            </p:cNvPr>
            <p:cNvSpPr/>
            <p:nvPr/>
          </p:nvSpPr>
          <p:spPr>
            <a:xfrm>
              <a:off x="57584" y="4307137"/>
              <a:ext cx="754548" cy="812574"/>
            </a:xfrm>
            <a:custGeom>
              <a:avLst/>
              <a:gdLst>
                <a:gd name="connsiteX0" fmla="*/ 766953 w 767563"/>
                <a:gd name="connsiteY0" fmla="*/ 315182 h 708374"/>
                <a:gd name="connsiteX1" fmla="*/ 744188 w 767563"/>
                <a:gd name="connsiteY1" fmla="*/ 539401 h 708374"/>
                <a:gd name="connsiteX2" fmla="*/ 695420 w 767563"/>
                <a:gd name="connsiteY2" fmla="*/ 708374 h 708374"/>
                <a:gd name="connsiteX3" fmla="*/ 0 w 767563"/>
                <a:gd name="connsiteY3" fmla="*/ 575215 h 708374"/>
                <a:gd name="connsiteX4" fmla="*/ 0 w 767563"/>
                <a:gd name="connsiteY4" fmla="*/ 0 h 708374"/>
                <a:gd name="connsiteX5" fmla="*/ 766953 w 767563"/>
                <a:gd name="connsiteY5" fmla="*/ 315182 h 70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7563" h="708374">
                  <a:moveTo>
                    <a:pt x="766953" y="315182"/>
                  </a:moveTo>
                  <a:cubicBezTo>
                    <a:pt x="766953" y="315182"/>
                    <a:pt x="773430" y="409384"/>
                    <a:pt x="744188" y="539401"/>
                  </a:cubicBezTo>
                  <a:cubicBezTo>
                    <a:pt x="714947" y="669417"/>
                    <a:pt x="695420" y="708374"/>
                    <a:pt x="695420" y="708374"/>
                  </a:cubicBezTo>
                  <a:lnTo>
                    <a:pt x="0" y="575215"/>
                  </a:lnTo>
                  <a:lnTo>
                    <a:pt x="0" y="0"/>
                  </a:lnTo>
                  <a:lnTo>
                    <a:pt x="766953" y="315182"/>
                  </a:lnTo>
                  <a:close/>
                </a:path>
              </a:pathLst>
            </a:custGeom>
            <a:solidFill>
              <a:srgbClr val="DC4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536FCF2-7E33-4DEB-8AFC-1EAE82758EDF}"/>
                </a:ext>
              </a:extLst>
            </p:cNvPr>
            <p:cNvSpPr/>
            <p:nvPr/>
          </p:nvSpPr>
          <p:spPr>
            <a:xfrm>
              <a:off x="57585" y="4634374"/>
              <a:ext cx="754548" cy="485337"/>
            </a:xfrm>
            <a:custGeom>
              <a:avLst/>
              <a:gdLst>
                <a:gd name="connsiteX0" fmla="*/ 744188 w 767563"/>
                <a:gd name="connsiteY0" fmla="*/ 254127 h 423100"/>
                <a:gd name="connsiteX1" fmla="*/ 766953 w 767563"/>
                <a:gd name="connsiteY1" fmla="*/ 29908 h 423100"/>
                <a:gd name="connsiteX2" fmla="*/ 694277 w 767563"/>
                <a:gd name="connsiteY2" fmla="*/ 0 h 423100"/>
                <a:gd name="connsiteX3" fmla="*/ 570262 w 767563"/>
                <a:gd name="connsiteY3" fmla="*/ 219742 h 423100"/>
                <a:gd name="connsiteX4" fmla="*/ 0 w 767563"/>
                <a:gd name="connsiteY4" fmla="*/ 199930 h 423100"/>
                <a:gd name="connsiteX5" fmla="*/ 0 w 767563"/>
                <a:gd name="connsiteY5" fmla="*/ 289846 h 423100"/>
                <a:gd name="connsiteX6" fmla="*/ 695516 w 767563"/>
                <a:gd name="connsiteY6" fmla="*/ 423101 h 423100"/>
                <a:gd name="connsiteX7" fmla="*/ 744188 w 767563"/>
                <a:gd name="connsiteY7" fmla="*/ 254127 h 4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7563" h="423100">
                  <a:moveTo>
                    <a:pt x="744188" y="254127"/>
                  </a:moveTo>
                  <a:cubicBezTo>
                    <a:pt x="773430" y="124111"/>
                    <a:pt x="766953" y="29908"/>
                    <a:pt x="766953" y="29908"/>
                  </a:cubicBezTo>
                  <a:lnTo>
                    <a:pt x="694277" y="0"/>
                  </a:lnTo>
                  <a:cubicBezTo>
                    <a:pt x="707803" y="40196"/>
                    <a:pt x="726662" y="148876"/>
                    <a:pt x="570262" y="219742"/>
                  </a:cubicBezTo>
                  <a:cubicBezTo>
                    <a:pt x="449866" y="274225"/>
                    <a:pt x="186500" y="236220"/>
                    <a:pt x="0" y="199930"/>
                  </a:cubicBezTo>
                  <a:lnTo>
                    <a:pt x="0" y="289846"/>
                  </a:lnTo>
                  <a:lnTo>
                    <a:pt x="695516" y="423101"/>
                  </a:lnTo>
                  <a:cubicBezTo>
                    <a:pt x="695420" y="423196"/>
                    <a:pt x="714947" y="384143"/>
                    <a:pt x="744188" y="254127"/>
                  </a:cubicBezTo>
                  <a:close/>
                </a:path>
              </a:pathLst>
            </a:custGeom>
            <a:solidFill>
              <a:srgbClr val="C1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1" name="Graphic 158">
            <a:extLst>
              <a:ext uri="{FF2B5EF4-FFF2-40B4-BE49-F238E27FC236}">
                <a16:creationId xmlns:a16="http://schemas.microsoft.com/office/drawing/2014/main" id="{7E7866E6-1DE3-46FD-BA62-3115DB42C9E6}"/>
              </a:ext>
            </a:extLst>
          </p:cNvPr>
          <p:cNvGrpSpPr/>
          <p:nvPr/>
        </p:nvGrpSpPr>
        <p:grpSpPr>
          <a:xfrm rot="390014">
            <a:off x="11637413" y="579026"/>
            <a:ext cx="1057082" cy="919274"/>
            <a:chOff x="5881780" y="3214768"/>
            <a:chExt cx="425575" cy="425575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5D775E-366E-4B98-A1BE-BCD4081370AE}"/>
                </a:ext>
              </a:extLst>
            </p:cNvPr>
            <p:cNvSpPr/>
            <p:nvPr/>
          </p:nvSpPr>
          <p:spPr>
            <a:xfrm rot="-2782657">
              <a:off x="5881780" y="3214768"/>
              <a:ext cx="425575" cy="425575"/>
            </a:xfrm>
            <a:custGeom>
              <a:avLst/>
              <a:gdLst>
                <a:gd name="connsiteX0" fmla="*/ 425576 w 425575"/>
                <a:gd name="connsiteY0" fmla="*/ 212788 h 425575"/>
                <a:gd name="connsiteX1" fmla="*/ 212788 w 425575"/>
                <a:gd name="connsiteY1" fmla="*/ 425576 h 425575"/>
                <a:gd name="connsiteX2" fmla="*/ 0 w 425575"/>
                <a:gd name="connsiteY2" fmla="*/ 212788 h 425575"/>
                <a:gd name="connsiteX3" fmla="*/ 212788 w 425575"/>
                <a:gd name="connsiteY3" fmla="*/ 0 h 425575"/>
                <a:gd name="connsiteX4" fmla="*/ 425576 w 425575"/>
                <a:gd name="connsiteY4" fmla="*/ 212788 h 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75" h="425575">
                  <a:moveTo>
                    <a:pt x="425576" y="212788"/>
                  </a:moveTo>
                  <a:cubicBezTo>
                    <a:pt x="425576" y="330307"/>
                    <a:pt x="330307" y="425576"/>
                    <a:pt x="212788" y="425576"/>
                  </a:cubicBezTo>
                  <a:cubicBezTo>
                    <a:pt x="95268" y="425576"/>
                    <a:pt x="0" y="330307"/>
                    <a:pt x="0" y="212788"/>
                  </a:cubicBezTo>
                  <a:cubicBezTo>
                    <a:pt x="0" y="95268"/>
                    <a:pt x="95268" y="0"/>
                    <a:pt x="212788" y="0"/>
                  </a:cubicBezTo>
                  <a:cubicBezTo>
                    <a:pt x="330307" y="0"/>
                    <a:pt x="425576" y="95268"/>
                    <a:pt x="425576" y="212788"/>
                  </a:cubicBez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2182D3-3D4F-43A8-BA73-07B379C45075}"/>
                </a:ext>
              </a:extLst>
            </p:cNvPr>
            <p:cNvSpPr/>
            <p:nvPr/>
          </p:nvSpPr>
          <p:spPr>
            <a:xfrm rot="19478370">
              <a:off x="5917685" y="3250705"/>
              <a:ext cx="353746" cy="353746"/>
            </a:xfrm>
            <a:custGeom>
              <a:avLst/>
              <a:gdLst>
                <a:gd name="connsiteX0" fmla="*/ 353747 w 353746"/>
                <a:gd name="connsiteY0" fmla="*/ 176873 h 353746"/>
                <a:gd name="connsiteX1" fmla="*/ 176873 w 353746"/>
                <a:gd name="connsiteY1" fmla="*/ 353747 h 353746"/>
                <a:gd name="connsiteX2" fmla="*/ 0 w 353746"/>
                <a:gd name="connsiteY2" fmla="*/ 176873 h 353746"/>
                <a:gd name="connsiteX3" fmla="*/ 176873 w 353746"/>
                <a:gd name="connsiteY3" fmla="*/ 0 h 353746"/>
                <a:gd name="connsiteX4" fmla="*/ 353747 w 353746"/>
                <a:gd name="connsiteY4" fmla="*/ 176873 h 3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46" h="353746">
                  <a:moveTo>
                    <a:pt x="353747" y="176873"/>
                  </a:moveTo>
                  <a:cubicBezTo>
                    <a:pt x="353747" y="274558"/>
                    <a:pt x="274558" y="353747"/>
                    <a:pt x="176873" y="353747"/>
                  </a:cubicBezTo>
                  <a:cubicBezTo>
                    <a:pt x="79189" y="353747"/>
                    <a:pt x="0" y="274558"/>
                    <a:pt x="0" y="176873"/>
                  </a:cubicBezTo>
                  <a:cubicBezTo>
                    <a:pt x="0" y="79189"/>
                    <a:pt x="79189" y="0"/>
                    <a:pt x="176873" y="0"/>
                  </a:cubicBezTo>
                  <a:cubicBezTo>
                    <a:pt x="274558" y="0"/>
                    <a:pt x="353747" y="79189"/>
                    <a:pt x="353747" y="176873"/>
                  </a:cubicBezTo>
                  <a:close/>
                </a:path>
              </a:pathLst>
            </a:custGeom>
            <a:solidFill>
              <a:srgbClr val="FFAC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1577D0B-701A-4D62-B04D-F4672E7A6BD5}"/>
                </a:ext>
              </a:extLst>
            </p:cNvPr>
            <p:cNvSpPr/>
            <p:nvPr/>
          </p:nvSpPr>
          <p:spPr>
            <a:xfrm>
              <a:off x="5998066" y="3305745"/>
              <a:ext cx="192889" cy="243270"/>
            </a:xfrm>
            <a:custGeom>
              <a:avLst/>
              <a:gdLst>
                <a:gd name="connsiteX0" fmla="*/ 189373 w 192889"/>
                <a:gd name="connsiteY0" fmla="*/ 166879 h 243270"/>
                <a:gd name="connsiteX1" fmla="*/ 154226 w 192889"/>
                <a:gd name="connsiteY1" fmla="*/ 206979 h 243270"/>
                <a:gd name="connsiteX2" fmla="*/ 161941 w 192889"/>
                <a:gd name="connsiteY2" fmla="*/ 222791 h 243270"/>
                <a:gd name="connsiteX3" fmla="*/ 155369 w 192889"/>
                <a:gd name="connsiteY3" fmla="*/ 241841 h 243270"/>
                <a:gd name="connsiteX4" fmla="*/ 155369 w 192889"/>
                <a:gd name="connsiteY4" fmla="*/ 241841 h 243270"/>
                <a:gd name="connsiteX5" fmla="*/ 136319 w 192889"/>
                <a:gd name="connsiteY5" fmla="*/ 235268 h 243270"/>
                <a:gd name="connsiteX6" fmla="*/ 128984 w 192889"/>
                <a:gd name="connsiteY6" fmla="*/ 220219 h 243270"/>
                <a:gd name="connsiteX7" fmla="*/ 89741 w 192889"/>
                <a:gd name="connsiteY7" fmla="*/ 231173 h 243270"/>
                <a:gd name="connsiteX8" fmla="*/ 74406 w 192889"/>
                <a:gd name="connsiteY8" fmla="*/ 232411 h 243270"/>
                <a:gd name="connsiteX9" fmla="*/ 54880 w 192889"/>
                <a:gd name="connsiteY9" fmla="*/ 213837 h 243270"/>
                <a:gd name="connsiteX10" fmla="*/ 54880 w 192889"/>
                <a:gd name="connsiteY10" fmla="*/ 213837 h 243270"/>
                <a:gd name="connsiteX11" fmla="*/ 72787 w 192889"/>
                <a:gd name="connsiteY11" fmla="*/ 194216 h 243270"/>
                <a:gd name="connsiteX12" fmla="*/ 82788 w 192889"/>
                <a:gd name="connsiteY12" fmla="*/ 193644 h 243270"/>
                <a:gd name="connsiteX13" fmla="*/ 112601 w 192889"/>
                <a:gd name="connsiteY13" fmla="*/ 186691 h 243270"/>
                <a:gd name="connsiteX14" fmla="*/ 91742 w 192889"/>
                <a:gd name="connsiteY14" fmla="*/ 144019 h 243270"/>
                <a:gd name="connsiteX15" fmla="*/ 56309 w 192889"/>
                <a:gd name="connsiteY15" fmla="*/ 149258 h 243270"/>
                <a:gd name="connsiteX16" fmla="*/ 27638 w 192889"/>
                <a:gd name="connsiteY16" fmla="*/ 143733 h 243270"/>
                <a:gd name="connsiteX17" fmla="*/ 5826 w 192889"/>
                <a:gd name="connsiteY17" fmla="*/ 120397 h 243270"/>
                <a:gd name="connsiteX18" fmla="*/ 3540 w 192889"/>
                <a:gd name="connsiteY18" fmla="*/ 76391 h 243270"/>
                <a:gd name="connsiteX19" fmla="*/ 39068 w 192889"/>
                <a:gd name="connsiteY19" fmla="*/ 36101 h 243270"/>
                <a:gd name="connsiteX20" fmla="*/ 31448 w 192889"/>
                <a:gd name="connsiteY20" fmla="*/ 20480 h 243270"/>
                <a:gd name="connsiteX21" fmla="*/ 38021 w 192889"/>
                <a:gd name="connsiteY21" fmla="*/ 1430 h 243270"/>
                <a:gd name="connsiteX22" fmla="*/ 38021 w 192889"/>
                <a:gd name="connsiteY22" fmla="*/ 1430 h 243270"/>
                <a:gd name="connsiteX23" fmla="*/ 57071 w 192889"/>
                <a:gd name="connsiteY23" fmla="*/ 8002 h 243270"/>
                <a:gd name="connsiteX24" fmla="*/ 64500 w 192889"/>
                <a:gd name="connsiteY24" fmla="*/ 23242 h 243270"/>
                <a:gd name="connsiteX25" fmla="*/ 105458 w 192889"/>
                <a:gd name="connsiteY25" fmla="*/ 13241 h 243270"/>
                <a:gd name="connsiteX26" fmla="*/ 125174 w 192889"/>
                <a:gd name="connsiteY26" fmla="*/ 31052 h 243270"/>
                <a:gd name="connsiteX27" fmla="*/ 125174 w 192889"/>
                <a:gd name="connsiteY27" fmla="*/ 31052 h 243270"/>
                <a:gd name="connsiteX28" fmla="*/ 107458 w 192889"/>
                <a:gd name="connsiteY28" fmla="*/ 51341 h 243270"/>
                <a:gd name="connsiteX29" fmla="*/ 80978 w 192889"/>
                <a:gd name="connsiteY29" fmla="*/ 56960 h 243270"/>
                <a:gd name="connsiteX30" fmla="*/ 102219 w 192889"/>
                <a:gd name="connsiteY30" fmla="*/ 100394 h 243270"/>
                <a:gd name="connsiteX31" fmla="*/ 137081 w 192889"/>
                <a:gd name="connsiteY31" fmla="*/ 94965 h 243270"/>
                <a:gd name="connsiteX32" fmla="*/ 165560 w 192889"/>
                <a:gd name="connsiteY32" fmla="*/ 100394 h 243270"/>
                <a:gd name="connsiteX33" fmla="*/ 187277 w 192889"/>
                <a:gd name="connsiteY33" fmla="*/ 123445 h 243270"/>
                <a:gd name="connsiteX34" fmla="*/ 189373 w 192889"/>
                <a:gd name="connsiteY34" fmla="*/ 166879 h 243270"/>
                <a:gd name="connsiteX35" fmla="*/ 56118 w 192889"/>
                <a:gd name="connsiteY35" fmla="*/ 106490 h 243270"/>
                <a:gd name="connsiteX36" fmla="*/ 73549 w 192889"/>
                <a:gd name="connsiteY36" fmla="*/ 106490 h 243270"/>
                <a:gd name="connsiteX37" fmla="*/ 55832 w 192889"/>
                <a:gd name="connsiteY37" fmla="*/ 70200 h 243270"/>
                <a:gd name="connsiteX38" fmla="*/ 45069 w 192889"/>
                <a:gd name="connsiteY38" fmla="*/ 84488 h 243270"/>
                <a:gd name="connsiteX39" fmla="*/ 46117 w 192889"/>
                <a:gd name="connsiteY39" fmla="*/ 98394 h 243270"/>
                <a:gd name="connsiteX40" fmla="*/ 56118 w 192889"/>
                <a:gd name="connsiteY40" fmla="*/ 106490 h 243270"/>
                <a:gd name="connsiteX41" fmla="*/ 148320 w 192889"/>
                <a:gd name="connsiteY41" fmla="*/ 159830 h 243270"/>
                <a:gd name="connsiteX42" fmla="*/ 147558 w 192889"/>
                <a:gd name="connsiteY42" fmla="*/ 146591 h 243270"/>
                <a:gd name="connsiteX43" fmla="*/ 137747 w 192889"/>
                <a:gd name="connsiteY43" fmla="*/ 138399 h 243270"/>
                <a:gd name="connsiteX44" fmla="*/ 120602 w 192889"/>
                <a:gd name="connsiteY44" fmla="*/ 137923 h 243270"/>
                <a:gd name="connsiteX45" fmla="*/ 137843 w 192889"/>
                <a:gd name="connsiteY45" fmla="*/ 173165 h 243270"/>
                <a:gd name="connsiteX46" fmla="*/ 148320 w 192889"/>
                <a:gd name="connsiteY46" fmla="*/ 159830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889" h="243270">
                  <a:moveTo>
                    <a:pt x="189373" y="166879"/>
                  </a:moveTo>
                  <a:cubicBezTo>
                    <a:pt x="184039" y="181833"/>
                    <a:pt x="172323" y="195168"/>
                    <a:pt x="154226" y="206979"/>
                  </a:cubicBezTo>
                  <a:lnTo>
                    <a:pt x="161941" y="222791"/>
                  </a:lnTo>
                  <a:cubicBezTo>
                    <a:pt x="165370" y="229839"/>
                    <a:pt x="162417" y="238412"/>
                    <a:pt x="155369" y="241841"/>
                  </a:cubicBezTo>
                  <a:lnTo>
                    <a:pt x="155369" y="241841"/>
                  </a:lnTo>
                  <a:cubicBezTo>
                    <a:pt x="148320" y="245270"/>
                    <a:pt x="139748" y="242317"/>
                    <a:pt x="136319" y="235268"/>
                  </a:cubicBezTo>
                  <a:lnTo>
                    <a:pt x="128984" y="220219"/>
                  </a:lnTo>
                  <a:cubicBezTo>
                    <a:pt x="116030" y="225743"/>
                    <a:pt x="102981" y="229363"/>
                    <a:pt x="89741" y="231173"/>
                  </a:cubicBezTo>
                  <a:cubicBezTo>
                    <a:pt x="84312" y="231935"/>
                    <a:pt x="79264" y="232316"/>
                    <a:pt x="74406" y="232411"/>
                  </a:cubicBezTo>
                  <a:cubicBezTo>
                    <a:pt x="63929" y="232601"/>
                    <a:pt x="55166" y="224410"/>
                    <a:pt x="54880" y="213837"/>
                  </a:cubicBezTo>
                  <a:lnTo>
                    <a:pt x="54880" y="213837"/>
                  </a:lnTo>
                  <a:cubicBezTo>
                    <a:pt x="54594" y="203550"/>
                    <a:pt x="62500" y="194406"/>
                    <a:pt x="72787" y="194216"/>
                  </a:cubicBezTo>
                  <a:cubicBezTo>
                    <a:pt x="76025" y="194216"/>
                    <a:pt x="79359" y="193930"/>
                    <a:pt x="82788" y="193644"/>
                  </a:cubicBezTo>
                  <a:cubicBezTo>
                    <a:pt x="93075" y="192692"/>
                    <a:pt x="102981" y="190310"/>
                    <a:pt x="112601" y="186691"/>
                  </a:cubicBezTo>
                  <a:lnTo>
                    <a:pt x="91742" y="144019"/>
                  </a:lnTo>
                  <a:cubicBezTo>
                    <a:pt x="78216" y="147067"/>
                    <a:pt x="66405" y="148781"/>
                    <a:pt x="56309" y="149258"/>
                  </a:cubicBezTo>
                  <a:cubicBezTo>
                    <a:pt x="46212" y="149734"/>
                    <a:pt x="36687" y="147924"/>
                    <a:pt x="27638" y="143733"/>
                  </a:cubicBezTo>
                  <a:cubicBezTo>
                    <a:pt x="18685" y="139542"/>
                    <a:pt x="11351" y="131827"/>
                    <a:pt x="5826" y="120397"/>
                  </a:cubicBezTo>
                  <a:cubicBezTo>
                    <a:pt x="-1032" y="106300"/>
                    <a:pt x="-1889" y="91631"/>
                    <a:pt x="3540" y="76391"/>
                  </a:cubicBezTo>
                  <a:cubicBezTo>
                    <a:pt x="8874" y="61247"/>
                    <a:pt x="20780" y="47816"/>
                    <a:pt x="39068" y="36101"/>
                  </a:cubicBezTo>
                  <a:lnTo>
                    <a:pt x="31448" y="20480"/>
                  </a:lnTo>
                  <a:cubicBezTo>
                    <a:pt x="28019" y="13431"/>
                    <a:pt x="30972" y="4859"/>
                    <a:pt x="38021" y="1430"/>
                  </a:cubicBezTo>
                  <a:lnTo>
                    <a:pt x="38021" y="1430"/>
                  </a:lnTo>
                  <a:cubicBezTo>
                    <a:pt x="45069" y="-1999"/>
                    <a:pt x="53642" y="953"/>
                    <a:pt x="57071" y="8002"/>
                  </a:cubicBezTo>
                  <a:lnTo>
                    <a:pt x="64500" y="23242"/>
                  </a:lnTo>
                  <a:cubicBezTo>
                    <a:pt x="78978" y="17527"/>
                    <a:pt x="92694" y="14193"/>
                    <a:pt x="105458" y="13241"/>
                  </a:cubicBezTo>
                  <a:cubicBezTo>
                    <a:pt x="115745" y="12479"/>
                    <a:pt x="124508" y="20765"/>
                    <a:pt x="125174" y="31052"/>
                  </a:cubicBezTo>
                  <a:lnTo>
                    <a:pt x="125174" y="31052"/>
                  </a:lnTo>
                  <a:cubicBezTo>
                    <a:pt x="125936" y="41530"/>
                    <a:pt x="117935" y="50388"/>
                    <a:pt x="107458" y="51341"/>
                  </a:cubicBezTo>
                  <a:cubicBezTo>
                    <a:pt x="98219" y="52103"/>
                    <a:pt x="89360" y="54008"/>
                    <a:pt x="80978" y="56960"/>
                  </a:cubicBezTo>
                  <a:lnTo>
                    <a:pt x="102219" y="100394"/>
                  </a:lnTo>
                  <a:cubicBezTo>
                    <a:pt x="115459" y="97251"/>
                    <a:pt x="127079" y="95441"/>
                    <a:pt x="137081" y="94965"/>
                  </a:cubicBezTo>
                  <a:cubicBezTo>
                    <a:pt x="147082" y="94394"/>
                    <a:pt x="156512" y="96203"/>
                    <a:pt x="165560" y="100394"/>
                  </a:cubicBezTo>
                  <a:cubicBezTo>
                    <a:pt x="174514" y="104585"/>
                    <a:pt x="181753" y="112205"/>
                    <a:pt x="187277" y="123445"/>
                  </a:cubicBezTo>
                  <a:cubicBezTo>
                    <a:pt x="193945" y="137447"/>
                    <a:pt x="194707" y="151925"/>
                    <a:pt x="189373" y="166879"/>
                  </a:cubicBezTo>
                  <a:close/>
                  <a:moveTo>
                    <a:pt x="56118" y="106490"/>
                  </a:moveTo>
                  <a:cubicBezTo>
                    <a:pt x="60690" y="107633"/>
                    <a:pt x="66500" y="107633"/>
                    <a:pt x="73549" y="106490"/>
                  </a:cubicBezTo>
                  <a:lnTo>
                    <a:pt x="55832" y="70200"/>
                  </a:lnTo>
                  <a:cubicBezTo>
                    <a:pt x="50117" y="74867"/>
                    <a:pt x="46498" y="79630"/>
                    <a:pt x="45069" y="84488"/>
                  </a:cubicBezTo>
                  <a:cubicBezTo>
                    <a:pt x="43640" y="89345"/>
                    <a:pt x="44021" y="93917"/>
                    <a:pt x="46117" y="98394"/>
                  </a:cubicBezTo>
                  <a:cubicBezTo>
                    <a:pt x="48212" y="102585"/>
                    <a:pt x="51546" y="105347"/>
                    <a:pt x="56118" y="106490"/>
                  </a:cubicBezTo>
                  <a:close/>
                  <a:moveTo>
                    <a:pt x="148320" y="159830"/>
                  </a:moveTo>
                  <a:cubicBezTo>
                    <a:pt x="149844" y="155258"/>
                    <a:pt x="149654" y="150877"/>
                    <a:pt x="147558" y="146591"/>
                  </a:cubicBezTo>
                  <a:cubicBezTo>
                    <a:pt x="145463" y="142304"/>
                    <a:pt x="142224" y="139637"/>
                    <a:pt x="137747" y="138399"/>
                  </a:cubicBezTo>
                  <a:cubicBezTo>
                    <a:pt x="133271" y="137161"/>
                    <a:pt x="127556" y="137066"/>
                    <a:pt x="120602" y="137923"/>
                  </a:cubicBezTo>
                  <a:lnTo>
                    <a:pt x="137843" y="173165"/>
                  </a:lnTo>
                  <a:cubicBezTo>
                    <a:pt x="143177" y="168879"/>
                    <a:pt x="146701" y="164402"/>
                    <a:pt x="148320" y="159830"/>
                  </a:cubicBezTo>
                  <a:close/>
                </a:path>
              </a:pathLst>
            </a:custGeom>
            <a:solidFill>
              <a:srgbClr val="FFDE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5" name="Graphic 158">
            <a:extLst>
              <a:ext uri="{FF2B5EF4-FFF2-40B4-BE49-F238E27FC236}">
                <a16:creationId xmlns:a16="http://schemas.microsoft.com/office/drawing/2014/main" id="{10EF884F-A11D-46EE-A623-DEE0BF82A6D9}"/>
              </a:ext>
            </a:extLst>
          </p:cNvPr>
          <p:cNvGrpSpPr/>
          <p:nvPr/>
        </p:nvGrpSpPr>
        <p:grpSpPr>
          <a:xfrm rot="2158864">
            <a:off x="10801907" y="96981"/>
            <a:ext cx="618637" cy="639008"/>
            <a:chOff x="5881780" y="3214768"/>
            <a:chExt cx="425575" cy="425575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AF6EBC5-FEB4-418D-88E2-87FA2D2CD9B7}"/>
                </a:ext>
              </a:extLst>
            </p:cNvPr>
            <p:cNvSpPr/>
            <p:nvPr/>
          </p:nvSpPr>
          <p:spPr>
            <a:xfrm rot="-2782657">
              <a:off x="5881780" y="3214768"/>
              <a:ext cx="425575" cy="425575"/>
            </a:xfrm>
            <a:custGeom>
              <a:avLst/>
              <a:gdLst>
                <a:gd name="connsiteX0" fmla="*/ 425576 w 425575"/>
                <a:gd name="connsiteY0" fmla="*/ 212788 h 425575"/>
                <a:gd name="connsiteX1" fmla="*/ 212788 w 425575"/>
                <a:gd name="connsiteY1" fmla="*/ 425576 h 425575"/>
                <a:gd name="connsiteX2" fmla="*/ 0 w 425575"/>
                <a:gd name="connsiteY2" fmla="*/ 212788 h 425575"/>
                <a:gd name="connsiteX3" fmla="*/ 212788 w 425575"/>
                <a:gd name="connsiteY3" fmla="*/ 0 h 425575"/>
                <a:gd name="connsiteX4" fmla="*/ 425576 w 425575"/>
                <a:gd name="connsiteY4" fmla="*/ 212788 h 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75" h="425575">
                  <a:moveTo>
                    <a:pt x="425576" y="212788"/>
                  </a:moveTo>
                  <a:cubicBezTo>
                    <a:pt x="425576" y="330307"/>
                    <a:pt x="330307" y="425576"/>
                    <a:pt x="212788" y="425576"/>
                  </a:cubicBezTo>
                  <a:cubicBezTo>
                    <a:pt x="95268" y="425576"/>
                    <a:pt x="0" y="330307"/>
                    <a:pt x="0" y="212788"/>
                  </a:cubicBezTo>
                  <a:cubicBezTo>
                    <a:pt x="0" y="95268"/>
                    <a:pt x="95268" y="0"/>
                    <a:pt x="212788" y="0"/>
                  </a:cubicBezTo>
                  <a:cubicBezTo>
                    <a:pt x="330307" y="0"/>
                    <a:pt x="425576" y="95268"/>
                    <a:pt x="425576" y="212788"/>
                  </a:cubicBez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CCF6B0F-E02C-493C-981E-1AAFA1B1EABF}"/>
                </a:ext>
              </a:extLst>
            </p:cNvPr>
            <p:cNvSpPr/>
            <p:nvPr/>
          </p:nvSpPr>
          <p:spPr>
            <a:xfrm rot="19478370">
              <a:off x="5917685" y="3250705"/>
              <a:ext cx="353746" cy="353746"/>
            </a:xfrm>
            <a:custGeom>
              <a:avLst/>
              <a:gdLst>
                <a:gd name="connsiteX0" fmla="*/ 353747 w 353746"/>
                <a:gd name="connsiteY0" fmla="*/ 176873 h 353746"/>
                <a:gd name="connsiteX1" fmla="*/ 176873 w 353746"/>
                <a:gd name="connsiteY1" fmla="*/ 353747 h 353746"/>
                <a:gd name="connsiteX2" fmla="*/ 0 w 353746"/>
                <a:gd name="connsiteY2" fmla="*/ 176873 h 353746"/>
                <a:gd name="connsiteX3" fmla="*/ 176873 w 353746"/>
                <a:gd name="connsiteY3" fmla="*/ 0 h 353746"/>
                <a:gd name="connsiteX4" fmla="*/ 353747 w 353746"/>
                <a:gd name="connsiteY4" fmla="*/ 176873 h 3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46" h="353746">
                  <a:moveTo>
                    <a:pt x="353747" y="176873"/>
                  </a:moveTo>
                  <a:cubicBezTo>
                    <a:pt x="353747" y="274558"/>
                    <a:pt x="274558" y="353747"/>
                    <a:pt x="176873" y="353747"/>
                  </a:cubicBezTo>
                  <a:cubicBezTo>
                    <a:pt x="79189" y="353747"/>
                    <a:pt x="0" y="274558"/>
                    <a:pt x="0" y="176873"/>
                  </a:cubicBezTo>
                  <a:cubicBezTo>
                    <a:pt x="0" y="79189"/>
                    <a:pt x="79189" y="0"/>
                    <a:pt x="176873" y="0"/>
                  </a:cubicBezTo>
                  <a:cubicBezTo>
                    <a:pt x="274558" y="0"/>
                    <a:pt x="353747" y="79189"/>
                    <a:pt x="353747" y="176873"/>
                  </a:cubicBezTo>
                  <a:close/>
                </a:path>
              </a:pathLst>
            </a:custGeom>
            <a:solidFill>
              <a:srgbClr val="FFAC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C1AB4AB-A637-4FE3-8CAF-DBE5F1B6A3E8}"/>
                </a:ext>
              </a:extLst>
            </p:cNvPr>
            <p:cNvSpPr/>
            <p:nvPr/>
          </p:nvSpPr>
          <p:spPr>
            <a:xfrm>
              <a:off x="5998066" y="3305745"/>
              <a:ext cx="192889" cy="243270"/>
            </a:xfrm>
            <a:custGeom>
              <a:avLst/>
              <a:gdLst>
                <a:gd name="connsiteX0" fmla="*/ 189373 w 192889"/>
                <a:gd name="connsiteY0" fmla="*/ 166879 h 243270"/>
                <a:gd name="connsiteX1" fmla="*/ 154226 w 192889"/>
                <a:gd name="connsiteY1" fmla="*/ 206979 h 243270"/>
                <a:gd name="connsiteX2" fmla="*/ 161941 w 192889"/>
                <a:gd name="connsiteY2" fmla="*/ 222791 h 243270"/>
                <a:gd name="connsiteX3" fmla="*/ 155369 w 192889"/>
                <a:gd name="connsiteY3" fmla="*/ 241841 h 243270"/>
                <a:gd name="connsiteX4" fmla="*/ 155369 w 192889"/>
                <a:gd name="connsiteY4" fmla="*/ 241841 h 243270"/>
                <a:gd name="connsiteX5" fmla="*/ 136319 w 192889"/>
                <a:gd name="connsiteY5" fmla="*/ 235268 h 243270"/>
                <a:gd name="connsiteX6" fmla="*/ 128984 w 192889"/>
                <a:gd name="connsiteY6" fmla="*/ 220219 h 243270"/>
                <a:gd name="connsiteX7" fmla="*/ 89741 w 192889"/>
                <a:gd name="connsiteY7" fmla="*/ 231173 h 243270"/>
                <a:gd name="connsiteX8" fmla="*/ 74406 w 192889"/>
                <a:gd name="connsiteY8" fmla="*/ 232411 h 243270"/>
                <a:gd name="connsiteX9" fmla="*/ 54880 w 192889"/>
                <a:gd name="connsiteY9" fmla="*/ 213837 h 243270"/>
                <a:gd name="connsiteX10" fmla="*/ 54880 w 192889"/>
                <a:gd name="connsiteY10" fmla="*/ 213837 h 243270"/>
                <a:gd name="connsiteX11" fmla="*/ 72787 w 192889"/>
                <a:gd name="connsiteY11" fmla="*/ 194216 h 243270"/>
                <a:gd name="connsiteX12" fmla="*/ 82788 w 192889"/>
                <a:gd name="connsiteY12" fmla="*/ 193644 h 243270"/>
                <a:gd name="connsiteX13" fmla="*/ 112601 w 192889"/>
                <a:gd name="connsiteY13" fmla="*/ 186691 h 243270"/>
                <a:gd name="connsiteX14" fmla="*/ 91742 w 192889"/>
                <a:gd name="connsiteY14" fmla="*/ 144019 h 243270"/>
                <a:gd name="connsiteX15" fmla="*/ 56309 w 192889"/>
                <a:gd name="connsiteY15" fmla="*/ 149258 h 243270"/>
                <a:gd name="connsiteX16" fmla="*/ 27638 w 192889"/>
                <a:gd name="connsiteY16" fmla="*/ 143733 h 243270"/>
                <a:gd name="connsiteX17" fmla="*/ 5826 w 192889"/>
                <a:gd name="connsiteY17" fmla="*/ 120397 h 243270"/>
                <a:gd name="connsiteX18" fmla="*/ 3540 w 192889"/>
                <a:gd name="connsiteY18" fmla="*/ 76391 h 243270"/>
                <a:gd name="connsiteX19" fmla="*/ 39068 w 192889"/>
                <a:gd name="connsiteY19" fmla="*/ 36101 h 243270"/>
                <a:gd name="connsiteX20" fmla="*/ 31448 w 192889"/>
                <a:gd name="connsiteY20" fmla="*/ 20480 h 243270"/>
                <a:gd name="connsiteX21" fmla="*/ 38021 w 192889"/>
                <a:gd name="connsiteY21" fmla="*/ 1430 h 243270"/>
                <a:gd name="connsiteX22" fmla="*/ 38021 w 192889"/>
                <a:gd name="connsiteY22" fmla="*/ 1430 h 243270"/>
                <a:gd name="connsiteX23" fmla="*/ 57071 w 192889"/>
                <a:gd name="connsiteY23" fmla="*/ 8002 h 243270"/>
                <a:gd name="connsiteX24" fmla="*/ 64500 w 192889"/>
                <a:gd name="connsiteY24" fmla="*/ 23242 h 243270"/>
                <a:gd name="connsiteX25" fmla="*/ 105458 w 192889"/>
                <a:gd name="connsiteY25" fmla="*/ 13241 h 243270"/>
                <a:gd name="connsiteX26" fmla="*/ 125174 w 192889"/>
                <a:gd name="connsiteY26" fmla="*/ 31052 h 243270"/>
                <a:gd name="connsiteX27" fmla="*/ 125174 w 192889"/>
                <a:gd name="connsiteY27" fmla="*/ 31052 h 243270"/>
                <a:gd name="connsiteX28" fmla="*/ 107458 w 192889"/>
                <a:gd name="connsiteY28" fmla="*/ 51341 h 243270"/>
                <a:gd name="connsiteX29" fmla="*/ 80978 w 192889"/>
                <a:gd name="connsiteY29" fmla="*/ 56960 h 243270"/>
                <a:gd name="connsiteX30" fmla="*/ 102219 w 192889"/>
                <a:gd name="connsiteY30" fmla="*/ 100394 h 243270"/>
                <a:gd name="connsiteX31" fmla="*/ 137081 w 192889"/>
                <a:gd name="connsiteY31" fmla="*/ 94965 h 243270"/>
                <a:gd name="connsiteX32" fmla="*/ 165560 w 192889"/>
                <a:gd name="connsiteY32" fmla="*/ 100394 h 243270"/>
                <a:gd name="connsiteX33" fmla="*/ 187277 w 192889"/>
                <a:gd name="connsiteY33" fmla="*/ 123445 h 243270"/>
                <a:gd name="connsiteX34" fmla="*/ 189373 w 192889"/>
                <a:gd name="connsiteY34" fmla="*/ 166879 h 243270"/>
                <a:gd name="connsiteX35" fmla="*/ 56118 w 192889"/>
                <a:gd name="connsiteY35" fmla="*/ 106490 h 243270"/>
                <a:gd name="connsiteX36" fmla="*/ 73549 w 192889"/>
                <a:gd name="connsiteY36" fmla="*/ 106490 h 243270"/>
                <a:gd name="connsiteX37" fmla="*/ 55832 w 192889"/>
                <a:gd name="connsiteY37" fmla="*/ 70200 h 243270"/>
                <a:gd name="connsiteX38" fmla="*/ 45069 w 192889"/>
                <a:gd name="connsiteY38" fmla="*/ 84488 h 243270"/>
                <a:gd name="connsiteX39" fmla="*/ 46117 w 192889"/>
                <a:gd name="connsiteY39" fmla="*/ 98394 h 243270"/>
                <a:gd name="connsiteX40" fmla="*/ 56118 w 192889"/>
                <a:gd name="connsiteY40" fmla="*/ 106490 h 243270"/>
                <a:gd name="connsiteX41" fmla="*/ 148320 w 192889"/>
                <a:gd name="connsiteY41" fmla="*/ 159830 h 243270"/>
                <a:gd name="connsiteX42" fmla="*/ 147558 w 192889"/>
                <a:gd name="connsiteY42" fmla="*/ 146591 h 243270"/>
                <a:gd name="connsiteX43" fmla="*/ 137747 w 192889"/>
                <a:gd name="connsiteY43" fmla="*/ 138399 h 243270"/>
                <a:gd name="connsiteX44" fmla="*/ 120602 w 192889"/>
                <a:gd name="connsiteY44" fmla="*/ 137923 h 243270"/>
                <a:gd name="connsiteX45" fmla="*/ 137843 w 192889"/>
                <a:gd name="connsiteY45" fmla="*/ 173165 h 243270"/>
                <a:gd name="connsiteX46" fmla="*/ 148320 w 192889"/>
                <a:gd name="connsiteY46" fmla="*/ 159830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889" h="243270">
                  <a:moveTo>
                    <a:pt x="189373" y="166879"/>
                  </a:moveTo>
                  <a:cubicBezTo>
                    <a:pt x="184039" y="181833"/>
                    <a:pt x="172323" y="195168"/>
                    <a:pt x="154226" y="206979"/>
                  </a:cubicBezTo>
                  <a:lnTo>
                    <a:pt x="161941" y="222791"/>
                  </a:lnTo>
                  <a:cubicBezTo>
                    <a:pt x="165370" y="229839"/>
                    <a:pt x="162417" y="238412"/>
                    <a:pt x="155369" y="241841"/>
                  </a:cubicBezTo>
                  <a:lnTo>
                    <a:pt x="155369" y="241841"/>
                  </a:lnTo>
                  <a:cubicBezTo>
                    <a:pt x="148320" y="245270"/>
                    <a:pt x="139748" y="242317"/>
                    <a:pt x="136319" y="235268"/>
                  </a:cubicBezTo>
                  <a:lnTo>
                    <a:pt x="128984" y="220219"/>
                  </a:lnTo>
                  <a:cubicBezTo>
                    <a:pt x="116030" y="225743"/>
                    <a:pt x="102981" y="229363"/>
                    <a:pt x="89741" y="231173"/>
                  </a:cubicBezTo>
                  <a:cubicBezTo>
                    <a:pt x="84312" y="231935"/>
                    <a:pt x="79264" y="232316"/>
                    <a:pt x="74406" y="232411"/>
                  </a:cubicBezTo>
                  <a:cubicBezTo>
                    <a:pt x="63929" y="232601"/>
                    <a:pt x="55166" y="224410"/>
                    <a:pt x="54880" y="213837"/>
                  </a:cubicBezTo>
                  <a:lnTo>
                    <a:pt x="54880" y="213837"/>
                  </a:lnTo>
                  <a:cubicBezTo>
                    <a:pt x="54594" y="203550"/>
                    <a:pt x="62500" y="194406"/>
                    <a:pt x="72787" y="194216"/>
                  </a:cubicBezTo>
                  <a:cubicBezTo>
                    <a:pt x="76025" y="194216"/>
                    <a:pt x="79359" y="193930"/>
                    <a:pt x="82788" y="193644"/>
                  </a:cubicBezTo>
                  <a:cubicBezTo>
                    <a:pt x="93075" y="192692"/>
                    <a:pt x="102981" y="190310"/>
                    <a:pt x="112601" y="186691"/>
                  </a:cubicBezTo>
                  <a:lnTo>
                    <a:pt x="91742" y="144019"/>
                  </a:lnTo>
                  <a:cubicBezTo>
                    <a:pt x="78216" y="147067"/>
                    <a:pt x="66405" y="148781"/>
                    <a:pt x="56309" y="149258"/>
                  </a:cubicBezTo>
                  <a:cubicBezTo>
                    <a:pt x="46212" y="149734"/>
                    <a:pt x="36687" y="147924"/>
                    <a:pt x="27638" y="143733"/>
                  </a:cubicBezTo>
                  <a:cubicBezTo>
                    <a:pt x="18685" y="139542"/>
                    <a:pt x="11351" y="131827"/>
                    <a:pt x="5826" y="120397"/>
                  </a:cubicBezTo>
                  <a:cubicBezTo>
                    <a:pt x="-1032" y="106300"/>
                    <a:pt x="-1889" y="91631"/>
                    <a:pt x="3540" y="76391"/>
                  </a:cubicBezTo>
                  <a:cubicBezTo>
                    <a:pt x="8874" y="61247"/>
                    <a:pt x="20780" y="47816"/>
                    <a:pt x="39068" y="36101"/>
                  </a:cubicBezTo>
                  <a:lnTo>
                    <a:pt x="31448" y="20480"/>
                  </a:lnTo>
                  <a:cubicBezTo>
                    <a:pt x="28019" y="13431"/>
                    <a:pt x="30972" y="4859"/>
                    <a:pt x="38021" y="1430"/>
                  </a:cubicBezTo>
                  <a:lnTo>
                    <a:pt x="38021" y="1430"/>
                  </a:lnTo>
                  <a:cubicBezTo>
                    <a:pt x="45069" y="-1999"/>
                    <a:pt x="53642" y="953"/>
                    <a:pt x="57071" y="8002"/>
                  </a:cubicBezTo>
                  <a:lnTo>
                    <a:pt x="64500" y="23242"/>
                  </a:lnTo>
                  <a:cubicBezTo>
                    <a:pt x="78978" y="17527"/>
                    <a:pt x="92694" y="14193"/>
                    <a:pt x="105458" y="13241"/>
                  </a:cubicBezTo>
                  <a:cubicBezTo>
                    <a:pt x="115745" y="12479"/>
                    <a:pt x="124508" y="20765"/>
                    <a:pt x="125174" y="31052"/>
                  </a:cubicBezTo>
                  <a:lnTo>
                    <a:pt x="125174" y="31052"/>
                  </a:lnTo>
                  <a:cubicBezTo>
                    <a:pt x="125936" y="41530"/>
                    <a:pt x="117935" y="50388"/>
                    <a:pt x="107458" y="51341"/>
                  </a:cubicBezTo>
                  <a:cubicBezTo>
                    <a:pt x="98219" y="52103"/>
                    <a:pt x="89360" y="54008"/>
                    <a:pt x="80978" y="56960"/>
                  </a:cubicBezTo>
                  <a:lnTo>
                    <a:pt x="102219" y="100394"/>
                  </a:lnTo>
                  <a:cubicBezTo>
                    <a:pt x="115459" y="97251"/>
                    <a:pt x="127079" y="95441"/>
                    <a:pt x="137081" y="94965"/>
                  </a:cubicBezTo>
                  <a:cubicBezTo>
                    <a:pt x="147082" y="94394"/>
                    <a:pt x="156512" y="96203"/>
                    <a:pt x="165560" y="100394"/>
                  </a:cubicBezTo>
                  <a:cubicBezTo>
                    <a:pt x="174514" y="104585"/>
                    <a:pt x="181753" y="112205"/>
                    <a:pt x="187277" y="123445"/>
                  </a:cubicBezTo>
                  <a:cubicBezTo>
                    <a:pt x="193945" y="137447"/>
                    <a:pt x="194707" y="151925"/>
                    <a:pt x="189373" y="166879"/>
                  </a:cubicBezTo>
                  <a:close/>
                  <a:moveTo>
                    <a:pt x="56118" y="106490"/>
                  </a:moveTo>
                  <a:cubicBezTo>
                    <a:pt x="60690" y="107633"/>
                    <a:pt x="66500" y="107633"/>
                    <a:pt x="73549" y="106490"/>
                  </a:cubicBezTo>
                  <a:lnTo>
                    <a:pt x="55832" y="70200"/>
                  </a:lnTo>
                  <a:cubicBezTo>
                    <a:pt x="50117" y="74867"/>
                    <a:pt x="46498" y="79630"/>
                    <a:pt x="45069" y="84488"/>
                  </a:cubicBezTo>
                  <a:cubicBezTo>
                    <a:pt x="43640" y="89345"/>
                    <a:pt x="44021" y="93917"/>
                    <a:pt x="46117" y="98394"/>
                  </a:cubicBezTo>
                  <a:cubicBezTo>
                    <a:pt x="48212" y="102585"/>
                    <a:pt x="51546" y="105347"/>
                    <a:pt x="56118" y="106490"/>
                  </a:cubicBezTo>
                  <a:close/>
                  <a:moveTo>
                    <a:pt x="148320" y="159830"/>
                  </a:moveTo>
                  <a:cubicBezTo>
                    <a:pt x="149844" y="155258"/>
                    <a:pt x="149654" y="150877"/>
                    <a:pt x="147558" y="146591"/>
                  </a:cubicBezTo>
                  <a:cubicBezTo>
                    <a:pt x="145463" y="142304"/>
                    <a:pt x="142224" y="139637"/>
                    <a:pt x="137747" y="138399"/>
                  </a:cubicBezTo>
                  <a:cubicBezTo>
                    <a:pt x="133271" y="137161"/>
                    <a:pt x="127556" y="137066"/>
                    <a:pt x="120602" y="137923"/>
                  </a:cubicBezTo>
                  <a:lnTo>
                    <a:pt x="137843" y="173165"/>
                  </a:lnTo>
                  <a:cubicBezTo>
                    <a:pt x="143177" y="168879"/>
                    <a:pt x="146701" y="164402"/>
                    <a:pt x="148320" y="159830"/>
                  </a:cubicBezTo>
                  <a:close/>
                </a:path>
              </a:pathLst>
            </a:custGeom>
            <a:solidFill>
              <a:srgbClr val="FFDE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9" name="Graphic 158">
            <a:extLst>
              <a:ext uri="{FF2B5EF4-FFF2-40B4-BE49-F238E27FC236}">
                <a16:creationId xmlns:a16="http://schemas.microsoft.com/office/drawing/2014/main" id="{EEB0A7A5-73E2-4BD0-9950-79A643C0B16A}"/>
              </a:ext>
            </a:extLst>
          </p:cNvPr>
          <p:cNvGrpSpPr/>
          <p:nvPr/>
        </p:nvGrpSpPr>
        <p:grpSpPr>
          <a:xfrm rot="2158864">
            <a:off x="10521658" y="938707"/>
            <a:ext cx="972364" cy="981655"/>
            <a:chOff x="5881780" y="3214768"/>
            <a:chExt cx="425575" cy="425575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FCB6F38-175A-4D92-BA61-CE6E87DFE5EA}"/>
                </a:ext>
              </a:extLst>
            </p:cNvPr>
            <p:cNvSpPr/>
            <p:nvPr/>
          </p:nvSpPr>
          <p:spPr>
            <a:xfrm rot="-2782657">
              <a:off x="5881780" y="3214768"/>
              <a:ext cx="425575" cy="425575"/>
            </a:xfrm>
            <a:custGeom>
              <a:avLst/>
              <a:gdLst>
                <a:gd name="connsiteX0" fmla="*/ 425576 w 425575"/>
                <a:gd name="connsiteY0" fmla="*/ 212788 h 425575"/>
                <a:gd name="connsiteX1" fmla="*/ 212788 w 425575"/>
                <a:gd name="connsiteY1" fmla="*/ 425576 h 425575"/>
                <a:gd name="connsiteX2" fmla="*/ 0 w 425575"/>
                <a:gd name="connsiteY2" fmla="*/ 212788 h 425575"/>
                <a:gd name="connsiteX3" fmla="*/ 212788 w 425575"/>
                <a:gd name="connsiteY3" fmla="*/ 0 h 425575"/>
                <a:gd name="connsiteX4" fmla="*/ 425576 w 425575"/>
                <a:gd name="connsiteY4" fmla="*/ 212788 h 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75" h="425575">
                  <a:moveTo>
                    <a:pt x="425576" y="212788"/>
                  </a:moveTo>
                  <a:cubicBezTo>
                    <a:pt x="425576" y="330307"/>
                    <a:pt x="330307" y="425576"/>
                    <a:pt x="212788" y="425576"/>
                  </a:cubicBezTo>
                  <a:cubicBezTo>
                    <a:pt x="95268" y="425576"/>
                    <a:pt x="0" y="330307"/>
                    <a:pt x="0" y="212788"/>
                  </a:cubicBezTo>
                  <a:cubicBezTo>
                    <a:pt x="0" y="95268"/>
                    <a:pt x="95268" y="0"/>
                    <a:pt x="212788" y="0"/>
                  </a:cubicBezTo>
                  <a:cubicBezTo>
                    <a:pt x="330307" y="0"/>
                    <a:pt x="425576" y="95268"/>
                    <a:pt x="425576" y="212788"/>
                  </a:cubicBez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4CD767E-EB83-46FE-87BD-44F8D851448A}"/>
                </a:ext>
              </a:extLst>
            </p:cNvPr>
            <p:cNvSpPr/>
            <p:nvPr/>
          </p:nvSpPr>
          <p:spPr>
            <a:xfrm rot="19478370">
              <a:off x="5917685" y="3250705"/>
              <a:ext cx="353746" cy="353746"/>
            </a:xfrm>
            <a:custGeom>
              <a:avLst/>
              <a:gdLst>
                <a:gd name="connsiteX0" fmla="*/ 353747 w 353746"/>
                <a:gd name="connsiteY0" fmla="*/ 176873 h 353746"/>
                <a:gd name="connsiteX1" fmla="*/ 176873 w 353746"/>
                <a:gd name="connsiteY1" fmla="*/ 353747 h 353746"/>
                <a:gd name="connsiteX2" fmla="*/ 0 w 353746"/>
                <a:gd name="connsiteY2" fmla="*/ 176873 h 353746"/>
                <a:gd name="connsiteX3" fmla="*/ 176873 w 353746"/>
                <a:gd name="connsiteY3" fmla="*/ 0 h 353746"/>
                <a:gd name="connsiteX4" fmla="*/ 353747 w 353746"/>
                <a:gd name="connsiteY4" fmla="*/ 176873 h 3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46" h="353746">
                  <a:moveTo>
                    <a:pt x="353747" y="176873"/>
                  </a:moveTo>
                  <a:cubicBezTo>
                    <a:pt x="353747" y="274558"/>
                    <a:pt x="274558" y="353747"/>
                    <a:pt x="176873" y="353747"/>
                  </a:cubicBezTo>
                  <a:cubicBezTo>
                    <a:pt x="79189" y="353747"/>
                    <a:pt x="0" y="274558"/>
                    <a:pt x="0" y="176873"/>
                  </a:cubicBezTo>
                  <a:cubicBezTo>
                    <a:pt x="0" y="79189"/>
                    <a:pt x="79189" y="0"/>
                    <a:pt x="176873" y="0"/>
                  </a:cubicBezTo>
                  <a:cubicBezTo>
                    <a:pt x="274558" y="0"/>
                    <a:pt x="353747" y="79189"/>
                    <a:pt x="353747" y="176873"/>
                  </a:cubicBezTo>
                  <a:close/>
                </a:path>
              </a:pathLst>
            </a:custGeom>
            <a:solidFill>
              <a:srgbClr val="FFAC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01453BD-47E2-473E-BF9A-812281EA176C}"/>
                </a:ext>
              </a:extLst>
            </p:cNvPr>
            <p:cNvSpPr/>
            <p:nvPr/>
          </p:nvSpPr>
          <p:spPr>
            <a:xfrm>
              <a:off x="5998066" y="3305745"/>
              <a:ext cx="192889" cy="243270"/>
            </a:xfrm>
            <a:custGeom>
              <a:avLst/>
              <a:gdLst>
                <a:gd name="connsiteX0" fmla="*/ 189373 w 192889"/>
                <a:gd name="connsiteY0" fmla="*/ 166879 h 243270"/>
                <a:gd name="connsiteX1" fmla="*/ 154226 w 192889"/>
                <a:gd name="connsiteY1" fmla="*/ 206979 h 243270"/>
                <a:gd name="connsiteX2" fmla="*/ 161941 w 192889"/>
                <a:gd name="connsiteY2" fmla="*/ 222791 h 243270"/>
                <a:gd name="connsiteX3" fmla="*/ 155369 w 192889"/>
                <a:gd name="connsiteY3" fmla="*/ 241841 h 243270"/>
                <a:gd name="connsiteX4" fmla="*/ 155369 w 192889"/>
                <a:gd name="connsiteY4" fmla="*/ 241841 h 243270"/>
                <a:gd name="connsiteX5" fmla="*/ 136319 w 192889"/>
                <a:gd name="connsiteY5" fmla="*/ 235268 h 243270"/>
                <a:gd name="connsiteX6" fmla="*/ 128984 w 192889"/>
                <a:gd name="connsiteY6" fmla="*/ 220219 h 243270"/>
                <a:gd name="connsiteX7" fmla="*/ 89741 w 192889"/>
                <a:gd name="connsiteY7" fmla="*/ 231173 h 243270"/>
                <a:gd name="connsiteX8" fmla="*/ 74406 w 192889"/>
                <a:gd name="connsiteY8" fmla="*/ 232411 h 243270"/>
                <a:gd name="connsiteX9" fmla="*/ 54880 w 192889"/>
                <a:gd name="connsiteY9" fmla="*/ 213837 h 243270"/>
                <a:gd name="connsiteX10" fmla="*/ 54880 w 192889"/>
                <a:gd name="connsiteY10" fmla="*/ 213837 h 243270"/>
                <a:gd name="connsiteX11" fmla="*/ 72787 w 192889"/>
                <a:gd name="connsiteY11" fmla="*/ 194216 h 243270"/>
                <a:gd name="connsiteX12" fmla="*/ 82788 w 192889"/>
                <a:gd name="connsiteY12" fmla="*/ 193644 h 243270"/>
                <a:gd name="connsiteX13" fmla="*/ 112601 w 192889"/>
                <a:gd name="connsiteY13" fmla="*/ 186691 h 243270"/>
                <a:gd name="connsiteX14" fmla="*/ 91742 w 192889"/>
                <a:gd name="connsiteY14" fmla="*/ 144019 h 243270"/>
                <a:gd name="connsiteX15" fmla="*/ 56309 w 192889"/>
                <a:gd name="connsiteY15" fmla="*/ 149258 h 243270"/>
                <a:gd name="connsiteX16" fmla="*/ 27638 w 192889"/>
                <a:gd name="connsiteY16" fmla="*/ 143733 h 243270"/>
                <a:gd name="connsiteX17" fmla="*/ 5826 w 192889"/>
                <a:gd name="connsiteY17" fmla="*/ 120397 h 243270"/>
                <a:gd name="connsiteX18" fmla="*/ 3540 w 192889"/>
                <a:gd name="connsiteY18" fmla="*/ 76391 h 243270"/>
                <a:gd name="connsiteX19" fmla="*/ 39068 w 192889"/>
                <a:gd name="connsiteY19" fmla="*/ 36101 h 243270"/>
                <a:gd name="connsiteX20" fmla="*/ 31448 w 192889"/>
                <a:gd name="connsiteY20" fmla="*/ 20480 h 243270"/>
                <a:gd name="connsiteX21" fmla="*/ 38021 w 192889"/>
                <a:gd name="connsiteY21" fmla="*/ 1430 h 243270"/>
                <a:gd name="connsiteX22" fmla="*/ 38021 w 192889"/>
                <a:gd name="connsiteY22" fmla="*/ 1430 h 243270"/>
                <a:gd name="connsiteX23" fmla="*/ 57071 w 192889"/>
                <a:gd name="connsiteY23" fmla="*/ 8002 h 243270"/>
                <a:gd name="connsiteX24" fmla="*/ 64500 w 192889"/>
                <a:gd name="connsiteY24" fmla="*/ 23242 h 243270"/>
                <a:gd name="connsiteX25" fmla="*/ 105458 w 192889"/>
                <a:gd name="connsiteY25" fmla="*/ 13241 h 243270"/>
                <a:gd name="connsiteX26" fmla="*/ 125174 w 192889"/>
                <a:gd name="connsiteY26" fmla="*/ 31052 h 243270"/>
                <a:gd name="connsiteX27" fmla="*/ 125174 w 192889"/>
                <a:gd name="connsiteY27" fmla="*/ 31052 h 243270"/>
                <a:gd name="connsiteX28" fmla="*/ 107458 w 192889"/>
                <a:gd name="connsiteY28" fmla="*/ 51341 h 243270"/>
                <a:gd name="connsiteX29" fmla="*/ 80978 w 192889"/>
                <a:gd name="connsiteY29" fmla="*/ 56960 h 243270"/>
                <a:gd name="connsiteX30" fmla="*/ 102219 w 192889"/>
                <a:gd name="connsiteY30" fmla="*/ 100394 h 243270"/>
                <a:gd name="connsiteX31" fmla="*/ 137081 w 192889"/>
                <a:gd name="connsiteY31" fmla="*/ 94965 h 243270"/>
                <a:gd name="connsiteX32" fmla="*/ 165560 w 192889"/>
                <a:gd name="connsiteY32" fmla="*/ 100394 h 243270"/>
                <a:gd name="connsiteX33" fmla="*/ 187277 w 192889"/>
                <a:gd name="connsiteY33" fmla="*/ 123445 h 243270"/>
                <a:gd name="connsiteX34" fmla="*/ 189373 w 192889"/>
                <a:gd name="connsiteY34" fmla="*/ 166879 h 243270"/>
                <a:gd name="connsiteX35" fmla="*/ 56118 w 192889"/>
                <a:gd name="connsiteY35" fmla="*/ 106490 h 243270"/>
                <a:gd name="connsiteX36" fmla="*/ 73549 w 192889"/>
                <a:gd name="connsiteY36" fmla="*/ 106490 h 243270"/>
                <a:gd name="connsiteX37" fmla="*/ 55832 w 192889"/>
                <a:gd name="connsiteY37" fmla="*/ 70200 h 243270"/>
                <a:gd name="connsiteX38" fmla="*/ 45069 w 192889"/>
                <a:gd name="connsiteY38" fmla="*/ 84488 h 243270"/>
                <a:gd name="connsiteX39" fmla="*/ 46117 w 192889"/>
                <a:gd name="connsiteY39" fmla="*/ 98394 h 243270"/>
                <a:gd name="connsiteX40" fmla="*/ 56118 w 192889"/>
                <a:gd name="connsiteY40" fmla="*/ 106490 h 243270"/>
                <a:gd name="connsiteX41" fmla="*/ 148320 w 192889"/>
                <a:gd name="connsiteY41" fmla="*/ 159830 h 243270"/>
                <a:gd name="connsiteX42" fmla="*/ 147558 w 192889"/>
                <a:gd name="connsiteY42" fmla="*/ 146591 h 243270"/>
                <a:gd name="connsiteX43" fmla="*/ 137747 w 192889"/>
                <a:gd name="connsiteY43" fmla="*/ 138399 h 243270"/>
                <a:gd name="connsiteX44" fmla="*/ 120602 w 192889"/>
                <a:gd name="connsiteY44" fmla="*/ 137923 h 243270"/>
                <a:gd name="connsiteX45" fmla="*/ 137843 w 192889"/>
                <a:gd name="connsiteY45" fmla="*/ 173165 h 243270"/>
                <a:gd name="connsiteX46" fmla="*/ 148320 w 192889"/>
                <a:gd name="connsiteY46" fmla="*/ 159830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889" h="243270">
                  <a:moveTo>
                    <a:pt x="189373" y="166879"/>
                  </a:moveTo>
                  <a:cubicBezTo>
                    <a:pt x="184039" y="181833"/>
                    <a:pt x="172323" y="195168"/>
                    <a:pt x="154226" y="206979"/>
                  </a:cubicBezTo>
                  <a:lnTo>
                    <a:pt x="161941" y="222791"/>
                  </a:lnTo>
                  <a:cubicBezTo>
                    <a:pt x="165370" y="229839"/>
                    <a:pt x="162417" y="238412"/>
                    <a:pt x="155369" y="241841"/>
                  </a:cubicBezTo>
                  <a:lnTo>
                    <a:pt x="155369" y="241841"/>
                  </a:lnTo>
                  <a:cubicBezTo>
                    <a:pt x="148320" y="245270"/>
                    <a:pt x="139748" y="242317"/>
                    <a:pt x="136319" y="235268"/>
                  </a:cubicBezTo>
                  <a:lnTo>
                    <a:pt x="128984" y="220219"/>
                  </a:lnTo>
                  <a:cubicBezTo>
                    <a:pt x="116030" y="225743"/>
                    <a:pt x="102981" y="229363"/>
                    <a:pt x="89741" y="231173"/>
                  </a:cubicBezTo>
                  <a:cubicBezTo>
                    <a:pt x="84312" y="231935"/>
                    <a:pt x="79264" y="232316"/>
                    <a:pt x="74406" y="232411"/>
                  </a:cubicBezTo>
                  <a:cubicBezTo>
                    <a:pt x="63929" y="232601"/>
                    <a:pt x="55166" y="224410"/>
                    <a:pt x="54880" y="213837"/>
                  </a:cubicBezTo>
                  <a:lnTo>
                    <a:pt x="54880" y="213837"/>
                  </a:lnTo>
                  <a:cubicBezTo>
                    <a:pt x="54594" y="203550"/>
                    <a:pt x="62500" y="194406"/>
                    <a:pt x="72787" y="194216"/>
                  </a:cubicBezTo>
                  <a:cubicBezTo>
                    <a:pt x="76025" y="194216"/>
                    <a:pt x="79359" y="193930"/>
                    <a:pt x="82788" y="193644"/>
                  </a:cubicBezTo>
                  <a:cubicBezTo>
                    <a:pt x="93075" y="192692"/>
                    <a:pt x="102981" y="190310"/>
                    <a:pt x="112601" y="186691"/>
                  </a:cubicBezTo>
                  <a:lnTo>
                    <a:pt x="91742" y="144019"/>
                  </a:lnTo>
                  <a:cubicBezTo>
                    <a:pt x="78216" y="147067"/>
                    <a:pt x="66405" y="148781"/>
                    <a:pt x="56309" y="149258"/>
                  </a:cubicBezTo>
                  <a:cubicBezTo>
                    <a:pt x="46212" y="149734"/>
                    <a:pt x="36687" y="147924"/>
                    <a:pt x="27638" y="143733"/>
                  </a:cubicBezTo>
                  <a:cubicBezTo>
                    <a:pt x="18685" y="139542"/>
                    <a:pt x="11351" y="131827"/>
                    <a:pt x="5826" y="120397"/>
                  </a:cubicBezTo>
                  <a:cubicBezTo>
                    <a:pt x="-1032" y="106300"/>
                    <a:pt x="-1889" y="91631"/>
                    <a:pt x="3540" y="76391"/>
                  </a:cubicBezTo>
                  <a:cubicBezTo>
                    <a:pt x="8874" y="61247"/>
                    <a:pt x="20780" y="47816"/>
                    <a:pt x="39068" y="36101"/>
                  </a:cubicBezTo>
                  <a:lnTo>
                    <a:pt x="31448" y="20480"/>
                  </a:lnTo>
                  <a:cubicBezTo>
                    <a:pt x="28019" y="13431"/>
                    <a:pt x="30972" y="4859"/>
                    <a:pt x="38021" y="1430"/>
                  </a:cubicBezTo>
                  <a:lnTo>
                    <a:pt x="38021" y="1430"/>
                  </a:lnTo>
                  <a:cubicBezTo>
                    <a:pt x="45069" y="-1999"/>
                    <a:pt x="53642" y="953"/>
                    <a:pt x="57071" y="8002"/>
                  </a:cubicBezTo>
                  <a:lnTo>
                    <a:pt x="64500" y="23242"/>
                  </a:lnTo>
                  <a:cubicBezTo>
                    <a:pt x="78978" y="17527"/>
                    <a:pt x="92694" y="14193"/>
                    <a:pt x="105458" y="13241"/>
                  </a:cubicBezTo>
                  <a:cubicBezTo>
                    <a:pt x="115745" y="12479"/>
                    <a:pt x="124508" y="20765"/>
                    <a:pt x="125174" y="31052"/>
                  </a:cubicBezTo>
                  <a:lnTo>
                    <a:pt x="125174" y="31052"/>
                  </a:lnTo>
                  <a:cubicBezTo>
                    <a:pt x="125936" y="41530"/>
                    <a:pt x="117935" y="50388"/>
                    <a:pt x="107458" y="51341"/>
                  </a:cubicBezTo>
                  <a:cubicBezTo>
                    <a:pt x="98219" y="52103"/>
                    <a:pt x="89360" y="54008"/>
                    <a:pt x="80978" y="56960"/>
                  </a:cubicBezTo>
                  <a:lnTo>
                    <a:pt x="102219" y="100394"/>
                  </a:lnTo>
                  <a:cubicBezTo>
                    <a:pt x="115459" y="97251"/>
                    <a:pt x="127079" y="95441"/>
                    <a:pt x="137081" y="94965"/>
                  </a:cubicBezTo>
                  <a:cubicBezTo>
                    <a:pt x="147082" y="94394"/>
                    <a:pt x="156512" y="96203"/>
                    <a:pt x="165560" y="100394"/>
                  </a:cubicBezTo>
                  <a:cubicBezTo>
                    <a:pt x="174514" y="104585"/>
                    <a:pt x="181753" y="112205"/>
                    <a:pt x="187277" y="123445"/>
                  </a:cubicBezTo>
                  <a:cubicBezTo>
                    <a:pt x="193945" y="137447"/>
                    <a:pt x="194707" y="151925"/>
                    <a:pt x="189373" y="166879"/>
                  </a:cubicBezTo>
                  <a:close/>
                  <a:moveTo>
                    <a:pt x="56118" y="106490"/>
                  </a:moveTo>
                  <a:cubicBezTo>
                    <a:pt x="60690" y="107633"/>
                    <a:pt x="66500" y="107633"/>
                    <a:pt x="73549" y="106490"/>
                  </a:cubicBezTo>
                  <a:lnTo>
                    <a:pt x="55832" y="70200"/>
                  </a:lnTo>
                  <a:cubicBezTo>
                    <a:pt x="50117" y="74867"/>
                    <a:pt x="46498" y="79630"/>
                    <a:pt x="45069" y="84488"/>
                  </a:cubicBezTo>
                  <a:cubicBezTo>
                    <a:pt x="43640" y="89345"/>
                    <a:pt x="44021" y="93917"/>
                    <a:pt x="46117" y="98394"/>
                  </a:cubicBezTo>
                  <a:cubicBezTo>
                    <a:pt x="48212" y="102585"/>
                    <a:pt x="51546" y="105347"/>
                    <a:pt x="56118" y="106490"/>
                  </a:cubicBezTo>
                  <a:close/>
                  <a:moveTo>
                    <a:pt x="148320" y="159830"/>
                  </a:moveTo>
                  <a:cubicBezTo>
                    <a:pt x="149844" y="155258"/>
                    <a:pt x="149654" y="150877"/>
                    <a:pt x="147558" y="146591"/>
                  </a:cubicBezTo>
                  <a:cubicBezTo>
                    <a:pt x="145463" y="142304"/>
                    <a:pt x="142224" y="139637"/>
                    <a:pt x="137747" y="138399"/>
                  </a:cubicBezTo>
                  <a:cubicBezTo>
                    <a:pt x="133271" y="137161"/>
                    <a:pt x="127556" y="137066"/>
                    <a:pt x="120602" y="137923"/>
                  </a:cubicBezTo>
                  <a:lnTo>
                    <a:pt x="137843" y="173165"/>
                  </a:lnTo>
                  <a:cubicBezTo>
                    <a:pt x="143177" y="168879"/>
                    <a:pt x="146701" y="164402"/>
                    <a:pt x="148320" y="159830"/>
                  </a:cubicBezTo>
                  <a:close/>
                </a:path>
              </a:pathLst>
            </a:custGeom>
            <a:solidFill>
              <a:srgbClr val="FFDE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3" name="Graphic 484">
            <a:extLst>
              <a:ext uri="{FF2B5EF4-FFF2-40B4-BE49-F238E27FC236}">
                <a16:creationId xmlns:a16="http://schemas.microsoft.com/office/drawing/2014/main" id="{D0CFE385-4177-4B1F-9C25-C26B55E3F05F}"/>
              </a:ext>
            </a:extLst>
          </p:cNvPr>
          <p:cNvGrpSpPr/>
          <p:nvPr/>
        </p:nvGrpSpPr>
        <p:grpSpPr>
          <a:xfrm rot="8453286">
            <a:off x="4212762" y="-1033858"/>
            <a:ext cx="1931747" cy="2260715"/>
            <a:chOff x="11309350" y="670010"/>
            <a:chExt cx="1378511" cy="1931054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0BE2758-66CA-40C7-B64C-E870F82E1C1A}"/>
                </a:ext>
              </a:extLst>
            </p:cNvPr>
            <p:cNvSpPr/>
            <p:nvPr/>
          </p:nvSpPr>
          <p:spPr>
            <a:xfrm>
              <a:off x="11309350" y="670010"/>
              <a:ext cx="1378511" cy="1931054"/>
            </a:xfrm>
            <a:custGeom>
              <a:avLst/>
              <a:gdLst>
                <a:gd name="connsiteX0" fmla="*/ 1378387 w 1378511"/>
                <a:gd name="connsiteY0" fmla="*/ 1588536 h 1931054"/>
                <a:gd name="connsiteX1" fmla="*/ 1356099 w 1378511"/>
                <a:gd name="connsiteY1" fmla="*/ 598698 h 1931054"/>
                <a:gd name="connsiteX2" fmla="*/ 1217986 w 1378511"/>
                <a:gd name="connsiteY2" fmla="*/ 291898 h 1931054"/>
                <a:gd name="connsiteX3" fmla="*/ 1173790 w 1378511"/>
                <a:gd name="connsiteY3" fmla="*/ 227699 h 1931054"/>
                <a:gd name="connsiteX4" fmla="*/ 1185316 w 1378511"/>
                <a:gd name="connsiteY4" fmla="*/ 226461 h 1931054"/>
                <a:gd name="connsiteX5" fmla="*/ 1232464 w 1378511"/>
                <a:gd name="connsiteY5" fmla="*/ 184741 h 1931054"/>
                <a:gd name="connsiteX6" fmla="*/ 1229321 w 1378511"/>
                <a:gd name="connsiteY6" fmla="*/ 175978 h 1931054"/>
                <a:gd name="connsiteX7" fmla="*/ 1238179 w 1378511"/>
                <a:gd name="connsiteY7" fmla="*/ 141212 h 1931054"/>
                <a:gd name="connsiteX8" fmla="*/ 1266183 w 1378511"/>
                <a:gd name="connsiteY8" fmla="*/ 92254 h 1931054"/>
                <a:gd name="connsiteX9" fmla="*/ 1209700 w 1378511"/>
                <a:gd name="connsiteY9" fmla="*/ 18721 h 1931054"/>
                <a:gd name="connsiteX10" fmla="*/ 1172076 w 1378511"/>
                <a:gd name="connsiteY10" fmla="*/ 14149 h 1931054"/>
                <a:gd name="connsiteX11" fmla="*/ 779932 w 1378511"/>
                <a:gd name="connsiteY11" fmla="*/ 13006 h 1931054"/>
                <a:gd name="connsiteX12" fmla="*/ 554380 w 1378511"/>
                <a:gd name="connsiteY12" fmla="*/ 9577 h 1931054"/>
                <a:gd name="connsiteX13" fmla="*/ 554380 w 1378511"/>
                <a:gd name="connsiteY13" fmla="*/ 9577 h 1931054"/>
                <a:gd name="connsiteX14" fmla="*/ 184048 w 1378511"/>
                <a:gd name="connsiteY14" fmla="*/ 52 h 1931054"/>
                <a:gd name="connsiteX15" fmla="*/ 145662 w 1378511"/>
                <a:gd name="connsiteY15" fmla="*/ 3671 h 1931054"/>
                <a:gd name="connsiteX16" fmla="*/ 87654 w 1378511"/>
                <a:gd name="connsiteY16" fmla="*/ 75394 h 1931054"/>
                <a:gd name="connsiteX17" fmla="*/ 111467 w 1378511"/>
                <a:gd name="connsiteY17" fmla="*/ 123019 h 1931054"/>
                <a:gd name="connsiteX18" fmla="*/ 120516 w 1378511"/>
                <a:gd name="connsiteY18" fmla="*/ 163501 h 1931054"/>
                <a:gd name="connsiteX19" fmla="*/ 118611 w 1378511"/>
                <a:gd name="connsiteY19" fmla="*/ 168930 h 1931054"/>
                <a:gd name="connsiteX20" fmla="*/ 164521 w 1378511"/>
                <a:gd name="connsiteY20" fmla="*/ 211983 h 1931054"/>
                <a:gd name="connsiteX21" fmla="*/ 198716 w 1378511"/>
                <a:gd name="connsiteY21" fmla="*/ 216174 h 1931054"/>
                <a:gd name="connsiteX22" fmla="*/ 153853 w 1378511"/>
                <a:gd name="connsiteY22" fmla="*/ 291802 h 1931054"/>
                <a:gd name="connsiteX23" fmla="*/ 21551 w 1378511"/>
                <a:gd name="connsiteY23" fmla="*/ 598603 h 1931054"/>
                <a:gd name="connsiteX24" fmla="*/ 120 w 1378511"/>
                <a:gd name="connsiteY24" fmla="*/ 1588536 h 1931054"/>
                <a:gd name="connsiteX25" fmla="*/ 467416 w 1378511"/>
                <a:gd name="connsiteY25" fmla="*/ 1931055 h 1931054"/>
                <a:gd name="connsiteX26" fmla="*/ 509517 w 1378511"/>
                <a:gd name="connsiteY26" fmla="*/ 1931055 h 1931054"/>
                <a:gd name="connsiteX27" fmla="*/ 639152 w 1378511"/>
                <a:gd name="connsiteY27" fmla="*/ 1931055 h 1931054"/>
                <a:gd name="connsiteX28" fmla="*/ 711352 w 1378511"/>
                <a:gd name="connsiteY28" fmla="*/ 1931055 h 1931054"/>
                <a:gd name="connsiteX29" fmla="*/ 851941 w 1378511"/>
                <a:gd name="connsiteY29" fmla="*/ 1931055 h 1931054"/>
                <a:gd name="connsiteX30" fmla="*/ 890612 w 1378511"/>
                <a:gd name="connsiteY30" fmla="*/ 1931055 h 1931054"/>
                <a:gd name="connsiteX31" fmla="*/ 1378387 w 1378511"/>
                <a:gd name="connsiteY31" fmla="*/ 1588536 h 193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78511" h="1931054">
                  <a:moveTo>
                    <a:pt x="1378387" y="1588536"/>
                  </a:moveTo>
                  <a:cubicBezTo>
                    <a:pt x="1378387" y="1588536"/>
                    <a:pt x="1372863" y="838252"/>
                    <a:pt x="1356099" y="598698"/>
                  </a:cubicBezTo>
                  <a:cubicBezTo>
                    <a:pt x="1339430" y="359144"/>
                    <a:pt x="1272565" y="329712"/>
                    <a:pt x="1217986" y="291898"/>
                  </a:cubicBezTo>
                  <a:cubicBezTo>
                    <a:pt x="1191793" y="273705"/>
                    <a:pt x="1179505" y="248749"/>
                    <a:pt x="1173790" y="227699"/>
                  </a:cubicBezTo>
                  <a:cubicBezTo>
                    <a:pt x="1179410" y="227128"/>
                    <a:pt x="1183315" y="226747"/>
                    <a:pt x="1185316" y="226461"/>
                  </a:cubicBezTo>
                  <a:cubicBezTo>
                    <a:pt x="1206175" y="223889"/>
                    <a:pt x="1241037" y="218555"/>
                    <a:pt x="1232464" y="184741"/>
                  </a:cubicBezTo>
                  <a:cubicBezTo>
                    <a:pt x="1231607" y="181503"/>
                    <a:pt x="1230559" y="178550"/>
                    <a:pt x="1229321" y="175978"/>
                  </a:cubicBezTo>
                  <a:cubicBezTo>
                    <a:pt x="1223511" y="163882"/>
                    <a:pt x="1227035" y="148927"/>
                    <a:pt x="1238179" y="141212"/>
                  </a:cubicBezTo>
                  <a:cubicBezTo>
                    <a:pt x="1250467" y="132735"/>
                    <a:pt x="1261516" y="117781"/>
                    <a:pt x="1266183" y="92254"/>
                  </a:cubicBezTo>
                  <a:cubicBezTo>
                    <a:pt x="1274851" y="44629"/>
                    <a:pt x="1237132" y="25960"/>
                    <a:pt x="1209700" y="18721"/>
                  </a:cubicBezTo>
                  <a:cubicBezTo>
                    <a:pt x="1197412" y="15482"/>
                    <a:pt x="1184744" y="14244"/>
                    <a:pt x="1172076" y="14149"/>
                  </a:cubicBezTo>
                  <a:lnTo>
                    <a:pt x="779932" y="13006"/>
                  </a:lnTo>
                  <a:lnTo>
                    <a:pt x="554380" y="9577"/>
                  </a:lnTo>
                  <a:lnTo>
                    <a:pt x="554380" y="9577"/>
                  </a:lnTo>
                  <a:lnTo>
                    <a:pt x="184048" y="52"/>
                  </a:lnTo>
                  <a:cubicBezTo>
                    <a:pt x="171189" y="-234"/>
                    <a:pt x="158140" y="623"/>
                    <a:pt x="145662" y="3671"/>
                  </a:cubicBezTo>
                  <a:cubicBezTo>
                    <a:pt x="118039" y="10243"/>
                    <a:pt x="80415" y="27960"/>
                    <a:pt x="87654" y="75394"/>
                  </a:cubicBezTo>
                  <a:cubicBezTo>
                    <a:pt x="91274" y="99112"/>
                    <a:pt x="100513" y="113875"/>
                    <a:pt x="111467" y="123019"/>
                  </a:cubicBezTo>
                  <a:cubicBezTo>
                    <a:pt x="123469" y="133021"/>
                    <a:pt x="126516" y="149118"/>
                    <a:pt x="120516" y="163501"/>
                  </a:cubicBezTo>
                  <a:cubicBezTo>
                    <a:pt x="119754" y="165215"/>
                    <a:pt x="119182" y="167025"/>
                    <a:pt x="118611" y="168930"/>
                  </a:cubicBezTo>
                  <a:cubicBezTo>
                    <a:pt x="108990" y="202553"/>
                    <a:pt x="143662" y="208840"/>
                    <a:pt x="164521" y="211983"/>
                  </a:cubicBezTo>
                  <a:cubicBezTo>
                    <a:pt x="168427" y="212554"/>
                    <a:pt x="180333" y="214078"/>
                    <a:pt x="198716" y="216174"/>
                  </a:cubicBezTo>
                  <a:cubicBezTo>
                    <a:pt x="194716" y="238939"/>
                    <a:pt x="183667" y="270181"/>
                    <a:pt x="153853" y="291802"/>
                  </a:cubicBezTo>
                  <a:cubicBezTo>
                    <a:pt x="101561" y="329617"/>
                    <a:pt x="37553" y="359049"/>
                    <a:pt x="21551" y="598603"/>
                  </a:cubicBezTo>
                  <a:cubicBezTo>
                    <a:pt x="5549" y="838156"/>
                    <a:pt x="120" y="1588536"/>
                    <a:pt x="120" y="1588536"/>
                  </a:cubicBezTo>
                  <a:cubicBezTo>
                    <a:pt x="120" y="1588536"/>
                    <a:pt x="-20169" y="1919530"/>
                    <a:pt x="467416" y="1931055"/>
                  </a:cubicBezTo>
                  <a:lnTo>
                    <a:pt x="509517" y="1931055"/>
                  </a:lnTo>
                  <a:lnTo>
                    <a:pt x="639152" y="1931055"/>
                  </a:lnTo>
                  <a:lnTo>
                    <a:pt x="711352" y="1931055"/>
                  </a:lnTo>
                  <a:lnTo>
                    <a:pt x="851941" y="1931055"/>
                  </a:lnTo>
                  <a:lnTo>
                    <a:pt x="890612" y="1931055"/>
                  </a:lnTo>
                  <a:cubicBezTo>
                    <a:pt x="1399533" y="1919530"/>
                    <a:pt x="1378387" y="1588536"/>
                    <a:pt x="1378387" y="1588536"/>
                  </a:cubicBezTo>
                  <a:close/>
                </a:path>
              </a:pathLst>
            </a:custGeom>
            <a:solidFill>
              <a:srgbClr val="739DD9">
                <a:alpha val="54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FAB17E-FCF4-46C7-863C-DA6B46378C07}"/>
                </a:ext>
              </a:extLst>
            </p:cNvPr>
            <p:cNvSpPr/>
            <p:nvPr/>
          </p:nvSpPr>
          <p:spPr>
            <a:xfrm>
              <a:off x="11339550" y="681345"/>
              <a:ext cx="1312681" cy="1867047"/>
            </a:xfrm>
            <a:custGeom>
              <a:avLst/>
              <a:gdLst>
                <a:gd name="connsiteX0" fmla="*/ 1312564 w 1312681"/>
                <a:gd name="connsiteY0" fmla="*/ 1535863 h 1867047"/>
                <a:gd name="connsiteX1" fmla="*/ 1291323 w 1312681"/>
                <a:gd name="connsiteY1" fmla="*/ 578886 h 1867047"/>
                <a:gd name="connsiteX2" fmla="*/ 1159878 w 1312681"/>
                <a:gd name="connsiteY2" fmla="*/ 282278 h 1867047"/>
                <a:gd name="connsiteX3" fmla="*/ 1117778 w 1312681"/>
                <a:gd name="connsiteY3" fmla="*/ 220175 h 1867047"/>
                <a:gd name="connsiteX4" fmla="*/ 1128732 w 1312681"/>
                <a:gd name="connsiteY4" fmla="*/ 219032 h 1867047"/>
                <a:gd name="connsiteX5" fmla="*/ 1173594 w 1312681"/>
                <a:gd name="connsiteY5" fmla="*/ 178646 h 1867047"/>
                <a:gd name="connsiteX6" fmla="*/ 1170546 w 1312681"/>
                <a:gd name="connsiteY6" fmla="*/ 170168 h 1867047"/>
                <a:gd name="connsiteX7" fmla="*/ 1178928 w 1312681"/>
                <a:gd name="connsiteY7" fmla="*/ 136545 h 1867047"/>
                <a:gd name="connsiteX8" fmla="*/ 1205598 w 1312681"/>
                <a:gd name="connsiteY8" fmla="*/ 89206 h 1867047"/>
                <a:gd name="connsiteX9" fmla="*/ 1151782 w 1312681"/>
                <a:gd name="connsiteY9" fmla="*/ 18149 h 1867047"/>
                <a:gd name="connsiteX10" fmla="*/ 1115873 w 1312681"/>
                <a:gd name="connsiteY10" fmla="*/ 13768 h 1867047"/>
                <a:gd name="connsiteX11" fmla="*/ 742683 w 1312681"/>
                <a:gd name="connsiteY11" fmla="*/ 12815 h 1867047"/>
                <a:gd name="connsiteX12" fmla="*/ 527895 w 1312681"/>
                <a:gd name="connsiteY12" fmla="*/ 9291 h 1867047"/>
                <a:gd name="connsiteX13" fmla="*/ 527895 w 1312681"/>
                <a:gd name="connsiteY13" fmla="*/ 9291 h 1867047"/>
                <a:gd name="connsiteX14" fmla="*/ 175279 w 1312681"/>
                <a:gd name="connsiteY14" fmla="*/ 52 h 1867047"/>
                <a:gd name="connsiteX15" fmla="*/ 138703 w 1312681"/>
                <a:gd name="connsiteY15" fmla="*/ 3576 h 1867047"/>
                <a:gd name="connsiteX16" fmla="*/ 83458 w 1312681"/>
                <a:gd name="connsiteY16" fmla="*/ 72918 h 1867047"/>
                <a:gd name="connsiteX17" fmla="*/ 106128 w 1312681"/>
                <a:gd name="connsiteY17" fmla="*/ 118924 h 1867047"/>
                <a:gd name="connsiteX18" fmla="*/ 114795 w 1312681"/>
                <a:gd name="connsiteY18" fmla="*/ 157976 h 1867047"/>
                <a:gd name="connsiteX19" fmla="*/ 112986 w 1312681"/>
                <a:gd name="connsiteY19" fmla="*/ 163310 h 1867047"/>
                <a:gd name="connsiteX20" fmla="*/ 156705 w 1312681"/>
                <a:gd name="connsiteY20" fmla="*/ 204935 h 1867047"/>
                <a:gd name="connsiteX21" fmla="*/ 189281 w 1312681"/>
                <a:gd name="connsiteY21" fmla="*/ 209030 h 1867047"/>
                <a:gd name="connsiteX22" fmla="*/ 146514 w 1312681"/>
                <a:gd name="connsiteY22" fmla="*/ 282182 h 1867047"/>
                <a:gd name="connsiteX23" fmla="*/ 20498 w 1312681"/>
                <a:gd name="connsiteY23" fmla="*/ 578791 h 1867047"/>
                <a:gd name="connsiteX24" fmla="*/ 114 w 1312681"/>
                <a:gd name="connsiteY24" fmla="*/ 1535863 h 1867047"/>
                <a:gd name="connsiteX25" fmla="*/ 445122 w 1312681"/>
                <a:gd name="connsiteY25" fmla="*/ 1867047 h 1867047"/>
                <a:gd name="connsiteX26" fmla="*/ 485223 w 1312681"/>
                <a:gd name="connsiteY26" fmla="*/ 1867047 h 1867047"/>
                <a:gd name="connsiteX27" fmla="*/ 608667 w 1312681"/>
                <a:gd name="connsiteY27" fmla="*/ 1867047 h 1867047"/>
                <a:gd name="connsiteX28" fmla="*/ 677437 w 1312681"/>
                <a:gd name="connsiteY28" fmla="*/ 1867047 h 1867047"/>
                <a:gd name="connsiteX29" fmla="*/ 811359 w 1312681"/>
                <a:gd name="connsiteY29" fmla="*/ 1867047 h 1867047"/>
                <a:gd name="connsiteX30" fmla="*/ 848125 w 1312681"/>
                <a:gd name="connsiteY30" fmla="*/ 1867047 h 1867047"/>
                <a:gd name="connsiteX31" fmla="*/ 1312564 w 1312681"/>
                <a:gd name="connsiteY31" fmla="*/ 1535863 h 186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12681" h="1867047">
                  <a:moveTo>
                    <a:pt x="1312564" y="1535863"/>
                  </a:moveTo>
                  <a:cubicBezTo>
                    <a:pt x="1312564" y="1535863"/>
                    <a:pt x="1307230" y="810534"/>
                    <a:pt x="1291323" y="578886"/>
                  </a:cubicBezTo>
                  <a:cubicBezTo>
                    <a:pt x="1275417" y="347238"/>
                    <a:pt x="1211790" y="318854"/>
                    <a:pt x="1159878" y="282278"/>
                  </a:cubicBezTo>
                  <a:cubicBezTo>
                    <a:pt x="1134923" y="264656"/>
                    <a:pt x="1123207" y="240558"/>
                    <a:pt x="1117778" y="220175"/>
                  </a:cubicBezTo>
                  <a:cubicBezTo>
                    <a:pt x="1123207" y="219603"/>
                    <a:pt x="1126922" y="219222"/>
                    <a:pt x="1128732" y="219032"/>
                  </a:cubicBezTo>
                  <a:cubicBezTo>
                    <a:pt x="1148639" y="216555"/>
                    <a:pt x="1181786" y="211412"/>
                    <a:pt x="1173594" y="178646"/>
                  </a:cubicBezTo>
                  <a:cubicBezTo>
                    <a:pt x="1172832" y="175502"/>
                    <a:pt x="1171785" y="172740"/>
                    <a:pt x="1170546" y="170168"/>
                  </a:cubicBezTo>
                  <a:cubicBezTo>
                    <a:pt x="1165022" y="158453"/>
                    <a:pt x="1168356" y="143975"/>
                    <a:pt x="1178928" y="136545"/>
                  </a:cubicBezTo>
                  <a:cubicBezTo>
                    <a:pt x="1190644" y="128354"/>
                    <a:pt x="1201122" y="113971"/>
                    <a:pt x="1205598" y="89206"/>
                  </a:cubicBezTo>
                  <a:cubicBezTo>
                    <a:pt x="1213885" y="43200"/>
                    <a:pt x="1177976" y="25103"/>
                    <a:pt x="1151782" y="18149"/>
                  </a:cubicBezTo>
                  <a:cubicBezTo>
                    <a:pt x="1140066" y="15006"/>
                    <a:pt x="1127970" y="13768"/>
                    <a:pt x="1115873" y="13768"/>
                  </a:cubicBezTo>
                  <a:lnTo>
                    <a:pt x="742683" y="12815"/>
                  </a:lnTo>
                  <a:lnTo>
                    <a:pt x="527895" y="9291"/>
                  </a:lnTo>
                  <a:lnTo>
                    <a:pt x="527895" y="9291"/>
                  </a:lnTo>
                  <a:lnTo>
                    <a:pt x="175279" y="52"/>
                  </a:lnTo>
                  <a:cubicBezTo>
                    <a:pt x="162992" y="-234"/>
                    <a:pt x="150609" y="623"/>
                    <a:pt x="138703" y="3576"/>
                  </a:cubicBezTo>
                  <a:cubicBezTo>
                    <a:pt x="112414" y="9958"/>
                    <a:pt x="76600" y="27103"/>
                    <a:pt x="83458" y="72918"/>
                  </a:cubicBezTo>
                  <a:cubicBezTo>
                    <a:pt x="86887" y="95873"/>
                    <a:pt x="95745" y="110161"/>
                    <a:pt x="106128" y="118924"/>
                  </a:cubicBezTo>
                  <a:cubicBezTo>
                    <a:pt x="117558" y="128639"/>
                    <a:pt x="120510" y="144165"/>
                    <a:pt x="114795" y="157976"/>
                  </a:cubicBezTo>
                  <a:cubicBezTo>
                    <a:pt x="114129" y="159596"/>
                    <a:pt x="113462" y="161405"/>
                    <a:pt x="112986" y="163310"/>
                  </a:cubicBezTo>
                  <a:cubicBezTo>
                    <a:pt x="103842" y="195791"/>
                    <a:pt x="136893" y="201887"/>
                    <a:pt x="156705" y="204935"/>
                  </a:cubicBezTo>
                  <a:cubicBezTo>
                    <a:pt x="160420" y="205506"/>
                    <a:pt x="171755" y="207030"/>
                    <a:pt x="189281" y="209030"/>
                  </a:cubicBezTo>
                  <a:cubicBezTo>
                    <a:pt x="185471" y="231033"/>
                    <a:pt x="174993" y="261227"/>
                    <a:pt x="146514" y="282182"/>
                  </a:cubicBezTo>
                  <a:cubicBezTo>
                    <a:pt x="96698" y="318758"/>
                    <a:pt x="35738" y="347238"/>
                    <a:pt x="20498" y="578791"/>
                  </a:cubicBezTo>
                  <a:cubicBezTo>
                    <a:pt x="5258" y="810344"/>
                    <a:pt x="114" y="1535863"/>
                    <a:pt x="114" y="1535863"/>
                  </a:cubicBezTo>
                  <a:cubicBezTo>
                    <a:pt x="114" y="1535863"/>
                    <a:pt x="-19221" y="1855903"/>
                    <a:pt x="445122" y="1867047"/>
                  </a:cubicBezTo>
                  <a:lnTo>
                    <a:pt x="485223" y="1867047"/>
                  </a:lnTo>
                  <a:lnTo>
                    <a:pt x="608667" y="1867047"/>
                  </a:lnTo>
                  <a:lnTo>
                    <a:pt x="677437" y="1867047"/>
                  </a:lnTo>
                  <a:lnTo>
                    <a:pt x="811359" y="1867047"/>
                  </a:lnTo>
                  <a:lnTo>
                    <a:pt x="848125" y="1867047"/>
                  </a:lnTo>
                  <a:cubicBezTo>
                    <a:pt x="1332662" y="1855808"/>
                    <a:pt x="1312564" y="1535863"/>
                    <a:pt x="1312564" y="1535863"/>
                  </a:cubicBezTo>
                  <a:close/>
                </a:path>
              </a:pathLst>
            </a:custGeom>
            <a:solidFill>
              <a:srgbClr val="E1EA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66" name="Graphic 484">
              <a:extLst>
                <a:ext uri="{FF2B5EF4-FFF2-40B4-BE49-F238E27FC236}">
                  <a16:creationId xmlns:a16="http://schemas.microsoft.com/office/drawing/2014/main" id="{29C6A2DA-A920-4AED-A615-89D2EBD41B8F}"/>
                </a:ext>
              </a:extLst>
            </p:cNvPr>
            <p:cNvGrpSpPr/>
            <p:nvPr/>
          </p:nvGrpSpPr>
          <p:grpSpPr>
            <a:xfrm>
              <a:off x="11339454" y="682730"/>
              <a:ext cx="1312777" cy="1865566"/>
              <a:chOff x="11339454" y="682730"/>
              <a:chExt cx="1312777" cy="1865566"/>
            </a:xfrm>
            <a:solidFill>
              <a:srgbClr val="739DD9">
                <a:alpha val="16000"/>
              </a:srgbClr>
            </a:solidFill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7BA66B5-7B72-435D-A05C-C33665712627}"/>
                  </a:ext>
                </a:extLst>
              </p:cNvPr>
              <p:cNvSpPr/>
              <p:nvPr/>
            </p:nvSpPr>
            <p:spPr>
              <a:xfrm>
                <a:off x="11628462" y="849894"/>
                <a:ext cx="693039" cy="29835"/>
              </a:xfrm>
              <a:custGeom>
                <a:avLst/>
                <a:gdLst>
                  <a:gd name="connsiteX0" fmla="*/ 138970 w 693039"/>
                  <a:gd name="connsiteY0" fmla="*/ 25241 h 29835"/>
                  <a:gd name="connsiteX1" fmla="*/ 318325 w 693039"/>
                  <a:gd name="connsiteY1" fmla="*/ 29718 h 29835"/>
                  <a:gd name="connsiteX2" fmla="*/ 507968 w 693039"/>
                  <a:gd name="connsiteY2" fmla="*/ 27622 h 29835"/>
                  <a:gd name="connsiteX3" fmla="*/ 693039 w 693039"/>
                  <a:gd name="connsiteY3" fmla="*/ 24193 h 29835"/>
                  <a:gd name="connsiteX4" fmla="*/ 689896 w 693039"/>
                  <a:gd name="connsiteY4" fmla="*/ 20669 h 29835"/>
                  <a:gd name="connsiteX5" fmla="*/ 654749 w 693039"/>
                  <a:gd name="connsiteY5" fmla="*/ 12954 h 29835"/>
                  <a:gd name="connsiteX6" fmla="*/ 540925 w 693039"/>
                  <a:gd name="connsiteY6" fmla="*/ 13811 h 29835"/>
                  <a:gd name="connsiteX7" fmla="*/ 176403 w 693039"/>
                  <a:gd name="connsiteY7" fmla="*/ 95 h 29835"/>
                  <a:gd name="connsiteX8" fmla="*/ 0 w 693039"/>
                  <a:gd name="connsiteY8" fmla="*/ 1047 h 29835"/>
                  <a:gd name="connsiteX9" fmla="*/ 138970 w 693039"/>
                  <a:gd name="connsiteY9" fmla="*/ 25241 h 2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3039" h="29835">
                    <a:moveTo>
                      <a:pt x="138970" y="25241"/>
                    </a:moveTo>
                    <a:cubicBezTo>
                      <a:pt x="198692" y="30480"/>
                      <a:pt x="258413" y="29908"/>
                      <a:pt x="318325" y="29718"/>
                    </a:cubicBezTo>
                    <a:cubicBezTo>
                      <a:pt x="381571" y="29527"/>
                      <a:pt x="444722" y="29146"/>
                      <a:pt x="507968" y="27622"/>
                    </a:cubicBezTo>
                    <a:cubicBezTo>
                      <a:pt x="567881" y="26193"/>
                      <a:pt x="633794" y="33528"/>
                      <a:pt x="693039" y="24193"/>
                    </a:cubicBezTo>
                    <a:cubicBezTo>
                      <a:pt x="691991" y="22955"/>
                      <a:pt x="691039" y="21717"/>
                      <a:pt x="689896" y="20669"/>
                    </a:cubicBezTo>
                    <a:cubicBezTo>
                      <a:pt x="683514" y="14859"/>
                      <a:pt x="668084" y="13525"/>
                      <a:pt x="654749" y="12954"/>
                    </a:cubicBezTo>
                    <a:cubicBezTo>
                      <a:pt x="616744" y="11239"/>
                      <a:pt x="578930" y="16097"/>
                      <a:pt x="540925" y="13811"/>
                    </a:cubicBezTo>
                    <a:cubicBezTo>
                      <a:pt x="419671" y="6381"/>
                      <a:pt x="297942" y="2000"/>
                      <a:pt x="176403" y="95"/>
                    </a:cubicBezTo>
                    <a:cubicBezTo>
                      <a:pt x="118110" y="-762"/>
                      <a:pt x="58388" y="4572"/>
                      <a:pt x="0" y="1047"/>
                    </a:cubicBezTo>
                    <a:cubicBezTo>
                      <a:pt x="46482" y="7620"/>
                      <a:pt x="91821" y="21145"/>
                      <a:pt x="138970" y="25241"/>
                    </a:cubicBezTo>
                    <a:close/>
                  </a:path>
                </a:pathLst>
              </a:custGeom>
              <a:solidFill>
                <a:srgbClr val="739DD9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6764123-924E-4D85-B0D8-5F0CCECDD6BD}"/>
                  </a:ext>
                </a:extLst>
              </p:cNvPr>
              <p:cNvSpPr/>
              <p:nvPr/>
            </p:nvSpPr>
            <p:spPr>
              <a:xfrm>
                <a:off x="11422152" y="682730"/>
                <a:ext cx="130967" cy="220122"/>
              </a:xfrm>
              <a:custGeom>
                <a:avLst/>
                <a:gdLst>
                  <a:gd name="connsiteX0" fmla="*/ 23430 w 130967"/>
                  <a:gd name="connsiteY0" fmla="*/ 117539 h 220122"/>
                  <a:gd name="connsiteX1" fmla="*/ 32098 w 130967"/>
                  <a:gd name="connsiteY1" fmla="*/ 156591 h 220122"/>
                  <a:gd name="connsiteX2" fmla="*/ 30288 w 130967"/>
                  <a:gd name="connsiteY2" fmla="*/ 161925 h 220122"/>
                  <a:gd name="connsiteX3" fmla="*/ 74008 w 130967"/>
                  <a:gd name="connsiteY3" fmla="*/ 203549 h 220122"/>
                  <a:gd name="connsiteX4" fmla="*/ 106583 w 130967"/>
                  <a:gd name="connsiteY4" fmla="*/ 207645 h 220122"/>
                  <a:gd name="connsiteX5" fmla="*/ 103726 w 130967"/>
                  <a:gd name="connsiteY5" fmla="*/ 220123 h 220122"/>
                  <a:gd name="connsiteX6" fmla="*/ 121919 w 130967"/>
                  <a:gd name="connsiteY6" fmla="*/ 212122 h 220122"/>
                  <a:gd name="connsiteX7" fmla="*/ 130967 w 130967"/>
                  <a:gd name="connsiteY7" fmla="*/ 209550 h 220122"/>
                  <a:gd name="connsiteX8" fmla="*/ 99630 w 130967"/>
                  <a:gd name="connsiteY8" fmla="*/ 199168 h 220122"/>
                  <a:gd name="connsiteX9" fmla="*/ 87724 w 130967"/>
                  <a:gd name="connsiteY9" fmla="*/ 91726 h 220122"/>
                  <a:gd name="connsiteX10" fmla="*/ 67817 w 130967"/>
                  <a:gd name="connsiteY10" fmla="*/ 0 h 220122"/>
                  <a:gd name="connsiteX11" fmla="*/ 56101 w 130967"/>
                  <a:gd name="connsiteY11" fmla="*/ 2191 h 220122"/>
                  <a:gd name="connsiteX12" fmla="*/ 856 w 130967"/>
                  <a:gd name="connsiteY12" fmla="*/ 71533 h 220122"/>
                  <a:gd name="connsiteX13" fmla="*/ 23430 w 130967"/>
                  <a:gd name="connsiteY13" fmla="*/ 117539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967" h="220122">
                    <a:moveTo>
                      <a:pt x="23430" y="117539"/>
                    </a:moveTo>
                    <a:cubicBezTo>
                      <a:pt x="34860" y="127254"/>
                      <a:pt x="37813" y="142780"/>
                      <a:pt x="32098" y="156591"/>
                    </a:cubicBezTo>
                    <a:cubicBezTo>
                      <a:pt x="31431" y="158210"/>
                      <a:pt x="30764" y="160020"/>
                      <a:pt x="30288" y="161925"/>
                    </a:cubicBezTo>
                    <a:cubicBezTo>
                      <a:pt x="21144" y="194405"/>
                      <a:pt x="54196" y="200501"/>
                      <a:pt x="74008" y="203549"/>
                    </a:cubicBezTo>
                    <a:cubicBezTo>
                      <a:pt x="77723" y="204121"/>
                      <a:pt x="89057" y="205645"/>
                      <a:pt x="106583" y="207645"/>
                    </a:cubicBezTo>
                    <a:cubicBezTo>
                      <a:pt x="105917" y="211550"/>
                      <a:pt x="104964" y="215741"/>
                      <a:pt x="103726" y="220123"/>
                    </a:cubicBezTo>
                    <a:cubicBezTo>
                      <a:pt x="109536" y="217170"/>
                      <a:pt x="115537" y="214503"/>
                      <a:pt x="121919" y="212122"/>
                    </a:cubicBezTo>
                    <a:cubicBezTo>
                      <a:pt x="125062" y="210979"/>
                      <a:pt x="128015" y="210217"/>
                      <a:pt x="130967" y="209550"/>
                    </a:cubicBezTo>
                    <a:cubicBezTo>
                      <a:pt x="120395" y="206693"/>
                      <a:pt x="109917" y="203264"/>
                      <a:pt x="99630" y="199168"/>
                    </a:cubicBezTo>
                    <a:cubicBezTo>
                      <a:pt x="49148" y="179070"/>
                      <a:pt x="53529" y="111919"/>
                      <a:pt x="87724" y="91726"/>
                    </a:cubicBezTo>
                    <a:cubicBezTo>
                      <a:pt x="50957" y="77724"/>
                      <a:pt x="44290" y="27146"/>
                      <a:pt x="67817" y="0"/>
                    </a:cubicBezTo>
                    <a:cubicBezTo>
                      <a:pt x="63911" y="571"/>
                      <a:pt x="59911" y="1238"/>
                      <a:pt x="56101" y="2191"/>
                    </a:cubicBezTo>
                    <a:cubicBezTo>
                      <a:pt x="29812" y="8573"/>
                      <a:pt x="-6002" y="25718"/>
                      <a:pt x="856" y="71533"/>
                    </a:cubicBezTo>
                    <a:cubicBezTo>
                      <a:pt x="4285" y="94488"/>
                      <a:pt x="13143" y="108776"/>
                      <a:pt x="23430" y="117539"/>
                    </a:cubicBezTo>
                    <a:close/>
                  </a:path>
                </a:pathLst>
              </a:custGeom>
              <a:solidFill>
                <a:srgbClr val="739DD9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FE9FB50E-87FF-4264-9846-11C2DA769897}"/>
                  </a:ext>
                </a:extLst>
              </p:cNvPr>
              <p:cNvSpPr/>
              <p:nvPr/>
            </p:nvSpPr>
            <p:spPr>
              <a:xfrm>
                <a:off x="11339454" y="700828"/>
                <a:ext cx="1312777" cy="1847468"/>
              </a:xfrm>
              <a:custGeom>
                <a:avLst/>
                <a:gdLst>
                  <a:gd name="connsiteX0" fmla="*/ 1312659 w 1312777"/>
                  <a:gd name="connsiteY0" fmla="*/ 1516380 h 1847468"/>
                  <a:gd name="connsiteX1" fmla="*/ 1291419 w 1312777"/>
                  <a:gd name="connsiteY1" fmla="*/ 559403 h 1847468"/>
                  <a:gd name="connsiteX2" fmla="*/ 1159974 w 1312777"/>
                  <a:gd name="connsiteY2" fmla="*/ 262795 h 1847468"/>
                  <a:gd name="connsiteX3" fmla="*/ 1117873 w 1312777"/>
                  <a:gd name="connsiteY3" fmla="*/ 200692 h 1847468"/>
                  <a:gd name="connsiteX4" fmla="*/ 1128827 w 1312777"/>
                  <a:gd name="connsiteY4" fmla="*/ 199549 h 1847468"/>
                  <a:gd name="connsiteX5" fmla="*/ 1173690 w 1312777"/>
                  <a:gd name="connsiteY5" fmla="*/ 159163 h 1847468"/>
                  <a:gd name="connsiteX6" fmla="*/ 1170642 w 1312777"/>
                  <a:gd name="connsiteY6" fmla="*/ 150686 h 1847468"/>
                  <a:gd name="connsiteX7" fmla="*/ 1179024 w 1312777"/>
                  <a:gd name="connsiteY7" fmla="*/ 117062 h 1847468"/>
                  <a:gd name="connsiteX8" fmla="*/ 1205694 w 1312777"/>
                  <a:gd name="connsiteY8" fmla="*/ 69723 h 1847468"/>
                  <a:gd name="connsiteX9" fmla="*/ 1156735 w 1312777"/>
                  <a:gd name="connsiteY9" fmla="*/ 0 h 1847468"/>
                  <a:gd name="connsiteX10" fmla="*/ 1141400 w 1312777"/>
                  <a:gd name="connsiteY10" fmla="*/ 18288 h 1847468"/>
                  <a:gd name="connsiteX11" fmla="*/ 965473 w 1312777"/>
                  <a:gd name="connsiteY11" fmla="*/ 72581 h 1847468"/>
                  <a:gd name="connsiteX12" fmla="*/ 718776 w 1312777"/>
                  <a:gd name="connsiteY12" fmla="*/ 77724 h 1847468"/>
                  <a:gd name="connsiteX13" fmla="*/ 227667 w 1312777"/>
                  <a:gd name="connsiteY13" fmla="*/ 77629 h 1847468"/>
                  <a:gd name="connsiteX14" fmla="*/ 403022 w 1312777"/>
                  <a:gd name="connsiteY14" fmla="*/ 91154 h 1847468"/>
                  <a:gd name="connsiteX15" fmla="*/ 592474 w 1312777"/>
                  <a:gd name="connsiteY15" fmla="*/ 93917 h 1847468"/>
                  <a:gd name="connsiteX16" fmla="*/ 813740 w 1312777"/>
                  <a:gd name="connsiteY16" fmla="*/ 101917 h 1847468"/>
                  <a:gd name="connsiteX17" fmla="*/ 955758 w 1312777"/>
                  <a:gd name="connsiteY17" fmla="*/ 103251 h 1847468"/>
                  <a:gd name="connsiteX18" fmla="*/ 1074534 w 1312777"/>
                  <a:gd name="connsiteY18" fmla="*/ 155543 h 1847468"/>
                  <a:gd name="connsiteX19" fmla="*/ 1105491 w 1312777"/>
                  <a:gd name="connsiteY19" fmla="*/ 213932 h 1847468"/>
                  <a:gd name="connsiteX20" fmla="*/ 1154259 w 1312777"/>
                  <a:gd name="connsiteY20" fmla="*/ 282988 h 1847468"/>
                  <a:gd name="connsiteX21" fmla="*/ 1221219 w 1312777"/>
                  <a:gd name="connsiteY21" fmla="*/ 490633 h 1847468"/>
                  <a:gd name="connsiteX22" fmla="*/ 1219124 w 1312777"/>
                  <a:gd name="connsiteY22" fmla="*/ 744474 h 1847468"/>
                  <a:gd name="connsiteX23" fmla="*/ 1187882 w 1312777"/>
                  <a:gd name="connsiteY23" fmla="*/ 1004221 h 1847468"/>
                  <a:gd name="connsiteX24" fmla="*/ 1155497 w 1312777"/>
                  <a:gd name="connsiteY24" fmla="*/ 1442276 h 1847468"/>
                  <a:gd name="connsiteX25" fmla="*/ 976236 w 1312777"/>
                  <a:gd name="connsiteY25" fmla="*/ 1728121 h 1847468"/>
                  <a:gd name="connsiteX26" fmla="*/ 651434 w 1312777"/>
                  <a:gd name="connsiteY26" fmla="*/ 1832324 h 1847468"/>
                  <a:gd name="connsiteX27" fmla="*/ 83649 w 1312777"/>
                  <a:gd name="connsiteY27" fmla="*/ 1613059 h 1847468"/>
                  <a:gd name="connsiteX28" fmla="*/ 49454 w 1312777"/>
                  <a:gd name="connsiteY28" fmla="*/ 1222343 h 1847468"/>
                  <a:gd name="connsiteX29" fmla="*/ 79839 w 1312777"/>
                  <a:gd name="connsiteY29" fmla="*/ 736664 h 1847468"/>
                  <a:gd name="connsiteX30" fmla="*/ 83077 w 1312777"/>
                  <a:gd name="connsiteY30" fmla="*/ 417481 h 1847468"/>
                  <a:gd name="connsiteX31" fmla="*/ 106985 w 1312777"/>
                  <a:gd name="connsiteY31" fmla="*/ 292608 h 1847468"/>
                  <a:gd name="connsiteX32" fmla="*/ 20403 w 1312777"/>
                  <a:gd name="connsiteY32" fmla="*/ 559308 h 1847468"/>
                  <a:gd name="connsiteX33" fmla="*/ 114 w 1312777"/>
                  <a:gd name="connsiteY33" fmla="*/ 1516285 h 1847468"/>
                  <a:gd name="connsiteX34" fmla="*/ 445122 w 1312777"/>
                  <a:gd name="connsiteY34" fmla="*/ 1847469 h 1847468"/>
                  <a:gd name="connsiteX35" fmla="*/ 848125 w 1312777"/>
                  <a:gd name="connsiteY35" fmla="*/ 1847469 h 1847468"/>
                  <a:gd name="connsiteX36" fmla="*/ 1312659 w 1312777"/>
                  <a:gd name="connsiteY36" fmla="*/ 1516380 h 1847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312777" h="1847468">
                    <a:moveTo>
                      <a:pt x="1312659" y="1516380"/>
                    </a:moveTo>
                    <a:cubicBezTo>
                      <a:pt x="1312659" y="1516380"/>
                      <a:pt x="1307325" y="791051"/>
                      <a:pt x="1291419" y="559403"/>
                    </a:cubicBezTo>
                    <a:cubicBezTo>
                      <a:pt x="1275512" y="327755"/>
                      <a:pt x="1211885" y="299371"/>
                      <a:pt x="1159974" y="262795"/>
                    </a:cubicBezTo>
                    <a:cubicBezTo>
                      <a:pt x="1135018" y="245174"/>
                      <a:pt x="1123302" y="221075"/>
                      <a:pt x="1117873" y="200692"/>
                    </a:cubicBezTo>
                    <a:cubicBezTo>
                      <a:pt x="1123302" y="200120"/>
                      <a:pt x="1127017" y="199739"/>
                      <a:pt x="1128827" y="199549"/>
                    </a:cubicBezTo>
                    <a:cubicBezTo>
                      <a:pt x="1148734" y="197072"/>
                      <a:pt x="1181881" y="191929"/>
                      <a:pt x="1173690" y="159163"/>
                    </a:cubicBezTo>
                    <a:cubicBezTo>
                      <a:pt x="1172928" y="156020"/>
                      <a:pt x="1171880" y="153257"/>
                      <a:pt x="1170642" y="150686"/>
                    </a:cubicBezTo>
                    <a:cubicBezTo>
                      <a:pt x="1165117" y="138970"/>
                      <a:pt x="1168451" y="124492"/>
                      <a:pt x="1179024" y="117062"/>
                    </a:cubicBezTo>
                    <a:cubicBezTo>
                      <a:pt x="1190739" y="108871"/>
                      <a:pt x="1201217" y="94488"/>
                      <a:pt x="1205694" y="69723"/>
                    </a:cubicBezTo>
                    <a:cubicBezTo>
                      <a:pt x="1213409" y="26480"/>
                      <a:pt x="1182262" y="7906"/>
                      <a:pt x="1156735" y="0"/>
                    </a:cubicBezTo>
                    <a:cubicBezTo>
                      <a:pt x="1153592" y="6477"/>
                      <a:pt x="1148639" y="12668"/>
                      <a:pt x="1141400" y="18288"/>
                    </a:cubicBezTo>
                    <a:cubicBezTo>
                      <a:pt x="1088441" y="60103"/>
                      <a:pt x="1031767" y="70485"/>
                      <a:pt x="965473" y="72581"/>
                    </a:cubicBezTo>
                    <a:cubicBezTo>
                      <a:pt x="883272" y="75152"/>
                      <a:pt x="800976" y="76772"/>
                      <a:pt x="718776" y="77724"/>
                    </a:cubicBezTo>
                    <a:cubicBezTo>
                      <a:pt x="555041" y="79534"/>
                      <a:pt x="391401" y="77915"/>
                      <a:pt x="227667" y="77629"/>
                    </a:cubicBezTo>
                    <a:cubicBezTo>
                      <a:pt x="284340" y="96012"/>
                      <a:pt x="343681" y="92869"/>
                      <a:pt x="403022" y="91154"/>
                    </a:cubicBezTo>
                    <a:cubicBezTo>
                      <a:pt x="466268" y="89249"/>
                      <a:pt x="529228" y="92583"/>
                      <a:pt x="592474" y="93917"/>
                    </a:cubicBezTo>
                    <a:cubicBezTo>
                      <a:pt x="666293" y="95441"/>
                      <a:pt x="740112" y="96012"/>
                      <a:pt x="813740" y="101917"/>
                    </a:cubicBezTo>
                    <a:cubicBezTo>
                      <a:pt x="861270" y="105728"/>
                      <a:pt x="908323" y="100489"/>
                      <a:pt x="955758" y="103251"/>
                    </a:cubicBezTo>
                    <a:cubicBezTo>
                      <a:pt x="1002144" y="105918"/>
                      <a:pt x="1046721" y="115062"/>
                      <a:pt x="1074534" y="155543"/>
                    </a:cubicBezTo>
                    <a:cubicBezTo>
                      <a:pt x="1087107" y="173831"/>
                      <a:pt x="1093680" y="195263"/>
                      <a:pt x="1105491" y="213932"/>
                    </a:cubicBezTo>
                    <a:cubicBezTo>
                      <a:pt x="1120540" y="237744"/>
                      <a:pt x="1139781" y="258699"/>
                      <a:pt x="1154259" y="282988"/>
                    </a:cubicBezTo>
                    <a:cubicBezTo>
                      <a:pt x="1188072" y="339947"/>
                      <a:pt x="1230744" y="420053"/>
                      <a:pt x="1221219" y="490633"/>
                    </a:cubicBezTo>
                    <a:cubicBezTo>
                      <a:pt x="1222553" y="575215"/>
                      <a:pt x="1226934" y="660083"/>
                      <a:pt x="1219124" y="744474"/>
                    </a:cubicBezTo>
                    <a:cubicBezTo>
                      <a:pt x="1211028" y="831342"/>
                      <a:pt x="1194168" y="917067"/>
                      <a:pt x="1187882" y="1004221"/>
                    </a:cubicBezTo>
                    <a:cubicBezTo>
                      <a:pt x="1177500" y="1150334"/>
                      <a:pt x="1186358" y="1298067"/>
                      <a:pt x="1155497" y="1442276"/>
                    </a:cubicBezTo>
                    <a:cubicBezTo>
                      <a:pt x="1130637" y="1558004"/>
                      <a:pt x="1076249" y="1661255"/>
                      <a:pt x="976236" y="1728121"/>
                    </a:cubicBezTo>
                    <a:cubicBezTo>
                      <a:pt x="880891" y="1791938"/>
                      <a:pt x="763543" y="1818037"/>
                      <a:pt x="651434" y="1832324"/>
                    </a:cubicBezTo>
                    <a:cubicBezTo>
                      <a:pt x="435121" y="1859852"/>
                      <a:pt x="169659" y="1853851"/>
                      <a:pt x="83649" y="1613059"/>
                    </a:cubicBezTo>
                    <a:cubicBezTo>
                      <a:pt x="39548" y="1489520"/>
                      <a:pt x="46882" y="1351217"/>
                      <a:pt x="49454" y="1222343"/>
                    </a:cubicBezTo>
                    <a:cubicBezTo>
                      <a:pt x="52788" y="1059371"/>
                      <a:pt x="67551" y="899065"/>
                      <a:pt x="79839" y="736664"/>
                    </a:cubicBezTo>
                    <a:cubicBezTo>
                      <a:pt x="88030" y="629602"/>
                      <a:pt x="77172" y="524161"/>
                      <a:pt x="83077" y="417481"/>
                    </a:cubicBezTo>
                    <a:cubicBezTo>
                      <a:pt x="85458" y="374809"/>
                      <a:pt x="91554" y="330899"/>
                      <a:pt x="106985" y="292608"/>
                    </a:cubicBezTo>
                    <a:cubicBezTo>
                      <a:pt x="68409" y="326993"/>
                      <a:pt x="31737" y="386810"/>
                      <a:pt x="20403" y="559308"/>
                    </a:cubicBezTo>
                    <a:cubicBezTo>
                      <a:pt x="5163" y="790956"/>
                      <a:pt x="114" y="1516285"/>
                      <a:pt x="114" y="1516285"/>
                    </a:cubicBezTo>
                    <a:cubicBezTo>
                      <a:pt x="114" y="1516285"/>
                      <a:pt x="-19221" y="1836325"/>
                      <a:pt x="445122" y="1847469"/>
                    </a:cubicBezTo>
                    <a:lnTo>
                      <a:pt x="848125" y="1847469"/>
                    </a:lnTo>
                    <a:cubicBezTo>
                      <a:pt x="1332757" y="1836325"/>
                      <a:pt x="1312659" y="1516380"/>
                      <a:pt x="1312659" y="1516380"/>
                    </a:cubicBezTo>
                    <a:close/>
                  </a:path>
                </a:pathLst>
              </a:custGeom>
              <a:solidFill>
                <a:srgbClr val="739DD9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9F515C2-2BDB-4BE9-8AB9-83E64411B969}"/>
                </a:ext>
              </a:extLst>
            </p:cNvPr>
            <p:cNvSpPr/>
            <p:nvPr/>
          </p:nvSpPr>
          <p:spPr>
            <a:xfrm>
              <a:off x="11529996" y="712597"/>
              <a:ext cx="628262" cy="51799"/>
            </a:xfrm>
            <a:custGeom>
              <a:avLst/>
              <a:gdLst>
                <a:gd name="connsiteX0" fmla="*/ 10074 w 628262"/>
                <a:gd name="connsiteY0" fmla="*/ 33665 h 51799"/>
                <a:gd name="connsiteX1" fmla="*/ 34458 w 628262"/>
                <a:gd name="connsiteY1" fmla="*/ 1185 h 51799"/>
                <a:gd name="connsiteX2" fmla="*/ 597195 w 628262"/>
                <a:gd name="connsiteY2" fmla="*/ 17377 h 51799"/>
                <a:gd name="connsiteX3" fmla="*/ 548427 w 628262"/>
                <a:gd name="connsiteY3" fmla="*/ 49857 h 51799"/>
                <a:gd name="connsiteX4" fmla="*/ 10074 w 628262"/>
                <a:gd name="connsiteY4" fmla="*/ 33665 h 5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262" h="51799">
                  <a:moveTo>
                    <a:pt x="10074" y="33665"/>
                  </a:moveTo>
                  <a:cubicBezTo>
                    <a:pt x="10074" y="33665"/>
                    <a:pt x="-24502" y="8233"/>
                    <a:pt x="34458" y="1185"/>
                  </a:cubicBezTo>
                  <a:cubicBezTo>
                    <a:pt x="93418" y="-5864"/>
                    <a:pt x="549951" y="20997"/>
                    <a:pt x="597195" y="17377"/>
                  </a:cubicBezTo>
                  <a:cubicBezTo>
                    <a:pt x="644439" y="13853"/>
                    <a:pt x="644915" y="42809"/>
                    <a:pt x="548427" y="49857"/>
                  </a:cubicBezTo>
                  <a:cubicBezTo>
                    <a:pt x="451939" y="57001"/>
                    <a:pt x="53222" y="42809"/>
                    <a:pt x="10074" y="33665"/>
                  </a:cubicBezTo>
                  <a:close/>
                </a:path>
              </a:pathLst>
            </a:custGeom>
            <a:solidFill>
              <a:srgbClr val="FCFCFC">
                <a:alpha val="7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68" name="Graphic 484">
              <a:extLst>
                <a:ext uri="{FF2B5EF4-FFF2-40B4-BE49-F238E27FC236}">
                  <a16:creationId xmlns:a16="http://schemas.microsoft.com/office/drawing/2014/main" id="{675551DF-6076-4582-AAE9-5DE9D3ECD5D6}"/>
                </a:ext>
              </a:extLst>
            </p:cNvPr>
            <p:cNvGrpSpPr/>
            <p:nvPr/>
          </p:nvGrpSpPr>
          <p:grpSpPr>
            <a:xfrm>
              <a:off x="11487836" y="1285077"/>
              <a:ext cx="971253" cy="1217306"/>
              <a:chOff x="11487836" y="1285077"/>
              <a:chExt cx="971253" cy="1217306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94B8E9E-3D47-4EE2-B418-9F6FB132FE78}"/>
                  </a:ext>
                </a:extLst>
              </p:cNvPr>
              <p:cNvSpPr/>
              <p:nvPr/>
            </p:nvSpPr>
            <p:spPr>
              <a:xfrm>
                <a:off x="12034577" y="1718647"/>
                <a:ext cx="424511" cy="390675"/>
              </a:xfrm>
              <a:custGeom>
                <a:avLst/>
                <a:gdLst>
                  <a:gd name="connsiteX0" fmla="*/ 132524 w 424511"/>
                  <a:gd name="connsiteY0" fmla="*/ 390357 h 390675"/>
                  <a:gd name="connsiteX1" fmla="*/ 103663 w 424511"/>
                  <a:gd name="connsiteY1" fmla="*/ 379784 h 390675"/>
                  <a:gd name="connsiteX2" fmla="*/ 1745 w 424511"/>
                  <a:gd name="connsiteY2" fmla="*/ 153756 h 390675"/>
                  <a:gd name="connsiteX3" fmla="*/ 229012 w 424511"/>
                  <a:gd name="connsiteY3" fmla="*/ 114989 h 390675"/>
                  <a:gd name="connsiteX4" fmla="*/ 397414 w 424511"/>
                  <a:gd name="connsiteY4" fmla="*/ 104511 h 390675"/>
                  <a:gd name="connsiteX5" fmla="*/ 132524 w 424511"/>
                  <a:gd name="connsiteY5" fmla="*/ 390357 h 3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511" h="390675">
                    <a:moveTo>
                      <a:pt x="132524" y="390357"/>
                    </a:moveTo>
                    <a:cubicBezTo>
                      <a:pt x="121760" y="391881"/>
                      <a:pt x="110902" y="387880"/>
                      <a:pt x="103663" y="379784"/>
                    </a:cubicBezTo>
                    <a:cubicBezTo>
                      <a:pt x="79088" y="352638"/>
                      <a:pt x="24796" y="280629"/>
                      <a:pt x="1745" y="153756"/>
                    </a:cubicBezTo>
                    <a:cubicBezTo>
                      <a:pt x="-19686" y="35931"/>
                      <a:pt x="162051" y="-103800"/>
                      <a:pt x="229012" y="114989"/>
                    </a:cubicBezTo>
                    <a:cubicBezTo>
                      <a:pt x="229012" y="114989"/>
                      <a:pt x="318261" y="17834"/>
                      <a:pt x="397414" y="104511"/>
                    </a:cubicBezTo>
                    <a:cubicBezTo>
                      <a:pt x="467327" y="181188"/>
                      <a:pt x="409796" y="352161"/>
                      <a:pt x="132524" y="390357"/>
                    </a:cubicBezTo>
                    <a:close/>
                  </a:path>
                </a:pathLst>
              </a:custGeom>
              <a:solidFill>
                <a:srgbClr val="FF71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41B6BA6-273C-4A6A-918C-8E60C19E1F2B}"/>
                  </a:ext>
                </a:extLst>
              </p:cNvPr>
              <p:cNvSpPr/>
              <p:nvPr/>
            </p:nvSpPr>
            <p:spPr>
              <a:xfrm>
                <a:off x="12068398" y="1767612"/>
                <a:ext cx="110153" cy="108791"/>
              </a:xfrm>
              <a:custGeom>
                <a:avLst/>
                <a:gdLst>
                  <a:gd name="connsiteX0" fmla="*/ 31742 w 110153"/>
                  <a:gd name="connsiteY0" fmla="*/ 22019 h 108791"/>
                  <a:gd name="connsiteX1" fmla="*/ 215 w 110153"/>
                  <a:gd name="connsiteY1" fmla="*/ 108791 h 108791"/>
                  <a:gd name="connsiteX2" fmla="*/ 57650 w 110153"/>
                  <a:gd name="connsiteY2" fmla="*/ 63643 h 108791"/>
                  <a:gd name="connsiteX3" fmla="*/ 110133 w 110153"/>
                  <a:gd name="connsiteY3" fmla="*/ 16018 h 108791"/>
                  <a:gd name="connsiteX4" fmla="*/ 81463 w 110153"/>
                  <a:gd name="connsiteY4" fmla="*/ 16 h 108791"/>
                  <a:gd name="connsiteX5" fmla="*/ 31742 w 110153"/>
                  <a:gd name="connsiteY5" fmla="*/ 22019 h 10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153" h="108791">
                    <a:moveTo>
                      <a:pt x="31742" y="22019"/>
                    </a:moveTo>
                    <a:cubicBezTo>
                      <a:pt x="6882" y="45260"/>
                      <a:pt x="-1500" y="76787"/>
                      <a:pt x="215" y="108791"/>
                    </a:cubicBezTo>
                    <a:cubicBezTo>
                      <a:pt x="16883" y="91265"/>
                      <a:pt x="38029" y="77740"/>
                      <a:pt x="57650" y="63643"/>
                    </a:cubicBezTo>
                    <a:cubicBezTo>
                      <a:pt x="71176" y="54023"/>
                      <a:pt x="111181" y="36020"/>
                      <a:pt x="110133" y="16018"/>
                    </a:cubicBezTo>
                    <a:cubicBezTo>
                      <a:pt x="109466" y="2873"/>
                      <a:pt x="91845" y="397"/>
                      <a:pt x="81463" y="16"/>
                    </a:cubicBezTo>
                    <a:cubicBezTo>
                      <a:pt x="63175" y="-460"/>
                      <a:pt x="44887" y="9827"/>
                      <a:pt x="31742" y="22019"/>
                    </a:cubicBezTo>
                    <a:close/>
                  </a:path>
                </a:pathLst>
              </a:custGeom>
              <a:solidFill>
                <a:srgbClr val="FCFCFC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D16207C-8D9B-437B-9E88-6B04785D8264}"/>
                  </a:ext>
                </a:extLst>
              </p:cNvPr>
              <p:cNvSpPr/>
              <p:nvPr/>
            </p:nvSpPr>
            <p:spPr>
              <a:xfrm>
                <a:off x="12076042" y="1888690"/>
                <a:ext cx="382994" cy="220603"/>
              </a:xfrm>
              <a:custGeom>
                <a:avLst/>
                <a:gdLst>
                  <a:gd name="connsiteX0" fmla="*/ 382810 w 382994"/>
                  <a:gd name="connsiteY0" fmla="*/ 0 h 220603"/>
                  <a:gd name="connsiteX1" fmla="*/ 223171 w 382994"/>
                  <a:gd name="connsiteY1" fmla="*/ 125730 h 220603"/>
                  <a:gd name="connsiteX2" fmla="*/ 33433 w 382994"/>
                  <a:gd name="connsiteY2" fmla="*/ 126016 h 220603"/>
                  <a:gd name="connsiteX3" fmla="*/ 0 w 382994"/>
                  <a:gd name="connsiteY3" fmla="*/ 112586 h 220603"/>
                  <a:gd name="connsiteX4" fmla="*/ 62103 w 382994"/>
                  <a:gd name="connsiteY4" fmla="*/ 209741 h 220603"/>
                  <a:gd name="connsiteX5" fmla="*/ 90964 w 382994"/>
                  <a:gd name="connsiteY5" fmla="*/ 220313 h 220603"/>
                  <a:gd name="connsiteX6" fmla="*/ 382810 w 382994"/>
                  <a:gd name="connsiteY6" fmla="*/ 0 h 22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994" h="220603">
                    <a:moveTo>
                      <a:pt x="382810" y="0"/>
                    </a:moveTo>
                    <a:cubicBezTo>
                      <a:pt x="364427" y="61246"/>
                      <a:pt x="275463" y="108395"/>
                      <a:pt x="223171" y="125730"/>
                    </a:cubicBezTo>
                    <a:cubicBezTo>
                      <a:pt x="164021" y="145256"/>
                      <a:pt x="92583" y="145066"/>
                      <a:pt x="33433" y="126016"/>
                    </a:cubicBezTo>
                    <a:cubicBezTo>
                      <a:pt x="21812" y="122301"/>
                      <a:pt x="10668" y="117729"/>
                      <a:pt x="0" y="112586"/>
                    </a:cubicBezTo>
                    <a:cubicBezTo>
                      <a:pt x="22670" y="162020"/>
                      <a:pt x="47530" y="193738"/>
                      <a:pt x="62103" y="209741"/>
                    </a:cubicBezTo>
                    <a:cubicBezTo>
                      <a:pt x="69437" y="217837"/>
                      <a:pt x="80201" y="221742"/>
                      <a:pt x="90964" y="220313"/>
                    </a:cubicBezTo>
                    <a:cubicBezTo>
                      <a:pt x="304229" y="190881"/>
                      <a:pt x="387477" y="83058"/>
                      <a:pt x="382810" y="0"/>
                    </a:cubicBez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0BBBBE2-FFF3-4472-95E2-58F3D6184AE0}"/>
                  </a:ext>
                </a:extLst>
              </p:cNvPr>
              <p:cNvSpPr/>
              <p:nvPr/>
            </p:nvSpPr>
            <p:spPr>
              <a:xfrm>
                <a:off x="11531675" y="1890372"/>
                <a:ext cx="299979" cy="297348"/>
              </a:xfrm>
              <a:custGeom>
                <a:avLst/>
                <a:gdLst>
                  <a:gd name="connsiteX0" fmla="*/ 248330 w 299979"/>
                  <a:gd name="connsiteY0" fmla="*/ 284831 h 297348"/>
                  <a:gd name="connsiteX1" fmla="*/ 228994 w 299979"/>
                  <a:gd name="connsiteY1" fmla="*/ 296832 h 297348"/>
                  <a:gd name="connsiteX2" fmla="*/ 50876 w 299979"/>
                  <a:gd name="connsiteY2" fmla="*/ 253112 h 297348"/>
                  <a:gd name="connsiteX3" fmla="*/ 131934 w 299979"/>
                  <a:gd name="connsiteY3" fmla="*/ 103094 h 297348"/>
                  <a:gd name="connsiteX4" fmla="*/ 202610 w 299979"/>
                  <a:gd name="connsiteY4" fmla="*/ 224 h 297348"/>
                  <a:gd name="connsiteX5" fmla="*/ 248330 w 299979"/>
                  <a:gd name="connsiteY5" fmla="*/ 284831 h 297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979" h="297348">
                    <a:moveTo>
                      <a:pt x="248330" y="284831"/>
                    </a:moveTo>
                    <a:cubicBezTo>
                      <a:pt x="244234" y="291784"/>
                      <a:pt x="236995" y="296261"/>
                      <a:pt x="228994" y="296832"/>
                    </a:cubicBezTo>
                    <a:cubicBezTo>
                      <a:pt x="201943" y="298737"/>
                      <a:pt x="135268" y="297594"/>
                      <a:pt x="50876" y="253112"/>
                    </a:cubicBezTo>
                    <a:cubicBezTo>
                      <a:pt x="-27514" y="211869"/>
                      <a:pt x="-26086" y="42229"/>
                      <a:pt x="131934" y="103094"/>
                    </a:cubicBezTo>
                    <a:cubicBezTo>
                      <a:pt x="131934" y="103094"/>
                      <a:pt x="116027" y="6796"/>
                      <a:pt x="202610" y="224"/>
                    </a:cubicBezTo>
                    <a:cubicBezTo>
                      <a:pt x="279191" y="-5682"/>
                      <a:pt x="352533" y="105856"/>
                      <a:pt x="248330" y="284831"/>
                    </a:cubicBezTo>
                    <a:close/>
                  </a:path>
                </a:pathLst>
              </a:custGeom>
              <a:solidFill>
                <a:srgbClr val="FF71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B75383-58DE-48B6-B3CB-803B70FB18C5}"/>
                  </a:ext>
                </a:extLst>
              </p:cNvPr>
              <p:cNvSpPr/>
              <p:nvPr/>
            </p:nvSpPr>
            <p:spPr>
              <a:xfrm>
                <a:off x="11563228" y="2018283"/>
                <a:ext cx="39321" cy="108151"/>
              </a:xfrm>
              <a:custGeom>
                <a:avLst/>
                <a:gdLst>
                  <a:gd name="connsiteX0" fmla="*/ 273 w 39321"/>
                  <a:gd name="connsiteY0" fmla="*/ 50239 h 108151"/>
                  <a:gd name="connsiteX1" fmla="*/ 36468 w 39321"/>
                  <a:gd name="connsiteY1" fmla="*/ 108151 h 108151"/>
                  <a:gd name="connsiteX2" fmla="*/ 36373 w 39321"/>
                  <a:gd name="connsiteY2" fmla="*/ 54049 h 108151"/>
                  <a:gd name="connsiteX3" fmla="*/ 32563 w 39321"/>
                  <a:gd name="connsiteY3" fmla="*/ 1757 h 108151"/>
                  <a:gd name="connsiteX4" fmla="*/ 10179 w 39321"/>
                  <a:gd name="connsiteY4" fmla="*/ 11187 h 108151"/>
                  <a:gd name="connsiteX5" fmla="*/ 273 w 39321"/>
                  <a:gd name="connsiteY5" fmla="*/ 50239 h 108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21" h="108151">
                    <a:moveTo>
                      <a:pt x="273" y="50239"/>
                    </a:moveTo>
                    <a:cubicBezTo>
                      <a:pt x="2464" y="75290"/>
                      <a:pt x="17037" y="94626"/>
                      <a:pt x="36468" y="108151"/>
                    </a:cubicBezTo>
                    <a:cubicBezTo>
                      <a:pt x="33896" y="90435"/>
                      <a:pt x="35611" y="71956"/>
                      <a:pt x="36373" y="54049"/>
                    </a:cubicBezTo>
                    <a:cubicBezTo>
                      <a:pt x="36944" y="41762"/>
                      <a:pt x="44660" y="10330"/>
                      <a:pt x="32563" y="1757"/>
                    </a:cubicBezTo>
                    <a:cubicBezTo>
                      <a:pt x="24562" y="-3863"/>
                      <a:pt x="15132" y="5281"/>
                      <a:pt x="10179" y="11187"/>
                    </a:cubicBezTo>
                    <a:cubicBezTo>
                      <a:pt x="1416" y="21664"/>
                      <a:pt x="-870" y="37000"/>
                      <a:pt x="273" y="50239"/>
                    </a:cubicBezTo>
                    <a:close/>
                  </a:path>
                </a:pathLst>
              </a:custGeom>
              <a:solidFill>
                <a:srgbClr val="FCFCFC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15BBB16-FED2-4A62-A92D-074FBB431C93}"/>
                  </a:ext>
                </a:extLst>
              </p:cNvPr>
              <p:cNvSpPr/>
              <p:nvPr/>
            </p:nvSpPr>
            <p:spPr>
              <a:xfrm>
                <a:off x="11675896" y="1904692"/>
                <a:ext cx="155807" cy="282948"/>
              </a:xfrm>
              <a:custGeom>
                <a:avLst/>
                <a:gdLst>
                  <a:gd name="connsiteX0" fmla="*/ 108871 w 155807"/>
                  <a:gd name="connsiteY0" fmla="*/ 0 h 282948"/>
                  <a:gd name="connsiteX1" fmla="*/ 109347 w 155807"/>
                  <a:gd name="connsiteY1" fmla="*/ 150304 h 282948"/>
                  <a:gd name="connsiteX2" fmla="*/ 23051 w 155807"/>
                  <a:gd name="connsiteY2" fmla="*/ 260985 h 282948"/>
                  <a:gd name="connsiteX3" fmla="*/ 0 w 155807"/>
                  <a:gd name="connsiteY3" fmla="*/ 274320 h 282948"/>
                  <a:gd name="connsiteX4" fmla="*/ 84963 w 155807"/>
                  <a:gd name="connsiteY4" fmla="*/ 282416 h 282948"/>
                  <a:gd name="connsiteX5" fmla="*/ 104299 w 155807"/>
                  <a:gd name="connsiteY5" fmla="*/ 270415 h 282948"/>
                  <a:gd name="connsiteX6" fmla="*/ 108871 w 155807"/>
                  <a:gd name="connsiteY6" fmla="*/ 0 h 28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807" h="282948">
                    <a:moveTo>
                      <a:pt x="108871" y="0"/>
                    </a:moveTo>
                    <a:cubicBezTo>
                      <a:pt x="136112" y="38671"/>
                      <a:pt x="123063" y="111919"/>
                      <a:pt x="109347" y="150304"/>
                    </a:cubicBezTo>
                    <a:cubicBezTo>
                      <a:pt x="93821" y="193643"/>
                      <a:pt x="61055" y="235267"/>
                      <a:pt x="23051" y="260985"/>
                    </a:cubicBezTo>
                    <a:cubicBezTo>
                      <a:pt x="15526" y="266033"/>
                      <a:pt x="7810" y="270510"/>
                      <a:pt x="0" y="274320"/>
                    </a:cubicBezTo>
                    <a:cubicBezTo>
                      <a:pt x="39148" y="283655"/>
                      <a:pt x="68961" y="283559"/>
                      <a:pt x="84963" y="282416"/>
                    </a:cubicBezTo>
                    <a:cubicBezTo>
                      <a:pt x="92964" y="281845"/>
                      <a:pt x="100203" y="277368"/>
                      <a:pt x="104299" y="270415"/>
                    </a:cubicBezTo>
                    <a:cubicBezTo>
                      <a:pt x="184214" y="132874"/>
                      <a:pt x="159449" y="35147"/>
                      <a:pt x="108871" y="0"/>
                    </a:cubicBez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9FF8BA2-5A3B-4490-89DE-810378B9D45D}"/>
                  </a:ext>
                </a:extLst>
              </p:cNvPr>
              <p:cNvSpPr/>
              <p:nvPr/>
            </p:nvSpPr>
            <p:spPr>
              <a:xfrm>
                <a:off x="11749342" y="1285077"/>
                <a:ext cx="313106" cy="291998"/>
              </a:xfrm>
              <a:custGeom>
                <a:avLst/>
                <a:gdLst>
                  <a:gd name="connsiteX0" fmla="*/ 196303 w 313106"/>
                  <a:gd name="connsiteY0" fmla="*/ 286526 h 291998"/>
                  <a:gd name="connsiteX1" fmla="*/ 174014 w 313106"/>
                  <a:gd name="connsiteY1" fmla="*/ 291003 h 291998"/>
                  <a:gd name="connsiteX2" fmla="*/ 22567 w 313106"/>
                  <a:gd name="connsiteY2" fmla="*/ 187466 h 291998"/>
                  <a:gd name="connsiteX3" fmla="*/ 151250 w 313106"/>
                  <a:gd name="connsiteY3" fmla="*/ 75452 h 291998"/>
                  <a:gd name="connsiteX4" fmla="*/ 253548 w 313106"/>
                  <a:gd name="connsiteY4" fmla="*/ 3919 h 291998"/>
                  <a:gd name="connsiteX5" fmla="*/ 196303 w 313106"/>
                  <a:gd name="connsiteY5" fmla="*/ 286526 h 291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106" h="291998">
                    <a:moveTo>
                      <a:pt x="196303" y="286526"/>
                    </a:moveTo>
                    <a:cubicBezTo>
                      <a:pt x="190112" y="291574"/>
                      <a:pt x="181730" y="293289"/>
                      <a:pt x="174014" y="291003"/>
                    </a:cubicBezTo>
                    <a:cubicBezTo>
                      <a:pt x="148011" y="283287"/>
                      <a:pt x="86003" y="258713"/>
                      <a:pt x="22567" y="187466"/>
                    </a:cubicBezTo>
                    <a:cubicBezTo>
                      <a:pt x="-36298" y="121267"/>
                      <a:pt x="24662" y="-37038"/>
                      <a:pt x="151250" y="75452"/>
                    </a:cubicBezTo>
                    <a:cubicBezTo>
                      <a:pt x="151250" y="75452"/>
                      <a:pt x="170204" y="-20274"/>
                      <a:pt x="253548" y="3919"/>
                    </a:cubicBezTo>
                    <a:cubicBezTo>
                      <a:pt x="327367" y="25350"/>
                      <a:pt x="356799" y="155557"/>
                      <a:pt x="196303" y="286526"/>
                    </a:cubicBezTo>
                    <a:close/>
                  </a:path>
                </a:pathLst>
              </a:custGeom>
              <a:solidFill>
                <a:srgbClr val="FF71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0EE6C19-B569-4103-AA4D-DE57A36C1003}"/>
                  </a:ext>
                </a:extLst>
              </p:cNvPr>
              <p:cNvSpPr/>
              <p:nvPr/>
            </p:nvSpPr>
            <p:spPr>
              <a:xfrm>
                <a:off x="11777748" y="1357408"/>
                <a:ext cx="52050" cy="105228"/>
              </a:xfrm>
              <a:custGeom>
                <a:avLst/>
                <a:gdLst>
                  <a:gd name="connsiteX0" fmla="*/ 2638 w 52050"/>
                  <a:gd name="connsiteY0" fmla="*/ 38268 h 105228"/>
                  <a:gd name="connsiteX1" fmla="*/ 16164 w 52050"/>
                  <a:gd name="connsiteY1" fmla="*/ 105229 h 105228"/>
                  <a:gd name="connsiteX2" fmla="*/ 35118 w 52050"/>
                  <a:gd name="connsiteY2" fmla="*/ 54556 h 105228"/>
                  <a:gd name="connsiteX3" fmla="*/ 49882 w 52050"/>
                  <a:gd name="connsiteY3" fmla="*/ 4264 h 105228"/>
                  <a:gd name="connsiteX4" fmla="*/ 25593 w 52050"/>
                  <a:gd name="connsiteY4" fmla="*/ 5216 h 105228"/>
                  <a:gd name="connsiteX5" fmla="*/ 2638 w 52050"/>
                  <a:gd name="connsiteY5" fmla="*/ 38268 h 10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50" h="105228">
                    <a:moveTo>
                      <a:pt x="2638" y="38268"/>
                    </a:moveTo>
                    <a:cubicBezTo>
                      <a:pt x="-4125" y="62462"/>
                      <a:pt x="2733" y="85703"/>
                      <a:pt x="16164" y="105229"/>
                    </a:cubicBezTo>
                    <a:cubicBezTo>
                      <a:pt x="19974" y="87703"/>
                      <a:pt x="28070" y="71034"/>
                      <a:pt x="35118" y="54556"/>
                    </a:cubicBezTo>
                    <a:cubicBezTo>
                      <a:pt x="39976" y="43221"/>
                      <a:pt x="58264" y="16551"/>
                      <a:pt x="49882" y="4264"/>
                    </a:cubicBezTo>
                    <a:cubicBezTo>
                      <a:pt x="44358" y="-3832"/>
                      <a:pt x="32356" y="1406"/>
                      <a:pt x="25593" y="5216"/>
                    </a:cubicBezTo>
                    <a:cubicBezTo>
                      <a:pt x="13782" y="11884"/>
                      <a:pt x="6258" y="25409"/>
                      <a:pt x="2638" y="38268"/>
                    </a:cubicBezTo>
                    <a:close/>
                  </a:path>
                </a:pathLst>
              </a:custGeom>
              <a:solidFill>
                <a:srgbClr val="FCFCFC">
                  <a:alpha val="1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7CF138C-2B24-4066-9BE2-FAF9844E236C}"/>
                  </a:ext>
                </a:extLst>
              </p:cNvPr>
              <p:cNvSpPr/>
              <p:nvPr/>
            </p:nvSpPr>
            <p:spPr>
              <a:xfrm>
                <a:off x="11846775" y="1320048"/>
                <a:ext cx="215677" cy="256932"/>
              </a:xfrm>
              <a:custGeom>
                <a:avLst/>
                <a:gdLst>
                  <a:gd name="connsiteX0" fmla="*/ 198406 w 215677"/>
                  <a:gd name="connsiteY0" fmla="*/ 0 h 256932"/>
                  <a:gd name="connsiteX1" fmla="*/ 146018 w 215677"/>
                  <a:gd name="connsiteY1" fmla="*/ 140875 h 256932"/>
                  <a:gd name="connsiteX2" fmla="*/ 26289 w 215677"/>
                  <a:gd name="connsiteY2" fmla="*/ 214122 h 256932"/>
                  <a:gd name="connsiteX3" fmla="*/ 0 w 215677"/>
                  <a:gd name="connsiteY3" fmla="*/ 218504 h 256932"/>
                  <a:gd name="connsiteX4" fmla="*/ 76676 w 215677"/>
                  <a:gd name="connsiteY4" fmla="*/ 255937 h 256932"/>
                  <a:gd name="connsiteX5" fmla="*/ 98965 w 215677"/>
                  <a:gd name="connsiteY5" fmla="*/ 251460 h 256932"/>
                  <a:gd name="connsiteX6" fmla="*/ 198406 w 215677"/>
                  <a:gd name="connsiteY6" fmla="*/ 0 h 25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677" h="256932">
                    <a:moveTo>
                      <a:pt x="198406" y="0"/>
                    </a:moveTo>
                    <a:cubicBezTo>
                      <a:pt x="210312" y="45815"/>
                      <a:pt x="172402" y="109823"/>
                      <a:pt x="146018" y="140875"/>
                    </a:cubicBezTo>
                    <a:cubicBezTo>
                      <a:pt x="116205" y="176022"/>
                      <a:pt x="70961" y="203359"/>
                      <a:pt x="26289" y="214122"/>
                    </a:cubicBezTo>
                    <a:cubicBezTo>
                      <a:pt x="17526" y="216217"/>
                      <a:pt x="8763" y="217646"/>
                      <a:pt x="0" y="218504"/>
                    </a:cubicBezTo>
                    <a:cubicBezTo>
                      <a:pt x="33338" y="240983"/>
                      <a:pt x="61341" y="251460"/>
                      <a:pt x="76676" y="255937"/>
                    </a:cubicBezTo>
                    <a:cubicBezTo>
                      <a:pt x="84392" y="258223"/>
                      <a:pt x="92774" y="256508"/>
                      <a:pt x="98965" y="251460"/>
                    </a:cubicBezTo>
                    <a:cubicBezTo>
                      <a:pt x="222314" y="150876"/>
                      <a:pt x="233363" y="50673"/>
                      <a:pt x="198406" y="0"/>
                    </a:cubicBez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C2820EB1-60C1-4766-A160-3347A18166DF}"/>
                  </a:ext>
                </a:extLst>
              </p:cNvPr>
              <p:cNvSpPr/>
              <p:nvPr/>
            </p:nvSpPr>
            <p:spPr>
              <a:xfrm>
                <a:off x="12149434" y="1504802"/>
                <a:ext cx="265126" cy="201819"/>
              </a:xfrm>
              <a:custGeom>
                <a:avLst/>
                <a:gdLst>
                  <a:gd name="connsiteX0" fmla="*/ 265126 w 265126"/>
                  <a:gd name="connsiteY0" fmla="*/ 151098 h 201819"/>
                  <a:gd name="connsiteX1" fmla="*/ 259792 w 265126"/>
                  <a:gd name="connsiteY1" fmla="*/ 148145 h 201819"/>
                  <a:gd name="connsiteX2" fmla="*/ 171305 w 265126"/>
                  <a:gd name="connsiteY2" fmla="*/ 29940 h 201819"/>
                  <a:gd name="connsiteX3" fmla="*/ 19286 w 265126"/>
                  <a:gd name="connsiteY3" fmla="*/ 14985 h 201819"/>
                  <a:gd name="connsiteX4" fmla="*/ 16047 w 265126"/>
                  <a:gd name="connsiteY4" fmla="*/ 13176 h 201819"/>
                  <a:gd name="connsiteX5" fmla="*/ 6808 w 265126"/>
                  <a:gd name="connsiteY5" fmla="*/ 29082 h 201819"/>
                  <a:gd name="connsiteX6" fmla="*/ 88533 w 265126"/>
                  <a:gd name="connsiteY6" fmla="*/ 171862 h 201819"/>
                  <a:gd name="connsiteX7" fmla="*/ 253030 w 265126"/>
                  <a:gd name="connsiteY7" fmla="*/ 172624 h 201819"/>
                  <a:gd name="connsiteX8" fmla="*/ 265126 w 265126"/>
                  <a:gd name="connsiteY8" fmla="*/ 151098 h 20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126" h="201819">
                    <a:moveTo>
                      <a:pt x="265126" y="151098"/>
                    </a:moveTo>
                    <a:lnTo>
                      <a:pt x="259792" y="148145"/>
                    </a:lnTo>
                    <a:cubicBezTo>
                      <a:pt x="260840" y="110235"/>
                      <a:pt x="226360" y="62134"/>
                      <a:pt x="171305" y="29940"/>
                    </a:cubicBezTo>
                    <a:cubicBezTo>
                      <a:pt x="112822" y="-4160"/>
                      <a:pt x="50242" y="-9113"/>
                      <a:pt x="19286" y="14985"/>
                    </a:cubicBezTo>
                    <a:lnTo>
                      <a:pt x="16047" y="13176"/>
                    </a:lnTo>
                    <a:lnTo>
                      <a:pt x="6808" y="29082"/>
                    </a:lnTo>
                    <a:cubicBezTo>
                      <a:pt x="-16052" y="68325"/>
                      <a:pt x="20524" y="132238"/>
                      <a:pt x="88533" y="171862"/>
                    </a:cubicBezTo>
                    <a:cubicBezTo>
                      <a:pt x="156541" y="211486"/>
                      <a:pt x="230170" y="211867"/>
                      <a:pt x="253030" y="172624"/>
                    </a:cubicBezTo>
                    <a:lnTo>
                      <a:pt x="265126" y="151098"/>
                    </a:lnTo>
                    <a:close/>
                  </a:path>
                </a:pathLst>
              </a:custGeom>
              <a:solidFill>
                <a:srgbClr val="F4AE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DA1C5F7-0D43-499A-8290-2CE363E52F85}"/>
                  </a:ext>
                </a:extLst>
              </p:cNvPr>
              <p:cNvSpPr/>
              <p:nvPr/>
            </p:nvSpPr>
            <p:spPr>
              <a:xfrm rot="-3585801">
                <a:off x="12206511" y="1447353"/>
                <a:ext cx="164410" cy="285003"/>
              </a:xfrm>
              <a:custGeom>
                <a:avLst/>
                <a:gdLst>
                  <a:gd name="connsiteX0" fmla="*/ 164410 w 164410"/>
                  <a:gd name="connsiteY0" fmla="*/ 142502 h 285003"/>
                  <a:gd name="connsiteX1" fmla="*/ 82205 w 164410"/>
                  <a:gd name="connsiteY1" fmla="*/ 285004 h 285003"/>
                  <a:gd name="connsiteX2" fmla="*/ 0 w 164410"/>
                  <a:gd name="connsiteY2" fmla="*/ 142502 h 285003"/>
                  <a:gd name="connsiteX3" fmla="*/ 82205 w 164410"/>
                  <a:gd name="connsiteY3" fmla="*/ 0 h 285003"/>
                  <a:gd name="connsiteX4" fmla="*/ 164410 w 164410"/>
                  <a:gd name="connsiteY4" fmla="*/ 142502 h 28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10" h="285003">
                    <a:moveTo>
                      <a:pt x="164410" y="142502"/>
                    </a:moveTo>
                    <a:cubicBezTo>
                      <a:pt x="164410" y="221203"/>
                      <a:pt x="127606" y="285004"/>
                      <a:pt x="82205" y="285004"/>
                    </a:cubicBezTo>
                    <a:cubicBezTo>
                      <a:pt x="36805" y="285004"/>
                      <a:pt x="0" y="221203"/>
                      <a:pt x="0" y="142502"/>
                    </a:cubicBezTo>
                    <a:cubicBezTo>
                      <a:pt x="0" y="63800"/>
                      <a:pt x="36805" y="0"/>
                      <a:pt x="82205" y="0"/>
                    </a:cubicBezTo>
                    <a:cubicBezTo>
                      <a:pt x="127606" y="0"/>
                      <a:pt x="164410" y="63800"/>
                      <a:pt x="164410" y="142502"/>
                    </a:cubicBezTo>
                    <a:close/>
                  </a:path>
                </a:pathLst>
              </a:custGeom>
              <a:solidFill>
                <a:srgbClr val="FFCF49"/>
              </a:solidFill>
              <a:ln w="95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1D45E66-2455-4F6C-BEDC-E7E8B53D89DB}"/>
                  </a:ext>
                </a:extLst>
              </p:cNvPr>
              <p:cNvSpPr/>
              <p:nvPr/>
            </p:nvSpPr>
            <p:spPr>
              <a:xfrm>
                <a:off x="12185440" y="1509665"/>
                <a:ext cx="206351" cy="160356"/>
              </a:xfrm>
              <a:custGeom>
                <a:avLst/>
                <a:gdLst>
                  <a:gd name="connsiteX0" fmla="*/ 200927 w 206351"/>
                  <a:gd name="connsiteY0" fmla="*/ 137185 h 160356"/>
                  <a:gd name="connsiteX1" fmla="*/ 70339 w 206351"/>
                  <a:gd name="connsiteY1" fmla="*/ 136518 h 160356"/>
                  <a:gd name="connsiteX2" fmla="*/ 5378 w 206351"/>
                  <a:gd name="connsiteY2" fmla="*/ 23171 h 160356"/>
                  <a:gd name="connsiteX3" fmla="*/ 135966 w 206351"/>
                  <a:gd name="connsiteY3" fmla="*/ 23838 h 160356"/>
                  <a:gd name="connsiteX4" fmla="*/ 200927 w 206351"/>
                  <a:gd name="connsiteY4" fmla="*/ 137185 h 16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351" h="160356">
                    <a:moveTo>
                      <a:pt x="200927" y="137185"/>
                    </a:moveTo>
                    <a:cubicBezTo>
                      <a:pt x="182829" y="168332"/>
                      <a:pt x="124250" y="168046"/>
                      <a:pt x="70339" y="136518"/>
                    </a:cubicBezTo>
                    <a:cubicBezTo>
                      <a:pt x="16332" y="105086"/>
                      <a:pt x="-12719" y="54318"/>
                      <a:pt x="5378" y="23171"/>
                    </a:cubicBezTo>
                    <a:cubicBezTo>
                      <a:pt x="23571" y="-7976"/>
                      <a:pt x="82055" y="-7690"/>
                      <a:pt x="135966" y="23838"/>
                    </a:cubicBezTo>
                    <a:cubicBezTo>
                      <a:pt x="190068" y="55365"/>
                      <a:pt x="219120" y="106038"/>
                      <a:pt x="200927" y="137185"/>
                    </a:cubicBezTo>
                    <a:close/>
                  </a:path>
                </a:pathLst>
              </a:custGeom>
              <a:solidFill>
                <a:srgbClr val="F4AE2C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253E592-D9D4-4F9B-984B-808D6522E9C8}"/>
                  </a:ext>
                </a:extLst>
              </p:cNvPr>
              <p:cNvSpPr/>
              <p:nvPr/>
            </p:nvSpPr>
            <p:spPr>
              <a:xfrm>
                <a:off x="12243562" y="1539911"/>
                <a:ext cx="98809" cy="95687"/>
              </a:xfrm>
              <a:custGeom>
                <a:avLst/>
                <a:gdLst>
                  <a:gd name="connsiteX0" fmla="*/ 73939 w 98809"/>
                  <a:gd name="connsiteY0" fmla="*/ 9023 h 95687"/>
                  <a:gd name="connsiteX1" fmla="*/ 94989 w 98809"/>
                  <a:gd name="connsiteY1" fmla="*/ 29311 h 95687"/>
                  <a:gd name="connsiteX2" fmla="*/ 97180 w 98809"/>
                  <a:gd name="connsiteY2" fmla="*/ 48171 h 95687"/>
                  <a:gd name="connsiteX3" fmla="*/ 93179 w 98809"/>
                  <a:gd name="connsiteY3" fmla="*/ 50933 h 95687"/>
                  <a:gd name="connsiteX4" fmla="*/ 87750 w 98809"/>
                  <a:gd name="connsiteY4" fmla="*/ 50076 h 95687"/>
                  <a:gd name="connsiteX5" fmla="*/ 83464 w 98809"/>
                  <a:gd name="connsiteY5" fmla="*/ 45408 h 95687"/>
                  <a:gd name="connsiteX6" fmla="*/ 80130 w 98809"/>
                  <a:gd name="connsiteY6" fmla="*/ 38741 h 95687"/>
                  <a:gd name="connsiteX7" fmla="*/ 75463 w 98809"/>
                  <a:gd name="connsiteY7" fmla="*/ 31407 h 95687"/>
                  <a:gd name="connsiteX8" fmla="*/ 67652 w 98809"/>
                  <a:gd name="connsiteY8" fmla="*/ 24739 h 95687"/>
                  <a:gd name="connsiteX9" fmla="*/ 59270 w 98809"/>
                  <a:gd name="connsiteY9" fmla="*/ 24930 h 95687"/>
                  <a:gd name="connsiteX10" fmla="*/ 59937 w 98809"/>
                  <a:gd name="connsiteY10" fmla="*/ 31026 h 95687"/>
                  <a:gd name="connsiteX11" fmla="*/ 67271 w 98809"/>
                  <a:gd name="connsiteY11" fmla="*/ 39789 h 95687"/>
                  <a:gd name="connsiteX12" fmla="*/ 74606 w 98809"/>
                  <a:gd name="connsiteY12" fmla="*/ 48552 h 95687"/>
                  <a:gd name="connsiteX13" fmla="*/ 85178 w 98809"/>
                  <a:gd name="connsiteY13" fmla="*/ 67983 h 95687"/>
                  <a:gd name="connsiteX14" fmla="*/ 81463 w 98809"/>
                  <a:gd name="connsiteY14" fmla="*/ 84556 h 95687"/>
                  <a:gd name="connsiteX15" fmla="*/ 74129 w 98809"/>
                  <a:gd name="connsiteY15" fmla="*/ 91605 h 95687"/>
                  <a:gd name="connsiteX16" fmla="*/ 62413 w 98809"/>
                  <a:gd name="connsiteY16" fmla="*/ 95415 h 95687"/>
                  <a:gd name="connsiteX17" fmla="*/ 46031 w 98809"/>
                  <a:gd name="connsiteY17" fmla="*/ 93891 h 95687"/>
                  <a:gd name="connsiteX18" fmla="*/ 26123 w 98809"/>
                  <a:gd name="connsiteY18" fmla="*/ 85318 h 95687"/>
                  <a:gd name="connsiteX19" fmla="*/ 977 w 98809"/>
                  <a:gd name="connsiteY19" fmla="*/ 58172 h 95687"/>
                  <a:gd name="connsiteX20" fmla="*/ 1644 w 98809"/>
                  <a:gd name="connsiteY20" fmla="*/ 45789 h 95687"/>
                  <a:gd name="connsiteX21" fmla="*/ 6406 w 98809"/>
                  <a:gd name="connsiteY21" fmla="*/ 42170 h 95687"/>
                  <a:gd name="connsiteX22" fmla="*/ 13074 w 98809"/>
                  <a:gd name="connsiteY22" fmla="*/ 43694 h 95687"/>
                  <a:gd name="connsiteX23" fmla="*/ 22123 w 98809"/>
                  <a:gd name="connsiteY23" fmla="*/ 53695 h 95687"/>
                  <a:gd name="connsiteX24" fmla="*/ 33838 w 98809"/>
                  <a:gd name="connsiteY24" fmla="*/ 65316 h 95687"/>
                  <a:gd name="connsiteX25" fmla="*/ 45078 w 98809"/>
                  <a:gd name="connsiteY25" fmla="*/ 66078 h 95687"/>
                  <a:gd name="connsiteX26" fmla="*/ 42602 w 98809"/>
                  <a:gd name="connsiteY26" fmla="*/ 59887 h 95687"/>
                  <a:gd name="connsiteX27" fmla="*/ 32505 w 98809"/>
                  <a:gd name="connsiteY27" fmla="*/ 49599 h 95687"/>
                  <a:gd name="connsiteX28" fmla="*/ 23361 w 98809"/>
                  <a:gd name="connsiteY28" fmla="*/ 37884 h 95687"/>
                  <a:gd name="connsiteX29" fmla="*/ 18027 w 98809"/>
                  <a:gd name="connsiteY29" fmla="*/ 24644 h 95687"/>
                  <a:gd name="connsiteX30" fmla="*/ 21646 w 98809"/>
                  <a:gd name="connsiteY30" fmla="*/ 12071 h 95687"/>
                  <a:gd name="connsiteX31" fmla="*/ 42697 w 98809"/>
                  <a:gd name="connsiteY31" fmla="*/ 69 h 95687"/>
                  <a:gd name="connsiteX32" fmla="*/ 73939 w 98809"/>
                  <a:gd name="connsiteY32" fmla="*/ 9023 h 9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8809" h="95687">
                    <a:moveTo>
                      <a:pt x="73939" y="9023"/>
                    </a:moveTo>
                    <a:cubicBezTo>
                      <a:pt x="83750" y="14738"/>
                      <a:pt x="90798" y="21501"/>
                      <a:pt x="94989" y="29311"/>
                    </a:cubicBezTo>
                    <a:cubicBezTo>
                      <a:pt x="99180" y="37122"/>
                      <a:pt x="99942" y="43408"/>
                      <a:pt x="97180" y="48171"/>
                    </a:cubicBezTo>
                    <a:cubicBezTo>
                      <a:pt x="96418" y="49504"/>
                      <a:pt x="95084" y="50457"/>
                      <a:pt x="93179" y="50933"/>
                    </a:cubicBezTo>
                    <a:cubicBezTo>
                      <a:pt x="91369" y="51409"/>
                      <a:pt x="89560" y="51123"/>
                      <a:pt x="87750" y="50076"/>
                    </a:cubicBezTo>
                    <a:cubicBezTo>
                      <a:pt x="86131" y="49123"/>
                      <a:pt x="84702" y="47599"/>
                      <a:pt x="83464" y="45408"/>
                    </a:cubicBezTo>
                    <a:cubicBezTo>
                      <a:pt x="82225" y="43218"/>
                      <a:pt x="81082" y="40932"/>
                      <a:pt x="80130" y="38741"/>
                    </a:cubicBezTo>
                    <a:cubicBezTo>
                      <a:pt x="79177" y="36455"/>
                      <a:pt x="77654" y="34074"/>
                      <a:pt x="75463" y="31407"/>
                    </a:cubicBezTo>
                    <a:cubicBezTo>
                      <a:pt x="73367" y="28740"/>
                      <a:pt x="70700" y="26549"/>
                      <a:pt x="67652" y="24739"/>
                    </a:cubicBezTo>
                    <a:cubicBezTo>
                      <a:pt x="63556" y="22358"/>
                      <a:pt x="60699" y="22453"/>
                      <a:pt x="59270" y="24930"/>
                    </a:cubicBezTo>
                    <a:cubicBezTo>
                      <a:pt x="58223" y="26739"/>
                      <a:pt x="58413" y="28740"/>
                      <a:pt x="59937" y="31026"/>
                    </a:cubicBezTo>
                    <a:cubicBezTo>
                      <a:pt x="61461" y="33312"/>
                      <a:pt x="63842" y="36264"/>
                      <a:pt x="67271" y="39789"/>
                    </a:cubicBezTo>
                    <a:cubicBezTo>
                      <a:pt x="70700" y="43313"/>
                      <a:pt x="73081" y="46266"/>
                      <a:pt x="74606" y="48552"/>
                    </a:cubicBezTo>
                    <a:cubicBezTo>
                      <a:pt x="80702" y="56267"/>
                      <a:pt x="84226" y="62744"/>
                      <a:pt x="85178" y="67983"/>
                    </a:cubicBezTo>
                    <a:cubicBezTo>
                      <a:pt x="86036" y="73221"/>
                      <a:pt x="84797" y="78746"/>
                      <a:pt x="81463" y="84556"/>
                    </a:cubicBezTo>
                    <a:cubicBezTo>
                      <a:pt x="79844" y="87414"/>
                      <a:pt x="77368" y="89795"/>
                      <a:pt x="74129" y="91605"/>
                    </a:cubicBezTo>
                    <a:cubicBezTo>
                      <a:pt x="70891" y="93510"/>
                      <a:pt x="66986" y="94748"/>
                      <a:pt x="62413" y="95415"/>
                    </a:cubicBezTo>
                    <a:cubicBezTo>
                      <a:pt x="57842" y="96081"/>
                      <a:pt x="52317" y="95510"/>
                      <a:pt x="46031" y="93891"/>
                    </a:cubicBezTo>
                    <a:cubicBezTo>
                      <a:pt x="39744" y="92271"/>
                      <a:pt x="33077" y="89414"/>
                      <a:pt x="26123" y="85318"/>
                    </a:cubicBezTo>
                    <a:cubicBezTo>
                      <a:pt x="12502" y="77412"/>
                      <a:pt x="4121" y="68364"/>
                      <a:pt x="977" y="58172"/>
                    </a:cubicBezTo>
                    <a:cubicBezTo>
                      <a:pt x="-547" y="53219"/>
                      <a:pt x="-261" y="49123"/>
                      <a:pt x="1644" y="45789"/>
                    </a:cubicBezTo>
                    <a:cubicBezTo>
                      <a:pt x="2787" y="43789"/>
                      <a:pt x="4406" y="42551"/>
                      <a:pt x="6406" y="42170"/>
                    </a:cubicBezTo>
                    <a:cubicBezTo>
                      <a:pt x="8407" y="41789"/>
                      <a:pt x="10598" y="42265"/>
                      <a:pt x="13074" y="43694"/>
                    </a:cubicBezTo>
                    <a:cubicBezTo>
                      <a:pt x="15455" y="45123"/>
                      <a:pt x="18503" y="48456"/>
                      <a:pt x="22123" y="53695"/>
                    </a:cubicBezTo>
                    <a:cubicBezTo>
                      <a:pt x="25742" y="58934"/>
                      <a:pt x="29552" y="62839"/>
                      <a:pt x="33838" y="65316"/>
                    </a:cubicBezTo>
                    <a:cubicBezTo>
                      <a:pt x="39649" y="68745"/>
                      <a:pt x="43363" y="68935"/>
                      <a:pt x="45078" y="66078"/>
                    </a:cubicBezTo>
                    <a:cubicBezTo>
                      <a:pt x="45935" y="64649"/>
                      <a:pt x="45078" y="62554"/>
                      <a:pt x="42602" y="59887"/>
                    </a:cubicBezTo>
                    <a:cubicBezTo>
                      <a:pt x="40030" y="57219"/>
                      <a:pt x="36696" y="53791"/>
                      <a:pt x="32505" y="49599"/>
                    </a:cubicBezTo>
                    <a:cubicBezTo>
                      <a:pt x="28314" y="45408"/>
                      <a:pt x="25266" y="41503"/>
                      <a:pt x="23361" y="37884"/>
                    </a:cubicBezTo>
                    <a:cubicBezTo>
                      <a:pt x="19837" y="33216"/>
                      <a:pt x="18122" y="28740"/>
                      <a:pt x="18027" y="24644"/>
                    </a:cubicBezTo>
                    <a:cubicBezTo>
                      <a:pt x="17932" y="20548"/>
                      <a:pt x="19170" y="16357"/>
                      <a:pt x="21646" y="12071"/>
                    </a:cubicBezTo>
                    <a:cubicBezTo>
                      <a:pt x="25933" y="4641"/>
                      <a:pt x="32981" y="641"/>
                      <a:pt x="42697" y="69"/>
                    </a:cubicBezTo>
                    <a:cubicBezTo>
                      <a:pt x="52317" y="-502"/>
                      <a:pt x="62794" y="2451"/>
                      <a:pt x="73939" y="9023"/>
                    </a:cubicBezTo>
                    <a:close/>
                  </a:path>
                </a:pathLst>
              </a:custGeom>
              <a:solidFill>
                <a:srgbClr val="E598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D633F7F-1F98-4FC8-8226-28545D592CE8}"/>
                  </a:ext>
                </a:extLst>
              </p:cNvPr>
              <p:cNvSpPr/>
              <p:nvPr/>
            </p:nvSpPr>
            <p:spPr>
              <a:xfrm>
                <a:off x="11493588" y="1610667"/>
                <a:ext cx="286644" cy="209028"/>
              </a:xfrm>
              <a:custGeom>
                <a:avLst/>
                <a:gdLst>
                  <a:gd name="connsiteX0" fmla="*/ 268415 w 286644"/>
                  <a:gd name="connsiteY0" fmla="*/ 11990 h 209028"/>
                  <a:gd name="connsiteX1" fmla="*/ 262699 w 286644"/>
                  <a:gd name="connsiteY1" fmla="*/ 15038 h 209028"/>
                  <a:gd name="connsiteX2" fmla="*/ 105061 w 286644"/>
                  <a:gd name="connsiteY2" fmla="*/ 26087 h 209028"/>
                  <a:gd name="connsiteX3" fmla="*/ 3429 w 286644"/>
                  <a:gd name="connsiteY3" fmla="*/ 154103 h 209028"/>
                  <a:gd name="connsiteX4" fmla="*/ 0 w 286644"/>
                  <a:gd name="connsiteY4" fmla="*/ 156008 h 209028"/>
                  <a:gd name="connsiteX5" fmla="*/ 8954 w 286644"/>
                  <a:gd name="connsiteY5" fmla="*/ 173630 h 209028"/>
                  <a:gd name="connsiteX6" fmla="*/ 184785 w 286644"/>
                  <a:gd name="connsiteY6" fmla="*/ 182869 h 209028"/>
                  <a:gd name="connsiteX7" fmla="*/ 280892 w 286644"/>
                  <a:gd name="connsiteY7" fmla="*/ 35327 h 209028"/>
                  <a:gd name="connsiteX8" fmla="*/ 268415 w 286644"/>
                  <a:gd name="connsiteY8" fmla="*/ 11990 h 209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44" h="209028">
                    <a:moveTo>
                      <a:pt x="268415" y="11990"/>
                    </a:moveTo>
                    <a:lnTo>
                      <a:pt x="262699" y="15038"/>
                    </a:lnTo>
                    <a:cubicBezTo>
                      <a:pt x="229172" y="-7917"/>
                      <a:pt x="165925" y="-4869"/>
                      <a:pt x="105061" y="26087"/>
                    </a:cubicBezTo>
                    <a:cubicBezTo>
                      <a:pt x="40481" y="58853"/>
                      <a:pt x="-286" y="112289"/>
                      <a:pt x="3429" y="154103"/>
                    </a:cubicBezTo>
                    <a:lnTo>
                      <a:pt x="0" y="156008"/>
                    </a:lnTo>
                    <a:lnTo>
                      <a:pt x="8954" y="173630"/>
                    </a:lnTo>
                    <a:cubicBezTo>
                      <a:pt x="30956" y="216968"/>
                      <a:pt x="109633" y="221064"/>
                      <a:pt x="184785" y="182869"/>
                    </a:cubicBezTo>
                    <a:cubicBezTo>
                      <a:pt x="259842" y="144674"/>
                      <a:pt x="302895" y="78665"/>
                      <a:pt x="280892" y="35327"/>
                    </a:cubicBezTo>
                    <a:lnTo>
                      <a:pt x="268415" y="11990"/>
                    </a:lnTo>
                    <a:close/>
                  </a:path>
                </a:pathLst>
              </a:custGeom>
              <a:solidFill>
                <a:srgbClr val="F4AE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1AF78E4-BF91-4CFC-B642-D5F576C5AC5E}"/>
                  </a:ext>
                </a:extLst>
              </p:cNvPr>
              <p:cNvSpPr/>
              <p:nvPr/>
            </p:nvSpPr>
            <p:spPr>
              <a:xfrm>
                <a:off x="11487836" y="1593068"/>
                <a:ext cx="283443" cy="209068"/>
              </a:xfrm>
              <a:custGeom>
                <a:avLst/>
                <a:gdLst>
                  <a:gd name="connsiteX0" fmla="*/ 277691 w 283443"/>
                  <a:gd name="connsiteY0" fmla="*/ 35399 h 209068"/>
                  <a:gd name="connsiteX1" fmla="*/ 181584 w 283443"/>
                  <a:gd name="connsiteY1" fmla="*/ 182941 h 209068"/>
                  <a:gd name="connsiteX2" fmla="*/ 5752 w 283443"/>
                  <a:gd name="connsiteY2" fmla="*/ 173702 h 209068"/>
                  <a:gd name="connsiteX3" fmla="*/ 101860 w 283443"/>
                  <a:gd name="connsiteY3" fmla="*/ 26160 h 209068"/>
                  <a:gd name="connsiteX4" fmla="*/ 277691 w 283443"/>
                  <a:gd name="connsiteY4" fmla="*/ 35399 h 20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43" h="209068">
                    <a:moveTo>
                      <a:pt x="277691" y="35399"/>
                    </a:moveTo>
                    <a:cubicBezTo>
                      <a:pt x="299694" y="78738"/>
                      <a:pt x="256641" y="144746"/>
                      <a:pt x="181584" y="182941"/>
                    </a:cubicBezTo>
                    <a:cubicBezTo>
                      <a:pt x="106527" y="221137"/>
                      <a:pt x="27755" y="216946"/>
                      <a:pt x="5752" y="173702"/>
                    </a:cubicBezTo>
                    <a:cubicBezTo>
                      <a:pt x="-16250" y="130363"/>
                      <a:pt x="26803" y="64355"/>
                      <a:pt x="101860" y="26160"/>
                    </a:cubicBezTo>
                    <a:cubicBezTo>
                      <a:pt x="176917" y="-12035"/>
                      <a:pt x="255688" y="-7940"/>
                      <a:pt x="277691" y="35399"/>
                    </a:cubicBezTo>
                    <a:close/>
                  </a:path>
                </a:pathLst>
              </a:custGeom>
              <a:solidFill>
                <a:srgbClr val="FFC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ECAD3AF-FC55-43D7-85E9-0D19B7B752FF}"/>
                  </a:ext>
                </a:extLst>
              </p:cNvPr>
              <p:cNvSpPr/>
              <p:nvPr/>
            </p:nvSpPr>
            <p:spPr>
              <a:xfrm>
                <a:off x="11516940" y="1614577"/>
                <a:ext cx="225139" cy="165987"/>
              </a:xfrm>
              <a:custGeom>
                <a:avLst/>
                <a:gdLst>
                  <a:gd name="connsiteX0" fmla="*/ 220583 w 225139"/>
                  <a:gd name="connsiteY0" fmla="*/ 28082 h 165987"/>
                  <a:gd name="connsiteX1" fmla="*/ 144193 w 225139"/>
                  <a:gd name="connsiteY1" fmla="*/ 145240 h 165987"/>
                  <a:gd name="connsiteX2" fmla="*/ 4556 w 225139"/>
                  <a:gd name="connsiteY2" fmla="*/ 137905 h 165987"/>
                  <a:gd name="connsiteX3" fmla="*/ 80947 w 225139"/>
                  <a:gd name="connsiteY3" fmla="*/ 20748 h 165987"/>
                  <a:gd name="connsiteX4" fmla="*/ 220583 w 225139"/>
                  <a:gd name="connsiteY4" fmla="*/ 28082 h 16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39" h="165987">
                    <a:moveTo>
                      <a:pt x="220583" y="28082"/>
                    </a:moveTo>
                    <a:cubicBezTo>
                      <a:pt x="238014" y="62467"/>
                      <a:pt x="203914" y="114855"/>
                      <a:pt x="144193" y="145240"/>
                    </a:cubicBezTo>
                    <a:cubicBezTo>
                      <a:pt x="84566" y="175529"/>
                      <a:pt x="22082" y="172291"/>
                      <a:pt x="4556" y="137905"/>
                    </a:cubicBezTo>
                    <a:cubicBezTo>
                      <a:pt x="-12875" y="103520"/>
                      <a:pt x="21225" y="51133"/>
                      <a:pt x="80947" y="20748"/>
                    </a:cubicBezTo>
                    <a:cubicBezTo>
                      <a:pt x="140573" y="-9542"/>
                      <a:pt x="203152" y="-6303"/>
                      <a:pt x="220583" y="28082"/>
                    </a:cubicBezTo>
                    <a:close/>
                  </a:path>
                </a:pathLst>
              </a:custGeom>
              <a:solidFill>
                <a:srgbClr val="F4AE2C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645E3B9-A649-48E6-BD75-87DE6D946356}"/>
                  </a:ext>
                </a:extLst>
              </p:cNvPr>
              <p:cNvSpPr/>
              <p:nvPr/>
            </p:nvSpPr>
            <p:spPr>
              <a:xfrm>
                <a:off x="11579094" y="1640521"/>
                <a:ext cx="104740" cy="102695"/>
              </a:xfrm>
              <a:custGeom>
                <a:avLst/>
                <a:gdLst>
                  <a:gd name="connsiteX0" fmla="*/ 30318 w 104740"/>
                  <a:gd name="connsiteY0" fmla="*/ 7282 h 102695"/>
                  <a:gd name="connsiteX1" fmla="*/ 60798 w 104740"/>
                  <a:gd name="connsiteY1" fmla="*/ 139 h 102695"/>
                  <a:gd name="connsiteX2" fmla="*/ 78991 w 104740"/>
                  <a:gd name="connsiteY2" fmla="*/ 9187 h 102695"/>
                  <a:gd name="connsiteX3" fmla="*/ 79181 w 104740"/>
                  <a:gd name="connsiteY3" fmla="*/ 14331 h 102695"/>
                  <a:gd name="connsiteX4" fmla="*/ 75276 w 104740"/>
                  <a:gd name="connsiteY4" fmla="*/ 18712 h 102695"/>
                  <a:gd name="connsiteX5" fmla="*/ 68609 w 104740"/>
                  <a:gd name="connsiteY5" fmla="*/ 19855 h 102695"/>
                  <a:gd name="connsiteX6" fmla="*/ 60703 w 104740"/>
                  <a:gd name="connsiteY6" fmla="*/ 18903 h 102695"/>
                  <a:gd name="connsiteX7" fmla="*/ 51368 w 104740"/>
                  <a:gd name="connsiteY7" fmla="*/ 18808 h 102695"/>
                  <a:gd name="connsiteX8" fmla="*/ 40891 w 104740"/>
                  <a:gd name="connsiteY8" fmla="*/ 21951 h 102695"/>
                  <a:gd name="connsiteX9" fmla="*/ 36224 w 104740"/>
                  <a:gd name="connsiteY9" fmla="*/ 29571 h 102695"/>
                  <a:gd name="connsiteX10" fmla="*/ 42129 w 104740"/>
                  <a:gd name="connsiteY10" fmla="*/ 32523 h 102695"/>
                  <a:gd name="connsiteX11" fmla="*/ 54226 w 104740"/>
                  <a:gd name="connsiteY11" fmla="*/ 31000 h 102695"/>
                  <a:gd name="connsiteX12" fmla="*/ 66323 w 104740"/>
                  <a:gd name="connsiteY12" fmla="*/ 29475 h 102695"/>
                  <a:gd name="connsiteX13" fmla="*/ 89849 w 104740"/>
                  <a:gd name="connsiteY13" fmla="*/ 31285 h 102695"/>
                  <a:gd name="connsiteX14" fmla="*/ 102613 w 104740"/>
                  <a:gd name="connsiteY14" fmla="*/ 44239 h 102695"/>
                  <a:gd name="connsiteX15" fmla="*/ 104708 w 104740"/>
                  <a:gd name="connsiteY15" fmla="*/ 54907 h 102695"/>
                  <a:gd name="connsiteX16" fmla="*/ 101279 w 104740"/>
                  <a:gd name="connsiteY16" fmla="*/ 67671 h 102695"/>
                  <a:gd name="connsiteX17" fmla="*/ 90421 w 104740"/>
                  <a:gd name="connsiteY17" fmla="*/ 81577 h 102695"/>
                  <a:gd name="connsiteX18" fmla="*/ 71180 w 104740"/>
                  <a:gd name="connsiteY18" fmla="*/ 94531 h 102695"/>
                  <a:gd name="connsiteX19" fmla="*/ 32223 w 104740"/>
                  <a:gd name="connsiteY19" fmla="*/ 101389 h 102695"/>
                  <a:gd name="connsiteX20" fmla="*/ 21460 w 104740"/>
                  <a:gd name="connsiteY20" fmla="*/ 93674 h 102695"/>
                  <a:gd name="connsiteX21" fmla="*/ 20984 w 104740"/>
                  <a:gd name="connsiteY21" fmla="*/ 87292 h 102695"/>
                  <a:gd name="connsiteX22" fmla="*/ 26222 w 104740"/>
                  <a:gd name="connsiteY22" fmla="*/ 82244 h 102695"/>
                  <a:gd name="connsiteX23" fmla="*/ 40510 w 104740"/>
                  <a:gd name="connsiteY23" fmla="*/ 79958 h 102695"/>
                  <a:gd name="connsiteX24" fmla="*/ 57750 w 104740"/>
                  <a:gd name="connsiteY24" fmla="*/ 76148 h 102695"/>
                  <a:gd name="connsiteX25" fmla="*/ 64989 w 104740"/>
                  <a:gd name="connsiteY25" fmla="*/ 66528 h 102695"/>
                  <a:gd name="connsiteX26" fmla="*/ 57941 w 104740"/>
                  <a:gd name="connsiteY26" fmla="*/ 65194 h 102695"/>
                  <a:gd name="connsiteX27" fmla="*/ 42796 w 104740"/>
                  <a:gd name="connsiteY27" fmla="*/ 68338 h 102695"/>
                  <a:gd name="connsiteX28" fmla="*/ 26984 w 104740"/>
                  <a:gd name="connsiteY28" fmla="*/ 69766 h 102695"/>
                  <a:gd name="connsiteX29" fmla="*/ 12030 w 104740"/>
                  <a:gd name="connsiteY29" fmla="*/ 66909 h 102695"/>
                  <a:gd name="connsiteX30" fmla="*/ 2791 w 104740"/>
                  <a:gd name="connsiteY30" fmla="*/ 56336 h 102695"/>
                  <a:gd name="connsiteX31" fmla="*/ 4220 w 104740"/>
                  <a:gd name="connsiteY31" fmla="*/ 30428 h 102695"/>
                  <a:gd name="connsiteX32" fmla="*/ 30318 w 104740"/>
                  <a:gd name="connsiteY32" fmla="*/ 7282 h 10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4740" h="102695">
                    <a:moveTo>
                      <a:pt x="30318" y="7282"/>
                    </a:moveTo>
                    <a:cubicBezTo>
                      <a:pt x="41177" y="1758"/>
                      <a:pt x="51273" y="-623"/>
                      <a:pt x="60798" y="139"/>
                    </a:cubicBezTo>
                    <a:cubicBezTo>
                      <a:pt x="70323" y="900"/>
                      <a:pt x="76324" y="3853"/>
                      <a:pt x="78991" y="9187"/>
                    </a:cubicBezTo>
                    <a:cubicBezTo>
                      <a:pt x="79753" y="10711"/>
                      <a:pt x="79848" y="12426"/>
                      <a:pt x="79181" y="14331"/>
                    </a:cubicBezTo>
                    <a:cubicBezTo>
                      <a:pt x="78515" y="16236"/>
                      <a:pt x="77276" y="17760"/>
                      <a:pt x="75276" y="18712"/>
                    </a:cubicBezTo>
                    <a:cubicBezTo>
                      <a:pt x="73562" y="19569"/>
                      <a:pt x="71276" y="19950"/>
                      <a:pt x="68609" y="19855"/>
                    </a:cubicBezTo>
                    <a:cubicBezTo>
                      <a:pt x="65846" y="19665"/>
                      <a:pt x="63275" y="19379"/>
                      <a:pt x="60703" y="18903"/>
                    </a:cubicBezTo>
                    <a:cubicBezTo>
                      <a:pt x="58131" y="18427"/>
                      <a:pt x="54988" y="18427"/>
                      <a:pt x="51368" y="18808"/>
                    </a:cubicBezTo>
                    <a:cubicBezTo>
                      <a:pt x="47749" y="19189"/>
                      <a:pt x="44225" y="20236"/>
                      <a:pt x="40891" y="21951"/>
                    </a:cubicBezTo>
                    <a:cubicBezTo>
                      <a:pt x="36319" y="24237"/>
                      <a:pt x="34795" y="26809"/>
                      <a:pt x="36224" y="29571"/>
                    </a:cubicBezTo>
                    <a:cubicBezTo>
                      <a:pt x="37271" y="31571"/>
                      <a:pt x="39176" y="32523"/>
                      <a:pt x="42129" y="32523"/>
                    </a:cubicBezTo>
                    <a:cubicBezTo>
                      <a:pt x="45082" y="32523"/>
                      <a:pt x="49082" y="31952"/>
                      <a:pt x="54226" y="31000"/>
                    </a:cubicBezTo>
                    <a:cubicBezTo>
                      <a:pt x="59369" y="30047"/>
                      <a:pt x="63370" y="29475"/>
                      <a:pt x="66323" y="29475"/>
                    </a:cubicBezTo>
                    <a:cubicBezTo>
                      <a:pt x="76800" y="28428"/>
                      <a:pt x="84611" y="28999"/>
                      <a:pt x="89849" y="31285"/>
                    </a:cubicBezTo>
                    <a:cubicBezTo>
                      <a:pt x="95088" y="33571"/>
                      <a:pt x="99374" y="37858"/>
                      <a:pt x="102613" y="44239"/>
                    </a:cubicBezTo>
                    <a:cubicBezTo>
                      <a:pt x="104232" y="47383"/>
                      <a:pt x="104899" y="50907"/>
                      <a:pt x="104708" y="54907"/>
                    </a:cubicBezTo>
                    <a:cubicBezTo>
                      <a:pt x="104518" y="58908"/>
                      <a:pt x="103375" y="63099"/>
                      <a:pt x="101279" y="67671"/>
                    </a:cubicBezTo>
                    <a:cubicBezTo>
                      <a:pt x="99184" y="72148"/>
                      <a:pt x="95564" y="76815"/>
                      <a:pt x="90421" y="81577"/>
                    </a:cubicBezTo>
                    <a:cubicBezTo>
                      <a:pt x="85277" y="86340"/>
                      <a:pt x="78896" y="90626"/>
                      <a:pt x="71180" y="94531"/>
                    </a:cubicBezTo>
                    <a:cubicBezTo>
                      <a:pt x="56131" y="102151"/>
                      <a:pt x="43177" y="104437"/>
                      <a:pt x="32223" y="101389"/>
                    </a:cubicBezTo>
                    <a:cubicBezTo>
                      <a:pt x="26889" y="99865"/>
                      <a:pt x="23270" y="97294"/>
                      <a:pt x="21460" y="93674"/>
                    </a:cubicBezTo>
                    <a:cubicBezTo>
                      <a:pt x="20317" y="91483"/>
                      <a:pt x="20126" y="89388"/>
                      <a:pt x="20984" y="87292"/>
                    </a:cubicBezTo>
                    <a:cubicBezTo>
                      <a:pt x="21746" y="85292"/>
                      <a:pt x="23555" y="83578"/>
                      <a:pt x="26222" y="82244"/>
                    </a:cubicBezTo>
                    <a:cubicBezTo>
                      <a:pt x="28889" y="80911"/>
                      <a:pt x="33652" y="80148"/>
                      <a:pt x="40510" y="79958"/>
                    </a:cubicBezTo>
                    <a:cubicBezTo>
                      <a:pt x="47368" y="79767"/>
                      <a:pt x="53083" y="78529"/>
                      <a:pt x="57750" y="76148"/>
                    </a:cubicBezTo>
                    <a:cubicBezTo>
                      <a:pt x="64132" y="72910"/>
                      <a:pt x="66608" y="69671"/>
                      <a:pt x="64989" y="66528"/>
                    </a:cubicBezTo>
                    <a:cubicBezTo>
                      <a:pt x="64132" y="64909"/>
                      <a:pt x="61846" y="64432"/>
                      <a:pt x="57941" y="65194"/>
                    </a:cubicBezTo>
                    <a:cubicBezTo>
                      <a:pt x="54035" y="65956"/>
                      <a:pt x="48987" y="67004"/>
                      <a:pt x="42796" y="68338"/>
                    </a:cubicBezTo>
                    <a:cubicBezTo>
                      <a:pt x="36605" y="69766"/>
                      <a:pt x="31366" y="70242"/>
                      <a:pt x="26984" y="69766"/>
                    </a:cubicBezTo>
                    <a:cubicBezTo>
                      <a:pt x="20698" y="70147"/>
                      <a:pt x="15745" y="69195"/>
                      <a:pt x="12030" y="66909"/>
                    </a:cubicBezTo>
                    <a:cubicBezTo>
                      <a:pt x="8315" y="64623"/>
                      <a:pt x="5267" y="61098"/>
                      <a:pt x="2791" y="56336"/>
                    </a:cubicBezTo>
                    <a:cubicBezTo>
                      <a:pt x="-1400" y="48144"/>
                      <a:pt x="-829" y="39572"/>
                      <a:pt x="4220" y="30428"/>
                    </a:cubicBezTo>
                    <a:cubicBezTo>
                      <a:pt x="9268" y="21284"/>
                      <a:pt x="18031" y="13569"/>
                      <a:pt x="30318" y="7282"/>
                    </a:cubicBezTo>
                    <a:close/>
                  </a:path>
                </a:pathLst>
              </a:custGeom>
              <a:solidFill>
                <a:srgbClr val="E598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4284134-039F-40F6-91BA-4DF2BE33BAEE}"/>
                  </a:ext>
                </a:extLst>
              </p:cNvPr>
              <p:cNvSpPr/>
              <p:nvPr/>
            </p:nvSpPr>
            <p:spPr>
              <a:xfrm>
                <a:off x="11774099" y="2195998"/>
                <a:ext cx="455229" cy="306385"/>
              </a:xfrm>
              <a:custGeom>
                <a:avLst/>
                <a:gdLst>
                  <a:gd name="connsiteX0" fmla="*/ 433769 w 455229"/>
                  <a:gd name="connsiteY0" fmla="*/ 28734 h 306385"/>
                  <a:gd name="connsiteX1" fmla="*/ 424529 w 455229"/>
                  <a:gd name="connsiteY1" fmla="*/ 32639 h 306385"/>
                  <a:gd name="connsiteX2" fmla="*/ 180404 w 455229"/>
                  <a:gd name="connsiteY2" fmla="*/ 26829 h 306385"/>
                  <a:gd name="connsiteX3" fmla="*/ 5620 w 455229"/>
                  <a:gd name="connsiteY3" fmla="*/ 209042 h 306385"/>
                  <a:gd name="connsiteX4" fmla="*/ 0 w 455229"/>
                  <a:gd name="connsiteY4" fmla="*/ 211423 h 306385"/>
                  <a:gd name="connsiteX5" fmla="*/ 11240 w 455229"/>
                  <a:gd name="connsiteY5" fmla="*/ 239808 h 306385"/>
                  <a:gd name="connsiteX6" fmla="*/ 280321 w 455229"/>
                  <a:gd name="connsiteY6" fmla="*/ 279527 h 306385"/>
                  <a:gd name="connsiteX7" fmla="*/ 449580 w 455229"/>
                  <a:gd name="connsiteY7" fmla="*/ 66548 h 306385"/>
                  <a:gd name="connsiteX8" fmla="*/ 433769 w 455229"/>
                  <a:gd name="connsiteY8" fmla="*/ 28734 h 30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229" h="306385">
                    <a:moveTo>
                      <a:pt x="433769" y="28734"/>
                    </a:moveTo>
                    <a:lnTo>
                      <a:pt x="424529" y="32639"/>
                    </a:lnTo>
                    <a:cubicBezTo>
                      <a:pt x="376333" y="-7556"/>
                      <a:pt x="278606" y="-11938"/>
                      <a:pt x="180404" y="26829"/>
                    </a:cubicBezTo>
                    <a:cubicBezTo>
                      <a:pt x="76391" y="67977"/>
                      <a:pt x="5810" y="144177"/>
                      <a:pt x="5620" y="209042"/>
                    </a:cubicBezTo>
                    <a:lnTo>
                      <a:pt x="0" y="211423"/>
                    </a:lnTo>
                    <a:lnTo>
                      <a:pt x="11240" y="239808"/>
                    </a:lnTo>
                    <a:cubicBezTo>
                      <a:pt x="38862" y="309626"/>
                      <a:pt x="159353" y="327343"/>
                      <a:pt x="280321" y="279527"/>
                    </a:cubicBezTo>
                    <a:cubicBezTo>
                      <a:pt x="401384" y="231711"/>
                      <a:pt x="477107" y="136366"/>
                      <a:pt x="449580" y="66548"/>
                    </a:cubicBezTo>
                    <a:lnTo>
                      <a:pt x="433769" y="28734"/>
                    </a:lnTo>
                    <a:close/>
                  </a:path>
                </a:pathLst>
              </a:custGeom>
              <a:solidFill>
                <a:srgbClr val="F4AE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438B207-2E7E-487D-A875-93E06E1F8CDB}"/>
                  </a:ext>
                </a:extLst>
              </p:cNvPr>
              <p:cNvSpPr/>
              <p:nvPr/>
            </p:nvSpPr>
            <p:spPr>
              <a:xfrm>
                <a:off x="11768420" y="2167585"/>
                <a:ext cx="449698" cy="306414"/>
              </a:xfrm>
              <a:custGeom>
                <a:avLst/>
                <a:gdLst>
                  <a:gd name="connsiteX0" fmla="*/ 444020 w 449698"/>
                  <a:gd name="connsiteY0" fmla="*/ 66577 h 306414"/>
                  <a:gd name="connsiteX1" fmla="*/ 274760 w 449698"/>
                  <a:gd name="connsiteY1" fmla="*/ 279556 h 306414"/>
                  <a:gd name="connsiteX2" fmla="*/ 5679 w 449698"/>
                  <a:gd name="connsiteY2" fmla="*/ 239837 h 306414"/>
                  <a:gd name="connsiteX3" fmla="*/ 174938 w 449698"/>
                  <a:gd name="connsiteY3" fmla="*/ 26858 h 306414"/>
                  <a:gd name="connsiteX4" fmla="*/ 444020 w 449698"/>
                  <a:gd name="connsiteY4" fmla="*/ 66577 h 306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698" h="306414">
                    <a:moveTo>
                      <a:pt x="444020" y="66577"/>
                    </a:moveTo>
                    <a:cubicBezTo>
                      <a:pt x="471642" y="136396"/>
                      <a:pt x="395823" y="231741"/>
                      <a:pt x="274760" y="279556"/>
                    </a:cubicBezTo>
                    <a:cubicBezTo>
                      <a:pt x="153698" y="327372"/>
                      <a:pt x="33206" y="309655"/>
                      <a:pt x="5679" y="239837"/>
                    </a:cubicBezTo>
                    <a:cubicBezTo>
                      <a:pt x="-21943" y="170019"/>
                      <a:pt x="53876" y="74674"/>
                      <a:pt x="174938" y="26858"/>
                    </a:cubicBezTo>
                    <a:cubicBezTo>
                      <a:pt x="296001" y="-20957"/>
                      <a:pt x="416492" y="-3241"/>
                      <a:pt x="444020" y="66577"/>
                    </a:cubicBezTo>
                    <a:close/>
                  </a:path>
                </a:pathLst>
              </a:custGeom>
              <a:solidFill>
                <a:srgbClr val="FFCF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8A09492-1AED-4AAB-A2D0-DC02EB0C35E6}"/>
                  </a:ext>
                </a:extLst>
              </p:cNvPr>
              <p:cNvSpPr/>
              <p:nvPr/>
            </p:nvSpPr>
            <p:spPr>
              <a:xfrm>
                <a:off x="11814652" y="2199126"/>
                <a:ext cx="357139" cy="243357"/>
              </a:xfrm>
              <a:custGeom>
                <a:avLst/>
                <a:gdLst>
                  <a:gd name="connsiteX0" fmla="*/ 352639 w 357139"/>
                  <a:gd name="connsiteY0" fmla="*/ 52848 h 243357"/>
                  <a:gd name="connsiteX1" fmla="*/ 218241 w 357139"/>
                  <a:gd name="connsiteY1" fmla="*/ 222012 h 243357"/>
                  <a:gd name="connsiteX2" fmla="*/ 4500 w 357139"/>
                  <a:gd name="connsiteY2" fmla="*/ 190484 h 243357"/>
                  <a:gd name="connsiteX3" fmla="*/ 138898 w 357139"/>
                  <a:gd name="connsiteY3" fmla="*/ 21320 h 243357"/>
                  <a:gd name="connsiteX4" fmla="*/ 352639 w 357139"/>
                  <a:gd name="connsiteY4" fmla="*/ 52848 h 24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139" h="243357">
                    <a:moveTo>
                      <a:pt x="352639" y="52848"/>
                    </a:moveTo>
                    <a:cubicBezTo>
                      <a:pt x="374547" y="108283"/>
                      <a:pt x="314349" y="184007"/>
                      <a:pt x="218241" y="222012"/>
                    </a:cubicBezTo>
                    <a:cubicBezTo>
                      <a:pt x="122134" y="260017"/>
                      <a:pt x="26408" y="245920"/>
                      <a:pt x="4500" y="190484"/>
                    </a:cubicBezTo>
                    <a:cubicBezTo>
                      <a:pt x="-17407" y="135049"/>
                      <a:pt x="42791" y="59325"/>
                      <a:pt x="138898" y="21320"/>
                    </a:cubicBezTo>
                    <a:cubicBezTo>
                      <a:pt x="235101" y="-16685"/>
                      <a:pt x="330732" y="-2492"/>
                      <a:pt x="352639" y="52848"/>
                    </a:cubicBezTo>
                    <a:close/>
                  </a:path>
                </a:pathLst>
              </a:custGeom>
              <a:solidFill>
                <a:srgbClr val="F4AE2C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2553E86-83A7-49AC-BE48-C566A3637003}"/>
                  </a:ext>
                </a:extLst>
              </p:cNvPr>
              <p:cNvSpPr/>
              <p:nvPr/>
            </p:nvSpPr>
            <p:spPr>
              <a:xfrm>
                <a:off x="11917084" y="2233828"/>
                <a:ext cx="160582" cy="156551"/>
              </a:xfrm>
              <a:custGeom>
                <a:avLst/>
                <a:gdLst>
                  <a:gd name="connsiteX0" fmla="*/ 52469 w 160582"/>
                  <a:gd name="connsiteY0" fmla="*/ 7573 h 156551"/>
                  <a:gd name="connsiteX1" fmla="*/ 100379 w 160582"/>
                  <a:gd name="connsiteY1" fmla="*/ 1000 h 156551"/>
                  <a:gd name="connsiteX2" fmla="*/ 127145 w 160582"/>
                  <a:gd name="connsiteY2" fmla="*/ 17479 h 156551"/>
                  <a:gd name="connsiteX3" fmla="*/ 126764 w 160582"/>
                  <a:gd name="connsiteY3" fmla="*/ 25480 h 156551"/>
                  <a:gd name="connsiteX4" fmla="*/ 120096 w 160582"/>
                  <a:gd name="connsiteY4" fmla="*/ 31671 h 156551"/>
                  <a:gd name="connsiteX5" fmla="*/ 109619 w 160582"/>
                  <a:gd name="connsiteY5" fmla="*/ 32433 h 156551"/>
                  <a:gd name="connsiteX6" fmla="*/ 97522 w 160582"/>
                  <a:gd name="connsiteY6" fmla="*/ 29861 h 156551"/>
                  <a:gd name="connsiteX7" fmla="*/ 83234 w 160582"/>
                  <a:gd name="connsiteY7" fmla="*/ 28337 h 156551"/>
                  <a:gd name="connsiteX8" fmla="*/ 66661 w 160582"/>
                  <a:gd name="connsiteY8" fmla="*/ 31671 h 156551"/>
                  <a:gd name="connsiteX9" fmla="*/ 58374 w 160582"/>
                  <a:gd name="connsiteY9" fmla="*/ 42815 h 156551"/>
                  <a:gd name="connsiteX10" fmla="*/ 67042 w 160582"/>
                  <a:gd name="connsiteY10" fmla="*/ 48245 h 156551"/>
                  <a:gd name="connsiteX11" fmla="*/ 85901 w 160582"/>
                  <a:gd name="connsiteY11" fmla="*/ 47673 h 156551"/>
                  <a:gd name="connsiteX12" fmla="*/ 104761 w 160582"/>
                  <a:gd name="connsiteY12" fmla="*/ 47102 h 156551"/>
                  <a:gd name="connsiteX13" fmla="*/ 140765 w 160582"/>
                  <a:gd name="connsiteY13" fmla="*/ 53198 h 156551"/>
                  <a:gd name="connsiteX14" fmla="*/ 158482 w 160582"/>
                  <a:gd name="connsiteY14" fmla="*/ 75010 h 156551"/>
                  <a:gd name="connsiteX15" fmla="*/ 160196 w 160582"/>
                  <a:gd name="connsiteY15" fmla="*/ 91774 h 156551"/>
                  <a:gd name="connsiteX16" fmla="*/ 153053 w 160582"/>
                  <a:gd name="connsiteY16" fmla="*/ 110919 h 156551"/>
                  <a:gd name="connsiteX17" fmla="*/ 134288 w 160582"/>
                  <a:gd name="connsiteY17" fmla="*/ 130731 h 156551"/>
                  <a:gd name="connsiteX18" fmla="*/ 102761 w 160582"/>
                  <a:gd name="connsiteY18" fmla="*/ 147876 h 156551"/>
                  <a:gd name="connsiteX19" fmla="*/ 41801 w 160582"/>
                  <a:gd name="connsiteY19" fmla="*/ 152734 h 156551"/>
                  <a:gd name="connsiteX20" fmla="*/ 26370 w 160582"/>
                  <a:gd name="connsiteY20" fmla="*/ 139303 h 156551"/>
                  <a:gd name="connsiteX21" fmla="*/ 26561 w 160582"/>
                  <a:gd name="connsiteY21" fmla="*/ 129493 h 156551"/>
                  <a:gd name="connsiteX22" fmla="*/ 35324 w 160582"/>
                  <a:gd name="connsiteY22" fmla="*/ 122444 h 156551"/>
                  <a:gd name="connsiteX23" fmla="*/ 57517 w 160582"/>
                  <a:gd name="connsiteY23" fmla="*/ 121016 h 156551"/>
                  <a:gd name="connsiteX24" fmla="*/ 84568 w 160582"/>
                  <a:gd name="connsiteY24" fmla="*/ 117682 h 156551"/>
                  <a:gd name="connsiteX25" fmla="*/ 97046 w 160582"/>
                  <a:gd name="connsiteY25" fmla="*/ 103966 h 156551"/>
                  <a:gd name="connsiteX26" fmla="*/ 86378 w 160582"/>
                  <a:gd name="connsiteY26" fmla="*/ 100823 h 156551"/>
                  <a:gd name="connsiteX27" fmla="*/ 62660 w 160582"/>
                  <a:gd name="connsiteY27" fmla="*/ 103490 h 156551"/>
                  <a:gd name="connsiteX28" fmla="*/ 38181 w 160582"/>
                  <a:gd name="connsiteY28" fmla="*/ 103394 h 156551"/>
                  <a:gd name="connsiteX29" fmla="*/ 15512 w 160582"/>
                  <a:gd name="connsiteY29" fmla="*/ 96822 h 156551"/>
                  <a:gd name="connsiteX30" fmla="*/ 2843 w 160582"/>
                  <a:gd name="connsiteY30" fmla="*/ 79201 h 156551"/>
                  <a:gd name="connsiteX31" fmla="*/ 8844 w 160582"/>
                  <a:gd name="connsiteY31" fmla="*/ 39482 h 156551"/>
                  <a:gd name="connsiteX32" fmla="*/ 52469 w 160582"/>
                  <a:gd name="connsiteY32" fmla="*/ 7573 h 15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60582" h="156551">
                    <a:moveTo>
                      <a:pt x="52469" y="7573"/>
                    </a:moveTo>
                    <a:cubicBezTo>
                      <a:pt x="69899" y="620"/>
                      <a:pt x="85901" y="-1476"/>
                      <a:pt x="100379" y="1000"/>
                    </a:cubicBezTo>
                    <a:cubicBezTo>
                      <a:pt x="114857" y="3572"/>
                      <a:pt x="123716" y="9002"/>
                      <a:pt x="127145" y="17479"/>
                    </a:cubicBezTo>
                    <a:cubicBezTo>
                      <a:pt x="128097" y="19955"/>
                      <a:pt x="128002" y="22622"/>
                      <a:pt x="126764" y="25480"/>
                    </a:cubicBezTo>
                    <a:cubicBezTo>
                      <a:pt x="125525" y="28337"/>
                      <a:pt x="123335" y="30433"/>
                      <a:pt x="120096" y="31671"/>
                    </a:cubicBezTo>
                    <a:cubicBezTo>
                      <a:pt x="117239" y="32814"/>
                      <a:pt x="113810" y="33004"/>
                      <a:pt x="109619" y="32433"/>
                    </a:cubicBezTo>
                    <a:cubicBezTo>
                      <a:pt x="105428" y="31766"/>
                      <a:pt x="101427" y="30909"/>
                      <a:pt x="97522" y="29861"/>
                    </a:cubicBezTo>
                    <a:cubicBezTo>
                      <a:pt x="93617" y="28814"/>
                      <a:pt x="88854" y="28242"/>
                      <a:pt x="83234" y="28337"/>
                    </a:cubicBezTo>
                    <a:cubicBezTo>
                      <a:pt x="77615" y="28432"/>
                      <a:pt x="72090" y="29480"/>
                      <a:pt x="66661" y="31671"/>
                    </a:cubicBezTo>
                    <a:cubicBezTo>
                      <a:pt x="59327" y="34528"/>
                      <a:pt x="56564" y="38243"/>
                      <a:pt x="58374" y="42815"/>
                    </a:cubicBezTo>
                    <a:cubicBezTo>
                      <a:pt x="59612" y="46054"/>
                      <a:pt x="62565" y="47768"/>
                      <a:pt x="67042" y="48245"/>
                    </a:cubicBezTo>
                    <a:cubicBezTo>
                      <a:pt x="71519" y="48625"/>
                      <a:pt x="77805" y="48435"/>
                      <a:pt x="85901" y="47673"/>
                    </a:cubicBezTo>
                    <a:cubicBezTo>
                      <a:pt x="93998" y="46911"/>
                      <a:pt x="100189" y="46720"/>
                      <a:pt x="104761" y="47102"/>
                    </a:cubicBezTo>
                    <a:cubicBezTo>
                      <a:pt x="121049" y="47006"/>
                      <a:pt x="133050" y="49007"/>
                      <a:pt x="140765" y="53198"/>
                    </a:cubicBezTo>
                    <a:cubicBezTo>
                      <a:pt x="148481" y="57389"/>
                      <a:pt x="154481" y="64723"/>
                      <a:pt x="158482" y="75010"/>
                    </a:cubicBezTo>
                    <a:cubicBezTo>
                      <a:pt x="160482" y="80058"/>
                      <a:pt x="161054" y="85678"/>
                      <a:pt x="160196" y="91774"/>
                    </a:cubicBezTo>
                    <a:cubicBezTo>
                      <a:pt x="159339" y="97870"/>
                      <a:pt x="156958" y="104252"/>
                      <a:pt x="153053" y="110919"/>
                    </a:cubicBezTo>
                    <a:cubicBezTo>
                      <a:pt x="149147" y="117586"/>
                      <a:pt x="142956" y="124159"/>
                      <a:pt x="134288" y="130731"/>
                    </a:cubicBezTo>
                    <a:cubicBezTo>
                      <a:pt x="125716" y="137303"/>
                      <a:pt x="115143" y="143018"/>
                      <a:pt x="102761" y="147876"/>
                    </a:cubicBezTo>
                    <a:cubicBezTo>
                      <a:pt x="78567" y="157496"/>
                      <a:pt x="58184" y="159116"/>
                      <a:pt x="41801" y="152734"/>
                    </a:cubicBezTo>
                    <a:cubicBezTo>
                      <a:pt x="33800" y="149591"/>
                      <a:pt x="28656" y="145114"/>
                      <a:pt x="26370" y="139303"/>
                    </a:cubicBezTo>
                    <a:cubicBezTo>
                      <a:pt x="24941" y="135779"/>
                      <a:pt x="25037" y="132445"/>
                      <a:pt x="26561" y="129493"/>
                    </a:cubicBezTo>
                    <a:cubicBezTo>
                      <a:pt x="28085" y="126540"/>
                      <a:pt x="31037" y="124159"/>
                      <a:pt x="35324" y="122444"/>
                    </a:cubicBezTo>
                    <a:cubicBezTo>
                      <a:pt x="39610" y="120730"/>
                      <a:pt x="47039" y="120253"/>
                      <a:pt x="57517" y="121016"/>
                    </a:cubicBezTo>
                    <a:cubicBezTo>
                      <a:pt x="67994" y="121778"/>
                      <a:pt x="77043" y="120635"/>
                      <a:pt x="84568" y="117682"/>
                    </a:cubicBezTo>
                    <a:cubicBezTo>
                      <a:pt x="94855" y="113586"/>
                      <a:pt x="99046" y="109014"/>
                      <a:pt x="97046" y="103966"/>
                    </a:cubicBezTo>
                    <a:cubicBezTo>
                      <a:pt x="95998" y="101299"/>
                      <a:pt x="92474" y="100251"/>
                      <a:pt x="86378" y="100823"/>
                    </a:cubicBezTo>
                    <a:cubicBezTo>
                      <a:pt x="80282" y="101394"/>
                      <a:pt x="72376" y="102251"/>
                      <a:pt x="62660" y="103490"/>
                    </a:cubicBezTo>
                    <a:cubicBezTo>
                      <a:pt x="52945" y="104728"/>
                      <a:pt x="44753" y="104728"/>
                      <a:pt x="38181" y="103394"/>
                    </a:cubicBezTo>
                    <a:cubicBezTo>
                      <a:pt x="28466" y="103108"/>
                      <a:pt x="20941" y="100918"/>
                      <a:pt x="15512" y="96822"/>
                    </a:cubicBezTo>
                    <a:cubicBezTo>
                      <a:pt x="10082" y="92726"/>
                      <a:pt x="5891" y="86916"/>
                      <a:pt x="2843" y="79201"/>
                    </a:cubicBezTo>
                    <a:cubicBezTo>
                      <a:pt x="-2395" y="66056"/>
                      <a:pt x="-395" y="52816"/>
                      <a:pt x="8844" y="39482"/>
                    </a:cubicBezTo>
                    <a:cubicBezTo>
                      <a:pt x="17988" y="26051"/>
                      <a:pt x="32561" y="15478"/>
                      <a:pt x="52469" y="7573"/>
                    </a:cubicBezTo>
                    <a:close/>
                  </a:path>
                </a:pathLst>
              </a:custGeom>
              <a:solidFill>
                <a:srgbClr val="E598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EB492CD-3A93-4A5D-BFF6-C3AA6B570DF6}"/>
                </a:ext>
              </a:extLst>
            </p:cNvPr>
            <p:cNvSpPr/>
            <p:nvPr/>
          </p:nvSpPr>
          <p:spPr>
            <a:xfrm>
              <a:off x="11560285" y="1116594"/>
              <a:ext cx="176871" cy="1225821"/>
            </a:xfrm>
            <a:custGeom>
              <a:avLst/>
              <a:gdLst>
                <a:gd name="connsiteX0" fmla="*/ 97038 w 176871"/>
                <a:gd name="connsiteY0" fmla="*/ 214408 h 1225821"/>
                <a:gd name="connsiteX1" fmla="*/ 63891 w 176871"/>
                <a:gd name="connsiteY1" fmla="*/ 0 h 1225821"/>
                <a:gd name="connsiteX2" fmla="*/ 26172 w 176871"/>
                <a:gd name="connsiteY2" fmla="*/ 245936 h 1225821"/>
                <a:gd name="connsiteX3" fmla="*/ 5598 w 176871"/>
                <a:gd name="connsiteY3" fmla="*/ 595313 h 1225821"/>
                <a:gd name="connsiteX4" fmla="*/ 32839 w 176871"/>
                <a:gd name="connsiteY4" fmla="*/ 1072991 h 1225821"/>
                <a:gd name="connsiteX5" fmla="*/ 116659 w 176871"/>
                <a:gd name="connsiteY5" fmla="*/ 1220534 h 1225821"/>
                <a:gd name="connsiteX6" fmla="*/ 170666 w 176871"/>
                <a:gd name="connsiteY6" fmla="*/ 1130427 h 1225821"/>
                <a:gd name="connsiteX7" fmla="*/ 153712 w 176871"/>
                <a:gd name="connsiteY7" fmla="*/ 528161 h 1225821"/>
                <a:gd name="connsiteX8" fmla="*/ 97038 w 176871"/>
                <a:gd name="connsiteY8" fmla="*/ 214408 h 122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71" h="1225821">
                  <a:moveTo>
                    <a:pt x="97038" y="214408"/>
                  </a:moveTo>
                  <a:cubicBezTo>
                    <a:pt x="85798" y="142970"/>
                    <a:pt x="76178" y="71247"/>
                    <a:pt x="63891" y="0"/>
                  </a:cubicBezTo>
                  <a:cubicBezTo>
                    <a:pt x="51794" y="81725"/>
                    <a:pt x="27315" y="161830"/>
                    <a:pt x="26172" y="245936"/>
                  </a:cubicBezTo>
                  <a:cubicBezTo>
                    <a:pt x="24553" y="363188"/>
                    <a:pt x="14456" y="478441"/>
                    <a:pt x="5598" y="595313"/>
                  </a:cubicBezTo>
                  <a:cubicBezTo>
                    <a:pt x="-6308" y="752570"/>
                    <a:pt x="-117" y="918020"/>
                    <a:pt x="32839" y="1072991"/>
                  </a:cubicBezTo>
                  <a:cubicBezTo>
                    <a:pt x="44269" y="1126427"/>
                    <a:pt x="62081" y="1195388"/>
                    <a:pt x="116659" y="1220534"/>
                  </a:cubicBezTo>
                  <a:cubicBezTo>
                    <a:pt x="173619" y="1246727"/>
                    <a:pt x="169618" y="1169099"/>
                    <a:pt x="170666" y="1130427"/>
                  </a:cubicBezTo>
                  <a:cubicBezTo>
                    <a:pt x="175905" y="930878"/>
                    <a:pt x="187430" y="725805"/>
                    <a:pt x="153712" y="528161"/>
                  </a:cubicBezTo>
                  <a:cubicBezTo>
                    <a:pt x="135995" y="423386"/>
                    <a:pt x="113516" y="319469"/>
                    <a:pt x="97038" y="214408"/>
                  </a:cubicBezTo>
                  <a:close/>
                </a:path>
              </a:pathLst>
            </a:custGeom>
            <a:solidFill>
              <a:srgbClr val="FCFCFC">
                <a:alpha val="5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0" name="Graphic 484">
              <a:extLst>
                <a:ext uri="{FF2B5EF4-FFF2-40B4-BE49-F238E27FC236}">
                  <a16:creationId xmlns:a16="http://schemas.microsoft.com/office/drawing/2014/main" id="{88BA01A8-D18D-4BED-BE1C-90FAF96E9E43}"/>
                </a:ext>
              </a:extLst>
            </p:cNvPr>
            <p:cNvGrpSpPr/>
            <p:nvPr/>
          </p:nvGrpSpPr>
          <p:grpSpPr>
            <a:xfrm>
              <a:off x="11498255" y="827405"/>
              <a:ext cx="1012888" cy="434730"/>
              <a:chOff x="11498255" y="827405"/>
              <a:chExt cx="1012888" cy="4347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7B6DEA8-BBBC-4899-B827-526738ED446E}"/>
                  </a:ext>
                </a:extLst>
              </p:cNvPr>
              <p:cNvSpPr/>
              <p:nvPr/>
            </p:nvSpPr>
            <p:spPr>
              <a:xfrm>
                <a:off x="11498255" y="886184"/>
                <a:ext cx="1012888" cy="98824"/>
              </a:xfrm>
              <a:custGeom>
                <a:avLst/>
                <a:gdLst>
                  <a:gd name="connsiteX0" fmla="*/ 9716 w 1012888"/>
                  <a:gd name="connsiteY0" fmla="*/ 0 h 98824"/>
                  <a:gd name="connsiteX1" fmla="*/ 992505 w 1012888"/>
                  <a:gd name="connsiteY1" fmla="*/ 32385 h 98824"/>
                  <a:gd name="connsiteX2" fmla="*/ 1012889 w 1012888"/>
                  <a:gd name="connsiteY2" fmla="*/ 62008 h 98824"/>
                  <a:gd name="connsiteX3" fmla="*/ 0 w 1012888"/>
                  <a:gd name="connsiteY3" fmla="*/ 31814 h 98824"/>
                  <a:gd name="connsiteX4" fmla="*/ 9716 w 1012888"/>
                  <a:gd name="connsiteY4" fmla="*/ 0 h 98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888" h="98824">
                    <a:moveTo>
                      <a:pt x="9716" y="0"/>
                    </a:moveTo>
                    <a:cubicBezTo>
                      <a:pt x="9716" y="0"/>
                      <a:pt x="392430" y="77533"/>
                      <a:pt x="992505" y="32385"/>
                    </a:cubicBezTo>
                    <a:lnTo>
                      <a:pt x="1012889" y="62008"/>
                    </a:lnTo>
                    <a:cubicBezTo>
                      <a:pt x="1012889" y="62008"/>
                      <a:pt x="550640" y="162306"/>
                      <a:pt x="0" y="31814"/>
                    </a:cubicBezTo>
                    <a:lnTo>
                      <a:pt x="9716" y="0"/>
                    </a:lnTo>
                    <a:close/>
                  </a:path>
                </a:pathLst>
              </a:custGeom>
              <a:solidFill>
                <a:srgbClr val="EF5E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72" name="Graphic 484">
                <a:extLst>
                  <a:ext uri="{FF2B5EF4-FFF2-40B4-BE49-F238E27FC236}">
                    <a16:creationId xmlns:a16="http://schemas.microsoft.com/office/drawing/2014/main" id="{5B324057-5796-4E41-B119-219994B63565}"/>
                  </a:ext>
                </a:extLst>
              </p:cNvPr>
              <p:cNvGrpSpPr/>
              <p:nvPr/>
            </p:nvGrpSpPr>
            <p:grpSpPr>
              <a:xfrm>
                <a:off x="11992220" y="827405"/>
                <a:ext cx="298224" cy="434730"/>
                <a:chOff x="11992220" y="827405"/>
                <a:chExt cx="298224" cy="434730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FDDE4FD3-608C-4406-99E1-5D8E5F51A208}"/>
                    </a:ext>
                  </a:extLst>
                </p:cNvPr>
                <p:cNvSpPr/>
                <p:nvPr/>
              </p:nvSpPr>
              <p:spPr>
                <a:xfrm>
                  <a:off x="12099664" y="833787"/>
                  <a:ext cx="190781" cy="130788"/>
                </a:xfrm>
                <a:custGeom>
                  <a:avLst/>
                  <a:gdLst>
                    <a:gd name="connsiteX0" fmla="*/ 89344 w 190781"/>
                    <a:gd name="connsiteY0" fmla="*/ 130788 h 130788"/>
                    <a:gd name="connsiteX1" fmla="*/ 27813 w 190781"/>
                    <a:gd name="connsiteY1" fmla="*/ 121263 h 130788"/>
                    <a:gd name="connsiteX2" fmla="*/ 0 w 190781"/>
                    <a:gd name="connsiteY2" fmla="*/ 113072 h 130788"/>
                    <a:gd name="connsiteX3" fmla="*/ 15526 w 190781"/>
                    <a:gd name="connsiteY3" fmla="*/ 88592 h 130788"/>
                    <a:gd name="connsiteX4" fmla="*/ 117253 w 190781"/>
                    <a:gd name="connsiteY4" fmla="*/ 1058 h 130788"/>
                    <a:gd name="connsiteX5" fmla="*/ 164497 w 190781"/>
                    <a:gd name="connsiteY5" fmla="*/ 12202 h 130788"/>
                    <a:gd name="connsiteX6" fmla="*/ 184785 w 190781"/>
                    <a:gd name="connsiteY6" fmla="*/ 84687 h 130788"/>
                    <a:gd name="connsiteX7" fmla="*/ 89344 w 190781"/>
                    <a:gd name="connsiteY7" fmla="*/ 130788 h 130788"/>
                    <a:gd name="connsiteX8" fmla="*/ 71723 w 190781"/>
                    <a:gd name="connsiteY8" fmla="*/ 85830 h 130788"/>
                    <a:gd name="connsiteX9" fmla="*/ 145828 w 190781"/>
                    <a:gd name="connsiteY9" fmla="*/ 64970 h 130788"/>
                    <a:gd name="connsiteX10" fmla="*/ 138208 w 190781"/>
                    <a:gd name="connsiteY10" fmla="*/ 47063 h 130788"/>
                    <a:gd name="connsiteX11" fmla="*/ 125158 w 190781"/>
                    <a:gd name="connsiteY11" fmla="*/ 44015 h 130788"/>
                    <a:gd name="connsiteX12" fmla="*/ 71723 w 190781"/>
                    <a:gd name="connsiteY12" fmla="*/ 85830 h 130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781" h="130788">
                      <a:moveTo>
                        <a:pt x="89344" y="130788"/>
                      </a:moveTo>
                      <a:cubicBezTo>
                        <a:pt x="70961" y="130788"/>
                        <a:pt x="50387" y="127931"/>
                        <a:pt x="27813" y="121263"/>
                      </a:cubicBezTo>
                      <a:lnTo>
                        <a:pt x="0" y="113072"/>
                      </a:lnTo>
                      <a:lnTo>
                        <a:pt x="15526" y="88592"/>
                      </a:lnTo>
                      <a:cubicBezTo>
                        <a:pt x="20574" y="80591"/>
                        <a:pt x="66389" y="10297"/>
                        <a:pt x="117253" y="1058"/>
                      </a:cubicBezTo>
                      <a:cubicBezTo>
                        <a:pt x="134398" y="-2086"/>
                        <a:pt x="150781" y="1820"/>
                        <a:pt x="164497" y="12202"/>
                      </a:cubicBezTo>
                      <a:cubicBezTo>
                        <a:pt x="189548" y="31061"/>
                        <a:pt x="197548" y="59541"/>
                        <a:pt x="184785" y="84687"/>
                      </a:cubicBezTo>
                      <a:cubicBezTo>
                        <a:pt x="172117" y="110024"/>
                        <a:pt x="138684" y="130788"/>
                        <a:pt x="89344" y="130788"/>
                      </a:cubicBezTo>
                      <a:close/>
                      <a:moveTo>
                        <a:pt x="71723" y="85830"/>
                      </a:moveTo>
                      <a:cubicBezTo>
                        <a:pt x="112586" y="90497"/>
                        <a:pt x="139351" y="77829"/>
                        <a:pt x="145828" y="64970"/>
                      </a:cubicBezTo>
                      <a:cubicBezTo>
                        <a:pt x="146971" y="62780"/>
                        <a:pt x="150304" y="56112"/>
                        <a:pt x="138208" y="47063"/>
                      </a:cubicBezTo>
                      <a:cubicBezTo>
                        <a:pt x="134207" y="44015"/>
                        <a:pt x="130302" y="43158"/>
                        <a:pt x="125158" y="44015"/>
                      </a:cubicBezTo>
                      <a:cubicBezTo>
                        <a:pt x="108680" y="47063"/>
                        <a:pt x="88106" y="66304"/>
                        <a:pt x="71723" y="85830"/>
                      </a:cubicBez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C5EF8FF5-8507-4798-997A-28FA0ABDD248}"/>
                    </a:ext>
                  </a:extLst>
                </p:cNvPr>
                <p:cNvSpPr/>
                <p:nvPr/>
              </p:nvSpPr>
              <p:spPr>
                <a:xfrm>
                  <a:off x="11992220" y="827405"/>
                  <a:ext cx="161831" cy="130788"/>
                </a:xfrm>
                <a:custGeom>
                  <a:avLst/>
                  <a:gdLst>
                    <a:gd name="connsiteX0" fmla="*/ 86107 w 161831"/>
                    <a:gd name="connsiteY0" fmla="*/ 130788 h 130788"/>
                    <a:gd name="connsiteX1" fmla="*/ 138304 w 161831"/>
                    <a:gd name="connsiteY1" fmla="*/ 121263 h 130788"/>
                    <a:gd name="connsiteX2" fmla="*/ 161831 w 161831"/>
                    <a:gd name="connsiteY2" fmla="*/ 113072 h 130788"/>
                    <a:gd name="connsiteX3" fmla="*/ 148687 w 161831"/>
                    <a:gd name="connsiteY3" fmla="*/ 88592 h 130788"/>
                    <a:gd name="connsiteX4" fmla="*/ 62390 w 161831"/>
                    <a:gd name="connsiteY4" fmla="*/ 1058 h 130788"/>
                    <a:gd name="connsiteX5" fmla="*/ 22290 w 161831"/>
                    <a:gd name="connsiteY5" fmla="*/ 12202 h 130788"/>
                    <a:gd name="connsiteX6" fmla="*/ 5050 w 161831"/>
                    <a:gd name="connsiteY6" fmla="*/ 84687 h 130788"/>
                    <a:gd name="connsiteX7" fmla="*/ 86107 w 161831"/>
                    <a:gd name="connsiteY7" fmla="*/ 130788 h 130788"/>
                    <a:gd name="connsiteX8" fmla="*/ 101062 w 161831"/>
                    <a:gd name="connsiteY8" fmla="*/ 85830 h 130788"/>
                    <a:gd name="connsiteX9" fmla="*/ 38292 w 161831"/>
                    <a:gd name="connsiteY9" fmla="*/ 64970 h 130788"/>
                    <a:gd name="connsiteX10" fmla="*/ 44769 w 161831"/>
                    <a:gd name="connsiteY10" fmla="*/ 47063 h 130788"/>
                    <a:gd name="connsiteX11" fmla="*/ 55818 w 161831"/>
                    <a:gd name="connsiteY11" fmla="*/ 44015 h 130788"/>
                    <a:gd name="connsiteX12" fmla="*/ 101062 w 161831"/>
                    <a:gd name="connsiteY12" fmla="*/ 85830 h 130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1831" h="130788">
                      <a:moveTo>
                        <a:pt x="86107" y="130788"/>
                      </a:moveTo>
                      <a:cubicBezTo>
                        <a:pt x="101728" y="130788"/>
                        <a:pt x="119159" y="127931"/>
                        <a:pt x="138304" y="121263"/>
                      </a:cubicBezTo>
                      <a:lnTo>
                        <a:pt x="161831" y="113072"/>
                      </a:lnTo>
                      <a:lnTo>
                        <a:pt x="148687" y="88592"/>
                      </a:lnTo>
                      <a:cubicBezTo>
                        <a:pt x="144400" y="80591"/>
                        <a:pt x="105538" y="10297"/>
                        <a:pt x="62390" y="1058"/>
                      </a:cubicBezTo>
                      <a:cubicBezTo>
                        <a:pt x="47912" y="-2086"/>
                        <a:pt x="34006" y="1820"/>
                        <a:pt x="22290" y="12202"/>
                      </a:cubicBezTo>
                      <a:cubicBezTo>
                        <a:pt x="1049" y="31061"/>
                        <a:pt x="-5714" y="59541"/>
                        <a:pt x="5050" y="84687"/>
                      </a:cubicBezTo>
                      <a:cubicBezTo>
                        <a:pt x="16003" y="110024"/>
                        <a:pt x="44388" y="130788"/>
                        <a:pt x="86107" y="130788"/>
                      </a:cubicBezTo>
                      <a:close/>
                      <a:moveTo>
                        <a:pt x="101062" y="85830"/>
                      </a:moveTo>
                      <a:cubicBezTo>
                        <a:pt x="66391" y="90497"/>
                        <a:pt x="43721" y="77829"/>
                        <a:pt x="38292" y="64970"/>
                      </a:cubicBezTo>
                      <a:cubicBezTo>
                        <a:pt x="37339" y="62780"/>
                        <a:pt x="34482" y="56112"/>
                        <a:pt x="44769" y="47063"/>
                      </a:cubicBezTo>
                      <a:cubicBezTo>
                        <a:pt x="48198" y="44015"/>
                        <a:pt x="51532" y="43158"/>
                        <a:pt x="55818" y="44015"/>
                      </a:cubicBezTo>
                      <a:cubicBezTo>
                        <a:pt x="69819" y="47063"/>
                        <a:pt x="87250" y="66304"/>
                        <a:pt x="101062" y="85830"/>
                      </a:cubicBez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4F5EABE5-8F7F-4D09-9BBF-1B6B1E2D6F66}"/>
                    </a:ext>
                  </a:extLst>
                </p:cNvPr>
                <p:cNvSpPr/>
                <p:nvPr/>
              </p:nvSpPr>
              <p:spPr>
                <a:xfrm>
                  <a:off x="12131382" y="937905"/>
                  <a:ext cx="145065" cy="319278"/>
                </a:xfrm>
                <a:custGeom>
                  <a:avLst/>
                  <a:gdLst>
                    <a:gd name="connsiteX0" fmla="*/ 114586 w 145065"/>
                    <a:gd name="connsiteY0" fmla="*/ 319278 h 319278"/>
                    <a:gd name="connsiteX1" fmla="*/ 61722 w 145065"/>
                    <a:gd name="connsiteY1" fmla="*/ 177165 h 319278"/>
                    <a:gd name="connsiteX2" fmla="*/ 0 w 145065"/>
                    <a:gd name="connsiteY2" fmla="*/ 19907 h 319278"/>
                    <a:gd name="connsiteX3" fmla="*/ 31718 w 145065"/>
                    <a:gd name="connsiteY3" fmla="*/ 0 h 319278"/>
                    <a:gd name="connsiteX4" fmla="*/ 97536 w 145065"/>
                    <a:gd name="connsiteY4" fmla="*/ 166307 h 319278"/>
                    <a:gd name="connsiteX5" fmla="*/ 145066 w 145065"/>
                    <a:gd name="connsiteY5" fmla="*/ 297656 h 319278"/>
                    <a:gd name="connsiteX6" fmla="*/ 136112 w 145065"/>
                    <a:gd name="connsiteY6" fmla="*/ 303467 h 319278"/>
                    <a:gd name="connsiteX7" fmla="*/ 114586 w 145065"/>
                    <a:gd name="connsiteY7" fmla="*/ 319278 h 319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5065" h="319278">
                      <a:moveTo>
                        <a:pt x="114586" y="319278"/>
                      </a:moveTo>
                      <a:cubicBezTo>
                        <a:pt x="111919" y="315659"/>
                        <a:pt x="96583" y="291560"/>
                        <a:pt x="61722" y="177165"/>
                      </a:cubicBezTo>
                      <a:cubicBezTo>
                        <a:pt x="27527" y="64770"/>
                        <a:pt x="286" y="20288"/>
                        <a:pt x="0" y="19907"/>
                      </a:cubicBezTo>
                      <a:lnTo>
                        <a:pt x="31718" y="0"/>
                      </a:lnTo>
                      <a:cubicBezTo>
                        <a:pt x="32956" y="1905"/>
                        <a:pt x="61531" y="48101"/>
                        <a:pt x="97536" y="166307"/>
                      </a:cubicBezTo>
                      <a:cubicBezTo>
                        <a:pt x="130492" y="274606"/>
                        <a:pt x="144494" y="296704"/>
                        <a:pt x="145066" y="297656"/>
                      </a:cubicBezTo>
                      <a:lnTo>
                        <a:pt x="136112" y="303467"/>
                      </a:lnTo>
                      <a:lnTo>
                        <a:pt x="114586" y="319278"/>
                      </a:ln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4F5A113-B62A-495F-AE4A-04C491197D06}"/>
                    </a:ext>
                  </a:extLst>
                </p:cNvPr>
                <p:cNvSpPr/>
                <p:nvPr/>
              </p:nvSpPr>
              <p:spPr>
                <a:xfrm>
                  <a:off x="12010510" y="937810"/>
                  <a:ext cx="125444" cy="324326"/>
                </a:xfrm>
                <a:custGeom>
                  <a:avLst/>
                  <a:gdLst>
                    <a:gd name="connsiteX0" fmla="*/ 31909 w 125444"/>
                    <a:gd name="connsiteY0" fmla="*/ 324326 h 324326"/>
                    <a:gd name="connsiteX1" fmla="*/ 74771 w 125444"/>
                    <a:gd name="connsiteY1" fmla="*/ 178880 h 324326"/>
                    <a:gd name="connsiteX2" fmla="*/ 125444 w 125444"/>
                    <a:gd name="connsiteY2" fmla="*/ 17716 h 324326"/>
                    <a:gd name="connsiteX3" fmla="*/ 92392 w 125444"/>
                    <a:gd name="connsiteY3" fmla="*/ 0 h 324326"/>
                    <a:gd name="connsiteX4" fmla="*/ 38290 w 125444"/>
                    <a:gd name="connsiteY4" fmla="*/ 170402 h 324326"/>
                    <a:gd name="connsiteX5" fmla="*/ 0 w 125444"/>
                    <a:gd name="connsiteY5" fmla="*/ 304705 h 324326"/>
                    <a:gd name="connsiteX6" fmla="*/ 9334 w 125444"/>
                    <a:gd name="connsiteY6" fmla="*/ 309848 h 324326"/>
                    <a:gd name="connsiteX7" fmla="*/ 31909 w 125444"/>
                    <a:gd name="connsiteY7" fmla="*/ 324326 h 324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5444" h="324326">
                      <a:moveTo>
                        <a:pt x="31909" y="324326"/>
                      </a:moveTo>
                      <a:cubicBezTo>
                        <a:pt x="34385" y="320516"/>
                        <a:pt x="47911" y="295370"/>
                        <a:pt x="74771" y="178880"/>
                      </a:cubicBezTo>
                      <a:cubicBezTo>
                        <a:pt x="101156" y="64389"/>
                        <a:pt x="125158" y="18193"/>
                        <a:pt x="125444" y="17716"/>
                      </a:cubicBezTo>
                      <a:lnTo>
                        <a:pt x="92392" y="0"/>
                      </a:lnTo>
                      <a:cubicBezTo>
                        <a:pt x="91345" y="2000"/>
                        <a:pt x="65913" y="50102"/>
                        <a:pt x="38290" y="170402"/>
                      </a:cubicBezTo>
                      <a:cubicBezTo>
                        <a:pt x="12954" y="280702"/>
                        <a:pt x="571" y="303752"/>
                        <a:pt x="0" y="304705"/>
                      </a:cubicBezTo>
                      <a:lnTo>
                        <a:pt x="9334" y="309848"/>
                      </a:lnTo>
                      <a:lnTo>
                        <a:pt x="31909" y="324326"/>
                      </a:lnTo>
                      <a:close/>
                    </a:path>
                  </a:pathLst>
                </a:custGeom>
                <a:solidFill>
                  <a:srgbClr val="FF716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FDAD9FBA-36AE-4A85-8CCC-4D2F9A212C9D}"/>
                    </a:ext>
                  </a:extLst>
                </p:cNvPr>
                <p:cNvSpPr/>
                <p:nvPr/>
              </p:nvSpPr>
              <p:spPr>
                <a:xfrm>
                  <a:off x="12104998" y="896947"/>
                  <a:ext cx="60388" cy="76771"/>
                </a:xfrm>
                <a:custGeom>
                  <a:avLst/>
                  <a:gdLst>
                    <a:gd name="connsiteX0" fmla="*/ 60389 w 60388"/>
                    <a:gd name="connsiteY0" fmla="*/ 38386 h 76771"/>
                    <a:gd name="connsiteX1" fmla="*/ 30194 w 60388"/>
                    <a:gd name="connsiteY1" fmla="*/ 76771 h 76771"/>
                    <a:gd name="connsiteX2" fmla="*/ 0 w 60388"/>
                    <a:gd name="connsiteY2" fmla="*/ 38386 h 76771"/>
                    <a:gd name="connsiteX3" fmla="*/ 30194 w 60388"/>
                    <a:gd name="connsiteY3" fmla="*/ 0 h 76771"/>
                    <a:gd name="connsiteX4" fmla="*/ 60389 w 60388"/>
                    <a:gd name="connsiteY4" fmla="*/ 38386 h 7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388" h="76771">
                      <a:moveTo>
                        <a:pt x="60389" y="38386"/>
                      </a:moveTo>
                      <a:cubicBezTo>
                        <a:pt x="60389" y="59627"/>
                        <a:pt x="46863" y="76771"/>
                        <a:pt x="30194" y="76771"/>
                      </a:cubicBezTo>
                      <a:cubicBezTo>
                        <a:pt x="13525" y="76771"/>
                        <a:pt x="0" y="59627"/>
                        <a:pt x="0" y="38386"/>
                      </a:cubicBezTo>
                      <a:cubicBezTo>
                        <a:pt x="0" y="17145"/>
                        <a:pt x="13525" y="0"/>
                        <a:pt x="30194" y="0"/>
                      </a:cubicBezTo>
                      <a:cubicBezTo>
                        <a:pt x="46863" y="0"/>
                        <a:pt x="60389" y="17240"/>
                        <a:pt x="60389" y="38386"/>
                      </a:cubicBezTo>
                      <a:close/>
                    </a:path>
                  </a:pathLst>
                </a:custGeom>
                <a:solidFill>
                  <a:srgbClr val="EF5E5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</p:grpSp>
      <p:grpSp>
        <p:nvGrpSpPr>
          <p:cNvPr id="113" name="Graphic 559">
            <a:extLst>
              <a:ext uri="{FF2B5EF4-FFF2-40B4-BE49-F238E27FC236}">
                <a16:creationId xmlns:a16="http://schemas.microsoft.com/office/drawing/2014/main" id="{755AC69A-1710-4255-B135-91715566B1F9}"/>
              </a:ext>
            </a:extLst>
          </p:cNvPr>
          <p:cNvGrpSpPr/>
          <p:nvPr/>
        </p:nvGrpSpPr>
        <p:grpSpPr>
          <a:xfrm>
            <a:off x="3754037" y="5907027"/>
            <a:ext cx="4217799" cy="1672581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4FF4817-D458-466A-A0F0-FCB8A8BC6C89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4A5EF9D-FA24-4995-94EB-4DF52C19C4E4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708CAF5-325D-48F7-9713-B793975C1218}"/>
              </a:ext>
            </a:extLst>
          </p:cNvPr>
          <p:cNvGrpSpPr/>
          <p:nvPr/>
        </p:nvGrpSpPr>
        <p:grpSpPr>
          <a:xfrm rot="21345376">
            <a:off x="-1004994" y="-890618"/>
            <a:ext cx="3251299" cy="2936963"/>
            <a:chOff x="-846614" y="-999589"/>
            <a:chExt cx="4356730" cy="3597988"/>
          </a:xfrm>
        </p:grpSpPr>
        <p:sp>
          <p:nvSpPr>
            <p:cNvPr id="117" name="Graphic 104">
              <a:extLst>
                <a:ext uri="{FF2B5EF4-FFF2-40B4-BE49-F238E27FC236}">
                  <a16:creationId xmlns:a16="http://schemas.microsoft.com/office/drawing/2014/main" id="{63115AE5-45D9-4DD6-8C52-C59609E7445E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8" name="Graphic 106">
              <a:extLst>
                <a:ext uri="{FF2B5EF4-FFF2-40B4-BE49-F238E27FC236}">
                  <a16:creationId xmlns:a16="http://schemas.microsoft.com/office/drawing/2014/main" id="{ECB9520C-699C-466F-8761-B8E4E351D096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27" name="Graphic 554">
            <a:extLst>
              <a:ext uri="{FF2B5EF4-FFF2-40B4-BE49-F238E27FC236}">
                <a16:creationId xmlns:a16="http://schemas.microsoft.com/office/drawing/2014/main" id="{CBACA661-7A8B-4E13-9C9A-B4DDFA21C535}"/>
              </a:ext>
            </a:extLst>
          </p:cNvPr>
          <p:cNvGrpSpPr/>
          <p:nvPr/>
        </p:nvGrpSpPr>
        <p:grpSpPr>
          <a:xfrm rot="339364">
            <a:off x="3091568" y="1102532"/>
            <a:ext cx="263913" cy="233974"/>
            <a:chOff x="5906503" y="2801142"/>
            <a:chExt cx="263913" cy="233974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827B93B-FAC6-418F-8376-56209A64936B}"/>
                </a:ext>
              </a:extLst>
            </p:cNvPr>
            <p:cNvSpPr/>
            <p:nvPr/>
          </p:nvSpPr>
          <p:spPr>
            <a:xfrm>
              <a:off x="5906503" y="2801142"/>
              <a:ext cx="263913" cy="233974"/>
            </a:xfrm>
            <a:custGeom>
              <a:avLst/>
              <a:gdLst>
                <a:gd name="connsiteX0" fmla="*/ 118249 w 263913"/>
                <a:gd name="connsiteY0" fmla="*/ 232570 h 233974"/>
                <a:gd name="connsiteX1" fmla="*/ 99485 w 263913"/>
                <a:gd name="connsiteY1" fmla="*/ 230474 h 233974"/>
                <a:gd name="connsiteX2" fmla="*/ 5949 w 263913"/>
                <a:gd name="connsiteY2" fmla="*/ 110269 h 233974"/>
                <a:gd name="connsiteX3" fmla="*/ 136061 w 263913"/>
                <a:gd name="connsiteY3" fmla="*/ 54262 h 233974"/>
                <a:gd name="connsiteX4" fmla="*/ 235121 w 263913"/>
                <a:gd name="connsiteY4" fmla="*/ 23591 h 233974"/>
                <a:gd name="connsiteX5" fmla="*/ 118249 w 263913"/>
                <a:gd name="connsiteY5" fmla="*/ 232570 h 23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913" h="233974">
                  <a:moveTo>
                    <a:pt x="118249" y="232570"/>
                  </a:moveTo>
                  <a:cubicBezTo>
                    <a:pt x="112058" y="235046"/>
                    <a:pt x="105009" y="234189"/>
                    <a:pt x="99485" y="230474"/>
                  </a:cubicBezTo>
                  <a:cubicBezTo>
                    <a:pt x="80911" y="217806"/>
                    <a:pt x="38049" y="182659"/>
                    <a:pt x="5949" y="110269"/>
                  </a:cubicBezTo>
                  <a:cubicBezTo>
                    <a:pt x="-23864" y="43022"/>
                    <a:pt x="64433" y="-66801"/>
                    <a:pt x="136061" y="54262"/>
                  </a:cubicBezTo>
                  <a:cubicBezTo>
                    <a:pt x="136061" y="54262"/>
                    <a:pt x="175304" y="-16700"/>
                    <a:pt x="235121" y="23591"/>
                  </a:cubicBezTo>
                  <a:cubicBezTo>
                    <a:pt x="287985" y="59119"/>
                    <a:pt x="278364" y="169609"/>
                    <a:pt x="118249" y="232570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C8BB232-1CA2-475C-9D18-A57F6C7E8BA0}"/>
                </a:ext>
              </a:extLst>
            </p:cNvPr>
            <p:cNvSpPr/>
            <p:nvPr/>
          </p:nvSpPr>
          <p:spPr>
            <a:xfrm>
              <a:off x="5928758" y="2831395"/>
              <a:ext cx="56170" cy="77634"/>
            </a:xfrm>
            <a:custGeom>
              <a:avLst/>
              <a:gdLst>
                <a:gd name="connsiteX0" fmla="*/ 9793 w 56170"/>
                <a:gd name="connsiteY0" fmla="*/ 21247 h 77634"/>
                <a:gd name="connsiteX1" fmla="*/ 3507 w 56170"/>
                <a:gd name="connsiteY1" fmla="*/ 77635 h 77634"/>
                <a:gd name="connsiteX2" fmla="*/ 31320 w 56170"/>
                <a:gd name="connsiteY2" fmla="*/ 42392 h 77634"/>
                <a:gd name="connsiteX3" fmla="*/ 55799 w 56170"/>
                <a:gd name="connsiteY3" fmla="*/ 6293 h 77634"/>
                <a:gd name="connsiteX4" fmla="*/ 36368 w 56170"/>
                <a:gd name="connsiteY4" fmla="*/ 863 h 77634"/>
                <a:gd name="connsiteX5" fmla="*/ 9793 w 56170"/>
                <a:gd name="connsiteY5" fmla="*/ 21247 h 7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70" h="77634">
                  <a:moveTo>
                    <a:pt x="9793" y="21247"/>
                  </a:moveTo>
                  <a:cubicBezTo>
                    <a:pt x="-1637" y="38678"/>
                    <a:pt x="-2113" y="58775"/>
                    <a:pt x="3507" y="77635"/>
                  </a:cubicBezTo>
                  <a:cubicBezTo>
                    <a:pt x="10936" y="64776"/>
                    <a:pt x="21604" y="53632"/>
                    <a:pt x="31320" y="42392"/>
                  </a:cubicBezTo>
                  <a:cubicBezTo>
                    <a:pt x="37987" y="34677"/>
                    <a:pt x="59228" y="18199"/>
                    <a:pt x="55799" y="6293"/>
                  </a:cubicBezTo>
                  <a:cubicBezTo>
                    <a:pt x="53513" y="-1423"/>
                    <a:pt x="42655" y="-375"/>
                    <a:pt x="36368" y="863"/>
                  </a:cubicBezTo>
                  <a:cubicBezTo>
                    <a:pt x="25224" y="3245"/>
                    <a:pt x="15794" y="12008"/>
                    <a:pt x="9793" y="21247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FCD0FBC-D3FF-448F-A5C1-5AE637F4AEA2}"/>
                </a:ext>
              </a:extLst>
            </p:cNvPr>
            <p:cNvSpPr/>
            <p:nvPr/>
          </p:nvSpPr>
          <p:spPr>
            <a:xfrm>
              <a:off x="5954839" y="2859881"/>
              <a:ext cx="215531" cy="175236"/>
            </a:xfrm>
            <a:custGeom>
              <a:avLst/>
              <a:gdLst>
                <a:gd name="connsiteX0" fmla="*/ 212312 w 215531"/>
                <a:gd name="connsiteY0" fmla="*/ 0 h 175236"/>
                <a:gd name="connsiteX1" fmla="*/ 135160 w 215531"/>
                <a:gd name="connsiteY1" fmla="*/ 98203 h 175236"/>
                <a:gd name="connsiteX2" fmla="*/ 21908 w 215531"/>
                <a:gd name="connsiteY2" fmla="*/ 125825 h 175236"/>
                <a:gd name="connsiteX3" fmla="*/ 0 w 215531"/>
                <a:gd name="connsiteY3" fmla="*/ 122682 h 175236"/>
                <a:gd name="connsiteX4" fmla="*/ 51149 w 215531"/>
                <a:gd name="connsiteY4" fmla="*/ 171736 h 175236"/>
                <a:gd name="connsiteX5" fmla="*/ 69913 w 215531"/>
                <a:gd name="connsiteY5" fmla="*/ 173831 h 175236"/>
                <a:gd name="connsiteX6" fmla="*/ 212312 w 215531"/>
                <a:gd name="connsiteY6" fmla="*/ 0 h 17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531" h="175236">
                  <a:moveTo>
                    <a:pt x="212312" y="0"/>
                  </a:moveTo>
                  <a:cubicBezTo>
                    <a:pt x="210217" y="39243"/>
                    <a:pt x="163925" y="80296"/>
                    <a:pt x="135160" y="98203"/>
                  </a:cubicBezTo>
                  <a:cubicBezTo>
                    <a:pt x="102679" y="118396"/>
                    <a:pt x="59912" y="128683"/>
                    <a:pt x="21908" y="125825"/>
                  </a:cubicBezTo>
                  <a:cubicBezTo>
                    <a:pt x="14383" y="125254"/>
                    <a:pt x="7144" y="124206"/>
                    <a:pt x="0" y="122682"/>
                  </a:cubicBezTo>
                  <a:cubicBezTo>
                    <a:pt x="20669" y="148876"/>
                    <a:pt x="40196" y="164211"/>
                    <a:pt x="51149" y="171736"/>
                  </a:cubicBezTo>
                  <a:cubicBezTo>
                    <a:pt x="56674" y="175451"/>
                    <a:pt x="63722" y="176308"/>
                    <a:pt x="69913" y="173831"/>
                  </a:cubicBezTo>
                  <a:cubicBezTo>
                    <a:pt x="192977" y="125444"/>
                    <a:pt x="227076" y="48959"/>
                    <a:pt x="212312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3" name="Graphic 554">
            <a:extLst>
              <a:ext uri="{FF2B5EF4-FFF2-40B4-BE49-F238E27FC236}">
                <a16:creationId xmlns:a16="http://schemas.microsoft.com/office/drawing/2014/main" id="{5F23A197-9510-49EC-B7B3-B6A44C32B009}"/>
              </a:ext>
            </a:extLst>
          </p:cNvPr>
          <p:cNvGrpSpPr/>
          <p:nvPr/>
        </p:nvGrpSpPr>
        <p:grpSpPr>
          <a:xfrm rot="18459810">
            <a:off x="8850163" y="414799"/>
            <a:ext cx="288405" cy="269223"/>
            <a:chOff x="6536163" y="3422285"/>
            <a:chExt cx="288405" cy="269223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D882EFB-3854-4578-B835-10BC9EE50E24}"/>
                </a:ext>
              </a:extLst>
            </p:cNvPr>
            <p:cNvSpPr/>
            <p:nvPr/>
          </p:nvSpPr>
          <p:spPr>
            <a:xfrm>
              <a:off x="6536163" y="3422285"/>
              <a:ext cx="288405" cy="269223"/>
            </a:xfrm>
            <a:custGeom>
              <a:avLst/>
              <a:gdLst>
                <a:gd name="connsiteX0" fmla="*/ 68090 w 288405"/>
                <a:gd name="connsiteY0" fmla="*/ 269223 h 269223"/>
                <a:gd name="connsiteX1" fmla="*/ 49231 w 288405"/>
                <a:gd name="connsiteY1" fmla="*/ 259317 h 269223"/>
                <a:gd name="connsiteX2" fmla="*/ 82 w 288405"/>
                <a:gd name="connsiteY2" fmla="*/ 95106 h 269223"/>
                <a:gd name="connsiteX3" fmla="*/ 159340 w 288405"/>
                <a:gd name="connsiteY3" fmla="*/ 89296 h 269223"/>
                <a:gd name="connsiteX4" fmla="*/ 275640 w 288405"/>
                <a:gd name="connsiteY4" fmla="*/ 97488 h 269223"/>
                <a:gd name="connsiteX5" fmla="*/ 68090 w 288405"/>
                <a:gd name="connsiteY5" fmla="*/ 269223 h 26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405" h="269223">
                  <a:moveTo>
                    <a:pt x="68090" y="269223"/>
                  </a:moveTo>
                  <a:cubicBezTo>
                    <a:pt x="60566" y="269223"/>
                    <a:pt x="53517" y="265509"/>
                    <a:pt x="49231" y="259317"/>
                  </a:cubicBezTo>
                  <a:cubicBezTo>
                    <a:pt x="34848" y="238458"/>
                    <a:pt x="4273" y="184165"/>
                    <a:pt x="82" y="95106"/>
                  </a:cubicBezTo>
                  <a:cubicBezTo>
                    <a:pt x="-3824" y="12429"/>
                    <a:pt x="133432" y="-66723"/>
                    <a:pt x="159340" y="89296"/>
                  </a:cubicBezTo>
                  <a:cubicBezTo>
                    <a:pt x="159340" y="89296"/>
                    <a:pt x="229348" y="30908"/>
                    <a:pt x="275640" y="97488"/>
                  </a:cubicBezTo>
                  <a:cubicBezTo>
                    <a:pt x="316693" y="156543"/>
                    <a:pt x="261638" y="268366"/>
                    <a:pt x="68090" y="269223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1EE8FA0-BC82-4530-A829-1C891081D82D}"/>
                </a:ext>
              </a:extLst>
            </p:cNvPr>
            <p:cNvSpPr/>
            <p:nvPr/>
          </p:nvSpPr>
          <p:spPr>
            <a:xfrm>
              <a:off x="6558057" y="3455686"/>
              <a:ext cx="83854" cy="67516"/>
            </a:xfrm>
            <a:custGeom>
              <a:avLst/>
              <a:gdLst>
                <a:gd name="connsiteX0" fmla="*/ 29528 w 83854"/>
                <a:gd name="connsiteY0" fmla="*/ 10938 h 67516"/>
                <a:gd name="connsiteX1" fmla="*/ 0 w 83854"/>
                <a:gd name="connsiteY1" fmla="*/ 67516 h 67516"/>
                <a:gd name="connsiteX2" fmla="*/ 43529 w 83854"/>
                <a:gd name="connsiteY2" fmla="*/ 41799 h 67516"/>
                <a:gd name="connsiteX3" fmla="*/ 83820 w 83854"/>
                <a:gd name="connsiteY3" fmla="*/ 13986 h 67516"/>
                <a:gd name="connsiteX4" fmla="*/ 65627 w 83854"/>
                <a:gd name="connsiteY4" fmla="*/ 460 h 67516"/>
                <a:gd name="connsiteX5" fmla="*/ 29528 w 83854"/>
                <a:gd name="connsiteY5" fmla="*/ 10938 h 6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54" h="67516">
                  <a:moveTo>
                    <a:pt x="29528" y="10938"/>
                  </a:moveTo>
                  <a:cubicBezTo>
                    <a:pt x="10382" y="24558"/>
                    <a:pt x="1715" y="45418"/>
                    <a:pt x="0" y="67516"/>
                  </a:cubicBezTo>
                  <a:cubicBezTo>
                    <a:pt x="13049" y="57039"/>
                    <a:pt x="28766" y="49704"/>
                    <a:pt x="43529" y="41799"/>
                  </a:cubicBezTo>
                  <a:cubicBezTo>
                    <a:pt x="53626" y="36465"/>
                    <a:pt x="82677" y="27797"/>
                    <a:pt x="83820" y="13986"/>
                  </a:cubicBezTo>
                  <a:cubicBezTo>
                    <a:pt x="84582" y="4937"/>
                    <a:pt x="72676" y="1603"/>
                    <a:pt x="65627" y="460"/>
                  </a:cubicBezTo>
                  <a:cubicBezTo>
                    <a:pt x="53150" y="-1635"/>
                    <a:pt x="39719" y="3699"/>
                    <a:pt x="29528" y="10938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743F170-EFCD-4716-B08D-E29287E8E79E}"/>
                </a:ext>
              </a:extLst>
            </p:cNvPr>
            <p:cNvSpPr/>
            <p:nvPr/>
          </p:nvSpPr>
          <p:spPr>
            <a:xfrm>
              <a:off x="6551771" y="3567207"/>
              <a:ext cx="272605" cy="124301"/>
            </a:xfrm>
            <a:custGeom>
              <a:avLst/>
              <a:gdLst>
                <a:gd name="connsiteX0" fmla="*/ 272605 w 272605"/>
                <a:gd name="connsiteY0" fmla="*/ 0 h 124301"/>
                <a:gd name="connsiteX1" fmla="*/ 151733 w 272605"/>
                <a:gd name="connsiteY1" fmla="*/ 71533 h 124301"/>
                <a:gd name="connsiteX2" fmla="*/ 21717 w 272605"/>
                <a:gd name="connsiteY2" fmla="*/ 54388 h 124301"/>
                <a:gd name="connsiteX3" fmla="*/ 0 w 272605"/>
                <a:gd name="connsiteY3" fmla="*/ 42100 h 124301"/>
                <a:gd name="connsiteX4" fmla="*/ 33623 w 272605"/>
                <a:gd name="connsiteY4" fmla="*/ 114395 h 124301"/>
                <a:gd name="connsiteX5" fmla="*/ 52483 w 272605"/>
                <a:gd name="connsiteY5" fmla="*/ 124301 h 124301"/>
                <a:gd name="connsiteX6" fmla="*/ 272605 w 272605"/>
                <a:gd name="connsiteY6" fmla="*/ 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605" h="124301">
                  <a:moveTo>
                    <a:pt x="272605" y="0"/>
                  </a:moveTo>
                  <a:cubicBezTo>
                    <a:pt x="254413" y="40291"/>
                    <a:pt x="189167" y="64484"/>
                    <a:pt x="151733" y="71533"/>
                  </a:cubicBezTo>
                  <a:cubicBezTo>
                    <a:pt x="109442" y="79534"/>
                    <a:pt x="60484" y="72866"/>
                    <a:pt x="21717" y="54388"/>
                  </a:cubicBezTo>
                  <a:cubicBezTo>
                    <a:pt x="14097" y="50768"/>
                    <a:pt x="6858" y="46673"/>
                    <a:pt x="0" y="42100"/>
                  </a:cubicBezTo>
                  <a:cubicBezTo>
                    <a:pt x="11049" y="78010"/>
                    <a:pt x="25146" y="102013"/>
                    <a:pt x="33623" y="114395"/>
                  </a:cubicBezTo>
                  <a:cubicBezTo>
                    <a:pt x="37909" y="120586"/>
                    <a:pt x="44958" y="124301"/>
                    <a:pt x="52483" y="124301"/>
                  </a:cubicBezTo>
                  <a:cubicBezTo>
                    <a:pt x="201263" y="123634"/>
                    <a:pt x="268224" y="57436"/>
                    <a:pt x="272605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2" name="Rectangle 1"/>
          <p:cNvSpPr/>
          <p:nvPr/>
        </p:nvSpPr>
        <p:spPr>
          <a:xfrm>
            <a:off x="184575" y="2082395"/>
            <a:ext cx="7591807" cy="3995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759" y="-88388"/>
            <a:ext cx="898628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559">
            <a:extLst>
              <a:ext uri="{FF2B5EF4-FFF2-40B4-BE49-F238E27FC236}">
                <a16:creationId xmlns:a16="http://schemas.microsoft.com/office/drawing/2014/main" id="{659CDC05-A179-4E34-BCA6-A077365CB01F}"/>
              </a:ext>
            </a:extLst>
          </p:cNvPr>
          <p:cNvGrpSpPr/>
          <p:nvPr/>
        </p:nvGrpSpPr>
        <p:grpSpPr>
          <a:xfrm rot="2425689" flipH="1">
            <a:off x="4210505" y="6893827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A2C433-B268-470D-B729-709EFF274C91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B45B4E0-33A2-4EDA-ABA8-B67ABCA6D268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</p:grpSp>
      <p:grpSp>
        <p:nvGrpSpPr>
          <p:cNvPr id="9" name="Graphic 559">
            <a:extLst>
              <a:ext uri="{FF2B5EF4-FFF2-40B4-BE49-F238E27FC236}">
                <a16:creationId xmlns:a16="http://schemas.microsoft.com/office/drawing/2014/main" id="{2A92A3D3-4A40-4FD6-98F2-B98E4F234210}"/>
              </a:ext>
            </a:extLst>
          </p:cNvPr>
          <p:cNvGrpSpPr/>
          <p:nvPr/>
        </p:nvGrpSpPr>
        <p:grpSpPr>
          <a:xfrm rot="10800000">
            <a:off x="2603762" y="-140342"/>
            <a:ext cx="5996560" cy="2054818"/>
            <a:chOff x="5295567" y="3083292"/>
            <a:chExt cx="4196052" cy="2130513"/>
          </a:xfrm>
          <a:solidFill>
            <a:srgbClr val="EE99AD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7221B4-696A-46B4-84C3-92434D4CB01B}"/>
                </a:ext>
              </a:extLst>
            </p:cNvPr>
            <p:cNvSpPr/>
            <p:nvPr/>
          </p:nvSpPr>
          <p:spPr>
            <a:xfrm>
              <a:off x="5424002" y="3434567"/>
              <a:ext cx="4067617" cy="1779238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02A2951-965E-45AE-8FE7-767D5686347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4BA249F-7CEE-4CF7-9F92-2159EC03C53F}"/>
              </a:ext>
            </a:extLst>
          </p:cNvPr>
          <p:cNvGrpSpPr/>
          <p:nvPr/>
        </p:nvGrpSpPr>
        <p:grpSpPr>
          <a:xfrm>
            <a:off x="-26140" y="28854"/>
            <a:ext cx="4920953" cy="5591975"/>
            <a:chOff x="2589003" y="1680239"/>
            <a:chExt cx="3970938" cy="4105529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9D8AB87-592F-4C5B-AFAE-E9166745E487}"/>
                </a:ext>
              </a:extLst>
            </p:cNvPr>
            <p:cNvSpPr/>
            <p:nvPr/>
          </p:nvSpPr>
          <p:spPr>
            <a:xfrm>
              <a:off x="2932846" y="2119565"/>
              <a:ext cx="620000" cy="581057"/>
            </a:xfrm>
            <a:custGeom>
              <a:avLst/>
              <a:gdLst>
                <a:gd name="connsiteX0" fmla="*/ 287629 w 446047"/>
                <a:gd name="connsiteY0" fmla="*/ 429545 h 452684"/>
                <a:gd name="connsiteX1" fmla="*/ 30263 w 446047"/>
                <a:gd name="connsiteY1" fmla="*/ 323722 h 452684"/>
                <a:gd name="connsiteX2" fmla="*/ 109321 w 446047"/>
                <a:gd name="connsiteY2" fmla="*/ 24066 h 452684"/>
                <a:gd name="connsiteX3" fmla="*/ 429361 w 446047"/>
                <a:gd name="connsiteY3" fmla="*/ 125221 h 452684"/>
                <a:gd name="connsiteX4" fmla="*/ 287629 w 446047"/>
                <a:gd name="connsiteY4" fmla="*/ 429545 h 45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047" h="452684">
                  <a:moveTo>
                    <a:pt x="287629" y="429545"/>
                  </a:moveTo>
                  <a:cubicBezTo>
                    <a:pt x="160089" y="485647"/>
                    <a:pt x="79508" y="435641"/>
                    <a:pt x="30263" y="323722"/>
                  </a:cubicBezTo>
                  <a:cubicBezTo>
                    <a:pt x="-18981" y="211804"/>
                    <a:pt x="-18219" y="80168"/>
                    <a:pt x="109321" y="24066"/>
                  </a:cubicBezTo>
                  <a:cubicBezTo>
                    <a:pt x="236861" y="-32036"/>
                    <a:pt x="380117" y="13303"/>
                    <a:pt x="429361" y="125221"/>
                  </a:cubicBezTo>
                  <a:cubicBezTo>
                    <a:pt x="478605" y="237235"/>
                    <a:pt x="415169" y="373443"/>
                    <a:pt x="287629" y="429545"/>
                  </a:cubicBezTo>
                  <a:close/>
                </a:path>
              </a:pathLst>
            </a:custGeom>
            <a:solidFill>
              <a:srgbClr val="753D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22" name="Graphic 20">
              <a:extLst>
                <a:ext uri="{FF2B5EF4-FFF2-40B4-BE49-F238E27FC236}">
                  <a16:creationId xmlns:a16="http://schemas.microsoft.com/office/drawing/2014/main" id="{A3532FDA-5107-49C4-A419-A1AEB6628CFF}"/>
                </a:ext>
              </a:extLst>
            </p:cNvPr>
            <p:cNvGrpSpPr/>
            <p:nvPr/>
          </p:nvGrpSpPr>
          <p:grpSpPr>
            <a:xfrm>
              <a:off x="2589003" y="1680239"/>
              <a:ext cx="3970938" cy="4105529"/>
              <a:chOff x="3853834" y="1583625"/>
              <a:chExt cx="2856814" cy="3198494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49C3EB6-4B85-40DF-A87A-BE308C830CBD}"/>
                  </a:ext>
                </a:extLst>
              </p:cNvPr>
              <p:cNvSpPr/>
              <p:nvPr/>
            </p:nvSpPr>
            <p:spPr>
              <a:xfrm>
                <a:off x="4101747" y="1583625"/>
                <a:ext cx="360496" cy="546899"/>
              </a:xfrm>
              <a:custGeom>
                <a:avLst/>
                <a:gdLst>
                  <a:gd name="connsiteX0" fmla="*/ 247653 w 360496"/>
                  <a:gd name="connsiteY0" fmla="*/ 0 h 546899"/>
                  <a:gd name="connsiteX1" fmla="*/ 6671 w 360496"/>
                  <a:gd name="connsiteY1" fmla="*/ 191 h 546899"/>
                  <a:gd name="connsiteX2" fmla="*/ 3 w 360496"/>
                  <a:gd name="connsiteY2" fmla="*/ 505682 h 546899"/>
                  <a:gd name="connsiteX3" fmla="*/ 39151 w 360496"/>
                  <a:gd name="connsiteY3" fmla="*/ 546354 h 546899"/>
                  <a:gd name="connsiteX4" fmla="*/ 359382 w 360496"/>
                  <a:gd name="connsiteY4" fmla="*/ 479489 h 546899"/>
                  <a:gd name="connsiteX5" fmla="*/ 247653 w 360496"/>
                  <a:gd name="connsiteY5" fmla="*/ 0 h 546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496" h="546899">
                    <a:moveTo>
                      <a:pt x="247653" y="0"/>
                    </a:moveTo>
                    <a:lnTo>
                      <a:pt x="6671" y="191"/>
                    </a:lnTo>
                    <a:lnTo>
                      <a:pt x="3" y="505682"/>
                    </a:lnTo>
                    <a:cubicBezTo>
                      <a:pt x="-282" y="527685"/>
                      <a:pt x="17148" y="545878"/>
                      <a:pt x="39151" y="546354"/>
                    </a:cubicBezTo>
                    <a:cubicBezTo>
                      <a:pt x="136687" y="548545"/>
                      <a:pt x="378908" y="547307"/>
                      <a:pt x="359382" y="479489"/>
                    </a:cubicBezTo>
                    <a:cubicBezTo>
                      <a:pt x="233842" y="44291"/>
                      <a:pt x="247653" y="0"/>
                      <a:pt x="247653" y="0"/>
                    </a:cubicBezTo>
                    <a:close/>
                  </a:path>
                </a:pathLst>
              </a:custGeom>
              <a:solidFill>
                <a:srgbClr val="CE6B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24" name="Graphic 20">
                <a:extLst>
                  <a:ext uri="{FF2B5EF4-FFF2-40B4-BE49-F238E27FC236}">
                    <a16:creationId xmlns:a16="http://schemas.microsoft.com/office/drawing/2014/main" id="{94D6529C-B208-41BD-A90A-9E08D6804228}"/>
                  </a:ext>
                </a:extLst>
              </p:cNvPr>
              <p:cNvGrpSpPr/>
              <p:nvPr/>
            </p:nvGrpSpPr>
            <p:grpSpPr>
              <a:xfrm>
                <a:off x="3853834" y="2090288"/>
                <a:ext cx="2856814" cy="2691832"/>
                <a:chOff x="3853834" y="2090288"/>
                <a:chExt cx="2856814" cy="2691832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E833A50-ECAC-43A5-A4B4-C14278B787CB}"/>
                    </a:ext>
                  </a:extLst>
                </p:cNvPr>
                <p:cNvSpPr/>
                <p:nvPr/>
              </p:nvSpPr>
              <p:spPr>
                <a:xfrm>
                  <a:off x="4802124" y="3011423"/>
                  <a:ext cx="1908524" cy="1770697"/>
                </a:xfrm>
                <a:custGeom>
                  <a:avLst/>
                  <a:gdLst>
                    <a:gd name="connsiteX0" fmla="*/ 0 w 1908524"/>
                    <a:gd name="connsiteY0" fmla="*/ 203644 h 1770697"/>
                    <a:gd name="connsiteX1" fmla="*/ 651129 w 1908524"/>
                    <a:gd name="connsiteY1" fmla="*/ 1770698 h 1770697"/>
                    <a:gd name="connsiteX2" fmla="*/ 1908524 w 1908524"/>
                    <a:gd name="connsiteY2" fmla="*/ 1640872 h 1770697"/>
                    <a:gd name="connsiteX3" fmla="*/ 102203 w 1908524"/>
                    <a:gd name="connsiteY3" fmla="*/ 0 h 1770697"/>
                    <a:gd name="connsiteX4" fmla="*/ 0 w 1908524"/>
                    <a:gd name="connsiteY4" fmla="*/ 203644 h 1770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524" h="1770697">
                      <a:moveTo>
                        <a:pt x="0" y="203644"/>
                      </a:moveTo>
                      <a:cubicBezTo>
                        <a:pt x="0" y="203644"/>
                        <a:pt x="850868" y="767144"/>
                        <a:pt x="651129" y="1770698"/>
                      </a:cubicBezTo>
                      <a:lnTo>
                        <a:pt x="1908524" y="1640872"/>
                      </a:lnTo>
                      <a:cubicBezTo>
                        <a:pt x="1908524" y="1640872"/>
                        <a:pt x="1850422" y="635508"/>
                        <a:pt x="102203" y="0"/>
                      </a:cubicBezTo>
                      <a:lnTo>
                        <a:pt x="0" y="203644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9C403F8-C944-4279-824E-A13B05C49380}"/>
                    </a:ext>
                  </a:extLst>
                </p:cNvPr>
                <p:cNvSpPr/>
                <p:nvPr/>
              </p:nvSpPr>
              <p:spPr>
                <a:xfrm>
                  <a:off x="3853834" y="2090288"/>
                  <a:ext cx="1079705" cy="1140188"/>
                </a:xfrm>
                <a:custGeom>
                  <a:avLst/>
                  <a:gdLst>
                    <a:gd name="connsiteX0" fmla="*/ 1054017 w 1079705"/>
                    <a:gd name="connsiteY0" fmla="*/ 913991 h 1140188"/>
                    <a:gd name="connsiteX1" fmla="*/ 978675 w 1079705"/>
                    <a:gd name="connsiteY1" fmla="*/ 941137 h 1140188"/>
                    <a:gd name="connsiteX2" fmla="*/ 948861 w 1079705"/>
                    <a:gd name="connsiteY2" fmla="*/ 945423 h 1140188"/>
                    <a:gd name="connsiteX3" fmla="*/ 751313 w 1079705"/>
                    <a:gd name="connsiteY3" fmla="*/ 835029 h 1140188"/>
                    <a:gd name="connsiteX4" fmla="*/ 749027 w 1079705"/>
                    <a:gd name="connsiteY4" fmla="*/ 792928 h 1140188"/>
                    <a:gd name="connsiteX5" fmla="*/ 818178 w 1079705"/>
                    <a:gd name="connsiteY5" fmla="*/ 743684 h 1140188"/>
                    <a:gd name="connsiteX6" fmla="*/ 846468 w 1079705"/>
                    <a:gd name="connsiteY6" fmla="*/ 706727 h 1140188"/>
                    <a:gd name="connsiteX7" fmla="*/ 848658 w 1079705"/>
                    <a:gd name="connsiteY7" fmla="*/ 709394 h 1140188"/>
                    <a:gd name="connsiteX8" fmla="*/ 961815 w 1079705"/>
                    <a:gd name="connsiteY8" fmla="*/ 436979 h 1140188"/>
                    <a:gd name="connsiteX9" fmla="*/ 450228 w 1079705"/>
                    <a:gd name="connsiteY9" fmla="*/ 1115 h 1140188"/>
                    <a:gd name="connsiteX10" fmla="*/ 1029 w 1079705"/>
                    <a:gd name="connsiteY10" fmla="*/ 500987 h 1140188"/>
                    <a:gd name="connsiteX11" fmla="*/ 75609 w 1079705"/>
                    <a:gd name="connsiteY11" fmla="*/ 660912 h 1140188"/>
                    <a:gd name="connsiteX12" fmla="*/ 90564 w 1079705"/>
                    <a:gd name="connsiteY12" fmla="*/ 671103 h 1140188"/>
                    <a:gd name="connsiteX13" fmla="*/ 90564 w 1079705"/>
                    <a:gd name="connsiteY13" fmla="*/ 671103 h 1140188"/>
                    <a:gd name="connsiteX14" fmla="*/ 93326 w 1079705"/>
                    <a:gd name="connsiteY14" fmla="*/ 674151 h 1140188"/>
                    <a:gd name="connsiteX15" fmla="*/ 94850 w 1079705"/>
                    <a:gd name="connsiteY15" fmla="*/ 676533 h 1140188"/>
                    <a:gd name="connsiteX16" fmla="*/ 307257 w 1079705"/>
                    <a:gd name="connsiteY16" fmla="*/ 974665 h 1140188"/>
                    <a:gd name="connsiteX17" fmla="*/ 458610 w 1079705"/>
                    <a:gd name="connsiteY17" fmla="*/ 1000097 h 1140188"/>
                    <a:gd name="connsiteX18" fmla="*/ 464610 w 1079705"/>
                    <a:gd name="connsiteY18" fmla="*/ 995811 h 1140188"/>
                    <a:gd name="connsiteX19" fmla="*/ 482232 w 1079705"/>
                    <a:gd name="connsiteY19" fmla="*/ 991429 h 1140188"/>
                    <a:gd name="connsiteX20" fmla="*/ 897331 w 1079705"/>
                    <a:gd name="connsiteY20" fmla="*/ 1044483 h 1140188"/>
                    <a:gd name="connsiteX21" fmla="*/ 919143 w 1079705"/>
                    <a:gd name="connsiteY21" fmla="*/ 1070391 h 1140188"/>
                    <a:gd name="connsiteX22" fmla="*/ 944385 w 1079705"/>
                    <a:gd name="connsiteY22" fmla="*/ 1136400 h 1140188"/>
                    <a:gd name="connsiteX23" fmla="*/ 1058208 w 1079705"/>
                    <a:gd name="connsiteY23" fmla="*/ 1054485 h 1140188"/>
                    <a:gd name="connsiteX24" fmla="*/ 1054017 w 1079705"/>
                    <a:gd name="connsiteY24" fmla="*/ 913991 h 1140188"/>
                    <a:gd name="connsiteX25" fmla="*/ 139808 w 1079705"/>
                    <a:gd name="connsiteY25" fmla="*/ 541659 h 1140188"/>
                    <a:gd name="connsiteX26" fmla="*/ 102851 w 1079705"/>
                    <a:gd name="connsiteY26" fmla="*/ 532229 h 1140188"/>
                    <a:gd name="connsiteX27" fmla="*/ 91040 w 1079705"/>
                    <a:gd name="connsiteY27" fmla="*/ 494891 h 1140188"/>
                    <a:gd name="connsiteX28" fmla="*/ 456228 w 1079705"/>
                    <a:gd name="connsiteY28" fmla="*/ 91126 h 1140188"/>
                    <a:gd name="connsiteX29" fmla="*/ 871709 w 1079705"/>
                    <a:gd name="connsiteY29" fmla="*/ 442980 h 1140188"/>
                    <a:gd name="connsiteX30" fmla="*/ 814083 w 1079705"/>
                    <a:gd name="connsiteY30" fmla="*/ 617954 h 1140188"/>
                    <a:gd name="connsiteX31" fmla="*/ 810082 w 1079705"/>
                    <a:gd name="connsiteY31" fmla="*/ 612144 h 1140188"/>
                    <a:gd name="connsiteX32" fmla="*/ 596532 w 1079705"/>
                    <a:gd name="connsiteY32" fmla="*/ 309725 h 1140188"/>
                    <a:gd name="connsiteX33" fmla="*/ 592055 w 1079705"/>
                    <a:gd name="connsiteY33" fmla="*/ 304867 h 1140188"/>
                    <a:gd name="connsiteX34" fmla="*/ 494328 w 1079705"/>
                    <a:gd name="connsiteY34" fmla="*/ 289246 h 1140188"/>
                    <a:gd name="connsiteX35" fmla="*/ 139808 w 1079705"/>
                    <a:gd name="connsiteY35" fmla="*/ 541659 h 114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079705" h="1140188">
                      <a:moveTo>
                        <a:pt x="1054017" y="913991"/>
                      </a:moveTo>
                      <a:cubicBezTo>
                        <a:pt x="1033062" y="903609"/>
                        <a:pt x="1004487" y="915134"/>
                        <a:pt x="978675" y="941137"/>
                      </a:cubicBezTo>
                      <a:cubicBezTo>
                        <a:pt x="970769" y="949043"/>
                        <a:pt x="958577" y="950853"/>
                        <a:pt x="948861" y="945423"/>
                      </a:cubicBezTo>
                      <a:lnTo>
                        <a:pt x="751313" y="835029"/>
                      </a:lnTo>
                      <a:cubicBezTo>
                        <a:pt x="735311" y="826075"/>
                        <a:pt x="734073" y="803596"/>
                        <a:pt x="749027" y="792928"/>
                      </a:cubicBezTo>
                      <a:lnTo>
                        <a:pt x="818178" y="743684"/>
                      </a:lnTo>
                      <a:cubicBezTo>
                        <a:pt x="833133" y="733016"/>
                        <a:pt x="843039" y="721395"/>
                        <a:pt x="846468" y="706727"/>
                      </a:cubicBezTo>
                      <a:lnTo>
                        <a:pt x="848658" y="709394"/>
                      </a:lnTo>
                      <a:cubicBezTo>
                        <a:pt x="930097" y="641766"/>
                        <a:pt x="969245" y="547564"/>
                        <a:pt x="961815" y="436979"/>
                      </a:cubicBezTo>
                      <a:cubicBezTo>
                        <a:pt x="944670" y="178947"/>
                        <a:pt x="715118" y="-16602"/>
                        <a:pt x="450228" y="1115"/>
                      </a:cubicBezTo>
                      <a:cubicBezTo>
                        <a:pt x="185337" y="18736"/>
                        <a:pt x="-16212" y="242955"/>
                        <a:pt x="1029" y="500987"/>
                      </a:cubicBezTo>
                      <a:cubicBezTo>
                        <a:pt x="4648" y="555089"/>
                        <a:pt x="45510" y="617192"/>
                        <a:pt x="75609" y="660912"/>
                      </a:cubicBezTo>
                      <a:cubicBezTo>
                        <a:pt x="79134" y="666055"/>
                        <a:pt x="84468" y="669675"/>
                        <a:pt x="90564" y="671103"/>
                      </a:cubicBezTo>
                      <a:lnTo>
                        <a:pt x="90564" y="671103"/>
                      </a:lnTo>
                      <a:lnTo>
                        <a:pt x="93326" y="674151"/>
                      </a:lnTo>
                      <a:cubicBezTo>
                        <a:pt x="93802" y="674913"/>
                        <a:pt x="94278" y="675771"/>
                        <a:pt x="94850" y="676533"/>
                      </a:cubicBezTo>
                      <a:lnTo>
                        <a:pt x="307257" y="974665"/>
                      </a:lnTo>
                      <a:cubicBezTo>
                        <a:pt x="342024" y="1023433"/>
                        <a:pt x="409746" y="1034863"/>
                        <a:pt x="458610" y="1000097"/>
                      </a:cubicBezTo>
                      <a:lnTo>
                        <a:pt x="464610" y="995811"/>
                      </a:lnTo>
                      <a:cubicBezTo>
                        <a:pt x="469754" y="992191"/>
                        <a:pt x="476040" y="990572"/>
                        <a:pt x="482232" y="991429"/>
                      </a:cubicBezTo>
                      <a:lnTo>
                        <a:pt x="897331" y="1044483"/>
                      </a:lnTo>
                      <a:cubicBezTo>
                        <a:pt x="910190" y="1046103"/>
                        <a:pt x="920001" y="1057437"/>
                        <a:pt x="919143" y="1070391"/>
                      </a:cubicBezTo>
                      <a:cubicBezTo>
                        <a:pt x="916953" y="1101824"/>
                        <a:pt x="925430" y="1127065"/>
                        <a:pt x="944385" y="1136400"/>
                      </a:cubicBezTo>
                      <a:cubicBezTo>
                        <a:pt x="976960" y="1152497"/>
                        <a:pt x="1027824" y="1115826"/>
                        <a:pt x="1058208" y="1054485"/>
                      </a:cubicBezTo>
                      <a:cubicBezTo>
                        <a:pt x="1088403" y="992763"/>
                        <a:pt x="1086593" y="930088"/>
                        <a:pt x="1054017" y="913991"/>
                      </a:cubicBezTo>
                      <a:close/>
                      <a:moveTo>
                        <a:pt x="139808" y="541659"/>
                      </a:moveTo>
                      <a:cubicBezTo>
                        <a:pt x="127235" y="550612"/>
                        <a:pt x="109518" y="546135"/>
                        <a:pt x="102851" y="532229"/>
                      </a:cubicBezTo>
                      <a:cubicBezTo>
                        <a:pt x="96279" y="518322"/>
                        <a:pt x="91707" y="505273"/>
                        <a:pt x="91040" y="494891"/>
                      </a:cubicBezTo>
                      <a:cubicBezTo>
                        <a:pt x="77133" y="286579"/>
                        <a:pt x="240963" y="105414"/>
                        <a:pt x="456228" y="91126"/>
                      </a:cubicBezTo>
                      <a:cubicBezTo>
                        <a:pt x="671493" y="76839"/>
                        <a:pt x="857802" y="234668"/>
                        <a:pt x="871709" y="442980"/>
                      </a:cubicBezTo>
                      <a:cubicBezTo>
                        <a:pt x="876376" y="512988"/>
                        <a:pt x="856945" y="571662"/>
                        <a:pt x="814083" y="617954"/>
                      </a:cubicBezTo>
                      <a:cubicBezTo>
                        <a:pt x="812749" y="616049"/>
                        <a:pt x="811511" y="614144"/>
                        <a:pt x="810082" y="612144"/>
                      </a:cubicBezTo>
                      <a:lnTo>
                        <a:pt x="596532" y="309725"/>
                      </a:lnTo>
                      <a:cubicBezTo>
                        <a:pt x="595293" y="307915"/>
                        <a:pt x="593769" y="306296"/>
                        <a:pt x="592055" y="304867"/>
                      </a:cubicBezTo>
                      <a:cubicBezTo>
                        <a:pt x="557765" y="276387"/>
                        <a:pt x="531000" y="263052"/>
                        <a:pt x="494328" y="289246"/>
                      </a:cubicBezTo>
                      <a:lnTo>
                        <a:pt x="139808" y="541659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dirty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3BF0761-B257-400D-9B87-AE9089A216B5}"/>
                    </a:ext>
                  </a:extLst>
                </p:cNvPr>
                <p:cNvSpPr/>
                <p:nvPr/>
              </p:nvSpPr>
              <p:spPr>
                <a:xfrm>
                  <a:off x="4385653" y="2386211"/>
                  <a:ext cx="290968" cy="410031"/>
                </a:xfrm>
                <a:custGeom>
                  <a:avLst/>
                  <a:gdLst>
                    <a:gd name="connsiteX0" fmla="*/ 173297 w 290968"/>
                    <a:gd name="connsiteY0" fmla="*/ 185538 h 410031"/>
                    <a:gd name="connsiteX1" fmla="*/ 288264 w 290968"/>
                    <a:gd name="connsiteY1" fmla="*/ 409090 h 410031"/>
                    <a:gd name="connsiteX2" fmla="*/ 117671 w 290968"/>
                    <a:gd name="connsiteY2" fmla="*/ 224495 h 410031"/>
                    <a:gd name="connsiteX3" fmla="*/ 2704 w 290968"/>
                    <a:gd name="connsiteY3" fmla="*/ 943 h 410031"/>
                    <a:gd name="connsiteX4" fmla="*/ 173297 w 290968"/>
                    <a:gd name="connsiteY4" fmla="*/ 185538 h 41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968" h="410031">
                      <a:moveTo>
                        <a:pt x="173297" y="185538"/>
                      </a:moveTo>
                      <a:cubicBezTo>
                        <a:pt x="252164" y="298219"/>
                        <a:pt x="303599" y="398326"/>
                        <a:pt x="288264" y="409090"/>
                      </a:cubicBezTo>
                      <a:cubicBezTo>
                        <a:pt x="272929" y="419853"/>
                        <a:pt x="196538" y="337176"/>
                        <a:pt x="117671" y="224495"/>
                      </a:cubicBezTo>
                      <a:cubicBezTo>
                        <a:pt x="38804" y="111814"/>
                        <a:pt x="-12631" y="11707"/>
                        <a:pt x="2704" y="943"/>
                      </a:cubicBezTo>
                      <a:cubicBezTo>
                        <a:pt x="18040" y="-9820"/>
                        <a:pt x="94430" y="72762"/>
                        <a:pt x="173297" y="185538"/>
                      </a:cubicBezTo>
                      <a:close/>
                    </a:path>
                  </a:pathLst>
                </a:custGeom>
                <a:solidFill>
                  <a:srgbClr val="1748A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1ACA8AD2-6901-4D16-BA88-7C588E6CE7CB}"/>
                  </a:ext>
                </a:extLst>
              </p:cNvPr>
              <p:cNvSpPr/>
              <p:nvPr/>
            </p:nvSpPr>
            <p:spPr>
              <a:xfrm>
                <a:off x="4377765" y="2138818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120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011DFAC-391B-4C7C-8023-48D775EC4DE6}"/>
                  </a:ext>
                </a:extLst>
              </p:cNvPr>
              <p:cNvSpPr/>
              <p:nvPr/>
            </p:nvSpPr>
            <p:spPr>
              <a:xfrm>
                <a:off x="4282325" y="2170156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120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BC668FD-D0D8-4F3A-8A32-89257FF703B7}"/>
                  </a:ext>
                </a:extLst>
              </p:cNvPr>
              <p:cNvSpPr/>
              <p:nvPr/>
            </p:nvSpPr>
            <p:spPr>
              <a:xfrm>
                <a:off x="4181360" y="2202255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025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5D0E2CE-BA38-4E4C-9FD7-0915D6787694}"/>
                  </a:ext>
                </a:extLst>
              </p:cNvPr>
              <p:cNvSpPr/>
              <p:nvPr/>
            </p:nvSpPr>
            <p:spPr>
              <a:xfrm>
                <a:off x="4253803" y="1892828"/>
                <a:ext cx="379156" cy="471522"/>
              </a:xfrm>
              <a:custGeom>
                <a:avLst/>
                <a:gdLst>
                  <a:gd name="connsiteX0" fmla="*/ 372965 w 379156"/>
                  <a:gd name="connsiteY0" fmla="*/ 459655 h 471522"/>
                  <a:gd name="connsiteX1" fmla="*/ 378585 w 379156"/>
                  <a:gd name="connsiteY1" fmla="*/ 454417 h 471522"/>
                  <a:gd name="connsiteX2" fmla="*/ 378870 w 379156"/>
                  <a:gd name="connsiteY2" fmla="*/ 447940 h 471522"/>
                  <a:gd name="connsiteX3" fmla="*/ 360201 w 379156"/>
                  <a:gd name="connsiteY3" fmla="*/ 355261 h 471522"/>
                  <a:gd name="connsiteX4" fmla="*/ 350867 w 379156"/>
                  <a:gd name="connsiteY4" fmla="*/ 307160 h 471522"/>
                  <a:gd name="connsiteX5" fmla="*/ 354963 w 379156"/>
                  <a:gd name="connsiteY5" fmla="*/ 193241 h 471522"/>
                  <a:gd name="connsiteX6" fmla="*/ 327816 w 379156"/>
                  <a:gd name="connsiteY6" fmla="*/ 146188 h 471522"/>
                  <a:gd name="connsiteX7" fmla="*/ 232281 w 379156"/>
                  <a:gd name="connsiteY7" fmla="*/ 47890 h 471522"/>
                  <a:gd name="connsiteX8" fmla="*/ 72356 w 379156"/>
                  <a:gd name="connsiteY8" fmla="*/ 6265 h 471522"/>
                  <a:gd name="connsiteX9" fmla="*/ 11015 w 379156"/>
                  <a:gd name="connsiteY9" fmla="*/ 171143 h 471522"/>
                  <a:gd name="connsiteX10" fmla="*/ 158938 w 379156"/>
                  <a:gd name="connsiteY10" fmla="*/ 242771 h 471522"/>
                  <a:gd name="connsiteX11" fmla="*/ 213802 w 379156"/>
                  <a:gd name="connsiteY11" fmla="*/ 259821 h 471522"/>
                  <a:gd name="connsiteX12" fmla="*/ 242091 w 379156"/>
                  <a:gd name="connsiteY12" fmla="*/ 304779 h 471522"/>
                  <a:gd name="connsiteX13" fmla="*/ 259808 w 379156"/>
                  <a:gd name="connsiteY13" fmla="*/ 370311 h 471522"/>
                  <a:gd name="connsiteX14" fmla="*/ 290097 w 379156"/>
                  <a:gd name="connsiteY14" fmla="*/ 451559 h 471522"/>
                  <a:gd name="connsiteX15" fmla="*/ 307719 w 379156"/>
                  <a:gd name="connsiteY15" fmla="*/ 465847 h 471522"/>
                  <a:gd name="connsiteX16" fmla="*/ 372965 w 379156"/>
                  <a:gd name="connsiteY16" fmla="*/ 459655 h 47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9156" h="471522">
                    <a:moveTo>
                      <a:pt x="372965" y="459655"/>
                    </a:moveTo>
                    <a:cubicBezTo>
                      <a:pt x="375251" y="458322"/>
                      <a:pt x="377537" y="456798"/>
                      <a:pt x="378585" y="454417"/>
                    </a:cubicBezTo>
                    <a:cubicBezTo>
                      <a:pt x="379442" y="452416"/>
                      <a:pt x="379156" y="450130"/>
                      <a:pt x="378870" y="447940"/>
                    </a:cubicBezTo>
                    <a:cubicBezTo>
                      <a:pt x="374394" y="416793"/>
                      <a:pt x="363154" y="386503"/>
                      <a:pt x="360201" y="355261"/>
                    </a:cubicBezTo>
                    <a:cubicBezTo>
                      <a:pt x="358582" y="338116"/>
                      <a:pt x="353915" y="323543"/>
                      <a:pt x="350867" y="307160"/>
                    </a:cubicBezTo>
                    <a:cubicBezTo>
                      <a:pt x="343818" y="269536"/>
                      <a:pt x="363345" y="231341"/>
                      <a:pt x="354963" y="193241"/>
                    </a:cubicBezTo>
                    <a:cubicBezTo>
                      <a:pt x="351057" y="175239"/>
                      <a:pt x="341437" y="158570"/>
                      <a:pt x="327816" y="146188"/>
                    </a:cubicBezTo>
                    <a:cubicBezTo>
                      <a:pt x="320101" y="139139"/>
                      <a:pt x="240853" y="53890"/>
                      <a:pt x="232281" y="47890"/>
                    </a:cubicBezTo>
                    <a:cubicBezTo>
                      <a:pt x="196086" y="22553"/>
                      <a:pt x="120457" y="-14975"/>
                      <a:pt x="72356" y="6265"/>
                    </a:cubicBezTo>
                    <a:cubicBezTo>
                      <a:pt x="10443" y="33507"/>
                      <a:pt x="-17084" y="107326"/>
                      <a:pt x="11015" y="171143"/>
                    </a:cubicBezTo>
                    <a:cubicBezTo>
                      <a:pt x="36828" y="229817"/>
                      <a:pt x="100645" y="259535"/>
                      <a:pt x="158938" y="242771"/>
                    </a:cubicBezTo>
                    <a:cubicBezTo>
                      <a:pt x="178750" y="244105"/>
                      <a:pt x="198562" y="247534"/>
                      <a:pt x="213802" y="259821"/>
                    </a:cubicBezTo>
                    <a:cubicBezTo>
                      <a:pt x="227804" y="271060"/>
                      <a:pt x="235805" y="288015"/>
                      <a:pt x="242091" y="304779"/>
                    </a:cubicBezTo>
                    <a:cubicBezTo>
                      <a:pt x="249997" y="326020"/>
                      <a:pt x="255998" y="347927"/>
                      <a:pt x="259808" y="370311"/>
                    </a:cubicBezTo>
                    <a:cubicBezTo>
                      <a:pt x="264761" y="399457"/>
                      <a:pt x="269428" y="429366"/>
                      <a:pt x="290097" y="451559"/>
                    </a:cubicBezTo>
                    <a:cubicBezTo>
                      <a:pt x="295241" y="457084"/>
                      <a:pt x="301051" y="462227"/>
                      <a:pt x="307719" y="465847"/>
                    </a:cubicBezTo>
                    <a:cubicBezTo>
                      <a:pt x="327816" y="476419"/>
                      <a:pt x="353153" y="470990"/>
                      <a:pt x="372965" y="459655"/>
                    </a:cubicBezTo>
                    <a:close/>
                  </a:path>
                </a:pathLst>
              </a:custGeom>
              <a:solidFill>
                <a:srgbClr val="CE6B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CB5BC9A-E483-4141-BFE1-2BA1F321F990}"/>
                  </a:ext>
                </a:extLst>
              </p:cNvPr>
              <p:cNvSpPr/>
              <p:nvPr/>
            </p:nvSpPr>
            <p:spPr>
              <a:xfrm>
                <a:off x="4170616" y="2560929"/>
                <a:ext cx="300393" cy="315550"/>
              </a:xfrm>
              <a:custGeom>
                <a:avLst/>
                <a:gdLst>
                  <a:gd name="connsiteX0" fmla="*/ 146590 w 300393"/>
                  <a:gd name="connsiteY0" fmla="*/ 163125 h 315550"/>
                  <a:gd name="connsiteX1" fmla="*/ 133540 w 300393"/>
                  <a:gd name="connsiteY1" fmla="*/ 32728 h 315550"/>
                  <a:gd name="connsiteX2" fmla="*/ 119634 w 300393"/>
                  <a:gd name="connsiteY2" fmla="*/ 10535 h 315550"/>
                  <a:gd name="connsiteX3" fmla="*/ 86106 w 300393"/>
                  <a:gd name="connsiteY3" fmla="*/ 152 h 315550"/>
                  <a:gd name="connsiteX4" fmla="*/ 19050 w 300393"/>
                  <a:gd name="connsiteY4" fmla="*/ 58350 h 315550"/>
                  <a:gd name="connsiteX5" fmla="*/ 4763 w 300393"/>
                  <a:gd name="connsiteY5" fmla="*/ 155600 h 315550"/>
                  <a:gd name="connsiteX6" fmla="*/ 0 w 300393"/>
                  <a:gd name="connsiteY6" fmla="*/ 289427 h 315550"/>
                  <a:gd name="connsiteX7" fmla="*/ 187071 w 300393"/>
                  <a:gd name="connsiteY7" fmla="*/ 315430 h 315550"/>
                  <a:gd name="connsiteX8" fmla="*/ 274415 w 300393"/>
                  <a:gd name="connsiteY8" fmla="*/ 290855 h 315550"/>
                  <a:gd name="connsiteX9" fmla="*/ 291275 w 300393"/>
                  <a:gd name="connsiteY9" fmla="*/ 203321 h 315550"/>
                  <a:gd name="connsiteX10" fmla="*/ 150400 w 300393"/>
                  <a:gd name="connsiteY10" fmla="*/ 167602 h 31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393" h="315550">
                    <a:moveTo>
                      <a:pt x="146590" y="163125"/>
                    </a:moveTo>
                    <a:cubicBezTo>
                      <a:pt x="155924" y="120834"/>
                      <a:pt x="151257" y="74066"/>
                      <a:pt x="133540" y="32728"/>
                    </a:cubicBezTo>
                    <a:cubicBezTo>
                      <a:pt x="130111" y="24632"/>
                      <a:pt x="126016" y="16440"/>
                      <a:pt x="119634" y="10535"/>
                    </a:cubicBezTo>
                    <a:cubicBezTo>
                      <a:pt x="110490" y="1962"/>
                      <a:pt x="97727" y="-705"/>
                      <a:pt x="86106" y="152"/>
                    </a:cubicBezTo>
                    <a:cubicBezTo>
                      <a:pt x="55150" y="2629"/>
                      <a:pt x="30766" y="28346"/>
                      <a:pt x="19050" y="58350"/>
                    </a:cubicBezTo>
                    <a:cubicBezTo>
                      <a:pt x="7334" y="88354"/>
                      <a:pt x="6001" y="122358"/>
                      <a:pt x="4763" y="155600"/>
                    </a:cubicBezTo>
                    <a:cubicBezTo>
                      <a:pt x="3143" y="200177"/>
                      <a:pt x="1524" y="244850"/>
                      <a:pt x="0" y="289427"/>
                    </a:cubicBezTo>
                    <a:cubicBezTo>
                      <a:pt x="51244" y="300190"/>
                      <a:pt x="135731" y="317144"/>
                      <a:pt x="187071" y="315430"/>
                    </a:cubicBezTo>
                    <a:cubicBezTo>
                      <a:pt x="218123" y="314382"/>
                      <a:pt x="250603" y="310382"/>
                      <a:pt x="274415" y="290855"/>
                    </a:cubicBezTo>
                    <a:cubicBezTo>
                      <a:pt x="298323" y="271329"/>
                      <a:pt x="309658" y="231705"/>
                      <a:pt x="291275" y="203321"/>
                    </a:cubicBezTo>
                    <a:cubicBezTo>
                      <a:pt x="268415" y="167983"/>
                      <a:pt x="187833" y="159410"/>
                      <a:pt x="150400" y="167602"/>
                    </a:cubicBezTo>
                  </a:path>
                </a:pathLst>
              </a:custGeom>
              <a:solidFill>
                <a:srgbClr val="1748A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dirty="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3F1DD-3A0D-4952-8E09-B003FA3C69F3}"/>
              </a:ext>
            </a:extLst>
          </p:cNvPr>
          <p:cNvGrpSpPr/>
          <p:nvPr/>
        </p:nvGrpSpPr>
        <p:grpSpPr>
          <a:xfrm rot="9148252">
            <a:off x="9916011" y="5073227"/>
            <a:ext cx="4204374" cy="2184241"/>
            <a:chOff x="-846614" y="-999589"/>
            <a:chExt cx="4356730" cy="3597988"/>
          </a:xfrm>
        </p:grpSpPr>
        <p:sp>
          <p:nvSpPr>
            <p:cNvPr id="13" name="Graphic 104">
              <a:extLst>
                <a:ext uri="{FF2B5EF4-FFF2-40B4-BE49-F238E27FC236}">
                  <a16:creationId xmlns:a16="http://schemas.microsoft.com/office/drawing/2014/main" id="{7CFB31F7-92D7-476C-BB69-824D2F9A98FE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" name="Graphic 106">
              <a:extLst>
                <a:ext uri="{FF2B5EF4-FFF2-40B4-BE49-F238E27FC236}">
                  <a16:creationId xmlns:a16="http://schemas.microsoft.com/office/drawing/2014/main" id="{55BCA246-A509-4B8B-924F-1F4E285A7709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" name="Graphic 20">
            <a:extLst>
              <a:ext uri="{FF2B5EF4-FFF2-40B4-BE49-F238E27FC236}">
                <a16:creationId xmlns:a16="http://schemas.microsoft.com/office/drawing/2014/main" id="{17915F6A-323B-44B8-817A-00C380DAC598}"/>
              </a:ext>
            </a:extLst>
          </p:cNvPr>
          <p:cNvGrpSpPr/>
          <p:nvPr/>
        </p:nvGrpSpPr>
        <p:grpSpPr>
          <a:xfrm>
            <a:off x="1282508" y="2759076"/>
            <a:ext cx="3496023" cy="4085903"/>
            <a:chOff x="4382376" y="1242935"/>
            <a:chExt cx="3291715" cy="380902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785C3-A286-443B-95FC-2D25011AFB2B}"/>
                </a:ext>
              </a:extLst>
            </p:cNvPr>
            <p:cNvSpPr/>
            <p:nvPr/>
          </p:nvSpPr>
          <p:spPr>
            <a:xfrm>
              <a:off x="5293610" y="1954472"/>
              <a:ext cx="211267" cy="221202"/>
            </a:xfrm>
            <a:custGeom>
              <a:avLst/>
              <a:gdLst>
                <a:gd name="connsiteX0" fmla="*/ 110493 w 211267"/>
                <a:gd name="connsiteY0" fmla="*/ 114071 h 221202"/>
                <a:gd name="connsiteX1" fmla="*/ 122590 w 211267"/>
                <a:gd name="connsiteY1" fmla="*/ 22155 h 221202"/>
                <a:gd name="connsiteX2" fmla="*/ 132972 w 211267"/>
                <a:gd name="connsiteY2" fmla="*/ 6820 h 221202"/>
                <a:gd name="connsiteX3" fmla="*/ 156880 w 211267"/>
                <a:gd name="connsiteY3" fmla="*/ 248 h 221202"/>
                <a:gd name="connsiteX4" fmla="*/ 202981 w 211267"/>
                <a:gd name="connsiteY4" fmla="*/ 42919 h 221202"/>
                <a:gd name="connsiteX5" fmla="*/ 210887 w 211267"/>
                <a:gd name="connsiteY5" fmla="*/ 111976 h 221202"/>
                <a:gd name="connsiteX6" fmla="*/ 211268 w 211267"/>
                <a:gd name="connsiteY6" fmla="*/ 206654 h 221202"/>
                <a:gd name="connsiteX7" fmla="*/ 78394 w 211267"/>
                <a:gd name="connsiteY7" fmla="*/ 220846 h 221202"/>
                <a:gd name="connsiteX8" fmla="*/ 17148 w 211267"/>
                <a:gd name="connsiteY8" fmla="*/ 201511 h 221202"/>
                <a:gd name="connsiteX9" fmla="*/ 7242 w 211267"/>
                <a:gd name="connsiteY9" fmla="*/ 139313 h 221202"/>
                <a:gd name="connsiteX10" fmla="*/ 107636 w 211267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7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2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19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6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128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3B47B2-B202-4F8E-A118-20837C5818BE}"/>
                </a:ext>
              </a:extLst>
            </p:cNvPr>
            <p:cNvSpPr/>
            <p:nvPr/>
          </p:nvSpPr>
          <p:spPr>
            <a:xfrm>
              <a:off x="5579048" y="1980569"/>
              <a:ext cx="124380" cy="121290"/>
            </a:xfrm>
            <a:custGeom>
              <a:avLst/>
              <a:gdLst>
                <a:gd name="connsiteX0" fmla="*/ 65752 w 124380"/>
                <a:gd name="connsiteY0" fmla="*/ 60924 h 121290"/>
                <a:gd name="connsiteX1" fmla="*/ 79468 w 124380"/>
                <a:gd name="connsiteY1" fmla="*/ 10346 h 121290"/>
                <a:gd name="connsiteX2" fmla="*/ 86421 w 124380"/>
                <a:gd name="connsiteY2" fmla="*/ 2535 h 121290"/>
                <a:gd name="connsiteX3" fmla="*/ 100327 w 124380"/>
                <a:gd name="connsiteY3" fmla="*/ 630 h 121290"/>
                <a:gd name="connsiteX4" fmla="*/ 122997 w 124380"/>
                <a:gd name="connsiteY4" fmla="*/ 27967 h 121290"/>
                <a:gd name="connsiteX5" fmla="*/ 122235 w 124380"/>
                <a:gd name="connsiteY5" fmla="*/ 67305 h 121290"/>
                <a:gd name="connsiteX6" fmla="*/ 115377 w 124380"/>
                <a:gd name="connsiteY6" fmla="*/ 120455 h 121290"/>
                <a:gd name="connsiteX7" fmla="*/ 39844 w 124380"/>
                <a:gd name="connsiteY7" fmla="*/ 118455 h 121290"/>
                <a:gd name="connsiteX8" fmla="*/ 6983 w 124380"/>
                <a:gd name="connsiteY8" fmla="*/ 103024 h 121290"/>
                <a:gd name="connsiteX9" fmla="*/ 6030 w 124380"/>
                <a:gd name="connsiteY9" fmla="*/ 67401 h 121290"/>
                <a:gd name="connsiteX10" fmla="*/ 63942 w 124380"/>
                <a:gd name="connsiteY10" fmla="*/ 62543 h 1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80" h="121290">
                  <a:moveTo>
                    <a:pt x="65752" y="60924"/>
                  </a:moveTo>
                  <a:cubicBezTo>
                    <a:pt x="64894" y="43588"/>
                    <a:pt x="69752" y="25491"/>
                    <a:pt x="79468" y="10346"/>
                  </a:cubicBezTo>
                  <a:cubicBezTo>
                    <a:pt x="81373" y="7393"/>
                    <a:pt x="83564" y="4440"/>
                    <a:pt x="86421" y="2535"/>
                  </a:cubicBezTo>
                  <a:cubicBezTo>
                    <a:pt x="90612" y="-227"/>
                    <a:pt x="95756" y="-513"/>
                    <a:pt x="100327" y="630"/>
                  </a:cubicBezTo>
                  <a:cubicBezTo>
                    <a:pt x="112424" y="3678"/>
                    <a:pt x="120330" y="15394"/>
                    <a:pt x="122997" y="27967"/>
                  </a:cubicBezTo>
                  <a:cubicBezTo>
                    <a:pt x="125664" y="40540"/>
                    <a:pt x="123950" y="54066"/>
                    <a:pt x="122235" y="67305"/>
                  </a:cubicBezTo>
                  <a:cubicBezTo>
                    <a:pt x="119949" y="85022"/>
                    <a:pt x="117663" y="102738"/>
                    <a:pt x="115377" y="120455"/>
                  </a:cubicBezTo>
                  <a:cubicBezTo>
                    <a:pt x="94422" y="121312"/>
                    <a:pt x="59942" y="122455"/>
                    <a:pt x="39844" y="118455"/>
                  </a:cubicBezTo>
                  <a:cubicBezTo>
                    <a:pt x="27652" y="115978"/>
                    <a:pt x="15079" y="112263"/>
                    <a:pt x="6983" y="103024"/>
                  </a:cubicBezTo>
                  <a:cubicBezTo>
                    <a:pt x="-1209" y="93785"/>
                    <a:pt x="-3019" y="77402"/>
                    <a:pt x="6030" y="67401"/>
                  </a:cubicBezTo>
                  <a:cubicBezTo>
                    <a:pt x="17365" y="54923"/>
                    <a:pt x="49750" y="56828"/>
                    <a:pt x="63942" y="62543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4CAFD9-5EED-458F-A265-5999D5620AC2}"/>
                </a:ext>
              </a:extLst>
            </p:cNvPr>
            <p:cNvSpPr/>
            <p:nvPr/>
          </p:nvSpPr>
          <p:spPr>
            <a:xfrm>
              <a:off x="6060687" y="2349908"/>
              <a:ext cx="147425" cy="139354"/>
            </a:xfrm>
            <a:custGeom>
              <a:avLst/>
              <a:gdLst>
                <a:gd name="connsiteX0" fmla="*/ 71031 w 147425"/>
                <a:gd name="connsiteY0" fmla="*/ 68774 h 139354"/>
                <a:gd name="connsiteX1" fmla="*/ 131134 w 147425"/>
                <a:gd name="connsiteY1" fmla="*/ 71060 h 139354"/>
                <a:gd name="connsiteX2" fmla="*/ 141707 w 147425"/>
                <a:gd name="connsiteY2" fmla="*/ 76775 h 139354"/>
                <a:gd name="connsiteX3" fmla="*/ 147421 w 147425"/>
                <a:gd name="connsiteY3" fmla="*/ 91825 h 139354"/>
                <a:gd name="connsiteX4" fmla="*/ 122657 w 147425"/>
                <a:gd name="connsiteY4" fmla="*/ 124210 h 139354"/>
                <a:gd name="connsiteX5" fmla="*/ 78460 w 147425"/>
                <a:gd name="connsiteY5" fmla="*/ 133449 h 139354"/>
                <a:gd name="connsiteX6" fmla="*/ 17215 w 147425"/>
                <a:gd name="connsiteY6" fmla="*/ 139354 h 139354"/>
                <a:gd name="connsiteX7" fmla="*/ 70 w 147425"/>
                <a:gd name="connsiteY7" fmla="*/ 54296 h 139354"/>
                <a:gd name="connsiteX8" fmla="*/ 8833 w 147425"/>
                <a:gd name="connsiteY8" fmla="*/ 13529 h 139354"/>
                <a:gd name="connsiteX9" fmla="*/ 48457 w 147425"/>
                <a:gd name="connsiteY9" fmla="*/ 3337 h 139354"/>
                <a:gd name="connsiteX10" fmla="*/ 68745 w 147425"/>
                <a:gd name="connsiteY10" fmla="*/ 66869 h 13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425" h="139354">
                  <a:moveTo>
                    <a:pt x="71031" y="68774"/>
                  </a:moveTo>
                  <a:cubicBezTo>
                    <a:pt x="90176" y="63345"/>
                    <a:pt x="111703" y="64107"/>
                    <a:pt x="131134" y="71060"/>
                  </a:cubicBezTo>
                  <a:cubicBezTo>
                    <a:pt x="134944" y="72394"/>
                    <a:pt x="138753" y="74108"/>
                    <a:pt x="141707" y="76775"/>
                  </a:cubicBezTo>
                  <a:cubicBezTo>
                    <a:pt x="145897" y="80776"/>
                    <a:pt x="147517" y="86491"/>
                    <a:pt x="147421" y="91825"/>
                  </a:cubicBezTo>
                  <a:cubicBezTo>
                    <a:pt x="147136" y="106112"/>
                    <a:pt x="136087" y="118019"/>
                    <a:pt x="122657" y="124210"/>
                  </a:cubicBezTo>
                  <a:cubicBezTo>
                    <a:pt x="109226" y="130401"/>
                    <a:pt x="93700" y="132020"/>
                    <a:pt x="78460" y="133449"/>
                  </a:cubicBezTo>
                  <a:cubicBezTo>
                    <a:pt x="58077" y="135449"/>
                    <a:pt x="37693" y="137449"/>
                    <a:pt x="17215" y="139354"/>
                  </a:cubicBezTo>
                  <a:cubicBezTo>
                    <a:pt x="10833" y="116113"/>
                    <a:pt x="736" y="77918"/>
                    <a:pt x="70" y="54296"/>
                  </a:cubicBezTo>
                  <a:cubicBezTo>
                    <a:pt x="-311" y="40009"/>
                    <a:pt x="641" y="25054"/>
                    <a:pt x="8833" y="13529"/>
                  </a:cubicBezTo>
                  <a:cubicBezTo>
                    <a:pt x="17024" y="2004"/>
                    <a:pt x="34931" y="-4282"/>
                    <a:pt x="48457" y="3337"/>
                  </a:cubicBezTo>
                  <a:cubicBezTo>
                    <a:pt x="65316" y="12862"/>
                    <a:pt x="71507" y="49534"/>
                    <a:pt x="68745" y="66869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5BCBBF-8C0A-496C-AFA3-23FC6FC3D5CF}"/>
                </a:ext>
              </a:extLst>
            </p:cNvPr>
            <p:cNvSpPr/>
            <p:nvPr/>
          </p:nvSpPr>
          <p:spPr>
            <a:xfrm>
              <a:off x="5569073" y="2202408"/>
              <a:ext cx="211267" cy="221202"/>
            </a:xfrm>
            <a:custGeom>
              <a:avLst/>
              <a:gdLst>
                <a:gd name="connsiteX0" fmla="*/ 110493 w 211267"/>
                <a:gd name="connsiteY0" fmla="*/ 114071 h 221202"/>
                <a:gd name="connsiteX1" fmla="*/ 122590 w 211267"/>
                <a:gd name="connsiteY1" fmla="*/ 22155 h 221202"/>
                <a:gd name="connsiteX2" fmla="*/ 132972 w 211267"/>
                <a:gd name="connsiteY2" fmla="*/ 6820 h 221202"/>
                <a:gd name="connsiteX3" fmla="*/ 156880 w 211267"/>
                <a:gd name="connsiteY3" fmla="*/ 248 h 221202"/>
                <a:gd name="connsiteX4" fmla="*/ 202981 w 211267"/>
                <a:gd name="connsiteY4" fmla="*/ 42920 h 221202"/>
                <a:gd name="connsiteX5" fmla="*/ 210887 w 211267"/>
                <a:gd name="connsiteY5" fmla="*/ 111976 h 221202"/>
                <a:gd name="connsiteX6" fmla="*/ 211268 w 211267"/>
                <a:gd name="connsiteY6" fmla="*/ 206654 h 221202"/>
                <a:gd name="connsiteX7" fmla="*/ 78394 w 211267"/>
                <a:gd name="connsiteY7" fmla="*/ 220847 h 221202"/>
                <a:gd name="connsiteX8" fmla="*/ 17148 w 211267"/>
                <a:gd name="connsiteY8" fmla="*/ 201511 h 221202"/>
                <a:gd name="connsiteX9" fmla="*/ 7242 w 211267"/>
                <a:gd name="connsiteY9" fmla="*/ 139313 h 221202"/>
                <a:gd name="connsiteX10" fmla="*/ 107636 w 211267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7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2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20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7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223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328B2F-58A1-4296-9FB4-5A52F4F75065}"/>
                </a:ext>
              </a:extLst>
            </p:cNvPr>
            <p:cNvSpPr/>
            <p:nvPr/>
          </p:nvSpPr>
          <p:spPr>
            <a:xfrm>
              <a:off x="6202585" y="1980813"/>
              <a:ext cx="250434" cy="207078"/>
            </a:xfrm>
            <a:custGeom>
              <a:avLst/>
              <a:gdLst>
                <a:gd name="connsiteX0" fmla="*/ 125062 w 250434"/>
                <a:gd name="connsiteY0" fmla="*/ 71823 h 207078"/>
                <a:gd name="connsiteX1" fmla="*/ 208215 w 250434"/>
                <a:gd name="connsiteY1" fmla="*/ 30771 h 207078"/>
                <a:gd name="connsiteX2" fmla="*/ 226694 w 250434"/>
                <a:gd name="connsiteY2" fmla="*/ 30771 h 207078"/>
                <a:gd name="connsiteX3" fmla="*/ 245458 w 250434"/>
                <a:gd name="connsiteY3" fmla="*/ 46963 h 207078"/>
                <a:gd name="connsiteX4" fmla="*/ 235743 w 250434"/>
                <a:gd name="connsiteY4" fmla="*/ 108971 h 207078"/>
                <a:gd name="connsiteX5" fmla="*/ 182688 w 250434"/>
                <a:gd name="connsiteY5" fmla="*/ 154024 h 207078"/>
                <a:gd name="connsiteX6" fmla="*/ 104202 w 250434"/>
                <a:gd name="connsiteY6" fmla="*/ 207078 h 207078"/>
                <a:gd name="connsiteX7" fmla="*/ 18477 w 250434"/>
                <a:gd name="connsiteY7" fmla="*/ 104589 h 207078"/>
                <a:gd name="connsiteX8" fmla="*/ 475 w 250434"/>
                <a:gd name="connsiteY8" fmla="*/ 42963 h 207078"/>
                <a:gd name="connsiteX9" fmla="*/ 46671 w 250434"/>
                <a:gd name="connsiteY9" fmla="*/ 5 h 207078"/>
                <a:gd name="connsiteX10" fmla="*/ 120871 w 250434"/>
                <a:gd name="connsiteY10" fmla="*/ 71157 h 20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434" h="207078">
                  <a:moveTo>
                    <a:pt x="125062" y="71823"/>
                  </a:moveTo>
                  <a:cubicBezTo>
                    <a:pt x="146969" y="50392"/>
                    <a:pt x="176687" y="35628"/>
                    <a:pt x="208215" y="30771"/>
                  </a:cubicBezTo>
                  <a:cubicBezTo>
                    <a:pt x="214407" y="29818"/>
                    <a:pt x="220788" y="29247"/>
                    <a:pt x="226694" y="30771"/>
                  </a:cubicBezTo>
                  <a:cubicBezTo>
                    <a:pt x="235266" y="33057"/>
                    <a:pt x="241648" y="39629"/>
                    <a:pt x="245458" y="46963"/>
                  </a:cubicBezTo>
                  <a:cubicBezTo>
                    <a:pt x="255554" y="66489"/>
                    <a:pt x="249268" y="90683"/>
                    <a:pt x="235743" y="108971"/>
                  </a:cubicBezTo>
                  <a:cubicBezTo>
                    <a:pt x="222122" y="127259"/>
                    <a:pt x="202215" y="140784"/>
                    <a:pt x="182688" y="154024"/>
                  </a:cubicBezTo>
                  <a:cubicBezTo>
                    <a:pt x="156494" y="171741"/>
                    <a:pt x="130396" y="189362"/>
                    <a:pt x="104202" y="207078"/>
                  </a:cubicBezTo>
                  <a:cubicBezTo>
                    <a:pt x="78580" y="180313"/>
                    <a:pt x="36670" y="136022"/>
                    <a:pt x="18477" y="104589"/>
                  </a:cubicBezTo>
                  <a:cubicBezTo>
                    <a:pt x="7428" y="85539"/>
                    <a:pt x="-2287" y="64584"/>
                    <a:pt x="475" y="42963"/>
                  </a:cubicBezTo>
                  <a:cubicBezTo>
                    <a:pt x="3237" y="21341"/>
                    <a:pt x="22763" y="-376"/>
                    <a:pt x="46671" y="5"/>
                  </a:cubicBezTo>
                  <a:cubicBezTo>
                    <a:pt x="76485" y="481"/>
                    <a:pt x="111822" y="45534"/>
                    <a:pt x="120871" y="71157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F966AA-6ABB-43BC-8E84-0717F24320EB}"/>
                </a:ext>
              </a:extLst>
            </p:cNvPr>
            <p:cNvSpPr/>
            <p:nvPr/>
          </p:nvSpPr>
          <p:spPr>
            <a:xfrm>
              <a:off x="6122601" y="2142014"/>
              <a:ext cx="124847" cy="114933"/>
            </a:xfrm>
            <a:custGeom>
              <a:avLst/>
              <a:gdLst>
                <a:gd name="connsiteX0" fmla="*/ 65600 w 124847"/>
                <a:gd name="connsiteY0" fmla="*/ 50164 h 114933"/>
                <a:gd name="connsiteX1" fmla="*/ 88555 w 124847"/>
                <a:gd name="connsiteY1" fmla="*/ 6634 h 114933"/>
                <a:gd name="connsiteX2" fmla="*/ 96556 w 124847"/>
                <a:gd name="connsiteY2" fmla="*/ 919 h 114933"/>
                <a:gd name="connsiteX3" fmla="*/ 109701 w 124847"/>
                <a:gd name="connsiteY3" fmla="*/ 2062 h 114933"/>
                <a:gd name="connsiteX4" fmla="*/ 124846 w 124847"/>
                <a:gd name="connsiteY4" fmla="*/ 31780 h 114933"/>
                <a:gd name="connsiteX5" fmla="*/ 116083 w 124847"/>
                <a:gd name="connsiteY5" fmla="*/ 67689 h 114933"/>
                <a:gd name="connsiteX6" fmla="*/ 98843 w 124847"/>
                <a:gd name="connsiteY6" fmla="*/ 114933 h 114933"/>
                <a:gd name="connsiteX7" fmla="*/ 30072 w 124847"/>
                <a:gd name="connsiteY7" fmla="*/ 97598 h 114933"/>
                <a:gd name="connsiteX8" fmla="*/ 3116 w 124847"/>
                <a:gd name="connsiteY8" fmla="*/ 76738 h 114933"/>
                <a:gd name="connsiteX9" fmla="*/ 9593 w 124847"/>
                <a:gd name="connsiteY9" fmla="*/ 43877 h 114933"/>
                <a:gd name="connsiteX10" fmla="*/ 63695 w 124847"/>
                <a:gd name="connsiteY10" fmla="*/ 51306 h 11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47" h="114933">
                  <a:moveTo>
                    <a:pt x="65600" y="50164"/>
                  </a:moveTo>
                  <a:cubicBezTo>
                    <a:pt x="68363" y="34162"/>
                    <a:pt x="76554" y="18541"/>
                    <a:pt x="88555" y="6634"/>
                  </a:cubicBezTo>
                  <a:cubicBezTo>
                    <a:pt x="90937" y="4253"/>
                    <a:pt x="93508" y="2062"/>
                    <a:pt x="96556" y="919"/>
                  </a:cubicBezTo>
                  <a:cubicBezTo>
                    <a:pt x="100938" y="-795"/>
                    <a:pt x="105796" y="62"/>
                    <a:pt x="109701" y="2062"/>
                  </a:cubicBezTo>
                  <a:cubicBezTo>
                    <a:pt x="120179" y="7301"/>
                    <a:pt x="124941" y="19683"/>
                    <a:pt x="124846" y="31780"/>
                  </a:cubicBezTo>
                  <a:cubicBezTo>
                    <a:pt x="124655" y="43877"/>
                    <a:pt x="120369" y="55878"/>
                    <a:pt x="116083" y="67689"/>
                  </a:cubicBezTo>
                  <a:cubicBezTo>
                    <a:pt x="110368" y="83406"/>
                    <a:pt x="104557" y="99217"/>
                    <a:pt x="98843" y="114933"/>
                  </a:cubicBezTo>
                  <a:cubicBezTo>
                    <a:pt x="79507" y="111409"/>
                    <a:pt x="47693" y="105408"/>
                    <a:pt x="30072" y="97598"/>
                  </a:cubicBezTo>
                  <a:cubicBezTo>
                    <a:pt x="19404" y="92835"/>
                    <a:pt x="8641" y="86835"/>
                    <a:pt x="3116" y="76738"/>
                  </a:cubicBezTo>
                  <a:cubicBezTo>
                    <a:pt x="-2408" y="66547"/>
                    <a:pt x="-789" y="51211"/>
                    <a:pt x="9593" y="43877"/>
                  </a:cubicBezTo>
                  <a:cubicBezTo>
                    <a:pt x="22547" y="34828"/>
                    <a:pt x="51789" y="43210"/>
                    <a:pt x="63695" y="51306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E28A5C0-3DE7-4CD2-92AB-CEFAFC1C6735}"/>
                </a:ext>
              </a:extLst>
            </p:cNvPr>
            <p:cNvSpPr/>
            <p:nvPr/>
          </p:nvSpPr>
          <p:spPr>
            <a:xfrm>
              <a:off x="5757928" y="2064579"/>
              <a:ext cx="124380" cy="121290"/>
            </a:xfrm>
            <a:custGeom>
              <a:avLst/>
              <a:gdLst>
                <a:gd name="connsiteX0" fmla="*/ 65752 w 124380"/>
                <a:gd name="connsiteY0" fmla="*/ 60924 h 121290"/>
                <a:gd name="connsiteX1" fmla="*/ 79468 w 124380"/>
                <a:gd name="connsiteY1" fmla="*/ 10346 h 121290"/>
                <a:gd name="connsiteX2" fmla="*/ 86421 w 124380"/>
                <a:gd name="connsiteY2" fmla="*/ 2535 h 121290"/>
                <a:gd name="connsiteX3" fmla="*/ 100327 w 124380"/>
                <a:gd name="connsiteY3" fmla="*/ 630 h 121290"/>
                <a:gd name="connsiteX4" fmla="*/ 122997 w 124380"/>
                <a:gd name="connsiteY4" fmla="*/ 27967 h 121290"/>
                <a:gd name="connsiteX5" fmla="*/ 122235 w 124380"/>
                <a:gd name="connsiteY5" fmla="*/ 67305 h 121290"/>
                <a:gd name="connsiteX6" fmla="*/ 115377 w 124380"/>
                <a:gd name="connsiteY6" fmla="*/ 120455 h 121290"/>
                <a:gd name="connsiteX7" fmla="*/ 39844 w 124380"/>
                <a:gd name="connsiteY7" fmla="*/ 118455 h 121290"/>
                <a:gd name="connsiteX8" fmla="*/ 6983 w 124380"/>
                <a:gd name="connsiteY8" fmla="*/ 103024 h 121290"/>
                <a:gd name="connsiteX9" fmla="*/ 6030 w 124380"/>
                <a:gd name="connsiteY9" fmla="*/ 67401 h 121290"/>
                <a:gd name="connsiteX10" fmla="*/ 63942 w 124380"/>
                <a:gd name="connsiteY10" fmla="*/ 62543 h 1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80" h="121290">
                  <a:moveTo>
                    <a:pt x="65752" y="60924"/>
                  </a:moveTo>
                  <a:cubicBezTo>
                    <a:pt x="64895" y="43588"/>
                    <a:pt x="69752" y="25491"/>
                    <a:pt x="79468" y="10346"/>
                  </a:cubicBezTo>
                  <a:cubicBezTo>
                    <a:pt x="81373" y="7393"/>
                    <a:pt x="83564" y="4440"/>
                    <a:pt x="86421" y="2535"/>
                  </a:cubicBezTo>
                  <a:cubicBezTo>
                    <a:pt x="90612" y="-227"/>
                    <a:pt x="95756" y="-513"/>
                    <a:pt x="100327" y="630"/>
                  </a:cubicBezTo>
                  <a:cubicBezTo>
                    <a:pt x="112424" y="3678"/>
                    <a:pt x="120330" y="15394"/>
                    <a:pt x="122997" y="27967"/>
                  </a:cubicBezTo>
                  <a:cubicBezTo>
                    <a:pt x="125664" y="40540"/>
                    <a:pt x="123950" y="54066"/>
                    <a:pt x="122235" y="67305"/>
                  </a:cubicBezTo>
                  <a:cubicBezTo>
                    <a:pt x="119949" y="85022"/>
                    <a:pt x="117663" y="102738"/>
                    <a:pt x="115377" y="120455"/>
                  </a:cubicBezTo>
                  <a:cubicBezTo>
                    <a:pt x="94422" y="121312"/>
                    <a:pt x="59942" y="122455"/>
                    <a:pt x="39844" y="118455"/>
                  </a:cubicBezTo>
                  <a:cubicBezTo>
                    <a:pt x="27652" y="115978"/>
                    <a:pt x="15079" y="112263"/>
                    <a:pt x="6983" y="103024"/>
                  </a:cubicBezTo>
                  <a:cubicBezTo>
                    <a:pt x="-1209" y="93785"/>
                    <a:pt x="-3019" y="77402"/>
                    <a:pt x="6030" y="67401"/>
                  </a:cubicBezTo>
                  <a:cubicBezTo>
                    <a:pt x="17365" y="54923"/>
                    <a:pt x="49750" y="56828"/>
                    <a:pt x="63942" y="62543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2CD516-AC63-4CA9-BF7B-0C5EE37EFF73}"/>
                </a:ext>
              </a:extLst>
            </p:cNvPr>
            <p:cNvSpPr/>
            <p:nvPr/>
          </p:nvSpPr>
          <p:spPr>
            <a:xfrm>
              <a:off x="7298082" y="1541177"/>
              <a:ext cx="124847" cy="114933"/>
            </a:xfrm>
            <a:custGeom>
              <a:avLst/>
              <a:gdLst>
                <a:gd name="connsiteX0" fmla="*/ 65600 w 124847"/>
                <a:gd name="connsiteY0" fmla="*/ 50164 h 114933"/>
                <a:gd name="connsiteX1" fmla="*/ 88555 w 124847"/>
                <a:gd name="connsiteY1" fmla="*/ 6634 h 114933"/>
                <a:gd name="connsiteX2" fmla="*/ 96556 w 124847"/>
                <a:gd name="connsiteY2" fmla="*/ 919 h 114933"/>
                <a:gd name="connsiteX3" fmla="*/ 109701 w 124847"/>
                <a:gd name="connsiteY3" fmla="*/ 2062 h 114933"/>
                <a:gd name="connsiteX4" fmla="*/ 124846 w 124847"/>
                <a:gd name="connsiteY4" fmla="*/ 31780 h 114933"/>
                <a:gd name="connsiteX5" fmla="*/ 116083 w 124847"/>
                <a:gd name="connsiteY5" fmla="*/ 67690 h 114933"/>
                <a:gd name="connsiteX6" fmla="*/ 98842 w 124847"/>
                <a:gd name="connsiteY6" fmla="*/ 114934 h 114933"/>
                <a:gd name="connsiteX7" fmla="*/ 30072 w 124847"/>
                <a:gd name="connsiteY7" fmla="*/ 97598 h 114933"/>
                <a:gd name="connsiteX8" fmla="*/ 3116 w 124847"/>
                <a:gd name="connsiteY8" fmla="*/ 76738 h 114933"/>
                <a:gd name="connsiteX9" fmla="*/ 9593 w 124847"/>
                <a:gd name="connsiteY9" fmla="*/ 43877 h 114933"/>
                <a:gd name="connsiteX10" fmla="*/ 63695 w 124847"/>
                <a:gd name="connsiteY10" fmla="*/ 51307 h 11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47" h="114933">
                  <a:moveTo>
                    <a:pt x="65600" y="50164"/>
                  </a:moveTo>
                  <a:cubicBezTo>
                    <a:pt x="68363" y="34162"/>
                    <a:pt x="76554" y="18541"/>
                    <a:pt x="88555" y="6634"/>
                  </a:cubicBezTo>
                  <a:cubicBezTo>
                    <a:pt x="90937" y="4253"/>
                    <a:pt x="93508" y="2062"/>
                    <a:pt x="96556" y="919"/>
                  </a:cubicBezTo>
                  <a:cubicBezTo>
                    <a:pt x="100938" y="-795"/>
                    <a:pt x="105796" y="62"/>
                    <a:pt x="109701" y="2062"/>
                  </a:cubicBezTo>
                  <a:cubicBezTo>
                    <a:pt x="120179" y="7301"/>
                    <a:pt x="124941" y="19684"/>
                    <a:pt x="124846" y="31780"/>
                  </a:cubicBezTo>
                  <a:cubicBezTo>
                    <a:pt x="124655" y="43877"/>
                    <a:pt x="120369" y="55879"/>
                    <a:pt x="116083" y="67690"/>
                  </a:cubicBezTo>
                  <a:cubicBezTo>
                    <a:pt x="110368" y="83406"/>
                    <a:pt x="104557" y="99217"/>
                    <a:pt x="98842" y="114934"/>
                  </a:cubicBezTo>
                  <a:cubicBezTo>
                    <a:pt x="79507" y="111409"/>
                    <a:pt x="47693" y="105409"/>
                    <a:pt x="30072" y="97598"/>
                  </a:cubicBezTo>
                  <a:cubicBezTo>
                    <a:pt x="19404" y="92836"/>
                    <a:pt x="8641" y="86835"/>
                    <a:pt x="3116" y="76738"/>
                  </a:cubicBezTo>
                  <a:cubicBezTo>
                    <a:pt x="-2408" y="66547"/>
                    <a:pt x="-789" y="51211"/>
                    <a:pt x="9593" y="43877"/>
                  </a:cubicBezTo>
                  <a:cubicBezTo>
                    <a:pt x="22547" y="34828"/>
                    <a:pt x="51789" y="43210"/>
                    <a:pt x="63695" y="51307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EBC47E-1625-4796-98CD-E63D72F6F562}"/>
                </a:ext>
              </a:extLst>
            </p:cNvPr>
            <p:cNvSpPr/>
            <p:nvPr/>
          </p:nvSpPr>
          <p:spPr>
            <a:xfrm>
              <a:off x="7425810" y="1763549"/>
              <a:ext cx="147425" cy="139354"/>
            </a:xfrm>
            <a:custGeom>
              <a:avLst/>
              <a:gdLst>
                <a:gd name="connsiteX0" fmla="*/ 71031 w 147425"/>
                <a:gd name="connsiteY0" fmla="*/ 68774 h 139354"/>
                <a:gd name="connsiteX1" fmla="*/ 131134 w 147425"/>
                <a:gd name="connsiteY1" fmla="*/ 71060 h 139354"/>
                <a:gd name="connsiteX2" fmla="*/ 141706 w 147425"/>
                <a:gd name="connsiteY2" fmla="*/ 76775 h 139354"/>
                <a:gd name="connsiteX3" fmla="*/ 147421 w 147425"/>
                <a:gd name="connsiteY3" fmla="*/ 91825 h 139354"/>
                <a:gd name="connsiteX4" fmla="*/ 122656 w 147425"/>
                <a:gd name="connsiteY4" fmla="*/ 124210 h 139354"/>
                <a:gd name="connsiteX5" fmla="*/ 78460 w 147425"/>
                <a:gd name="connsiteY5" fmla="*/ 133449 h 139354"/>
                <a:gd name="connsiteX6" fmla="*/ 17215 w 147425"/>
                <a:gd name="connsiteY6" fmla="*/ 139354 h 139354"/>
                <a:gd name="connsiteX7" fmla="*/ 70 w 147425"/>
                <a:gd name="connsiteY7" fmla="*/ 54296 h 139354"/>
                <a:gd name="connsiteX8" fmla="*/ 8833 w 147425"/>
                <a:gd name="connsiteY8" fmla="*/ 13529 h 139354"/>
                <a:gd name="connsiteX9" fmla="*/ 48457 w 147425"/>
                <a:gd name="connsiteY9" fmla="*/ 3337 h 139354"/>
                <a:gd name="connsiteX10" fmla="*/ 68745 w 147425"/>
                <a:gd name="connsiteY10" fmla="*/ 66869 h 13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425" h="139354">
                  <a:moveTo>
                    <a:pt x="71031" y="68774"/>
                  </a:moveTo>
                  <a:cubicBezTo>
                    <a:pt x="90176" y="63345"/>
                    <a:pt x="111703" y="64107"/>
                    <a:pt x="131134" y="71060"/>
                  </a:cubicBezTo>
                  <a:cubicBezTo>
                    <a:pt x="134944" y="72394"/>
                    <a:pt x="138754" y="74108"/>
                    <a:pt x="141706" y="76775"/>
                  </a:cubicBezTo>
                  <a:cubicBezTo>
                    <a:pt x="145897" y="80776"/>
                    <a:pt x="147517" y="86491"/>
                    <a:pt x="147421" y="91825"/>
                  </a:cubicBezTo>
                  <a:cubicBezTo>
                    <a:pt x="147136" y="106112"/>
                    <a:pt x="136087" y="118018"/>
                    <a:pt x="122656" y="124210"/>
                  </a:cubicBezTo>
                  <a:cubicBezTo>
                    <a:pt x="109226" y="130401"/>
                    <a:pt x="93701" y="132020"/>
                    <a:pt x="78460" y="133449"/>
                  </a:cubicBezTo>
                  <a:cubicBezTo>
                    <a:pt x="58077" y="135449"/>
                    <a:pt x="37693" y="137450"/>
                    <a:pt x="17215" y="139354"/>
                  </a:cubicBezTo>
                  <a:cubicBezTo>
                    <a:pt x="10833" y="116113"/>
                    <a:pt x="736" y="77918"/>
                    <a:pt x="70" y="54296"/>
                  </a:cubicBezTo>
                  <a:cubicBezTo>
                    <a:pt x="-311" y="40009"/>
                    <a:pt x="641" y="25054"/>
                    <a:pt x="8833" y="13529"/>
                  </a:cubicBezTo>
                  <a:cubicBezTo>
                    <a:pt x="17119" y="2004"/>
                    <a:pt x="34931" y="-4283"/>
                    <a:pt x="48457" y="3337"/>
                  </a:cubicBezTo>
                  <a:cubicBezTo>
                    <a:pt x="65316" y="12862"/>
                    <a:pt x="71507" y="49534"/>
                    <a:pt x="68745" y="66869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39BF6D-4C8F-4BD9-8DE6-5E24CD7BA165}"/>
                </a:ext>
              </a:extLst>
            </p:cNvPr>
            <p:cNvSpPr/>
            <p:nvPr/>
          </p:nvSpPr>
          <p:spPr>
            <a:xfrm>
              <a:off x="6795322" y="1596903"/>
              <a:ext cx="211268" cy="221202"/>
            </a:xfrm>
            <a:custGeom>
              <a:avLst/>
              <a:gdLst>
                <a:gd name="connsiteX0" fmla="*/ 110493 w 211268"/>
                <a:gd name="connsiteY0" fmla="*/ 114071 h 221202"/>
                <a:gd name="connsiteX1" fmla="*/ 122590 w 211268"/>
                <a:gd name="connsiteY1" fmla="*/ 22155 h 221202"/>
                <a:gd name="connsiteX2" fmla="*/ 132973 w 211268"/>
                <a:gd name="connsiteY2" fmla="*/ 6820 h 221202"/>
                <a:gd name="connsiteX3" fmla="*/ 156880 w 211268"/>
                <a:gd name="connsiteY3" fmla="*/ 248 h 221202"/>
                <a:gd name="connsiteX4" fmla="*/ 202981 w 211268"/>
                <a:gd name="connsiteY4" fmla="*/ 42920 h 221202"/>
                <a:gd name="connsiteX5" fmla="*/ 210887 w 211268"/>
                <a:gd name="connsiteY5" fmla="*/ 111976 h 221202"/>
                <a:gd name="connsiteX6" fmla="*/ 211268 w 211268"/>
                <a:gd name="connsiteY6" fmla="*/ 206654 h 221202"/>
                <a:gd name="connsiteX7" fmla="*/ 78394 w 211268"/>
                <a:gd name="connsiteY7" fmla="*/ 220847 h 221202"/>
                <a:gd name="connsiteX8" fmla="*/ 17148 w 211268"/>
                <a:gd name="connsiteY8" fmla="*/ 201511 h 221202"/>
                <a:gd name="connsiteX9" fmla="*/ 7242 w 211268"/>
                <a:gd name="connsiteY9" fmla="*/ 139313 h 221202"/>
                <a:gd name="connsiteX10" fmla="*/ 107636 w 211268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8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3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20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7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223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C95C139-8367-4EBF-B2F5-0329C229909F}"/>
                </a:ext>
              </a:extLst>
            </p:cNvPr>
            <p:cNvSpPr/>
            <p:nvPr/>
          </p:nvSpPr>
          <p:spPr>
            <a:xfrm>
              <a:off x="4382376" y="1371613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3" y="232777"/>
                    <a:pt x="21412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C19E75-3F9B-4E8F-A9D8-4954CAE921E0}"/>
                </a:ext>
              </a:extLst>
            </p:cNvPr>
            <p:cNvSpPr/>
            <p:nvPr/>
          </p:nvSpPr>
          <p:spPr>
            <a:xfrm>
              <a:off x="5406399" y="1512662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5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5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F590EE-500E-4EE1-8928-8C5AC2918F49}"/>
                </a:ext>
              </a:extLst>
            </p:cNvPr>
            <p:cNvSpPr/>
            <p:nvPr/>
          </p:nvSpPr>
          <p:spPr>
            <a:xfrm>
              <a:off x="5199598" y="1790794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500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2" y="67532"/>
                    <a:pt x="157642" y="80582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9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9736BA-0545-4CEC-AFDD-6E7561D73CCB}"/>
                </a:ext>
              </a:extLst>
            </p:cNvPr>
            <p:cNvSpPr/>
            <p:nvPr/>
          </p:nvSpPr>
          <p:spPr>
            <a:xfrm>
              <a:off x="4768448" y="1515317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2E79C0-3324-48B3-86A0-3220EF258898}"/>
                </a:ext>
              </a:extLst>
            </p:cNvPr>
            <p:cNvSpPr/>
            <p:nvPr/>
          </p:nvSpPr>
          <p:spPr>
            <a:xfrm>
              <a:off x="5194554" y="2181145"/>
              <a:ext cx="188808" cy="200784"/>
            </a:xfrm>
            <a:custGeom>
              <a:avLst/>
              <a:gdLst>
                <a:gd name="connsiteX0" fmla="*/ 101632 w 188808"/>
                <a:gd name="connsiteY0" fmla="*/ 106092 h 200784"/>
                <a:gd name="connsiteX1" fmla="*/ 176117 w 188808"/>
                <a:gd name="connsiteY1" fmla="*/ 137811 h 200784"/>
                <a:gd name="connsiteX2" fmla="*/ 186595 w 188808"/>
                <a:gd name="connsiteY2" fmla="*/ 150098 h 200784"/>
                <a:gd name="connsiteX3" fmla="*/ 186500 w 188808"/>
                <a:gd name="connsiteY3" fmla="*/ 171815 h 200784"/>
                <a:gd name="connsiteX4" fmla="*/ 139827 w 188808"/>
                <a:gd name="connsiteY4" fmla="*/ 200580 h 200784"/>
                <a:gd name="connsiteX5" fmla="*/ 79820 w 188808"/>
                <a:gd name="connsiteY5" fmla="*/ 191055 h 200784"/>
                <a:gd name="connsiteX6" fmla="*/ 0 w 188808"/>
                <a:gd name="connsiteY6" fmla="*/ 169148 h 200784"/>
                <a:gd name="connsiteX7" fmla="*/ 19241 w 188808"/>
                <a:gd name="connsiteY7" fmla="*/ 53991 h 200784"/>
                <a:gd name="connsiteX8" fmla="*/ 49816 w 188808"/>
                <a:gd name="connsiteY8" fmla="*/ 7032 h 200784"/>
                <a:gd name="connsiteX9" fmla="*/ 104584 w 188808"/>
                <a:gd name="connsiteY9" fmla="*/ 13224 h 200784"/>
                <a:gd name="connsiteX10" fmla="*/ 99632 w 188808"/>
                <a:gd name="connsiteY10" fmla="*/ 102854 h 20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8" h="200784">
                  <a:moveTo>
                    <a:pt x="101632" y="106092"/>
                  </a:moveTo>
                  <a:cubicBezTo>
                    <a:pt x="128302" y="108378"/>
                    <a:pt x="154972" y="119808"/>
                    <a:pt x="176117" y="137811"/>
                  </a:cubicBezTo>
                  <a:cubicBezTo>
                    <a:pt x="180308" y="141335"/>
                    <a:pt x="184309" y="145240"/>
                    <a:pt x="186595" y="150098"/>
                  </a:cubicBezTo>
                  <a:cubicBezTo>
                    <a:pt x="189929" y="157051"/>
                    <a:pt x="189167" y="165052"/>
                    <a:pt x="186500" y="171815"/>
                  </a:cubicBezTo>
                  <a:cubicBezTo>
                    <a:pt x="179356" y="189627"/>
                    <a:pt x="159639" y="199247"/>
                    <a:pt x="139827" y="200580"/>
                  </a:cubicBezTo>
                  <a:cubicBezTo>
                    <a:pt x="120015" y="201914"/>
                    <a:pt x="99632" y="196485"/>
                    <a:pt x="79820" y="191055"/>
                  </a:cubicBezTo>
                  <a:cubicBezTo>
                    <a:pt x="53245" y="183721"/>
                    <a:pt x="26575" y="176482"/>
                    <a:pt x="0" y="169148"/>
                  </a:cubicBezTo>
                  <a:cubicBezTo>
                    <a:pt x="3143" y="136953"/>
                    <a:pt x="8668" y="83994"/>
                    <a:pt x="19241" y="53991"/>
                  </a:cubicBezTo>
                  <a:cubicBezTo>
                    <a:pt x="25622" y="35893"/>
                    <a:pt x="33909" y="17510"/>
                    <a:pt x="49816" y="7032"/>
                  </a:cubicBezTo>
                  <a:cubicBezTo>
                    <a:pt x="65722" y="-3445"/>
                    <a:pt x="91154" y="-2874"/>
                    <a:pt x="104584" y="13224"/>
                  </a:cubicBezTo>
                  <a:cubicBezTo>
                    <a:pt x="121158" y="33226"/>
                    <a:pt x="111442" y="82375"/>
                    <a:pt x="99632" y="102854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50C5D6D-F2B7-4073-99A1-41F145D1FE41}"/>
                </a:ext>
              </a:extLst>
            </p:cNvPr>
            <p:cNvSpPr/>
            <p:nvPr/>
          </p:nvSpPr>
          <p:spPr>
            <a:xfrm>
              <a:off x="4609833" y="1815478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09" y="265543"/>
                    <a:pt x="75323" y="245160"/>
                  </a:cubicBezTo>
                  <a:cubicBezTo>
                    <a:pt x="48463" y="232777"/>
                    <a:pt x="21412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3515244-44F2-4785-9574-A76FE0100A74}"/>
                </a:ext>
              </a:extLst>
            </p:cNvPr>
            <p:cNvSpPr/>
            <p:nvPr/>
          </p:nvSpPr>
          <p:spPr>
            <a:xfrm>
              <a:off x="5564895" y="1789364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5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5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7FB5AFA-BBE1-4B65-B6A3-B2A38CC08351}"/>
                </a:ext>
              </a:extLst>
            </p:cNvPr>
            <p:cNvSpPr/>
            <p:nvPr/>
          </p:nvSpPr>
          <p:spPr>
            <a:xfrm>
              <a:off x="5384193" y="1982342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500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2" y="67532"/>
                    <a:pt x="157642" y="80581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8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2CC638-F3BA-4509-8075-469B106D4AA2}"/>
                </a:ext>
              </a:extLst>
            </p:cNvPr>
            <p:cNvSpPr/>
            <p:nvPr/>
          </p:nvSpPr>
          <p:spPr>
            <a:xfrm>
              <a:off x="4953042" y="1706864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C1B482-B85F-4D00-8403-FB775D00E77B}"/>
                </a:ext>
              </a:extLst>
            </p:cNvPr>
            <p:cNvSpPr/>
            <p:nvPr/>
          </p:nvSpPr>
          <p:spPr>
            <a:xfrm>
              <a:off x="6333192" y="1371613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2" y="232777"/>
                    <a:pt x="21411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AD4F3B2-248D-4156-BD64-145CAB69224B}"/>
                </a:ext>
              </a:extLst>
            </p:cNvPr>
            <p:cNvSpPr/>
            <p:nvPr/>
          </p:nvSpPr>
          <p:spPr>
            <a:xfrm>
              <a:off x="7357214" y="1512662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4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4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98D7292-D9C8-42D7-92FB-488A17F5EF1C}"/>
                </a:ext>
              </a:extLst>
            </p:cNvPr>
            <p:cNvSpPr/>
            <p:nvPr/>
          </p:nvSpPr>
          <p:spPr>
            <a:xfrm>
              <a:off x="7150414" y="1790794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499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1" y="67532"/>
                    <a:pt x="157642" y="80582"/>
                    <a:pt x="146688" y="93250"/>
                  </a:cubicBezTo>
                  <a:cubicBezTo>
                    <a:pt x="131924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9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44505-B925-4688-82A8-0C93D03FAD10}"/>
                </a:ext>
              </a:extLst>
            </p:cNvPr>
            <p:cNvSpPr/>
            <p:nvPr/>
          </p:nvSpPr>
          <p:spPr>
            <a:xfrm>
              <a:off x="6719263" y="1515317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3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3 w 184956"/>
                <a:gd name="connsiteY7" fmla="*/ 123840 h 162606"/>
                <a:gd name="connsiteX8" fmla="*/ 2244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0" y="1443"/>
                    <a:pt x="150453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3" y="123840"/>
                  </a:cubicBezTo>
                  <a:cubicBezTo>
                    <a:pt x="22055" y="114886"/>
                    <a:pt x="8054" y="104218"/>
                    <a:pt x="2244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6109D3-026B-4DF2-BBD7-2344F3FF522D}"/>
                </a:ext>
              </a:extLst>
            </p:cNvPr>
            <p:cNvSpPr/>
            <p:nvPr/>
          </p:nvSpPr>
          <p:spPr>
            <a:xfrm>
              <a:off x="7192232" y="2098849"/>
              <a:ext cx="188808" cy="200784"/>
            </a:xfrm>
            <a:custGeom>
              <a:avLst/>
              <a:gdLst>
                <a:gd name="connsiteX0" fmla="*/ 101632 w 188808"/>
                <a:gd name="connsiteY0" fmla="*/ 106092 h 200784"/>
                <a:gd name="connsiteX1" fmla="*/ 176117 w 188808"/>
                <a:gd name="connsiteY1" fmla="*/ 137811 h 200784"/>
                <a:gd name="connsiteX2" fmla="*/ 186595 w 188808"/>
                <a:gd name="connsiteY2" fmla="*/ 150098 h 200784"/>
                <a:gd name="connsiteX3" fmla="*/ 186500 w 188808"/>
                <a:gd name="connsiteY3" fmla="*/ 171815 h 200784"/>
                <a:gd name="connsiteX4" fmla="*/ 139827 w 188808"/>
                <a:gd name="connsiteY4" fmla="*/ 200580 h 200784"/>
                <a:gd name="connsiteX5" fmla="*/ 79820 w 188808"/>
                <a:gd name="connsiteY5" fmla="*/ 191055 h 200784"/>
                <a:gd name="connsiteX6" fmla="*/ 0 w 188808"/>
                <a:gd name="connsiteY6" fmla="*/ 169148 h 200784"/>
                <a:gd name="connsiteX7" fmla="*/ 19240 w 188808"/>
                <a:gd name="connsiteY7" fmla="*/ 53991 h 200784"/>
                <a:gd name="connsiteX8" fmla="*/ 49816 w 188808"/>
                <a:gd name="connsiteY8" fmla="*/ 7032 h 200784"/>
                <a:gd name="connsiteX9" fmla="*/ 104585 w 188808"/>
                <a:gd name="connsiteY9" fmla="*/ 13224 h 200784"/>
                <a:gd name="connsiteX10" fmla="*/ 99631 w 188808"/>
                <a:gd name="connsiteY10" fmla="*/ 102854 h 20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8" h="200784">
                  <a:moveTo>
                    <a:pt x="101632" y="106092"/>
                  </a:moveTo>
                  <a:cubicBezTo>
                    <a:pt x="128302" y="108378"/>
                    <a:pt x="154972" y="119808"/>
                    <a:pt x="176117" y="137811"/>
                  </a:cubicBezTo>
                  <a:cubicBezTo>
                    <a:pt x="180308" y="141335"/>
                    <a:pt x="184309" y="145240"/>
                    <a:pt x="186595" y="150098"/>
                  </a:cubicBezTo>
                  <a:cubicBezTo>
                    <a:pt x="189929" y="157051"/>
                    <a:pt x="189167" y="165052"/>
                    <a:pt x="186500" y="171815"/>
                  </a:cubicBezTo>
                  <a:cubicBezTo>
                    <a:pt x="179356" y="189627"/>
                    <a:pt x="159639" y="199247"/>
                    <a:pt x="139827" y="200580"/>
                  </a:cubicBezTo>
                  <a:cubicBezTo>
                    <a:pt x="120015" y="201914"/>
                    <a:pt x="99631" y="196485"/>
                    <a:pt x="79820" y="191055"/>
                  </a:cubicBezTo>
                  <a:cubicBezTo>
                    <a:pt x="53245" y="183721"/>
                    <a:pt x="26575" y="176482"/>
                    <a:pt x="0" y="169148"/>
                  </a:cubicBezTo>
                  <a:cubicBezTo>
                    <a:pt x="3143" y="136953"/>
                    <a:pt x="8668" y="83994"/>
                    <a:pt x="19240" y="53991"/>
                  </a:cubicBezTo>
                  <a:cubicBezTo>
                    <a:pt x="25622" y="35893"/>
                    <a:pt x="33909" y="17510"/>
                    <a:pt x="49816" y="7032"/>
                  </a:cubicBezTo>
                  <a:cubicBezTo>
                    <a:pt x="65722" y="-3445"/>
                    <a:pt x="91154" y="-2874"/>
                    <a:pt x="104585" y="13224"/>
                  </a:cubicBezTo>
                  <a:cubicBezTo>
                    <a:pt x="121158" y="33226"/>
                    <a:pt x="111443" y="82375"/>
                    <a:pt x="99631" y="102854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4318C3-C120-4950-A016-549153624292}"/>
                </a:ext>
              </a:extLst>
            </p:cNvPr>
            <p:cNvSpPr/>
            <p:nvPr/>
          </p:nvSpPr>
          <p:spPr>
            <a:xfrm>
              <a:off x="6442158" y="1642599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2" y="232777"/>
                    <a:pt x="21411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FA45B0B-E8CF-4D61-A044-F7EF5AC6C3BF}"/>
                </a:ext>
              </a:extLst>
            </p:cNvPr>
            <p:cNvSpPr/>
            <p:nvPr/>
          </p:nvSpPr>
          <p:spPr>
            <a:xfrm>
              <a:off x="6994788" y="1509710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4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4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A93549-4EB9-4C54-B775-02C0687EBD19}"/>
                </a:ext>
              </a:extLst>
            </p:cNvPr>
            <p:cNvSpPr/>
            <p:nvPr/>
          </p:nvSpPr>
          <p:spPr>
            <a:xfrm>
              <a:off x="7334913" y="1982342"/>
              <a:ext cx="178951" cy="144398"/>
            </a:xfrm>
            <a:custGeom>
              <a:avLst/>
              <a:gdLst>
                <a:gd name="connsiteX0" fmla="*/ 91729 w 178951"/>
                <a:gd name="connsiteY0" fmla="*/ 47149 h 144398"/>
                <a:gd name="connsiteX1" fmla="*/ 141450 w 178951"/>
                <a:gd name="connsiteY1" fmla="*/ 3429 h 144398"/>
                <a:gd name="connsiteX2" fmla="*/ 154213 w 178951"/>
                <a:gd name="connsiteY2" fmla="*/ 0 h 144398"/>
                <a:gd name="connsiteX3" fmla="*/ 170215 w 178951"/>
                <a:gd name="connsiteY3" fmla="*/ 7715 h 144398"/>
                <a:gd name="connsiteX4" fmla="*/ 174978 w 178951"/>
                <a:gd name="connsiteY4" fmla="*/ 52388 h 144398"/>
                <a:gd name="connsiteX5" fmla="*/ 146688 w 178951"/>
                <a:gd name="connsiteY5" fmla="*/ 93250 h 144398"/>
                <a:gd name="connsiteX6" fmla="*/ 102397 w 178951"/>
                <a:gd name="connsiteY6" fmla="*/ 144399 h 144398"/>
                <a:gd name="connsiteX7" fmla="*/ 24197 w 178951"/>
                <a:gd name="connsiteY7" fmla="*/ 89535 h 144398"/>
                <a:gd name="connsiteX8" fmla="*/ 289 w 178951"/>
                <a:gd name="connsiteY8" fmla="*/ 50387 h 144398"/>
                <a:gd name="connsiteX9" fmla="*/ 24197 w 178951"/>
                <a:gd name="connsiteY9" fmla="*/ 12192 h 144398"/>
                <a:gd name="connsiteX10" fmla="*/ 88586 w 178951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951" h="144398">
                  <a:moveTo>
                    <a:pt x="91729" y="47149"/>
                  </a:moveTo>
                  <a:cubicBezTo>
                    <a:pt x="102873" y="28289"/>
                    <a:pt x="120685" y="12573"/>
                    <a:pt x="141450" y="3429"/>
                  </a:cubicBezTo>
                  <a:cubicBezTo>
                    <a:pt x="145545" y="1619"/>
                    <a:pt x="149831" y="0"/>
                    <a:pt x="154213" y="0"/>
                  </a:cubicBezTo>
                  <a:cubicBezTo>
                    <a:pt x="160595" y="0"/>
                    <a:pt x="166214" y="3334"/>
                    <a:pt x="170215" y="7715"/>
                  </a:cubicBezTo>
                  <a:cubicBezTo>
                    <a:pt x="180788" y="19336"/>
                    <a:pt x="180978" y="37243"/>
                    <a:pt x="174978" y="52388"/>
                  </a:cubicBezTo>
                  <a:cubicBezTo>
                    <a:pt x="168977" y="67532"/>
                    <a:pt x="157737" y="80581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8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9798CCC-C300-4895-B10C-D55350DB7058}"/>
                </a:ext>
              </a:extLst>
            </p:cNvPr>
            <p:cNvSpPr/>
            <p:nvPr/>
          </p:nvSpPr>
          <p:spPr>
            <a:xfrm>
              <a:off x="6903857" y="1706864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6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90" y="41829"/>
                    <a:pt x="118449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6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4341FF5-4D77-468B-9E10-96BB564283B8}"/>
                </a:ext>
              </a:extLst>
            </p:cNvPr>
            <p:cNvSpPr/>
            <p:nvPr/>
          </p:nvSpPr>
          <p:spPr>
            <a:xfrm>
              <a:off x="5903309" y="2112098"/>
              <a:ext cx="306498" cy="325971"/>
            </a:xfrm>
            <a:custGeom>
              <a:avLst/>
              <a:gdLst>
                <a:gd name="connsiteX0" fmla="*/ 164973 w 306498"/>
                <a:gd name="connsiteY0" fmla="*/ 172186 h 325971"/>
                <a:gd name="connsiteX1" fmla="*/ 285845 w 306498"/>
                <a:gd name="connsiteY1" fmla="*/ 223716 h 325971"/>
                <a:gd name="connsiteX2" fmla="*/ 302895 w 306498"/>
                <a:gd name="connsiteY2" fmla="*/ 243719 h 325971"/>
                <a:gd name="connsiteX3" fmla="*/ 302705 w 306498"/>
                <a:gd name="connsiteY3" fmla="*/ 278866 h 325971"/>
                <a:gd name="connsiteX4" fmla="*/ 226886 w 306498"/>
                <a:gd name="connsiteY4" fmla="*/ 325634 h 325971"/>
                <a:gd name="connsiteX5" fmla="*/ 129540 w 306498"/>
                <a:gd name="connsiteY5" fmla="*/ 310108 h 325971"/>
                <a:gd name="connsiteX6" fmla="*/ 0 w 306498"/>
                <a:gd name="connsiteY6" fmla="*/ 274580 h 325971"/>
                <a:gd name="connsiteX7" fmla="*/ 31242 w 306498"/>
                <a:gd name="connsiteY7" fmla="*/ 87699 h 325971"/>
                <a:gd name="connsiteX8" fmla="*/ 80867 w 306498"/>
                <a:gd name="connsiteY8" fmla="*/ 11404 h 325971"/>
                <a:gd name="connsiteX9" fmla="*/ 169640 w 306498"/>
                <a:gd name="connsiteY9" fmla="*/ 21501 h 325971"/>
                <a:gd name="connsiteX10" fmla="*/ 161544 w 306498"/>
                <a:gd name="connsiteY10" fmla="*/ 167043 h 32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498" h="325971">
                  <a:moveTo>
                    <a:pt x="164973" y="172186"/>
                  </a:moveTo>
                  <a:cubicBezTo>
                    <a:pt x="208217" y="175901"/>
                    <a:pt x="251555" y="194379"/>
                    <a:pt x="285845" y="223716"/>
                  </a:cubicBezTo>
                  <a:cubicBezTo>
                    <a:pt x="292608" y="229431"/>
                    <a:pt x="299085" y="235813"/>
                    <a:pt x="302895" y="243719"/>
                  </a:cubicBezTo>
                  <a:cubicBezTo>
                    <a:pt x="308325" y="255054"/>
                    <a:pt x="307086" y="268008"/>
                    <a:pt x="302705" y="278866"/>
                  </a:cubicBezTo>
                  <a:cubicBezTo>
                    <a:pt x="291084" y="307727"/>
                    <a:pt x="259175" y="323348"/>
                    <a:pt x="226886" y="325634"/>
                  </a:cubicBezTo>
                  <a:cubicBezTo>
                    <a:pt x="194691" y="327825"/>
                    <a:pt x="161735" y="318966"/>
                    <a:pt x="129540" y="310108"/>
                  </a:cubicBezTo>
                  <a:cubicBezTo>
                    <a:pt x="86392" y="298297"/>
                    <a:pt x="43244" y="286391"/>
                    <a:pt x="0" y="274580"/>
                  </a:cubicBezTo>
                  <a:cubicBezTo>
                    <a:pt x="5048" y="222288"/>
                    <a:pt x="14097" y="136372"/>
                    <a:pt x="31242" y="87699"/>
                  </a:cubicBezTo>
                  <a:cubicBezTo>
                    <a:pt x="41529" y="58267"/>
                    <a:pt x="55054" y="28454"/>
                    <a:pt x="80867" y="11404"/>
                  </a:cubicBezTo>
                  <a:cubicBezTo>
                    <a:pt x="106680" y="-5646"/>
                    <a:pt x="148019" y="-4598"/>
                    <a:pt x="169640" y="21501"/>
                  </a:cubicBezTo>
                  <a:cubicBezTo>
                    <a:pt x="196596" y="53981"/>
                    <a:pt x="180689" y="133705"/>
                    <a:pt x="161544" y="167043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DA17D85-0894-4B8F-A1CC-76D14F764E53}"/>
                </a:ext>
              </a:extLst>
            </p:cNvPr>
            <p:cNvSpPr/>
            <p:nvPr/>
          </p:nvSpPr>
          <p:spPr>
            <a:xfrm>
              <a:off x="4808961" y="1242935"/>
              <a:ext cx="514997" cy="472230"/>
            </a:xfrm>
            <a:custGeom>
              <a:avLst/>
              <a:gdLst>
                <a:gd name="connsiteX0" fmla="*/ 270817 w 514997"/>
                <a:gd name="connsiteY0" fmla="*/ 204959 h 472230"/>
                <a:gd name="connsiteX1" fmla="*/ 367114 w 514997"/>
                <a:gd name="connsiteY1" fmla="*/ 26842 h 472230"/>
                <a:gd name="connsiteX2" fmla="*/ 400166 w 514997"/>
                <a:gd name="connsiteY2" fmla="*/ 3506 h 472230"/>
                <a:gd name="connsiteX3" fmla="*/ 454078 w 514997"/>
                <a:gd name="connsiteY3" fmla="*/ 8744 h 472230"/>
                <a:gd name="connsiteX4" fmla="*/ 514942 w 514997"/>
                <a:gd name="connsiteY4" fmla="*/ 131617 h 472230"/>
                <a:gd name="connsiteX5" fmla="*/ 477223 w 514997"/>
                <a:gd name="connsiteY5" fmla="*/ 278683 h 472230"/>
                <a:gd name="connsiteX6" fmla="*/ 404262 w 514997"/>
                <a:gd name="connsiteY6" fmla="*/ 472231 h 472230"/>
                <a:gd name="connsiteX7" fmla="*/ 122227 w 514997"/>
                <a:gd name="connsiteY7" fmla="*/ 397745 h 472230"/>
                <a:gd name="connsiteX8" fmla="*/ 12308 w 514997"/>
                <a:gd name="connsiteY8" fmla="*/ 310687 h 472230"/>
                <a:gd name="connsiteX9" fmla="*/ 40502 w 514997"/>
                <a:gd name="connsiteY9" fmla="*/ 175908 h 472230"/>
                <a:gd name="connsiteX10" fmla="*/ 262530 w 514997"/>
                <a:gd name="connsiteY10" fmla="*/ 209055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997" h="472230">
                  <a:moveTo>
                    <a:pt x="270817" y="204959"/>
                  </a:moveTo>
                  <a:cubicBezTo>
                    <a:pt x="282723" y="139142"/>
                    <a:pt x="317203" y="75324"/>
                    <a:pt x="367114" y="26842"/>
                  </a:cubicBezTo>
                  <a:cubicBezTo>
                    <a:pt x="376925" y="17317"/>
                    <a:pt x="387593" y="8173"/>
                    <a:pt x="400166" y="3506"/>
                  </a:cubicBezTo>
                  <a:cubicBezTo>
                    <a:pt x="418359" y="-3257"/>
                    <a:pt x="438076" y="458"/>
                    <a:pt x="454078" y="8744"/>
                  </a:cubicBezTo>
                  <a:cubicBezTo>
                    <a:pt x="496750" y="30747"/>
                    <a:pt x="516181" y="81896"/>
                    <a:pt x="514942" y="131617"/>
                  </a:cubicBezTo>
                  <a:cubicBezTo>
                    <a:pt x="513799" y="181337"/>
                    <a:pt x="495416" y="230582"/>
                    <a:pt x="477223" y="278683"/>
                  </a:cubicBezTo>
                  <a:cubicBezTo>
                    <a:pt x="452934" y="343167"/>
                    <a:pt x="428551" y="407747"/>
                    <a:pt x="404262" y="472231"/>
                  </a:cubicBezTo>
                  <a:cubicBezTo>
                    <a:pt x="324823" y="456991"/>
                    <a:pt x="194331" y="430797"/>
                    <a:pt x="122227" y="397745"/>
                  </a:cubicBezTo>
                  <a:cubicBezTo>
                    <a:pt x="78602" y="377743"/>
                    <a:pt x="34787" y="352692"/>
                    <a:pt x="12308" y="310687"/>
                  </a:cubicBezTo>
                  <a:cubicBezTo>
                    <a:pt x="-10076" y="268682"/>
                    <a:pt x="-2646" y="205436"/>
                    <a:pt x="40502" y="175908"/>
                  </a:cubicBezTo>
                  <a:cubicBezTo>
                    <a:pt x="94223" y="139237"/>
                    <a:pt x="214048" y="174956"/>
                    <a:pt x="262530" y="209055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69A8F4-D23A-47FB-AA92-EEF0CE24F338}"/>
                </a:ext>
              </a:extLst>
            </p:cNvPr>
            <p:cNvSpPr/>
            <p:nvPr/>
          </p:nvSpPr>
          <p:spPr>
            <a:xfrm>
              <a:off x="6470375" y="1471734"/>
              <a:ext cx="514342" cy="473364"/>
            </a:xfrm>
            <a:custGeom>
              <a:avLst/>
              <a:gdLst>
                <a:gd name="connsiteX0" fmla="*/ 248845 w 514342"/>
                <a:gd name="connsiteY0" fmla="*/ 213618 h 473364"/>
                <a:gd name="connsiteX1" fmla="*/ 450394 w 514342"/>
                <a:gd name="connsiteY1" fmla="*/ 194473 h 473364"/>
                <a:gd name="connsiteX2" fmla="*/ 488113 w 514342"/>
                <a:gd name="connsiteY2" fmla="*/ 208951 h 473364"/>
                <a:gd name="connsiteX3" fmla="*/ 513735 w 514342"/>
                <a:gd name="connsiteY3" fmla="*/ 256671 h 473364"/>
                <a:gd name="connsiteX4" fmla="*/ 445536 w 514342"/>
                <a:gd name="connsiteY4" fmla="*/ 375639 h 473364"/>
                <a:gd name="connsiteX5" fmla="*/ 302375 w 514342"/>
                <a:gd name="connsiteY5" fmla="*/ 426216 h 473364"/>
                <a:gd name="connsiteX6" fmla="*/ 101017 w 514342"/>
                <a:gd name="connsiteY6" fmla="*/ 473365 h 473364"/>
                <a:gd name="connsiteX7" fmla="*/ 5862 w 514342"/>
                <a:gd name="connsiteY7" fmla="*/ 197521 h 473364"/>
                <a:gd name="connsiteX8" fmla="*/ 17006 w 514342"/>
                <a:gd name="connsiteY8" fmla="*/ 57789 h 473364"/>
                <a:gd name="connsiteX9" fmla="*/ 144641 w 514342"/>
                <a:gd name="connsiteY9" fmla="*/ 6164 h 473364"/>
                <a:gd name="connsiteX10" fmla="*/ 240653 w 514342"/>
                <a:gd name="connsiteY10" fmla="*/ 209046 h 47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42" h="473364">
                  <a:moveTo>
                    <a:pt x="248845" y="213618"/>
                  </a:moveTo>
                  <a:cubicBezTo>
                    <a:pt x="310186" y="186853"/>
                    <a:pt x="382385" y="180090"/>
                    <a:pt x="450394" y="194473"/>
                  </a:cubicBezTo>
                  <a:cubicBezTo>
                    <a:pt x="463729" y="197331"/>
                    <a:pt x="477254" y="201141"/>
                    <a:pt x="488113" y="208951"/>
                  </a:cubicBezTo>
                  <a:cubicBezTo>
                    <a:pt x="503829" y="220286"/>
                    <a:pt x="511735" y="238764"/>
                    <a:pt x="513735" y="256671"/>
                  </a:cubicBezTo>
                  <a:cubicBezTo>
                    <a:pt x="519164" y="304392"/>
                    <a:pt x="487541" y="348969"/>
                    <a:pt x="445536" y="375639"/>
                  </a:cubicBezTo>
                  <a:cubicBezTo>
                    <a:pt x="403531" y="402309"/>
                    <a:pt x="352381" y="414501"/>
                    <a:pt x="302375" y="426216"/>
                  </a:cubicBezTo>
                  <a:cubicBezTo>
                    <a:pt x="235224" y="441933"/>
                    <a:pt x="168073" y="457649"/>
                    <a:pt x="101017" y="473365"/>
                  </a:cubicBezTo>
                  <a:cubicBezTo>
                    <a:pt x="69489" y="398880"/>
                    <a:pt x="18530" y="275912"/>
                    <a:pt x="5862" y="197521"/>
                  </a:cubicBezTo>
                  <a:cubicBezTo>
                    <a:pt x="-1758" y="150182"/>
                    <a:pt x="-5378" y="99795"/>
                    <a:pt x="17006" y="57789"/>
                  </a:cubicBezTo>
                  <a:cubicBezTo>
                    <a:pt x="39390" y="15784"/>
                    <a:pt x="96064" y="-13267"/>
                    <a:pt x="144641" y="6164"/>
                  </a:cubicBezTo>
                  <a:cubicBezTo>
                    <a:pt x="205030" y="30357"/>
                    <a:pt x="242082" y="149801"/>
                    <a:pt x="240653" y="209046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2A21005-4195-412C-A50C-FFA39FBA2AE0}"/>
                </a:ext>
              </a:extLst>
            </p:cNvPr>
            <p:cNvSpPr/>
            <p:nvPr/>
          </p:nvSpPr>
          <p:spPr>
            <a:xfrm>
              <a:off x="6134957" y="1923097"/>
              <a:ext cx="290315" cy="234314"/>
            </a:xfrm>
            <a:custGeom>
              <a:avLst/>
              <a:gdLst>
                <a:gd name="connsiteX0" fmla="*/ 148780 w 290315"/>
                <a:gd name="connsiteY0" fmla="*/ 76581 h 234314"/>
                <a:gd name="connsiteX1" fmla="*/ 229456 w 290315"/>
                <a:gd name="connsiteY1" fmla="*/ 5525 h 234314"/>
                <a:gd name="connsiteX2" fmla="*/ 250221 w 290315"/>
                <a:gd name="connsiteY2" fmla="*/ 0 h 234314"/>
                <a:gd name="connsiteX3" fmla="*/ 276129 w 290315"/>
                <a:gd name="connsiteY3" fmla="*/ 12573 h 234314"/>
                <a:gd name="connsiteX4" fmla="*/ 283844 w 290315"/>
                <a:gd name="connsiteY4" fmla="*/ 84963 h 234314"/>
                <a:gd name="connsiteX5" fmla="*/ 238029 w 290315"/>
                <a:gd name="connsiteY5" fmla="*/ 151352 h 234314"/>
                <a:gd name="connsiteX6" fmla="*/ 166115 w 290315"/>
                <a:gd name="connsiteY6" fmla="*/ 234315 h 234314"/>
                <a:gd name="connsiteX7" fmla="*/ 39242 w 290315"/>
                <a:gd name="connsiteY7" fmla="*/ 145352 h 234314"/>
                <a:gd name="connsiteX8" fmla="*/ 476 w 290315"/>
                <a:gd name="connsiteY8" fmla="*/ 81820 h 234314"/>
                <a:gd name="connsiteX9" fmla="*/ 39242 w 290315"/>
                <a:gd name="connsiteY9" fmla="*/ 19907 h 234314"/>
                <a:gd name="connsiteX10" fmla="*/ 143731 w 290315"/>
                <a:gd name="connsiteY10" fmla="*/ 77248 h 2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315" h="234314">
                  <a:moveTo>
                    <a:pt x="148780" y="76581"/>
                  </a:moveTo>
                  <a:cubicBezTo>
                    <a:pt x="166782" y="46006"/>
                    <a:pt x="195738" y="20574"/>
                    <a:pt x="229456" y="5525"/>
                  </a:cubicBezTo>
                  <a:cubicBezTo>
                    <a:pt x="236029" y="2572"/>
                    <a:pt x="243077" y="0"/>
                    <a:pt x="250221" y="0"/>
                  </a:cubicBezTo>
                  <a:cubicBezTo>
                    <a:pt x="260508" y="0"/>
                    <a:pt x="269652" y="5429"/>
                    <a:pt x="276129" y="12573"/>
                  </a:cubicBezTo>
                  <a:cubicBezTo>
                    <a:pt x="293369" y="31337"/>
                    <a:pt x="293560" y="60388"/>
                    <a:pt x="283844" y="84963"/>
                  </a:cubicBezTo>
                  <a:cubicBezTo>
                    <a:pt x="274129" y="109538"/>
                    <a:pt x="255936" y="130683"/>
                    <a:pt x="238029" y="151352"/>
                  </a:cubicBezTo>
                  <a:cubicBezTo>
                    <a:pt x="214026" y="178975"/>
                    <a:pt x="190023" y="206692"/>
                    <a:pt x="166115" y="234315"/>
                  </a:cubicBezTo>
                  <a:cubicBezTo>
                    <a:pt x="129349" y="212122"/>
                    <a:pt x="69151" y="175069"/>
                    <a:pt x="39242" y="145352"/>
                  </a:cubicBezTo>
                  <a:cubicBezTo>
                    <a:pt x="21240" y="127349"/>
                    <a:pt x="4000" y="106871"/>
                    <a:pt x="476" y="81820"/>
                  </a:cubicBezTo>
                  <a:cubicBezTo>
                    <a:pt x="-2953" y="56769"/>
                    <a:pt x="12382" y="26670"/>
                    <a:pt x="39242" y="19907"/>
                  </a:cubicBezTo>
                  <a:cubicBezTo>
                    <a:pt x="72770" y="11525"/>
                    <a:pt x="125920" y="51340"/>
                    <a:pt x="143731" y="7724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2A5FF8-2B85-475D-BA9D-77BEC62661BE}"/>
                </a:ext>
              </a:extLst>
            </p:cNvPr>
            <p:cNvSpPr/>
            <p:nvPr/>
          </p:nvSpPr>
          <p:spPr>
            <a:xfrm>
              <a:off x="5435511" y="1476097"/>
              <a:ext cx="300101" cy="263738"/>
            </a:xfrm>
            <a:custGeom>
              <a:avLst/>
              <a:gdLst>
                <a:gd name="connsiteX0" fmla="*/ 156520 w 300101"/>
                <a:gd name="connsiteY0" fmla="*/ 103909 h 263738"/>
                <a:gd name="connsiteX1" fmla="*/ 223862 w 300101"/>
                <a:gd name="connsiteY1" fmla="*/ 11326 h 263738"/>
                <a:gd name="connsiteX2" fmla="*/ 244150 w 300101"/>
                <a:gd name="connsiteY2" fmla="*/ 753 h 263738"/>
                <a:gd name="connsiteX3" fmla="*/ 273964 w 300101"/>
                <a:gd name="connsiteY3" fmla="*/ 7706 h 263738"/>
                <a:gd name="connsiteX4" fmla="*/ 298824 w 300101"/>
                <a:gd name="connsiteY4" fmla="*/ 81144 h 263738"/>
                <a:gd name="connsiteX5" fmla="*/ 266629 w 300101"/>
                <a:gd name="connsiteY5" fmla="*/ 160773 h 263738"/>
                <a:gd name="connsiteX6" fmla="*/ 211194 w 300101"/>
                <a:gd name="connsiteY6" fmla="*/ 263738 h 263738"/>
                <a:gd name="connsiteX7" fmla="*/ 58699 w 300101"/>
                <a:gd name="connsiteY7" fmla="*/ 200778 h 263738"/>
                <a:gd name="connsiteX8" fmla="*/ 3644 w 300101"/>
                <a:gd name="connsiteY8" fmla="*/ 143723 h 263738"/>
                <a:gd name="connsiteX9" fmla="*/ 29552 w 300101"/>
                <a:gd name="connsiteY9" fmla="*/ 70285 h 263738"/>
                <a:gd name="connsiteX10" fmla="*/ 151472 w 300101"/>
                <a:gd name="connsiteY10" fmla="*/ 105528 h 2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101" h="263738">
                  <a:moveTo>
                    <a:pt x="156520" y="103909"/>
                  </a:moveTo>
                  <a:cubicBezTo>
                    <a:pt x="168141" y="67904"/>
                    <a:pt x="192239" y="34757"/>
                    <a:pt x="223862" y="11326"/>
                  </a:cubicBezTo>
                  <a:cubicBezTo>
                    <a:pt x="230053" y="6754"/>
                    <a:pt x="236721" y="2372"/>
                    <a:pt x="244150" y="753"/>
                  </a:cubicBezTo>
                  <a:cubicBezTo>
                    <a:pt x="254818" y="-1628"/>
                    <a:pt x="265677" y="1896"/>
                    <a:pt x="273964" y="7706"/>
                  </a:cubicBezTo>
                  <a:cubicBezTo>
                    <a:pt x="296252" y="23232"/>
                    <a:pt x="303301" y="53331"/>
                    <a:pt x="298824" y="81144"/>
                  </a:cubicBezTo>
                  <a:cubicBezTo>
                    <a:pt x="294442" y="108957"/>
                    <a:pt x="280441" y="135151"/>
                    <a:pt x="266629" y="160773"/>
                  </a:cubicBezTo>
                  <a:cubicBezTo>
                    <a:pt x="248151" y="195063"/>
                    <a:pt x="229672" y="229448"/>
                    <a:pt x="211194" y="263738"/>
                  </a:cubicBezTo>
                  <a:cubicBezTo>
                    <a:pt x="167760" y="249260"/>
                    <a:pt x="96608" y="224781"/>
                    <a:pt x="58699" y="200778"/>
                  </a:cubicBezTo>
                  <a:cubicBezTo>
                    <a:pt x="35743" y="186300"/>
                    <a:pt x="13074" y="168964"/>
                    <a:pt x="3644" y="143723"/>
                  </a:cubicBezTo>
                  <a:cubicBezTo>
                    <a:pt x="-5786" y="118482"/>
                    <a:pt x="3168" y="83620"/>
                    <a:pt x="29552" y="70285"/>
                  </a:cubicBezTo>
                  <a:cubicBezTo>
                    <a:pt x="62413" y="53712"/>
                    <a:pt x="126897" y="82763"/>
                    <a:pt x="151472" y="10552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2D162C3-BA94-4066-97F6-C01AFFB9FB1F}"/>
                </a:ext>
              </a:extLst>
            </p:cNvPr>
            <p:cNvSpPr/>
            <p:nvPr/>
          </p:nvSpPr>
          <p:spPr>
            <a:xfrm>
              <a:off x="6202965" y="2422899"/>
              <a:ext cx="306402" cy="325971"/>
            </a:xfrm>
            <a:custGeom>
              <a:avLst/>
              <a:gdLst>
                <a:gd name="connsiteX0" fmla="*/ 164878 w 306402"/>
                <a:gd name="connsiteY0" fmla="*/ 172186 h 325971"/>
                <a:gd name="connsiteX1" fmla="*/ 285750 w 306402"/>
                <a:gd name="connsiteY1" fmla="*/ 223716 h 325971"/>
                <a:gd name="connsiteX2" fmla="*/ 302800 w 306402"/>
                <a:gd name="connsiteY2" fmla="*/ 243719 h 325971"/>
                <a:gd name="connsiteX3" fmla="*/ 302609 w 306402"/>
                <a:gd name="connsiteY3" fmla="*/ 278866 h 325971"/>
                <a:gd name="connsiteX4" fmla="*/ 226885 w 306402"/>
                <a:gd name="connsiteY4" fmla="*/ 325634 h 325971"/>
                <a:gd name="connsiteX5" fmla="*/ 129540 w 306402"/>
                <a:gd name="connsiteY5" fmla="*/ 310108 h 325971"/>
                <a:gd name="connsiteX6" fmla="*/ 0 w 306402"/>
                <a:gd name="connsiteY6" fmla="*/ 274580 h 325971"/>
                <a:gd name="connsiteX7" fmla="*/ 31242 w 306402"/>
                <a:gd name="connsiteY7" fmla="*/ 87699 h 325971"/>
                <a:gd name="connsiteX8" fmla="*/ 80867 w 306402"/>
                <a:gd name="connsiteY8" fmla="*/ 11404 h 325971"/>
                <a:gd name="connsiteX9" fmla="*/ 169640 w 306402"/>
                <a:gd name="connsiteY9" fmla="*/ 21501 h 325971"/>
                <a:gd name="connsiteX10" fmla="*/ 161544 w 306402"/>
                <a:gd name="connsiteY10" fmla="*/ 167043 h 32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402" h="325971">
                  <a:moveTo>
                    <a:pt x="164878" y="172186"/>
                  </a:moveTo>
                  <a:cubicBezTo>
                    <a:pt x="208121" y="175901"/>
                    <a:pt x="251460" y="194379"/>
                    <a:pt x="285750" y="223716"/>
                  </a:cubicBezTo>
                  <a:cubicBezTo>
                    <a:pt x="292513" y="229431"/>
                    <a:pt x="298990" y="235813"/>
                    <a:pt x="302800" y="243719"/>
                  </a:cubicBezTo>
                  <a:cubicBezTo>
                    <a:pt x="308229" y="255054"/>
                    <a:pt x="306991" y="268008"/>
                    <a:pt x="302609" y="278866"/>
                  </a:cubicBezTo>
                  <a:cubicBezTo>
                    <a:pt x="290989" y="307727"/>
                    <a:pt x="259080" y="323348"/>
                    <a:pt x="226885" y="325634"/>
                  </a:cubicBezTo>
                  <a:cubicBezTo>
                    <a:pt x="194691" y="327825"/>
                    <a:pt x="161734" y="318966"/>
                    <a:pt x="129540" y="310108"/>
                  </a:cubicBezTo>
                  <a:cubicBezTo>
                    <a:pt x="86392" y="298297"/>
                    <a:pt x="43243" y="286391"/>
                    <a:pt x="0" y="274580"/>
                  </a:cubicBezTo>
                  <a:cubicBezTo>
                    <a:pt x="5048" y="222288"/>
                    <a:pt x="14097" y="136372"/>
                    <a:pt x="31242" y="87699"/>
                  </a:cubicBezTo>
                  <a:cubicBezTo>
                    <a:pt x="41529" y="58267"/>
                    <a:pt x="55054" y="28454"/>
                    <a:pt x="80867" y="11404"/>
                  </a:cubicBezTo>
                  <a:cubicBezTo>
                    <a:pt x="106680" y="-5646"/>
                    <a:pt x="148018" y="-4598"/>
                    <a:pt x="169640" y="21501"/>
                  </a:cubicBezTo>
                  <a:cubicBezTo>
                    <a:pt x="196596" y="53981"/>
                    <a:pt x="180689" y="133705"/>
                    <a:pt x="161544" y="167043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5F36521-2F7F-45E7-9BD0-6C772C444A66}"/>
                </a:ext>
              </a:extLst>
            </p:cNvPr>
            <p:cNvSpPr/>
            <p:nvPr/>
          </p:nvSpPr>
          <p:spPr>
            <a:xfrm>
              <a:off x="4985745" y="1682514"/>
              <a:ext cx="514997" cy="472230"/>
            </a:xfrm>
            <a:custGeom>
              <a:avLst/>
              <a:gdLst>
                <a:gd name="connsiteX0" fmla="*/ 270817 w 514997"/>
                <a:gd name="connsiteY0" fmla="*/ 204959 h 472230"/>
                <a:gd name="connsiteX1" fmla="*/ 367114 w 514997"/>
                <a:gd name="connsiteY1" fmla="*/ 26842 h 472230"/>
                <a:gd name="connsiteX2" fmla="*/ 400166 w 514997"/>
                <a:gd name="connsiteY2" fmla="*/ 3506 h 472230"/>
                <a:gd name="connsiteX3" fmla="*/ 454078 w 514997"/>
                <a:gd name="connsiteY3" fmla="*/ 8744 h 472230"/>
                <a:gd name="connsiteX4" fmla="*/ 514942 w 514997"/>
                <a:gd name="connsiteY4" fmla="*/ 131617 h 472230"/>
                <a:gd name="connsiteX5" fmla="*/ 477223 w 514997"/>
                <a:gd name="connsiteY5" fmla="*/ 278683 h 472230"/>
                <a:gd name="connsiteX6" fmla="*/ 404262 w 514997"/>
                <a:gd name="connsiteY6" fmla="*/ 472231 h 472230"/>
                <a:gd name="connsiteX7" fmla="*/ 122227 w 514997"/>
                <a:gd name="connsiteY7" fmla="*/ 397745 h 472230"/>
                <a:gd name="connsiteX8" fmla="*/ 12308 w 514997"/>
                <a:gd name="connsiteY8" fmla="*/ 310687 h 472230"/>
                <a:gd name="connsiteX9" fmla="*/ 40502 w 514997"/>
                <a:gd name="connsiteY9" fmla="*/ 175908 h 472230"/>
                <a:gd name="connsiteX10" fmla="*/ 262530 w 514997"/>
                <a:gd name="connsiteY10" fmla="*/ 209055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997" h="472230">
                  <a:moveTo>
                    <a:pt x="270817" y="204959"/>
                  </a:moveTo>
                  <a:cubicBezTo>
                    <a:pt x="282723" y="139142"/>
                    <a:pt x="317203" y="75324"/>
                    <a:pt x="367114" y="26842"/>
                  </a:cubicBezTo>
                  <a:cubicBezTo>
                    <a:pt x="376925" y="17317"/>
                    <a:pt x="387593" y="8173"/>
                    <a:pt x="400166" y="3506"/>
                  </a:cubicBezTo>
                  <a:cubicBezTo>
                    <a:pt x="418359" y="-3257"/>
                    <a:pt x="438076" y="458"/>
                    <a:pt x="454078" y="8744"/>
                  </a:cubicBezTo>
                  <a:cubicBezTo>
                    <a:pt x="496750" y="30747"/>
                    <a:pt x="516181" y="81896"/>
                    <a:pt x="514942" y="131617"/>
                  </a:cubicBezTo>
                  <a:cubicBezTo>
                    <a:pt x="513799" y="181337"/>
                    <a:pt x="495416" y="230582"/>
                    <a:pt x="477223" y="278683"/>
                  </a:cubicBezTo>
                  <a:cubicBezTo>
                    <a:pt x="452935" y="343167"/>
                    <a:pt x="428551" y="407747"/>
                    <a:pt x="404262" y="472231"/>
                  </a:cubicBezTo>
                  <a:cubicBezTo>
                    <a:pt x="324823" y="456991"/>
                    <a:pt x="194331" y="430797"/>
                    <a:pt x="122227" y="397745"/>
                  </a:cubicBezTo>
                  <a:cubicBezTo>
                    <a:pt x="78602" y="377743"/>
                    <a:pt x="34787" y="352692"/>
                    <a:pt x="12308" y="310687"/>
                  </a:cubicBezTo>
                  <a:cubicBezTo>
                    <a:pt x="-10076" y="268682"/>
                    <a:pt x="-2646" y="205436"/>
                    <a:pt x="40502" y="175908"/>
                  </a:cubicBezTo>
                  <a:cubicBezTo>
                    <a:pt x="94223" y="139237"/>
                    <a:pt x="214048" y="174956"/>
                    <a:pt x="262530" y="209055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684186-975F-41B0-901B-4921AC88FD55}"/>
                </a:ext>
              </a:extLst>
            </p:cNvPr>
            <p:cNvSpPr/>
            <p:nvPr/>
          </p:nvSpPr>
          <p:spPr>
            <a:xfrm>
              <a:off x="6727550" y="1920743"/>
              <a:ext cx="514342" cy="473364"/>
            </a:xfrm>
            <a:custGeom>
              <a:avLst/>
              <a:gdLst>
                <a:gd name="connsiteX0" fmla="*/ 248845 w 514342"/>
                <a:gd name="connsiteY0" fmla="*/ 213618 h 473364"/>
                <a:gd name="connsiteX1" fmla="*/ 450394 w 514342"/>
                <a:gd name="connsiteY1" fmla="*/ 194473 h 473364"/>
                <a:gd name="connsiteX2" fmla="*/ 488113 w 514342"/>
                <a:gd name="connsiteY2" fmla="*/ 208951 h 473364"/>
                <a:gd name="connsiteX3" fmla="*/ 513735 w 514342"/>
                <a:gd name="connsiteY3" fmla="*/ 256671 h 473364"/>
                <a:gd name="connsiteX4" fmla="*/ 445536 w 514342"/>
                <a:gd name="connsiteY4" fmla="*/ 375638 h 473364"/>
                <a:gd name="connsiteX5" fmla="*/ 302375 w 514342"/>
                <a:gd name="connsiteY5" fmla="*/ 426216 h 473364"/>
                <a:gd name="connsiteX6" fmla="*/ 101017 w 514342"/>
                <a:gd name="connsiteY6" fmla="*/ 473365 h 473364"/>
                <a:gd name="connsiteX7" fmla="*/ 5862 w 514342"/>
                <a:gd name="connsiteY7" fmla="*/ 197521 h 473364"/>
                <a:gd name="connsiteX8" fmla="*/ 17006 w 514342"/>
                <a:gd name="connsiteY8" fmla="*/ 57789 h 473364"/>
                <a:gd name="connsiteX9" fmla="*/ 144641 w 514342"/>
                <a:gd name="connsiteY9" fmla="*/ 6164 h 473364"/>
                <a:gd name="connsiteX10" fmla="*/ 240653 w 514342"/>
                <a:gd name="connsiteY10" fmla="*/ 209046 h 47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42" h="473364">
                  <a:moveTo>
                    <a:pt x="248845" y="213618"/>
                  </a:moveTo>
                  <a:cubicBezTo>
                    <a:pt x="310186" y="186853"/>
                    <a:pt x="382385" y="180090"/>
                    <a:pt x="450394" y="194473"/>
                  </a:cubicBezTo>
                  <a:cubicBezTo>
                    <a:pt x="463729" y="197331"/>
                    <a:pt x="477254" y="201140"/>
                    <a:pt x="488113" y="208951"/>
                  </a:cubicBezTo>
                  <a:cubicBezTo>
                    <a:pt x="503829" y="220286"/>
                    <a:pt x="511735" y="238764"/>
                    <a:pt x="513735" y="256671"/>
                  </a:cubicBezTo>
                  <a:cubicBezTo>
                    <a:pt x="519164" y="304392"/>
                    <a:pt x="487541" y="348969"/>
                    <a:pt x="445536" y="375638"/>
                  </a:cubicBezTo>
                  <a:cubicBezTo>
                    <a:pt x="403531" y="402308"/>
                    <a:pt x="352381" y="414500"/>
                    <a:pt x="302375" y="426216"/>
                  </a:cubicBezTo>
                  <a:cubicBezTo>
                    <a:pt x="235224" y="441933"/>
                    <a:pt x="168073" y="457649"/>
                    <a:pt x="101017" y="473365"/>
                  </a:cubicBezTo>
                  <a:cubicBezTo>
                    <a:pt x="69489" y="398879"/>
                    <a:pt x="18530" y="275912"/>
                    <a:pt x="5862" y="197521"/>
                  </a:cubicBezTo>
                  <a:cubicBezTo>
                    <a:pt x="-1758" y="150182"/>
                    <a:pt x="-5378" y="99794"/>
                    <a:pt x="17006" y="57789"/>
                  </a:cubicBezTo>
                  <a:cubicBezTo>
                    <a:pt x="39390" y="15784"/>
                    <a:pt x="96064" y="-13267"/>
                    <a:pt x="144641" y="6164"/>
                  </a:cubicBezTo>
                  <a:cubicBezTo>
                    <a:pt x="205030" y="30357"/>
                    <a:pt x="242082" y="149801"/>
                    <a:pt x="240653" y="209046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5B8153-4E7C-4927-BABA-BC068D27CAA8}"/>
                </a:ext>
              </a:extLst>
            </p:cNvPr>
            <p:cNvSpPr/>
            <p:nvPr/>
          </p:nvSpPr>
          <p:spPr>
            <a:xfrm>
              <a:off x="6434519" y="2233802"/>
              <a:ext cx="290315" cy="234314"/>
            </a:xfrm>
            <a:custGeom>
              <a:avLst/>
              <a:gdLst>
                <a:gd name="connsiteX0" fmla="*/ 148780 w 290315"/>
                <a:gd name="connsiteY0" fmla="*/ 76581 h 234314"/>
                <a:gd name="connsiteX1" fmla="*/ 229457 w 290315"/>
                <a:gd name="connsiteY1" fmla="*/ 5525 h 234314"/>
                <a:gd name="connsiteX2" fmla="*/ 250221 w 290315"/>
                <a:gd name="connsiteY2" fmla="*/ 0 h 234314"/>
                <a:gd name="connsiteX3" fmla="*/ 276129 w 290315"/>
                <a:gd name="connsiteY3" fmla="*/ 12573 h 234314"/>
                <a:gd name="connsiteX4" fmla="*/ 283844 w 290315"/>
                <a:gd name="connsiteY4" fmla="*/ 84963 h 234314"/>
                <a:gd name="connsiteX5" fmla="*/ 238029 w 290315"/>
                <a:gd name="connsiteY5" fmla="*/ 151352 h 234314"/>
                <a:gd name="connsiteX6" fmla="*/ 166116 w 290315"/>
                <a:gd name="connsiteY6" fmla="*/ 234315 h 234314"/>
                <a:gd name="connsiteX7" fmla="*/ 39242 w 290315"/>
                <a:gd name="connsiteY7" fmla="*/ 145352 h 234314"/>
                <a:gd name="connsiteX8" fmla="*/ 476 w 290315"/>
                <a:gd name="connsiteY8" fmla="*/ 81820 h 234314"/>
                <a:gd name="connsiteX9" fmla="*/ 39242 w 290315"/>
                <a:gd name="connsiteY9" fmla="*/ 19907 h 234314"/>
                <a:gd name="connsiteX10" fmla="*/ 143732 w 290315"/>
                <a:gd name="connsiteY10" fmla="*/ 77248 h 2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315" h="234314">
                  <a:moveTo>
                    <a:pt x="148780" y="76581"/>
                  </a:moveTo>
                  <a:cubicBezTo>
                    <a:pt x="166782" y="46006"/>
                    <a:pt x="195738" y="20574"/>
                    <a:pt x="229457" y="5525"/>
                  </a:cubicBezTo>
                  <a:cubicBezTo>
                    <a:pt x="236029" y="2572"/>
                    <a:pt x="243077" y="0"/>
                    <a:pt x="250221" y="0"/>
                  </a:cubicBezTo>
                  <a:cubicBezTo>
                    <a:pt x="260508" y="0"/>
                    <a:pt x="269652" y="5429"/>
                    <a:pt x="276129" y="12573"/>
                  </a:cubicBezTo>
                  <a:cubicBezTo>
                    <a:pt x="293369" y="31337"/>
                    <a:pt x="293560" y="60389"/>
                    <a:pt x="283844" y="84963"/>
                  </a:cubicBezTo>
                  <a:cubicBezTo>
                    <a:pt x="274129" y="109538"/>
                    <a:pt x="255936" y="130683"/>
                    <a:pt x="238029" y="151352"/>
                  </a:cubicBezTo>
                  <a:cubicBezTo>
                    <a:pt x="214026" y="178975"/>
                    <a:pt x="190023" y="206693"/>
                    <a:pt x="166116" y="234315"/>
                  </a:cubicBezTo>
                  <a:cubicBezTo>
                    <a:pt x="129349" y="212122"/>
                    <a:pt x="69151" y="175070"/>
                    <a:pt x="39242" y="145352"/>
                  </a:cubicBezTo>
                  <a:cubicBezTo>
                    <a:pt x="21240" y="127349"/>
                    <a:pt x="4000" y="106871"/>
                    <a:pt x="476" y="81820"/>
                  </a:cubicBezTo>
                  <a:cubicBezTo>
                    <a:pt x="-2953" y="56769"/>
                    <a:pt x="12382" y="26670"/>
                    <a:pt x="39242" y="19907"/>
                  </a:cubicBezTo>
                  <a:cubicBezTo>
                    <a:pt x="72770" y="11525"/>
                    <a:pt x="125920" y="51340"/>
                    <a:pt x="143732" y="7724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2975B69-78D0-49E2-A9BE-16DA38351351}"/>
                </a:ext>
              </a:extLst>
            </p:cNvPr>
            <p:cNvSpPr/>
            <p:nvPr/>
          </p:nvSpPr>
          <p:spPr>
            <a:xfrm>
              <a:off x="5735073" y="1786898"/>
              <a:ext cx="300101" cy="263738"/>
            </a:xfrm>
            <a:custGeom>
              <a:avLst/>
              <a:gdLst>
                <a:gd name="connsiteX0" fmla="*/ 156520 w 300101"/>
                <a:gd name="connsiteY0" fmla="*/ 103909 h 263738"/>
                <a:gd name="connsiteX1" fmla="*/ 223862 w 300101"/>
                <a:gd name="connsiteY1" fmla="*/ 11326 h 263738"/>
                <a:gd name="connsiteX2" fmla="*/ 244150 w 300101"/>
                <a:gd name="connsiteY2" fmla="*/ 753 h 263738"/>
                <a:gd name="connsiteX3" fmla="*/ 273963 w 300101"/>
                <a:gd name="connsiteY3" fmla="*/ 7706 h 263738"/>
                <a:gd name="connsiteX4" fmla="*/ 298824 w 300101"/>
                <a:gd name="connsiteY4" fmla="*/ 81144 h 263738"/>
                <a:gd name="connsiteX5" fmla="*/ 266629 w 300101"/>
                <a:gd name="connsiteY5" fmla="*/ 160773 h 263738"/>
                <a:gd name="connsiteX6" fmla="*/ 211194 w 300101"/>
                <a:gd name="connsiteY6" fmla="*/ 263738 h 263738"/>
                <a:gd name="connsiteX7" fmla="*/ 58699 w 300101"/>
                <a:gd name="connsiteY7" fmla="*/ 200778 h 263738"/>
                <a:gd name="connsiteX8" fmla="*/ 3644 w 300101"/>
                <a:gd name="connsiteY8" fmla="*/ 143723 h 263738"/>
                <a:gd name="connsiteX9" fmla="*/ 29552 w 300101"/>
                <a:gd name="connsiteY9" fmla="*/ 70285 h 263738"/>
                <a:gd name="connsiteX10" fmla="*/ 151472 w 300101"/>
                <a:gd name="connsiteY10" fmla="*/ 105528 h 2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101" h="263738">
                  <a:moveTo>
                    <a:pt x="156520" y="103909"/>
                  </a:moveTo>
                  <a:cubicBezTo>
                    <a:pt x="168141" y="67904"/>
                    <a:pt x="192239" y="34757"/>
                    <a:pt x="223862" y="11326"/>
                  </a:cubicBezTo>
                  <a:cubicBezTo>
                    <a:pt x="230053" y="6754"/>
                    <a:pt x="236721" y="2372"/>
                    <a:pt x="244150" y="753"/>
                  </a:cubicBezTo>
                  <a:cubicBezTo>
                    <a:pt x="254818" y="-1628"/>
                    <a:pt x="265581" y="1896"/>
                    <a:pt x="273963" y="7706"/>
                  </a:cubicBezTo>
                  <a:cubicBezTo>
                    <a:pt x="296252" y="23232"/>
                    <a:pt x="303301" y="53331"/>
                    <a:pt x="298824" y="81144"/>
                  </a:cubicBezTo>
                  <a:cubicBezTo>
                    <a:pt x="294442" y="108957"/>
                    <a:pt x="280440" y="135151"/>
                    <a:pt x="266629" y="160773"/>
                  </a:cubicBezTo>
                  <a:cubicBezTo>
                    <a:pt x="248151" y="195063"/>
                    <a:pt x="229672" y="229448"/>
                    <a:pt x="211194" y="263738"/>
                  </a:cubicBezTo>
                  <a:cubicBezTo>
                    <a:pt x="167760" y="249260"/>
                    <a:pt x="96608" y="224781"/>
                    <a:pt x="58699" y="200778"/>
                  </a:cubicBezTo>
                  <a:cubicBezTo>
                    <a:pt x="35743" y="186300"/>
                    <a:pt x="13074" y="168964"/>
                    <a:pt x="3644" y="143723"/>
                  </a:cubicBezTo>
                  <a:cubicBezTo>
                    <a:pt x="-5786" y="118482"/>
                    <a:pt x="3168" y="83620"/>
                    <a:pt x="29552" y="70285"/>
                  </a:cubicBezTo>
                  <a:cubicBezTo>
                    <a:pt x="62413" y="53712"/>
                    <a:pt x="126897" y="82763"/>
                    <a:pt x="151472" y="10552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54" name="Graphic 20">
              <a:extLst>
                <a:ext uri="{FF2B5EF4-FFF2-40B4-BE49-F238E27FC236}">
                  <a16:creationId xmlns:a16="http://schemas.microsoft.com/office/drawing/2014/main" id="{491FDD1D-1AF0-4F39-B214-E0CAFA21ECA6}"/>
                </a:ext>
              </a:extLst>
            </p:cNvPr>
            <p:cNvGrpSpPr/>
            <p:nvPr/>
          </p:nvGrpSpPr>
          <p:grpSpPr>
            <a:xfrm>
              <a:off x="4965223" y="1333072"/>
              <a:ext cx="2315337" cy="3718891"/>
              <a:chOff x="4965223" y="1333072"/>
              <a:chExt cx="2315337" cy="3718891"/>
            </a:xfrm>
          </p:grpSpPr>
          <p:grpSp>
            <p:nvGrpSpPr>
              <p:cNvPr id="55" name="Graphic 20">
                <a:extLst>
                  <a:ext uri="{FF2B5EF4-FFF2-40B4-BE49-F238E27FC236}">
                    <a16:creationId xmlns:a16="http://schemas.microsoft.com/office/drawing/2014/main" id="{3D016DBA-ED82-4668-BC34-9D654E690058}"/>
                  </a:ext>
                </a:extLst>
              </p:cNvPr>
              <p:cNvGrpSpPr/>
              <p:nvPr/>
            </p:nvGrpSpPr>
            <p:grpSpPr>
              <a:xfrm>
                <a:off x="4965223" y="1333072"/>
                <a:ext cx="2315337" cy="3486195"/>
                <a:chOff x="4965223" y="1333072"/>
                <a:chExt cx="2315337" cy="3486195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C48E56-7460-4676-B502-33E5FCDF554A}"/>
                    </a:ext>
                  </a:extLst>
                </p:cNvPr>
                <p:cNvSpPr/>
                <p:nvPr/>
              </p:nvSpPr>
              <p:spPr>
                <a:xfrm>
                  <a:off x="5078689" y="1414580"/>
                  <a:ext cx="2004136" cy="3404688"/>
                </a:xfrm>
                <a:custGeom>
                  <a:avLst/>
                  <a:gdLst>
                    <a:gd name="connsiteX0" fmla="*/ 1972858 w 2004136"/>
                    <a:gd name="connsiteY0" fmla="*/ 911805 h 3404688"/>
                    <a:gd name="connsiteX1" fmla="*/ 1953046 w 2004136"/>
                    <a:gd name="connsiteY1" fmla="*/ 931808 h 3404688"/>
                    <a:gd name="connsiteX2" fmla="*/ 1922090 w 2004136"/>
                    <a:gd name="connsiteY2" fmla="*/ 918187 h 3404688"/>
                    <a:gd name="connsiteX3" fmla="*/ 1413550 w 2004136"/>
                    <a:gd name="connsiteY3" fmla="*/ 1467970 h 3404688"/>
                    <a:gd name="connsiteX4" fmla="*/ 1336779 w 2004136"/>
                    <a:gd name="connsiteY4" fmla="*/ 1552838 h 3404688"/>
                    <a:gd name="connsiteX5" fmla="*/ 1171520 w 2004136"/>
                    <a:gd name="connsiteY5" fmla="*/ 1719525 h 3404688"/>
                    <a:gd name="connsiteX6" fmla="*/ 1098558 w 2004136"/>
                    <a:gd name="connsiteY6" fmla="*/ 1798297 h 3404688"/>
                    <a:gd name="connsiteX7" fmla="*/ 1096177 w 2004136"/>
                    <a:gd name="connsiteY7" fmla="*/ 1196031 h 3404688"/>
                    <a:gd name="connsiteX8" fmla="*/ 1229241 w 2004136"/>
                    <a:gd name="connsiteY8" fmla="*/ 959049 h 3404688"/>
                    <a:gd name="connsiteX9" fmla="*/ 1360877 w 2004136"/>
                    <a:gd name="connsiteY9" fmla="*/ 828176 h 3404688"/>
                    <a:gd name="connsiteX10" fmla="*/ 1582047 w 2004136"/>
                    <a:gd name="connsiteY10" fmla="*/ 583193 h 3404688"/>
                    <a:gd name="connsiteX11" fmla="*/ 1550329 w 2004136"/>
                    <a:gd name="connsiteY11" fmla="*/ 564619 h 3404688"/>
                    <a:gd name="connsiteX12" fmla="*/ 1529184 w 2004136"/>
                    <a:gd name="connsiteY12" fmla="*/ 599481 h 3404688"/>
                    <a:gd name="connsiteX13" fmla="*/ 1520992 w 2004136"/>
                    <a:gd name="connsiteY13" fmla="*/ 603862 h 3404688"/>
                    <a:gd name="connsiteX14" fmla="*/ 1215144 w 2004136"/>
                    <a:gd name="connsiteY14" fmla="*/ 884373 h 3404688"/>
                    <a:gd name="connsiteX15" fmla="*/ 1094082 w 2004136"/>
                    <a:gd name="connsiteY15" fmla="*/ 1013818 h 3404688"/>
                    <a:gd name="connsiteX16" fmla="*/ 1094082 w 2004136"/>
                    <a:gd name="connsiteY16" fmla="*/ 733593 h 3404688"/>
                    <a:gd name="connsiteX17" fmla="*/ 1468414 w 2004136"/>
                    <a:gd name="connsiteY17" fmla="*/ 26361 h 3404688"/>
                    <a:gd name="connsiteX18" fmla="*/ 1436696 w 2004136"/>
                    <a:gd name="connsiteY18" fmla="*/ 7788 h 3404688"/>
                    <a:gd name="connsiteX19" fmla="*/ 1093986 w 2004136"/>
                    <a:gd name="connsiteY19" fmla="*/ 628818 h 3404688"/>
                    <a:gd name="connsiteX20" fmla="*/ 1093986 w 2004136"/>
                    <a:gd name="connsiteY20" fmla="*/ 258771 h 3404688"/>
                    <a:gd name="connsiteX21" fmla="*/ 1043980 w 2004136"/>
                    <a:gd name="connsiteY21" fmla="*/ 208765 h 3404688"/>
                    <a:gd name="connsiteX22" fmla="*/ 1035217 w 2004136"/>
                    <a:gd name="connsiteY22" fmla="*/ 208765 h 3404688"/>
                    <a:gd name="connsiteX23" fmla="*/ 985211 w 2004136"/>
                    <a:gd name="connsiteY23" fmla="*/ 258771 h 3404688"/>
                    <a:gd name="connsiteX24" fmla="*/ 985211 w 2004136"/>
                    <a:gd name="connsiteY24" fmla="*/ 564238 h 3404688"/>
                    <a:gd name="connsiteX25" fmla="*/ 955017 w 2004136"/>
                    <a:gd name="connsiteY25" fmla="*/ 506898 h 3404688"/>
                    <a:gd name="connsiteX26" fmla="*/ 841479 w 2004136"/>
                    <a:gd name="connsiteY26" fmla="*/ 302872 h 3404688"/>
                    <a:gd name="connsiteX27" fmla="*/ 788615 w 2004136"/>
                    <a:gd name="connsiteY27" fmla="*/ 182952 h 3404688"/>
                    <a:gd name="connsiteX28" fmla="*/ 756706 w 2004136"/>
                    <a:gd name="connsiteY28" fmla="*/ 75415 h 3404688"/>
                    <a:gd name="connsiteX29" fmla="*/ 756706 w 2004136"/>
                    <a:gd name="connsiteY29" fmla="*/ 38744 h 3404688"/>
                    <a:gd name="connsiteX30" fmla="*/ 748324 w 2004136"/>
                    <a:gd name="connsiteY30" fmla="*/ 180095 h 3404688"/>
                    <a:gd name="connsiteX31" fmla="*/ 863576 w 2004136"/>
                    <a:gd name="connsiteY31" fmla="*/ 423554 h 3404688"/>
                    <a:gd name="connsiteX32" fmla="*/ 985211 w 2004136"/>
                    <a:gd name="connsiteY32" fmla="*/ 660441 h 3404688"/>
                    <a:gd name="connsiteX33" fmla="*/ 985211 w 2004136"/>
                    <a:gd name="connsiteY33" fmla="*/ 662631 h 3404688"/>
                    <a:gd name="connsiteX34" fmla="*/ 985211 w 2004136"/>
                    <a:gd name="connsiteY34" fmla="*/ 1508642 h 3404688"/>
                    <a:gd name="connsiteX35" fmla="*/ 774994 w 2004136"/>
                    <a:gd name="connsiteY35" fmla="*/ 1303759 h 3404688"/>
                    <a:gd name="connsiteX36" fmla="*/ 729560 w 2004136"/>
                    <a:gd name="connsiteY36" fmla="*/ 1270707 h 3404688"/>
                    <a:gd name="connsiteX37" fmla="*/ 403995 w 2004136"/>
                    <a:gd name="connsiteY37" fmla="*/ 1042298 h 3404688"/>
                    <a:gd name="connsiteX38" fmla="*/ 369420 w 2004136"/>
                    <a:gd name="connsiteY38" fmla="*/ 1018771 h 3404688"/>
                    <a:gd name="connsiteX39" fmla="*/ 350846 w 2004136"/>
                    <a:gd name="connsiteY39" fmla="*/ 1050489 h 3404688"/>
                    <a:gd name="connsiteX40" fmla="*/ 368943 w 2004136"/>
                    <a:gd name="connsiteY40" fmla="*/ 1062872 h 3404688"/>
                    <a:gd name="connsiteX41" fmla="*/ 376563 w 2004136"/>
                    <a:gd name="connsiteY41" fmla="*/ 1068873 h 3404688"/>
                    <a:gd name="connsiteX42" fmla="*/ 386565 w 2004136"/>
                    <a:gd name="connsiteY42" fmla="*/ 1074873 h 3404688"/>
                    <a:gd name="connsiteX43" fmla="*/ 705747 w 2004136"/>
                    <a:gd name="connsiteY43" fmla="*/ 1298711 h 3404688"/>
                    <a:gd name="connsiteX44" fmla="*/ 742704 w 2004136"/>
                    <a:gd name="connsiteY44" fmla="*/ 1333001 h 3404688"/>
                    <a:gd name="connsiteX45" fmla="*/ 981210 w 2004136"/>
                    <a:gd name="connsiteY45" fmla="*/ 1703809 h 3404688"/>
                    <a:gd name="connsiteX46" fmla="*/ 985211 w 2004136"/>
                    <a:gd name="connsiteY46" fmla="*/ 1709334 h 3404688"/>
                    <a:gd name="connsiteX47" fmla="*/ 985211 w 2004136"/>
                    <a:gd name="connsiteY47" fmla="*/ 1781533 h 3404688"/>
                    <a:gd name="connsiteX48" fmla="*/ 985211 w 2004136"/>
                    <a:gd name="connsiteY48" fmla="*/ 2432567 h 3404688"/>
                    <a:gd name="connsiteX49" fmla="*/ 618022 w 2004136"/>
                    <a:gd name="connsiteY49" fmla="*/ 2087286 h 3404688"/>
                    <a:gd name="connsiteX50" fmla="*/ 468575 w 2004136"/>
                    <a:gd name="connsiteY50" fmla="*/ 1978510 h 3404688"/>
                    <a:gd name="connsiteX51" fmla="*/ 408853 w 2004136"/>
                    <a:gd name="connsiteY51" fmla="*/ 1928504 h 3404688"/>
                    <a:gd name="connsiteX52" fmla="*/ 144153 w 2004136"/>
                    <a:gd name="connsiteY52" fmla="*/ 1704381 h 3404688"/>
                    <a:gd name="connsiteX53" fmla="*/ 131771 w 2004136"/>
                    <a:gd name="connsiteY53" fmla="*/ 1699904 h 3404688"/>
                    <a:gd name="connsiteX54" fmla="*/ 31568 w 2004136"/>
                    <a:gd name="connsiteY54" fmla="*/ 1606749 h 3404688"/>
                    <a:gd name="connsiteX55" fmla="*/ 5565 w 2004136"/>
                    <a:gd name="connsiteY55" fmla="*/ 1632753 h 3404688"/>
                    <a:gd name="connsiteX56" fmla="*/ 479433 w 2004136"/>
                    <a:gd name="connsiteY56" fmla="*/ 2032898 h 3404688"/>
                    <a:gd name="connsiteX57" fmla="*/ 611545 w 2004136"/>
                    <a:gd name="connsiteY57" fmla="*/ 2151103 h 3404688"/>
                    <a:gd name="connsiteX58" fmla="*/ 974257 w 2004136"/>
                    <a:gd name="connsiteY58" fmla="*/ 2670406 h 3404688"/>
                    <a:gd name="connsiteX59" fmla="*/ 985211 w 2004136"/>
                    <a:gd name="connsiteY59" fmla="*/ 2678312 h 3404688"/>
                    <a:gd name="connsiteX60" fmla="*/ 985211 w 2004136"/>
                    <a:gd name="connsiteY60" fmla="*/ 2722127 h 3404688"/>
                    <a:gd name="connsiteX61" fmla="*/ 985211 w 2004136"/>
                    <a:gd name="connsiteY61" fmla="*/ 3306391 h 3404688"/>
                    <a:gd name="connsiteX62" fmla="*/ 985211 w 2004136"/>
                    <a:gd name="connsiteY62" fmla="*/ 3350301 h 3404688"/>
                    <a:gd name="connsiteX63" fmla="*/ 1039599 w 2004136"/>
                    <a:gd name="connsiteY63" fmla="*/ 3404688 h 3404688"/>
                    <a:gd name="connsiteX64" fmla="*/ 1039599 w 2004136"/>
                    <a:gd name="connsiteY64" fmla="*/ 3404688 h 3404688"/>
                    <a:gd name="connsiteX65" fmla="*/ 1093986 w 2004136"/>
                    <a:gd name="connsiteY65" fmla="*/ 3350301 h 3404688"/>
                    <a:gd name="connsiteX66" fmla="*/ 1093986 w 2004136"/>
                    <a:gd name="connsiteY66" fmla="*/ 2696410 h 3404688"/>
                    <a:gd name="connsiteX67" fmla="*/ 1090367 w 2004136"/>
                    <a:gd name="connsiteY67" fmla="*/ 2283310 h 3404688"/>
                    <a:gd name="connsiteX68" fmla="*/ 1096653 w 2004136"/>
                    <a:gd name="connsiteY68" fmla="*/ 1963365 h 3404688"/>
                    <a:gd name="connsiteX69" fmla="*/ 1361258 w 2004136"/>
                    <a:gd name="connsiteY69" fmla="*/ 1580175 h 3404688"/>
                    <a:gd name="connsiteX70" fmla="*/ 1484988 w 2004136"/>
                    <a:gd name="connsiteY70" fmla="*/ 1455493 h 3404688"/>
                    <a:gd name="connsiteX71" fmla="*/ 1998671 w 2004136"/>
                    <a:gd name="connsiteY71" fmla="*/ 937713 h 3404688"/>
                    <a:gd name="connsiteX72" fmla="*/ 1972858 w 2004136"/>
                    <a:gd name="connsiteY72" fmla="*/ 911805 h 3404688"/>
                    <a:gd name="connsiteX73" fmla="*/ 1053696 w 2004136"/>
                    <a:gd name="connsiteY73" fmla="*/ 2285025 h 3404688"/>
                    <a:gd name="connsiteX74" fmla="*/ 1052934 w 2004136"/>
                    <a:gd name="connsiteY74" fmla="*/ 2315695 h 3404688"/>
                    <a:gd name="connsiteX75" fmla="*/ 1053315 w 2004136"/>
                    <a:gd name="connsiteY75" fmla="*/ 2267880 h 3404688"/>
                    <a:gd name="connsiteX76" fmla="*/ 1053696 w 2004136"/>
                    <a:gd name="connsiteY76" fmla="*/ 2285025 h 3404688"/>
                    <a:gd name="connsiteX77" fmla="*/ 985116 w 2004136"/>
                    <a:gd name="connsiteY77" fmla="*/ 2594492 h 3404688"/>
                    <a:gd name="connsiteX78" fmla="*/ 985211 w 2004136"/>
                    <a:gd name="connsiteY78" fmla="*/ 2594492 h 3404688"/>
                    <a:gd name="connsiteX79" fmla="*/ 985211 w 2004136"/>
                    <a:gd name="connsiteY79" fmla="*/ 2594778 h 3404688"/>
                    <a:gd name="connsiteX80" fmla="*/ 985116 w 2004136"/>
                    <a:gd name="connsiteY80" fmla="*/ 2594492 h 340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04136" h="3404688">
                      <a:moveTo>
                        <a:pt x="1972858" y="911805"/>
                      </a:moveTo>
                      <a:cubicBezTo>
                        <a:pt x="1966286" y="918473"/>
                        <a:pt x="1959618" y="925140"/>
                        <a:pt x="1953046" y="931808"/>
                      </a:cubicBezTo>
                      <a:cubicBezTo>
                        <a:pt x="1952951" y="917330"/>
                        <a:pt x="1934663" y="904662"/>
                        <a:pt x="1922090" y="918187"/>
                      </a:cubicBezTo>
                      <a:cubicBezTo>
                        <a:pt x="1752545" y="1101448"/>
                        <a:pt x="1582619" y="1284328"/>
                        <a:pt x="1413550" y="1467970"/>
                      </a:cubicBezTo>
                      <a:cubicBezTo>
                        <a:pt x="1387738" y="1495974"/>
                        <a:pt x="1362020" y="1524263"/>
                        <a:pt x="1336779" y="1552838"/>
                      </a:cubicBezTo>
                      <a:cubicBezTo>
                        <a:pt x="1281629" y="1608369"/>
                        <a:pt x="1226479" y="1663899"/>
                        <a:pt x="1171520" y="1719525"/>
                      </a:cubicBezTo>
                      <a:cubicBezTo>
                        <a:pt x="1146469" y="1744862"/>
                        <a:pt x="1121323" y="1770770"/>
                        <a:pt x="1098558" y="1798297"/>
                      </a:cubicBezTo>
                      <a:cubicBezTo>
                        <a:pt x="1100082" y="1597606"/>
                        <a:pt x="1099320" y="1396818"/>
                        <a:pt x="1096177" y="1196031"/>
                      </a:cubicBezTo>
                      <a:cubicBezTo>
                        <a:pt x="1135420" y="1114212"/>
                        <a:pt x="1179902" y="1035154"/>
                        <a:pt x="1229241" y="959049"/>
                      </a:cubicBezTo>
                      <a:cubicBezTo>
                        <a:pt x="1269342" y="912663"/>
                        <a:pt x="1313633" y="869800"/>
                        <a:pt x="1360877" y="828176"/>
                      </a:cubicBezTo>
                      <a:cubicBezTo>
                        <a:pt x="1443935" y="755024"/>
                        <a:pt x="1528136" y="681586"/>
                        <a:pt x="1582047" y="583193"/>
                      </a:cubicBezTo>
                      <a:cubicBezTo>
                        <a:pt x="1593382" y="562428"/>
                        <a:pt x="1561664" y="543950"/>
                        <a:pt x="1550329" y="564619"/>
                      </a:cubicBezTo>
                      <a:cubicBezTo>
                        <a:pt x="1543757" y="576621"/>
                        <a:pt x="1536708" y="588241"/>
                        <a:pt x="1529184" y="599481"/>
                      </a:cubicBezTo>
                      <a:cubicBezTo>
                        <a:pt x="1526421" y="600147"/>
                        <a:pt x="1523564" y="601481"/>
                        <a:pt x="1520992" y="603862"/>
                      </a:cubicBezTo>
                      <a:cubicBezTo>
                        <a:pt x="1418980" y="697302"/>
                        <a:pt x="1316109" y="789790"/>
                        <a:pt x="1215144" y="884373"/>
                      </a:cubicBezTo>
                      <a:cubicBezTo>
                        <a:pt x="1171806" y="925045"/>
                        <a:pt x="1130086" y="967336"/>
                        <a:pt x="1094082" y="1013818"/>
                      </a:cubicBezTo>
                      <a:lnTo>
                        <a:pt x="1094082" y="733593"/>
                      </a:lnTo>
                      <a:cubicBezTo>
                        <a:pt x="1184474" y="480323"/>
                        <a:pt x="1305537" y="242960"/>
                        <a:pt x="1468414" y="26361"/>
                      </a:cubicBezTo>
                      <a:cubicBezTo>
                        <a:pt x="1482606" y="7502"/>
                        <a:pt x="1450793" y="-10881"/>
                        <a:pt x="1436696" y="7788"/>
                      </a:cubicBezTo>
                      <a:cubicBezTo>
                        <a:pt x="1292392" y="199621"/>
                        <a:pt x="1180855" y="407933"/>
                        <a:pt x="1093986" y="628818"/>
                      </a:cubicBezTo>
                      <a:lnTo>
                        <a:pt x="1093986" y="258771"/>
                      </a:lnTo>
                      <a:cubicBezTo>
                        <a:pt x="1093986" y="231244"/>
                        <a:pt x="1071507" y="208765"/>
                        <a:pt x="1043980" y="208765"/>
                      </a:cubicBezTo>
                      <a:lnTo>
                        <a:pt x="1035217" y="208765"/>
                      </a:lnTo>
                      <a:cubicBezTo>
                        <a:pt x="1007690" y="208765"/>
                        <a:pt x="985211" y="231244"/>
                        <a:pt x="985211" y="258771"/>
                      </a:cubicBezTo>
                      <a:lnTo>
                        <a:pt x="985211" y="564238"/>
                      </a:lnTo>
                      <a:cubicBezTo>
                        <a:pt x="975876" y="544902"/>
                        <a:pt x="965875" y="525757"/>
                        <a:pt x="955017" y="506898"/>
                      </a:cubicBezTo>
                      <a:cubicBezTo>
                        <a:pt x="916345" y="439175"/>
                        <a:pt x="875578" y="373071"/>
                        <a:pt x="841479" y="302872"/>
                      </a:cubicBezTo>
                      <a:cubicBezTo>
                        <a:pt x="822333" y="263534"/>
                        <a:pt x="804712" y="223624"/>
                        <a:pt x="788615" y="182952"/>
                      </a:cubicBezTo>
                      <a:cubicBezTo>
                        <a:pt x="785948" y="176190"/>
                        <a:pt x="747848" y="76082"/>
                        <a:pt x="756706" y="75415"/>
                      </a:cubicBezTo>
                      <a:cubicBezTo>
                        <a:pt x="780138" y="73605"/>
                        <a:pt x="780328" y="36839"/>
                        <a:pt x="756706" y="38744"/>
                      </a:cubicBezTo>
                      <a:cubicBezTo>
                        <a:pt x="685935" y="44173"/>
                        <a:pt x="735275" y="146567"/>
                        <a:pt x="748324" y="180095"/>
                      </a:cubicBezTo>
                      <a:cubicBezTo>
                        <a:pt x="780804" y="263915"/>
                        <a:pt x="819285" y="345354"/>
                        <a:pt x="863576" y="423554"/>
                      </a:cubicBezTo>
                      <a:cubicBezTo>
                        <a:pt x="907296" y="500706"/>
                        <a:pt x="958922" y="574906"/>
                        <a:pt x="985211" y="660441"/>
                      </a:cubicBezTo>
                      <a:lnTo>
                        <a:pt x="985211" y="662631"/>
                      </a:lnTo>
                      <a:cubicBezTo>
                        <a:pt x="985211" y="944571"/>
                        <a:pt x="985211" y="1226607"/>
                        <a:pt x="985211" y="1508642"/>
                      </a:cubicBezTo>
                      <a:cubicBezTo>
                        <a:pt x="932347" y="1426060"/>
                        <a:pt x="854528" y="1362433"/>
                        <a:pt x="774994" y="1303759"/>
                      </a:cubicBezTo>
                      <a:cubicBezTo>
                        <a:pt x="759945" y="1292615"/>
                        <a:pt x="744705" y="1281756"/>
                        <a:pt x="729560" y="1270707"/>
                      </a:cubicBezTo>
                      <a:cubicBezTo>
                        <a:pt x="630786" y="1182792"/>
                        <a:pt x="518010" y="1108020"/>
                        <a:pt x="403995" y="1042298"/>
                      </a:cubicBezTo>
                      <a:cubicBezTo>
                        <a:pt x="392470" y="1034487"/>
                        <a:pt x="380945" y="1026582"/>
                        <a:pt x="369420" y="1018771"/>
                      </a:cubicBezTo>
                      <a:cubicBezTo>
                        <a:pt x="349798" y="1005531"/>
                        <a:pt x="331415" y="1037250"/>
                        <a:pt x="350846" y="1050489"/>
                      </a:cubicBezTo>
                      <a:cubicBezTo>
                        <a:pt x="356942" y="1054585"/>
                        <a:pt x="362943" y="1058776"/>
                        <a:pt x="368943" y="1062872"/>
                      </a:cubicBezTo>
                      <a:cubicBezTo>
                        <a:pt x="370658" y="1065158"/>
                        <a:pt x="373134" y="1067253"/>
                        <a:pt x="376563" y="1068873"/>
                      </a:cubicBezTo>
                      <a:cubicBezTo>
                        <a:pt x="379326" y="1070587"/>
                        <a:pt x="383707" y="1073159"/>
                        <a:pt x="386565" y="1074873"/>
                      </a:cubicBezTo>
                      <a:cubicBezTo>
                        <a:pt x="494007" y="1147930"/>
                        <a:pt x="600401" y="1222511"/>
                        <a:pt x="705747" y="1298711"/>
                      </a:cubicBezTo>
                      <a:cubicBezTo>
                        <a:pt x="718320" y="1309950"/>
                        <a:pt x="730703" y="1321285"/>
                        <a:pt x="742704" y="1333001"/>
                      </a:cubicBezTo>
                      <a:cubicBezTo>
                        <a:pt x="850623" y="1437204"/>
                        <a:pt x="917012" y="1570269"/>
                        <a:pt x="981210" y="1703809"/>
                      </a:cubicBezTo>
                      <a:cubicBezTo>
                        <a:pt x="982353" y="1706095"/>
                        <a:pt x="983687" y="1707905"/>
                        <a:pt x="985211" y="1709334"/>
                      </a:cubicBezTo>
                      <a:cubicBezTo>
                        <a:pt x="985211" y="1733432"/>
                        <a:pt x="985211" y="1757435"/>
                        <a:pt x="985211" y="1781533"/>
                      </a:cubicBezTo>
                      <a:cubicBezTo>
                        <a:pt x="985211" y="1998513"/>
                        <a:pt x="985211" y="2215587"/>
                        <a:pt x="985211" y="2432567"/>
                      </a:cubicBezTo>
                      <a:cubicBezTo>
                        <a:pt x="901010" y="2285406"/>
                        <a:pt x="755849" y="2183774"/>
                        <a:pt x="618022" y="2087286"/>
                      </a:cubicBezTo>
                      <a:cubicBezTo>
                        <a:pt x="567540" y="2051853"/>
                        <a:pt x="517724" y="2015658"/>
                        <a:pt x="468575" y="1978510"/>
                      </a:cubicBezTo>
                      <a:cubicBezTo>
                        <a:pt x="448572" y="1961841"/>
                        <a:pt x="428665" y="1945268"/>
                        <a:pt x="408853" y="1928504"/>
                      </a:cubicBezTo>
                      <a:cubicBezTo>
                        <a:pt x="320652" y="1853828"/>
                        <a:pt x="232355" y="1779152"/>
                        <a:pt x="144153" y="1704381"/>
                      </a:cubicBezTo>
                      <a:cubicBezTo>
                        <a:pt x="140248" y="1701047"/>
                        <a:pt x="135962" y="1699809"/>
                        <a:pt x="131771" y="1699904"/>
                      </a:cubicBezTo>
                      <a:cubicBezTo>
                        <a:pt x="97957" y="1669329"/>
                        <a:pt x="64524" y="1638372"/>
                        <a:pt x="31568" y="1606749"/>
                      </a:cubicBezTo>
                      <a:cubicBezTo>
                        <a:pt x="14518" y="1590366"/>
                        <a:pt x="-11485" y="1616274"/>
                        <a:pt x="5565" y="1632753"/>
                      </a:cubicBezTo>
                      <a:cubicBezTo>
                        <a:pt x="154821" y="1776104"/>
                        <a:pt x="313127" y="1909835"/>
                        <a:pt x="479433" y="2032898"/>
                      </a:cubicBezTo>
                      <a:cubicBezTo>
                        <a:pt x="524201" y="2071569"/>
                        <a:pt x="568397" y="2110812"/>
                        <a:pt x="611545" y="2151103"/>
                      </a:cubicBezTo>
                      <a:cubicBezTo>
                        <a:pt x="766136" y="2295407"/>
                        <a:pt x="864339" y="2492194"/>
                        <a:pt x="974257" y="2670406"/>
                      </a:cubicBezTo>
                      <a:cubicBezTo>
                        <a:pt x="976924" y="2674788"/>
                        <a:pt x="980925" y="2677264"/>
                        <a:pt x="985211" y="2678312"/>
                      </a:cubicBezTo>
                      <a:cubicBezTo>
                        <a:pt x="985211" y="2692885"/>
                        <a:pt x="985211" y="2707554"/>
                        <a:pt x="985211" y="2722127"/>
                      </a:cubicBezTo>
                      <a:cubicBezTo>
                        <a:pt x="985211" y="2916913"/>
                        <a:pt x="985211" y="3111604"/>
                        <a:pt x="985211" y="3306391"/>
                      </a:cubicBezTo>
                      <a:lnTo>
                        <a:pt x="985211" y="3350301"/>
                      </a:lnTo>
                      <a:cubicBezTo>
                        <a:pt x="985211" y="3380209"/>
                        <a:pt x="1009690" y="3404688"/>
                        <a:pt x="1039599" y="3404688"/>
                      </a:cubicBezTo>
                      <a:lnTo>
                        <a:pt x="1039599" y="3404688"/>
                      </a:lnTo>
                      <a:cubicBezTo>
                        <a:pt x="1069507" y="3404688"/>
                        <a:pt x="1093986" y="3380209"/>
                        <a:pt x="1093986" y="3350301"/>
                      </a:cubicBezTo>
                      <a:lnTo>
                        <a:pt x="1093986" y="2696410"/>
                      </a:lnTo>
                      <a:cubicBezTo>
                        <a:pt x="1095034" y="2558678"/>
                        <a:pt x="1093796" y="2420946"/>
                        <a:pt x="1090367" y="2283310"/>
                      </a:cubicBezTo>
                      <a:cubicBezTo>
                        <a:pt x="1093129" y="2176725"/>
                        <a:pt x="1095225" y="2070045"/>
                        <a:pt x="1096653" y="1963365"/>
                      </a:cubicBezTo>
                      <a:cubicBezTo>
                        <a:pt x="1161138" y="1820776"/>
                        <a:pt x="1257721" y="1697142"/>
                        <a:pt x="1361258" y="1580175"/>
                      </a:cubicBezTo>
                      <a:cubicBezTo>
                        <a:pt x="1402501" y="1538646"/>
                        <a:pt x="1443744" y="1497021"/>
                        <a:pt x="1484988" y="1455493"/>
                      </a:cubicBezTo>
                      <a:cubicBezTo>
                        <a:pt x="1656247" y="1282899"/>
                        <a:pt x="1827507" y="1110306"/>
                        <a:pt x="1998671" y="937713"/>
                      </a:cubicBezTo>
                      <a:cubicBezTo>
                        <a:pt x="2015530" y="920949"/>
                        <a:pt x="1989527" y="894946"/>
                        <a:pt x="1972858" y="911805"/>
                      </a:cubicBezTo>
                      <a:close/>
                      <a:moveTo>
                        <a:pt x="1053696" y="2285025"/>
                      </a:moveTo>
                      <a:cubicBezTo>
                        <a:pt x="1053410" y="2295217"/>
                        <a:pt x="1053124" y="2305408"/>
                        <a:pt x="1052934" y="2315695"/>
                      </a:cubicBezTo>
                      <a:cubicBezTo>
                        <a:pt x="1053029" y="2299788"/>
                        <a:pt x="1053124" y="2283787"/>
                        <a:pt x="1053315" y="2267880"/>
                      </a:cubicBezTo>
                      <a:cubicBezTo>
                        <a:pt x="1053410" y="2273595"/>
                        <a:pt x="1053600" y="2279310"/>
                        <a:pt x="1053696" y="2285025"/>
                      </a:cubicBezTo>
                      <a:close/>
                      <a:moveTo>
                        <a:pt x="985116" y="2594492"/>
                      </a:moveTo>
                      <a:cubicBezTo>
                        <a:pt x="985116" y="2594492"/>
                        <a:pt x="985211" y="2594492"/>
                        <a:pt x="985211" y="2594492"/>
                      </a:cubicBezTo>
                      <a:cubicBezTo>
                        <a:pt x="985211" y="2594587"/>
                        <a:pt x="985211" y="2594683"/>
                        <a:pt x="985211" y="2594778"/>
                      </a:cubicBezTo>
                      <a:cubicBezTo>
                        <a:pt x="985211" y="2594778"/>
                        <a:pt x="985211" y="2594587"/>
                        <a:pt x="985116" y="2594492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41D7143-DD62-4047-811C-F14D5749A6C5}"/>
                    </a:ext>
                  </a:extLst>
                </p:cNvPr>
                <p:cNvSpPr/>
                <p:nvPr/>
              </p:nvSpPr>
              <p:spPr>
                <a:xfrm>
                  <a:off x="5328470" y="2350431"/>
                  <a:ext cx="118341" cy="115921"/>
                </a:xfrm>
                <a:custGeom>
                  <a:avLst/>
                  <a:gdLst>
                    <a:gd name="connsiteX0" fmla="*/ 60584 w 118341"/>
                    <a:gd name="connsiteY0" fmla="*/ 61012 h 115921"/>
                    <a:gd name="connsiteX1" fmla="*/ 11149 w 118341"/>
                    <a:gd name="connsiteY1" fmla="*/ 70156 h 115921"/>
                    <a:gd name="connsiteX2" fmla="*/ 3148 w 118341"/>
                    <a:gd name="connsiteY2" fmla="*/ 76157 h 115921"/>
                    <a:gd name="connsiteX3" fmla="*/ 290 w 118341"/>
                    <a:gd name="connsiteY3" fmla="*/ 89301 h 115921"/>
                    <a:gd name="connsiteX4" fmla="*/ 24674 w 118341"/>
                    <a:gd name="connsiteY4" fmla="*/ 113114 h 115921"/>
                    <a:gd name="connsiteX5" fmla="*/ 62298 w 118341"/>
                    <a:gd name="connsiteY5" fmla="*/ 115495 h 115921"/>
                    <a:gd name="connsiteX6" fmla="*/ 113638 w 118341"/>
                    <a:gd name="connsiteY6" fmla="*/ 113114 h 115921"/>
                    <a:gd name="connsiteX7" fmla="*/ 117638 w 118341"/>
                    <a:gd name="connsiteY7" fmla="*/ 40819 h 115921"/>
                    <a:gd name="connsiteX8" fmla="*/ 105446 w 118341"/>
                    <a:gd name="connsiteY8" fmla="*/ 8243 h 115921"/>
                    <a:gd name="connsiteX9" fmla="*/ 71442 w 118341"/>
                    <a:gd name="connsiteY9" fmla="*/ 4624 h 115921"/>
                    <a:gd name="connsiteX10" fmla="*/ 62298 w 118341"/>
                    <a:gd name="connsiteY10" fmla="*/ 59583 h 115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341" h="115921">
                      <a:moveTo>
                        <a:pt x="60584" y="61012"/>
                      </a:moveTo>
                      <a:cubicBezTo>
                        <a:pt x="44105" y="58821"/>
                        <a:pt x="26389" y="62060"/>
                        <a:pt x="11149" y="70156"/>
                      </a:cubicBezTo>
                      <a:cubicBezTo>
                        <a:pt x="8196" y="71775"/>
                        <a:pt x="5148" y="73585"/>
                        <a:pt x="3148" y="76157"/>
                      </a:cubicBezTo>
                      <a:cubicBezTo>
                        <a:pt x="195" y="79967"/>
                        <a:pt x="-472" y="84920"/>
                        <a:pt x="290" y="89301"/>
                      </a:cubicBezTo>
                      <a:cubicBezTo>
                        <a:pt x="2195" y="101017"/>
                        <a:pt x="12863" y="109589"/>
                        <a:pt x="24674" y="113114"/>
                      </a:cubicBezTo>
                      <a:cubicBezTo>
                        <a:pt x="36485" y="116638"/>
                        <a:pt x="49534" y="116066"/>
                        <a:pt x="62298" y="115495"/>
                      </a:cubicBezTo>
                      <a:cubicBezTo>
                        <a:pt x="79443" y="114733"/>
                        <a:pt x="96493" y="113876"/>
                        <a:pt x="113638" y="113114"/>
                      </a:cubicBezTo>
                      <a:cubicBezTo>
                        <a:pt x="116114" y="93206"/>
                        <a:pt x="119924" y="60345"/>
                        <a:pt x="117638" y="40819"/>
                      </a:cubicBezTo>
                      <a:cubicBezTo>
                        <a:pt x="116209" y="29008"/>
                        <a:pt x="113733" y="16721"/>
                        <a:pt x="105446" y="8243"/>
                      </a:cubicBezTo>
                      <a:cubicBezTo>
                        <a:pt x="97255" y="-234"/>
                        <a:pt x="81729" y="-3377"/>
                        <a:pt x="71442" y="4624"/>
                      </a:cubicBezTo>
                      <a:cubicBezTo>
                        <a:pt x="58679" y="14530"/>
                        <a:pt x="57917" y="45581"/>
                        <a:pt x="62298" y="59583"/>
                      </a:cubicBezTo>
                    </a:path>
                  </a:pathLst>
                </a:custGeom>
                <a:solidFill>
                  <a:srgbClr val="FF5A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2BFEF65-19E3-4F3F-B9E7-6069BFD29F82}"/>
                    </a:ext>
                  </a:extLst>
                </p:cNvPr>
                <p:cNvSpPr/>
                <p:nvPr/>
              </p:nvSpPr>
              <p:spPr>
                <a:xfrm>
                  <a:off x="6585484" y="1912995"/>
                  <a:ext cx="164637" cy="166082"/>
                </a:xfrm>
                <a:custGeom>
                  <a:avLst/>
                  <a:gdLst>
                    <a:gd name="connsiteX0" fmla="*/ 77634 w 164637"/>
                    <a:gd name="connsiteY0" fmla="*/ 84777 h 166082"/>
                    <a:gd name="connsiteX1" fmla="*/ 63633 w 164637"/>
                    <a:gd name="connsiteY1" fmla="*/ 15340 h 166082"/>
                    <a:gd name="connsiteX2" fmla="*/ 54965 w 164637"/>
                    <a:gd name="connsiteY2" fmla="*/ 4196 h 166082"/>
                    <a:gd name="connsiteX3" fmla="*/ 36391 w 164637"/>
                    <a:gd name="connsiteY3" fmla="*/ 481 h 166082"/>
                    <a:gd name="connsiteX4" fmla="*/ 3434 w 164637"/>
                    <a:gd name="connsiteY4" fmla="*/ 35438 h 166082"/>
                    <a:gd name="connsiteX5" fmla="*/ 1053 w 164637"/>
                    <a:gd name="connsiteY5" fmla="*/ 88492 h 166082"/>
                    <a:gd name="connsiteX6" fmla="*/ 5720 w 164637"/>
                    <a:gd name="connsiteY6" fmla="*/ 160787 h 166082"/>
                    <a:gd name="connsiteX7" fmla="*/ 107733 w 164637"/>
                    <a:gd name="connsiteY7" fmla="*/ 164692 h 166082"/>
                    <a:gd name="connsiteX8" fmla="*/ 153453 w 164637"/>
                    <a:gd name="connsiteY8" fmla="*/ 146785 h 166082"/>
                    <a:gd name="connsiteX9" fmla="*/ 157835 w 164637"/>
                    <a:gd name="connsiteY9" fmla="*/ 98779 h 166082"/>
                    <a:gd name="connsiteX10" fmla="*/ 80111 w 164637"/>
                    <a:gd name="connsiteY10" fmla="*/ 87159 h 166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637" h="166082">
                      <a:moveTo>
                        <a:pt x="77634" y="84777"/>
                      </a:moveTo>
                      <a:cubicBezTo>
                        <a:pt x="80396" y="61536"/>
                        <a:pt x="75348" y="36676"/>
                        <a:pt x="63633" y="15340"/>
                      </a:cubicBezTo>
                      <a:cubicBezTo>
                        <a:pt x="61346" y="11149"/>
                        <a:pt x="58679" y="6958"/>
                        <a:pt x="54965" y="4196"/>
                      </a:cubicBezTo>
                      <a:cubicBezTo>
                        <a:pt x="49535" y="100"/>
                        <a:pt x="42582" y="-662"/>
                        <a:pt x="36391" y="481"/>
                      </a:cubicBezTo>
                      <a:cubicBezTo>
                        <a:pt x="19818" y="3529"/>
                        <a:pt x="8102" y="18579"/>
                        <a:pt x="3434" y="35438"/>
                      </a:cubicBezTo>
                      <a:cubicBezTo>
                        <a:pt x="-1233" y="52202"/>
                        <a:pt x="-185" y="70585"/>
                        <a:pt x="1053" y="88492"/>
                      </a:cubicBezTo>
                      <a:cubicBezTo>
                        <a:pt x="2577" y="112590"/>
                        <a:pt x="4101" y="136689"/>
                        <a:pt x="5720" y="160787"/>
                      </a:cubicBezTo>
                      <a:cubicBezTo>
                        <a:pt x="33915" y="163835"/>
                        <a:pt x="80206" y="168407"/>
                        <a:pt x="107733" y="164692"/>
                      </a:cubicBezTo>
                      <a:cubicBezTo>
                        <a:pt x="124402" y="162406"/>
                        <a:pt x="141642" y="158596"/>
                        <a:pt x="153453" y="146785"/>
                      </a:cubicBezTo>
                      <a:cubicBezTo>
                        <a:pt x="165264" y="134974"/>
                        <a:pt x="169265" y="113067"/>
                        <a:pt x="157835" y="98779"/>
                      </a:cubicBezTo>
                      <a:cubicBezTo>
                        <a:pt x="143643" y="80967"/>
                        <a:pt x="99827" y="80682"/>
                        <a:pt x="80111" y="87159"/>
                      </a:cubicBezTo>
                    </a:path>
                  </a:pathLst>
                </a:custGeom>
                <a:solidFill>
                  <a:srgbClr val="FF5A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grpSp>
              <p:nvGrpSpPr>
                <p:cNvPr id="60" name="Graphic 20">
                  <a:extLst>
                    <a:ext uri="{FF2B5EF4-FFF2-40B4-BE49-F238E27FC236}">
                      <a16:creationId xmlns:a16="http://schemas.microsoft.com/office/drawing/2014/main" id="{4381D6CB-FDA8-4C17-84A4-4D4E666C248F}"/>
                    </a:ext>
                  </a:extLst>
                </p:cNvPr>
                <p:cNvGrpSpPr/>
                <p:nvPr/>
              </p:nvGrpSpPr>
              <p:grpSpPr>
                <a:xfrm>
                  <a:off x="4965223" y="1333072"/>
                  <a:ext cx="2315337" cy="2564827"/>
                  <a:chOff x="4965223" y="1333072"/>
                  <a:chExt cx="2315337" cy="2564827"/>
                </a:xfrm>
                <a:solidFill>
                  <a:srgbClr val="44609E"/>
                </a:solidFill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CB6BC568-D7AD-4C3A-A578-C0152CCD5352}"/>
                      </a:ext>
                    </a:extLst>
                  </p:cNvPr>
                  <p:cNvSpPr/>
                  <p:nvPr/>
                </p:nvSpPr>
                <p:spPr>
                  <a:xfrm>
                    <a:off x="5792625" y="2107231"/>
                    <a:ext cx="291182" cy="309773"/>
                  </a:xfrm>
                  <a:custGeom>
                    <a:avLst/>
                    <a:gdLst>
                      <a:gd name="connsiteX0" fmla="*/ 134592 w 291182"/>
                      <a:gd name="connsiteY0" fmla="*/ 163718 h 309773"/>
                      <a:gd name="connsiteX1" fmla="*/ 19625 w 291182"/>
                      <a:gd name="connsiteY1" fmla="*/ 212677 h 309773"/>
                      <a:gd name="connsiteX2" fmla="*/ 3432 w 291182"/>
                      <a:gd name="connsiteY2" fmla="*/ 231631 h 309773"/>
                      <a:gd name="connsiteX3" fmla="*/ 3528 w 291182"/>
                      <a:gd name="connsiteY3" fmla="*/ 265064 h 309773"/>
                      <a:gd name="connsiteX4" fmla="*/ 75537 w 291182"/>
                      <a:gd name="connsiteY4" fmla="*/ 309451 h 309773"/>
                      <a:gd name="connsiteX5" fmla="*/ 168120 w 291182"/>
                      <a:gd name="connsiteY5" fmla="*/ 294687 h 309773"/>
                      <a:gd name="connsiteX6" fmla="*/ 291183 w 291182"/>
                      <a:gd name="connsiteY6" fmla="*/ 260873 h 309773"/>
                      <a:gd name="connsiteX7" fmla="*/ 261560 w 291182"/>
                      <a:gd name="connsiteY7" fmla="*/ 83327 h 309773"/>
                      <a:gd name="connsiteX8" fmla="*/ 214316 w 291182"/>
                      <a:gd name="connsiteY8" fmla="*/ 10842 h 309773"/>
                      <a:gd name="connsiteX9" fmla="*/ 129925 w 291182"/>
                      <a:gd name="connsiteY9" fmla="*/ 20462 h 309773"/>
                      <a:gd name="connsiteX10" fmla="*/ 137545 w 291182"/>
                      <a:gd name="connsiteY10" fmla="*/ 158765 h 309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1182" h="309773">
                        <a:moveTo>
                          <a:pt x="134592" y="163718"/>
                        </a:moveTo>
                        <a:cubicBezTo>
                          <a:pt x="93444" y="167242"/>
                          <a:pt x="52296" y="184864"/>
                          <a:pt x="19625" y="212677"/>
                        </a:cubicBezTo>
                        <a:cubicBezTo>
                          <a:pt x="13243" y="218106"/>
                          <a:pt x="6957" y="224202"/>
                          <a:pt x="3432" y="231631"/>
                        </a:cubicBezTo>
                        <a:cubicBezTo>
                          <a:pt x="-1711" y="242395"/>
                          <a:pt x="-568" y="254777"/>
                          <a:pt x="3528" y="265064"/>
                        </a:cubicBezTo>
                        <a:cubicBezTo>
                          <a:pt x="14577" y="292496"/>
                          <a:pt x="44961" y="307355"/>
                          <a:pt x="75537" y="309451"/>
                        </a:cubicBezTo>
                        <a:cubicBezTo>
                          <a:pt x="106207" y="311546"/>
                          <a:pt x="137449" y="303069"/>
                          <a:pt x="168120" y="294687"/>
                        </a:cubicBezTo>
                        <a:cubicBezTo>
                          <a:pt x="209172" y="283447"/>
                          <a:pt x="250225" y="272208"/>
                          <a:pt x="291183" y="260873"/>
                        </a:cubicBezTo>
                        <a:cubicBezTo>
                          <a:pt x="286325" y="211153"/>
                          <a:pt x="277753" y="129523"/>
                          <a:pt x="261560" y="83327"/>
                        </a:cubicBezTo>
                        <a:cubicBezTo>
                          <a:pt x="251749" y="55419"/>
                          <a:pt x="238891" y="27034"/>
                          <a:pt x="214316" y="10842"/>
                        </a:cubicBezTo>
                        <a:cubicBezTo>
                          <a:pt x="189742" y="-5351"/>
                          <a:pt x="150499" y="-4398"/>
                          <a:pt x="129925" y="20462"/>
                        </a:cubicBezTo>
                        <a:cubicBezTo>
                          <a:pt x="104302" y="51323"/>
                          <a:pt x="119447" y="127047"/>
                          <a:pt x="137545" y="15876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DECEB85-79D7-42B3-BF25-DB4B2009307D}"/>
                      </a:ext>
                    </a:extLst>
                  </p:cNvPr>
                  <p:cNvSpPr/>
                  <p:nvPr/>
                </p:nvSpPr>
                <p:spPr>
                  <a:xfrm>
                    <a:off x="5494367" y="3263620"/>
                    <a:ext cx="230264" cy="189572"/>
                  </a:xfrm>
                  <a:custGeom>
                    <a:avLst/>
                    <a:gdLst>
                      <a:gd name="connsiteX0" fmla="*/ 111762 w 230264"/>
                      <a:gd name="connsiteY0" fmla="*/ 64605 h 189572"/>
                      <a:gd name="connsiteX1" fmla="*/ 50135 w 230264"/>
                      <a:gd name="connsiteY1" fmla="*/ 5169 h 189572"/>
                      <a:gd name="connsiteX2" fmla="*/ 33847 w 230264"/>
                      <a:gd name="connsiteY2" fmla="*/ 25 h 189572"/>
                      <a:gd name="connsiteX3" fmla="*/ 12797 w 230264"/>
                      <a:gd name="connsiteY3" fmla="*/ 9074 h 189572"/>
                      <a:gd name="connsiteX4" fmla="*/ 4034 w 230264"/>
                      <a:gd name="connsiteY4" fmla="*/ 66414 h 189572"/>
                      <a:gd name="connsiteX5" fmla="*/ 38133 w 230264"/>
                      <a:gd name="connsiteY5" fmla="*/ 120897 h 189572"/>
                      <a:gd name="connsiteX6" fmla="*/ 92331 w 230264"/>
                      <a:gd name="connsiteY6" fmla="*/ 189573 h 189572"/>
                      <a:gd name="connsiteX7" fmla="*/ 196439 w 230264"/>
                      <a:gd name="connsiteY7" fmla="*/ 123374 h 189572"/>
                      <a:gd name="connsiteX8" fmla="*/ 229586 w 230264"/>
                      <a:gd name="connsiteY8" fmla="*/ 74225 h 189572"/>
                      <a:gd name="connsiteX9" fmla="*/ 200916 w 230264"/>
                      <a:gd name="connsiteY9" fmla="*/ 23552 h 189572"/>
                      <a:gd name="connsiteX10" fmla="*/ 115667 w 230264"/>
                      <a:gd name="connsiteY10" fmla="*/ 65367 h 18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264" h="189572">
                        <a:moveTo>
                          <a:pt x="111762" y="64605"/>
                        </a:moveTo>
                        <a:cubicBezTo>
                          <a:pt x="98522" y="39649"/>
                          <a:pt x="76424" y="18313"/>
                          <a:pt x="50135" y="5169"/>
                        </a:cubicBezTo>
                        <a:cubicBezTo>
                          <a:pt x="44991" y="2597"/>
                          <a:pt x="39467" y="311"/>
                          <a:pt x="33847" y="25"/>
                        </a:cubicBezTo>
                        <a:cubicBezTo>
                          <a:pt x="25656" y="-356"/>
                          <a:pt x="18226" y="3645"/>
                          <a:pt x="12797" y="9074"/>
                        </a:cubicBezTo>
                        <a:cubicBezTo>
                          <a:pt x="-1586" y="23457"/>
                          <a:pt x="-2824" y="46507"/>
                          <a:pt x="4034" y="66414"/>
                        </a:cubicBezTo>
                        <a:cubicBezTo>
                          <a:pt x="10892" y="86322"/>
                          <a:pt x="24608" y="103848"/>
                          <a:pt x="38133" y="120897"/>
                        </a:cubicBezTo>
                        <a:cubicBezTo>
                          <a:pt x="56231" y="143757"/>
                          <a:pt x="74328" y="166617"/>
                          <a:pt x="92331" y="189573"/>
                        </a:cubicBezTo>
                        <a:cubicBezTo>
                          <a:pt x="122430" y="173190"/>
                          <a:pt x="171674" y="145948"/>
                          <a:pt x="196439" y="123374"/>
                        </a:cubicBezTo>
                        <a:cubicBezTo>
                          <a:pt x="211488" y="109753"/>
                          <a:pt x="225871" y="94037"/>
                          <a:pt x="229586" y="74225"/>
                        </a:cubicBezTo>
                        <a:cubicBezTo>
                          <a:pt x="233205" y="54413"/>
                          <a:pt x="222156" y="29934"/>
                          <a:pt x="200916" y="23552"/>
                        </a:cubicBezTo>
                        <a:cubicBezTo>
                          <a:pt x="174531" y="15646"/>
                          <a:pt x="130812" y="45459"/>
                          <a:pt x="115667" y="6536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1EA43166-BA9A-42C9-BCD2-9D84D057C8BD}"/>
                      </a:ext>
                    </a:extLst>
                  </p:cNvPr>
                  <p:cNvSpPr/>
                  <p:nvPr/>
                </p:nvSpPr>
                <p:spPr>
                  <a:xfrm>
                    <a:off x="5823170" y="2593155"/>
                    <a:ext cx="230264" cy="189572"/>
                  </a:xfrm>
                  <a:custGeom>
                    <a:avLst/>
                    <a:gdLst>
                      <a:gd name="connsiteX0" fmla="*/ 111762 w 230264"/>
                      <a:gd name="connsiteY0" fmla="*/ 64605 h 189572"/>
                      <a:gd name="connsiteX1" fmla="*/ 50135 w 230264"/>
                      <a:gd name="connsiteY1" fmla="*/ 5169 h 189572"/>
                      <a:gd name="connsiteX2" fmla="*/ 33847 w 230264"/>
                      <a:gd name="connsiteY2" fmla="*/ 25 h 189572"/>
                      <a:gd name="connsiteX3" fmla="*/ 12797 w 230264"/>
                      <a:gd name="connsiteY3" fmla="*/ 9074 h 189572"/>
                      <a:gd name="connsiteX4" fmla="*/ 4034 w 230264"/>
                      <a:gd name="connsiteY4" fmla="*/ 66414 h 189572"/>
                      <a:gd name="connsiteX5" fmla="*/ 38133 w 230264"/>
                      <a:gd name="connsiteY5" fmla="*/ 120897 h 189572"/>
                      <a:gd name="connsiteX6" fmla="*/ 92331 w 230264"/>
                      <a:gd name="connsiteY6" fmla="*/ 189573 h 189572"/>
                      <a:gd name="connsiteX7" fmla="*/ 196439 w 230264"/>
                      <a:gd name="connsiteY7" fmla="*/ 123374 h 189572"/>
                      <a:gd name="connsiteX8" fmla="*/ 229586 w 230264"/>
                      <a:gd name="connsiteY8" fmla="*/ 74225 h 189572"/>
                      <a:gd name="connsiteX9" fmla="*/ 200916 w 230264"/>
                      <a:gd name="connsiteY9" fmla="*/ 23552 h 189572"/>
                      <a:gd name="connsiteX10" fmla="*/ 115667 w 230264"/>
                      <a:gd name="connsiteY10" fmla="*/ 65367 h 18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264" h="189572">
                        <a:moveTo>
                          <a:pt x="111762" y="64605"/>
                        </a:moveTo>
                        <a:cubicBezTo>
                          <a:pt x="98522" y="39649"/>
                          <a:pt x="76424" y="18313"/>
                          <a:pt x="50135" y="5169"/>
                        </a:cubicBezTo>
                        <a:cubicBezTo>
                          <a:pt x="44991" y="2597"/>
                          <a:pt x="39467" y="311"/>
                          <a:pt x="33847" y="25"/>
                        </a:cubicBezTo>
                        <a:cubicBezTo>
                          <a:pt x="25656" y="-356"/>
                          <a:pt x="18226" y="3645"/>
                          <a:pt x="12797" y="9074"/>
                        </a:cubicBezTo>
                        <a:cubicBezTo>
                          <a:pt x="-1586" y="23457"/>
                          <a:pt x="-2824" y="46507"/>
                          <a:pt x="4034" y="66414"/>
                        </a:cubicBezTo>
                        <a:cubicBezTo>
                          <a:pt x="10892" y="86322"/>
                          <a:pt x="24608" y="103848"/>
                          <a:pt x="38133" y="120897"/>
                        </a:cubicBezTo>
                        <a:cubicBezTo>
                          <a:pt x="56231" y="143757"/>
                          <a:pt x="74328" y="166617"/>
                          <a:pt x="92331" y="189573"/>
                        </a:cubicBezTo>
                        <a:cubicBezTo>
                          <a:pt x="122430" y="173190"/>
                          <a:pt x="171674" y="145948"/>
                          <a:pt x="196439" y="123374"/>
                        </a:cubicBezTo>
                        <a:cubicBezTo>
                          <a:pt x="211488" y="109753"/>
                          <a:pt x="225871" y="94037"/>
                          <a:pt x="229586" y="74225"/>
                        </a:cubicBezTo>
                        <a:cubicBezTo>
                          <a:pt x="233205" y="54413"/>
                          <a:pt x="222156" y="29934"/>
                          <a:pt x="200916" y="23552"/>
                        </a:cubicBezTo>
                        <a:cubicBezTo>
                          <a:pt x="174531" y="15646"/>
                          <a:pt x="130812" y="45459"/>
                          <a:pt x="115667" y="6536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38A22681-7B3D-4598-9DCB-EBB298CA65C1}"/>
                      </a:ext>
                    </a:extLst>
                  </p:cNvPr>
                  <p:cNvSpPr/>
                  <p:nvPr/>
                </p:nvSpPr>
                <p:spPr>
                  <a:xfrm>
                    <a:off x="6898100" y="2349013"/>
                    <a:ext cx="195998" cy="205626"/>
                  </a:xfrm>
                  <a:custGeom>
                    <a:avLst/>
                    <a:gdLst>
                      <a:gd name="connsiteX0" fmla="*/ 94964 w 195998"/>
                      <a:gd name="connsiteY0" fmla="*/ 106150 h 205626"/>
                      <a:gd name="connsiteX1" fmla="*/ 85630 w 195998"/>
                      <a:gd name="connsiteY1" fmla="*/ 21091 h 205626"/>
                      <a:gd name="connsiteX2" fmla="*/ 76391 w 195998"/>
                      <a:gd name="connsiteY2" fmla="*/ 6709 h 205626"/>
                      <a:gd name="connsiteX3" fmla="*/ 54388 w 195998"/>
                      <a:gd name="connsiteY3" fmla="*/ 136 h 205626"/>
                      <a:gd name="connsiteX4" fmla="*/ 10954 w 195998"/>
                      <a:gd name="connsiteY4" fmla="*/ 38617 h 205626"/>
                      <a:gd name="connsiteX5" fmla="*/ 2286 w 195998"/>
                      <a:gd name="connsiteY5" fmla="*/ 102244 h 205626"/>
                      <a:gd name="connsiteX6" fmla="*/ 0 w 195998"/>
                      <a:gd name="connsiteY6" fmla="*/ 189684 h 205626"/>
                      <a:gd name="connsiteX7" fmla="*/ 122396 w 195998"/>
                      <a:gd name="connsiteY7" fmla="*/ 205495 h 205626"/>
                      <a:gd name="connsiteX8" fmla="*/ 179356 w 195998"/>
                      <a:gd name="connsiteY8" fmla="*/ 188922 h 205626"/>
                      <a:gd name="connsiteX9" fmla="*/ 189833 w 195998"/>
                      <a:gd name="connsiteY9" fmla="*/ 131677 h 205626"/>
                      <a:gd name="connsiteX10" fmla="*/ 97631 w 195998"/>
                      <a:gd name="connsiteY10" fmla="*/ 109293 h 20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5998" h="205626">
                        <a:moveTo>
                          <a:pt x="94964" y="106150"/>
                        </a:moveTo>
                        <a:cubicBezTo>
                          <a:pt x="100775" y="78432"/>
                          <a:pt x="97441" y="47952"/>
                          <a:pt x="85630" y="21091"/>
                        </a:cubicBezTo>
                        <a:cubicBezTo>
                          <a:pt x="83344" y="15853"/>
                          <a:pt x="80582" y="10519"/>
                          <a:pt x="76391" y="6709"/>
                        </a:cubicBezTo>
                        <a:cubicBezTo>
                          <a:pt x="70295" y="1184"/>
                          <a:pt x="62008" y="-530"/>
                          <a:pt x="54388" y="136"/>
                        </a:cubicBezTo>
                        <a:cubicBezTo>
                          <a:pt x="34195" y="1946"/>
                          <a:pt x="18383" y="18901"/>
                          <a:pt x="10954" y="38617"/>
                        </a:cubicBezTo>
                        <a:cubicBezTo>
                          <a:pt x="3524" y="58334"/>
                          <a:pt x="2858" y="80527"/>
                          <a:pt x="2286" y="102244"/>
                        </a:cubicBezTo>
                        <a:cubicBezTo>
                          <a:pt x="1524" y="131391"/>
                          <a:pt x="762" y="160537"/>
                          <a:pt x="0" y="189684"/>
                        </a:cubicBezTo>
                        <a:cubicBezTo>
                          <a:pt x="33528" y="196351"/>
                          <a:pt x="88868" y="206924"/>
                          <a:pt x="122396" y="205495"/>
                        </a:cubicBezTo>
                        <a:cubicBezTo>
                          <a:pt x="142685" y="204638"/>
                          <a:pt x="163830" y="201781"/>
                          <a:pt x="179356" y="188922"/>
                        </a:cubicBezTo>
                        <a:cubicBezTo>
                          <a:pt x="194882" y="176063"/>
                          <a:pt x="202025" y="150060"/>
                          <a:pt x="189833" y="131677"/>
                        </a:cubicBezTo>
                        <a:cubicBezTo>
                          <a:pt x="174688" y="108721"/>
                          <a:pt x="122015" y="103673"/>
                          <a:pt x="97631" y="109293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9A072832-A7BB-467F-A383-05721F4E8E51}"/>
                      </a:ext>
                    </a:extLst>
                  </p:cNvPr>
                  <p:cNvSpPr/>
                  <p:nvPr/>
                </p:nvSpPr>
                <p:spPr>
                  <a:xfrm>
                    <a:off x="5469466" y="2389804"/>
                    <a:ext cx="156950" cy="123652"/>
                  </a:xfrm>
                  <a:custGeom>
                    <a:avLst/>
                    <a:gdLst>
                      <a:gd name="connsiteX0" fmla="*/ 77512 w 156950"/>
                      <a:gd name="connsiteY0" fmla="*/ 38403 h 123652"/>
                      <a:gd name="connsiteX1" fmla="*/ 29316 w 156950"/>
                      <a:gd name="connsiteY1" fmla="*/ 6399 h 123652"/>
                      <a:gd name="connsiteX2" fmla="*/ 17886 w 156950"/>
                      <a:gd name="connsiteY2" fmla="*/ 4971 h 123652"/>
                      <a:gd name="connsiteX3" fmla="*/ 5027 w 156950"/>
                      <a:gd name="connsiteY3" fmla="*/ 13543 h 123652"/>
                      <a:gd name="connsiteX4" fmla="*/ 6170 w 156950"/>
                      <a:gd name="connsiteY4" fmla="*/ 52691 h 123652"/>
                      <a:gd name="connsiteX5" fmla="*/ 35412 w 156950"/>
                      <a:gd name="connsiteY5" fmla="*/ 84695 h 123652"/>
                      <a:gd name="connsiteX6" fmla="*/ 79798 w 156950"/>
                      <a:gd name="connsiteY6" fmla="*/ 123652 h 123652"/>
                      <a:gd name="connsiteX7" fmla="*/ 140949 w 156950"/>
                      <a:gd name="connsiteY7" fmla="*/ 66978 h 123652"/>
                      <a:gd name="connsiteX8" fmla="*/ 156951 w 156950"/>
                      <a:gd name="connsiteY8" fmla="*/ 30307 h 123652"/>
                      <a:gd name="connsiteX9" fmla="*/ 131805 w 156950"/>
                      <a:gd name="connsiteY9" fmla="*/ 113 h 123652"/>
                      <a:gd name="connsiteX10" fmla="*/ 80274 w 156950"/>
                      <a:gd name="connsiteY10" fmla="*/ 38213 h 123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950" h="123652">
                        <a:moveTo>
                          <a:pt x="77512" y="38403"/>
                        </a:moveTo>
                        <a:cubicBezTo>
                          <a:pt x="65701" y="23449"/>
                          <a:pt x="48461" y="11924"/>
                          <a:pt x="29316" y="6399"/>
                        </a:cubicBezTo>
                        <a:cubicBezTo>
                          <a:pt x="25601" y="5352"/>
                          <a:pt x="21696" y="4494"/>
                          <a:pt x="17886" y="4971"/>
                        </a:cubicBezTo>
                        <a:cubicBezTo>
                          <a:pt x="12361" y="5733"/>
                          <a:pt x="7884" y="9257"/>
                          <a:pt x="5027" y="13543"/>
                        </a:cubicBezTo>
                        <a:cubicBezTo>
                          <a:pt x="-2784" y="24783"/>
                          <a:pt x="-783" y="40308"/>
                          <a:pt x="6170" y="52691"/>
                        </a:cubicBezTo>
                        <a:cubicBezTo>
                          <a:pt x="13123" y="65073"/>
                          <a:pt x="24363" y="74979"/>
                          <a:pt x="35412" y="84695"/>
                        </a:cubicBezTo>
                        <a:cubicBezTo>
                          <a:pt x="50176" y="97649"/>
                          <a:pt x="65034" y="110698"/>
                          <a:pt x="79798" y="123652"/>
                        </a:cubicBezTo>
                        <a:cubicBezTo>
                          <a:pt x="97801" y="109174"/>
                          <a:pt x="127138" y="85076"/>
                          <a:pt x="140949" y="66978"/>
                        </a:cubicBezTo>
                        <a:cubicBezTo>
                          <a:pt x="149235" y="56120"/>
                          <a:pt x="156951" y="43928"/>
                          <a:pt x="156951" y="30307"/>
                        </a:cubicBezTo>
                        <a:cubicBezTo>
                          <a:pt x="156951" y="16686"/>
                          <a:pt x="146568" y="1732"/>
                          <a:pt x="131805" y="113"/>
                        </a:cubicBezTo>
                        <a:cubicBezTo>
                          <a:pt x="113326" y="-1887"/>
                          <a:pt x="87894" y="23163"/>
                          <a:pt x="80274" y="38213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090750BD-46C7-4F45-BC77-5BF71564C6E5}"/>
                      </a:ext>
                    </a:extLst>
                  </p:cNvPr>
                  <p:cNvSpPr/>
                  <p:nvPr/>
                </p:nvSpPr>
                <p:spPr>
                  <a:xfrm>
                    <a:off x="5547803" y="2445239"/>
                    <a:ext cx="292063" cy="277957"/>
                  </a:xfrm>
                  <a:custGeom>
                    <a:avLst/>
                    <a:gdLst>
                      <a:gd name="connsiteX0" fmla="*/ 151004 w 292063"/>
                      <a:gd name="connsiteY0" fmla="*/ 142036 h 277957"/>
                      <a:gd name="connsiteX1" fmla="*/ 30417 w 292063"/>
                      <a:gd name="connsiteY1" fmla="*/ 153656 h 277957"/>
                      <a:gd name="connsiteX2" fmla="*/ 9843 w 292063"/>
                      <a:gd name="connsiteY2" fmla="*/ 166420 h 277957"/>
                      <a:gd name="connsiteX3" fmla="*/ 128 w 292063"/>
                      <a:gd name="connsiteY3" fmla="*/ 197376 h 277957"/>
                      <a:gd name="connsiteX4" fmla="*/ 53658 w 292063"/>
                      <a:gd name="connsiteY4" fmla="*/ 259574 h 277957"/>
                      <a:gd name="connsiteX5" fmla="*/ 143574 w 292063"/>
                      <a:gd name="connsiteY5" fmla="*/ 273100 h 277957"/>
                      <a:gd name="connsiteX6" fmla="*/ 267304 w 292063"/>
                      <a:gd name="connsiteY6" fmla="*/ 277957 h 277957"/>
                      <a:gd name="connsiteX7" fmla="*/ 291974 w 292063"/>
                      <a:gd name="connsiteY7" fmla="*/ 105079 h 277957"/>
                      <a:gd name="connsiteX8" fmla="*/ 269590 w 292063"/>
                      <a:gd name="connsiteY8" fmla="*/ 24211 h 277957"/>
                      <a:gd name="connsiteX9" fmla="*/ 188723 w 292063"/>
                      <a:gd name="connsiteY9" fmla="*/ 8304 h 277957"/>
                      <a:gd name="connsiteX10" fmla="*/ 155290 w 292063"/>
                      <a:gd name="connsiteY10" fmla="*/ 138416 h 277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2063" h="277957">
                        <a:moveTo>
                          <a:pt x="151004" y="142036"/>
                        </a:moveTo>
                        <a:cubicBezTo>
                          <a:pt x="111951" y="133273"/>
                          <a:pt x="68708" y="137463"/>
                          <a:pt x="30417" y="153656"/>
                        </a:cubicBezTo>
                        <a:cubicBezTo>
                          <a:pt x="22893" y="156799"/>
                          <a:pt x="15368" y="160609"/>
                          <a:pt x="9843" y="166420"/>
                        </a:cubicBezTo>
                        <a:cubicBezTo>
                          <a:pt x="1937" y="174897"/>
                          <a:pt x="-634" y="186613"/>
                          <a:pt x="128" y="197376"/>
                        </a:cubicBezTo>
                        <a:cubicBezTo>
                          <a:pt x="2319" y="226046"/>
                          <a:pt x="25940" y="248620"/>
                          <a:pt x="53658" y="259574"/>
                        </a:cubicBezTo>
                        <a:cubicBezTo>
                          <a:pt x="81376" y="270528"/>
                          <a:pt x="112808" y="271861"/>
                          <a:pt x="143574" y="273100"/>
                        </a:cubicBezTo>
                        <a:cubicBezTo>
                          <a:pt x="184818" y="274719"/>
                          <a:pt x="226061" y="276338"/>
                          <a:pt x="267304" y="277957"/>
                        </a:cubicBezTo>
                        <a:cubicBezTo>
                          <a:pt x="277401" y="230618"/>
                          <a:pt x="293402" y="152513"/>
                          <a:pt x="291974" y="105079"/>
                        </a:cubicBezTo>
                        <a:cubicBezTo>
                          <a:pt x="291116" y="76408"/>
                          <a:pt x="287497" y="46404"/>
                          <a:pt x="269590" y="24211"/>
                        </a:cubicBezTo>
                        <a:cubicBezTo>
                          <a:pt x="251683" y="2018"/>
                          <a:pt x="215107" y="-8555"/>
                          <a:pt x="188723" y="8304"/>
                        </a:cubicBezTo>
                        <a:cubicBezTo>
                          <a:pt x="155957" y="29355"/>
                          <a:pt x="147765" y="103745"/>
                          <a:pt x="155290" y="138416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744A3EC4-C119-4B81-A8C6-F8654AC3C83C}"/>
                      </a:ext>
                    </a:extLst>
                  </p:cNvPr>
                  <p:cNvSpPr/>
                  <p:nvPr/>
                </p:nvSpPr>
                <p:spPr>
                  <a:xfrm>
                    <a:off x="6462417" y="2554491"/>
                    <a:ext cx="326488" cy="266812"/>
                  </a:xfrm>
                  <a:custGeom>
                    <a:avLst/>
                    <a:gdLst>
                      <a:gd name="connsiteX0" fmla="*/ 158792 w 326488"/>
                      <a:gd name="connsiteY0" fmla="*/ 89648 h 266812"/>
                      <a:gd name="connsiteX1" fmla="*/ 70209 w 326488"/>
                      <a:gd name="connsiteY1" fmla="*/ 6971 h 266812"/>
                      <a:gd name="connsiteX2" fmla="*/ 46968 w 326488"/>
                      <a:gd name="connsiteY2" fmla="*/ 17 h 266812"/>
                      <a:gd name="connsiteX3" fmla="*/ 17345 w 326488"/>
                      <a:gd name="connsiteY3" fmla="*/ 13257 h 266812"/>
                      <a:gd name="connsiteX4" fmla="*/ 6201 w 326488"/>
                      <a:gd name="connsiteY4" fmla="*/ 94601 h 266812"/>
                      <a:gd name="connsiteX5" fmla="*/ 55636 w 326488"/>
                      <a:gd name="connsiteY5" fmla="*/ 170896 h 266812"/>
                      <a:gd name="connsiteX6" fmla="*/ 133931 w 326488"/>
                      <a:gd name="connsiteY6" fmla="*/ 266813 h 266812"/>
                      <a:gd name="connsiteX7" fmla="*/ 279854 w 326488"/>
                      <a:gd name="connsiteY7" fmla="*/ 170801 h 266812"/>
                      <a:gd name="connsiteX8" fmla="*/ 325670 w 326488"/>
                      <a:gd name="connsiteY8" fmla="*/ 100506 h 266812"/>
                      <a:gd name="connsiteX9" fmla="*/ 284045 w 326488"/>
                      <a:gd name="connsiteY9" fmla="*/ 29450 h 266812"/>
                      <a:gd name="connsiteX10" fmla="*/ 164411 w 326488"/>
                      <a:gd name="connsiteY10" fmla="*/ 90505 h 266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26488" h="266812">
                        <a:moveTo>
                          <a:pt x="158792" y="89648"/>
                        </a:moveTo>
                        <a:cubicBezTo>
                          <a:pt x="139456" y="54596"/>
                          <a:pt x="107737" y="24973"/>
                          <a:pt x="70209" y="6971"/>
                        </a:cubicBezTo>
                        <a:cubicBezTo>
                          <a:pt x="62875" y="3446"/>
                          <a:pt x="55064" y="303"/>
                          <a:pt x="46968" y="17"/>
                        </a:cubicBezTo>
                        <a:cubicBezTo>
                          <a:pt x="35347" y="-364"/>
                          <a:pt x="24870" y="5542"/>
                          <a:pt x="17345" y="13257"/>
                        </a:cubicBezTo>
                        <a:cubicBezTo>
                          <a:pt x="-2657" y="33831"/>
                          <a:pt x="-3896" y="66597"/>
                          <a:pt x="6201" y="94601"/>
                        </a:cubicBezTo>
                        <a:cubicBezTo>
                          <a:pt x="16297" y="122604"/>
                          <a:pt x="36110" y="147083"/>
                          <a:pt x="55636" y="170896"/>
                        </a:cubicBezTo>
                        <a:cubicBezTo>
                          <a:pt x="81734" y="202900"/>
                          <a:pt x="107833" y="234809"/>
                          <a:pt x="133931" y="266813"/>
                        </a:cubicBezTo>
                        <a:cubicBezTo>
                          <a:pt x="176127" y="243000"/>
                          <a:pt x="245183" y="203376"/>
                          <a:pt x="279854" y="170801"/>
                        </a:cubicBezTo>
                        <a:cubicBezTo>
                          <a:pt x="300809" y="151179"/>
                          <a:pt x="320907" y="128605"/>
                          <a:pt x="325670" y="100506"/>
                        </a:cubicBezTo>
                        <a:cubicBezTo>
                          <a:pt x="330432" y="72407"/>
                          <a:pt x="314144" y="37927"/>
                          <a:pt x="284045" y="29450"/>
                        </a:cubicBezTo>
                        <a:cubicBezTo>
                          <a:pt x="246612" y="18877"/>
                          <a:pt x="185366" y="61930"/>
                          <a:pt x="164411" y="9050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56C1E9BF-0DF5-4F7C-BBBC-124D7542AAA2}"/>
                      </a:ext>
                    </a:extLst>
                  </p:cNvPr>
                  <p:cNvSpPr/>
                  <p:nvPr/>
                </p:nvSpPr>
                <p:spPr>
                  <a:xfrm>
                    <a:off x="6751365" y="1403729"/>
                    <a:ext cx="489450" cy="448787"/>
                  </a:xfrm>
                  <a:custGeom>
                    <a:avLst/>
                    <a:gdLst>
                      <a:gd name="connsiteX0" fmla="*/ 232079 w 489450"/>
                      <a:gd name="connsiteY0" fmla="*/ 194660 h 448787"/>
                      <a:gd name="connsiteX1" fmla="*/ 140544 w 489450"/>
                      <a:gd name="connsiteY1" fmla="*/ 25401 h 448787"/>
                      <a:gd name="connsiteX2" fmla="*/ 109111 w 489450"/>
                      <a:gd name="connsiteY2" fmla="*/ 3303 h 448787"/>
                      <a:gd name="connsiteX3" fmla="*/ 57867 w 489450"/>
                      <a:gd name="connsiteY3" fmla="*/ 8256 h 448787"/>
                      <a:gd name="connsiteX4" fmla="*/ 50 w 489450"/>
                      <a:gd name="connsiteY4" fmla="*/ 125033 h 448787"/>
                      <a:gd name="connsiteX5" fmla="*/ 35864 w 489450"/>
                      <a:gd name="connsiteY5" fmla="*/ 264860 h 448787"/>
                      <a:gd name="connsiteX6" fmla="*/ 105206 w 489450"/>
                      <a:gd name="connsiteY6" fmla="*/ 448787 h 448787"/>
                      <a:gd name="connsiteX7" fmla="*/ 373335 w 489450"/>
                      <a:gd name="connsiteY7" fmla="*/ 377921 h 448787"/>
                      <a:gd name="connsiteX8" fmla="*/ 477729 w 489450"/>
                      <a:gd name="connsiteY8" fmla="*/ 295149 h 448787"/>
                      <a:gd name="connsiteX9" fmla="*/ 450964 w 489450"/>
                      <a:gd name="connsiteY9" fmla="*/ 167133 h 448787"/>
                      <a:gd name="connsiteX10" fmla="*/ 239985 w 489450"/>
                      <a:gd name="connsiteY10" fmla="*/ 198661 h 448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9450" h="448787">
                        <a:moveTo>
                          <a:pt x="232079" y="194660"/>
                        </a:moveTo>
                        <a:cubicBezTo>
                          <a:pt x="220744" y="132081"/>
                          <a:pt x="187978" y="71502"/>
                          <a:pt x="140544" y="25401"/>
                        </a:cubicBezTo>
                        <a:cubicBezTo>
                          <a:pt x="131209" y="16352"/>
                          <a:pt x="121113" y="7685"/>
                          <a:pt x="109111" y="3303"/>
                        </a:cubicBezTo>
                        <a:cubicBezTo>
                          <a:pt x="91776" y="-3079"/>
                          <a:pt x="73107" y="446"/>
                          <a:pt x="57867" y="8256"/>
                        </a:cubicBezTo>
                        <a:cubicBezTo>
                          <a:pt x="17290" y="29211"/>
                          <a:pt x="-1093" y="77789"/>
                          <a:pt x="50" y="125033"/>
                        </a:cubicBezTo>
                        <a:cubicBezTo>
                          <a:pt x="1193" y="172277"/>
                          <a:pt x="18624" y="219140"/>
                          <a:pt x="35864" y="264860"/>
                        </a:cubicBezTo>
                        <a:cubicBezTo>
                          <a:pt x="59010" y="326201"/>
                          <a:pt x="82061" y="387446"/>
                          <a:pt x="105206" y="448787"/>
                        </a:cubicBezTo>
                        <a:cubicBezTo>
                          <a:pt x="180739" y="434309"/>
                          <a:pt x="304755" y="409449"/>
                          <a:pt x="373335" y="377921"/>
                        </a:cubicBezTo>
                        <a:cubicBezTo>
                          <a:pt x="414769" y="358871"/>
                          <a:pt x="456488" y="335059"/>
                          <a:pt x="477729" y="295149"/>
                        </a:cubicBezTo>
                        <a:cubicBezTo>
                          <a:pt x="499065" y="255239"/>
                          <a:pt x="491921" y="195137"/>
                          <a:pt x="450964" y="167133"/>
                        </a:cubicBezTo>
                        <a:cubicBezTo>
                          <a:pt x="399910" y="132272"/>
                          <a:pt x="285991" y="166276"/>
                          <a:pt x="239985" y="198661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B321E1D-4931-4451-87F2-43F1BECB52DC}"/>
                      </a:ext>
                    </a:extLst>
                  </p:cNvPr>
                  <p:cNvSpPr/>
                  <p:nvPr/>
                </p:nvSpPr>
                <p:spPr>
                  <a:xfrm>
                    <a:off x="5056153" y="1498705"/>
                    <a:ext cx="488962" cy="449822"/>
                  </a:xfrm>
                  <a:custGeom>
                    <a:avLst/>
                    <a:gdLst>
                      <a:gd name="connsiteX0" fmla="*/ 252414 w 488962"/>
                      <a:gd name="connsiteY0" fmla="*/ 202935 h 449822"/>
                      <a:gd name="connsiteX1" fmla="*/ 60867 w 488962"/>
                      <a:gd name="connsiteY1" fmla="*/ 184742 h 449822"/>
                      <a:gd name="connsiteX2" fmla="*/ 24957 w 488962"/>
                      <a:gd name="connsiteY2" fmla="*/ 198553 h 449822"/>
                      <a:gd name="connsiteX3" fmla="*/ 573 w 488962"/>
                      <a:gd name="connsiteY3" fmla="*/ 243892 h 449822"/>
                      <a:gd name="connsiteX4" fmla="*/ 65439 w 488962"/>
                      <a:gd name="connsiteY4" fmla="*/ 356954 h 449822"/>
                      <a:gd name="connsiteX5" fmla="*/ 201551 w 488962"/>
                      <a:gd name="connsiteY5" fmla="*/ 405055 h 449822"/>
                      <a:gd name="connsiteX6" fmla="*/ 393003 w 488962"/>
                      <a:gd name="connsiteY6" fmla="*/ 449823 h 449822"/>
                      <a:gd name="connsiteX7" fmla="*/ 483396 w 488962"/>
                      <a:gd name="connsiteY7" fmla="*/ 187695 h 449822"/>
                      <a:gd name="connsiteX8" fmla="*/ 472823 w 488962"/>
                      <a:gd name="connsiteY8" fmla="*/ 54916 h 449822"/>
                      <a:gd name="connsiteX9" fmla="*/ 351570 w 488962"/>
                      <a:gd name="connsiteY9" fmla="*/ 5863 h 449822"/>
                      <a:gd name="connsiteX10" fmla="*/ 260320 w 488962"/>
                      <a:gd name="connsiteY10" fmla="*/ 198649 h 44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8962" h="449822">
                        <a:moveTo>
                          <a:pt x="252414" y="202935"/>
                        </a:moveTo>
                        <a:cubicBezTo>
                          <a:pt x="194121" y="177503"/>
                          <a:pt x="125541" y="171026"/>
                          <a:pt x="60867" y="184742"/>
                        </a:cubicBezTo>
                        <a:cubicBezTo>
                          <a:pt x="48198" y="187409"/>
                          <a:pt x="35339" y="191029"/>
                          <a:pt x="24957" y="198553"/>
                        </a:cubicBezTo>
                        <a:cubicBezTo>
                          <a:pt x="10003" y="209317"/>
                          <a:pt x="2478" y="226938"/>
                          <a:pt x="573" y="243892"/>
                        </a:cubicBezTo>
                        <a:cubicBezTo>
                          <a:pt x="-4570" y="289231"/>
                          <a:pt x="25529" y="331618"/>
                          <a:pt x="65439" y="356954"/>
                        </a:cubicBezTo>
                        <a:cubicBezTo>
                          <a:pt x="105348" y="382291"/>
                          <a:pt x="153926" y="393911"/>
                          <a:pt x="201551" y="405055"/>
                        </a:cubicBezTo>
                        <a:cubicBezTo>
                          <a:pt x="265368" y="420010"/>
                          <a:pt x="329186" y="434869"/>
                          <a:pt x="393003" y="449823"/>
                        </a:cubicBezTo>
                        <a:cubicBezTo>
                          <a:pt x="423007" y="379052"/>
                          <a:pt x="471394" y="262085"/>
                          <a:pt x="483396" y="187695"/>
                        </a:cubicBezTo>
                        <a:cubicBezTo>
                          <a:pt x="490635" y="142642"/>
                          <a:pt x="494064" y="94826"/>
                          <a:pt x="472823" y="54916"/>
                        </a:cubicBezTo>
                        <a:cubicBezTo>
                          <a:pt x="451487" y="15007"/>
                          <a:pt x="397671" y="-12616"/>
                          <a:pt x="351570" y="5863"/>
                        </a:cubicBezTo>
                        <a:cubicBezTo>
                          <a:pt x="294134" y="28818"/>
                          <a:pt x="258987" y="142451"/>
                          <a:pt x="260320" y="19864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AC4A3840-AE56-4973-BBF2-F9CFD1195EF0}"/>
                      </a:ext>
                    </a:extLst>
                  </p:cNvPr>
                  <p:cNvSpPr/>
                  <p:nvPr/>
                </p:nvSpPr>
                <p:spPr>
                  <a:xfrm>
                    <a:off x="5587976" y="1927573"/>
                    <a:ext cx="275869" cy="222694"/>
                  </a:xfrm>
                  <a:custGeom>
                    <a:avLst/>
                    <a:gdLst>
                      <a:gd name="connsiteX0" fmla="*/ 134453 w 275869"/>
                      <a:gd name="connsiteY0" fmla="*/ 72771 h 222694"/>
                      <a:gd name="connsiteX1" fmla="*/ 57777 w 275869"/>
                      <a:gd name="connsiteY1" fmla="*/ 5239 h 222694"/>
                      <a:gd name="connsiteX2" fmla="*/ 38060 w 275869"/>
                      <a:gd name="connsiteY2" fmla="*/ 0 h 222694"/>
                      <a:gd name="connsiteX3" fmla="*/ 13485 w 275869"/>
                      <a:gd name="connsiteY3" fmla="*/ 11906 h 222694"/>
                      <a:gd name="connsiteX4" fmla="*/ 6151 w 275869"/>
                      <a:gd name="connsiteY4" fmla="*/ 80772 h 222694"/>
                      <a:gd name="connsiteX5" fmla="*/ 49680 w 275869"/>
                      <a:gd name="connsiteY5" fmla="*/ 143827 h 222694"/>
                      <a:gd name="connsiteX6" fmla="*/ 118070 w 275869"/>
                      <a:gd name="connsiteY6" fmla="*/ 222694 h 222694"/>
                      <a:gd name="connsiteX7" fmla="*/ 238656 w 275869"/>
                      <a:gd name="connsiteY7" fmla="*/ 138113 h 222694"/>
                      <a:gd name="connsiteX8" fmla="*/ 275423 w 275869"/>
                      <a:gd name="connsiteY8" fmla="*/ 77724 h 222694"/>
                      <a:gd name="connsiteX9" fmla="*/ 238561 w 275869"/>
                      <a:gd name="connsiteY9" fmla="*/ 18859 h 222694"/>
                      <a:gd name="connsiteX10" fmla="*/ 139215 w 275869"/>
                      <a:gd name="connsiteY10" fmla="*/ 73342 h 222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5869" h="222694">
                        <a:moveTo>
                          <a:pt x="134453" y="72771"/>
                        </a:moveTo>
                        <a:cubicBezTo>
                          <a:pt x="117308" y="43720"/>
                          <a:pt x="89781" y="19526"/>
                          <a:pt x="57777" y="5239"/>
                        </a:cubicBezTo>
                        <a:cubicBezTo>
                          <a:pt x="51490" y="2476"/>
                          <a:pt x="44823" y="0"/>
                          <a:pt x="38060" y="0"/>
                        </a:cubicBezTo>
                        <a:cubicBezTo>
                          <a:pt x="28249" y="0"/>
                          <a:pt x="19581" y="5239"/>
                          <a:pt x="13485" y="11906"/>
                        </a:cubicBezTo>
                        <a:cubicBezTo>
                          <a:pt x="-2898" y="29813"/>
                          <a:pt x="-3088" y="57340"/>
                          <a:pt x="6151" y="80772"/>
                        </a:cubicBezTo>
                        <a:cubicBezTo>
                          <a:pt x="15390" y="104108"/>
                          <a:pt x="32726" y="124206"/>
                          <a:pt x="49680" y="143827"/>
                        </a:cubicBezTo>
                        <a:cubicBezTo>
                          <a:pt x="72445" y="170117"/>
                          <a:pt x="95305" y="196405"/>
                          <a:pt x="118070" y="222694"/>
                        </a:cubicBezTo>
                        <a:cubicBezTo>
                          <a:pt x="153027" y="201549"/>
                          <a:pt x="210272" y="166402"/>
                          <a:pt x="238656" y="138113"/>
                        </a:cubicBezTo>
                        <a:cubicBezTo>
                          <a:pt x="255801" y="120967"/>
                          <a:pt x="272184" y="101536"/>
                          <a:pt x="275423" y="77724"/>
                        </a:cubicBezTo>
                        <a:cubicBezTo>
                          <a:pt x="278661" y="53911"/>
                          <a:pt x="264088" y="25241"/>
                          <a:pt x="238561" y="18859"/>
                        </a:cubicBezTo>
                        <a:cubicBezTo>
                          <a:pt x="206748" y="10858"/>
                          <a:pt x="156170" y="48768"/>
                          <a:pt x="139215" y="73342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84B6D52F-0AA2-46FC-AC34-5A65AC33F416}"/>
                      </a:ext>
                    </a:extLst>
                  </p:cNvPr>
                  <p:cNvSpPr/>
                  <p:nvPr/>
                </p:nvSpPr>
                <p:spPr>
                  <a:xfrm>
                    <a:off x="5462591" y="3413838"/>
                    <a:ext cx="464815" cy="484062"/>
                  </a:xfrm>
                  <a:custGeom>
                    <a:avLst/>
                    <a:gdLst>
                      <a:gd name="connsiteX0" fmla="*/ 228596 w 464815"/>
                      <a:gd name="connsiteY0" fmla="*/ 256048 h 484062"/>
                      <a:gd name="connsiteX1" fmla="*/ 37048 w 464815"/>
                      <a:gd name="connsiteY1" fmla="*/ 317199 h 484062"/>
                      <a:gd name="connsiteX2" fmla="*/ 8187 w 464815"/>
                      <a:gd name="connsiteY2" fmla="*/ 345202 h 484062"/>
                      <a:gd name="connsiteX3" fmla="*/ 3330 w 464815"/>
                      <a:gd name="connsiteY3" fmla="*/ 398828 h 484062"/>
                      <a:gd name="connsiteX4" fmla="*/ 112010 w 464815"/>
                      <a:gd name="connsiteY4" fmla="*/ 480934 h 484062"/>
                      <a:gd name="connsiteX5" fmla="*/ 262505 w 464815"/>
                      <a:gd name="connsiteY5" fmla="*/ 471314 h 484062"/>
                      <a:gd name="connsiteX6" fmla="*/ 464816 w 464815"/>
                      <a:gd name="connsiteY6" fmla="*/ 435785 h 484062"/>
                      <a:gd name="connsiteX7" fmla="*/ 444147 w 464815"/>
                      <a:gd name="connsiteY7" fmla="*/ 146797 h 484062"/>
                      <a:gd name="connsiteX8" fmla="*/ 379472 w 464815"/>
                      <a:gd name="connsiteY8" fmla="*/ 23543 h 484062"/>
                      <a:gd name="connsiteX9" fmla="*/ 242788 w 464815"/>
                      <a:gd name="connsiteY9" fmla="*/ 26115 h 484062"/>
                      <a:gd name="connsiteX10" fmla="*/ 234120 w 464815"/>
                      <a:gd name="connsiteY10" fmla="*/ 248905 h 484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4815" h="484062">
                        <a:moveTo>
                          <a:pt x="228596" y="256048"/>
                        </a:moveTo>
                        <a:cubicBezTo>
                          <a:pt x="162207" y="255572"/>
                          <a:pt x="93531" y="277480"/>
                          <a:pt x="37048" y="317199"/>
                        </a:cubicBezTo>
                        <a:cubicBezTo>
                          <a:pt x="25999" y="325010"/>
                          <a:pt x="15045" y="333773"/>
                          <a:pt x="8187" y="345202"/>
                        </a:cubicBezTo>
                        <a:cubicBezTo>
                          <a:pt x="-1719" y="361681"/>
                          <a:pt x="-1719" y="381683"/>
                          <a:pt x="3330" y="398828"/>
                        </a:cubicBezTo>
                        <a:cubicBezTo>
                          <a:pt x="16950" y="444548"/>
                          <a:pt x="63242" y="472837"/>
                          <a:pt x="112010" y="480934"/>
                        </a:cubicBezTo>
                        <a:cubicBezTo>
                          <a:pt x="160778" y="488935"/>
                          <a:pt x="212213" y="480077"/>
                          <a:pt x="262505" y="471314"/>
                        </a:cubicBezTo>
                        <a:cubicBezTo>
                          <a:pt x="329942" y="459502"/>
                          <a:pt x="397379" y="447692"/>
                          <a:pt x="464816" y="435785"/>
                        </a:cubicBezTo>
                        <a:cubicBezTo>
                          <a:pt x="464530" y="355394"/>
                          <a:pt x="463101" y="223187"/>
                          <a:pt x="444147" y="146797"/>
                        </a:cubicBezTo>
                        <a:cubicBezTo>
                          <a:pt x="432621" y="100505"/>
                          <a:pt x="416334" y="53166"/>
                          <a:pt x="379472" y="23543"/>
                        </a:cubicBezTo>
                        <a:cubicBezTo>
                          <a:pt x="342610" y="-6079"/>
                          <a:pt x="279555" y="-10461"/>
                          <a:pt x="242788" y="26115"/>
                        </a:cubicBezTo>
                        <a:cubicBezTo>
                          <a:pt x="197068" y="71740"/>
                          <a:pt x="209832" y="195374"/>
                          <a:pt x="234120" y="24890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967906B5-77B9-4710-9641-69BDB332D3BB}"/>
                      </a:ext>
                    </a:extLst>
                  </p:cNvPr>
                  <p:cNvSpPr/>
                  <p:nvPr/>
                </p:nvSpPr>
                <p:spPr>
                  <a:xfrm>
                    <a:off x="6111723" y="3124508"/>
                    <a:ext cx="493356" cy="467654"/>
                  </a:xfrm>
                  <a:custGeom>
                    <a:avLst/>
                    <a:gdLst>
                      <a:gd name="connsiteX0" fmla="*/ 232498 w 493356"/>
                      <a:gd name="connsiteY0" fmla="*/ 221148 h 467654"/>
                      <a:gd name="connsiteX1" fmla="*/ 160107 w 493356"/>
                      <a:gd name="connsiteY1" fmla="*/ 33600 h 467654"/>
                      <a:gd name="connsiteX2" fmla="*/ 130485 w 493356"/>
                      <a:gd name="connsiteY2" fmla="*/ 6454 h 467654"/>
                      <a:gd name="connsiteX3" fmla="*/ 76669 w 493356"/>
                      <a:gd name="connsiteY3" fmla="*/ 4835 h 467654"/>
                      <a:gd name="connsiteX4" fmla="*/ 1231 w 493356"/>
                      <a:gd name="connsiteY4" fmla="*/ 118182 h 467654"/>
                      <a:gd name="connsiteX5" fmla="*/ 19804 w 493356"/>
                      <a:gd name="connsiteY5" fmla="*/ 267820 h 467654"/>
                      <a:gd name="connsiteX6" fmla="*/ 67239 w 493356"/>
                      <a:gd name="connsiteY6" fmla="*/ 467655 h 467654"/>
                      <a:gd name="connsiteX7" fmla="*/ 354513 w 493356"/>
                      <a:gd name="connsiteY7" fmla="*/ 429840 h 467654"/>
                      <a:gd name="connsiteX8" fmla="*/ 473766 w 493356"/>
                      <a:gd name="connsiteY8" fmla="*/ 357927 h 467654"/>
                      <a:gd name="connsiteX9" fmla="*/ 463003 w 493356"/>
                      <a:gd name="connsiteY9" fmla="*/ 221624 h 467654"/>
                      <a:gd name="connsiteX10" fmla="*/ 240117 w 493356"/>
                      <a:gd name="connsiteY10" fmla="*/ 226291 h 467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93356" h="467654">
                        <a:moveTo>
                          <a:pt x="232498" y="221148"/>
                        </a:moveTo>
                        <a:cubicBezTo>
                          <a:pt x="229069" y="154758"/>
                          <a:pt x="203065" y="87607"/>
                          <a:pt x="160107" y="33600"/>
                        </a:cubicBezTo>
                        <a:cubicBezTo>
                          <a:pt x="151725" y="23028"/>
                          <a:pt x="142296" y="12645"/>
                          <a:pt x="130485" y="6454"/>
                        </a:cubicBezTo>
                        <a:cubicBezTo>
                          <a:pt x="113435" y="-2499"/>
                          <a:pt x="93528" y="-1261"/>
                          <a:pt x="76669" y="4835"/>
                        </a:cubicBezTo>
                        <a:cubicBezTo>
                          <a:pt x="31901" y="21123"/>
                          <a:pt x="6279" y="69033"/>
                          <a:pt x="1231" y="118182"/>
                        </a:cubicBezTo>
                        <a:cubicBezTo>
                          <a:pt x="-3913" y="167331"/>
                          <a:pt x="7993" y="218195"/>
                          <a:pt x="19804" y="267820"/>
                        </a:cubicBezTo>
                        <a:cubicBezTo>
                          <a:pt x="35616" y="334400"/>
                          <a:pt x="51427" y="401075"/>
                          <a:pt x="67239" y="467655"/>
                        </a:cubicBezTo>
                        <a:cubicBezTo>
                          <a:pt x="147439" y="462606"/>
                          <a:pt x="279361" y="453367"/>
                          <a:pt x="354513" y="429840"/>
                        </a:cubicBezTo>
                        <a:cubicBezTo>
                          <a:pt x="400042" y="415648"/>
                          <a:pt x="446334" y="396503"/>
                          <a:pt x="473766" y="357927"/>
                        </a:cubicBezTo>
                        <a:cubicBezTo>
                          <a:pt x="501198" y="319350"/>
                          <a:pt x="501769" y="256104"/>
                          <a:pt x="463003" y="221624"/>
                        </a:cubicBezTo>
                        <a:cubicBezTo>
                          <a:pt x="414711" y="178666"/>
                          <a:pt x="292124" y="198764"/>
                          <a:pt x="240117" y="226291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DC4BAC80-9643-4C59-9C27-681B07E6E83D}"/>
                      </a:ext>
                    </a:extLst>
                  </p:cNvPr>
                  <p:cNvSpPr/>
                  <p:nvPr/>
                </p:nvSpPr>
                <p:spPr>
                  <a:xfrm>
                    <a:off x="6996109" y="2092330"/>
                    <a:ext cx="284451" cy="281808"/>
                  </a:xfrm>
                  <a:custGeom>
                    <a:avLst/>
                    <a:gdLst>
                      <a:gd name="connsiteX0" fmla="*/ 134020 w 284451"/>
                      <a:gd name="connsiteY0" fmla="*/ 142996 h 281808"/>
                      <a:gd name="connsiteX1" fmla="*/ 106207 w 284451"/>
                      <a:gd name="connsiteY1" fmla="*/ 25077 h 281808"/>
                      <a:gd name="connsiteX2" fmla="*/ 90776 w 284451"/>
                      <a:gd name="connsiteY2" fmla="*/ 6503 h 281808"/>
                      <a:gd name="connsiteX3" fmla="*/ 58772 w 284451"/>
                      <a:gd name="connsiteY3" fmla="*/ 1074 h 281808"/>
                      <a:gd name="connsiteX4" fmla="*/ 4384 w 284451"/>
                      <a:gd name="connsiteY4" fmla="*/ 62605 h 281808"/>
                      <a:gd name="connsiteX5" fmla="*/ 3241 w 284451"/>
                      <a:gd name="connsiteY5" fmla="*/ 153474 h 281808"/>
                      <a:gd name="connsiteX6" fmla="*/ 15243 w 284451"/>
                      <a:gd name="connsiteY6" fmla="*/ 276727 h 281808"/>
                      <a:gd name="connsiteX7" fmla="*/ 189836 w 284451"/>
                      <a:gd name="connsiteY7" fmla="*/ 277680 h 281808"/>
                      <a:gd name="connsiteX8" fmla="*/ 266893 w 284451"/>
                      <a:gd name="connsiteY8" fmla="*/ 244533 h 281808"/>
                      <a:gd name="connsiteX9" fmla="*/ 271656 w 284451"/>
                      <a:gd name="connsiteY9" fmla="*/ 162332 h 281808"/>
                      <a:gd name="connsiteX10" fmla="*/ 138211 w 284451"/>
                      <a:gd name="connsiteY10" fmla="*/ 146806 h 28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4451" h="281808">
                        <a:moveTo>
                          <a:pt x="134020" y="142996"/>
                        </a:moveTo>
                        <a:cubicBezTo>
                          <a:pt x="137353" y="103086"/>
                          <a:pt x="127447" y="60891"/>
                          <a:pt x="106207" y="25077"/>
                        </a:cubicBezTo>
                        <a:cubicBezTo>
                          <a:pt x="102016" y="18028"/>
                          <a:pt x="97253" y="11075"/>
                          <a:pt x="90776" y="6503"/>
                        </a:cubicBezTo>
                        <a:cubicBezTo>
                          <a:pt x="81346" y="-260"/>
                          <a:pt x="69345" y="-1117"/>
                          <a:pt x="58772" y="1074"/>
                        </a:cubicBezTo>
                        <a:cubicBezTo>
                          <a:pt x="30673" y="7170"/>
                          <a:pt x="11528" y="33649"/>
                          <a:pt x="4384" y="62605"/>
                        </a:cubicBezTo>
                        <a:cubicBezTo>
                          <a:pt x="-2664" y="91561"/>
                          <a:pt x="193" y="122898"/>
                          <a:pt x="3241" y="153474"/>
                        </a:cubicBezTo>
                        <a:cubicBezTo>
                          <a:pt x="7242" y="194526"/>
                          <a:pt x="11242" y="235579"/>
                          <a:pt x="15243" y="276727"/>
                        </a:cubicBezTo>
                        <a:cubicBezTo>
                          <a:pt x="63535" y="280347"/>
                          <a:pt x="143068" y="285585"/>
                          <a:pt x="189836" y="277680"/>
                        </a:cubicBezTo>
                        <a:cubicBezTo>
                          <a:pt x="218125" y="272917"/>
                          <a:pt x="247367" y="265297"/>
                          <a:pt x="266893" y="244533"/>
                        </a:cubicBezTo>
                        <a:cubicBezTo>
                          <a:pt x="286420" y="223768"/>
                          <a:pt x="291944" y="186049"/>
                          <a:pt x="271656" y="162332"/>
                        </a:cubicBezTo>
                        <a:cubicBezTo>
                          <a:pt x="246319" y="132709"/>
                          <a:pt x="171453" y="134709"/>
                          <a:pt x="138211" y="146806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C3CB2FB8-AF5B-478E-AB21-8E3CCE066DEB}"/>
                      </a:ext>
                    </a:extLst>
                  </p:cNvPr>
                  <p:cNvSpPr/>
                  <p:nvPr/>
                </p:nvSpPr>
                <p:spPr>
                  <a:xfrm>
                    <a:off x="6213531" y="2015365"/>
                    <a:ext cx="264403" cy="233486"/>
                  </a:xfrm>
                  <a:custGeom>
                    <a:avLst/>
                    <a:gdLst>
                      <a:gd name="connsiteX0" fmla="*/ 134976 w 264403"/>
                      <a:gd name="connsiteY0" fmla="*/ 94612 h 233486"/>
                      <a:gd name="connsiteX1" fmla="*/ 37631 w 264403"/>
                      <a:gd name="connsiteY1" fmla="*/ 69656 h 233486"/>
                      <a:gd name="connsiteX2" fmla="*/ 18009 w 264403"/>
                      <a:gd name="connsiteY2" fmla="*/ 73847 h 233486"/>
                      <a:gd name="connsiteX3" fmla="*/ 1721 w 264403"/>
                      <a:gd name="connsiteY3" fmla="*/ 95278 h 233486"/>
                      <a:gd name="connsiteX4" fmla="*/ 25915 w 264403"/>
                      <a:gd name="connsiteY4" fmla="*/ 158905 h 233486"/>
                      <a:gd name="connsiteX5" fmla="*/ 92209 w 264403"/>
                      <a:gd name="connsiteY5" fmla="*/ 194815 h 233486"/>
                      <a:gd name="connsiteX6" fmla="*/ 187364 w 264403"/>
                      <a:gd name="connsiteY6" fmla="*/ 233486 h 233486"/>
                      <a:gd name="connsiteX7" fmla="*/ 255372 w 264403"/>
                      <a:gd name="connsiteY7" fmla="*/ 105565 h 233486"/>
                      <a:gd name="connsiteX8" fmla="*/ 260706 w 264403"/>
                      <a:gd name="connsiteY8" fmla="*/ 36223 h 233486"/>
                      <a:gd name="connsiteX9" fmla="*/ 202127 w 264403"/>
                      <a:gd name="connsiteY9" fmla="*/ 1076 h 233486"/>
                      <a:gd name="connsiteX10" fmla="*/ 139358 w 264403"/>
                      <a:gd name="connsiteY10" fmla="*/ 93088 h 233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4403" h="233486">
                        <a:moveTo>
                          <a:pt x="134976" y="94612"/>
                        </a:moveTo>
                        <a:cubicBezTo>
                          <a:pt x="106973" y="76800"/>
                          <a:pt x="72111" y="67846"/>
                          <a:pt x="37631" y="69656"/>
                        </a:cubicBezTo>
                        <a:cubicBezTo>
                          <a:pt x="30868" y="70037"/>
                          <a:pt x="23915" y="70799"/>
                          <a:pt x="18009" y="73847"/>
                        </a:cubicBezTo>
                        <a:cubicBezTo>
                          <a:pt x="9436" y="78229"/>
                          <a:pt x="4102" y="86611"/>
                          <a:pt x="1721" y="95278"/>
                        </a:cubicBezTo>
                        <a:cubicBezTo>
                          <a:pt x="-4660" y="118234"/>
                          <a:pt x="7436" y="142522"/>
                          <a:pt x="25915" y="158905"/>
                        </a:cubicBezTo>
                        <a:cubicBezTo>
                          <a:pt x="44393" y="175288"/>
                          <a:pt x="68587" y="185194"/>
                          <a:pt x="92209" y="194815"/>
                        </a:cubicBezTo>
                        <a:cubicBezTo>
                          <a:pt x="123927" y="207673"/>
                          <a:pt x="155645" y="220627"/>
                          <a:pt x="187364" y="233486"/>
                        </a:cubicBezTo>
                        <a:cubicBezTo>
                          <a:pt x="208604" y="199387"/>
                          <a:pt x="243085" y="142999"/>
                          <a:pt x="255372" y="105565"/>
                        </a:cubicBezTo>
                        <a:cubicBezTo>
                          <a:pt x="262801" y="82896"/>
                          <a:pt x="268421" y="58512"/>
                          <a:pt x="260706" y="36223"/>
                        </a:cubicBezTo>
                        <a:cubicBezTo>
                          <a:pt x="252991" y="13840"/>
                          <a:pt x="227464" y="-4734"/>
                          <a:pt x="202127" y="1076"/>
                        </a:cubicBezTo>
                        <a:cubicBezTo>
                          <a:pt x="170600" y="8220"/>
                          <a:pt x="143263" y="63941"/>
                          <a:pt x="139358" y="9308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BBC7EA2D-26C5-44C7-B619-FBF10DDFA5BD}"/>
                      </a:ext>
                    </a:extLst>
                  </p:cNvPr>
                  <p:cNvSpPr/>
                  <p:nvPr/>
                </p:nvSpPr>
                <p:spPr>
                  <a:xfrm>
                    <a:off x="6415322" y="1333072"/>
                    <a:ext cx="192360" cy="151493"/>
                  </a:xfrm>
                  <a:custGeom>
                    <a:avLst/>
                    <a:gdLst>
                      <a:gd name="connsiteX0" fmla="*/ 95015 w 192360"/>
                      <a:gd name="connsiteY0" fmla="*/ 46909 h 151493"/>
                      <a:gd name="connsiteX1" fmla="*/ 35960 w 192360"/>
                      <a:gd name="connsiteY1" fmla="*/ 7761 h 151493"/>
                      <a:gd name="connsiteX2" fmla="*/ 21958 w 192360"/>
                      <a:gd name="connsiteY2" fmla="*/ 6046 h 151493"/>
                      <a:gd name="connsiteX3" fmla="*/ 6147 w 192360"/>
                      <a:gd name="connsiteY3" fmla="*/ 16524 h 151493"/>
                      <a:gd name="connsiteX4" fmla="*/ 7575 w 192360"/>
                      <a:gd name="connsiteY4" fmla="*/ 64530 h 151493"/>
                      <a:gd name="connsiteX5" fmla="*/ 43484 w 192360"/>
                      <a:gd name="connsiteY5" fmla="*/ 103773 h 151493"/>
                      <a:gd name="connsiteX6" fmla="*/ 97872 w 192360"/>
                      <a:gd name="connsiteY6" fmla="*/ 151493 h 151493"/>
                      <a:gd name="connsiteX7" fmla="*/ 172739 w 192360"/>
                      <a:gd name="connsiteY7" fmla="*/ 82056 h 151493"/>
                      <a:gd name="connsiteX8" fmla="*/ 192360 w 192360"/>
                      <a:gd name="connsiteY8" fmla="*/ 37098 h 151493"/>
                      <a:gd name="connsiteX9" fmla="*/ 161499 w 192360"/>
                      <a:gd name="connsiteY9" fmla="*/ 141 h 151493"/>
                      <a:gd name="connsiteX10" fmla="*/ 98349 w 192360"/>
                      <a:gd name="connsiteY10" fmla="*/ 46909 h 151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2360" h="151493">
                        <a:moveTo>
                          <a:pt x="95015" y="46909"/>
                        </a:moveTo>
                        <a:cubicBezTo>
                          <a:pt x="80537" y="28525"/>
                          <a:pt x="59296" y="14524"/>
                          <a:pt x="35960" y="7761"/>
                        </a:cubicBezTo>
                        <a:cubicBezTo>
                          <a:pt x="31388" y="6427"/>
                          <a:pt x="26530" y="5380"/>
                          <a:pt x="21958" y="6046"/>
                        </a:cubicBezTo>
                        <a:cubicBezTo>
                          <a:pt x="15195" y="6999"/>
                          <a:pt x="9766" y="11380"/>
                          <a:pt x="6147" y="16524"/>
                        </a:cubicBezTo>
                        <a:cubicBezTo>
                          <a:pt x="-3378" y="30335"/>
                          <a:pt x="-997" y="49385"/>
                          <a:pt x="7575" y="64530"/>
                        </a:cubicBezTo>
                        <a:cubicBezTo>
                          <a:pt x="16148" y="79675"/>
                          <a:pt x="29959" y="91867"/>
                          <a:pt x="43484" y="103773"/>
                        </a:cubicBezTo>
                        <a:cubicBezTo>
                          <a:pt x="61582" y="119680"/>
                          <a:pt x="79775" y="135586"/>
                          <a:pt x="97872" y="151493"/>
                        </a:cubicBezTo>
                        <a:cubicBezTo>
                          <a:pt x="119875" y="133681"/>
                          <a:pt x="155880" y="104154"/>
                          <a:pt x="172739" y="82056"/>
                        </a:cubicBezTo>
                        <a:cubicBezTo>
                          <a:pt x="182931" y="68721"/>
                          <a:pt x="192360" y="53767"/>
                          <a:pt x="192360" y="37098"/>
                        </a:cubicBezTo>
                        <a:cubicBezTo>
                          <a:pt x="192360" y="20429"/>
                          <a:pt x="179692" y="2141"/>
                          <a:pt x="161499" y="141"/>
                        </a:cubicBezTo>
                        <a:cubicBezTo>
                          <a:pt x="138830" y="-2336"/>
                          <a:pt x="107683" y="28430"/>
                          <a:pt x="98349" y="4690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FD5C071-60D2-4414-9D8E-F69492882500}"/>
                      </a:ext>
                    </a:extLst>
                  </p:cNvPr>
                  <p:cNvSpPr/>
                  <p:nvPr/>
                </p:nvSpPr>
                <p:spPr>
                  <a:xfrm>
                    <a:off x="5724188" y="1386412"/>
                    <a:ext cx="192360" cy="151493"/>
                  </a:xfrm>
                  <a:custGeom>
                    <a:avLst/>
                    <a:gdLst>
                      <a:gd name="connsiteX0" fmla="*/ 95015 w 192360"/>
                      <a:gd name="connsiteY0" fmla="*/ 46909 h 151493"/>
                      <a:gd name="connsiteX1" fmla="*/ 35960 w 192360"/>
                      <a:gd name="connsiteY1" fmla="*/ 7761 h 151493"/>
                      <a:gd name="connsiteX2" fmla="*/ 21958 w 192360"/>
                      <a:gd name="connsiteY2" fmla="*/ 6046 h 151493"/>
                      <a:gd name="connsiteX3" fmla="*/ 6147 w 192360"/>
                      <a:gd name="connsiteY3" fmla="*/ 16524 h 151493"/>
                      <a:gd name="connsiteX4" fmla="*/ 7575 w 192360"/>
                      <a:gd name="connsiteY4" fmla="*/ 64530 h 151493"/>
                      <a:gd name="connsiteX5" fmla="*/ 43485 w 192360"/>
                      <a:gd name="connsiteY5" fmla="*/ 103773 h 151493"/>
                      <a:gd name="connsiteX6" fmla="*/ 97872 w 192360"/>
                      <a:gd name="connsiteY6" fmla="*/ 151493 h 151493"/>
                      <a:gd name="connsiteX7" fmla="*/ 172739 w 192360"/>
                      <a:gd name="connsiteY7" fmla="*/ 82056 h 151493"/>
                      <a:gd name="connsiteX8" fmla="*/ 192360 w 192360"/>
                      <a:gd name="connsiteY8" fmla="*/ 37098 h 151493"/>
                      <a:gd name="connsiteX9" fmla="*/ 161499 w 192360"/>
                      <a:gd name="connsiteY9" fmla="*/ 141 h 151493"/>
                      <a:gd name="connsiteX10" fmla="*/ 98349 w 192360"/>
                      <a:gd name="connsiteY10" fmla="*/ 46909 h 151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2360" h="151493">
                        <a:moveTo>
                          <a:pt x="95015" y="46909"/>
                        </a:moveTo>
                        <a:cubicBezTo>
                          <a:pt x="80537" y="28525"/>
                          <a:pt x="59296" y="14524"/>
                          <a:pt x="35960" y="7761"/>
                        </a:cubicBezTo>
                        <a:cubicBezTo>
                          <a:pt x="31388" y="6427"/>
                          <a:pt x="26530" y="5380"/>
                          <a:pt x="21958" y="6046"/>
                        </a:cubicBezTo>
                        <a:cubicBezTo>
                          <a:pt x="15195" y="6999"/>
                          <a:pt x="9766" y="11380"/>
                          <a:pt x="6147" y="16524"/>
                        </a:cubicBezTo>
                        <a:cubicBezTo>
                          <a:pt x="-3378" y="30335"/>
                          <a:pt x="-997" y="49290"/>
                          <a:pt x="7575" y="64530"/>
                        </a:cubicBezTo>
                        <a:cubicBezTo>
                          <a:pt x="16148" y="79675"/>
                          <a:pt x="29959" y="91867"/>
                          <a:pt x="43485" y="103773"/>
                        </a:cubicBezTo>
                        <a:cubicBezTo>
                          <a:pt x="61582" y="119680"/>
                          <a:pt x="79775" y="135586"/>
                          <a:pt x="97872" y="151493"/>
                        </a:cubicBezTo>
                        <a:cubicBezTo>
                          <a:pt x="119875" y="133681"/>
                          <a:pt x="155880" y="104154"/>
                          <a:pt x="172739" y="82056"/>
                        </a:cubicBezTo>
                        <a:cubicBezTo>
                          <a:pt x="182931" y="68721"/>
                          <a:pt x="192360" y="53767"/>
                          <a:pt x="192360" y="37098"/>
                        </a:cubicBezTo>
                        <a:cubicBezTo>
                          <a:pt x="192360" y="20429"/>
                          <a:pt x="179692" y="2141"/>
                          <a:pt x="161499" y="141"/>
                        </a:cubicBezTo>
                        <a:cubicBezTo>
                          <a:pt x="138830" y="-2336"/>
                          <a:pt x="107683" y="28430"/>
                          <a:pt x="98349" y="4690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19A02632-8538-4280-B50D-CC0B1749CF79}"/>
                      </a:ext>
                    </a:extLst>
                  </p:cNvPr>
                  <p:cNvSpPr/>
                  <p:nvPr/>
                </p:nvSpPr>
                <p:spPr>
                  <a:xfrm>
                    <a:off x="5693858" y="1561874"/>
                    <a:ext cx="216365" cy="217098"/>
                  </a:xfrm>
                  <a:custGeom>
                    <a:avLst/>
                    <a:gdLst>
                      <a:gd name="connsiteX0" fmla="*/ 110105 w 216365"/>
                      <a:gd name="connsiteY0" fmla="*/ 114716 h 217098"/>
                      <a:gd name="connsiteX1" fmla="*/ 19522 w 216365"/>
                      <a:gd name="connsiteY1" fmla="*/ 135099 h 217098"/>
                      <a:gd name="connsiteX2" fmla="*/ 5139 w 216365"/>
                      <a:gd name="connsiteY2" fmla="*/ 146815 h 217098"/>
                      <a:gd name="connsiteX3" fmla="*/ 758 w 216365"/>
                      <a:gd name="connsiteY3" fmla="*/ 171294 h 217098"/>
                      <a:gd name="connsiteX4" fmla="*/ 47430 w 216365"/>
                      <a:gd name="connsiteY4" fmla="*/ 213395 h 217098"/>
                      <a:gd name="connsiteX5" fmla="*/ 117058 w 216365"/>
                      <a:gd name="connsiteY5" fmla="*/ 215014 h 217098"/>
                      <a:gd name="connsiteX6" fmla="*/ 211546 w 216365"/>
                      <a:gd name="connsiteY6" fmla="*/ 206918 h 217098"/>
                      <a:gd name="connsiteX7" fmla="*/ 213737 w 216365"/>
                      <a:gd name="connsiteY7" fmla="*/ 73187 h 217098"/>
                      <a:gd name="connsiteX8" fmla="*/ 188972 w 216365"/>
                      <a:gd name="connsiteY8" fmla="*/ 13846 h 217098"/>
                      <a:gd name="connsiteX9" fmla="*/ 126011 w 216365"/>
                      <a:gd name="connsiteY9" fmla="*/ 9560 h 217098"/>
                      <a:gd name="connsiteX10" fmla="*/ 113057 w 216365"/>
                      <a:gd name="connsiteY10" fmla="*/ 111572 h 217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6365" h="217098">
                        <a:moveTo>
                          <a:pt x="110105" y="114716"/>
                        </a:moveTo>
                        <a:cubicBezTo>
                          <a:pt x="79625" y="111763"/>
                          <a:pt x="47144" y="119097"/>
                          <a:pt x="19522" y="135099"/>
                        </a:cubicBezTo>
                        <a:cubicBezTo>
                          <a:pt x="14093" y="138242"/>
                          <a:pt x="8759" y="141862"/>
                          <a:pt x="5139" y="146815"/>
                        </a:cubicBezTo>
                        <a:cubicBezTo>
                          <a:pt x="-99" y="153959"/>
                          <a:pt x="-861" y="163198"/>
                          <a:pt x="758" y="171294"/>
                        </a:cubicBezTo>
                        <a:cubicBezTo>
                          <a:pt x="5139" y="192821"/>
                          <a:pt x="25332" y="207775"/>
                          <a:pt x="47430" y="213395"/>
                        </a:cubicBezTo>
                        <a:cubicBezTo>
                          <a:pt x="69528" y="219014"/>
                          <a:pt x="93531" y="217109"/>
                          <a:pt x="117058" y="215014"/>
                        </a:cubicBezTo>
                        <a:cubicBezTo>
                          <a:pt x="148586" y="212347"/>
                          <a:pt x="180018" y="209585"/>
                          <a:pt x="211546" y="206918"/>
                        </a:cubicBezTo>
                        <a:cubicBezTo>
                          <a:pt x="214689" y="169961"/>
                          <a:pt x="219357" y="109096"/>
                          <a:pt x="213737" y="73187"/>
                        </a:cubicBezTo>
                        <a:cubicBezTo>
                          <a:pt x="210308" y="51470"/>
                          <a:pt x="204783" y="28991"/>
                          <a:pt x="188972" y="13846"/>
                        </a:cubicBezTo>
                        <a:cubicBezTo>
                          <a:pt x="173256" y="-1299"/>
                          <a:pt x="144395" y="-5871"/>
                          <a:pt x="126011" y="9560"/>
                        </a:cubicBezTo>
                        <a:cubicBezTo>
                          <a:pt x="103152" y="28705"/>
                          <a:pt x="104009" y="86045"/>
                          <a:pt x="113057" y="111572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36E87692-8C5C-4737-9E3C-496F69F4047B}"/>
                      </a:ext>
                    </a:extLst>
                  </p:cNvPr>
                  <p:cNvSpPr/>
                  <p:nvPr/>
                </p:nvSpPr>
                <p:spPr>
                  <a:xfrm>
                    <a:off x="6243445" y="1502707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0" y="33103"/>
                          <a:pt x="72487" y="10814"/>
                        </a:cubicBezTo>
                        <a:cubicBezTo>
                          <a:pt x="66581" y="6433"/>
                          <a:pt x="60199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92120ED7-96AD-4306-8F17-DEA417533C1A}"/>
                      </a:ext>
                    </a:extLst>
                  </p:cNvPr>
                  <p:cNvSpPr/>
                  <p:nvPr/>
                </p:nvSpPr>
                <p:spPr>
                  <a:xfrm>
                    <a:off x="5938264" y="1710257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1" y="33103"/>
                          <a:pt x="72487" y="10814"/>
                        </a:cubicBezTo>
                        <a:cubicBezTo>
                          <a:pt x="66581" y="6433"/>
                          <a:pt x="60200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55F01267-CD6F-4700-BCF8-5A83E7D92E2D}"/>
                      </a:ext>
                    </a:extLst>
                  </p:cNvPr>
                  <p:cNvSpPr/>
                  <p:nvPr/>
                </p:nvSpPr>
                <p:spPr>
                  <a:xfrm>
                    <a:off x="6162483" y="2177649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0" y="33103"/>
                          <a:pt x="72487" y="10814"/>
                        </a:cubicBezTo>
                        <a:cubicBezTo>
                          <a:pt x="66581" y="6433"/>
                          <a:pt x="60199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29F8EA5E-43CB-4C83-9CFA-044D9868F130}"/>
                      </a:ext>
                    </a:extLst>
                  </p:cNvPr>
                  <p:cNvSpPr/>
                  <p:nvPr/>
                </p:nvSpPr>
                <p:spPr>
                  <a:xfrm>
                    <a:off x="5836672" y="1376844"/>
                    <a:ext cx="411832" cy="370135"/>
                  </a:xfrm>
                  <a:custGeom>
                    <a:avLst/>
                    <a:gdLst>
                      <a:gd name="connsiteX0" fmla="*/ 211226 w 411832"/>
                      <a:gd name="connsiteY0" fmla="*/ 156871 h 370135"/>
                      <a:gd name="connsiteX1" fmla="*/ 55492 w 411832"/>
                      <a:gd name="connsiteY1" fmla="*/ 127343 h 370135"/>
                      <a:gd name="connsiteX2" fmla="*/ 25012 w 411832"/>
                      <a:gd name="connsiteY2" fmla="*/ 135916 h 370135"/>
                      <a:gd name="connsiteX3" fmla="*/ 1581 w 411832"/>
                      <a:gd name="connsiteY3" fmla="*/ 171253 h 370135"/>
                      <a:gd name="connsiteX4" fmla="*/ 46158 w 411832"/>
                      <a:gd name="connsiteY4" fmla="*/ 268980 h 370135"/>
                      <a:gd name="connsiteX5" fmla="*/ 154076 w 411832"/>
                      <a:gd name="connsiteY5" fmla="*/ 318796 h 370135"/>
                      <a:gd name="connsiteX6" fmla="*/ 307714 w 411832"/>
                      <a:gd name="connsiteY6" fmla="*/ 370135 h 370135"/>
                      <a:gd name="connsiteX7" fmla="*/ 401917 w 411832"/>
                      <a:gd name="connsiteY7" fmla="*/ 162014 h 370135"/>
                      <a:gd name="connsiteX8" fmla="*/ 403345 w 411832"/>
                      <a:gd name="connsiteY8" fmla="*/ 52286 h 370135"/>
                      <a:gd name="connsiteX9" fmla="*/ 307619 w 411832"/>
                      <a:gd name="connsiteY9" fmla="*/ 2756 h 370135"/>
                      <a:gd name="connsiteX10" fmla="*/ 217989 w 411832"/>
                      <a:gd name="connsiteY10" fmla="*/ 153918 h 370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1832" h="370135">
                        <a:moveTo>
                          <a:pt x="211226" y="156871"/>
                        </a:moveTo>
                        <a:cubicBezTo>
                          <a:pt x="165316" y="131629"/>
                          <a:pt x="109594" y="120961"/>
                          <a:pt x="55492" y="127343"/>
                        </a:cubicBezTo>
                        <a:cubicBezTo>
                          <a:pt x="44920" y="128581"/>
                          <a:pt x="34061" y="130582"/>
                          <a:pt x="25012" y="135916"/>
                        </a:cubicBezTo>
                        <a:cubicBezTo>
                          <a:pt x="11963" y="143631"/>
                          <a:pt x="4438" y="157442"/>
                          <a:pt x="1581" y="171253"/>
                        </a:cubicBezTo>
                        <a:cubicBezTo>
                          <a:pt x="-6134" y="208020"/>
                          <a:pt x="15297" y="245072"/>
                          <a:pt x="46158" y="268980"/>
                        </a:cubicBezTo>
                        <a:cubicBezTo>
                          <a:pt x="76924" y="292888"/>
                          <a:pt x="115976" y="306032"/>
                          <a:pt x="154076" y="318796"/>
                        </a:cubicBezTo>
                        <a:cubicBezTo>
                          <a:pt x="205320" y="335941"/>
                          <a:pt x="256470" y="352990"/>
                          <a:pt x="307714" y="370135"/>
                        </a:cubicBezTo>
                        <a:cubicBezTo>
                          <a:pt x="337718" y="314319"/>
                          <a:pt x="386391" y="222117"/>
                          <a:pt x="401917" y="162014"/>
                        </a:cubicBezTo>
                        <a:cubicBezTo>
                          <a:pt x="411346" y="125629"/>
                          <a:pt x="417823" y="86671"/>
                          <a:pt x="403345" y="52286"/>
                        </a:cubicBezTo>
                        <a:cubicBezTo>
                          <a:pt x="388867" y="17901"/>
                          <a:pt x="346862" y="-8864"/>
                          <a:pt x="307619" y="2756"/>
                        </a:cubicBezTo>
                        <a:cubicBezTo>
                          <a:pt x="258756" y="17234"/>
                          <a:pt x="221227" y="107722"/>
                          <a:pt x="217989" y="15391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4FF40379-B063-4786-8BF1-AEE7E7D3AEA3}"/>
                      </a:ext>
                    </a:extLst>
                  </p:cNvPr>
                  <p:cNvSpPr/>
                  <p:nvPr/>
                </p:nvSpPr>
                <p:spPr>
                  <a:xfrm>
                    <a:off x="5132083" y="2975307"/>
                    <a:ext cx="202147" cy="166322"/>
                  </a:xfrm>
                  <a:custGeom>
                    <a:avLst/>
                    <a:gdLst>
                      <a:gd name="connsiteX0" fmla="*/ 98095 w 202147"/>
                      <a:gd name="connsiteY0" fmla="*/ 56690 h 166322"/>
                      <a:gd name="connsiteX1" fmla="*/ 43992 w 202147"/>
                      <a:gd name="connsiteY1" fmla="*/ 4493 h 166322"/>
                      <a:gd name="connsiteX2" fmla="*/ 29705 w 202147"/>
                      <a:gd name="connsiteY2" fmla="*/ 16 h 166322"/>
                      <a:gd name="connsiteX3" fmla="*/ 11226 w 202147"/>
                      <a:gd name="connsiteY3" fmla="*/ 7922 h 166322"/>
                      <a:gd name="connsiteX4" fmla="*/ 3511 w 202147"/>
                      <a:gd name="connsiteY4" fmla="*/ 58214 h 166322"/>
                      <a:gd name="connsiteX5" fmla="*/ 33420 w 202147"/>
                      <a:gd name="connsiteY5" fmla="*/ 106030 h 166322"/>
                      <a:gd name="connsiteX6" fmla="*/ 81045 w 202147"/>
                      <a:gd name="connsiteY6" fmla="*/ 166323 h 166322"/>
                      <a:gd name="connsiteX7" fmla="*/ 172485 w 202147"/>
                      <a:gd name="connsiteY7" fmla="*/ 108220 h 166322"/>
                      <a:gd name="connsiteX8" fmla="*/ 201536 w 202147"/>
                      <a:gd name="connsiteY8" fmla="*/ 65072 h 166322"/>
                      <a:gd name="connsiteX9" fmla="*/ 176390 w 202147"/>
                      <a:gd name="connsiteY9" fmla="*/ 20590 h 166322"/>
                      <a:gd name="connsiteX10" fmla="*/ 101619 w 202147"/>
                      <a:gd name="connsiteY10" fmla="*/ 57357 h 166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02147" h="166322">
                        <a:moveTo>
                          <a:pt x="98095" y="56690"/>
                        </a:moveTo>
                        <a:cubicBezTo>
                          <a:pt x="86474" y="34783"/>
                          <a:pt x="67043" y="16113"/>
                          <a:pt x="43992" y="4493"/>
                        </a:cubicBezTo>
                        <a:cubicBezTo>
                          <a:pt x="39420" y="2207"/>
                          <a:pt x="34658" y="207"/>
                          <a:pt x="29705" y="16"/>
                        </a:cubicBezTo>
                        <a:cubicBezTo>
                          <a:pt x="22466" y="-270"/>
                          <a:pt x="15989" y="3255"/>
                          <a:pt x="11226" y="7922"/>
                        </a:cubicBezTo>
                        <a:cubicBezTo>
                          <a:pt x="-1347" y="20495"/>
                          <a:pt x="-2490" y="40783"/>
                          <a:pt x="3511" y="58214"/>
                        </a:cubicBezTo>
                        <a:cubicBezTo>
                          <a:pt x="9512" y="75645"/>
                          <a:pt x="21609" y="91075"/>
                          <a:pt x="33420" y="106030"/>
                        </a:cubicBezTo>
                        <a:cubicBezTo>
                          <a:pt x="49326" y="126127"/>
                          <a:pt x="65138" y="146225"/>
                          <a:pt x="81045" y="166323"/>
                        </a:cubicBezTo>
                        <a:cubicBezTo>
                          <a:pt x="107429" y="151940"/>
                          <a:pt x="150672" y="128032"/>
                          <a:pt x="172485" y="108220"/>
                        </a:cubicBezTo>
                        <a:cubicBezTo>
                          <a:pt x="185629" y="96219"/>
                          <a:pt x="198393" y="82408"/>
                          <a:pt x="201536" y="65072"/>
                        </a:cubicBezTo>
                        <a:cubicBezTo>
                          <a:pt x="204774" y="47641"/>
                          <a:pt x="194964" y="26115"/>
                          <a:pt x="176390" y="20590"/>
                        </a:cubicBezTo>
                        <a:cubicBezTo>
                          <a:pt x="153244" y="13637"/>
                          <a:pt x="114858" y="39831"/>
                          <a:pt x="101619" y="5735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98E42DE6-4881-45B7-BD4E-BC9369D42345}"/>
                      </a:ext>
                    </a:extLst>
                  </p:cNvPr>
                  <p:cNvSpPr/>
                  <p:nvPr/>
                </p:nvSpPr>
                <p:spPr>
                  <a:xfrm>
                    <a:off x="4965223" y="2915022"/>
                    <a:ext cx="145033" cy="159143"/>
                  </a:xfrm>
                  <a:custGeom>
                    <a:avLst/>
                    <a:gdLst>
                      <a:gd name="connsiteX0" fmla="*/ 61881 w 145033"/>
                      <a:gd name="connsiteY0" fmla="*/ 83542 h 159143"/>
                      <a:gd name="connsiteX1" fmla="*/ 7874 w 145033"/>
                      <a:gd name="connsiteY1" fmla="*/ 114403 h 159143"/>
                      <a:gd name="connsiteX2" fmla="*/ 921 w 145033"/>
                      <a:gd name="connsiteY2" fmla="*/ 124690 h 159143"/>
                      <a:gd name="connsiteX3" fmla="*/ 2921 w 145033"/>
                      <a:gd name="connsiteY3" fmla="*/ 141263 h 159143"/>
                      <a:gd name="connsiteX4" fmla="*/ 41116 w 145033"/>
                      <a:gd name="connsiteY4" fmla="*/ 159075 h 159143"/>
                      <a:gd name="connsiteX5" fmla="*/ 86074 w 145033"/>
                      <a:gd name="connsiteY5" fmla="*/ 146502 h 159143"/>
                      <a:gd name="connsiteX6" fmla="*/ 145034 w 145033"/>
                      <a:gd name="connsiteY6" fmla="*/ 122690 h 159143"/>
                      <a:gd name="connsiteX7" fmla="*/ 120174 w 145033"/>
                      <a:gd name="connsiteY7" fmla="*/ 36584 h 159143"/>
                      <a:gd name="connsiteX8" fmla="*/ 92646 w 145033"/>
                      <a:gd name="connsiteY8" fmla="*/ 3437 h 159143"/>
                      <a:gd name="connsiteX9" fmla="*/ 51403 w 145033"/>
                      <a:gd name="connsiteY9" fmla="*/ 13057 h 159143"/>
                      <a:gd name="connsiteX10" fmla="*/ 63119 w 145033"/>
                      <a:gd name="connsiteY10" fmla="*/ 81065 h 15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5033" h="159143">
                        <a:moveTo>
                          <a:pt x="61881" y="83542"/>
                        </a:moveTo>
                        <a:cubicBezTo>
                          <a:pt x="41783" y="87638"/>
                          <a:pt x="22352" y="98687"/>
                          <a:pt x="7874" y="114403"/>
                        </a:cubicBezTo>
                        <a:cubicBezTo>
                          <a:pt x="5017" y="117451"/>
                          <a:pt x="2254" y="120785"/>
                          <a:pt x="921" y="124690"/>
                        </a:cubicBezTo>
                        <a:cubicBezTo>
                          <a:pt x="-984" y="130310"/>
                          <a:pt x="254" y="136406"/>
                          <a:pt x="2921" y="141263"/>
                        </a:cubicBezTo>
                        <a:cubicBezTo>
                          <a:pt x="9970" y="154217"/>
                          <a:pt x="25876" y="159837"/>
                          <a:pt x="41116" y="159075"/>
                        </a:cubicBezTo>
                        <a:cubicBezTo>
                          <a:pt x="56356" y="158408"/>
                          <a:pt x="71406" y="152408"/>
                          <a:pt x="86074" y="146502"/>
                        </a:cubicBezTo>
                        <a:cubicBezTo>
                          <a:pt x="105696" y="138596"/>
                          <a:pt x="125412" y="130691"/>
                          <a:pt x="145034" y="122690"/>
                        </a:cubicBezTo>
                        <a:cubicBezTo>
                          <a:pt x="139795" y="98401"/>
                          <a:pt x="130842" y="58491"/>
                          <a:pt x="120174" y="36584"/>
                        </a:cubicBezTo>
                        <a:cubicBezTo>
                          <a:pt x="113697" y="23344"/>
                          <a:pt x="105696" y="10009"/>
                          <a:pt x="92646" y="3437"/>
                        </a:cubicBezTo>
                        <a:cubicBezTo>
                          <a:pt x="79597" y="-3136"/>
                          <a:pt x="60166" y="-469"/>
                          <a:pt x="51403" y="13057"/>
                        </a:cubicBezTo>
                        <a:cubicBezTo>
                          <a:pt x="40545" y="29821"/>
                          <a:pt x="52356" y="66397"/>
                          <a:pt x="63119" y="8106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8D5ABED5-EAFB-4308-A239-5BE10F3DDDA7}"/>
                      </a:ext>
                    </a:extLst>
                  </p:cNvPr>
                  <p:cNvSpPr/>
                  <p:nvPr/>
                </p:nvSpPr>
                <p:spPr>
                  <a:xfrm>
                    <a:off x="5210302" y="3141533"/>
                    <a:ext cx="199611" cy="218162"/>
                  </a:xfrm>
                  <a:custGeom>
                    <a:avLst/>
                    <a:gdLst>
                      <a:gd name="connsiteX0" fmla="*/ 86169 w 199611"/>
                      <a:gd name="connsiteY0" fmla="*/ 114778 h 218162"/>
                      <a:gd name="connsiteX1" fmla="*/ 11112 w 199611"/>
                      <a:gd name="connsiteY1" fmla="*/ 156021 h 218162"/>
                      <a:gd name="connsiteX2" fmla="*/ 1396 w 199611"/>
                      <a:gd name="connsiteY2" fmla="*/ 170023 h 218162"/>
                      <a:gd name="connsiteX3" fmla="*/ 3778 w 199611"/>
                      <a:gd name="connsiteY3" fmla="*/ 192787 h 218162"/>
                      <a:gd name="connsiteX4" fmla="*/ 55879 w 199611"/>
                      <a:gd name="connsiteY4" fmla="*/ 218124 h 218162"/>
                      <a:gd name="connsiteX5" fmla="*/ 117982 w 199611"/>
                      <a:gd name="connsiteY5" fmla="*/ 201741 h 218162"/>
                      <a:gd name="connsiteX6" fmla="*/ 199612 w 199611"/>
                      <a:gd name="connsiteY6" fmla="*/ 170308 h 218162"/>
                      <a:gd name="connsiteX7" fmla="*/ 167227 w 199611"/>
                      <a:gd name="connsiteY7" fmla="*/ 51246 h 218162"/>
                      <a:gd name="connsiteX8" fmla="*/ 130079 w 199611"/>
                      <a:gd name="connsiteY8" fmla="*/ 5050 h 218162"/>
                      <a:gd name="connsiteX9" fmla="*/ 73215 w 199611"/>
                      <a:gd name="connsiteY9" fmla="*/ 17337 h 218162"/>
                      <a:gd name="connsiteX10" fmla="*/ 87883 w 199611"/>
                      <a:gd name="connsiteY10" fmla="*/ 111158 h 218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9611" h="218162">
                        <a:moveTo>
                          <a:pt x="86169" y="114778"/>
                        </a:moveTo>
                        <a:cubicBezTo>
                          <a:pt x="58356" y="120016"/>
                          <a:pt x="31495" y="134780"/>
                          <a:pt x="11112" y="156021"/>
                        </a:cubicBezTo>
                        <a:cubicBezTo>
                          <a:pt x="7111" y="160212"/>
                          <a:pt x="3301" y="164784"/>
                          <a:pt x="1396" y="170023"/>
                        </a:cubicBezTo>
                        <a:cubicBezTo>
                          <a:pt x="-1366" y="177738"/>
                          <a:pt x="253" y="186025"/>
                          <a:pt x="3778" y="192787"/>
                        </a:cubicBezTo>
                        <a:cubicBezTo>
                          <a:pt x="13207" y="210790"/>
                          <a:pt x="34924" y="218791"/>
                          <a:pt x="55879" y="218124"/>
                        </a:cubicBezTo>
                        <a:cubicBezTo>
                          <a:pt x="76930" y="217457"/>
                          <a:pt x="97694" y="209551"/>
                          <a:pt x="117982" y="201741"/>
                        </a:cubicBezTo>
                        <a:cubicBezTo>
                          <a:pt x="145224" y="191263"/>
                          <a:pt x="172370" y="180786"/>
                          <a:pt x="199612" y="170308"/>
                        </a:cubicBezTo>
                        <a:cubicBezTo>
                          <a:pt x="192944" y="136780"/>
                          <a:pt x="181514" y="81631"/>
                          <a:pt x="167227" y="51246"/>
                        </a:cubicBezTo>
                        <a:cubicBezTo>
                          <a:pt x="158654" y="32863"/>
                          <a:pt x="147891" y="14384"/>
                          <a:pt x="130079" y="5050"/>
                        </a:cubicBezTo>
                        <a:cubicBezTo>
                          <a:pt x="112267" y="-4285"/>
                          <a:pt x="85502" y="-951"/>
                          <a:pt x="73215" y="17337"/>
                        </a:cubicBezTo>
                        <a:cubicBezTo>
                          <a:pt x="57880" y="40197"/>
                          <a:pt x="73310" y="90775"/>
                          <a:pt x="87883" y="11115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/>
                  </a:p>
                </p:txBody>
              </p:sp>
            </p:grp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16CBE57-5BE6-4EF7-9190-066287AB5AFF}"/>
                  </a:ext>
                </a:extLst>
              </p:cNvPr>
              <p:cNvSpPr/>
              <p:nvPr/>
            </p:nvSpPr>
            <p:spPr>
              <a:xfrm>
                <a:off x="5327100" y="4365009"/>
                <a:ext cx="1838317" cy="686954"/>
              </a:xfrm>
              <a:custGeom>
                <a:avLst/>
                <a:gdLst>
                  <a:gd name="connsiteX0" fmla="*/ 292363 w 1838317"/>
                  <a:gd name="connsiteY0" fmla="*/ 354722 h 686954"/>
                  <a:gd name="connsiteX1" fmla="*/ 20805 w 1838317"/>
                  <a:gd name="connsiteY1" fmla="*/ 454735 h 686954"/>
                  <a:gd name="connsiteX2" fmla="*/ 45380 w 1838317"/>
                  <a:gd name="connsiteY2" fmla="*/ 534554 h 686954"/>
                  <a:gd name="connsiteX3" fmla="*/ 618785 w 1838317"/>
                  <a:gd name="connsiteY3" fmla="*/ 686954 h 686954"/>
                  <a:gd name="connsiteX4" fmla="*/ 1132468 w 1838317"/>
                  <a:gd name="connsiteY4" fmla="*/ 649235 h 686954"/>
                  <a:gd name="connsiteX5" fmla="*/ 1791884 w 1838317"/>
                  <a:gd name="connsiteY5" fmla="*/ 407490 h 686954"/>
                  <a:gd name="connsiteX6" fmla="*/ 1822459 w 1838317"/>
                  <a:gd name="connsiteY6" fmla="*/ 392536 h 686954"/>
                  <a:gd name="connsiteX7" fmla="*/ 1777215 w 1838317"/>
                  <a:gd name="connsiteY7" fmla="*/ 279474 h 686954"/>
                  <a:gd name="connsiteX8" fmla="*/ 1585001 w 1838317"/>
                  <a:gd name="connsiteY8" fmla="*/ 336148 h 686954"/>
                  <a:gd name="connsiteX9" fmla="*/ 1278201 w 1838317"/>
                  <a:gd name="connsiteY9" fmla="*/ 171747 h 686954"/>
                  <a:gd name="connsiteX10" fmla="*/ 1006262 w 1838317"/>
                  <a:gd name="connsiteY10" fmla="*/ 42873 h 686954"/>
                  <a:gd name="connsiteX11" fmla="*/ 38046 w 1838317"/>
                  <a:gd name="connsiteY11" fmla="*/ 374629 h 686954"/>
                  <a:gd name="connsiteX12" fmla="*/ 289791 w 1838317"/>
                  <a:gd name="connsiteY12" fmla="*/ 343482 h 686954"/>
                  <a:gd name="connsiteX13" fmla="*/ 291887 w 1838317"/>
                  <a:gd name="connsiteY13" fmla="*/ 343578 h 686954"/>
                  <a:gd name="connsiteX14" fmla="*/ 292363 w 1838317"/>
                  <a:gd name="connsiteY14" fmla="*/ 354722 h 68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317" h="686954">
                    <a:moveTo>
                      <a:pt x="292363" y="354722"/>
                    </a:moveTo>
                    <a:cubicBezTo>
                      <a:pt x="196732" y="370819"/>
                      <a:pt x="104149" y="405109"/>
                      <a:pt x="20805" y="454735"/>
                    </a:cubicBezTo>
                    <a:cubicBezTo>
                      <a:pt x="-17485" y="477499"/>
                      <a:pt x="803" y="536554"/>
                      <a:pt x="45380" y="534554"/>
                    </a:cubicBezTo>
                    <a:lnTo>
                      <a:pt x="618785" y="686954"/>
                    </a:lnTo>
                    <a:cubicBezTo>
                      <a:pt x="892914" y="674476"/>
                      <a:pt x="858529" y="631614"/>
                      <a:pt x="1132468" y="649235"/>
                    </a:cubicBezTo>
                    <a:cubicBezTo>
                      <a:pt x="1360306" y="663904"/>
                      <a:pt x="1568427" y="456735"/>
                      <a:pt x="1791884" y="407490"/>
                    </a:cubicBezTo>
                    <a:cubicBezTo>
                      <a:pt x="1803123" y="405014"/>
                      <a:pt x="1813982" y="400252"/>
                      <a:pt x="1822459" y="392536"/>
                    </a:cubicBezTo>
                    <a:cubicBezTo>
                      <a:pt x="1862083" y="356437"/>
                      <a:pt x="1820078" y="301287"/>
                      <a:pt x="1777215" y="279474"/>
                    </a:cubicBezTo>
                    <a:cubicBezTo>
                      <a:pt x="1591573" y="184891"/>
                      <a:pt x="1756546" y="484929"/>
                      <a:pt x="1585001" y="336148"/>
                    </a:cubicBezTo>
                    <a:cubicBezTo>
                      <a:pt x="1480988" y="245851"/>
                      <a:pt x="1474130" y="218610"/>
                      <a:pt x="1278201" y="171747"/>
                    </a:cubicBezTo>
                    <a:cubicBezTo>
                      <a:pt x="1171330" y="146220"/>
                      <a:pt x="1111608" y="75735"/>
                      <a:pt x="1006262" y="42873"/>
                    </a:cubicBezTo>
                    <a:cubicBezTo>
                      <a:pt x="645455" y="-69426"/>
                      <a:pt x="235975" y="38111"/>
                      <a:pt x="38046" y="374629"/>
                    </a:cubicBezTo>
                    <a:cubicBezTo>
                      <a:pt x="-816" y="440733"/>
                      <a:pt x="213210" y="338720"/>
                      <a:pt x="289791" y="343482"/>
                    </a:cubicBezTo>
                    <a:cubicBezTo>
                      <a:pt x="290458" y="343482"/>
                      <a:pt x="291220" y="343578"/>
                      <a:pt x="291887" y="343578"/>
                    </a:cubicBezTo>
                    <a:cubicBezTo>
                      <a:pt x="298364" y="344149"/>
                      <a:pt x="298840" y="353674"/>
                      <a:pt x="292363" y="35472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5" name="Graphic 57">
            <a:extLst>
              <a:ext uri="{FF2B5EF4-FFF2-40B4-BE49-F238E27FC236}">
                <a16:creationId xmlns:a16="http://schemas.microsoft.com/office/drawing/2014/main" id="{AFA04614-0F52-4864-AB0E-EB3ADD65B0C3}"/>
              </a:ext>
            </a:extLst>
          </p:cNvPr>
          <p:cNvGrpSpPr/>
          <p:nvPr/>
        </p:nvGrpSpPr>
        <p:grpSpPr>
          <a:xfrm>
            <a:off x="-8882" y="4794105"/>
            <a:ext cx="2744127" cy="1592274"/>
            <a:chOff x="4157662" y="2400300"/>
            <a:chExt cx="3880989" cy="2057538"/>
          </a:xfrm>
        </p:grpSpPr>
        <p:grpSp>
          <p:nvGrpSpPr>
            <p:cNvPr id="86" name="Graphic 57">
              <a:extLst>
                <a:ext uri="{FF2B5EF4-FFF2-40B4-BE49-F238E27FC236}">
                  <a16:creationId xmlns:a16="http://schemas.microsoft.com/office/drawing/2014/main" id="{0707532F-1733-41CF-8D80-2861BE191301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C7CA229-BDF2-4922-A809-978E887DA371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dirty="0"/>
              </a:p>
            </p:txBody>
          </p:sp>
          <p:grpSp>
            <p:nvGrpSpPr>
              <p:cNvPr id="105" name="Graphic 57">
                <a:extLst>
                  <a:ext uri="{FF2B5EF4-FFF2-40B4-BE49-F238E27FC236}">
                    <a16:creationId xmlns:a16="http://schemas.microsoft.com/office/drawing/2014/main" id="{871B9947-C048-43AE-9E90-608670AF719E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762D051-FB85-4AB1-BE6A-A2ADFE012186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C66A924-FC16-4E75-A911-5FE3EBEC27E1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  <p:grpSp>
          <p:nvGrpSpPr>
            <p:cNvPr id="87" name="Graphic 57">
              <a:extLst>
                <a:ext uri="{FF2B5EF4-FFF2-40B4-BE49-F238E27FC236}">
                  <a16:creationId xmlns:a16="http://schemas.microsoft.com/office/drawing/2014/main" id="{BEB8751E-ABB8-446B-91E2-FE91CED487CC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92" name="Graphic 57">
                <a:extLst>
                  <a:ext uri="{FF2B5EF4-FFF2-40B4-BE49-F238E27FC236}">
                    <a16:creationId xmlns:a16="http://schemas.microsoft.com/office/drawing/2014/main" id="{364CDF82-68CB-40F9-A0A9-CF5D47405BFD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5A4A96B8-BA51-430D-90F3-E9A3085BB807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0AACD37-FECD-4124-80DD-80CA3FE6D6F6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100353F-68F4-47FA-91DF-E98847000683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grpSp>
            <p:nvGrpSpPr>
              <p:cNvPr id="93" name="Graphic 57">
                <a:extLst>
                  <a:ext uri="{FF2B5EF4-FFF2-40B4-BE49-F238E27FC236}">
                    <a16:creationId xmlns:a16="http://schemas.microsoft.com/office/drawing/2014/main" id="{B5CDB9ED-E40C-4697-B77B-C96EA518BDB3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FFA31F6-709E-474B-9FA8-BF77BBE8F5DF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BB3D8102-C67B-475A-B595-6CB484D58DA9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4E6566E-ABAF-4CBC-9FAF-746EA7D03B8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95" name="Graphic 57">
                <a:extLst>
                  <a:ext uri="{FF2B5EF4-FFF2-40B4-BE49-F238E27FC236}">
                    <a16:creationId xmlns:a16="http://schemas.microsoft.com/office/drawing/2014/main" id="{E1A7D418-F32E-4688-B799-6A9E4421D2A1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A65AF83F-9437-4D02-8A12-B80D356DDF46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38A7EC4B-2856-48C1-9C99-9BB82A98F34B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5AE1D8F-3FF8-49B1-81AB-089CC74D101B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88" name="Graphic 57">
              <a:extLst>
                <a:ext uri="{FF2B5EF4-FFF2-40B4-BE49-F238E27FC236}">
                  <a16:creationId xmlns:a16="http://schemas.microsoft.com/office/drawing/2014/main" id="{46359079-3A5B-4DE1-97FD-58BDDC1B64BA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CA066CF-1003-44B0-A035-C075B5E18538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A37D8A8-D9C2-4E48-8983-C8AD12D73EA9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E68E93A-4B60-4340-8625-5C78E94C07D6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13B03DC1-3451-415F-9BEC-133CEC045E3C}"/>
              </a:ext>
            </a:extLst>
          </p:cNvPr>
          <p:cNvSpPr/>
          <p:nvPr/>
        </p:nvSpPr>
        <p:spPr>
          <a:xfrm>
            <a:off x="10220549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8768704A-E62D-4862-8465-1AC5753077D6}"/>
              </a:ext>
            </a:extLst>
          </p:cNvPr>
          <p:cNvSpPr/>
          <p:nvPr/>
        </p:nvSpPr>
        <p:spPr>
          <a:xfrm>
            <a:off x="8700690" y="209173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EC68F8DF-2EDC-4A69-BBFF-C8F90E39E26A}"/>
              </a:ext>
            </a:extLst>
          </p:cNvPr>
          <p:cNvSpPr/>
          <p:nvPr/>
        </p:nvSpPr>
        <p:spPr>
          <a:xfrm>
            <a:off x="7772677" y="1349414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65994FF7-A611-4100-94EE-96C9CC2F6026}"/>
              </a:ext>
            </a:extLst>
          </p:cNvPr>
          <p:cNvSpPr/>
          <p:nvPr/>
        </p:nvSpPr>
        <p:spPr>
          <a:xfrm>
            <a:off x="11630084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168CEC0-8B1B-42BD-9C3B-5FC784B44BA8}"/>
              </a:ext>
            </a:extLst>
          </p:cNvPr>
          <p:cNvCxnSpPr/>
          <p:nvPr/>
        </p:nvCxnSpPr>
        <p:spPr>
          <a:xfrm>
            <a:off x="11586492" y="-6238"/>
            <a:ext cx="0" cy="2439431"/>
          </a:xfrm>
          <a:prstGeom prst="line">
            <a:avLst/>
          </a:prstGeom>
          <a:ln w="28575">
            <a:solidFill>
              <a:srgbClr val="FF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227" y="2473672"/>
            <a:ext cx="8864352" cy="3206774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7A318174-76D6-41B9-A77A-10CD2F4ECA6B}"/>
              </a:ext>
            </a:extLst>
          </p:cNvPr>
          <p:cNvSpPr txBox="1"/>
          <p:nvPr/>
        </p:nvSpPr>
        <p:spPr>
          <a:xfrm>
            <a:off x="3287023" y="1621677"/>
            <a:ext cx="7960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lang="en-US" sz="9600" b="1" i="1" dirty="0" err="1"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Hoạt</a:t>
            </a:r>
            <a:r>
              <a:rPr lang="en-US" sz="9600" b="1" i="1" dirty="0"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9600" b="1" i="1" dirty="0" err="1"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động</a:t>
            </a:r>
            <a:r>
              <a:rPr lang="en-US" sz="9600" b="1" i="1" dirty="0"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1</a:t>
            </a:r>
            <a:endParaRPr kumimoji="0" lang="th-TH" sz="9600" b="0" i="1" u="none" strike="noStrike" kern="1200" cap="none" spc="0" normalizeH="0" baseline="0" noProof="0" dirty="0">
              <a:ln>
                <a:noFill/>
              </a:ln>
              <a:solidFill>
                <a:srgbClr val="5F9D50"/>
              </a:solidFill>
              <a:effectLst>
                <a:glow rad="228600">
                  <a:srgbClr val="FF767D">
                    <a:satMod val="175000"/>
                    <a:alpha val="40000"/>
                  </a:srgb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Arial Rounded MT Bold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8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3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363105" y="-82177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330" name="Graphic 158">
            <a:extLst>
              <a:ext uri="{FF2B5EF4-FFF2-40B4-BE49-F238E27FC236}">
                <a16:creationId xmlns:a16="http://schemas.microsoft.com/office/drawing/2014/main" id="{701D2079-0645-4722-B5DC-4C173A548A9E}"/>
              </a:ext>
            </a:extLst>
          </p:cNvPr>
          <p:cNvGrpSpPr/>
          <p:nvPr/>
        </p:nvGrpSpPr>
        <p:grpSpPr>
          <a:xfrm rot="20966695">
            <a:off x="804744" y="-445525"/>
            <a:ext cx="1258636" cy="1182796"/>
            <a:chOff x="5881780" y="3214768"/>
            <a:chExt cx="425575" cy="425575"/>
          </a:xfrm>
        </p:grpSpPr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2BB4D8AE-3767-48E0-870E-F7DF621429D9}"/>
                </a:ext>
              </a:extLst>
            </p:cNvPr>
            <p:cNvSpPr/>
            <p:nvPr/>
          </p:nvSpPr>
          <p:spPr>
            <a:xfrm rot="-2782657">
              <a:off x="5881780" y="3214768"/>
              <a:ext cx="425575" cy="425575"/>
            </a:xfrm>
            <a:custGeom>
              <a:avLst/>
              <a:gdLst>
                <a:gd name="connsiteX0" fmla="*/ 425576 w 425575"/>
                <a:gd name="connsiteY0" fmla="*/ 212788 h 425575"/>
                <a:gd name="connsiteX1" fmla="*/ 212788 w 425575"/>
                <a:gd name="connsiteY1" fmla="*/ 425576 h 425575"/>
                <a:gd name="connsiteX2" fmla="*/ 0 w 425575"/>
                <a:gd name="connsiteY2" fmla="*/ 212788 h 425575"/>
                <a:gd name="connsiteX3" fmla="*/ 212788 w 425575"/>
                <a:gd name="connsiteY3" fmla="*/ 0 h 425575"/>
                <a:gd name="connsiteX4" fmla="*/ 425576 w 425575"/>
                <a:gd name="connsiteY4" fmla="*/ 212788 h 42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75" h="425575">
                  <a:moveTo>
                    <a:pt x="425576" y="212788"/>
                  </a:moveTo>
                  <a:cubicBezTo>
                    <a:pt x="425576" y="330307"/>
                    <a:pt x="330307" y="425576"/>
                    <a:pt x="212788" y="425576"/>
                  </a:cubicBezTo>
                  <a:cubicBezTo>
                    <a:pt x="95268" y="425576"/>
                    <a:pt x="0" y="330307"/>
                    <a:pt x="0" y="212788"/>
                  </a:cubicBezTo>
                  <a:cubicBezTo>
                    <a:pt x="0" y="95268"/>
                    <a:pt x="95268" y="0"/>
                    <a:pt x="212788" y="0"/>
                  </a:cubicBezTo>
                  <a:cubicBezTo>
                    <a:pt x="330307" y="0"/>
                    <a:pt x="425576" y="95268"/>
                    <a:pt x="425576" y="212788"/>
                  </a:cubicBezTo>
                  <a:close/>
                </a:path>
              </a:pathLst>
            </a:custGeom>
            <a:solidFill>
              <a:srgbClr val="FFD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5A9B362D-165F-4CB7-AA68-5DC9045FFA5D}"/>
                </a:ext>
              </a:extLst>
            </p:cNvPr>
            <p:cNvSpPr/>
            <p:nvPr/>
          </p:nvSpPr>
          <p:spPr>
            <a:xfrm rot="19478370">
              <a:off x="5917685" y="3250705"/>
              <a:ext cx="353746" cy="353746"/>
            </a:xfrm>
            <a:custGeom>
              <a:avLst/>
              <a:gdLst>
                <a:gd name="connsiteX0" fmla="*/ 353747 w 353746"/>
                <a:gd name="connsiteY0" fmla="*/ 176873 h 353746"/>
                <a:gd name="connsiteX1" fmla="*/ 176873 w 353746"/>
                <a:gd name="connsiteY1" fmla="*/ 353747 h 353746"/>
                <a:gd name="connsiteX2" fmla="*/ 0 w 353746"/>
                <a:gd name="connsiteY2" fmla="*/ 176873 h 353746"/>
                <a:gd name="connsiteX3" fmla="*/ 176873 w 353746"/>
                <a:gd name="connsiteY3" fmla="*/ 0 h 353746"/>
                <a:gd name="connsiteX4" fmla="*/ 353747 w 353746"/>
                <a:gd name="connsiteY4" fmla="*/ 176873 h 3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46" h="353746">
                  <a:moveTo>
                    <a:pt x="353747" y="176873"/>
                  </a:moveTo>
                  <a:cubicBezTo>
                    <a:pt x="353747" y="274558"/>
                    <a:pt x="274558" y="353747"/>
                    <a:pt x="176873" y="353747"/>
                  </a:cubicBezTo>
                  <a:cubicBezTo>
                    <a:pt x="79189" y="353747"/>
                    <a:pt x="0" y="274558"/>
                    <a:pt x="0" y="176873"/>
                  </a:cubicBezTo>
                  <a:cubicBezTo>
                    <a:pt x="0" y="79189"/>
                    <a:pt x="79189" y="0"/>
                    <a:pt x="176873" y="0"/>
                  </a:cubicBezTo>
                  <a:cubicBezTo>
                    <a:pt x="274558" y="0"/>
                    <a:pt x="353747" y="79189"/>
                    <a:pt x="353747" y="176873"/>
                  </a:cubicBezTo>
                  <a:close/>
                </a:path>
              </a:pathLst>
            </a:custGeom>
            <a:solidFill>
              <a:srgbClr val="FFAC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CF221266-EC66-43FA-8E4A-4488035972B2}"/>
                </a:ext>
              </a:extLst>
            </p:cNvPr>
            <p:cNvSpPr/>
            <p:nvPr/>
          </p:nvSpPr>
          <p:spPr>
            <a:xfrm>
              <a:off x="5998066" y="3305745"/>
              <a:ext cx="192889" cy="243270"/>
            </a:xfrm>
            <a:custGeom>
              <a:avLst/>
              <a:gdLst>
                <a:gd name="connsiteX0" fmla="*/ 189373 w 192889"/>
                <a:gd name="connsiteY0" fmla="*/ 166879 h 243270"/>
                <a:gd name="connsiteX1" fmla="*/ 154226 w 192889"/>
                <a:gd name="connsiteY1" fmla="*/ 206979 h 243270"/>
                <a:gd name="connsiteX2" fmla="*/ 161941 w 192889"/>
                <a:gd name="connsiteY2" fmla="*/ 222791 h 243270"/>
                <a:gd name="connsiteX3" fmla="*/ 155369 w 192889"/>
                <a:gd name="connsiteY3" fmla="*/ 241841 h 243270"/>
                <a:gd name="connsiteX4" fmla="*/ 155369 w 192889"/>
                <a:gd name="connsiteY4" fmla="*/ 241841 h 243270"/>
                <a:gd name="connsiteX5" fmla="*/ 136319 w 192889"/>
                <a:gd name="connsiteY5" fmla="*/ 235268 h 243270"/>
                <a:gd name="connsiteX6" fmla="*/ 128984 w 192889"/>
                <a:gd name="connsiteY6" fmla="*/ 220219 h 243270"/>
                <a:gd name="connsiteX7" fmla="*/ 89741 w 192889"/>
                <a:gd name="connsiteY7" fmla="*/ 231173 h 243270"/>
                <a:gd name="connsiteX8" fmla="*/ 74406 w 192889"/>
                <a:gd name="connsiteY8" fmla="*/ 232411 h 243270"/>
                <a:gd name="connsiteX9" fmla="*/ 54880 w 192889"/>
                <a:gd name="connsiteY9" fmla="*/ 213837 h 243270"/>
                <a:gd name="connsiteX10" fmla="*/ 54880 w 192889"/>
                <a:gd name="connsiteY10" fmla="*/ 213837 h 243270"/>
                <a:gd name="connsiteX11" fmla="*/ 72787 w 192889"/>
                <a:gd name="connsiteY11" fmla="*/ 194216 h 243270"/>
                <a:gd name="connsiteX12" fmla="*/ 82788 w 192889"/>
                <a:gd name="connsiteY12" fmla="*/ 193644 h 243270"/>
                <a:gd name="connsiteX13" fmla="*/ 112601 w 192889"/>
                <a:gd name="connsiteY13" fmla="*/ 186691 h 243270"/>
                <a:gd name="connsiteX14" fmla="*/ 91742 w 192889"/>
                <a:gd name="connsiteY14" fmla="*/ 144019 h 243270"/>
                <a:gd name="connsiteX15" fmla="*/ 56309 w 192889"/>
                <a:gd name="connsiteY15" fmla="*/ 149258 h 243270"/>
                <a:gd name="connsiteX16" fmla="*/ 27638 w 192889"/>
                <a:gd name="connsiteY16" fmla="*/ 143733 h 243270"/>
                <a:gd name="connsiteX17" fmla="*/ 5826 w 192889"/>
                <a:gd name="connsiteY17" fmla="*/ 120397 h 243270"/>
                <a:gd name="connsiteX18" fmla="*/ 3540 w 192889"/>
                <a:gd name="connsiteY18" fmla="*/ 76391 h 243270"/>
                <a:gd name="connsiteX19" fmla="*/ 39068 w 192889"/>
                <a:gd name="connsiteY19" fmla="*/ 36101 h 243270"/>
                <a:gd name="connsiteX20" fmla="*/ 31448 w 192889"/>
                <a:gd name="connsiteY20" fmla="*/ 20480 h 243270"/>
                <a:gd name="connsiteX21" fmla="*/ 38021 w 192889"/>
                <a:gd name="connsiteY21" fmla="*/ 1430 h 243270"/>
                <a:gd name="connsiteX22" fmla="*/ 38021 w 192889"/>
                <a:gd name="connsiteY22" fmla="*/ 1430 h 243270"/>
                <a:gd name="connsiteX23" fmla="*/ 57071 w 192889"/>
                <a:gd name="connsiteY23" fmla="*/ 8002 h 243270"/>
                <a:gd name="connsiteX24" fmla="*/ 64500 w 192889"/>
                <a:gd name="connsiteY24" fmla="*/ 23242 h 243270"/>
                <a:gd name="connsiteX25" fmla="*/ 105458 w 192889"/>
                <a:gd name="connsiteY25" fmla="*/ 13241 h 243270"/>
                <a:gd name="connsiteX26" fmla="*/ 125174 w 192889"/>
                <a:gd name="connsiteY26" fmla="*/ 31052 h 243270"/>
                <a:gd name="connsiteX27" fmla="*/ 125174 w 192889"/>
                <a:gd name="connsiteY27" fmla="*/ 31052 h 243270"/>
                <a:gd name="connsiteX28" fmla="*/ 107458 w 192889"/>
                <a:gd name="connsiteY28" fmla="*/ 51341 h 243270"/>
                <a:gd name="connsiteX29" fmla="*/ 80978 w 192889"/>
                <a:gd name="connsiteY29" fmla="*/ 56960 h 243270"/>
                <a:gd name="connsiteX30" fmla="*/ 102219 w 192889"/>
                <a:gd name="connsiteY30" fmla="*/ 100394 h 243270"/>
                <a:gd name="connsiteX31" fmla="*/ 137081 w 192889"/>
                <a:gd name="connsiteY31" fmla="*/ 94965 h 243270"/>
                <a:gd name="connsiteX32" fmla="*/ 165560 w 192889"/>
                <a:gd name="connsiteY32" fmla="*/ 100394 h 243270"/>
                <a:gd name="connsiteX33" fmla="*/ 187277 w 192889"/>
                <a:gd name="connsiteY33" fmla="*/ 123445 h 243270"/>
                <a:gd name="connsiteX34" fmla="*/ 189373 w 192889"/>
                <a:gd name="connsiteY34" fmla="*/ 166879 h 243270"/>
                <a:gd name="connsiteX35" fmla="*/ 56118 w 192889"/>
                <a:gd name="connsiteY35" fmla="*/ 106490 h 243270"/>
                <a:gd name="connsiteX36" fmla="*/ 73549 w 192889"/>
                <a:gd name="connsiteY36" fmla="*/ 106490 h 243270"/>
                <a:gd name="connsiteX37" fmla="*/ 55832 w 192889"/>
                <a:gd name="connsiteY37" fmla="*/ 70200 h 243270"/>
                <a:gd name="connsiteX38" fmla="*/ 45069 w 192889"/>
                <a:gd name="connsiteY38" fmla="*/ 84488 h 243270"/>
                <a:gd name="connsiteX39" fmla="*/ 46117 w 192889"/>
                <a:gd name="connsiteY39" fmla="*/ 98394 h 243270"/>
                <a:gd name="connsiteX40" fmla="*/ 56118 w 192889"/>
                <a:gd name="connsiteY40" fmla="*/ 106490 h 243270"/>
                <a:gd name="connsiteX41" fmla="*/ 148320 w 192889"/>
                <a:gd name="connsiteY41" fmla="*/ 159830 h 243270"/>
                <a:gd name="connsiteX42" fmla="*/ 147558 w 192889"/>
                <a:gd name="connsiteY42" fmla="*/ 146591 h 243270"/>
                <a:gd name="connsiteX43" fmla="*/ 137747 w 192889"/>
                <a:gd name="connsiteY43" fmla="*/ 138399 h 243270"/>
                <a:gd name="connsiteX44" fmla="*/ 120602 w 192889"/>
                <a:gd name="connsiteY44" fmla="*/ 137923 h 243270"/>
                <a:gd name="connsiteX45" fmla="*/ 137843 w 192889"/>
                <a:gd name="connsiteY45" fmla="*/ 173165 h 243270"/>
                <a:gd name="connsiteX46" fmla="*/ 148320 w 192889"/>
                <a:gd name="connsiteY46" fmla="*/ 159830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2889" h="243270">
                  <a:moveTo>
                    <a:pt x="189373" y="166879"/>
                  </a:moveTo>
                  <a:cubicBezTo>
                    <a:pt x="184039" y="181833"/>
                    <a:pt x="172323" y="195168"/>
                    <a:pt x="154226" y="206979"/>
                  </a:cubicBezTo>
                  <a:lnTo>
                    <a:pt x="161941" y="222791"/>
                  </a:lnTo>
                  <a:cubicBezTo>
                    <a:pt x="165370" y="229839"/>
                    <a:pt x="162417" y="238412"/>
                    <a:pt x="155369" y="241841"/>
                  </a:cubicBezTo>
                  <a:lnTo>
                    <a:pt x="155369" y="241841"/>
                  </a:lnTo>
                  <a:cubicBezTo>
                    <a:pt x="148320" y="245270"/>
                    <a:pt x="139748" y="242317"/>
                    <a:pt x="136319" y="235268"/>
                  </a:cubicBezTo>
                  <a:lnTo>
                    <a:pt x="128984" y="220219"/>
                  </a:lnTo>
                  <a:cubicBezTo>
                    <a:pt x="116030" y="225743"/>
                    <a:pt x="102981" y="229363"/>
                    <a:pt x="89741" y="231173"/>
                  </a:cubicBezTo>
                  <a:cubicBezTo>
                    <a:pt x="84312" y="231935"/>
                    <a:pt x="79264" y="232316"/>
                    <a:pt x="74406" y="232411"/>
                  </a:cubicBezTo>
                  <a:cubicBezTo>
                    <a:pt x="63929" y="232601"/>
                    <a:pt x="55166" y="224410"/>
                    <a:pt x="54880" y="213837"/>
                  </a:cubicBezTo>
                  <a:lnTo>
                    <a:pt x="54880" y="213837"/>
                  </a:lnTo>
                  <a:cubicBezTo>
                    <a:pt x="54594" y="203550"/>
                    <a:pt x="62500" y="194406"/>
                    <a:pt x="72787" y="194216"/>
                  </a:cubicBezTo>
                  <a:cubicBezTo>
                    <a:pt x="76025" y="194216"/>
                    <a:pt x="79359" y="193930"/>
                    <a:pt x="82788" y="193644"/>
                  </a:cubicBezTo>
                  <a:cubicBezTo>
                    <a:pt x="93075" y="192692"/>
                    <a:pt x="102981" y="190310"/>
                    <a:pt x="112601" y="186691"/>
                  </a:cubicBezTo>
                  <a:lnTo>
                    <a:pt x="91742" y="144019"/>
                  </a:lnTo>
                  <a:cubicBezTo>
                    <a:pt x="78216" y="147067"/>
                    <a:pt x="66405" y="148781"/>
                    <a:pt x="56309" y="149258"/>
                  </a:cubicBezTo>
                  <a:cubicBezTo>
                    <a:pt x="46212" y="149734"/>
                    <a:pt x="36687" y="147924"/>
                    <a:pt x="27638" y="143733"/>
                  </a:cubicBezTo>
                  <a:cubicBezTo>
                    <a:pt x="18685" y="139542"/>
                    <a:pt x="11351" y="131827"/>
                    <a:pt x="5826" y="120397"/>
                  </a:cubicBezTo>
                  <a:cubicBezTo>
                    <a:pt x="-1032" y="106300"/>
                    <a:pt x="-1889" y="91631"/>
                    <a:pt x="3540" y="76391"/>
                  </a:cubicBezTo>
                  <a:cubicBezTo>
                    <a:pt x="8874" y="61247"/>
                    <a:pt x="20780" y="47816"/>
                    <a:pt x="39068" y="36101"/>
                  </a:cubicBezTo>
                  <a:lnTo>
                    <a:pt x="31448" y="20480"/>
                  </a:lnTo>
                  <a:cubicBezTo>
                    <a:pt x="28019" y="13431"/>
                    <a:pt x="30972" y="4859"/>
                    <a:pt x="38021" y="1430"/>
                  </a:cubicBezTo>
                  <a:lnTo>
                    <a:pt x="38021" y="1430"/>
                  </a:lnTo>
                  <a:cubicBezTo>
                    <a:pt x="45069" y="-1999"/>
                    <a:pt x="53642" y="953"/>
                    <a:pt x="57071" y="8002"/>
                  </a:cubicBezTo>
                  <a:lnTo>
                    <a:pt x="64500" y="23242"/>
                  </a:lnTo>
                  <a:cubicBezTo>
                    <a:pt x="78978" y="17527"/>
                    <a:pt x="92694" y="14193"/>
                    <a:pt x="105458" y="13241"/>
                  </a:cubicBezTo>
                  <a:cubicBezTo>
                    <a:pt x="115745" y="12479"/>
                    <a:pt x="124508" y="20765"/>
                    <a:pt x="125174" y="31052"/>
                  </a:cubicBezTo>
                  <a:lnTo>
                    <a:pt x="125174" y="31052"/>
                  </a:lnTo>
                  <a:cubicBezTo>
                    <a:pt x="125936" y="41530"/>
                    <a:pt x="117935" y="50388"/>
                    <a:pt x="107458" y="51341"/>
                  </a:cubicBezTo>
                  <a:cubicBezTo>
                    <a:pt x="98219" y="52103"/>
                    <a:pt x="89360" y="54008"/>
                    <a:pt x="80978" y="56960"/>
                  </a:cubicBezTo>
                  <a:lnTo>
                    <a:pt x="102219" y="100394"/>
                  </a:lnTo>
                  <a:cubicBezTo>
                    <a:pt x="115459" y="97251"/>
                    <a:pt x="127079" y="95441"/>
                    <a:pt x="137081" y="94965"/>
                  </a:cubicBezTo>
                  <a:cubicBezTo>
                    <a:pt x="147082" y="94394"/>
                    <a:pt x="156512" y="96203"/>
                    <a:pt x="165560" y="100394"/>
                  </a:cubicBezTo>
                  <a:cubicBezTo>
                    <a:pt x="174514" y="104585"/>
                    <a:pt x="181753" y="112205"/>
                    <a:pt x="187277" y="123445"/>
                  </a:cubicBezTo>
                  <a:cubicBezTo>
                    <a:pt x="193945" y="137447"/>
                    <a:pt x="194707" y="151925"/>
                    <a:pt x="189373" y="166879"/>
                  </a:cubicBezTo>
                  <a:close/>
                  <a:moveTo>
                    <a:pt x="56118" y="106490"/>
                  </a:moveTo>
                  <a:cubicBezTo>
                    <a:pt x="60690" y="107633"/>
                    <a:pt x="66500" y="107633"/>
                    <a:pt x="73549" y="106490"/>
                  </a:cubicBezTo>
                  <a:lnTo>
                    <a:pt x="55832" y="70200"/>
                  </a:lnTo>
                  <a:cubicBezTo>
                    <a:pt x="50117" y="74867"/>
                    <a:pt x="46498" y="79630"/>
                    <a:pt x="45069" y="84488"/>
                  </a:cubicBezTo>
                  <a:cubicBezTo>
                    <a:pt x="43640" y="89345"/>
                    <a:pt x="44021" y="93917"/>
                    <a:pt x="46117" y="98394"/>
                  </a:cubicBezTo>
                  <a:cubicBezTo>
                    <a:pt x="48212" y="102585"/>
                    <a:pt x="51546" y="105347"/>
                    <a:pt x="56118" y="106490"/>
                  </a:cubicBezTo>
                  <a:close/>
                  <a:moveTo>
                    <a:pt x="148320" y="159830"/>
                  </a:moveTo>
                  <a:cubicBezTo>
                    <a:pt x="149844" y="155258"/>
                    <a:pt x="149654" y="150877"/>
                    <a:pt x="147558" y="146591"/>
                  </a:cubicBezTo>
                  <a:cubicBezTo>
                    <a:pt x="145463" y="142304"/>
                    <a:pt x="142224" y="139637"/>
                    <a:pt x="137747" y="138399"/>
                  </a:cubicBezTo>
                  <a:cubicBezTo>
                    <a:pt x="133271" y="137161"/>
                    <a:pt x="127556" y="137066"/>
                    <a:pt x="120602" y="137923"/>
                  </a:cubicBezTo>
                  <a:lnTo>
                    <a:pt x="137843" y="173165"/>
                  </a:lnTo>
                  <a:cubicBezTo>
                    <a:pt x="143177" y="168879"/>
                    <a:pt x="146701" y="164402"/>
                    <a:pt x="148320" y="159830"/>
                  </a:cubicBezTo>
                  <a:close/>
                </a:path>
              </a:pathLst>
            </a:custGeom>
            <a:solidFill>
              <a:srgbClr val="FFDE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334" name="Graphic 71">
            <a:extLst>
              <a:ext uri="{FF2B5EF4-FFF2-40B4-BE49-F238E27FC236}">
                <a16:creationId xmlns:a16="http://schemas.microsoft.com/office/drawing/2014/main" id="{F1CB4366-E451-4F74-84D0-3F1E2577D3B4}"/>
              </a:ext>
            </a:extLst>
          </p:cNvPr>
          <p:cNvGrpSpPr/>
          <p:nvPr/>
        </p:nvGrpSpPr>
        <p:grpSpPr>
          <a:xfrm rot="16547567">
            <a:off x="4419744" y="-465217"/>
            <a:ext cx="1150999" cy="1435508"/>
            <a:chOff x="5444034" y="2581317"/>
            <a:chExt cx="692880" cy="920122"/>
          </a:xfrm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F2403044-31C4-49A3-AE8E-3396B4834F5E}"/>
                </a:ext>
              </a:extLst>
            </p:cNvPr>
            <p:cNvSpPr/>
            <p:nvPr/>
          </p:nvSpPr>
          <p:spPr>
            <a:xfrm>
              <a:off x="5444034" y="2581317"/>
              <a:ext cx="692880" cy="920122"/>
            </a:xfrm>
            <a:custGeom>
              <a:avLst/>
              <a:gdLst>
                <a:gd name="connsiteX0" fmla="*/ 538903 w 692880"/>
                <a:gd name="connsiteY0" fmla="*/ 382196 h 920122"/>
                <a:gd name="connsiteX1" fmla="*/ 691875 w 692880"/>
                <a:gd name="connsiteY1" fmla="*/ 759577 h 920122"/>
                <a:gd name="connsiteX2" fmla="*/ 688160 w 692880"/>
                <a:gd name="connsiteY2" fmla="*/ 768149 h 920122"/>
                <a:gd name="connsiteX3" fmla="*/ 315733 w 692880"/>
                <a:gd name="connsiteY3" fmla="*/ 919025 h 920122"/>
                <a:gd name="connsiteX4" fmla="*/ 306303 w 692880"/>
                <a:gd name="connsiteY4" fmla="*/ 914929 h 920122"/>
                <a:gd name="connsiteX5" fmla="*/ 1122 w 692880"/>
                <a:gd name="connsiteY5" fmla="*/ 161216 h 920122"/>
                <a:gd name="connsiteX6" fmla="*/ 5122 w 692880"/>
                <a:gd name="connsiteY6" fmla="*/ 151786 h 920122"/>
                <a:gd name="connsiteX7" fmla="*/ 377550 w 692880"/>
                <a:gd name="connsiteY7" fmla="*/ 1006 h 920122"/>
                <a:gd name="connsiteX8" fmla="*/ 386122 w 692880"/>
                <a:gd name="connsiteY8" fmla="*/ 4720 h 920122"/>
                <a:gd name="connsiteX9" fmla="*/ 538903 w 692880"/>
                <a:gd name="connsiteY9" fmla="*/ 382196 h 92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2880" h="920122">
                  <a:moveTo>
                    <a:pt x="538903" y="382196"/>
                  </a:moveTo>
                  <a:cubicBezTo>
                    <a:pt x="589862" y="508021"/>
                    <a:pt x="640821" y="633847"/>
                    <a:pt x="691875" y="759577"/>
                  </a:cubicBezTo>
                  <a:cubicBezTo>
                    <a:pt x="693875" y="764625"/>
                    <a:pt x="693018" y="766244"/>
                    <a:pt x="688160" y="768149"/>
                  </a:cubicBezTo>
                  <a:cubicBezTo>
                    <a:pt x="563954" y="818251"/>
                    <a:pt x="439843" y="868543"/>
                    <a:pt x="315733" y="919025"/>
                  </a:cubicBezTo>
                  <a:cubicBezTo>
                    <a:pt x="310303" y="921216"/>
                    <a:pt x="308494" y="920263"/>
                    <a:pt x="306303" y="914929"/>
                  </a:cubicBezTo>
                  <a:cubicBezTo>
                    <a:pt x="204766" y="663660"/>
                    <a:pt x="103039" y="412390"/>
                    <a:pt x="1122" y="161216"/>
                  </a:cubicBezTo>
                  <a:cubicBezTo>
                    <a:pt x="-1069" y="155787"/>
                    <a:pt x="-212" y="153977"/>
                    <a:pt x="5122" y="151786"/>
                  </a:cubicBezTo>
                  <a:cubicBezTo>
                    <a:pt x="129328" y="101685"/>
                    <a:pt x="253439" y="51393"/>
                    <a:pt x="377550" y="1006"/>
                  </a:cubicBezTo>
                  <a:cubicBezTo>
                    <a:pt x="382598" y="-995"/>
                    <a:pt x="384217" y="-137"/>
                    <a:pt x="386122" y="4720"/>
                  </a:cubicBezTo>
                  <a:cubicBezTo>
                    <a:pt x="436891" y="130546"/>
                    <a:pt x="487945" y="256371"/>
                    <a:pt x="538903" y="382196"/>
                  </a:cubicBezTo>
                  <a:close/>
                </a:path>
              </a:pathLst>
            </a:custGeom>
            <a:solidFill>
              <a:srgbClr val="5E9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43E1CB0A-9766-4D61-9AFB-FD75AD26C817}"/>
                </a:ext>
              </a:extLst>
            </p:cNvPr>
            <p:cNvSpPr/>
            <p:nvPr/>
          </p:nvSpPr>
          <p:spPr>
            <a:xfrm>
              <a:off x="5541917" y="2679193"/>
              <a:ext cx="497078" cy="724461"/>
            </a:xfrm>
            <a:custGeom>
              <a:avLst/>
              <a:gdLst>
                <a:gd name="connsiteX0" fmla="*/ 107169 w 497078"/>
                <a:gd name="connsiteY0" fmla="*/ 418718 h 724461"/>
                <a:gd name="connsiteX1" fmla="*/ 1156 w 497078"/>
                <a:gd name="connsiteY1" fmla="*/ 157352 h 724461"/>
                <a:gd name="connsiteX2" fmla="*/ 4299 w 497078"/>
                <a:gd name="connsiteY2" fmla="*/ 145350 h 724461"/>
                <a:gd name="connsiteX3" fmla="*/ 32779 w 497078"/>
                <a:gd name="connsiteY3" fmla="*/ 100106 h 724461"/>
                <a:gd name="connsiteX4" fmla="*/ 36589 w 497078"/>
                <a:gd name="connsiteY4" fmla="*/ 66102 h 724461"/>
                <a:gd name="connsiteX5" fmla="*/ 39922 w 497078"/>
                <a:gd name="connsiteY5" fmla="*/ 60673 h 724461"/>
                <a:gd name="connsiteX6" fmla="*/ 188322 w 497078"/>
                <a:gd name="connsiteY6" fmla="*/ 570 h 724461"/>
                <a:gd name="connsiteX7" fmla="*/ 194989 w 497078"/>
                <a:gd name="connsiteY7" fmla="*/ 2380 h 724461"/>
                <a:gd name="connsiteX8" fmla="*/ 269189 w 497078"/>
                <a:gd name="connsiteY8" fmla="*/ 36956 h 724461"/>
                <a:gd name="connsiteX9" fmla="*/ 270427 w 497078"/>
                <a:gd name="connsiteY9" fmla="*/ 36956 h 724461"/>
                <a:gd name="connsiteX10" fmla="*/ 285286 w 497078"/>
                <a:gd name="connsiteY10" fmla="*/ 47147 h 724461"/>
                <a:gd name="connsiteX11" fmla="*/ 495789 w 497078"/>
                <a:gd name="connsiteY11" fmla="*/ 566641 h 724461"/>
                <a:gd name="connsiteX12" fmla="*/ 493217 w 497078"/>
                <a:gd name="connsiteY12" fmla="*/ 578738 h 724461"/>
                <a:gd name="connsiteX13" fmla="*/ 461499 w 497078"/>
                <a:gd name="connsiteY13" fmla="*/ 638650 h 724461"/>
                <a:gd name="connsiteX14" fmla="*/ 460642 w 497078"/>
                <a:gd name="connsiteY14" fmla="*/ 658367 h 724461"/>
                <a:gd name="connsiteX15" fmla="*/ 457213 w 497078"/>
                <a:gd name="connsiteY15" fmla="*/ 663796 h 724461"/>
                <a:gd name="connsiteX16" fmla="*/ 308813 w 497078"/>
                <a:gd name="connsiteY16" fmla="*/ 723899 h 724461"/>
                <a:gd name="connsiteX17" fmla="*/ 302622 w 497078"/>
                <a:gd name="connsiteY17" fmla="*/ 722470 h 724461"/>
                <a:gd name="connsiteX18" fmla="*/ 220707 w 497078"/>
                <a:gd name="connsiteY18" fmla="*/ 687894 h 724461"/>
                <a:gd name="connsiteX19" fmla="*/ 213849 w 497078"/>
                <a:gd name="connsiteY19" fmla="*/ 681894 h 724461"/>
                <a:gd name="connsiteX20" fmla="*/ 117265 w 497078"/>
                <a:gd name="connsiteY20" fmla="*/ 443387 h 724461"/>
                <a:gd name="connsiteX21" fmla="*/ 107169 w 497078"/>
                <a:gd name="connsiteY21" fmla="*/ 418718 h 72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7078" h="724461">
                  <a:moveTo>
                    <a:pt x="107169" y="418718"/>
                  </a:moveTo>
                  <a:cubicBezTo>
                    <a:pt x="71831" y="331564"/>
                    <a:pt x="36589" y="244410"/>
                    <a:pt x="1156" y="157352"/>
                  </a:cubicBezTo>
                  <a:cubicBezTo>
                    <a:pt x="-1035" y="151922"/>
                    <a:pt x="-178" y="149255"/>
                    <a:pt x="4299" y="145350"/>
                  </a:cubicBezTo>
                  <a:cubicBezTo>
                    <a:pt x="18205" y="133253"/>
                    <a:pt x="27635" y="117823"/>
                    <a:pt x="32779" y="100106"/>
                  </a:cubicBezTo>
                  <a:cubicBezTo>
                    <a:pt x="35922" y="89057"/>
                    <a:pt x="36970" y="77627"/>
                    <a:pt x="36589" y="66102"/>
                  </a:cubicBezTo>
                  <a:cubicBezTo>
                    <a:pt x="36493" y="63340"/>
                    <a:pt x="37160" y="61816"/>
                    <a:pt x="39922" y="60673"/>
                  </a:cubicBezTo>
                  <a:cubicBezTo>
                    <a:pt x="89452" y="40766"/>
                    <a:pt x="138887" y="20668"/>
                    <a:pt x="188322" y="570"/>
                  </a:cubicBezTo>
                  <a:cubicBezTo>
                    <a:pt x="191370" y="-668"/>
                    <a:pt x="193084" y="189"/>
                    <a:pt x="194989" y="2380"/>
                  </a:cubicBezTo>
                  <a:cubicBezTo>
                    <a:pt x="214706" y="24668"/>
                    <a:pt x="239662" y="35813"/>
                    <a:pt x="269189" y="36956"/>
                  </a:cubicBezTo>
                  <a:cubicBezTo>
                    <a:pt x="269570" y="36956"/>
                    <a:pt x="270046" y="37146"/>
                    <a:pt x="270427" y="36956"/>
                  </a:cubicBezTo>
                  <a:cubicBezTo>
                    <a:pt x="279667" y="34193"/>
                    <a:pt x="282429" y="40194"/>
                    <a:pt x="285286" y="47147"/>
                  </a:cubicBezTo>
                  <a:cubicBezTo>
                    <a:pt x="355390" y="220407"/>
                    <a:pt x="425494" y="393572"/>
                    <a:pt x="495789" y="566641"/>
                  </a:cubicBezTo>
                  <a:cubicBezTo>
                    <a:pt x="497884" y="571784"/>
                    <a:pt x="497694" y="574737"/>
                    <a:pt x="493217" y="578738"/>
                  </a:cubicBezTo>
                  <a:cubicBezTo>
                    <a:pt x="475405" y="594740"/>
                    <a:pt x="464737" y="614837"/>
                    <a:pt x="461499" y="638650"/>
                  </a:cubicBezTo>
                  <a:cubicBezTo>
                    <a:pt x="460642" y="645127"/>
                    <a:pt x="459975" y="651794"/>
                    <a:pt x="460642" y="658367"/>
                  </a:cubicBezTo>
                  <a:cubicBezTo>
                    <a:pt x="460927" y="661224"/>
                    <a:pt x="459975" y="662653"/>
                    <a:pt x="457213" y="663796"/>
                  </a:cubicBezTo>
                  <a:cubicBezTo>
                    <a:pt x="407683" y="683703"/>
                    <a:pt x="358248" y="703801"/>
                    <a:pt x="308813" y="723899"/>
                  </a:cubicBezTo>
                  <a:cubicBezTo>
                    <a:pt x="306146" y="724946"/>
                    <a:pt x="304527" y="724565"/>
                    <a:pt x="302622" y="722470"/>
                  </a:cubicBezTo>
                  <a:cubicBezTo>
                    <a:pt x="280810" y="698086"/>
                    <a:pt x="253473" y="686465"/>
                    <a:pt x="220707" y="687894"/>
                  </a:cubicBezTo>
                  <a:cubicBezTo>
                    <a:pt x="215849" y="688085"/>
                    <a:pt x="215182" y="685037"/>
                    <a:pt x="213849" y="681894"/>
                  </a:cubicBezTo>
                  <a:cubicBezTo>
                    <a:pt x="181654" y="602360"/>
                    <a:pt x="149460" y="522921"/>
                    <a:pt x="117265" y="443387"/>
                  </a:cubicBezTo>
                  <a:cubicBezTo>
                    <a:pt x="113836" y="435196"/>
                    <a:pt x="110503" y="427004"/>
                    <a:pt x="107169" y="418718"/>
                  </a:cubicBezTo>
                  <a:close/>
                </a:path>
              </a:pathLst>
            </a:custGeom>
            <a:solidFill>
              <a:srgbClr val="76B5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117C8958-5F06-477E-BE05-71ADCDED1217}"/>
                </a:ext>
              </a:extLst>
            </p:cNvPr>
            <p:cNvSpPr/>
            <p:nvPr/>
          </p:nvSpPr>
          <p:spPr>
            <a:xfrm>
              <a:off x="5827394" y="2584704"/>
              <a:ext cx="307848" cy="758952"/>
            </a:xfrm>
            <a:custGeom>
              <a:avLst/>
              <a:gdLst>
                <a:gd name="connsiteX0" fmla="*/ 307276 w 307848"/>
                <a:gd name="connsiteY0" fmla="*/ 758857 h 758952"/>
                <a:gd name="connsiteX1" fmla="*/ 0 w 307848"/>
                <a:gd name="connsiteY1" fmla="*/ 190 h 758952"/>
                <a:gd name="connsiteX2" fmla="*/ 476 w 307848"/>
                <a:gd name="connsiteY2" fmla="*/ 0 h 758952"/>
                <a:gd name="connsiteX3" fmla="*/ 307848 w 307848"/>
                <a:gd name="connsiteY3" fmla="*/ 758952 h 758952"/>
                <a:gd name="connsiteX4" fmla="*/ 307276 w 307848"/>
                <a:gd name="connsiteY4" fmla="*/ 758857 h 75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848" h="758952">
                  <a:moveTo>
                    <a:pt x="307276" y="758857"/>
                  </a:moveTo>
                  <a:cubicBezTo>
                    <a:pt x="204788" y="505968"/>
                    <a:pt x="102394" y="253079"/>
                    <a:pt x="0" y="190"/>
                  </a:cubicBezTo>
                  <a:cubicBezTo>
                    <a:pt x="191" y="95"/>
                    <a:pt x="381" y="95"/>
                    <a:pt x="476" y="0"/>
                  </a:cubicBezTo>
                  <a:cubicBezTo>
                    <a:pt x="102965" y="252984"/>
                    <a:pt x="205359" y="505968"/>
                    <a:pt x="307848" y="758952"/>
                  </a:cubicBezTo>
                  <a:cubicBezTo>
                    <a:pt x="307658" y="758857"/>
                    <a:pt x="307467" y="758857"/>
                    <a:pt x="307276" y="758857"/>
                  </a:cubicBezTo>
                  <a:close/>
                </a:path>
              </a:pathLst>
            </a:custGeom>
            <a:solidFill>
              <a:srgbClr val="4994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2E1EA80A-8D72-445C-9614-DE6100E98B07}"/>
                </a:ext>
              </a:extLst>
            </p:cNvPr>
            <p:cNvSpPr/>
            <p:nvPr/>
          </p:nvSpPr>
          <p:spPr>
            <a:xfrm>
              <a:off x="5445442" y="2739390"/>
              <a:ext cx="307943" cy="758856"/>
            </a:xfrm>
            <a:custGeom>
              <a:avLst/>
              <a:gdLst>
                <a:gd name="connsiteX0" fmla="*/ 307276 w 307943"/>
                <a:gd name="connsiteY0" fmla="*/ 758857 h 758856"/>
                <a:gd name="connsiteX1" fmla="*/ 0 w 307943"/>
                <a:gd name="connsiteY1" fmla="*/ 191 h 758856"/>
                <a:gd name="connsiteX2" fmla="*/ 571 w 307943"/>
                <a:gd name="connsiteY2" fmla="*/ 0 h 758856"/>
                <a:gd name="connsiteX3" fmla="*/ 307943 w 307943"/>
                <a:gd name="connsiteY3" fmla="*/ 758857 h 758856"/>
                <a:gd name="connsiteX4" fmla="*/ 307276 w 307943"/>
                <a:gd name="connsiteY4" fmla="*/ 758857 h 75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43" h="758856">
                  <a:moveTo>
                    <a:pt x="307276" y="758857"/>
                  </a:moveTo>
                  <a:cubicBezTo>
                    <a:pt x="204883" y="505968"/>
                    <a:pt x="102489" y="253079"/>
                    <a:pt x="0" y="191"/>
                  </a:cubicBezTo>
                  <a:cubicBezTo>
                    <a:pt x="190" y="95"/>
                    <a:pt x="381" y="95"/>
                    <a:pt x="571" y="0"/>
                  </a:cubicBezTo>
                  <a:cubicBezTo>
                    <a:pt x="103061" y="252984"/>
                    <a:pt x="205454" y="505968"/>
                    <a:pt x="307943" y="758857"/>
                  </a:cubicBezTo>
                  <a:cubicBezTo>
                    <a:pt x="307753" y="758857"/>
                    <a:pt x="307467" y="758857"/>
                    <a:pt x="307276" y="758857"/>
                  </a:cubicBezTo>
                  <a:close/>
                </a:path>
              </a:pathLst>
            </a:custGeom>
            <a:solidFill>
              <a:srgbClr val="4A96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F8D4E9C2-BC89-4D9E-83C9-2096FCCAC9BF}"/>
                </a:ext>
              </a:extLst>
            </p:cNvPr>
            <p:cNvSpPr/>
            <p:nvPr/>
          </p:nvSpPr>
          <p:spPr>
            <a:xfrm>
              <a:off x="5661845" y="2913083"/>
              <a:ext cx="256973" cy="256696"/>
            </a:xfrm>
            <a:custGeom>
              <a:avLst/>
              <a:gdLst>
                <a:gd name="connsiteX0" fmla="*/ 9529 w 256973"/>
                <a:gd name="connsiteY0" fmla="*/ 175588 h 256696"/>
                <a:gd name="connsiteX1" fmla="*/ 82110 w 256973"/>
                <a:gd name="connsiteY1" fmla="*/ 8615 h 256696"/>
                <a:gd name="connsiteX2" fmla="*/ 248226 w 256973"/>
                <a:gd name="connsiteY2" fmla="*/ 81481 h 256696"/>
                <a:gd name="connsiteX3" fmla="*/ 174693 w 256973"/>
                <a:gd name="connsiteY3" fmla="*/ 248264 h 256696"/>
                <a:gd name="connsiteX4" fmla="*/ 9529 w 256973"/>
                <a:gd name="connsiteY4" fmla="*/ 175588 h 25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73" h="256696">
                  <a:moveTo>
                    <a:pt x="9529" y="175588"/>
                  </a:moveTo>
                  <a:cubicBezTo>
                    <a:pt x="-17331" y="112437"/>
                    <a:pt x="14387" y="35094"/>
                    <a:pt x="82110" y="8615"/>
                  </a:cubicBezTo>
                  <a:cubicBezTo>
                    <a:pt x="145927" y="-16341"/>
                    <a:pt x="221746" y="14425"/>
                    <a:pt x="248226" y="81481"/>
                  </a:cubicBezTo>
                  <a:cubicBezTo>
                    <a:pt x="273467" y="145489"/>
                    <a:pt x="242606" y="221689"/>
                    <a:pt x="174693" y="248264"/>
                  </a:cubicBezTo>
                  <a:cubicBezTo>
                    <a:pt x="112018" y="272743"/>
                    <a:pt x="34580" y="242549"/>
                    <a:pt x="9529" y="175588"/>
                  </a:cubicBezTo>
                  <a:close/>
                </a:path>
              </a:pathLst>
            </a:custGeom>
            <a:solidFill>
              <a:srgbClr val="5E9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9F6CDBB-47E7-4ED5-AD0B-7F72AD25E1E7}"/>
                </a:ext>
              </a:extLst>
            </p:cNvPr>
            <p:cNvSpPr/>
            <p:nvPr/>
          </p:nvSpPr>
          <p:spPr>
            <a:xfrm>
              <a:off x="5822572" y="3207536"/>
              <a:ext cx="118481" cy="118548"/>
            </a:xfrm>
            <a:custGeom>
              <a:avLst/>
              <a:gdLst>
                <a:gd name="connsiteX0" fmla="*/ 80736 w 118481"/>
                <a:gd name="connsiteY0" fmla="*/ 114117 h 118548"/>
                <a:gd name="connsiteX1" fmla="*/ 4250 w 118481"/>
                <a:gd name="connsiteY1" fmla="*/ 81256 h 118548"/>
                <a:gd name="connsiteX2" fmla="*/ 37016 w 118481"/>
                <a:gd name="connsiteY2" fmla="*/ 4484 h 118548"/>
                <a:gd name="connsiteX3" fmla="*/ 114169 w 118481"/>
                <a:gd name="connsiteY3" fmla="*/ 37441 h 118548"/>
                <a:gd name="connsiteX4" fmla="*/ 80736 w 118481"/>
                <a:gd name="connsiteY4" fmla="*/ 114117 h 11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481" h="118548">
                  <a:moveTo>
                    <a:pt x="80736" y="114117"/>
                  </a:moveTo>
                  <a:cubicBezTo>
                    <a:pt x="52542" y="126404"/>
                    <a:pt x="16252" y="112403"/>
                    <a:pt x="4250" y="81256"/>
                  </a:cubicBezTo>
                  <a:cubicBezTo>
                    <a:pt x="-7751" y="50014"/>
                    <a:pt x="6441" y="16772"/>
                    <a:pt x="37016" y="4484"/>
                  </a:cubicBezTo>
                  <a:cubicBezTo>
                    <a:pt x="67877" y="-7993"/>
                    <a:pt x="101310" y="6389"/>
                    <a:pt x="114169" y="37441"/>
                  </a:cubicBezTo>
                  <a:cubicBezTo>
                    <a:pt x="126551" y="67064"/>
                    <a:pt x="111311" y="103258"/>
                    <a:pt x="80736" y="114117"/>
                  </a:cubicBezTo>
                  <a:close/>
                </a:path>
              </a:pathLst>
            </a:custGeom>
            <a:solidFill>
              <a:srgbClr val="5E9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16F0ADC-A015-4913-8A8D-AA3E4E1C5C28}"/>
                </a:ext>
              </a:extLst>
            </p:cNvPr>
            <p:cNvSpPr/>
            <p:nvPr/>
          </p:nvSpPr>
          <p:spPr>
            <a:xfrm>
              <a:off x="5639902" y="2756975"/>
              <a:ext cx="118365" cy="118210"/>
            </a:xfrm>
            <a:custGeom>
              <a:avLst/>
              <a:gdLst>
                <a:gd name="connsiteX0" fmla="*/ 114055 w 118365"/>
                <a:gd name="connsiteY0" fmla="*/ 36516 h 118210"/>
                <a:gd name="connsiteX1" fmla="*/ 80812 w 118365"/>
                <a:gd name="connsiteY1" fmla="*/ 114145 h 118210"/>
                <a:gd name="connsiteX2" fmla="*/ 4231 w 118365"/>
                <a:gd name="connsiteY2" fmla="*/ 80808 h 118210"/>
                <a:gd name="connsiteX3" fmla="*/ 37188 w 118365"/>
                <a:gd name="connsiteY3" fmla="*/ 4227 h 118210"/>
                <a:gd name="connsiteX4" fmla="*/ 114055 w 118365"/>
                <a:gd name="connsiteY4" fmla="*/ 36516 h 11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65" h="118210">
                  <a:moveTo>
                    <a:pt x="114055" y="36516"/>
                  </a:moveTo>
                  <a:cubicBezTo>
                    <a:pt x="126247" y="67663"/>
                    <a:pt x="111769" y="102048"/>
                    <a:pt x="80812" y="114145"/>
                  </a:cubicBezTo>
                  <a:cubicBezTo>
                    <a:pt x="51952" y="125480"/>
                    <a:pt x="17281" y="112716"/>
                    <a:pt x="4231" y="80808"/>
                  </a:cubicBezTo>
                  <a:cubicBezTo>
                    <a:pt x="-8056" y="50709"/>
                    <a:pt x="7470" y="16038"/>
                    <a:pt x="37188" y="4227"/>
                  </a:cubicBezTo>
                  <a:cubicBezTo>
                    <a:pt x="66430" y="-7489"/>
                    <a:pt x="101577" y="5751"/>
                    <a:pt x="114055" y="36516"/>
                  </a:cubicBezTo>
                  <a:close/>
                </a:path>
              </a:pathLst>
            </a:custGeom>
            <a:solidFill>
              <a:srgbClr val="5E9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8C05BA14-9619-4963-A374-532355209352}"/>
                </a:ext>
              </a:extLst>
            </p:cNvPr>
            <p:cNvSpPr/>
            <p:nvPr/>
          </p:nvSpPr>
          <p:spPr>
            <a:xfrm>
              <a:off x="5692147" y="2967586"/>
              <a:ext cx="196493" cy="148041"/>
            </a:xfrm>
            <a:custGeom>
              <a:avLst/>
              <a:gdLst>
                <a:gd name="connsiteX0" fmla="*/ 136390 w 196493"/>
                <a:gd name="connsiteY0" fmla="*/ 66221 h 148041"/>
                <a:gd name="connsiteX1" fmla="*/ 115625 w 196493"/>
                <a:gd name="connsiteY1" fmla="*/ 74603 h 148041"/>
                <a:gd name="connsiteX2" fmla="*/ 112292 w 196493"/>
                <a:gd name="connsiteY2" fmla="*/ 80318 h 148041"/>
                <a:gd name="connsiteX3" fmla="*/ 114292 w 196493"/>
                <a:gd name="connsiteY3" fmla="*/ 100035 h 148041"/>
                <a:gd name="connsiteX4" fmla="*/ 71715 w 196493"/>
                <a:gd name="connsiteY4" fmla="*/ 147660 h 148041"/>
                <a:gd name="connsiteX5" fmla="*/ 20280 w 196493"/>
                <a:gd name="connsiteY5" fmla="*/ 122514 h 148041"/>
                <a:gd name="connsiteX6" fmla="*/ 8279 w 196493"/>
                <a:gd name="connsiteY6" fmla="*/ 118133 h 148041"/>
                <a:gd name="connsiteX7" fmla="*/ 3135 w 196493"/>
                <a:gd name="connsiteY7" fmla="*/ 116132 h 148041"/>
                <a:gd name="connsiteX8" fmla="*/ 849 w 196493"/>
                <a:gd name="connsiteY8" fmla="*/ 110513 h 148041"/>
                <a:gd name="connsiteX9" fmla="*/ 3707 w 196493"/>
                <a:gd name="connsiteY9" fmla="*/ 104321 h 148041"/>
                <a:gd name="connsiteX10" fmla="*/ 8850 w 196493"/>
                <a:gd name="connsiteY10" fmla="*/ 94606 h 148041"/>
                <a:gd name="connsiteX11" fmla="*/ 31520 w 196493"/>
                <a:gd name="connsiteY11" fmla="*/ 36694 h 148041"/>
                <a:gd name="connsiteX12" fmla="*/ 34472 w 196493"/>
                <a:gd name="connsiteY12" fmla="*/ 34598 h 148041"/>
                <a:gd name="connsiteX13" fmla="*/ 47712 w 196493"/>
                <a:gd name="connsiteY13" fmla="*/ 39361 h 148041"/>
                <a:gd name="connsiteX14" fmla="*/ 53237 w 196493"/>
                <a:gd name="connsiteY14" fmla="*/ 52791 h 148041"/>
                <a:gd name="connsiteX15" fmla="*/ 49712 w 196493"/>
                <a:gd name="connsiteY15" fmla="*/ 61173 h 148041"/>
                <a:gd name="connsiteX16" fmla="*/ 34187 w 196493"/>
                <a:gd name="connsiteY16" fmla="*/ 87176 h 148041"/>
                <a:gd name="connsiteX17" fmla="*/ 39044 w 196493"/>
                <a:gd name="connsiteY17" fmla="*/ 90129 h 148041"/>
                <a:gd name="connsiteX18" fmla="*/ 80478 w 196493"/>
                <a:gd name="connsiteY18" fmla="*/ 73365 h 148041"/>
                <a:gd name="connsiteX19" fmla="*/ 84002 w 196493"/>
                <a:gd name="connsiteY19" fmla="*/ 66983 h 148041"/>
                <a:gd name="connsiteX20" fmla="*/ 82193 w 196493"/>
                <a:gd name="connsiteY20" fmla="*/ 43647 h 148041"/>
                <a:gd name="connsiteX21" fmla="*/ 128389 w 196493"/>
                <a:gd name="connsiteY21" fmla="*/ 23 h 148041"/>
                <a:gd name="connsiteX22" fmla="*/ 176776 w 196493"/>
                <a:gd name="connsiteY22" fmla="*/ 26502 h 148041"/>
                <a:gd name="connsiteX23" fmla="*/ 187730 w 196493"/>
                <a:gd name="connsiteY23" fmla="*/ 30026 h 148041"/>
                <a:gd name="connsiteX24" fmla="*/ 193635 w 196493"/>
                <a:gd name="connsiteY24" fmla="*/ 32312 h 148041"/>
                <a:gd name="connsiteX25" fmla="*/ 195445 w 196493"/>
                <a:gd name="connsiteY25" fmla="*/ 36789 h 148041"/>
                <a:gd name="connsiteX26" fmla="*/ 192302 w 196493"/>
                <a:gd name="connsiteY26" fmla="*/ 43742 h 148041"/>
                <a:gd name="connsiteX27" fmla="*/ 187444 w 196493"/>
                <a:gd name="connsiteY27" fmla="*/ 52029 h 148041"/>
                <a:gd name="connsiteX28" fmla="*/ 176300 w 196493"/>
                <a:gd name="connsiteY28" fmla="*/ 101273 h 148041"/>
                <a:gd name="connsiteX29" fmla="*/ 156011 w 196493"/>
                <a:gd name="connsiteY29" fmla="*/ 115847 h 148041"/>
                <a:gd name="connsiteX30" fmla="*/ 150868 w 196493"/>
                <a:gd name="connsiteY30" fmla="*/ 113751 h 148041"/>
                <a:gd name="connsiteX31" fmla="*/ 142486 w 196493"/>
                <a:gd name="connsiteY31" fmla="*/ 93082 h 148041"/>
                <a:gd name="connsiteX32" fmla="*/ 146772 w 196493"/>
                <a:gd name="connsiteY32" fmla="*/ 87081 h 148041"/>
                <a:gd name="connsiteX33" fmla="*/ 162393 w 196493"/>
                <a:gd name="connsiteY33" fmla="*/ 60983 h 148041"/>
                <a:gd name="connsiteX34" fmla="*/ 157631 w 196493"/>
                <a:gd name="connsiteY34" fmla="*/ 57839 h 148041"/>
                <a:gd name="connsiteX35" fmla="*/ 136390 w 196493"/>
                <a:gd name="connsiteY35" fmla="*/ 66221 h 14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6493" h="148041">
                  <a:moveTo>
                    <a:pt x="136390" y="66221"/>
                  </a:moveTo>
                  <a:cubicBezTo>
                    <a:pt x="129532" y="68984"/>
                    <a:pt x="122579" y="71936"/>
                    <a:pt x="115625" y="74603"/>
                  </a:cubicBezTo>
                  <a:cubicBezTo>
                    <a:pt x="112863" y="75651"/>
                    <a:pt x="111815" y="76794"/>
                    <a:pt x="112292" y="80318"/>
                  </a:cubicBezTo>
                  <a:cubicBezTo>
                    <a:pt x="113244" y="86795"/>
                    <a:pt x="114006" y="93368"/>
                    <a:pt x="114292" y="100035"/>
                  </a:cubicBezTo>
                  <a:cubicBezTo>
                    <a:pt x="115625" y="127658"/>
                    <a:pt x="96004" y="144803"/>
                    <a:pt x="71715" y="147660"/>
                  </a:cubicBezTo>
                  <a:cubicBezTo>
                    <a:pt x="49427" y="150232"/>
                    <a:pt x="33044" y="139564"/>
                    <a:pt x="20280" y="122514"/>
                  </a:cubicBezTo>
                  <a:cubicBezTo>
                    <a:pt x="16756" y="117847"/>
                    <a:pt x="14279" y="114227"/>
                    <a:pt x="8279" y="118133"/>
                  </a:cubicBezTo>
                  <a:cubicBezTo>
                    <a:pt x="5993" y="119657"/>
                    <a:pt x="4088" y="118895"/>
                    <a:pt x="3135" y="116132"/>
                  </a:cubicBezTo>
                  <a:cubicBezTo>
                    <a:pt x="2468" y="114227"/>
                    <a:pt x="1802" y="112322"/>
                    <a:pt x="849" y="110513"/>
                  </a:cubicBezTo>
                  <a:cubicBezTo>
                    <a:pt x="-961" y="107084"/>
                    <a:pt x="182" y="105083"/>
                    <a:pt x="3707" y="104321"/>
                  </a:cubicBezTo>
                  <a:cubicBezTo>
                    <a:pt x="9612" y="103178"/>
                    <a:pt x="9612" y="99559"/>
                    <a:pt x="8850" y="94606"/>
                  </a:cubicBezTo>
                  <a:cubicBezTo>
                    <a:pt x="4945" y="70889"/>
                    <a:pt x="11136" y="50981"/>
                    <a:pt x="31520" y="36694"/>
                  </a:cubicBezTo>
                  <a:cubicBezTo>
                    <a:pt x="32472" y="36027"/>
                    <a:pt x="33425" y="35170"/>
                    <a:pt x="34472" y="34598"/>
                  </a:cubicBezTo>
                  <a:cubicBezTo>
                    <a:pt x="43616" y="29741"/>
                    <a:pt x="43807" y="29836"/>
                    <a:pt x="47712" y="39361"/>
                  </a:cubicBezTo>
                  <a:cubicBezTo>
                    <a:pt x="49522" y="43838"/>
                    <a:pt x="51046" y="48505"/>
                    <a:pt x="53237" y="52791"/>
                  </a:cubicBezTo>
                  <a:cubicBezTo>
                    <a:pt x="55523" y="57363"/>
                    <a:pt x="54380" y="59363"/>
                    <a:pt x="49712" y="61173"/>
                  </a:cubicBezTo>
                  <a:cubicBezTo>
                    <a:pt x="39616" y="64983"/>
                    <a:pt x="33329" y="76318"/>
                    <a:pt x="34187" y="87176"/>
                  </a:cubicBezTo>
                  <a:cubicBezTo>
                    <a:pt x="34472" y="91177"/>
                    <a:pt x="35901" y="91463"/>
                    <a:pt x="39044" y="90129"/>
                  </a:cubicBezTo>
                  <a:cubicBezTo>
                    <a:pt x="52856" y="84509"/>
                    <a:pt x="66667" y="78890"/>
                    <a:pt x="80478" y="73365"/>
                  </a:cubicBezTo>
                  <a:cubicBezTo>
                    <a:pt x="83621" y="72127"/>
                    <a:pt x="84574" y="70508"/>
                    <a:pt x="84002" y="66983"/>
                  </a:cubicBezTo>
                  <a:cubicBezTo>
                    <a:pt x="82764" y="59268"/>
                    <a:pt x="81907" y="51458"/>
                    <a:pt x="82193" y="43647"/>
                  </a:cubicBezTo>
                  <a:cubicBezTo>
                    <a:pt x="82955" y="16787"/>
                    <a:pt x="104862" y="689"/>
                    <a:pt x="128389" y="23"/>
                  </a:cubicBezTo>
                  <a:cubicBezTo>
                    <a:pt x="149534" y="-549"/>
                    <a:pt x="165060" y="9738"/>
                    <a:pt x="176776" y="26502"/>
                  </a:cubicBezTo>
                  <a:cubicBezTo>
                    <a:pt x="179729" y="30788"/>
                    <a:pt x="182396" y="33455"/>
                    <a:pt x="187730" y="30026"/>
                  </a:cubicBezTo>
                  <a:cubicBezTo>
                    <a:pt x="190492" y="28217"/>
                    <a:pt x="192587" y="28979"/>
                    <a:pt x="193635" y="32312"/>
                  </a:cubicBezTo>
                  <a:cubicBezTo>
                    <a:pt x="194111" y="33836"/>
                    <a:pt x="194683" y="35360"/>
                    <a:pt x="195445" y="36789"/>
                  </a:cubicBezTo>
                  <a:cubicBezTo>
                    <a:pt x="197636" y="40599"/>
                    <a:pt x="196302" y="42885"/>
                    <a:pt x="192302" y="43742"/>
                  </a:cubicBezTo>
                  <a:cubicBezTo>
                    <a:pt x="187539" y="44790"/>
                    <a:pt x="186587" y="47552"/>
                    <a:pt x="187444" y="52029"/>
                  </a:cubicBezTo>
                  <a:cubicBezTo>
                    <a:pt x="190968" y="70031"/>
                    <a:pt x="188301" y="86700"/>
                    <a:pt x="176300" y="101273"/>
                  </a:cubicBezTo>
                  <a:cubicBezTo>
                    <a:pt x="170775" y="107941"/>
                    <a:pt x="164012" y="112703"/>
                    <a:pt x="156011" y="115847"/>
                  </a:cubicBezTo>
                  <a:cubicBezTo>
                    <a:pt x="153440" y="116894"/>
                    <a:pt x="151916" y="116418"/>
                    <a:pt x="150868" y="113751"/>
                  </a:cubicBezTo>
                  <a:cubicBezTo>
                    <a:pt x="148201" y="106798"/>
                    <a:pt x="145439" y="99845"/>
                    <a:pt x="142486" y="93082"/>
                  </a:cubicBezTo>
                  <a:cubicBezTo>
                    <a:pt x="140486" y="88415"/>
                    <a:pt x="144200" y="88129"/>
                    <a:pt x="146772" y="87081"/>
                  </a:cubicBezTo>
                  <a:cubicBezTo>
                    <a:pt x="156869" y="82795"/>
                    <a:pt x="163250" y="71936"/>
                    <a:pt x="162393" y="60983"/>
                  </a:cubicBezTo>
                  <a:cubicBezTo>
                    <a:pt x="162107" y="57268"/>
                    <a:pt x="161060" y="56315"/>
                    <a:pt x="157631" y="57839"/>
                  </a:cubicBezTo>
                  <a:cubicBezTo>
                    <a:pt x="150582" y="60602"/>
                    <a:pt x="143438" y="63364"/>
                    <a:pt x="136390" y="66221"/>
                  </a:cubicBezTo>
                  <a:close/>
                </a:path>
              </a:pathLst>
            </a:custGeom>
            <a:solidFill>
              <a:srgbClr val="76B5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FA532CAD-7380-4A55-810F-CE574036C694}"/>
                </a:ext>
              </a:extLst>
            </p:cNvPr>
            <p:cNvSpPr/>
            <p:nvPr/>
          </p:nvSpPr>
          <p:spPr>
            <a:xfrm>
              <a:off x="5733686" y="3054287"/>
              <a:ext cx="46637" cy="32119"/>
            </a:xfrm>
            <a:custGeom>
              <a:avLst/>
              <a:gdLst>
                <a:gd name="connsiteX0" fmla="*/ 23033 w 46637"/>
                <a:gd name="connsiteY0" fmla="*/ 8572 h 32119"/>
                <a:gd name="connsiteX1" fmla="*/ 42559 w 46637"/>
                <a:gd name="connsiteY1" fmla="*/ 666 h 32119"/>
                <a:gd name="connsiteX2" fmla="*/ 46274 w 46637"/>
                <a:gd name="connsiteY2" fmla="*/ 2285 h 32119"/>
                <a:gd name="connsiteX3" fmla="*/ 35701 w 46637"/>
                <a:gd name="connsiteY3" fmla="*/ 28288 h 32119"/>
                <a:gd name="connsiteX4" fmla="*/ 2649 w 46637"/>
                <a:gd name="connsiteY4" fmla="*/ 23621 h 32119"/>
                <a:gd name="connsiteX5" fmla="*/ 4078 w 46637"/>
                <a:gd name="connsiteY5" fmla="*/ 16192 h 32119"/>
                <a:gd name="connsiteX6" fmla="*/ 23033 w 46637"/>
                <a:gd name="connsiteY6" fmla="*/ 8572 h 32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37" h="32119">
                  <a:moveTo>
                    <a:pt x="23033" y="8572"/>
                  </a:moveTo>
                  <a:cubicBezTo>
                    <a:pt x="29510" y="5905"/>
                    <a:pt x="36082" y="3238"/>
                    <a:pt x="42559" y="666"/>
                  </a:cubicBezTo>
                  <a:cubicBezTo>
                    <a:pt x="44178" y="-1"/>
                    <a:pt x="45798" y="-953"/>
                    <a:pt x="46274" y="2285"/>
                  </a:cubicBezTo>
                  <a:cubicBezTo>
                    <a:pt x="47988" y="13429"/>
                    <a:pt x="43512" y="24097"/>
                    <a:pt x="35701" y="28288"/>
                  </a:cubicBezTo>
                  <a:cubicBezTo>
                    <a:pt x="20461" y="36194"/>
                    <a:pt x="10269" y="30479"/>
                    <a:pt x="2649" y="23621"/>
                  </a:cubicBezTo>
                  <a:cubicBezTo>
                    <a:pt x="-780" y="20573"/>
                    <a:pt x="-1446" y="18097"/>
                    <a:pt x="4078" y="16192"/>
                  </a:cubicBezTo>
                  <a:cubicBezTo>
                    <a:pt x="10555" y="14001"/>
                    <a:pt x="16746" y="11143"/>
                    <a:pt x="23033" y="8572"/>
                  </a:cubicBezTo>
                  <a:close/>
                </a:path>
              </a:pathLst>
            </a:custGeom>
            <a:solidFill>
              <a:srgbClr val="5E9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AA259D8-1A54-497E-A045-08F2C039CD2B}"/>
                </a:ext>
              </a:extLst>
            </p:cNvPr>
            <p:cNvSpPr/>
            <p:nvPr/>
          </p:nvSpPr>
          <p:spPr>
            <a:xfrm>
              <a:off x="5800744" y="2996563"/>
              <a:ext cx="46777" cy="31891"/>
            </a:xfrm>
            <a:custGeom>
              <a:avLst/>
              <a:gdLst>
                <a:gd name="connsiteX0" fmla="*/ 23507 w 46777"/>
                <a:gd name="connsiteY0" fmla="*/ 23338 h 31891"/>
                <a:gd name="connsiteX1" fmla="*/ 3981 w 46777"/>
                <a:gd name="connsiteY1" fmla="*/ 31243 h 31891"/>
                <a:gd name="connsiteX2" fmla="*/ 171 w 46777"/>
                <a:gd name="connsiteY2" fmla="*/ 29148 h 31891"/>
                <a:gd name="connsiteX3" fmla="*/ 26365 w 46777"/>
                <a:gd name="connsiteY3" fmla="*/ 1 h 31891"/>
                <a:gd name="connsiteX4" fmla="*/ 45700 w 46777"/>
                <a:gd name="connsiteY4" fmla="*/ 10574 h 31891"/>
                <a:gd name="connsiteX5" fmla="*/ 43605 w 46777"/>
                <a:gd name="connsiteY5" fmla="*/ 15146 h 31891"/>
                <a:gd name="connsiteX6" fmla="*/ 23507 w 46777"/>
                <a:gd name="connsiteY6" fmla="*/ 23338 h 3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77" h="31891">
                  <a:moveTo>
                    <a:pt x="23507" y="23338"/>
                  </a:moveTo>
                  <a:cubicBezTo>
                    <a:pt x="17030" y="26005"/>
                    <a:pt x="10458" y="28576"/>
                    <a:pt x="3981" y="31243"/>
                  </a:cubicBezTo>
                  <a:cubicBezTo>
                    <a:pt x="1885" y="32101"/>
                    <a:pt x="457" y="32672"/>
                    <a:pt x="171" y="29148"/>
                  </a:cubicBezTo>
                  <a:cubicBezTo>
                    <a:pt x="-1353" y="10669"/>
                    <a:pt x="7315" y="287"/>
                    <a:pt x="26365" y="1"/>
                  </a:cubicBezTo>
                  <a:cubicBezTo>
                    <a:pt x="34366" y="-94"/>
                    <a:pt x="40557" y="4573"/>
                    <a:pt x="45700" y="10574"/>
                  </a:cubicBezTo>
                  <a:cubicBezTo>
                    <a:pt x="48272" y="13527"/>
                    <a:pt x="45700" y="14289"/>
                    <a:pt x="43605" y="15146"/>
                  </a:cubicBezTo>
                  <a:cubicBezTo>
                    <a:pt x="36842" y="17908"/>
                    <a:pt x="30175" y="20575"/>
                    <a:pt x="23507" y="23338"/>
                  </a:cubicBezTo>
                  <a:close/>
                </a:path>
              </a:pathLst>
            </a:custGeom>
            <a:solidFill>
              <a:srgbClr val="5E9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345" name="Picture 344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B3FB2D1-7367-4730-875E-E0C3AA4E8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724" t="3023" r="-2189" b="-3023"/>
          <a:stretch/>
        </p:blipFill>
        <p:spPr>
          <a:xfrm>
            <a:off x="1295817" y="12098"/>
            <a:ext cx="5556141" cy="5504910"/>
          </a:xfrm>
          <a:prstGeom prst="rect">
            <a:avLst/>
          </a:prstGeom>
        </p:spPr>
      </p:pic>
      <p:pic>
        <p:nvPicPr>
          <p:cNvPr id="347" name="Picture 346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1D68A4-086B-460A-A953-8E94CCB77B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53" t="21705" r="11553" b="22274"/>
          <a:stretch/>
        </p:blipFill>
        <p:spPr>
          <a:xfrm>
            <a:off x="7142398" y="2944243"/>
            <a:ext cx="2381068" cy="2453497"/>
          </a:xfrm>
          <a:prstGeom prst="rect">
            <a:avLst/>
          </a:prstGeom>
        </p:spPr>
      </p:pic>
      <p:sp>
        <p:nvSpPr>
          <p:cNvPr id="351" name="TextBox 350"/>
          <p:cNvSpPr txBox="1"/>
          <p:nvPr/>
        </p:nvSpPr>
        <p:spPr>
          <a:xfrm>
            <a:off x="2612794" y="5067075"/>
            <a:ext cx="8072263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9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9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9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9000" b="1" dirty="0">
                <a:solidFill>
                  <a:schemeClr val="accent5">
                    <a:lumMod val="50000"/>
                  </a:schemeClr>
                </a:solidFill>
                <a:latin typeface="HP001 4 hàng" pitchFamily="34" charset="0"/>
              </a:rPr>
              <a:t>C </a:t>
            </a:r>
            <a:endParaRPr lang="en-US" sz="9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aphic 559">
            <a:extLst>
              <a:ext uri="{FF2B5EF4-FFF2-40B4-BE49-F238E27FC236}">
                <a16:creationId xmlns:a16="http://schemas.microsoft.com/office/drawing/2014/main" id="{63BC5F08-2C49-422A-B569-34645FC713AC}"/>
              </a:ext>
            </a:extLst>
          </p:cNvPr>
          <p:cNvGrpSpPr/>
          <p:nvPr/>
        </p:nvGrpSpPr>
        <p:grpSpPr>
          <a:xfrm rot="10004079">
            <a:off x="1325017" y="-642183"/>
            <a:ext cx="3713611" cy="1496115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A5FCBDC-4032-46BE-89DD-44AF71CAEEBD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887DE4-5B4E-48BD-A107-559CC07C7037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4" name="Graphic 559">
            <a:extLst>
              <a:ext uri="{FF2B5EF4-FFF2-40B4-BE49-F238E27FC236}">
                <a16:creationId xmlns:a16="http://schemas.microsoft.com/office/drawing/2014/main" id="{CCCC7D76-DF7B-45E9-83A7-9C80619D8773}"/>
              </a:ext>
            </a:extLst>
          </p:cNvPr>
          <p:cNvGrpSpPr/>
          <p:nvPr/>
        </p:nvGrpSpPr>
        <p:grpSpPr>
          <a:xfrm>
            <a:off x="9390022" y="6103711"/>
            <a:ext cx="2801978" cy="1019161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E2B42C-D17B-4D98-9CEA-9D3103B207B2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F55D66E-F433-4C29-8302-F6AE3AD6411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59" name="Graphic 57">
            <a:extLst>
              <a:ext uri="{FF2B5EF4-FFF2-40B4-BE49-F238E27FC236}">
                <a16:creationId xmlns:a16="http://schemas.microsoft.com/office/drawing/2014/main" id="{9C4F84DA-8563-44C9-9FD4-A278230919CC}"/>
              </a:ext>
            </a:extLst>
          </p:cNvPr>
          <p:cNvGrpSpPr/>
          <p:nvPr/>
        </p:nvGrpSpPr>
        <p:grpSpPr>
          <a:xfrm>
            <a:off x="0" y="4973730"/>
            <a:ext cx="3049678" cy="1717389"/>
            <a:chOff x="4157662" y="2400300"/>
            <a:chExt cx="3880989" cy="2057538"/>
          </a:xfrm>
        </p:grpSpPr>
        <p:grpSp>
          <p:nvGrpSpPr>
            <p:cNvPr id="60" name="Graphic 57">
              <a:extLst>
                <a:ext uri="{FF2B5EF4-FFF2-40B4-BE49-F238E27FC236}">
                  <a16:creationId xmlns:a16="http://schemas.microsoft.com/office/drawing/2014/main" id="{9C4F84DA-8563-44C9-9FD4-A278230919CC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E3B64B1-0E7D-4B52-ABE4-B93E1506FE65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dirty="0"/>
              </a:p>
            </p:txBody>
          </p:sp>
          <p:grpSp>
            <p:nvGrpSpPr>
              <p:cNvPr id="62" name="Graphic 57">
                <a:extLst>
                  <a:ext uri="{FF2B5EF4-FFF2-40B4-BE49-F238E27FC236}">
                    <a16:creationId xmlns:a16="http://schemas.microsoft.com/office/drawing/2014/main" id="{9C4F84DA-8563-44C9-9FD4-A278230919CC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5F4F181A-3996-4B3A-AAF7-733074CAAD87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F715517-5447-4AF8-97D8-F4E32294E09F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  <p:grpSp>
          <p:nvGrpSpPr>
            <p:cNvPr id="65" name="Graphic 57">
              <a:extLst>
                <a:ext uri="{FF2B5EF4-FFF2-40B4-BE49-F238E27FC236}">
                  <a16:creationId xmlns:a16="http://schemas.microsoft.com/office/drawing/2014/main" id="{9C4F84DA-8563-44C9-9FD4-A278230919CC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66" name="Graphic 57">
                <a:extLst>
                  <a:ext uri="{FF2B5EF4-FFF2-40B4-BE49-F238E27FC236}">
                    <a16:creationId xmlns:a16="http://schemas.microsoft.com/office/drawing/2014/main" id="{9C4F84DA-8563-44C9-9FD4-A278230919CC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95B761C8-08FB-4612-8A5E-8098A0F217A9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46EE779-59B1-422B-ABED-5110E48E12F2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6B422AE8-76CC-44BE-AB7C-5B5F5E353AD6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grpSp>
            <p:nvGrpSpPr>
              <p:cNvPr id="70" name="Graphic 57">
                <a:extLst>
                  <a:ext uri="{FF2B5EF4-FFF2-40B4-BE49-F238E27FC236}">
                    <a16:creationId xmlns:a16="http://schemas.microsoft.com/office/drawing/2014/main" id="{9C4F84DA-8563-44C9-9FD4-A278230919CC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A87FDDE-C588-411B-878A-056A59EEF8AD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E26F543-DB58-4677-BD2E-A8B1B8DCAF8A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0997511-C6DD-47BB-9707-836B70A5DA78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74" name="Graphic 57">
                <a:extLst>
                  <a:ext uri="{FF2B5EF4-FFF2-40B4-BE49-F238E27FC236}">
                    <a16:creationId xmlns:a16="http://schemas.microsoft.com/office/drawing/2014/main" id="{9C4F84DA-8563-44C9-9FD4-A278230919CC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1C0FC98-D46A-450D-943F-7523AF4990F6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B4F6DD7-94E0-4688-A76A-41D4BD28DB03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E3C8BA6-0380-4CC3-BC28-665434188BBB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" name="Graphic 57">
              <a:extLst>
                <a:ext uri="{FF2B5EF4-FFF2-40B4-BE49-F238E27FC236}">
                  <a16:creationId xmlns:a16="http://schemas.microsoft.com/office/drawing/2014/main" id="{9C4F84DA-8563-44C9-9FD4-A278230919CC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B2AC6C0-8D7B-4FEC-9107-B9786AC6CC19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4ACE9CF-2B8A-4E12-8A5A-AF2D9A796532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E0F6CF7-8E61-4867-B0CB-20C2832B9DF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42D3A7F-EA6F-44AD-AC20-8929EE87F122}"/>
              </a:ext>
            </a:extLst>
          </p:cNvPr>
          <p:cNvCxnSpPr/>
          <p:nvPr/>
        </p:nvCxnSpPr>
        <p:spPr>
          <a:xfrm>
            <a:off x="5421863" y="2085970"/>
            <a:ext cx="0" cy="2351216"/>
          </a:xfrm>
          <a:prstGeom prst="line">
            <a:avLst/>
          </a:prstGeom>
          <a:ln w="28575">
            <a:solidFill>
              <a:srgbClr val="E53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aphic 554">
            <a:extLst>
              <a:ext uri="{FF2B5EF4-FFF2-40B4-BE49-F238E27FC236}">
                <a16:creationId xmlns:a16="http://schemas.microsoft.com/office/drawing/2014/main" id="{7976CAFB-73F8-43B2-AFB3-88D440420A36}"/>
              </a:ext>
            </a:extLst>
          </p:cNvPr>
          <p:cNvGrpSpPr/>
          <p:nvPr/>
        </p:nvGrpSpPr>
        <p:grpSpPr>
          <a:xfrm rot="18459810">
            <a:off x="9991306" y="3185573"/>
            <a:ext cx="288405" cy="269223"/>
            <a:chOff x="6536163" y="3422285"/>
            <a:chExt cx="288405" cy="269223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6966651-DB77-449B-AFE8-6A6B05DB58BD}"/>
                </a:ext>
              </a:extLst>
            </p:cNvPr>
            <p:cNvSpPr/>
            <p:nvPr/>
          </p:nvSpPr>
          <p:spPr>
            <a:xfrm>
              <a:off x="6536163" y="3422285"/>
              <a:ext cx="288405" cy="269223"/>
            </a:xfrm>
            <a:custGeom>
              <a:avLst/>
              <a:gdLst>
                <a:gd name="connsiteX0" fmla="*/ 68090 w 288405"/>
                <a:gd name="connsiteY0" fmla="*/ 269223 h 269223"/>
                <a:gd name="connsiteX1" fmla="*/ 49231 w 288405"/>
                <a:gd name="connsiteY1" fmla="*/ 259317 h 269223"/>
                <a:gd name="connsiteX2" fmla="*/ 82 w 288405"/>
                <a:gd name="connsiteY2" fmla="*/ 95106 h 269223"/>
                <a:gd name="connsiteX3" fmla="*/ 159340 w 288405"/>
                <a:gd name="connsiteY3" fmla="*/ 89296 h 269223"/>
                <a:gd name="connsiteX4" fmla="*/ 275640 w 288405"/>
                <a:gd name="connsiteY4" fmla="*/ 97488 h 269223"/>
                <a:gd name="connsiteX5" fmla="*/ 68090 w 288405"/>
                <a:gd name="connsiteY5" fmla="*/ 269223 h 269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405" h="269223">
                  <a:moveTo>
                    <a:pt x="68090" y="269223"/>
                  </a:moveTo>
                  <a:cubicBezTo>
                    <a:pt x="60566" y="269223"/>
                    <a:pt x="53517" y="265509"/>
                    <a:pt x="49231" y="259317"/>
                  </a:cubicBezTo>
                  <a:cubicBezTo>
                    <a:pt x="34848" y="238458"/>
                    <a:pt x="4273" y="184165"/>
                    <a:pt x="82" y="95106"/>
                  </a:cubicBezTo>
                  <a:cubicBezTo>
                    <a:pt x="-3824" y="12429"/>
                    <a:pt x="133432" y="-66723"/>
                    <a:pt x="159340" y="89296"/>
                  </a:cubicBezTo>
                  <a:cubicBezTo>
                    <a:pt x="159340" y="89296"/>
                    <a:pt x="229348" y="30908"/>
                    <a:pt x="275640" y="97488"/>
                  </a:cubicBezTo>
                  <a:cubicBezTo>
                    <a:pt x="316693" y="156543"/>
                    <a:pt x="261638" y="268366"/>
                    <a:pt x="68090" y="269223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38BAD4A-3B99-4D5E-96C4-52E3BD446581}"/>
                </a:ext>
              </a:extLst>
            </p:cNvPr>
            <p:cNvSpPr/>
            <p:nvPr/>
          </p:nvSpPr>
          <p:spPr>
            <a:xfrm>
              <a:off x="6558057" y="3455686"/>
              <a:ext cx="83854" cy="67516"/>
            </a:xfrm>
            <a:custGeom>
              <a:avLst/>
              <a:gdLst>
                <a:gd name="connsiteX0" fmla="*/ 29528 w 83854"/>
                <a:gd name="connsiteY0" fmla="*/ 10938 h 67516"/>
                <a:gd name="connsiteX1" fmla="*/ 0 w 83854"/>
                <a:gd name="connsiteY1" fmla="*/ 67516 h 67516"/>
                <a:gd name="connsiteX2" fmla="*/ 43529 w 83854"/>
                <a:gd name="connsiteY2" fmla="*/ 41799 h 67516"/>
                <a:gd name="connsiteX3" fmla="*/ 83820 w 83854"/>
                <a:gd name="connsiteY3" fmla="*/ 13986 h 67516"/>
                <a:gd name="connsiteX4" fmla="*/ 65627 w 83854"/>
                <a:gd name="connsiteY4" fmla="*/ 460 h 67516"/>
                <a:gd name="connsiteX5" fmla="*/ 29528 w 83854"/>
                <a:gd name="connsiteY5" fmla="*/ 10938 h 6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54" h="67516">
                  <a:moveTo>
                    <a:pt x="29528" y="10938"/>
                  </a:moveTo>
                  <a:cubicBezTo>
                    <a:pt x="10382" y="24558"/>
                    <a:pt x="1715" y="45418"/>
                    <a:pt x="0" y="67516"/>
                  </a:cubicBezTo>
                  <a:cubicBezTo>
                    <a:pt x="13049" y="57039"/>
                    <a:pt x="28766" y="49704"/>
                    <a:pt x="43529" y="41799"/>
                  </a:cubicBezTo>
                  <a:cubicBezTo>
                    <a:pt x="53626" y="36465"/>
                    <a:pt x="82677" y="27797"/>
                    <a:pt x="83820" y="13986"/>
                  </a:cubicBezTo>
                  <a:cubicBezTo>
                    <a:pt x="84582" y="4937"/>
                    <a:pt x="72676" y="1603"/>
                    <a:pt x="65627" y="460"/>
                  </a:cubicBezTo>
                  <a:cubicBezTo>
                    <a:pt x="53150" y="-1635"/>
                    <a:pt x="39719" y="3699"/>
                    <a:pt x="29528" y="10938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5854E0D-2627-483B-9C04-B1487EA8CD68}"/>
                </a:ext>
              </a:extLst>
            </p:cNvPr>
            <p:cNvSpPr/>
            <p:nvPr/>
          </p:nvSpPr>
          <p:spPr>
            <a:xfrm>
              <a:off x="6551771" y="3567207"/>
              <a:ext cx="272605" cy="124301"/>
            </a:xfrm>
            <a:custGeom>
              <a:avLst/>
              <a:gdLst>
                <a:gd name="connsiteX0" fmla="*/ 272605 w 272605"/>
                <a:gd name="connsiteY0" fmla="*/ 0 h 124301"/>
                <a:gd name="connsiteX1" fmla="*/ 151733 w 272605"/>
                <a:gd name="connsiteY1" fmla="*/ 71533 h 124301"/>
                <a:gd name="connsiteX2" fmla="*/ 21717 w 272605"/>
                <a:gd name="connsiteY2" fmla="*/ 54388 h 124301"/>
                <a:gd name="connsiteX3" fmla="*/ 0 w 272605"/>
                <a:gd name="connsiteY3" fmla="*/ 42100 h 124301"/>
                <a:gd name="connsiteX4" fmla="*/ 33623 w 272605"/>
                <a:gd name="connsiteY4" fmla="*/ 114395 h 124301"/>
                <a:gd name="connsiteX5" fmla="*/ 52483 w 272605"/>
                <a:gd name="connsiteY5" fmla="*/ 124301 h 124301"/>
                <a:gd name="connsiteX6" fmla="*/ 272605 w 272605"/>
                <a:gd name="connsiteY6" fmla="*/ 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605" h="124301">
                  <a:moveTo>
                    <a:pt x="272605" y="0"/>
                  </a:moveTo>
                  <a:cubicBezTo>
                    <a:pt x="254413" y="40291"/>
                    <a:pt x="189167" y="64484"/>
                    <a:pt x="151733" y="71533"/>
                  </a:cubicBezTo>
                  <a:cubicBezTo>
                    <a:pt x="109442" y="79534"/>
                    <a:pt x="60484" y="72866"/>
                    <a:pt x="21717" y="54388"/>
                  </a:cubicBezTo>
                  <a:cubicBezTo>
                    <a:pt x="14097" y="50768"/>
                    <a:pt x="6858" y="46673"/>
                    <a:pt x="0" y="42100"/>
                  </a:cubicBezTo>
                  <a:cubicBezTo>
                    <a:pt x="11049" y="78010"/>
                    <a:pt x="25146" y="102013"/>
                    <a:pt x="33623" y="114395"/>
                  </a:cubicBezTo>
                  <a:cubicBezTo>
                    <a:pt x="37909" y="120586"/>
                    <a:pt x="44958" y="124301"/>
                    <a:pt x="52483" y="124301"/>
                  </a:cubicBezTo>
                  <a:cubicBezTo>
                    <a:pt x="201263" y="123634"/>
                    <a:pt x="268224" y="57436"/>
                    <a:pt x="272605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8" name="Graphic 554">
            <a:extLst>
              <a:ext uri="{FF2B5EF4-FFF2-40B4-BE49-F238E27FC236}">
                <a16:creationId xmlns:a16="http://schemas.microsoft.com/office/drawing/2014/main" id="{8917D692-57C8-49D2-9608-BD5878D8991E}"/>
              </a:ext>
            </a:extLst>
          </p:cNvPr>
          <p:cNvGrpSpPr/>
          <p:nvPr/>
        </p:nvGrpSpPr>
        <p:grpSpPr>
          <a:xfrm rot="4946163">
            <a:off x="2652913" y="5677662"/>
            <a:ext cx="268994" cy="281229"/>
            <a:chOff x="5178230" y="3124011"/>
            <a:chExt cx="268994" cy="281229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B7D4DB5-7D3E-4B3D-AE16-F00C1715D7FE}"/>
                </a:ext>
              </a:extLst>
            </p:cNvPr>
            <p:cNvSpPr/>
            <p:nvPr/>
          </p:nvSpPr>
          <p:spPr>
            <a:xfrm>
              <a:off x="5178230" y="3124011"/>
              <a:ext cx="268934" cy="281229"/>
            </a:xfrm>
            <a:custGeom>
              <a:avLst/>
              <a:gdLst>
                <a:gd name="connsiteX0" fmla="*/ 263497 w 268934"/>
                <a:gd name="connsiteY0" fmla="*/ 239266 h 281229"/>
                <a:gd name="connsiteX1" fmla="*/ 250733 w 268934"/>
                <a:gd name="connsiteY1" fmla="*/ 256316 h 281229"/>
                <a:gd name="connsiteX2" fmla="*/ 80808 w 268934"/>
                <a:gd name="connsiteY2" fmla="*/ 278604 h 281229"/>
                <a:gd name="connsiteX3" fmla="*/ 100524 w 268934"/>
                <a:gd name="connsiteY3" fmla="*/ 120489 h 281229"/>
                <a:gd name="connsiteX4" fmla="*/ 127194 w 268934"/>
                <a:gd name="connsiteY4" fmla="*/ 6951 h 281229"/>
                <a:gd name="connsiteX5" fmla="*/ 263497 w 268934"/>
                <a:gd name="connsiteY5" fmla="*/ 239266 h 28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34" h="281229">
                  <a:moveTo>
                    <a:pt x="263497" y="239266"/>
                  </a:moveTo>
                  <a:cubicBezTo>
                    <a:pt x="262354" y="246696"/>
                    <a:pt x="257592" y="253077"/>
                    <a:pt x="250733" y="256316"/>
                  </a:cubicBezTo>
                  <a:cubicBezTo>
                    <a:pt x="227874" y="267174"/>
                    <a:pt x="169390" y="288701"/>
                    <a:pt x="80808" y="278604"/>
                  </a:cubicBezTo>
                  <a:cubicBezTo>
                    <a:pt x="-1393" y="269270"/>
                    <a:pt x="-57686" y="121061"/>
                    <a:pt x="100524" y="120489"/>
                  </a:cubicBezTo>
                  <a:cubicBezTo>
                    <a:pt x="100524" y="120489"/>
                    <a:pt x="54042" y="42003"/>
                    <a:pt x="127194" y="6951"/>
                  </a:cubicBezTo>
                  <a:cubicBezTo>
                    <a:pt x="191869" y="-24100"/>
                    <a:pt x="293596" y="48099"/>
                    <a:pt x="263497" y="239266"/>
                  </a:cubicBezTo>
                  <a:close/>
                </a:path>
              </a:pathLst>
            </a:custGeom>
            <a:solidFill>
              <a:srgbClr val="FF71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ED43F9D-FE83-4B13-AB77-72C63E0225C9}"/>
                </a:ext>
              </a:extLst>
            </p:cNvPr>
            <p:cNvSpPr/>
            <p:nvPr/>
          </p:nvSpPr>
          <p:spPr>
            <a:xfrm>
              <a:off x="5210593" y="3290511"/>
              <a:ext cx="57588" cy="91530"/>
            </a:xfrm>
            <a:custGeom>
              <a:avLst/>
              <a:gdLst>
                <a:gd name="connsiteX0" fmla="*/ 6439 w 57588"/>
                <a:gd name="connsiteY0" fmla="*/ 53335 h 91530"/>
                <a:gd name="connsiteX1" fmla="*/ 57589 w 57588"/>
                <a:gd name="connsiteY1" fmla="*/ 91530 h 91530"/>
                <a:gd name="connsiteX2" fmla="*/ 39205 w 57588"/>
                <a:gd name="connsiteY2" fmla="*/ 44477 h 91530"/>
                <a:gd name="connsiteX3" fmla="*/ 18155 w 57588"/>
                <a:gd name="connsiteY3" fmla="*/ 281 h 91530"/>
                <a:gd name="connsiteX4" fmla="*/ 1867 w 57588"/>
                <a:gd name="connsiteY4" fmla="*/ 16092 h 91530"/>
                <a:gd name="connsiteX5" fmla="*/ 6439 w 57588"/>
                <a:gd name="connsiteY5" fmla="*/ 53335 h 9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588" h="91530">
                  <a:moveTo>
                    <a:pt x="6439" y="53335"/>
                  </a:moveTo>
                  <a:cubicBezTo>
                    <a:pt x="16822" y="74385"/>
                    <a:pt x="36062" y="86291"/>
                    <a:pt x="57589" y="91530"/>
                  </a:cubicBezTo>
                  <a:cubicBezTo>
                    <a:pt x="49302" y="76957"/>
                    <a:pt x="44539" y="60288"/>
                    <a:pt x="39205" y="44477"/>
                  </a:cubicBezTo>
                  <a:cubicBezTo>
                    <a:pt x="35491" y="33618"/>
                    <a:pt x="31585" y="3614"/>
                    <a:pt x="18155" y="281"/>
                  </a:cubicBezTo>
                  <a:cubicBezTo>
                    <a:pt x="9297" y="-1910"/>
                    <a:pt x="4153" y="9234"/>
                    <a:pt x="1867" y="16092"/>
                  </a:cubicBezTo>
                  <a:cubicBezTo>
                    <a:pt x="-2228" y="27998"/>
                    <a:pt x="915" y="42191"/>
                    <a:pt x="6439" y="53335"/>
                  </a:cubicBezTo>
                  <a:close/>
                </a:path>
              </a:pathLst>
            </a:custGeom>
            <a:solidFill>
              <a:srgbClr val="FCFCFC">
                <a:alpha val="1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6A3382B-A882-4DDE-B066-CB94373F8F52}"/>
                </a:ext>
              </a:extLst>
            </p:cNvPr>
            <p:cNvSpPr/>
            <p:nvPr/>
          </p:nvSpPr>
          <p:spPr>
            <a:xfrm>
              <a:off x="5352383" y="3126200"/>
              <a:ext cx="94841" cy="275748"/>
            </a:xfrm>
            <a:custGeom>
              <a:avLst/>
              <a:gdLst>
                <a:gd name="connsiteX0" fmla="*/ 1810 w 94841"/>
                <a:gd name="connsiteY0" fmla="*/ 0 h 275748"/>
                <a:gd name="connsiteX1" fmla="*/ 53150 w 94841"/>
                <a:gd name="connsiteY1" fmla="*/ 130683 h 275748"/>
                <a:gd name="connsiteX2" fmla="*/ 15526 w 94841"/>
                <a:gd name="connsiteY2" fmla="*/ 256318 h 275748"/>
                <a:gd name="connsiteX3" fmla="*/ 0 w 94841"/>
                <a:gd name="connsiteY3" fmla="*/ 275749 h 275748"/>
                <a:gd name="connsiteX4" fmla="*/ 76676 w 94841"/>
                <a:gd name="connsiteY4" fmla="*/ 254032 h 275748"/>
                <a:gd name="connsiteX5" fmla="*/ 89440 w 94841"/>
                <a:gd name="connsiteY5" fmla="*/ 236982 h 275748"/>
                <a:gd name="connsiteX6" fmla="*/ 1810 w 94841"/>
                <a:gd name="connsiteY6" fmla="*/ 0 h 27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41" h="275748">
                  <a:moveTo>
                    <a:pt x="1810" y="0"/>
                  </a:moveTo>
                  <a:cubicBezTo>
                    <a:pt x="38671" y="24384"/>
                    <a:pt x="52102" y="92678"/>
                    <a:pt x="53150" y="130683"/>
                  </a:cubicBezTo>
                  <a:cubicBezTo>
                    <a:pt x="54292" y="173736"/>
                    <a:pt x="39910" y="220980"/>
                    <a:pt x="15526" y="256318"/>
                  </a:cubicBezTo>
                  <a:cubicBezTo>
                    <a:pt x="10763" y="263271"/>
                    <a:pt x="5524" y="269748"/>
                    <a:pt x="0" y="275749"/>
                  </a:cubicBezTo>
                  <a:cubicBezTo>
                    <a:pt x="37243" y="270605"/>
                    <a:pt x="63151" y="260509"/>
                    <a:pt x="76676" y="254032"/>
                  </a:cubicBezTo>
                  <a:cubicBezTo>
                    <a:pt x="83439" y="250793"/>
                    <a:pt x="88297" y="244412"/>
                    <a:pt x="89440" y="236982"/>
                  </a:cubicBezTo>
                  <a:cubicBezTo>
                    <a:pt x="112490" y="90106"/>
                    <a:pt x="57721" y="13526"/>
                    <a:pt x="1810" y="0"/>
                  </a:cubicBezTo>
                  <a:close/>
                </a:path>
              </a:pathLst>
            </a:custGeom>
            <a:solidFill>
              <a:srgbClr val="EF5E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5675207" y="289027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Chữ hoa </a:t>
            </a:r>
            <a:r>
              <a:rPr lang="vi-VN" sz="5000" b="1" dirty="0">
                <a:solidFill>
                  <a:schemeClr val="accent5">
                    <a:lumMod val="50000"/>
                  </a:schemeClr>
                </a:solidFill>
                <a:latin typeface="HP001 4 hàng" pitchFamily="34" charset="0"/>
              </a:rPr>
              <a:t>C </a:t>
            </a:r>
            <a:r>
              <a:rPr lang="vi-VN" sz="5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cỡ vừa </a:t>
            </a:r>
            <a:endParaRPr lang="en-US" sz="5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1" name="Picture 110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B3FB2D1-7367-4730-875E-E0C3AA4E8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724" t="3023" r="-2189" b="-3023"/>
          <a:stretch/>
        </p:blipFill>
        <p:spPr>
          <a:xfrm>
            <a:off x="47457" y="953664"/>
            <a:ext cx="4186697" cy="4148093"/>
          </a:xfrm>
          <a:prstGeom prst="rect">
            <a:avLst/>
          </a:prstGeom>
        </p:spPr>
      </p:pic>
      <p:grpSp>
        <p:nvGrpSpPr>
          <p:cNvPr id="112" name="组合 3">
            <a:extLst>
              <a:ext uri="{FF2B5EF4-FFF2-40B4-BE49-F238E27FC236}">
                <a16:creationId xmlns:a16="http://schemas.microsoft.com/office/drawing/2014/main" id="{D728B6AA-85BA-49C9-8150-87D27C3D1BE9}"/>
              </a:ext>
            </a:extLst>
          </p:cNvPr>
          <p:cNvGrpSpPr/>
          <p:nvPr/>
        </p:nvGrpSpPr>
        <p:grpSpPr>
          <a:xfrm>
            <a:off x="3640839" y="3380866"/>
            <a:ext cx="7975029" cy="1780028"/>
            <a:chOff x="1095190" y="4867904"/>
            <a:chExt cx="4339277" cy="1143186"/>
          </a:xfrm>
        </p:grpSpPr>
        <p:sp>
          <p:nvSpPr>
            <p:cNvPr id="113" name="文本框 23"/>
            <p:cNvSpPr txBox="1"/>
            <p:nvPr/>
          </p:nvSpPr>
          <p:spPr>
            <a:xfrm>
              <a:off x="1771027" y="5404423"/>
              <a:ext cx="3663440" cy="461665"/>
            </a:xfrm>
            <a:custGeom>
              <a:avLst/>
              <a:gdLst>
                <a:gd name="connsiteX0" fmla="*/ 0 w 4158978"/>
                <a:gd name="connsiteY0" fmla="*/ 0 h 461665"/>
                <a:gd name="connsiteX1" fmla="*/ 4158978 w 4158978"/>
                <a:gd name="connsiteY1" fmla="*/ 0 h 461665"/>
                <a:gd name="connsiteX2" fmla="*/ 4158978 w 4158978"/>
                <a:gd name="connsiteY2" fmla="*/ 461665 h 461665"/>
                <a:gd name="connsiteX3" fmla="*/ 0 w 4158978"/>
                <a:gd name="connsiteY3" fmla="*/ 461665 h 461665"/>
                <a:gd name="connsiteX4" fmla="*/ 0 w 4158978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8978" h="461665" fill="none" extrusionOk="0">
                  <a:moveTo>
                    <a:pt x="0" y="0"/>
                  </a:moveTo>
                  <a:cubicBezTo>
                    <a:pt x="423157" y="97687"/>
                    <a:pt x="2211771" y="-93129"/>
                    <a:pt x="4158978" y="0"/>
                  </a:cubicBezTo>
                  <a:cubicBezTo>
                    <a:pt x="4143292" y="137945"/>
                    <a:pt x="4161490" y="392957"/>
                    <a:pt x="4158978" y="461665"/>
                  </a:cubicBezTo>
                  <a:cubicBezTo>
                    <a:pt x="3622634" y="358180"/>
                    <a:pt x="1205643" y="368155"/>
                    <a:pt x="0" y="461665"/>
                  </a:cubicBezTo>
                  <a:cubicBezTo>
                    <a:pt x="-40115" y="402761"/>
                    <a:pt x="-31205" y="135728"/>
                    <a:pt x="0" y="0"/>
                  </a:cubicBezTo>
                  <a:close/>
                </a:path>
                <a:path w="4158978" h="461665" stroke="0" extrusionOk="0">
                  <a:moveTo>
                    <a:pt x="0" y="0"/>
                  </a:moveTo>
                  <a:cubicBezTo>
                    <a:pt x="1429679" y="67918"/>
                    <a:pt x="3506447" y="1188"/>
                    <a:pt x="4158978" y="0"/>
                  </a:cubicBezTo>
                  <a:cubicBezTo>
                    <a:pt x="4185068" y="200807"/>
                    <a:pt x="4122020" y="414269"/>
                    <a:pt x="4158978" y="461665"/>
                  </a:cubicBezTo>
                  <a:cubicBezTo>
                    <a:pt x="2355974" y="373639"/>
                    <a:pt x="1786033" y="446572"/>
                    <a:pt x="0" y="461665"/>
                  </a:cubicBezTo>
                  <a:cubicBezTo>
                    <a:pt x="-6626" y="344865"/>
                    <a:pt x="-21553" y="9145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114" name="图片 14">
              <a:extLst>
                <a:ext uri="{FF2B5EF4-FFF2-40B4-BE49-F238E27FC236}">
                  <a16:creationId xmlns:a16="http://schemas.microsoft.com/office/drawing/2014/main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115" name="组合 4">
            <a:extLst>
              <a:ext uri="{FF2B5EF4-FFF2-40B4-BE49-F238E27FC236}">
                <a16:creationId xmlns:a16="http://schemas.microsoft.com/office/drawing/2014/main" id="{4342BE40-374F-450E-9588-A26E2D686C81}"/>
              </a:ext>
            </a:extLst>
          </p:cNvPr>
          <p:cNvGrpSpPr/>
          <p:nvPr/>
        </p:nvGrpSpPr>
        <p:grpSpPr>
          <a:xfrm>
            <a:off x="3844874" y="-67731"/>
            <a:ext cx="8255760" cy="2374696"/>
            <a:chOff x="1106789" y="2162186"/>
            <a:chExt cx="5581394" cy="1141129"/>
          </a:xfrm>
        </p:grpSpPr>
        <p:sp>
          <p:nvSpPr>
            <p:cNvPr id="116" name="文本框 17"/>
            <p:cNvSpPr txBox="1"/>
            <p:nvPr/>
          </p:nvSpPr>
          <p:spPr>
            <a:xfrm>
              <a:off x="1614805" y="2770301"/>
              <a:ext cx="5073378" cy="461665"/>
            </a:xfrm>
            <a:custGeom>
              <a:avLst/>
              <a:gdLst>
                <a:gd name="connsiteX0" fmla="*/ 0 w 5073378"/>
                <a:gd name="connsiteY0" fmla="*/ 0 h 461665"/>
                <a:gd name="connsiteX1" fmla="*/ 5073378 w 5073378"/>
                <a:gd name="connsiteY1" fmla="*/ 0 h 461665"/>
                <a:gd name="connsiteX2" fmla="*/ 5073378 w 5073378"/>
                <a:gd name="connsiteY2" fmla="*/ 461665 h 461665"/>
                <a:gd name="connsiteX3" fmla="*/ 0 w 5073378"/>
                <a:gd name="connsiteY3" fmla="*/ 461665 h 461665"/>
                <a:gd name="connsiteX4" fmla="*/ 0 w 5073378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378" h="461665" fill="none" extrusionOk="0">
                  <a:moveTo>
                    <a:pt x="0" y="0"/>
                  </a:moveTo>
                  <a:cubicBezTo>
                    <a:pt x="2446486" y="-101119"/>
                    <a:pt x="2554657" y="89181"/>
                    <a:pt x="5073378" y="0"/>
                  </a:cubicBezTo>
                  <a:cubicBezTo>
                    <a:pt x="5056881" y="185567"/>
                    <a:pt x="5066938" y="376784"/>
                    <a:pt x="5073378" y="461665"/>
                  </a:cubicBezTo>
                  <a:cubicBezTo>
                    <a:pt x="3289676" y="381788"/>
                    <a:pt x="1796596" y="599553"/>
                    <a:pt x="0" y="461665"/>
                  </a:cubicBezTo>
                  <a:cubicBezTo>
                    <a:pt x="40995" y="288181"/>
                    <a:pt x="-40101" y="163152"/>
                    <a:pt x="0" y="0"/>
                  </a:cubicBezTo>
                  <a:close/>
                </a:path>
                <a:path w="5073378" h="461665" stroke="0" extrusionOk="0">
                  <a:moveTo>
                    <a:pt x="0" y="0"/>
                  </a:moveTo>
                  <a:cubicBezTo>
                    <a:pt x="510347" y="-144423"/>
                    <a:pt x="4404883" y="129707"/>
                    <a:pt x="5073378" y="0"/>
                  </a:cubicBezTo>
                  <a:cubicBezTo>
                    <a:pt x="5109174" y="55493"/>
                    <a:pt x="5098379" y="287086"/>
                    <a:pt x="5073378" y="461665"/>
                  </a:cubicBezTo>
                  <a:cubicBezTo>
                    <a:pt x="4504776" y="594801"/>
                    <a:pt x="1665927" y="608507"/>
                    <a:pt x="0" y="461665"/>
                  </a:cubicBezTo>
                  <a:cubicBezTo>
                    <a:pt x="22444" y="350881"/>
                    <a:pt x="18287" y="735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059403939">
                    <a:custGeom>
                      <a:avLst/>
                      <a:gdLst>
                        <a:gd name="connsiteX0" fmla="*/ 0 w 7504324"/>
                        <a:gd name="connsiteY0" fmla="*/ 0 h 960728"/>
                        <a:gd name="connsiteX1" fmla="*/ 7504324 w 7504324"/>
                        <a:gd name="connsiteY1" fmla="*/ 0 h 960728"/>
                        <a:gd name="connsiteX2" fmla="*/ 7504324 w 7504324"/>
                        <a:gd name="connsiteY2" fmla="*/ 960728 h 960728"/>
                        <a:gd name="connsiteX3" fmla="*/ 0 w 7504324"/>
                        <a:gd name="connsiteY3" fmla="*/ 960728 h 960728"/>
                        <a:gd name="connsiteX4" fmla="*/ 0 w 7504324"/>
                        <a:gd name="connsiteY4" fmla="*/ 0 h 960728"/>
                        <a:gd name="connsiteX0" fmla="*/ 0 w 7504324"/>
                        <a:gd name="connsiteY0" fmla="*/ 0 h 960728"/>
                        <a:gd name="connsiteX1" fmla="*/ 7504324 w 7504324"/>
                        <a:gd name="connsiteY1" fmla="*/ 0 h 960728"/>
                        <a:gd name="connsiteX2" fmla="*/ 7504324 w 7504324"/>
                        <a:gd name="connsiteY2" fmla="*/ 960728 h 960728"/>
                        <a:gd name="connsiteX3" fmla="*/ 0 w 7504324"/>
                        <a:gd name="connsiteY3" fmla="*/ 960728 h 960728"/>
                        <a:gd name="connsiteX4" fmla="*/ 0 w 7504324"/>
                        <a:gd name="connsiteY4" fmla="*/ 0 h 960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04324" h="960728" fill="none" extrusionOk="0">
                          <a:moveTo>
                            <a:pt x="0" y="0"/>
                          </a:moveTo>
                          <a:cubicBezTo>
                            <a:pt x="3670009" y="-184887"/>
                            <a:pt x="3806193" y="190203"/>
                            <a:pt x="7504324" y="0"/>
                          </a:cubicBezTo>
                          <a:cubicBezTo>
                            <a:pt x="7452958" y="363509"/>
                            <a:pt x="7477700" y="766118"/>
                            <a:pt x="7504324" y="960728"/>
                          </a:cubicBezTo>
                          <a:cubicBezTo>
                            <a:pt x="4940739" y="915143"/>
                            <a:pt x="2397257" y="1172128"/>
                            <a:pt x="0" y="960728"/>
                          </a:cubicBezTo>
                          <a:cubicBezTo>
                            <a:pt x="33875" y="603777"/>
                            <a:pt x="-74506" y="366523"/>
                            <a:pt x="0" y="0"/>
                          </a:cubicBezTo>
                          <a:close/>
                        </a:path>
                        <a:path w="7504324" h="960728" stroke="0" extrusionOk="0">
                          <a:moveTo>
                            <a:pt x="0" y="0"/>
                          </a:moveTo>
                          <a:cubicBezTo>
                            <a:pt x="681231" y="-326474"/>
                            <a:pt x="6626156" y="387810"/>
                            <a:pt x="7504324" y="0"/>
                          </a:cubicBezTo>
                          <a:cubicBezTo>
                            <a:pt x="7551070" y="65589"/>
                            <a:pt x="7522293" y="591575"/>
                            <a:pt x="7504324" y="960728"/>
                          </a:cubicBezTo>
                          <a:cubicBezTo>
                            <a:pt x="6689171" y="1301329"/>
                            <a:pt x="2452908" y="1334703"/>
                            <a:pt x="0" y="960728"/>
                          </a:cubicBezTo>
                          <a:cubicBezTo>
                            <a:pt x="12864" y="717493"/>
                            <a:pt x="14084" y="139744"/>
                            <a:pt x="0" y="0"/>
                          </a:cubicBezTo>
                          <a:close/>
                        </a:path>
                        <a:path w="7504324" h="960728" fill="none" stroke="0" extrusionOk="0">
                          <a:moveTo>
                            <a:pt x="0" y="0"/>
                          </a:moveTo>
                          <a:cubicBezTo>
                            <a:pt x="3663830" y="-239182"/>
                            <a:pt x="3789607" y="103881"/>
                            <a:pt x="7504324" y="0"/>
                          </a:cubicBezTo>
                          <a:cubicBezTo>
                            <a:pt x="7478167" y="389038"/>
                            <a:pt x="7500208" y="785163"/>
                            <a:pt x="7504324" y="960728"/>
                          </a:cubicBezTo>
                          <a:cubicBezTo>
                            <a:pt x="4563478" y="588838"/>
                            <a:pt x="2926061" y="1452092"/>
                            <a:pt x="0" y="960728"/>
                          </a:cubicBezTo>
                          <a:cubicBezTo>
                            <a:pt x="76309" y="599099"/>
                            <a:pt x="-97149" y="33248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altLang="zh-CN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117" name="图片 18">
              <a:extLst>
                <a:ext uri="{FF2B5EF4-FFF2-40B4-BE49-F238E27FC236}">
                  <a16:creationId xmlns:a16="http://schemas.microsoft.com/office/drawing/2014/main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118" name="组合 5">
            <a:extLst>
              <a:ext uri="{FF2B5EF4-FFF2-40B4-BE49-F238E27FC236}">
                <a16:creationId xmlns:a16="http://schemas.microsoft.com/office/drawing/2014/main" id="{5D387EEA-B851-40F3-A3E4-FD4B8B6C46AE}"/>
              </a:ext>
            </a:extLst>
          </p:cNvPr>
          <p:cNvGrpSpPr/>
          <p:nvPr/>
        </p:nvGrpSpPr>
        <p:grpSpPr>
          <a:xfrm>
            <a:off x="3773375" y="1729871"/>
            <a:ext cx="8294488" cy="2259384"/>
            <a:chOff x="1238937" y="3669371"/>
            <a:chExt cx="5214439" cy="736895"/>
          </a:xfrm>
        </p:grpSpPr>
        <p:sp>
          <p:nvSpPr>
            <p:cNvPr id="119" name="文本框 20"/>
            <p:cNvSpPr txBox="1"/>
            <p:nvPr/>
          </p:nvSpPr>
          <p:spPr>
            <a:xfrm>
              <a:off x="1595487" y="3913233"/>
              <a:ext cx="4857889" cy="380266"/>
            </a:xfrm>
            <a:custGeom>
              <a:avLst/>
              <a:gdLst>
                <a:gd name="connsiteX0" fmla="*/ 0 w 4481195"/>
                <a:gd name="connsiteY0" fmla="*/ 0 h 461665"/>
                <a:gd name="connsiteX1" fmla="*/ 4481195 w 4481195"/>
                <a:gd name="connsiteY1" fmla="*/ 0 h 461665"/>
                <a:gd name="connsiteX2" fmla="*/ 4481195 w 4481195"/>
                <a:gd name="connsiteY2" fmla="*/ 461665 h 461665"/>
                <a:gd name="connsiteX3" fmla="*/ 0 w 4481195"/>
                <a:gd name="connsiteY3" fmla="*/ 461665 h 461665"/>
                <a:gd name="connsiteX4" fmla="*/ 0 w 4481195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1195" h="461665" fill="none" extrusionOk="0">
                  <a:moveTo>
                    <a:pt x="0" y="0"/>
                  </a:moveTo>
                  <a:cubicBezTo>
                    <a:pt x="648433" y="1629"/>
                    <a:pt x="2851109" y="153341"/>
                    <a:pt x="4481195" y="0"/>
                  </a:cubicBezTo>
                  <a:cubicBezTo>
                    <a:pt x="4449309" y="163197"/>
                    <a:pt x="4455445" y="253139"/>
                    <a:pt x="4481195" y="461665"/>
                  </a:cubicBezTo>
                  <a:cubicBezTo>
                    <a:pt x="3649571" y="534676"/>
                    <a:pt x="918801" y="364202"/>
                    <a:pt x="0" y="461665"/>
                  </a:cubicBezTo>
                  <a:cubicBezTo>
                    <a:pt x="4290" y="358843"/>
                    <a:pt x="17575" y="176023"/>
                    <a:pt x="0" y="0"/>
                  </a:cubicBezTo>
                  <a:close/>
                </a:path>
                <a:path w="4481195" h="461665" stroke="0" extrusionOk="0">
                  <a:moveTo>
                    <a:pt x="0" y="0"/>
                  </a:moveTo>
                  <a:cubicBezTo>
                    <a:pt x="626252" y="-98779"/>
                    <a:pt x="2315171" y="109461"/>
                    <a:pt x="4481195" y="0"/>
                  </a:cubicBezTo>
                  <a:cubicBezTo>
                    <a:pt x="4521772" y="219415"/>
                    <a:pt x="4522178" y="266560"/>
                    <a:pt x="4481195" y="461665"/>
                  </a:cubicBezTo>
                  <a:cubicBezTo>
                    <a:pt x="2473831" y="305528"/>
                    <a:pt x="1883402" y="400900"/>
                    <a:pt x="0" y="461665"/>
                  </a:cubicBezTo>
                  <a:cubicBezTo>
                    <a:pt x="4955" y="400174"/>
                    <a:pt x="-16898" y="7983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zh-CN" altLang="en-US" sz="2400" b="1" dirty="0">
                <a:latin typeface="Arial" panose="020B0604020202020204" pitchFamily="34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120" name="图片 22">
              <a:extLst>
                <a:ext uri="{FF2B5EF4-FFF2-40B4-BE49-F238E27FC236}">
                  <a16:creationId xmlns:a16="http://schemas.microsoft.com/office/drawing/2014/main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38937" y="3669371"/>
              <a:ext cx="1078171" cy="7368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21" name="TextBox 120"/>
          <p:cNvSpPr txBox="1"/>
          <p:nvPr/>
        </p:nvSpPr>
        <p:spPr>
          <a:xfrm>
            <a:off x="5421863" y="4270880"/>
            <a:ext cx="723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C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gồm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mấy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nét</a:t>
            </a:r>
            <a:r>
              <a:rPr lang="vi-VN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aphic 1">
            <a:extLst>
              <a:ext uri="{FF2B5EF4-FFF2-40B4-BE49-F238E27FC236}">
                <a16:creationId xmlns:a16="http://schemas.microsoft.com/office/drawing/2014/main" id="{A6222BFC-2CCB-4CA0-81FB-AA23B5C205D7}"/>
              </a:ext>
            </a:extLst>
          </p:cNvPr>
          <p:cNvGrpSpPr/>
          <p:nvPr/>
        </p:nvGrpSpPr>
        <p:grpSpPr>
          <a:xfrm>
            <a:off x="10759414" y="5358084"/>
            <a:ext cx="1319410" cy="1587502"/>
            <a:chOff x="5676900" y="2895491"/>
            <a:chExt cx="839158" cy="1068361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A6222BFC-2CCB-4CA0-81FB-AA23B5C205D7}"/>
                </a:ext>
              </a:extLst>
            </p:cNvPr>
            <p:cNvGrpSpPr/>
            <p:nvPr/>
          </p:nvGrpSpPr>
          <p:grpSpPr>
            <a:xfrm>
              <a:off x="5676900" y="3234861"/>
              <a:ext cx="839158" cy="728991"/>
              <a:chOff x="5676900" y="3234861"/>
              <a:chExt cx="839158" cy="728991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90AE0454-9BB6-48DF-B54B-6D114F837AA1}"/>
                  </a:ext>
                </a:extLst>
              </p:cNvPr>
              <p:cNvSpPr/>
              <p:nvPr/>
            </p:nvSpPr>
            <p:spPr>
              <a:xfrm>
                <a:off x="6095549" y="3234861"/>
                <a:ext cx="420508" cy="495727"/>
              </a:xfrm>
              <a:custGeom>
                <a:avLst/>
                <a:gdLst>
                  <a:gd name="connsiteX0" fmla="*/ 413264 w 420508"/>
                  <a:gd name="connsiteY0" fmla="*/ 362445 h 495727"/>
                  <a:gd name="connsiteX1" fmla="*/ 304107 w 420508"/>
                  <a:gd name="connsiteY1" fmla="*/ 257575 h 495727"/>
                  <a:gd name="connsiteX2" fmla="*/ 303822 w 420508"/>
                  <a:gd name="connsiteY2" fmla="*/ 236144 h 495727"/>
                  <a:gd name="connsiteX3" fmla="*/ 406501 w 420508"/>
                  <a:gd name="connsiteY3" fmla="*/ 137084 h 495727"/>
                  <a:gd name="connsiteX4" fmla="*/ 400500 w 420508"/>
                  <a:gd name="connsiteY4" fmla="*/ 107366 h 495727"/>
                  <a:gd name="connsiteX5" fmla="*/ 145230 w 420508"/>
                  <a:gd name="connsiteY5" fmla="*/ 1733 h 495727"/>
                  <a:gd name="connsiteX6" fmla="*/ 127228 w 420508"/>
                  <a:gd name="connsiteY6" fmla="*/ 5448 h 495727"/>
                  <a:gd name="connsiteX7" fmla="*/ 27596 w 420508"/>
                  <a:gd name="connsiteY7" fmla="*/ 102508 h 495727"/>
                  <a:gd name="connsiteX8" fmla="*/ 641 w 420508"/>
                  <a:gd name="connsiteY8" fmla="*/ 123272 h 495727"/>
                  <a:gd name="connsiteX9" fmla="*/ 1022 w 420508"/>
                  <a:gd name="connsiteY9" fmla="*/ 128130 h 495727"/>
                  <a:gd name="connsiteX10" fmla="*/ 5213 w 420508"/>
                  <a:gd name="connsiteY10" fmla="*/ 131369 h 495727"/>
                  <a:gd name="connsiteX11" fmla="*/ 282390 w 420508"/>
                  <a:gd name="connsiteY11" fmla="*/ 247383 h 495727"/>
                  <a:gd name="connsiteX12" fmla="*/ 6642 w 420508"/>
                  <a:gd name="connsiteY12" fmla="*/ 360635 h 495727"/>
                  <a:gd name="connsiteX13" fmla="*/ 3213 w 420508"/>
                  <a:gd name="connsiteY13" fmla="*/ 364445 h 495727"/>
                  <a:gd name="connsiteX14" fmla="*/ 4927 w 420508"/>
                  <a:gd name="connsiteY14" fmla="*/ 371875 h 495727"/>
                  <a:gd name="connsiteX15" fmla="*/ 22929 w 420508"/>
                  <a:gd name="connsiteY15" fmla="*/ 391973 h 495727"/>
                  <a:gd name="connsiteX16" fmla="*/ 121037 w 420508"/>
                  <a:gd name="connsiteY16" fmla="*/ 487985 h 495727"/>
                  <a:gd name="connsiteX17" fmla="*/ 153136 w 420508"/>
                  <a:gd name="connsiteY17" fmla="*/ 492557 h 495727"/>
                  <a:gd name="connsiteX18" fmla="*/ 233527 w 420508"/>
                  <a:gd name="connsiteY18" fmla="*/ 459314 h 495727"/>
                  <a:gd name="connsiteX19" fmla="*/ 409644 w 420508"/>
                  <a:gd name="connsiteY19" fmla="*/ 381876 h 495727"/>
                  <a:gd name="connsiteX20" fmla="*/ 413264 w 420508"/>
                  <a:gd name="connsiteY20" fmla="*/ 362445 h 49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0508" h="495727">
                    <a:moveTo>
                      <a:pt x="413264" y="362445"/>
                    </a:moveTo>
                    <a:cubicBezTo>
                      <a:pt x="376593" y="327774"/>
                      <a:pt x="340779" y="292246"/>
                      <a:pt x="304107" y="257575"/>
                    </a:cubicBezTo>
                    <a:cubicBezTo>
                      <a:pt x="295535" y="249479"/>
                      <a:pt x="294487" y="244811"/>
                      <a:pt x="303822" y="236144"/>
                    </a:cubicBezTo>
                    <a:cubicBezTo>
                      <a:pt x="338493" y="203663"/>
                      <a:pt x="372402" y="170326"/>
                      <a:pt x="406501" y="137084"/>
                    </a:cubicBezTo>
                    <a:cubicBezTo>
                      <a:pt x="426123" y="117938"/>
                      <a:pt x="426027" y="117843"/>
                      <a:pt x="400500" y="107366"/>
                    </a:cubicBezTo>
                    <a:cubicBezTo>
                      <a:pt x="315347" y="72218"/>
                      <a:pt x="230193" y="37262"/>
                      <a:pt x="145230" y="1733"/>
                    </a:cubicBezTo>
                    <a:cubicBezTo>
                      <a:pt x="137420" y="-1505"/>
                      <a:pt x="132848" y="-172"/>
                      <a:pt x="127228" y="5448"/>
                    </a:cubicBezTo>
                    <a:cubicBezTo>
                      <a:pt x="94271" y="38119"/>
                      <a:pt x="61315" y="70694"/>
                      <a:pt x="27596" y="102508"/>
                    </a:cubicBezTo>
                    <a:cubicBezTo>
                      <a:pt x="19500" y="110223"/>
                      <a:pt x="12928" y="120796"/>
                      <a:pt x="641" y="123272"/>
                    </a:cubicBezTo>
                    <a:cubicBezTo>
                      <a:pt x="-312" y="124987"/>
                      <a:pt x="-216" y="126606"/>
                      <a:pt x="1022" y="128130"/>
                    </a:cubicBezTo>
                    <a:cubicBezTo>
                      <a:pt x="2260" y="129464"/>
                      <a:pt x="3594" y="130511"/>
                      <a:pt x="5213" y="131369"/>
                    </a:cubicBezTo>
                    <a:cubicBezTo>
                      <a:pt x="95795" y="171564"/>
                      <a:pt x="188474" y="206711"/>
                      <a:pt x="282390" y="247383"/>
                    </a:cubicBezTo>
                    <a:cubicBezTo>
                      <a:pt x="187426" y="285483"/>
                      <a:pt x="97319" y="323583"/>
                      <a:pt x="6642" y="360635"/>
                    </a:cubicBezTo>
                    <a:cubicBezTo>
                      <a:pt x="5118" y="361493"/>
                      <a:pt x="3974" y="362826"/>
                      <a:pt x="3213" y="364445"/>
                    </a:cubicBezTo>
                    <a:cubicBezTo>
                      <a:pt x="2927" y="367112"/>
                      <a:pt x="3689" y="369589"/>
                      <a:pt x="4927" y="371875"/>
                    </a:cubicBezTo>
                    <a:cubicBezTo>
                      <a:pt x="10356" y="379114"/>
                      <a:pt x="18643" y="383781"/>
                      <a:pt x="22929" y="391973"/>
                    </a:cubicBezTo>
                    <a:cubicBezTo>
                      <a:pt x="56743" y="422834"/>
                      <a:pt x="88366" y="455981"/>
                      <a:pt x="121037" y="487985"/>
                    </a:cubicBezTo>
                    <a:cubicBezTo>
                      <a:pt x="130657" y="497414"/>
                      <a:pt x="141325" y="497319"/>
                      <a:pt x="153136" y="492557"/>
                    </a:cubicBezTo>
                    <a:cubicBezTo>
                      <a:pt x="180092" y="481793"/>
                      <a:pt x="206762" y="470459"/>
                      <a:pt x="233527" y="459314"/>
                    </a:cubicBezTo>
                    <a:cubicBezTo>
                      <a:pt x="251148" y="451980"/>
                      <a:pt x="376211" y="395021"/>
                      <a:pt x="409644" y="381876"/>
                    </a:cubicBezTo>
                    <a:cubicBezTo>
                      <a:pt x="422979" y="376733"/>
                      <a:pt x="423741" y="372351"/>
                      <a:pt x="413264" y="362445"/>
                    </a:cubicBezTo>
                    <a:close/>
                  </a:path>
                </a:pathLst>
              </a:custGeom>
              <a:solidFill>
                <a:srgbClr val="F8C0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357744-29B8-4749-BF06-532A44EE5F72}"/>
                  </a:ext>
                </a:extLst>
              </p:cNvPr>
              <p:cNvSpPr/>
              <p:nvPr/>
            </p:nvSpPr>
            <p:spPr>
              <a:xfrm>
                <a:off x="5808484" y="3597500"/>
                <a:ext cx="296850" cy="366352"/>
              </a:xfrm>
              <a:custGeom>
                <a:avLst/>
                <a:gdLst>
                  <a:gd name="connsiteX0" fmla="*/ 291231 w 296850"/>
                  <a:gd name="connsiteY0" fmla="*/ 854 h 366352"/>
                  <a:gd name="connsiteX1" fmla="*/ 294660 w 296850"/>
                  <a:gd name="connsiteY1" fmla="*/ 7807 h 366352"/>
                  <a:gd name="connsiteX2" fmla="*/ 296755 w 296850"/>
                  <a:gd name="connsiteY2" fmla="*/ 68481 h 366352"/>
                  <a:gd name="connsiteX3" fmla="*/ 296850 w 296850"/>
                  <a:gd name="connsiteY3" fmla="*/ 346802 h 366352"/>
                  <a:gd name="connsiteX4" fmla="*/ 295517 w 296850"/>
                  <a:gd name="connsiteY4" fmla="*/ 364137 h 366352"/>
                  <a:gd name="connsiteX5" fmla="*/ 282753 w 296850"/>
                  <a:gd name="connsiteY5" fmla="*/ 363566 h 366352"/>
                  <a:gd name="connsiteX6" fmla="*/ 5385 w 296850"/>
                  <a:gd name="connsiteY6" fmla="*/ 248504 h 366352"/>
                  <a:gd name="connsiteX7" fmla="*/ 337 w 296850"/>
                  <a:gd name="connsiteY7" fmla="*/ 229454 h 366352"/>
                  <a:gd name="connsiteX8" fmla="*/ 242 w 296850"/>
                  <a:gd name="connsiteY8" fmla="*/ 107724 h 366352"/>
                  <a:gd name="connsiteX9" fmla="*/ 10053 w 296850"/>
                  <a:gd name="connsiteY9" fmla="*/ 99152 h 366352"/>
                  <a:gd name="connsiteX10" fmla="*/ 25007 w 296850"/>
                  <a:gd name="connsiteY10" fmla="*/ 103438 h 366352"/>
                  <a:gd name="connsiteX11" fmla="*/ 145689 w 296850"/>
                  <a:gd name="connsiteY11" fmla="*/ 152873 h 366352"/>
                  <a:gd name="connsiteX12" fmla="*/ 180550 w 296850"/>
                  <a:gd name="connsiteY12" fmla="*/ 147253 h 366352"/>
                  <a:gd name="connsiteX13" fmla="*/ 270276 w 296850"/>
                  <a:gd name="connsiteY13" fmla="*/ 25428 h 366352"/>
                  <a:gd name="connsiteX14" fmla="*/ 274276 w 296850"/>
                  <a:gd name="connsiteY14" fmla="*/ 17713 h 366352"/>
                  <a:gd name="connsiteX15" fmla="*/ 286659 w 296850"/>
                  <a:gd name="connsiteY15" fmla="*/ 187 h 366352"/>
                  <a:gd name="connsiteX16" fmla="*/ 291231 w 296850"/>
                  <a:gd name="connsiteY16" fmla="*/ 854 h 3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6850" h="366352">
                    <a:moveTo>
                      <a:pt x="291231" y="854"/>
                    </a:moveTo>
                    <a:cubicBezTo>
                      <a:pt x="292374" y="3140"/>
                      <a:pt x="293517" y="5521"/>
                      <a:pt x="294660" y="7807"/>
                    </a:cubicBezTo>
                    <a:cubicBezTo>
                      <a:pt x="296755" y="28000"/>
                      <a:pt x="296755" y="48193"/>
                      <a:pt x="296755" y="68481"/>
                    </a:cubicBezTo>
                    <a:cubicBezTo>
                      <a:pt x="296755" y="161255"/>
                      <a:pt x="296660" y="254028"/>
                      <a:pt x="296850" y="346802"/>
                    </a:cubicBezTo>
                    <a:cubicBezTo>
                      <a:pt x="296850" y="352612"/>
                      <a:pt x="296565" y="358327"/>
                      <a:pt x="295517" y="364137"/>
                    </a:cubicBezTo>
                    <a:cubicBezTo>
                      <a:pt x="291040" y="368614"/>
                      <a:pt x="286659" y="365185"/>
                      <a:pt x="282753" y="363566"/>
                    </a:cubicBezTo>
                    <a:cubicBezTo>
                      <a:pt x="190266" y="325275"/>
                      <a:pt x="97873" y="286890"/>
                      <a:pt x="5385" y="248504"/>
                    </a:cubicBezTo>
                    <a:cubicBezTo>
                      <a:pt x="-1949" y="243646"/>
                      <a:pt x="337" y="236121"/>
                      <a:pt x="337" y="229454"/>
                    </a:cubicBezTo>
                    <a:cubicBezTo>
                      <a:pt x="147" y="188877"/>
                      <a:pt x="337" y="148301"/>
                      <a:pt x="242" y="107724"/>
                    </a:cubicBezTo>
                    <a:cubicBezTo>
                      <a:pt x="-330" y="100485"/>
                      <a:pt x="4052" y="98771"/>
                      <a:pt x="10053" y="99152"/>
                    </a:cubicBezTo>
                    <a:cubicBezTo>
                      <a:pt x="15291" y="99533"/>
                      <a:pt x="20244" y="101438"/>
                      <a:pt x="25007" y="103438"/>
                    </a:cubicBezTo>
                    <a:cubicBezTo>
                      <a:pt x="64917" y="120583"/>
                      <a:pt x="106160" y="134680"/>
                      <a:pt x="145689" y="152873"/>
                    </a:cubicBezTo>
                    <a:cubicBezTo>
                      <a:pt x="164643" y="161636"/>
                      <a:pt x="170549" y="160874"/>
                      <a:pt x="180550" y="147253"/>
                    </a:cubicBezTo>
                    <a:cubicBezTo>
                      <a:pt x="210363" y="106581"/>
                      <a:pt x="239605" y="65529"/>
                      <a:pt x="270276" y="25428"/>
                    </a:cubicBezTo>
                    <a:cubicBezTo>
                      <a:pt x="272085" y="23142"/>
                      <a:pt x="273228" y="20475"/>
                      <a:pt x="274276" y="17713"/>
                    </a:cubicBezTo>
                    <a:cubicBezTo>
                      <a:pt x="277038" y="10855"/>
                      <a:pt x="281420" y="5235"/>
                      <a:pt x="286659" y="187"/>
                    </a:cubicBezTo>
                    <a:cubicBezTo>
                      <a:pt x="288278" y="-194"/>
                      <a:pt x="289802" y="-3"/>
                      <a:pt x="291231" y="854"/>
                    </a:cubicBezTo>
                    <a:close/>
                  </a:path>
                </a:pathLst>
              </a:custGeom>
              <a:solidFill>
                <a:srgbClr val="FAAF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A370B7C-515F-4844-8BC5-C5BB7ED90959}"/>
                  </a:ext>
                </a:extLst>
              </p:cNvPr>
              <p:cNvSpPr/>
              <p:nvPr/>
            </p:nvSpPr>
            <p:spPr>
              <a:xfrm>
                <a:off x="5680470" y="3479128"/>
                <a:ext cx="415827" cy="249481"/>
              </a:xfrm>
              <a:custGeom>
                <a:avLst/>
                <a:gdLst>
                  <a:gd name="connsiteX0" fmla="*/ 403052 w 415827"/>
                  <a:gd name="connsiteY0" fmla="*/ 110939 h 249481"/>
                  <a:gd name="connsiteX1" fmla="*/ 137209 w 415827"/>
                  <a:gd name="connsiteY1" fmla="*/ 1497 h 249481"/>
                  <a:gd name="connsiteX2" fmla="*/ 126827 w 415827"/>
                  <a:gd name="connsiteY2" fmla="*/ 735 h 249481"/>
                  <a:gd name="connsiteX3" fmla="*/ 109586 w 415827"/>
                  <a:gd name="connsiteY3" fmla="*/ 19975 h 249481"/>
                  <a:gd name="connsiteX4" fmla="*/ 7193 w 415827"/>
                  <a:gd name="connsiteY4" fmla="*/ 118749 h 249481"/>
                  <a:gd name="connsiteX5" fmla="*/ 10241 w 415827"/>
                  <a:gd name="connsiteY5" fmla="*/ 136942 h 249481"/>
                  <a:gd name="connsiteX6" fmla="*/ 111491 w 415827"/>
                  <a:gd name="connsiteY6" fmla="*/ 177804 h 249481"/>
                  <a:gd name="connsiteX7" fmla="*/ 121588 w 415827"/>
                  <a:gd name="connsiteY7" fmla="*/ 183805 h 249481"/>
                  <a:gd name="connsiteX8" fmla="*/ 123302 w 415827"/>
                  <a:gd name="connsiteY8" fmla="*/ 184377 h 249481"/>
                  <a:gd name="connsiteX9" fmla="*/ 138542 w 415827"/>
                  <a:gd name="connsiteY9" fmla="*/ 191616 h 249481"/>
                  <a:gd name="connsiteX10" fmla="*/ 142067 w 415827"/>
                  <a:gd name="connsiteY10" fmla="*/ 194378 h 249481"/>
                  <a:gd name="connsiteX11" fmla="*/ 142924 w 415827"/>
                  <a:gd name="connsiteY11" fmla="*/ 195807 h 249481"/>
                  <a:gd name="connsiteX12" fmla="*/ 146448 w 415827"/>
                  <a:gd name="connsiteY12" fmla="*/ 197331 h 249481"/>
                  <a:gd name="connsiteX13" fmla="*/ 244270 w 415827"/>
                  <a:gd name="connsiteY13" fmla="*/ 238479 h 249481"/>
                  <a:gd name="connsiteX14" fmla="*/ 315612 w 415827"/>
                  <a:gd name="connsiteY14" fmla="*/ 228192 h 249481"/>
                  <a:gd name="connsiteX15" fmla="*/ 322280 w 415827"/>
                  <a:gd name="connsiteY15" fmla="*/ 222667 h 249481"/>
                  <a:gd name="connsiteX16" fmla="*/ 405433 w 415827"/>
                  <a:gd name="connsiteY16" fmla="*/ 136371 h 249481"/>
                  <a:gd name="connsiteX17" fmla="*/ 415815 w 415827"/>
                  <a:gd name="connsiteY17" fmla="*/ 119226 h 249481"/>
                  <a:gd name="connsiteX18" fmla="*/ 403052 w 415827"/>
                  <a:gd name="connsiteY18" fmla="*/ 110939 h 249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827" h="249481">
                    <a:moveTo>
                      <a:pt x="403052" y="110939"/>
                    </a:moveTo>
                    <a:cubicBezTo>
                      <a:pt x="314183" y="75030"/>
                      <a:pt x="225696" y="38168"/>
                      <a:pt x="137209" y="1497"/>
                    </a:cubicBezTo>
                    <a:cubicBezTo>
                      <a:pt x="133780" y="354"/>
                      <a:pt x="130446" y="-789"/>
                      <a:pt x="126827" y="735"/>
                    </a:cubicBezTo>
                    <a:cubicBezTo>
                      <a:pt x="123017" y="8831"/>
                      <a:pt x="115778" y="13974"/>
                      <a:pt x="109586" y="19975"/>
                    </a:cubicBezTo>
                    <a:cubicBezTo>
                      <a:pt x="75582" y="53027"/>
                      <a:pt x="41578" y="86079"/>
                      <a:pt x="7193" y="118749"/>
                    </a:cubicBezTo>
                    <a:cubicBezTo>
                      <a:pt x="-1666" y="127227"/>
                      <a:pt x="-4142" y="131513"/>
                      <a:pt x="10241" y="136942"/>
                    </a:cubicBezTo>
                    <a:cubicBezTo>
                      <a:pt x="44245" y="149801"/>
                      <a:pt x="77487" y="164755"/>
                      <a:pt x="111491" y="177804"/>
                    </a:cubicBezTo>
                    <a:cubicBezTo>
                      <a:pt x="115873" y="179519"/>
                      <a:pt x="119207" y="181424"/>
                      <a:pt x="121588" y="183805"/>
                    </a:cubicBezTo>
                    <a:cubicBezTo>
                      <a:pt x="122159" y="183900"/>
                      <a:pt x="122731" y="184091"/>
                      <a:pt x="123302" y="184377"/>
                    </a:cubicBezTo>
                    <a:cubicBezTo>
                      <a:pt x="128351" y="186853"/>
                      <a:pt x="133589" y="188853"/>
                      <a:pt x="138542" y="191616"/>
                    </a:cubicBezTo>
                    <a:cubicBezTo>
                      <a:pt x="139971" y="192187"/>
                      <a:pt x="141114" y="193140"/>
                      <a:pt x="142067" y="194378"/>
                    </a:cubicBezTo>
                    <a:cubicBezTo>
                      <a:pt x="142352" y="194854"/>
                      <a:pt x="142638" y="195330"/>
                      <a:pt x="142924" y="195807"/>
                    </a:cubicBezTo>
                    <a:cubicBezTo>
                      <a:pt x="144162" y="196283"/>
                      <a:pt x="145305" y="196854"/>
                      <a:pt x="146448" y="197331"/>
                    </a:cubicBezTo>
                    <a:cubicBezTo>
                      <a:pt x="178643" y="212190"/>
                      <a:pt x="212647" y="222572"/>
                      <a:pt x="244270" y="238479"/>
                    </a:cubicBezTo>
                    <a:cubicBezTo>
                      <a:pt x="270654" y="251718"/>
                      <a:pt x="295514" y="257910"/>
                      <a:pt x="315612" y="228192"/>
                    </a:cubicBezTo>
                    <a:cubicBezTo>
                      <a:pt x="317136" y="225906"/>
                      <a:pt x="320184" y="224667"/>
                      <a:pt x="322280" y="222667"/>
                    </a:cubicBezTo>
                    <a:cubicBezTo>
                      <a:pt x="351426" y="195330"/>
                      <a:pt x="381049" y="168375"/>
                      <a:pt x="405433" y="136371"/>
                    </a:cubicBezTo>
                    <a:cubicBezTo>
                      <a:pt x="407909" y="130084"/>
                      <a:pt x="416196" y="127322"/>
                      <a:pt x="415815" y="119226"/>
                    </a:cubicBezTo>
                    <a:cubicBezTo>
                      <a:pt x="412958" y="114273"/>
                      <a:pt x="407814" y="112844"/>
                      <a:pt x="403052" y="110939"/>
                    </a:cubicBezTo>
                    <a:close/>
                  </a:path>
                </a:pathLst>
              </a:custGeom>
              <a:solidFill>
                <a:srgbClr val="F8C0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A6576D6-15F9-4CD0-9F93-A920D738D6F2}"/>
                  </a:ext>
                </a:extLst>
              </p:cNvPr>
              <p:cNvSpPr/>
              <p:nvPr/>
            </p:nvSpPr>
            <p:spPr>
              <a:xfrm>
                <a:off x="5676900" y="3236097"/>
                <a:ext cx="419278" cy="247099"/>
              </a:xfrm>
              <a:custGeom>
                <a:avLst/>
                <a:gdLst>
                  <a:gd name="connsiteX0" fmla="*/ 137160 w 419278"/>
                  <a:gd name="connsiteY0" fmla="*/ 247100 h 247099"/>
                  <a:gd name="connsiteX1" fmla="*/ 130397 w 419278"/>
                  <a:gd name="connsiteY1" fmla="*/ 243671 h 247099"/>
                  <a:gd name="connsiteX2" fmla="*/ 0 w 419278"/>
                  <a:gd name="connsiteY2" fmla="*/ 117274 h 247099"/>
                  <a:gd name="connsiteX3" fmla="*/ 87344 w 419278"/>
                  <a:gd name="connsiteY3" fmla="*/ 80603 h 247099"/>
                  <a:gd name="connsiteX4" fmla="*/ 275082 w 419278"/>
                  <a:gd name="connsiteY4" fmla="*/ 2688 h 247099"/>
                  <a:gd name="connsiteX5" fmla="*/ 302133 w 419278"/>
                  <a:gd name="connsiteY5" fmla="*/ 7927 h 247099"/>
                  <a:gd name="connsiteX6" fmla="*/ 419100 w 419278"/>
                  <a:gd name="connsiteY6" fmla="*/ 122132 h 247099"/>
                  <a:gd name="connsiteX7" fmla="*/ 419195 w 419278"/>
                  <a:gd name="connsiteY7" fmla="*/ 125465 h 247099"/>
                  <a:gd name="connsiteX8" fmla="*/ 409670 w 419278"/>
                  <a:gd name="connsiteY8" fmla="*/ 135848 h 247099"/>
                  <a:gd name="connsiteX9" fmla="*/ 246412 w 419278"/>
                  <a:gd name="connsiteY9" fmla="*/ 203380 h 247099"/>
                  <a:gd name="connsiteX10" fmla="*/ 158496 w 419278"/>
                  <a:gd name="connsiteY10" fmla="*/ 240242 h 247099"/>
                  <a:gd name="connsiteX11" fmla="*/ 137160 w 419278"/>
                  <a:gd name="connsiteY11" fmla="*/ 247100 h 247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9278" h="247099">
                    <a:moveTo>
                      <a:pt x="137160" y="247100"/>
                    </a:moveTo>
                    <a:cubicBezTo>
                      <a:pt x="134874" y="245957"/>
                      <a:pt x="132683" y="244814"/>
                      <a:pt x="130397" y="243671"/>
                    </a:cubicBezTo>
                    <a:cubicBezTo>
                      <a:pt x="87630" y="202237"/>
                      <a:pt x="44768" y="160708"/>
                      <a:pt x="0" y="117274"/>
                    </a:cubicBezTo>
                    <a:cubicBezTo>
                      <a:pt x="30385" y="104510"/>
                      <a:pt x="58865" y="92414"/>
                      <a:pt x="87344" y="80603"/>
                    </a:cubicBezTo>
                    <a:cubicBezTo>
                      <a:pt x="149924" y="54695"/>
                      <a:pt x="212789" y="29168"/>
                      <a:pt x="275082" y="2688"/>
                    </a:cubicBezTo>
                    <a:cubicBezTo>
                      <a:pt x="286607" y="-2170"/>
                      <a:pt x="293656" y="-455"/>
                      <a:pt x="302133" y="7927"/>
                    </a:cubicBezTo>
                    <a:cubicBezTo>
                      <a:pt x="340805" y="46313"/>
                      <a:pt x="380048" y="84127"/>
                      <a:pt x="419100" y="122132"/>
                    </a:cubicBezTo>
                    <a:cubicBezTo>
                      <a:pt x="419100" y="123275"/>
                      <a:pt x="419100" y="124322"/>
                      <a:pt x="419195" y="125465"/>
                    </a:cubicBezTo>
                    <a:cubicBezTo>
                      <a:pt x="420053" y="132609"/>
                      <a:pt x="414147" y="133943"/>
                      <a:pt x="409670" y="135848"/>
                    </a:cubicBezTo>
                    <a:cubicBezTo>
                      <a:pt x="355378" y="158708"/>
                      <a:pt x="301276" y="182139"/>
                      <a:pt x="246412" y="203380"/>
                    </a:cubicBezTo>
                    <a:cubicBezTo>
                      <a:pt x="216789" y="214810"/>
                      <a:pt x="188119" y="228621"/>
                      <a:pt x="158496" y="240242"/>
                    </a:cubicBezTo>
                    <a:cubicBezTo>
                      <a:pt x="151543" y="242909"/>
                      <a:pt x="144494" y="245385"/>
                      <a:pt x="137160" y="247100"/>
                    </a:cubicBezTo>
                    <a:close/>
                  </a:path>
                </a:pathLst>
              </a:custGeom>
              <a:solidFill>
                <a:srgbClr val="F6A26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1F32254-C41B-43E8-81C9-385B9341031A}"/>
                  </a:ext>
                </a:extLst>
              </p:cNvPr>
              <p:cNvSpPr/>
              <p:nvPr/>
            </p:nvSpPr>
            <p:spPr>
              <a:xfrm>
                <a:off x="6098246" y="3605402"/>
                <a:ext cx="291281" cy="356235"/>
              </a:xfrm>
              <a:custGeom>
                <a:avLst/>
                <a:gdLst>
                  <a:gd name="connsiteX0" fmla="*/ 5755 w 291281"/>
                  <a:gd name="connsiteY0" fmla="*/ 356235 h 356235"/>
                  <a:gd name="connsiteX1" fmla="*/ 1468 w 291281"/>
                  <a:gd name="connsiteY1" fmla="*/ 336899 h 356235"/>
                  <a:gd name="connsiteX2" fmla="*/ 1468 w 291281"/>
                  <a:gd name="connsiteY2" fmla="*/ 38386 h 356235"/>
                  <a:gd name="connsiteX3" fmla="*/ 4802 w 291281"/>
                  <a:gd name="connsiteY3" fmla="*/ 0 h 356235"/>
                  <a:gd name="connsiteX4" fmla="*/ 22138 w 291281"/>
                  <a:gd name="connsiteY4" fmla="*/ 17526 h 356235"/>
                  <a:gd name="connsiteX5" fmla="*/ 52713 w 291281"/>
                  <a:gd name="connsiteY5" fmla="*/ 60484 h 356235"/>
                  <a:gd name="connsiteX6" fmla="*/ 108720 w 291281"/>
                  <a:gd name="connsiteY6" fmla="*/ 137922 h 356235"/>
                  <a:gd name="connsiteX7" fmla="*/ 139390 w 291281"/>
                  <a:gd name="connsiteY7" fmla="*/ 147161 h 356235"/>
                  <a:gd name="connsiteX8" fmla="*/ 263216 w 291281"/>
                  <a:gd name="connsiteY8" fmla="*/ 96488 h 356235"/>
                  <a:gd name="connsiteX9" fmla="*/ 289790 w 291281"/>
                  <a:gd name="connsiteY9" fmla="*/ 93345 h 356235"/>
                  <a:gd name="connsiteX10" fmla="*/ 291219 w 291281"/>
                  <a:gd name="connsiteY10" fmla="*/ 188595 h 356235"/>
                  <a:gd name="connsiteX11" fmla="*/ 245118 w 291281"/>
                  <a:gd name="connsiteY11" fmla="*/ 258223 h 356235"/>
                  <a:gd name="connsiteX12" fmla="*/ 5755 w 291281"/>
                  <a:gd name="connsiteY12" fmla="*/ 356235 h 35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1281" h="356235">
                    <a:moveTo>
                      <a:pt x="5755" y="356235"/>
                    </a:moveTo>
                    <a:cubicBezTo>
                      <a:pt x="-1103" y="350996"/>
                      <a:pt x="1468" y="343472"/>
                      <a:pt x="1468" y="336899"/>
                    </a:cubicBezTo>
                    <a:cubicBezTo>
                      <a:pt x="1278" y="237363"/>
                      <a:pt x="1278" y="137922"/>
                      <a:pt x="1468" y="38386"/>
                    </a:cubicBezTo>
                    <a:cubicBezTo>
                      <a:pt x="1468" y="25527"/>
                      <a:pt x="-3485" y="12097"/>
                      <a:pt x="4802" y="0"/>
                    </a:cubicBezTo>
                    <a:cubicBezTo>
                      <a:pt x="10422" y="6001"/>
                      <a:pt x="18709" y="9430"/>
                      <a:pt x="22138" y="17526"/>
                    </a:cubicBezTo>
                    <a:cubicBezTo>
                      <a:pt x="28424" y="34671"/>
                      <a:pt x="42616" y="46101"/>
                      <a:pt x="52713" y="60484"/>
                    </a:cubicBezTo>
                    <a:cubicBezTo>
                      <a:pt x="70906" y="86582"/>
                      <a:pt x="90622" y="111728"/>
                      <a:pt x="108720" y="137922"/>
                    </a:cubicBezTo>
                    <a:cubicBezTo>
                      <a:pt x="117292" y="150400"/>
                      <a:pt x="125865" y="152972"/>
                      <a:pt x="139390" y="147161"/>
                    </a:cubicBezTo>
                    <a:cubicBezTo>
                      <a:pt x="180348" y="129635"/>
                      <a:pt x="222258" y="114205"/>
                      <a:pt x="263216" y="96488"/>
                    </a:cubicBezTo>
                    <a:cubicBezTo>
                      <a:pt x="271121" y="93059"/>
                      <a:pt x="279789" y="83725"/>
                      <a:pt x="289790" y="93345"/>
                    </a:cubicBezTo>
                    <a:cubicBezTo>
                      <a:pt x="290266" y="125063"/>
                      <a:pt x="290743" y="156877"/>
                      <a:pt x="291219" y="188595"/>
                    </a:cubicBezTo>
                    <a:cubicBezTo>
                      <a:pt x="291600" y="238792"/>
                      <a:pt x="291695" y="238982"/>
                      <a:pt x="245118" y="258223"/>
                    </a:cubicBezTo>
                    <a:cubicBezTo>
                      <a:pt x="165394" y="291084"/>
                      <a:pt x="85574" y="323660"/>
                      <a:pt x="5755" y="356235"/>
                    </a:cubicBezTo>
                    <a:close/>
                  </a:path>
                </a:pathLst>
              </a:custGeom>
              <a:solidFill>
                <a:srgbClr val="E895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2B1C137-12BB-4A96-8994-AB3E6B464B2E}"/>
                  </a:ext>
                </a:extLst>
              </p:cNvPr>
              <p:cNvSpPr/>
              <p:nvPr/>
            </p:nvSpPr>
            <p:spPr>
              <a:xfrm>
                <a:off x="5814059" y="3361467"/>
                <a:ext cx="291250" cy="236982"/>
              </a:xfrm>
              <a:custGeom>
                <a:avLst/>
                <a:gdLst>
                  <a:gd name="connsiteX0" fmla="*/ 0 w 291250"/>
                  <a:gd name="connsiteY0" fmla="*/ 121729 h 236982"/>
                  <a:gd name="connsiteX1" fmla="*/ 65246 w 291250"/>
                  <a:gd name="connsiteY1" fmla="*/ 91440 h 236982"/>
                  <a:gd name="connsiteX2" fmla="*/ 252222 w 291250"/>
                  <a:gd name="connsiteY2" fmla="*/ 13049 h 236982"/>
                  <a:gd name="connsiteX3" fmla="*/ 282035 w 291250"/>
                  <a:gd name="connsiteY3" fmla="*/ 0 h 236982"/>
                  <a:gd name="connsiteX4" fmla="*/ 285179 w 291250"/>
                  <a:gd name="connsiteY4" fmla="*/ 286 h 236982"/>
                  <a:gd name="connsiteX5" fmla="*/ 291084 w 291250"/>
                  <a:gd name="connsiteY5" fmla="*/ 19717 h 236982"/>
                  <a:gd name="connsiteX6" fmla="*/ 290989 w 291250"/>
                  <a:gd name="connsiteY6" fmla="*/ 218980 h 236982"/>
                  <a:gd name="connsiteX7" fmla="*/ 285464 w 291250"/>
                  <a:gd name="connsiteY7" fmla="*/ 236791 h 236982"/>
                  <a:gd name="connsiteX8" fmla="*/ 285464 w 291250"/>
                  <a:gd name="connsiteY8" fmla="*/ 236791 h 236982"/>
                  <a:gd name="connsiteX9" fmla="*/ 281845 w 291250"/>
                  <a:gd name="connsiteY9" fmla="*/ 236982 h 236982"/>
                  <a:gd name="connsiteX10" fmla="*/ 111538 w 291250"/>
                  <a:gd name="connsiteY10" fmla="*/ 168878 h 236982"/>
                  <a:gd name="connsiteX11" fmla="*/ 0 w 291250"/>
                  <a:gd name="connsiteY11" fmla="*/ 121729 h 23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250" h="236982">
                    <a:moveTo>
                      <a:pt x="0" y="121729"/>
                    </a:moveTo>
                    <a:cubicBezTo>
                      <a:pt x="19526" y="106871"/>
                      <a:pt x="43244" y="101060"/>
                      <a:pt x="65246" y="91440"/>
                    </a:cubicBezTo>
                    <a:cubicBezTo>
                      <a:pt x="127254" y="64484"/>
                      <a:pt x="191072" y="42005"/>
                      <a:pt x="252222" y="13049"/>
                    </a:cubicBezTo>
                    <a:cubicBezTo>
                      <a:pt x="262033" y="8382"/>
                      <a:pt x="273939" y="8477"/>
                      <a:pt x="282035" y="0"/>
                    </a:cubicBezTo>
                    <a:cubicBezTo>
                      <a:pt x="283083" y="95"/>
                      <a:pt x="284131" y="191"/>
                      <a:pt x="285179" y="286"/>
                    </a:cubicBezTo>
                    <a:cubicBezTo>
                      <a:pt x="289846" y="5905"/>
                      <a:pt x="291084" y="12668"/>
                      <a:pt x="291084" y="19717"/>
                    </a:cubicBezTo>
                    <a:cubicBezTo>
                      <a:pt x="291275" y="86106"/>
                      <a:pt x="291370" y="152591"/>
                      <a:pt x="290989" y="218980"/>
                    </a:cubicBezTo>
                    <a:cubicBezTo>
                      <a:pt x="290989" y="225362"/>
                      <a:pt x="290132" y="231743"/>
                      <a:pt x="285464" y="236791"/>
                    </a:cubicBezTo>
                    <a:cubicBezTo>
                      <a:pt x="285464" y="236791"/>
                      <a:pt x="285464" y="236791"/>
                      <a:pt x="285464" y="236791"/>
                    </a:cubicBezTo>
                    <a:cubicBezTo>
                      <a:pt x="284226" y="236887"/>
                      <a:pt x="283083" y="236887"/>
                      <a:pt x="281845" y="236982"/>
                    </a:cubicBezTo>
                    <a:cubicBezTo>
                      <a:pt x="223838" y="217456"/>
                      <a:pt x="168497" y="191262"/>
                      <a:pt x="111538" y="168878"/>
                    </a:cubicBezTo>
                    <a:cubicBezTo>
                      <a:pt x="74105" y="154210"/>
                      <a:pt x="37243" y="137541"/>
                      <a:pt x="0" y="121729"/>
                    </a:cubicBezTo>
                    <a:close/>
                  </a:path>
                </a:pathLst>
              </a:custGeom>
              <a:solidFill>
                <a:srgbClr val="E895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5C9F578-2127-4F07-89DB-54628D674434}"/>
                  </a:ext>
                </a:extLst>
              </p:cNvPr>
              <p:cNvSpPr/>
              <p:nvPr/>
            </p:nvSpPr>
            <p:spPr>
              <a:xfrm>
                <a:off x="6099333" y="3361848"/>
                <a:ext cx="285750" cy="236566"/>
              </a:xfrm>
              <a:custGeom>
                <a:avLst/>
                <a:gdLst>
                  <a:gd name="connsiteX0" fmla="*/ 381 w 285750"/>
                  <a:gd name="connsiteY0" fmla="*/ 236506 h 236566"/>
                  <a:gd name="connsiteX1" fmla="*/ 0 w 285750"/>
                  <a:gd name="connsiteY1" fmla="*/ 0 h 236566"/>
                  <a:gd name="connsiteX2" fmla="*/ 191834 w 285750"/>
                  <a:gd name="connsiteY2" fmla="*/ 80486 h 236566"/>
                  <a:gd name="connsiteX3" fmla="*/ 260985 w 285750"/>
                  <a:gd name="connsiteY3" fmla="*/ 107918 h 236566"/>
                  <a:gd name="connsiteX4" fmla="*/ 285750 w 285750"/>
                  <a:gd name="connsiteY4" fmla="*/ 119634 h 236566"/>
                  <a:gd name="connsiteX5" fmla="*/ 234029 w 285750"/>
                  <a:gd name="connsiteY5" fmla="*/ 142685 h 236566"/>
                  <a:gd name="connsiteX6" fmla="*/ 108014 w 285750"/>
                  <a:gd name="connsiteY6" fmla="*/ 195739 h 236566"/>
                  <a:gd name="connsiteX7" fmla="*/ 10763 w 285750"/>
                  <a:gd name="connsiteY7" fmla="*/ 235839 h 236566"/>
                  <a:gd name="connsiteX8" fmla="*/ 381 w 285750"/>
                  <a:gd name="connsiteY8" fmla="*/ 236506 h 23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750" h="236566">
                    <a:moveTo>
                      <a:pt x="381" y="236506"/>
                    </a:moveTo>
                    <a:cubicBezTo>
                      <a:pt x="286" y="157639"/>
                      <a:pt x="95" y="78772"/>
                      <a:pt x="0" y="0"/>
                    </a:cubicBezTo>
                    <a:cubicBezTo>
                      <a:pt x="63627" y="27527"/>
                      <a:pt x="128683" y="51721"/>
                      <a:pt x="191834" y="80486"/>
                    </a:cubicBezTo>
                    <a:cubicBezTo>
                      <a:pt x="214408" y="90773"/>
                      <a:pt x="238030" y="98584"/>
                      <a:pt x="260985" y="107918"/>
                    </a:cubicBezTo>
                    <a:cubicBezTo>
                      <a:pt x="268891" y="111157"/>
                      <a:pt x="276511" y="115252"/>
                      <a:pt x="285750" y="119634"/>
                    </a:cubicBezTo>
                    <a:cubicBezTo>
                      <a:pt x="269653" y="132874"/>
                      <a:pt x="250793" y="135350"/>
                      <a:pt x="234029" y="142685"/>
                    </a:cubicBezTo>
                    <a:cubicBezTo>
                      <a:pt x="192215" y="160782"/>
                      <a:pt x="150590" y="179451"/>
                      <a:pt x="108014" y="195739"/>
                    </a:cubicBezTo>
                    <a:cubicBezTo>
                      <a:pt x="75248" y="208312"/>
                      <a:pt x="43244" y="222790"/>
                      <a:pt x="10763" y="235839"/>
                    </a:cubicBezTo>
                    <a:cubicBezTo>
                      <a:pt x="7620" y="237077"/>
                      <a:pt x="3810" y="236315"/>
                      <a:pt x="381" y="236506"/>
                    </a:cubicBezTo>
                    <a:close/>
                  </a:path>
                </a:pathLst>
              </a:custGeom>
              <a:solidFill>
                <a:srgbClr val="FAAF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31581F4-B36F-49EB-B797-134B6B67D2EA}"/>
                  </a:ext>
                </a:extLst>
              </p:cNvPr>
              <p:cNvSpPr/>
              <p:nvPr/>
            </p:nvSpPr>
            <p:spPr>
              <a:xfrm>
                <a:off x="6118586" y="3623024"/>
                <a:ext cx="269449" cy="138307"/>
              </a:xfrm>
              <a:custGeom>
                <a:avLst/>
                <a:gdLst>
                  <a:gd name="connsiteX0" fmla="*/ 269450 w 269449"/>
                  <a:gd name="connsiteY0" fmla="*/ 75819 h 138307"/>
                  <a:gd name="connsiteX1" fmla="*/ 216586 w 269449"/>
                  <a:gd name="connsiteY1" fmla="*/ 94869 h 138307"/>
                  <a:gd name="connsiteX2" fmla="*/ 115621 w 269449"/>
                  <a:gd name="connsiteY2" fmla="*/ 135731 h 138307"/>
                  <a:gd name="connsiteX3" fmla="*/ 87046 w 269449"/>
                  <a:gd name="connsiteY3" fmla="*/ 126111 h 138307"/>
                  <a:gd name="connsiteX4" fmla="*/ 9036 w 269449"/>
                  <a:gd name="connsiteY4" fmla="*/ 18383 h 138307"/>
                  <a:gd name="connsiteX5" fmla="*/ 1797 w 269449"/>
                  <a:gd name="connsiteY5" fmla="*/ 0 h 138307"/>
                  <a:gd name="connsiteX6" fmla="*/ 102381 w 269449"/>
                  <a:gd name="connsiteY6" fmla="*/ 98393 h 138307"/>
                  <a:gd name="connsiteX7" fmla="*/ 125908 w 269449"/>
                  <a:gd name="connsiteY7" fmla="*/ 101536 h 138307"/>
                  <a:gd name="connsiteX8" fmla="*/ 250876 w 269449"/>
                  <a:gd name="connsiteY8" fmla="*/ 49625 h 138307"/>
                  <a:gd name="connsiteX9" fmla="*/ 269355 w 269449"/>
                  <a:gd name="connsiteY9" fmla="*/ 44863 h 138307"/>
                  <a:gd name="connsiteX10" fmla="*/ 269450 w 269449"/>
                  <a:gd name="connsiteY10" fmla="*/ 75819 h 13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9449" h="138307">
                    <a:moveTo>
                      <a:pt x="269450" y="75819"/>
                    </a:moveTo>
                    <a:cubicBezTo>
                      <a:pt x="249638" y="75914"/>
                      <a:pt x="234112" y="88392"/>
                      <a:pt x="216586" y="94869"/>
                    </a:cubicBezTo>
                    <a:cubicBezTo>
                      <a:pt x="182582" y="107537"/>
                      <a:pt x="149054" y="121634"/>
                      <a:pt x="115621" y="135731"/>
                    </a:cubicBezTo>
                    <a:cubicBezTo>
                      <a:pt x="102572" y="141256"/>
                      <a:pt x="95238" y="137827"/>
                      <a:pt x="87046" y="126111"/>
                    </a:cubicBezTo>
                    <a:cubicBezTo>
                      <a:pt x="61805" y="89725"/>
                      <a:pt x="34659" y="54578"/>
                      <a:pt x="9036" y="18383"/>
                    </a:cubicBezTo>
                    <a:cubicBezTo>
                      <a:pt x="5512" y="13335"/>
                      <a:pt x="-3918" y="9144"/>
                      <a:pt x="1797" y="0"/>
                    </a:cubicBezTo>
                    <a:cubicBezTo>
                      <a:pt x="35325" y="32766"/>
                      <a:pt x="69044" y="65342"/>
                      <a:pt x="102381" y="98393"/>
                    </a:cubicBezTo>
                    <a:cubicBezTo>
                      <a:pt x="109906" y="105918"/>
                      <a:pt x="117050" y="105251"/>
                      <a:pt x="125908" y="101536"/>
                    </a:cubicBezTo>
                    <a:cubicBezTo>
                      <a:pt x="167437" y="84011"/>
                      <a:pt x="209157" y="66865"/>
                      <a:pt x="250876" y="49625"/>
                    </a:cubicBezTo>
                    <a:cubicBezTo>
                      <a:pt x="256591" y="47244"/>
                      <a:pt x="261925" y="43148"/>
                      <a:pt x="269355" y="44863"/>
                    </a:cubicBezTo>
                    <a:cubicBezTo>
                      <a:pt x="269450" y="55054"/>
                      <a:pt x="269450" y="65437"/>
                      <a:pt x="269450" y="75819"/>
                    </a:cubicBezTo>
                    <a:close/>
                  </a:path>
                </a:pathLst>
              </a:custGeom>
              <a:solidFill>
                <a:srgbClr val="DA77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CD244C6-591B-410E-86F4-EDC90ABD0FC3}"/>
                  </a:ext>
                </a:extLst>
              </p:cNvPr>
              <p:cNvSpPr/>
              <p:nvPr/>
            </p:nvSpPr>
            <p:spPr>
              <a:xfrm>
                <a:off x="5810916" y="3615689"/>
                <a:ext cx="274701" cy="145800"/>
              </a:xfrm>
              <a:custGeom>
                <a:avLst/>
                <a:gdLst>
                  <a:gd name="connsiteX0" fmla="*/ 0 w 274701"/>
                  <a:gd name="connsiteY0" fmla="*/ 83248 h 145800"/>
                  <a:gd name="connsiteX1" fmla="*/ 0 w 274701"/>
                  <a:gd name="connsiteY1" fmla="*/ 50006 h 145800"/>
                  <a:gd name="connsiteX2" fmla="*/ 101537 w 274701"/>
                  <a:gd name="connsiteY2" fmla="*/ 91250 h 145800"/>
                  <a:gd name="connsiteX3" fmla="*/ 134969 w 274701"/>
                  <a:gd name="connsiteY3" fmla="*/ 105347 h 145800"/>
                  <a:gd name="connsiteX4" fmla="*/ 173546 w 274701"/>
                  <a:gd name="connsiteY4" fmla="*/ 97060 h 145800"/>
                  <a:gd name="connsiteX5" fmla="*/ 274701 w 274701"/>
                  <a:gd name="connsiteY5" fmla="*/ 0 h 145800"/>
                  <a:gd name="connsiteX6" fmla="*/ 235172 w 274701"/>
                  <a:gd name="connsiteY6" fmla="*/ 58483 h 145800"/>
                  <a:gd name="connsiteX7" fmla="*/ 185452 w 274701"/>
                  <a:gd name="connsiteY7" fmla="*/ 126968 h 145800"/>
                  <a:gd name="connsiteX8" fmla="*/ 141351 w 274701"/>
                  <a:gd name="connsiteY8" fmla="*/ 139160 h 145800"/>
                  <a:gd name="connsiteX9" fmla="*/ 14954 w 274701"/>
                  <a:gd name="connsiteY9" fmla="*/ 87154 h 145800"/>
                  <a:gd name="connsiteX10" fmla="*/ 0 w 274701"/>
                  <a:gd name="connsiteY10" fmla="*/ 83248 h 14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4701" h="145800">
                    <a:moveTo>
                      <a:pt x="0" y="83248"/>
                    </a:moveTo>
                    <a:cubicBezTo>
                      <a:pt x="0" y="72962"/>
                      <a:pt x="0" y="62579"/>
                      <a:pt x="0" y="50006"/>
                    </a:cubicBezTo>
                    <a:cubicBezTo>
                      <a:pt x="34671" y="64103"/>
                      <a:pt x="68104" y="77629"/>
                      <a:pt x="101537" y="91250"/>
                    </a:cubicBezTo>
                    <a:cubicBezTo>
                      <a:pt x="112776" y="95822"/>
                      <a:pt x="124778" y="99155"/>
                      <a:pt x="134969" y="105347"/>
                    </a:cubicBezTo>
                    <a:cubicBezTo>
                      <a:pt x="151448" y="115443"/>
                      <a:pt x="161544" y="109061"/>
                      <a:pt x="173546" y="97060"/>
                    </a:cubicBezTo>
                    <a:cubicBezTo>
                      <a:pt x="206502" y="64008"/>
                      <a:pt x="240887" y="32290"/>
                      <a:pt x="274701" y="0"/>
                    </a:cubicBezTo>
                    <a:cubicBezTo>
                      <a:pt x="266224" y="22670"/>
                      <a:pt x="248507" y="39148"/>
                      <a:pt x="235172" y="58483"/>
                    </a:cubicBezTo>
                    <a:cubicBezTo>
                      <a:pt x="219266" y="81725"/>
                      <a:pt x="201740" y="103918"/>
                      <a:pt x="185452" y="126968"/>
                    </a:cubicBezTo>
                    <a:cubicBezTo>
                      <a:pt x="169831" y="149066"/>
                      <a:pt x="166116" y="149733"/>
                      <a:pt x="141351" y="139160"/>
                    </a:cubicBezTo>
                    <a:cubicBezTo>
                      <a:pt x="99441" y="121253"/>
                      <a:pt x="57150" y="104299"/>
                      <a:pt x="14954" y="87154"/>
                    </a:cubicBezTo>
                    <a:cubicBezTo>
                      <a:pt x="10287" y="85344"/>
                      <a:pt x="5048" y="84582"/>
                      <a:pt x="0" y="83248"/>
                    </a:cubicBezTo>
                    <a:close/>
                  </a:path>
                </a:pathLst>
              </a:custGeom>
              <a:solidFill>
                <a:srgbClr val="ED8A5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7D867B-572A-4155-849B-9B689DF22F74}"/>
                </a:ext>
              </a:extLst>
            </p:cNvPr>
            <p:cNvSpPr/>
            <p:nvPr/>
          </p:nvSpPr>
          <p:spPr>
            <a:xfrm>
              <a:off x="5853532" y="2895491"/>
              <a:ext cx="226084" cy="220308"/>
            </a:xfrm>
            <a:custGeom>
              <a:avLst/>
              <a:gdLst>
                <a:gd name="connsiteX0" fmla="*/ 226084 w 226084"/>
                <a:gd name="connsiteY0" fmla="*/ 78023 h 220308"/>
                <a:gd name="connsiteX1" fmla="*/ 180555 w 226084"/>
                <a:gd name="connsiteY1" fmla="*/ 204420 h 220308"/>
                <a:gd name="connsiteX2" fmla="*/ 141788 w 226084"/>
                <a:gd name="connsiteY2" fmla="*/ 218803 h 220308"/>
                <a:gd name="connsiteX3" fmla="*/ 13867 w 226084"/>
                <a:gd name="connsiteY3" fmla="*/ 134316 h 220308"/>
                <a:gd name="connsiteX4" fmla="*/ 532 w 226084"/>
                <a:gd name="connsiteY4" fmla="*/ 87453 h 220308"/>
                <a:gd name="connsiteX5" fmla="*/ 75018 w 226084"/>
                <a:gd name="connsiteY5" fmla="*/ 46972 h 220308"/>
                <a:gd name="connsiteX6" fmla="*/ 88067 w 226084"/>
                <a:gd name="connsiteY6" fmla="*/ 52401 h 220308"/>
                <a:gd name="connsiteX7" fmla="*/ 106736 w 226084"/>
                <a:gd name="connsiteY7" fmla="*/ 45734 h 220308"/>
                <a:gd name="connsiteX8" fmla="*/ 168458 w 226084"/>
                <a:gd name="connsiteY8" fmla="*/ 299 h 220308"/>
                <a:gd name="connsiteX9" fmla="*/ 223513 w 226084"/>
                <a:gd name="connsiteY9" fmla="*/ 58307 h 220308"/>
                <a:gd name="connsiteX10" fmla="*/ 226084 w 226084"/>
                <a:gd name="connsiteY10" fmla="*/ 78023 h 22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084" h="220308">
                  <a:moveTo>
                    <a:pt x="226084" y="78023"/>
                  </a:moveTo>
                  <a:cubicBezTo>
                    <a:pt x="224370" y="128601"/>
                    <a:pt x="207796" y="168511"/>
                    <a:pt x="180555" y="204420"/>
                  </a:cubicBezTo>
                  <a:cubicBezTo>
                    <a:pt x="170554" y="217565"/>
                    <a:pt x="158362" y="223280"/>
                    <a:pt x="141788" y="218803"/>
                  </a:cubicBezTo>
                  <a:cubicBezTo>
                    <a:pt x="89782" y="204801"/>
                    <a:pt x="45681" y="178798"/>
                    <a:pt x="13867" y="134316"/>
                  </a:cubicBezTo>
                  <a:cubicBezTo>
                    <a:pt x="3961" y="120505"/>
                    <a:pt x="-1849" y="104884"/>
                    <a:pt x="532" y="87453"/>
                  </a:cubicBezTo>
                  <a:cubicBezTo>
                    <a:pt x="5295" y="52687"/>
                    <a:pt x="37585" y="35256"/>
                    <a:pt x="75018" y="46972"/>
                  </a:cubicBezTo>
                  <a:cubicBezTo>
                    <a:pt x="79495" y="48401"/>
                    <a:pt x="84257" y="49829"/>
                    <a:pt x="88067" y="52401"/>
                  </a:cubicBezTo>
                  <a:cubicBezTo>
                    <a:pt x="97687" y="58878"/>
                    <a:pt x="102355" y="57354"/>
                    <a:pt x="106736" y="45734"/>
                  </a:cubicBezTo>
                  <a:cubicBezTo>
                    <a:pt x="119690" y="11634"/>
                    <a:pt x="139693" y="-2272"/>
                    <a:pt x="168458" y="299"/>
                  </a:cubicBezTo>
                  <a:cubicBezTo>
                    <a:pt x="193890" y="2490"/>
                    <a:pt x="217703" y="27350"/>
                    <a:pt x="223513" y="58307"/>
                  </a:cubicBezTo>
                  <a:cubicBezTo>
                    <a:pt x="225132" y="66498"/>
                    <a:pt x="225704" y="74785"/>
                    <a:pt x="226084" y="78023"/>
                  </a:cubicBezTo>
                  <a:close/>
                </a:path>
              </a:pathLst>
            </a:custGeom>
            <a:solidFill>
              <a:srgbClr val="E760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6A9885A-33B7-4889-9417-2801F16A85AC}"/>
                </a:ext>
              </a:extLst>
            </p:cNvPr>
            <p:cNvSpPr/>
            <p:nvPr/>
          </p:nvSpPr>
          <p:spPr>
            <a:xfrm>
              <a:off x="6122744" y="3145469"/>
              <a:ext cx="197738" cy="193802"/>
            </a:xfrm>
            <a:custGeom>
              <a:avLst/>
              <a:gdLst>
                <a:gd name="connsiteX0" fmla="*/ 197665 w 197738"/>
                <a:gd name="connsiteY0" fmla="*/ 76743 h 193802"/>
                <a:gd name="connsiteX1" fmla="*/ 156040 w 197738"/>
                <a:gd name="connsiteY1" fmla="*/ 152276 h 193802"/>
                <a:gd name="connsiteX2" fmla="*/ 88699 w 197738"/>
                <a:gd name="connsiteY2" fmla="*/ 191043 h 193802"/>
                <a:gd name="connsiteX3" fmla="*/ 60028 w 197738"/>
                <a:gd name="connsiteY3" fmla="*/ 188185 h 193802"/>
                <a:gd name="connsiteX4" fmla="*/ 307 w 197738"/>
                <a:gd name="connsiteY4" fmla="*/ 47120 h 193802"/>
                <a:gd name="connsiteX5" fmla="*/ 35835 w 197738"/>
                <a:gd name="connsiteY5" fmla="*/ 1114 h 193802"/>
                <a:gd name="connsiteX6" fmla="*/ 90223 w 197738"/>
                <a:gd name="connsiteY6" fmla="*/ 26451 h 193802"/>
                <a:gd name="connsiteX7" fmla="*/ 118702 w 197738"/>
                <a:gd name="connsiteY7" fmla="*/ 32166 h 193802"/>
                <a:gd name="connsiteX8" fmla="*/ 173852 w 197738"/>
                <a:gd name="connsiteY8" fmla="*/ 28261 h 193802"/>
                <a:gd name="connsiteX9" fmla="*/ 197665 w 197738"/>
                <a:gd name="connsiteY9" fmla="*/ 76743 h 19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738" h="193802">
                  <a:moveTo>
                    <a:pt x="197665" y="76743"/>
                  </a:moveTo>
                  <a:cubicBezTo>
                    <a:pt x="197093" y="109223"/>
                    <a:pt x="178234" y="131893"/>
                    <a:pt x="156040" y="152276"/>
                  </a:cubicBezTo>
                  <a:cubicBezTo>
                    <a:pt x="136610" y="170088"/>
                    <a:pt x="113845" y="182851"/>
                    <a:pt x="88699" y="191043"/>
                  </a:cubicBezTo>
                  <a:cubicBezTo>
                    <a:pt x="78793" y="194281"/>
                    <a:pt x="67934" y="196091"/>
                    <a:pt x="60028" y="188185"/>
                  </a:cubicBezTo>
                  <a:cubicBezTo>
                    <a:pt x="21071" y="149323"/>
                    <a:pt x="-3027" y="103413"/>
                    <a:pt x="307" y="47120"/>
                  </a:cubicBezTo>
                  <a:cubicBezTo>
                    <a:pt x="1831" y="21879"/>
                    <a:pt x="16880" y="4829"/>
                    <a:pt x="35835" y="1114"/>
                  </a:cubicBezTo>
                  <a:cubicBezTo>
                    <a:pt x="59838" y="-3553"/>
                    <a:pt x="78507" y="6734"/>
                    <a:pt x="90223" y="26451"/>
                  </a:cubicBezTo>
                  <a:cubicBezTo>
                    <a:pt x="98986" y="41119"/>
                    <a:pt x="105082" y="43024"/>
                    <a:pt x="118702" y="32166"/>
                  </a:cubicBezTo>
                  <a:cubicBezTo>
                    <a:pt x="135276" y="18926"/>
                    <a:pt x="155088" y="17402"/>
                    <a:pt x="173852" y="28261"/>
                  </a:cubicBezTo>
                  <a:cubicBezTo>
                    <a:pt x="191950" y="38738"/>
                    <a:pt x="198522" y="56074"/>
                    <a:pt x="197665" y="76743"/>
                  </a:cubicBezTo>
                  <a:close/>
                </a:path>
              </a:pathLst>
            </a:custGeom>
            <a:solidFill>
              <a:srgbClr val="E760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26A0D1-537E-413F-A3DB-E84CFDD21F8F}"/>
                </a:ext>
              </a:extLst>
            </p:cNvPr>
            <p:cNvSpPr/>
            <p:nvPr/>
          </p:nvSpPr>
          <p:spPr>
            <a:xfrm>
              <a:off x="5920575" y="3310777"/>
              <a:ext cx="168202" cy="162428"/>
            </a:xfrm>
            <a:custGeom>
              <a:avLst/>
              <a:gdLst>
                <a:gd name="connsiteX0" fmla="*/ 168185 w 168202"/>
                <a:gd name="connsiteY0" fmla="*/ 64978 h 162428"/>
                <a:gd name="connsiteX1" fmla="*/ 126561 w 168202"/>
                <a:gd name="connsiteY1" fmla="*/ 153561 h 162428"/>
                <a:gd name="connsiteX2" fmla="*/ 100844 w 168202"/>
                <a:gd name="connsiteY2" fmla="*/ 161276 h 162428"/>
                <a:gd name="connsiteX3" fmla="*/ 10451 w 168202"/>
                <a:gd name="connsiteY3" fmla="*/ 98792 h 162428"/>
                <a:gd name="connsiteX4" fmla="*/ 8927 w 168202"/>
                <a:gd name="connsiteY4" fmla="*/ 42594 h 162428"/>
                <a:gd name="connsiteX5" fmla="*/ 64839 w 168202"/>
                <a:gd name="connsiteY5" fmla="*/ 35451 h 162428"/>
                <a:gd name="connsiteX6" fmla="*/ 81317 w 168202"/>
                <a:gd name="connsiteY6" fmla="*/ 33355 h 162428"/>
                <a:gd name="connsiteX7" fmla="*/ 133705 w 168202"/>
                <a:gd name="connsiteY7" fmla="*/ 1732 h 162428"/>
                <a:gd name="connsiteX8" fmla="*/ 168185 w 168202"/>
                <a:gd name="connsiteY8" fmla="*/ 64978 h 16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202" h="162428">
                  <a:moveTo>
                    <a:pt x="168185" y="64978"/>
                  </a:moveTo>
                  <a:cubicBezTo>
                    <a:pt x="166852" y="95172"/>
                    <a:pt x="151326" y="126414"/>
                    <a:pt x="126561" y="153561"/>
                  </a:cubicBezTo>
                  <a:cubicBezTo>
                    <a:pt x="119608" y="161181"/>
                    <a:pt x="111035" y="164324"/>
                    <a:pt x="100844" y="161276"/>
                  </a:cubicBezTo>
                  <a:cubicBezTo>
                    <a:pt x="64077" y="150036"/>
                    <a:pt x="32454" y="131177"/>
                    <a:pt x="10451" y="98792"/>
                  </a:cubicBezTo>
                  <a:cubicBezTo>
                    <a:pt x="-3169" y="78789"/>
                    <a:pt x="-3265" y="56882"/>
                    <a:pt x="8927" y="42594"/>
                  </a:cubicBezTo>
                  <a:cubicBezTo>
                    <a:pt x="21024" y="28497"/>
                    <a:pt x="42836" y="25640"/>
                    <a:pt x="64839" y="35451"/>
                  </a:cubicBezTo>
                  <a:cubicBezTo>
                    <a:pt x="70840" y="38118"/>
                    <a:pt x="75507" y="44118"/>
                    <a:pt x="81317" y="33355"/>
                  </a:cubicBezTo>
                  <a:cubicBezTo>
                    <a:pt x="97129" y="4304"/>
                    <a:pt x="112369" y="-4078"/>
                    <a:pt x="133705" y="1732"/>
                  </a:cubicBezTo>
                  <a:cubicBezTo>
                    <a:pt x="155136" y="7447"/>
                    <a:pt x="168757" y="29545"/>
                    <a:pt x="168185" y="64978"/>
                  </a:cubicBezTo>
                  <a:close/>
                </a:path>
              </a:pathLst>
            </a:custGeom>
            <a:solidFill>
              <a:srgbClr val="E760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5353890" y="1068347"/>
            <a:ext cx="8072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</a:rPr>
              <a:t>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724730" y="1526870"/>
            <a:ext cx="3708856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8684" y="3027710"/>
            <a:ext cx="5526502" cy="68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5095092" y="2482400"/>
            <a:ext cx="725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ô li?</a:t>
            </a:r>
            <a:endParaRPr lang="vi-VN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227890" y="3123054"/>
            <a:ext cx="420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  <a:p>
            <a:pPr defTabSz="685800">
              <a:buClrTx/>
              <a:defRPr/>
            </a:pP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78972" y="5110828"/>
            <a:ext cx="60438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25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được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kết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hợp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cơ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bản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cong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dưới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và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cong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trái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nối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liền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nhau</a:t>
            </a:r>
            <a:r>
              <a:rPr lang="en-US" sz="26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2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60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3" grpId="0"/>
      <p:bldP spid="127" grpId="0"/>
      <p:bldP spid="128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C hoa - Instructions for capital letter C - 大写字母C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077" y="415738"/>
            <a:ext cx="9197623" cy="608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ounded Rectangle 248"/>
          <p:cNvSpPr/>
          <p:nvPr/>
        </p:nvSpPr>
        <p:spPr>
          <a:xfrm>
            <a:off x="5136302" y="3674765"/>
            <a:ext cx="7028411" cy="18124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5002276" y="1655386"/>
            <a:ext cx="7189724" cy="176882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6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aphic 1">
            <a:extLst>
              <a:ext uri="{FF2B5EF4-FFF2-40B4-BE49-F238E27FC236}">
                <a16:creationId xmlns:a16="http://schemas.microsoft.com/office/drawing/2014/main" id="{0D9F1EEA-BB8E-4A59-9062-35DBD3487AF5}"/>
              </a:ext>
            </a:extLst>
          </p:cNvPr>
          <p:cNvGrpSpPr/>
          <p:nvPr/>
        </p:nvGrpSpPr>
        <p:grpSpPr>
          <a:xfrm>
            <a:off x="731710" y="2567447"/>
            <a:ext cx="3548729" cy="3997928"/>
            <a:chOff x="4465510" y="602169"/>
            <a:chExt cx="3548729" cy="399792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B82571-C645-4F1B-8047-AE967B360EEB}"/>
                </a:ext>
              </a:extLst>
            </p:cNvPr>
            <p:cNvSpPr/>
            <p:nvPr/>
          </p:nvSpPr>
          <p:spPr>
            <a:xfrm>
              <a:off x="7383017" y="2277331"/>
              <a:ext cx="91249" cy="129540"/>
            </a:xfrm>
            <a:custGeom>
              <a:avLst/>
              <a:gdLst>
                <a:gd name="connsiteX0" fmla="*/ 91250 w 91249"/>
                <a:gd name="connsiteY0" fmla="*/ 64770 h 129540"/>
                <a:gd name="connsiteX1" fmla="*/ 45625 w 91249"/>
                <a:gd name="connsiteY1" fmla="*/ 129540 h 129540"/>
                <a:gd name="connsiteX2" fmla="*/ 0 w 91249"/>
                <a:gd name="connsiteY2" fmla="*/ 64770 h 129540"/>
                <a:gd name="connsiteX3" fmla="*/ 45625 w 91249"/>
                <a:gd name="connsiteY3" fmla="*/ 0 h 129540"/>
                <a:gd name="connsiteX4" fmla="*/ 91250 w 91249"/>
                <a:gd name="connsiteY4" fmla="*/ 6477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49" h="129540">
                  <a:moveTo>
                    <a:pt x="91250" y="64770"/>
                  </a:moveTo>
                  <a:cubicBezTo>
                    <a:pt x="70961" y="77915"/>
                    <a:pt x="54673" y="101060"/>
                    <a:pt x="45625" y="129540"/>
                  </a:cubicBezTo>
                  <a:cubicBezTo>
                    <a:pt x="36576" y="101060"/>
                    <a:pt x="20288" y="77915"/>
                    <a:pt x="0" y="64770"/>
                  </a:cubicBezTo>
                  <a:cubicBezTo>
                    <a:pt x="20288" y="51625"/>
                    <a:pt x="36576" y="28480"/>
                    <a:pt x="45625" y="0"/>
                  </a:cubicBezTo>
                  <a:cubicBezTo>
                    <a:pt x="54578" y="28575"/>
                    <a:pt x="70961" y="51625"/>
                    <a:pt x="91250" y="64770"/>
                  </a:cubicBezTo>
                  <a:close/>
                </a:path>
              </a:pathLst>
            </a:custGeom>
            <a:solidFill>
              <a:srgbClr val="EE99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A3B1199-3F93-439A-9EC1-D58BF313E0DF}"/>
                </a:ext>
              </a:extLst>
            </p:cNvPr>
            <p:cNvSpPr/>
            <p:nvPr/>
          </p:nvSpPr>
          <p:spPr>
            <a:xfrm>
              <a:off x="7337488" y="1577149"/>
              <a:ext cx="77724" cy="110489"/>
            </a:xfrm>
            <a:custGeom>
              <a:avLst/>
              <a:gdLst>
                <a:gd name="connsiteX0" fmla="*/ 77724 w 77724"/>
                <a:gd name="connsiteY0" fmla="*/ 55245 h 110489"/>
                <a:gd name="connsiteX1" fmla="*/ 38862 w 77724"/>
                <a:gd name="connsiteY1" fmla="*/ 110490 h 110489"/>
                <a:gd name="connsiteX2" fmla="*/ 0 w 77724"/>
                <a:gd name="connsiteY2" fmla="*/ 55245 h 110489"/>
                <a:gd name="connsiteX3" fmla="*/ 38862 w 77724"/>
                <a:gd name="connsiteY3" fmla="*/ 0 h 110489"/>
                <a:gd name="connsiteX4" fmla="*/ 77724 w 77724"/>
                <a:gd name="connsiteY4" fmla="*/ 55245 h 11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" h="110489">
                  <a:moveTo>
                    <a:pt x="77724" y="55245"/>
                  </a:moveTo>
                  <a:cubicBezTo>
                    <a:pt x="60388" y="66484"/>
                    <a:pt x="46577" y="86106"/>
                    <a:pt x="38862" y="110490"/>
                  </a:cubicBezTo>
                  <a:cubicBezTo>
                    <a:pt x="31147" y="86201"/>
                    <a:pt x="17240" y="66484"/>
                    <a:pt x="0" y="55245"/>
                  </a:cubicBezTo>
                  <a:cubicBezTo>
                    <a:pt x="17336" y="44005"/>
                    <a:pt x="31147" y="24384"/>
                    <a:pt x="38862" y="0"/>
                  </a:cubicBezTo>
                  <a:cubicBezTo>
                    <a:pt x="46482" y="24384"/>
                    <a:pt x="60388" y="44005"/>
                    <a:pt x="77724" y="55245"/>
                  </a:cubicBezTo>
                  <a:close/>
                </a:path>
              </a:pathLst>
            </a:custGeom>
            <a:solidFill>
              <a:srgbClr val="EE99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B0F46F-9FA1-484E-8688-822BBFACD240}"/>
                </a:ext>
              </a:extLst>
            </p:cNvPr>
            <p:cNvSpPr/>
            <p:nvPr/>
          </p:nvSpPr>
          <p:spPr>
            <a:xfrm>
              <a:off x="4853082" y="3250977"/>
              <a:ext cx="62102" cy="88391"/>
            </a:xfrm>
            <a:custGeom>
              <a:avLst/>
              <a:gdLst>
                <a:gd name="connsiteX0" fmla="*/ 62103 w 62102"/>
                <a:gd name="connsiteY0" fmla="*/ 44196 h 88391"/>
                <a:gd name="connsiteX1" fmla="*/ 31051 w 62102"/>
                <a:gd name="connsiteY1" fmla="*/ 88392 h 88391"/>
                <a:gd name="connsiteX2" fmla="*/ 0 w 62102"/>
                <a:gd name="connsiteY2" fmla="*/ 44196 h 88391"/>
                <a:gd name="connsiteX3" fmla="*/ 31051 w 62102"/>
                <a:gd name="connsiteY3" fmla="*/ 0 h 88391"/>
                <a:gd name="connsiteX4" fmla="*/ 62103 w 62102"/>
                <a:gd name="connsiteY4" fmla="*/ 44196 h 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2" h="88391">
                  <a:moveTo>
                    <a:pt x="62103" y="44196"/>
                  </a:moveTo>
                  <a:cubicBezTo>
                    <a:pt x="48196" y="53150"/>
                    <a:pt x="37148" y="68961"/>
                    <a:pt x="31051" y="88392"/>
                  </a:cubicBezTo>
                  <a:cubicBezTo>
                    <a:pt x="24955" y="68961"/>
                    <a:pt x="13811" y="53150"/>
                    <a:pt x="0" y="44196"/>
                  </a:cubicBezTo>
                  <a:cubicBezTo>
                    <a:pt x="13906" y="35243"/>
                    <a:pt x="24955" y="19431"/>
                    <a:pt x="31051" y="0"/>
                  </a:cubicBezTo>
                  <a:cubicBezTo>
                    <a:pt x="37148" y="19526"/>
                    <a:pt x="48292" y="35243"/>
                    <a:pt x="62103" y="44196"/>
                  </a:cubicBezTo>
                  <a:close/>
                </a:path>
              </a:pathLst>
            </a:custGeom>
            <a:solidFill>
              <a:srgbClr val="EE99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81E7C74-DFDA-4FE8-8DE8-0E8C4E230F4F}"/>
                </a:ext>
              </a:extLst>
            </p:cNvPr>
            <p:cNvSpPr/>
            <p:nvPr/>
          </p:nvSpPr>
          <p:spPr>
            <a:xfrm>
              <a:off x="4465510" y="1407318"/>
              <a:ext cx="62102" cy="88391"/>
            </a:xfrm>
            <a:custGeom>
              <a:avLst/>
              <a:gdLst>
                <a:gd name="connsiteX0" fmla="*/ 62103 w 62102"/>
                <a:gd name="connsiteY0" fmla="*/ 44196 h 88391"/>
                <a:gd name="connsiteX1" fmla="*/ 31052 w 62102"/>
                <a:gd name="connsiteY1" fmla="*/ 88392 h 88391"/>
                <a:gd name="connsiteX2" fmla="*/ 0 w 62102"/>
                <a:gd name="connsiteY2" fmla="*/ 44196 h 88391"/>
                <a:gd name="connsiteX3" fmla="*/ 31052 w 62102"/>
                <a:gd name="connsiteY3" fmla="*/ 0 h 88391"/>
                <a:gd name="connsiteX4" fmla="*/ 62103 w 62102"/>
                <a:gd name="connsiteY4" fmla="*/ 44196 h 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2" h="88391">
                  <a:moveTo>
                    <a:pt x="62103" y="44196"/>
                  </a:moveTo>
                  <a:cubicBezTo>
                    <a:pt x="48196" y="53150"/>
                    <a:pt x="37148" y="68961"/>
                    <a:pt x="31052" y="88392"/>
                  </a:cubicBezTo>
                  <a:cubicBezTo>
                    <a:pt x="24956" y="68961"/>
                    <a:pt x="13811" y="53150"/>
                    <a:pt x="0" y="44196"/>
                  </a:cubicBezTo>
                  <a:cubicBezTo>
                    <a:pt x="13906" y="35242"/>
                    <a:pt x="24956" y="19431"/>
                    <a:pt x="31052" y="0"/>
                  </a:cubicBezTo>
                  <a:cubicBezTo>
                    <a:pt x="37052" y="19526"/>
                    <a:pt x="48196" y="35242"/>
                    <a:pt x="62103" y="44196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282A082-4204-4513-B4F5-745CE872C577}"/>
                </a:ext>
              </a:extLst>
            </p:cNvPr>
            <p:cNvSpPr/>
            <p:nvPr/>
          </p:nvSpPr>
          <p:spPr>
            <a:xfrm>
              <a:off x="7007923" y="602169"/>
              <a:ext cx="62103" cy="88392"/>
            </a:xfrm>
            <a:custGeom>
              <a:avLst/>
              <a:gdLst>
                <a:gd name="connsiteX0" fmla="*/ 62103 w 62103"/>
                <a:gd name="connsiteY0" fmla="*/ 44196 h 88392"/>
                <a:gd name="connsiteX1" fmla="*/ 31052 w 62103"/>
                <a:gd name="connsiteY1" fmla="*/ 88392 h 88392"/>
                <a:gd name="connsiteX2" fmla="*/ 0 w 62103"/>
                <a:gd name="connsiteY2" fmla="*/ 44196 h 88392"/>
                <a:gd name="connsiteX3" fmla="*/ 31052 w 62103"/>
                <a:gd name="connsiteY3" fmla="*/ 0 h 88392"/>
                <a:gd name="connsiteX4" fmla="*/ 62103 w 62103"/>
                <a:gd name="connsiteY4" fmla="*/ 44196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" h="88392">
                  <a:moveTo>
                    <a:pt x="62103" y="44196"/>
                  </a:moveTo>
                  <a:cubicBezTo>
                    <a:pt x="48196" y="53150"/>
                    <a:pt x="37148" y="68961"/>
                    <a:pt x="31052" y="88392"/>
                  </a:cubicBezTo>
                  <a:cubicBezTo>
                    <a:pt x="24955" y="68961"/>
                    <a:pt x="13811" y="53150"/>
                    <a:pt x="0" y="44196"/>
                  </a:cubicBezTo>
                  <a:cubicBezTo>
                    <a:pt x="13907" y="35243"/>
                    <a:pt x="24955" y="19431"/>
                    <a:pt x="31052" y="0"/>
                  </a:cubicBezTo>
                  <a:cubicBezTo>
                    <a:pt x="37148" y="19526"/>
                    <a:pt x="48292" y="35243"/>
                    <a:pt x="62103" y="44196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15752E6-F987-41E3-94FE-D16B7FBC2FFD}"/>
                </a:ext>
              </a:extLst>
            </p:cNvPr>
            <p:cNvSpPr/>
            <p:nvPr/>
          </p:nvSpPr>
          <p:spPr>
            <a:xfrm>
              <a:off x="7101458" y="793241"/>
              <a:ext cx="62102" cy="88392"/>
            </a:xfrm>
            <a:custGeom>
              <a:avLst/>
              <a:gdLst>
                <a:gd name="connsiteX0" fmla="*/ 62103 w 62102"/>
                <a:gd name="connsiteY0" fmla="*/ 44196 h 88392"/>
                <a:gd name="connsiteX1" fmla="*/ 31052 w 62102"/>
                <a:gd name="connsiteY1" fmla="*/ 88392 h 88392"/>
                <a:gd name="connsiteX2" fmla="*/ 0 w 62102"/>
                <a:gd name="connsiteY2" fmla="*/ 44196 h 88392"/>
                <a:gd name="connsiteX3" fmla="*/ 31052 w 62102"/>
                <a:gd name="connsiteY3" fmla="*/ 0 h 88392"/>
                <a:gd name="connsiteX4" fmla="*/ 62103 w 62102"/>
                <a:gd name="connsiteY4" fmla="*/ 44196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2" h="88392">
                  <a:moveTo>
                    <a:pt x="62103" y="44196"/>
                  </a:moveTo>
                  <a:cubicBezTo>
                    <a:pt x="48196" y="53150"/>
                    <a:pt x="37147" y="68961"/>
                    <a:pt x="31052" y="88392"/>
                  </a:cubicBezTo>
                  <a:cubicBezTo>
                    <a:pt x="24955" y="68961"/>
                    <a:pt x="13811" y="53150"/>
                    <a:pt x="0" y="44196"/>
                  </a:cubicBezTo>
                  <a:cubicBezTo>
                    <a:pt x="13906" y="35242"/>
                    <a:pt x="24955" y="19431"/>
                    <a:pt x="31052" y="0"/>
                  </a:cubicBezTo>
                  <a:cubicBezTo>
                    <a:pt x="37147" y="19526"/>
                    <a:pt x="48292" y="35242"/>
                    <a:pt x="62103" y="44196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CF9511-640A-49C6-8339-30934C285A62}"/>
                </a:ext>
              </a:extLst>
            </p:cNvPr>
            <p:cNvSpPr/>
            <p:nvPr/>
          </p:nvSpPr>
          <p:spPr>
            <a:xfrm>
              <a:off x="4465510" y="3235546"/>
              <a:ext cx="62102" cy="88391"/>
            </a:xfrm>
            <a:custGeom>
              <a:avLst/>
              <a:gdLst>
                <a:gd name="connsiteX0" fmla="*/ 62103 w 62102"/>
                <a:gd name="connsiteY0" fmla="*/ 44196 h 88391"/>
                <a:gd name="connsiteX1" fmla="*/ 31052 w 62102"/>
                <a:gd name="connsiteY1" fmla="*/ 88392 h 88391"/>
                <a:gd name="connsiteX2" fmla="*/ 0 w 62102"/>
                <a:gd name="connsiteY2" fmla="*/ 44196 h 88391"/>
                <a:gd name="connsiteX3" fmla="*/ 31052 w 62102"/>
                <a:gd name="connsiteY3" fmla="*/ 0 h 88391"/>
                <a:gd name="connsiteX4" fmla="*/ 62103 w 62102"/>
                <a:gd name="connsiteY4" fmla="*/ 44196 h 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2" h="88391">
                  <a:moveTo>
                    <a:pt x="62103" y="44196"/>
                  </a:moveTo>
                  <a:cubicBezTo>
                    <a:pt x="48196" y="53149"/>
                    <a:pt x="37148" y="68961"/>
                    <a:pt x="31052" y="88392"/>
                  </a:cubicBezTo>
                  <a:cubicBezTo>
                    <a:pt x="24956" y="68961"/>
                    <a:pt x="13811" y="53149"/>
                    <a:pt x="0" y="44196"/>
                  </a:cubicBezTo>
                  <a:cubicBezTo>
                    <a:pt x="13906" y="35243"/>
                    <a:pt x="24956" y="19431"/>
                    <a:pt x="31052" y="0"/>
                  </a:cubicBezTo>
                  <a:cubicBezTo>
                    <a:pt x="37052" y="19526"/>
                    <a:pt x="48196" y="35243"/>
                    <a:pt x="62103" y="44196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6E1B51B-4A18-4FBE-9E27-A0F89AD14A4A}"/>
                </a:ext>
              </a:extLst>
            </p:cNvPr>
            <p:cNvSpPr/>
            <p:nvPr/>
          </p:nvSpPr>
          <p:spPr>
            <a:xfrm>
              <a:off x="5977985" y="4511706"/>
              <a:ext cx="62103" cy="88391"/>
            </a:xfrm>
            <a:custGeom>
              <a:avLst/>
              <a:gdLst>
                <a:gd name="connsiteX0" fmla="*/ 62103 w 62103"/>
                <a:gd name="connsiteY0" fmla="*/ 44196 h 88391"/>
                <a:gd name="connsiteX1" fmla="*/ 31051 w 62103"/>
                <a:gd name="connsiteY1" fmla="*/ 88392 h 88391"/>
                <a:gd name="connsiteX2" fmla="*/ 0 w 62103"/>
                <a:gd name="connsiteY2" fmla="*/ 44196 h 88391"/>
                <a:gd name="connsiteX3" fmla="*/ 31051 w 62103"/>
                <a:gd name="connsiteY3" fmla="*/ 0 h 88391"/>
                <a:gd name="connsiteX4" fmla="*/ 62103 w 62103"/>
                <a:gd name="connsiteY4" fmla="*/ 44196 h 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" h="88391">
                  <a:moveTo>
                    <a:pt x="62103" y="44196"/>
                  </a:moveTo>
                  <a:cubicBezTo>
                    <a:pt x="48196" y="53149"/>
                    <a:pt x="37147" y="68961"/>
                    <a:pt x="31051" y="88392"/>
                  </a:cubicBezTo>
                  <a:cubicBezTo>
                    <a:pt x="24955" y="68961"/>
                    <a:pt x="13811" y="53149"/>
                    <a:pt x="0" y="44196"/>
                  </a:cubicBezTo>
                  <a:cubicBezTo>
                    <a:pt x="13907" y="35242"/>
                    <a:pt x="24955" y="19431"/>
                    <a:pt x="31051" y="0"/>
                  </a:cubicBezTo>
                  <a:cubicBezTo>
                    <a:pt x="37052" y="19526"/>
                    <a:pt x="48196" y="35242"/>
                    <a:pt x="62103" y="44196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58461D-B95F-459A-9A85-01A2D8260995}"/>
                </a:ext>
              </a:extLst>
            </p:cNvPr>
            <p:cNvSpPr/>
            <p:nvPr/>
          </p:nvSpPr>
          <p:spPr>
            <a:xfrm>
              <a:off x="7952136" y="2014156"/>
              <a:ext cx="62103" cy="88391"/>
            </a:xfrm>
            <a:custGeom>
              <a:avLst/>
              <a:gdLst>
                <a:gd name="connsiteX0" fmla="*/ 62103 w 62103"/>
                <a:gd name="connsiteY0" fmla="*/ 44196 h 88391"/>
                <a:gd name="connsiteX1" fmla="*/ 31052 w 62103"/>
                <a:gd name="connsiteY1" fmla="*/ 88392 h 88391"/>
                <a:gd name="connsiteX2" fmla="*/ 0 w 62103"/>
                <a:gd name="connsiteY2" fmla="*/ 44196 h 88391"/>
                <a:gd name="connsiteX3" fmla="*/ 31052 w 62103"/>
                <a:gd name="connsiteY3" fmla="*/ 0 h 88391"/>
                <a:gd name="connsiteX4" fmla="*/ 62103 w 62103"/>
                <a:gd name="connsiteY4" fmla="*/ 44196 h 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" h="88391">
                  <a:moveTo>
                    <a:pt x="62103" y="44196"/>
                  </a:moveTo>
                  <a:cubicBezTo>
                    <a:pt x="48196" y="53149"/>
                    <a:pt x="37147" y="68961"/>
                    <a:pt x="31052" y="88392"/>
                  </a:cubicBezTo>
                  <a:cubicBezTo>
                    <a:pt x="24955" y="68961"/>
                    <a:pt x="13811" y="53149"/>
                    <a:pt x="0" y="44196"/>
                  </a:cubicBezTo>
                  <a:cubicBezTo>
                    <a:pt x="13906" y="35242"/>
                    <a:pt x="24955" y="19431"/>
                    <a:pt x="31052" y="0"/>
                  </a:cubicBezTo>
                  <a:cubicBezTo>
                    <a:pt x="37147" y="19526"/>
                    <a:pt x="48292" y="35242"/>
                    <a:pt x="62103" y="44196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5" name="Graphic 1">
            <a:extLst>
              <a:ext uri="{FF2B5EF4-FFF2-40B4-BE49-F238E27FC236}">
                <a16:creationId xmlns:a16="http://schemas.microsoft.com/office/drawing/2014/main" id="{0D9F1EEA-BB8E-4A59-9062-35DBD3487AF5}"/>
              </a:ext>
            </a:extLst>
          </p:cNvPr>
          <p:cNvGrpSpPr/>
          <p:nvPr/>
        </p:nvGrpSpPr>
        <p:grpSpPr>
          <a:xfrm>
            <a:off x="-756158" y="3416791"/>
            <a:ext cx="3536103" cy="3761986"/>
            <a:chOff x="3733800" y="1150531"/>
            <a:chExt cx="3536103" cy="3761986"/>
          </a:xfrm>
        </p:grpSpPr>
        <p:grpSp>
          <p:nvGrpSpPr>
            <p:cNvPr id="66" name="Graphic 1">
              <a:extLst>
                <a:ext uri="{FF2B5EF4-FFF2-40B4-BE49-F238E27FC236}">
                  <a16:creationId xmlns:a16="http://schemas.microsoft.com/office/drawing/2014/main" id="{0D9F1EEA-BB8E-4A59-9062-35DBD3487AF5}"/>
                </a:ext>
              </a:extLst>
            </p:cNvPr>
            <p:cNvGrpSpPr/>
            <p:nvPr/>
          </p:nvGrpSpPr>
          <p:grpSpPr>
            <a:xfrm>
              <a:off x="3733800" y="1574073"/>
              <a:ext cx="2420016" cy="3338445"/>
              <a:chOff x="3733800" y="1574073"/>
              <a:chExt cx="2420016" cy="3338445"/>
            </a:xfrm>
          </p:grpSpPr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0D9F1EEA-BB8E-4A59-9062-35DBD3487AF5}"/>
                  </a:ext>
                </a:extLst>
              </p:cNvPr>
              <p:cNvGrpSpPr/>
              <p:nvPr/>
            </p:nvGrpSpPr>
            <p:grpSpPr>
              <a:xfrm>
                <a:off x="3733800" y="1574073"/>
                <a:ext cx="2420016" cy="3338445"/>
                <a:chOff x="3733800" y="1574073"/>
                <a:chExt cx="2420016" cy="3338445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41DCBEA4-97A2-4865-A799-944CD1D72372}"/>
                    </a:ext>
                  </a:extLst>
                </p:cNvPr>
                <p:cNvSpPr/>
                <p:nvPr/>
              </p:nvSpPr>
              <p:spPr>
                <a:xfrm>
                  <a:off x="5161092" y="1574101"/>
                  <a:ext cx="82748" cy="186213"/>
                </a:xfrm>
                <a:custGeom>
                  <a:avLst/>
                  <a:gdLst>
                    <a:gd name="connsiteX0" fmla="*/ 70228 w 82748"/>
                    <a:gd name="connsiteY0" fmla="*/ 151257 h 186213"/>
                    <a:gd name="connsiteX1" fmla="*/ 80800 w 82748"/>
                    <a:gd name="connsiteY1" fmla="*/ 107918 h 186213"/>
                    <a:gd name="connsiteX2" fmla="*/ 80324 w 82748"/>
                    <a:gd name="connsiteY2" fmla="*/ 0 h 186213"/>
                    <a:gd name="connsiteX3" fmla="*/ 6791 w 82748"/>
                    <a:gd name="connsiteY3" fmla="*/ 30766 h 186213"/>
                    <a:gd name="connsiteX4" fmla="*/ 314 w 82748"/>
                    <a:gd name="connsiteY4" fmla="*/ 186214 h 186213"/>
                    <a:gd name="connsiteX5" fmla="*/ 25079 w 82748"/>
                    <a:gd name="connsiteY5" fmla="*/ 182404 h 186213"/>
                    <a:gd name="connsiteX6" fmla="*/ 70228 w 82748"/>
                    <a:gd name="connsiteY6" fmla="*/ 151257 h 186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48" h="186213">
                      <a:moveTo>
                        <a:pt x="70228" y="151257"/>
                      </a:moveTo>
                      <a:cubicBezTo>
                        <a:pt x="77752" y="138303"/>
                        <a:pt x="79657" y="122873"/>
                        <a:pt x="80800" y="107918"/>
                      </a:cubicBezTo>
                      <a:cubicBezTo>
                        <a:pt x="83563" y="72009"/>
                        <a:pt x="83372" y="35909"/>
                        <a:pt x="80324" y="0"/>
                      </a:cubicBezTo>
                      <a:cubicBezTo>
                        <a:pt x="45748" y="667"/>
                        <a:pt x="14983" y="14669"/>
                        <a:pt x="6791" y="30766"/>
                      </a:cubicBezTo>
                      <a:cubicBezTo>
                        <a:pt x="-638" y="45148"/>
                        <a:pt x="-353" y="102298"/>
                        <a:pt x="314" y="186214"/>
                      </a:cubicBezTo>
                      <a:cubicBezTo>
                        <a:pt x="8696" y="185642"/>
                        <a:pt x="16983" y="184499"/>
                        <a:pt x="25079" y="182404"/>
                      </a:cubicBezTo>
                      <a:cubicBezTo>
                        <a:pt x="43177" y="177641"/>
                        <a:pt x="60703" y="167449"/>
                        <a:pt x="70228" y="151257"/>
                      </a:cubicBezTo>
                      <a:close/>
                    </a:path>
                  </a:pathLst>
                </a:custGeom>
                <a:solidFill>
                  <a:srgbClr val="F9CFC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CEC0381-C1D1-4A8E-AAD8-E93A1EFB4D6D}"/>
                    </a:ext>
                  </a:extLst>
                </p:cNvPr>
                <p:cNvSpPr/>
                <p:nvPr/>
              </p:nvSpPr>
              <p:spPr>
                <a:xfrm>
                  <a:off x="5365946" y="2199607"/>
                  <a:ext cx="787870" cy="1810512"/>
                </a:xfrm>
                <a:custGeom>
                  <a:avLst/>
                  <a:gdLst>
                    <a:gd name="connsiteX0" fmla="*/ 787870 w 787870"/>
                    <a:gd name="connsiteY0" fmla="*/ 1462469 h 1810512"/>
                    <a:gd name="connsiteX1" fmla="*/ 71209 w 787870"/>
                    <a:gd name="connsiteY1" fmla="*/ 0 h 1810512"/>
                    <a:gd name="connsiteX2" fmla="*/ 9487 w 787870"/>
                    <a:gd name="connsiteY2" fmla="*/ 907447 h 1810512"/>
                    <a:gd name="connsiteX3" fmla="*/ 41491 w 787870"/>
                    <a:gd name="connsiteY3" fmla="*/ 1415606 h 1810512"/>
                    <a:gd name="connsiteX4" fmla="*/ 325527 w 787870"/>
                    <a:gd name="connsiteY4" fmla="*/ 1810512 h 1810512"/>
                    <a:gd name="connsiteX5" fmla="*/ 503073 w 787870"/>
                    <a:gd name="connsiteY5" fmla="*/ 1582198 h 1810512"/>
                    <a:gd name="connsiteX6" fmla="*/ 548698 w 787870"/>
                    <a:gd name="connsiteY6" fmla="*/ 1557814 h 1810512"/>
                    <a:gd name="connsiteX7" fmla="*/ 787870 w 787870"/>
                    <a:gd name="connsiteY7" fmla="*/ 1462469 h 181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7870" h="1810512">
                      <a:moveTo>
                        <a:pt x="787870" y="1462469"/>
                      </a:moveTo>
                      <a:cubicBezTo>
                        <a:pt x="787870" y="1462469"/>
                        <a:pt x="131217" y="277559"/>
                        <a:pt x="71209" y="0"/>
                      </a:cubicBezTo>
                      <a:cubicBezTo>
                        <a:pt x="50635" y="302514"/>
                        <a:pt x="30061" y="604933"/>
                        <a:pt x="9487" y="907447"/>
                      </a:cubicBezTo>
                      <a:cubicBezTo>
                        <a:pt x="-2133" y="1077944"/>
                        <a:pt x="-13087" y="1253681"/>
                        <a:pt x="41491" y="1415606"/>
                      </a:cubicBezTo>
                      <a:cubicBezTo>
                        <a:pt x="94164" y="1572101"/>
                        <a:pt x="201511" y="1698593"/>
                        <a:pt x="325527" y="1810512"/>
                      </a:cubicBezTo>
                      <a:lnTo>
                        <a:pt x="503073" y="1582198"/>
                      </a:lnTo>
                      <a:cubicBezTo>
                        <a:pt x="514122" y="1568006"/>
                        <a:pt x="530790" y="1559433"/>
                        <a:pt x="548698" y="1557814"/>
                      </a:cubicBezTo>
                      <a:cubicBezTo>
                        <a:pt x="673761" y="1546384"/>
                        <a:pt x="787870" y="1462469"/>
                        <a:pt x="787870" y="1462469"/>
                      </a:cubicBezTo>
                      <a:close/>
                    </a:path>
                  </a:pathLst>
                </a:custGeom>
                <a:solidFill>
                  <a:srgbClr val="E5977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220A672-ED04-41EB-845E-CD04C5880CE6}"/>
                    </a:ext>
                  </a:extLst>
                </p:cNvPr>
                <p:cNvSpPr/>
                <p:nvPr/>
              </p:nvSpPr>
              <p:spPr>
                <a:xfrm>
                  <a:off x="3733800" y="1574073"/>
                  <a:ext cx="1957578" cy="3338445"/>
                </a:xfrm>
                <a:custGeom>
                  <a:avLst/>
                  <a:gdLst>
                    <a:gd name="connsiteX0" fmla="*/ 1957578 w 1957578"/>
                    <a:gd name="connsiteY0" fmla="*/ 2436142 h 3338445"/>
                    <a:gd name="connsiteX1" fmla="*/ 1214914 w 1957578"/>
                    <a:gd name="connsiteY1" fmla="*/ 3338445 h 3338445"/>
                    <a:gd name="connsiteX2" fmla="*/ 0 w 1957578"/>
                    <a:gd name="connsiteY2" fmla="*/ 3338445 h 3338445"/>
                    <a:gd name="connsiteX3" fmla="*/ 0 w 1957578"/>
                    <a:gd name="connsiteY3" fmla="*/ 3039170 h 3338445"/>
                    <a:gd name="connsiteX4" fmla="*/ 1389126 w 1957578"/>
                    <a:gd name="connsiteY4" fmla="*/ 1705479 h 3338445"/>
                    <a:gd name="connsiteX5" fmla="*/ 1409891 w 1957578"/>
                    <a:gd name="connsiteY5" fmla="*/ 1608134 h 3338445"/>
                    <a:gd name="connsiteX6" fmla="*/ 1363313 w 1957578"/>
                    <a:gd name="connsiteY6" fmla="*/ 945860 h 3338445"/>
                    <a:gd name="connsiteX7" fmla="*/ 1427512 w 1957578"/>
                    <a:gd name="connsiteY7" fmla="*/ 186242 h 3338445"/>
                    <a:gd name="connsiteX8" fmla="*/ 1452277 w 1957578"/>
                    <a:gd name="connsiteY8" fmla="*/ 182432 h 3338445"/>
                    <a:gd name="connsiteX9" fmla="*/ 1497521 w 1957578"/>
                    <a:gd name="connsiteY9" fmla="*/ 151285 h 3338445"/>
                    <a:gd name="connsiteX10" fmla="*/ 1507998 w 1957578"/>
                    <a:gd name="connsiteY10" fmla="*/ 107946 h 3338445"/>
                    <a:gd name="connsiteX11" fmla="*/ 1507522 w 1957578"/>
                    <a:gd name="connsiteY11" fmla="*/ 28 h 3338445"/>
                    <a:gd name="connsiteX12" fmla="*/ 1616393 w 1957578"/>
                    <a:gd name="connsiteY12" fmla="*/ 76418 h 3338445"/>
                    <a:gd name="connsiteX13" fmla="*/ 1698974 w 1957578"/>
                    <a:gd name="connsiteY13" fmla="*/ 592102 h 3338445"/>
                    <a:gd name="connsiteX14" fmla="*/ 1703356 w 1957578"/>
                    <a:gd name="connsiteY14" fmla="*/ 625535 h 3338445"/>
                    <a:gd name="connsiteX15" fmla="*/ 1641634 w 1957578"/>
                    <a:gd name="connsiteY15" fmla="*/ 1532982 h 3338445"/>
                    <a:gd name="connsiteX16" fmla="*/ 1673638 w 1957578"/>
                    <a:gd name="connsiteY16" fmla="*/ 2041235 h 3338445"/>
                    <a:gd name="connsiteX17" fmla="*/ 1957578 w 1957578"/>
                    <a:gd name="connsiteY17" fmla="*/ 2436142 h 333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957578" h="3338445">
                      <a:moveTo>
                        <a:pt x="1957578" y="2436142"/>
                      </a:moveTo>
                      <a:lnTo>
                        <a:pt x="1214914" y="3338445"/>
                      </a:lnTo>
                      <a:lnTo>
                        <a:pt x="0" y="3338445"/>
                      </a:lnTo>
                      <a:lnTo>
                        <a:pt x="0" y="3039170"/>
                      </a:lnTo>
                      <a:lnTo>
                        <a:pt x="1389126" y="1705479"/>
                      </a:lnTo>
                      <a:cubicBezTo>
                        <a:pt x="1415225" y="1680238"/>
                        <a:pt x="1423416" y="1641852"/>
                        <a:pt x="1409891" y="1608134"/>
                      </a:cubicBezTo>
                      <a:cubicBezTo>
                        <a:pt x="1366647" y="1500311"/>
                        <a:pt x="1287209" y="1242755"/>
                        <a:pt x="1363313" y="945860"/>
                      </a:cubicBezTo>
                      <a:cubicBezTo>
                        <a:pt x="1432179" y="676874"/>
                        <a:pt x="1428845" y="368550"/>
                        <a:pt x="1427512" y="186242"/>
                      </a:cubicBezTo>
                      <a:cubicBezTo>
                        <a:pt x="1435894" y="185575"/>
                        <a:pt x="1444181" y="184527"/>
                        <a:pt x="1452277" y="182432"/>
                      </a:cubicBezTo>
                      <a:cubicBezTo>
                        <a:pt x="1470470" y="177669"/>
                        <a:pt x="1487996" y="167477"/>
                        <a:pt x="1497521" y="151285"/>
                      </a:cubicBezTo>
                      <a:cubicBezTo>
                        <a:pt x="1505045" y="138331"/>
                        <a:pt x="1506855" y="122900"/>
                        <a:pt x="1507998" y="107946"/>
                      </a:cubicBezTo>
                      <a:cubicBezTo>
                        <a:pt x="1510760" y="72037"/>
                        <a:pt x="1510570" y="35937"/>
                        <a:pt x="1507522" y="28"/>
                      </a:cubicBezTo>
                      <a:cubicBezTo>
                        <a:pt x="1549432" y="-829"/>
                        <a:pt x="1596866" y="17935"/>
                        <a:pt x="1616393" y="76418"/>
                      </a:cubicBezTo>
                      <a:cubicBezTo>
                        <a:pt x="1652111" y="183289"/>
                        <a:pt x="1698974" y="397411"/>
                        <a:pt x="1698974" y="592102"/>
                      </a:cubicBezTo>
                      <a:cubicBezTo>
                        <a:pt x="1698974" y="601055"/>
                        <a:pt x="1700498" y="612295"/>
                        <a:pt x="1703356" y="625535"/>
                      </a:cubicBezTo>
                      <a:cubicBezTo>
                        <a:pt x="1682782" y="928049"/>
                        <a:pt x="1662208" y="1230563"/>
                        <a:pt x="1641634" y="1532982"/>
                      </a:cubicBezTo>
                      <a:cubicBezTo>
                        <a:pt x="1630013" y="1703479"/>
                        <a:pt x="1619060" y="1879215"/>
                        <a:pt x="1673638" y="2041235"/>
                      </a:cubicBezTo>
                      <a:cubicBezTo>
                        <a:pt x="1726311" y="2197636"/>
                        <a:pt x="1833563" y="2324128"/>
                        <a:pt x="1957578" y="2436142"/>
                      </a:cubicBezTo>
                      <a:close/>
                    </a:path>
                  </a:pathLst>
                </a:custGeom>
                <a:solidFill>
                  <a:srgbClr val="F3B39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A2EECB7-7690-4BA8-AED8-F2D0B92AB8B4}"/>
                  </a:ext>
                </a:extLst>
              </p:cNvPr>
              <p:cNvSpPr/>
              <p:nvPr/>
            </p:nvSpPr>
            <p:spPr>
              <a:xfrm>
                <a:off x="5180361" y="3818476"/>
                <a:ext cx="252412" cy="261079"/>
              </a:xfrm>
              <a:custGeom>
                <a:avLst/>
                <a:gdLst>
                  <a:gd name="connsiteX0" fmla="*/ 252413 w 252412"/>
                  <a:gd name="connsiteY0" fmla="*/ 0 h 261079"/>
                  <a:gd name="connsiteX1" fmla="*/ 224600 w 252412"/>
                  <a:gd name="connsiteY1" fmla="*/ 0 h 261079"/>
                  <a:gd name="connsiteX2" fmla="*/ 163068 w 252412"/>
                  <a:gd name="connsiteY2" fmla="*/ 31718 h 261079"/>
                  <a:gd name="connsiteX3" fmla="*/ 0 w 252412"/>
                  <a:gd name="connsiteY3" fmla="*/ 261080 h 261079"/>
                  <a:gd name="connsiteX4" fmla="*/ 252413 w 252412"/>
                  <a:gd name="connsiteY4" fmla="*/ 0 h 26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412" h="261079">
                    <a:moveTo>
                      <a:pt x="252413" y="0"/>
                    </a:moveTo>
                    <a:lnTo>
                      <a:pt x="224600" y="0"/>
                    </a:lnTo>
                    <a:cubicBezTo>
                      <a:pt x="200120" y="0"/>
                      <a:pt x="177260" y="11811"/>
                      <a:pt x="163068" y="31718"/>
                    </a:cubicBezTo>
                    <a:lnTo>
                      <a:pt x="0" y="261080"/>
                    </a:lnTo>
                    <a:lnTo>
                      <a:pt x="252413" y="0"/>
                    </a:ln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" name="Graphic 1">
              <a:extLst>
                <a:ext uri="{FF2B5EF4-FFF2-40B4-BE49-F238E27FC236}">
                  <a16:creationId xmlns:a16="http://schemas.microsoft.com/office/drawing/2014/main" id="{0D9F1EEA-BB8E-4A59-9062-35DBD3487AF5}"/>
                </a:ext>
              </a:extLst>
            </p:cNvPr>
            <p:cNvGrpSpPr/>
            <p:nvPr/>
          </p:nvGrpSpPr>
          <p:grpSpPr>
            <a:xfrm>
              <a:off x="6557105" y="1150531"/>
              <a:ext cx="712798" cy="1491131"/>
              <a:chOff x="6557105" y="1150531"/>
              <a:chExt cx="712798" cy="1491131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F69A030-4BE6-467A-8A09-839984358BB4}"/>
                  </a:ext>
                </a:extLst>
              </p:cNvPr>
              <p:cNvSpPr/>
              <p:nvPr/>
            </p:nvSpPr>
            <p:spPr>
              <a:xfrm>
                <a:off x="6682454" y="1824227"/>
                <a:ext cx="162972" cy="399859"/>
              </a:xfrm>
              <a:custGeom>
                <a:avLst/>
                <a:gdLst>
                  <a:gd name="connsiteX0" fmla="*/ 0 w 162972"/>
                  <a:gd name="connsiteY0" fmla="*/ 124015 h 399859"/>
                  <a:gd name="connsiteX1" fmla="*/ 25146 w 162972"/>
                  <a:gd name="connsiteY1" fmla="*/ 399859 h 399859"/>
                  <a:gd name="connsiteX2" fmla="*/ 129921 w 162972"/>
                  <a:gd name="connsiteY2" fmla="*/ 323279 h 399859"/>
                  <a:gd name="connsiteX3" fmla="*/ 148495 w 162972"/>
                  <a:gd name="connsiteY3" fmla="*/ 309658 h 399859"/>
                  <a:gd name="connsiteX4" fmla="*/ 162973 w 162972"/>
                  <a:gd name="connsiteY4" fmla="*/ 0 h 399859"/>
                  <a:gd name="connsiteX5" fmla="*/ 0 w 162972"/>
                  <a:gd name="connsiteY5" fmla="*/ 124015 h 399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972" h="399859">
                    <a:moveTo>
                      <a:pt x="0" y="124015"/>
                    </a:moveTo>
                    <a:lnTo>
                      <a:pt x="25146" y="399859"/>
                    </a:lnTo>
                    <a:cubicBezTo>
                      <a:pt x="25146" y="399859"/>
                      <a:pt x="70580" y="366713"/>
                      <a:pt x="129921" y="323279"/>
                    </a:cubicBezTo>
                    <a:cubicBezTo>
                      <a:pt x="135922" y="318897"/>
                      <a:pt x="142208" y="314325"/>
                      <a:pt x="148495" y="309658"/>
                    </a:cubicBezTo>
                    <a:lnTo>
                      <a:pt x="162973" y="0"/>
                    </a:lnTo>
                    <a:cubicBezTo>
                      <a:pt x="103156" y="44958"/>
                      <a:pt x="24765" y="105061"/>
                      <a:pt x="0" y="124015"/>
                    </a:cubicBezTo>
                    <a:close/>
                  </a:path>
                </a:pathLst>
              </a:custGeom>
              <a:solidFill>
                <a:srgbClr val="E59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2C47EA-6AD8-4DAD-8117-8D6AED6E56E7}"/>
                  </a:ext>
                </a:extLst>
              </p:cNvPr>
              <p:cNvSpPr/>
              <p:nvPr/>
            </p:nvSpPr>
            <p:spPr>
              <a:xfrm>
                <a:off x="6830949" y="1670037"/>
                <a:ext cx="353848" cy="463752"/>
              </a:xfrm>
              <a:custGeom>
                <a:avLst/>
                <a:gdLst>
                  <a:gd name="connsiteX0" fmla="*/ 171831 w 353848"/>
                  <a:gd name="connsiteY0" fmla="*/ 37985 h 463752"/>
                  <a:gd name="connsiteX1" fmla="*/ 66199 w 353848"/>
                  <a:gd name="connsiteY1" fmla="*/ 115519 h 463752"/>
                  <a:gd name="connsiteX2" fmla="*/ 14478 w 353848"/>
                  <a:gd name="connsiteY2" fmla="*/ 154095 h 463752"/>
                  <a:gd name="connsiteX3" fmla="*/ 0 w 353848"/>
                  <a:gd name="connsiteY3" fmla="*/ 463753 h 463752"/>
                  <a:gd name="connsiteX4" fmla="*/ 226219 w 353848"/>
                  <a:gd name="connsiteY4" fmla="*/ 296684 h 463752"/>
                  <a:gd name="connsiteX5" fmla="*/ 317659 w 353848"/>
                  <a:gd name="connsiteY5" fmla="*/ 8839 h 463752"/>
                  <a:gd name="connsiteX6" fmla="*/ 171831 w 353848"/>
                  <a:gd name="connsiteY6" fmla="*/ 37985 h 463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3848" h="463752">
                    <a:moveTo>
                      <a:pt x="171831" y="37985"/>
                    </a:moveTo>
                    <a:cubicBezTo>
                      <a:pt x="135922" y="64370"/>
                      <a:pt x="98965" y="91516"/>
                      <a:pt x="66199" y="115519"/>
                    </a:cubicBezTo>
                    <a:cubicBezTo>
                      <a:pt x="53054" y="125139"/>
                      <a:pt x="34862" y="138760"/>
                      <a:pt x="14478" y="154095"/>
                    </a:cubicBezTo>
                    <a:lnTo>
                      <a:pt x="0" y="463753"/>
                    </a:lnTo>
                    <a:cubicBezTo>
                      <a:pt x="80486" y="404793"/>
                      <a:pt x="178975" y="332403"/>
                      <a:pt x="226219" y="296684"/>
                    </a:cubicBezTo>
                    <a:cubicBezTo>
                      <a:pt x="313372" y="230771"/>
                      <a:pt x="407003" y="96088"/>
                      <a:pt x="317659" y="8839"/>
                    </a:cubicBezTo>
                    <a:cubicBezTo>
                      <a:pt x="296513" y="-11640"/>
                      <a:pt x="239173" y="5696"/>
                      <a:pt x="171831" y="37985"/>
                    </a:cubicBezTo>
                    <a:close/>
                  </a:path>
                </a:pathLst>
              </a:custGeom>
              <a:solidFill>
                <a:srgbClr val="F3B3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432A68E-FDAD-4292-AA2A-6A1716520193}"/>
                  </a:ext>
                </a:extLst>
              </p:cNvPr>
              <p:cNvSpPr/>
              <p:nvPr/>
            </p:nvSpPr>
            <p:spPr>
              <a:xfrm>
                <a:off x="6846665" y="1309356"/>
                <a:ext cx="423238" cy="486295"/>
              </a:xfrm>
              <a:custGeom>
                <a:avLst/>
                <a:gdLst>
                  <a:gd name="connsiteX0" fmla="*/ 88963 w 423238"/>
                  <a:gd name="connsiteY0" fmla="*/ 136728 h 486295"/>
                  <a:gd name="connsiteX1" fmla="*/ 13716 w 423238"/>
                  <a:gd name="connsiteY1" fmla="*/ 192830 h 486295"/>
                  <a:gd name="connsiteX2" fmla="*/ 0 w 423238"/>
                  <a:gd name="connsiteY2" fmla="*/ 486296 h 486295"/>
                  <a:gd name="connsiteX3" fmla="*/ 30861 w 423238"/>
                  <a:gd name="connsiteY3" fmla="*/ 467436 h 486295"/>
                  <a:gd name="connsiteX4" fmla="*/ 156115 w 423238"/>
                  <a:gd name="connsiteY4" fmla="*/ 398761 h 486295"/>
                  <a:gd name="connsiteX5" fmla="*/ 295275 w 423238"/>
                  <a:gd name="connsiteY5" fmla="*/ 295605 h 486295"/>
                  <a:gd name="connsiteX6" fmla="*/ 386715 w 423238"/>
                  <a:gd name="connsiteY6" fmla="*/ 7760 h 486295"/>
                  <a:gd name="connsiteX7" fmla="*/ 139255 w 423238"/>
                  <a:gd name="connsiteY7" fmla="*/ 91675 h 486295"/>
                  <a:gd name="connsiteX8" fmla="*/ 88963 w 423238"/>
                  <a:gd name="connsiteY8" fmla="*/ 136728 h 486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238" h="486295">
                    <a:moveTo>
                      <a:pt x="88963" y="136728"/>
                    </a:moveTo>
                    <a:cubicBezTo>
                      <a:pt x="70390" y="150730"/>
                      <a:pt x="43910" y="170447"/>
                      <a:pt x="13716" y="192830"/>
                    </a:cubicBezTo>
                    <a:lnTo>
                      <a:pt x="0" y="486296"/>
                    </a:lnTo>
                    <a:cubicBezTo>
                      <a:pt x="10096" y="480009"/>
                      <a:pt x="20479" y="473723"/>
                      <a:pt x="30861" y="467436"/>
                    </a:cubicBezTo>
                    <a:cubicBezTo>
                      <a:pt x="72485" y="442385"/>
                      <a:pt x="116110" y="417906"/>
                      <a:pt x="156115" y="398761"/>
                    </a:cubicBezTo>
                    <a:cubicBezTo>
                      <a:pt x="211550" y="357994"/>
                      <a:pt x="264414" y="318941"/>
                      <a:pt x="295275" y="295605"/>
                    </a:cubicBezTo>
                    <a:cubicBezTo>
                      <a:pt x="382429" y="229692"/>
                      <a:pt x="476821" y="81197"/>
                      <a:pt x="386715" y="7760"/>
                    </a:cubicBezTo>
                    <a:cubicBezTo>
                      <a:pt x="352901" y="-19863"/>
                      <a:pt x="244221" y="30524"/>
                      <a:pt x="139255" y="91675"/>
                    </a:cubicBezTo>
                    <a:cubicBezTo>
                      <a:pt x="122872" y="108725"/>
                      <a:pt x="105632" y="124155"/>
                      <a:pt x="88963" y="136728"/>
                    </a:cubicBezTo>
                    <a:close/>
                  </a:path>
                </a:pathLst>
              </a:custGeom>
              <a:solidFill>
                <a:srgbClr val="F3B3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078273E-C2B7-4B9E-ADEE-E76764A560AD}"/>
                  </a:ext>
                </a:extLst>
              </p:cNvPr>
              <p:cNvSpPr/>
              <p:nvPr/>
            </p:nvSpPr>
            <p:spPr>
              <a:xfrm>
                <a:off x="6630924" y="1502187"/>
                <a:ext cx="229457" cy="452056"/>
              </a:xfrm>
              <a:custGeom>
                <a:avLst/>
                <a:gdLst>
                  <a:gd name="connsiteX0" fmla="*/ 215741 w 229457"/>
                  <a:gd name="connsiteY0" fmla="*/ 293465 h 452056"/>
                  <a:gd name="connsiteX1" fmla="*/ 229457 w 229457"/>
                  <a:gd name="connsiteY1" fmla="*/ 0 h 452056"/>
                  <a:gd name="connsiteX2" fmla="*/ 59912 w 229457"/>
                  <a:gd name="connsiteY2" fmla="*/ 124587 h 452056"/>
                  <a:gd name="connsiteX3" fmla="*/ 0 w 229457"/>
                  <a:gd name="connsiteY3" fmla="*/ 168402 h 452056"/>
                  <a:gd name="connsiteX4" fmla="*/ 43624 w 229457"/>
                  <a:gd name="connsiteY4" fmla="*/ 452057 h 452056"/>
                  <a:gd name="connsiteX5" fmla="*/ 51530 w 229457"/>
                  <a:gd name="connsiteY5" fmla="*/ 446056 h 452056"/>
                  <a:gd name="connsiteX6" fmla="*/ 47815 w 229457"/>
                  <a:gd name="connsiteY6" fmla="*/ 405098 h 452056"/>
                  <a:gd name="connsiteX7" fmla="*/ 215741 w 229457"/>
                  <a:gd name="connsiteY7" fmla="*/ 293465 h 45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9457" h="452056">
                    <a:moveTo>
                      <a:pt x="215741" y="293465"/>
                    </a:moveTo>
                    <a:lnTo>
                      <a:pt x="229457" y="0"/>
                    </a:lnTo>
                    <a:cubicBezTo>
                      <a:pt x="176784" y="38957"/>
                      <a:pt x="112871" y="85820"/>
                      <a:pt x="59912" y="124587"/>
                    </a:cubicBezTo>
                    <a:cubicBezTo>
                      <a:pt x="37338" y="141065"/>
                      <a:pt x="16859" y="156115"/>
                      <a:pt x="0" y="168402"/>
                    </a:cubicBezTo>
                    <a:lnTo>
                      <a:pt x="43624" y="452057"/>
                    </a:lnTo>
                    <a:cubicBezTo>
                      <a:pt x="43624" y="452057"/>
                      <a:pt x="46482" y="449866"/>
                      <a:pt x="51530" y="446056"/>
                    </a:cubicBezTo>
                    <a:lnTo>
                      <a:pt x="47815" y="405098"/>
                    </a:lnTo>
                    <a:cubicBezTo>
                      <a:pt x="47815" y="405098"/>
                      <a:pt x="124111" y="350234"/>
                      <a:pt x="215741" y="293465"/>
                    </a:cubicBezTo>
                    <a:close/>
                  </a:path>
                </a:pathLst>
              </a:custGeom>
              <a:solidFill>
                <a:srgbClr val="E59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36E123E-5A13-49F4-863A-91D02220D132}"/>
                  </a:ext>
                </a:extLst>
              </p:cNvPr>
              <p:cNvSpPr/>
              <p:nvPr/>
            </p:nvSpPr>
            <p:spPr>
              <a:xfrm>
                <a:off x="6845331" y="1708117"/>
                <a:ext cx="157352" cy="116109"/>
              </a:xfrm>
              <a:custGeom>
                <a:avLst/>
                <a:gdLst>
                  <a:gd name="connsiteX0" fmla="*/ 1333 w 157352"/>
                  <a:gd name="connsiteY0" fmla="*/ 87535 h 116109"/>
                  <a:gd name="connsiteX1" fmla="*/ 0 w 157352"/>
                  <a:gd name="connsiteY1" fmla="*/ 116110 h 116109"/>
                  <a:gd name="connsiteX2" fmla="*/ 51721 w 157352"/>
                  <a:gd name="connsiteY2" fmla="*/ 77533 h 116109"/>
                  <a:gd name="connsiteX3" fmla="*/ 157353 w 157352"/>
                  <a:gd name="connsiteY3" fmla="*/ 0 h 116109"/>
                  <a:gd name="connsiteX4" fmla="*/ 32099 w 157352"/>
                  <a:gd name="connsiteY4" fmla="*/ 68675 h 116109"/>
                  <a:gd name="connsiteX5" fmla="*/ 1333 w 157352"/>
                  <a:gd name="connsiteY5" fmla="*/ 87535 h 1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352" h="116109">
                    <a:moveTo>
                      <a:pt x="1333" y="87535"/>
                    </a:moveTo>
                    <a:lnTo>
                      <a:pt x="0" y="116110"/>
                    </a:lnTo>
                    <a:cubicBezTo>
                      <a:pt x="20383" y="100775"/>
                      <a:pt x="38671" y="87058"/>
                      <a:pt x="51721" y="77533"/>
                    </a:cubicBezTo>
                    <a:cubicBezTo>
                      <a:pt x="84487" y="53530"/>
                      <a:pt x="121444" y="26479"/>
                      <a:pt x="157353" y="0"/>
                    </a:cubicBezTo>
                    <a:cubicBezTo>
                      <a:pt x="117348" y="19240"/>
                      <a:pt x="73819" y="43720"/>
                      <a:pt x="32099" y="68675"/>
                    </a:cubicBezTo>
                    <a:cubicBezTo>
                      <a:pt x="21812" y="74867"/>
                      <a:pt x="11525" y="81248"/>
                      <a:pt x="1333" y="87535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3C13904-6F13-4636-99FA-E55C531B91E0}"/>
                  </a:ext>
                </a:extLst>
              </p:cNvPr>
              <p:cNvSpPr/>
              <p:nvPr/>
            </p:nvSpPr>
            <p:spPr>
              <a:xfrm>
                <a:off x="6678644" y="1795652"/>
                <a:ext cx="168020" cy="152590"/>
              </a:xfrm>
              <a:custGeom>
                <a:avLst/>
                <a:gdLst>
                  <a:gd name="connsiteX0" fmla="*/ 168021 w 168020"/>
                  <a:gd name="connsiteY0" fmla="*/ 0 h 152590"/>
                  <a:gd name="connsiteX1" fmla="*/ 0 w 168020"/>
                  <a:gd name="connsiteY1" fmla="*/ 111633 h 152590"/>
                  <a:gd name="connsiteX2" fmla="*/ 3715 w 168020"/>
                  <a:gd name="connsiteY2" fmla="*/ 152590 h 152590"/>
                  <a:gd name="connsiteX3" fmla="*/ 166592 w 168020"/>
                  <a:gd name="connsiteY3" fmla="*/ 28575 h 152590"/>
                  <a:gd name="connsiteX4" fmla="*/ 168021 w 168020"/>
                  <a:gd name="connsiteY4" fmla="*/ 0 h 1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20" h="152590">
                    <a:moveTo>
                      <a:pt x="168021" y="0"/>
                    </a:moveTo>
                    <a:cubicBezTo>
                      <a:pt x="76295" y="56864"/>
                      <a:pt x="0" y="111633"/>
                      <a:pt x="0" y="111633"/>
                    </a:cubicBezTo>
                    <a:lnTo>
                      <a:pt x="3715" y="152590"/>
                    </a:lnTo>
                    <a:cubicBezTo>
                      <a:pt x="28480" y="133636"/>
                      <a:pt x="106871" y="73533"/>
                      <a:pt x="166592" y="28575"/>
                    </a:cubicBezTo>
                    <a:lnTo>
                      <a:pt x="168021" y="0"/>
                    </a:ln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D583742-E151-4DB4-B14E-AB5BC8093BBD}"/>
                  </a:ext>
                </a:extLst>
              </p:cNvPr>
              <p:cNvSpPr/>
              <p:nvPr/>
            </p:nvSpPr>
            <p:spPr>
              <a:xfrm>
                <a:off x="6557105" y="1190910"/>
                <a:ext cx="317753" cy="512445"/>
              </a:xfrm>
              <a:custGeom>
                <a:avLst/>
                <a:gdLst>
                  <a:gd name="connsiteX0" fmla="*/ 304419 w 317753"/>
                  <a:gd name="connsiteY0" fmla="*/ 286893 h 512445"/>
                  <a:gd name="connsiteX1" fmla="*/ 317754 w 317753"/>
                  <a:gd name="connsiteY1" fmla="*/ 0 h 512445"/>
                  <a:gd name="connsiteX2" fmla="*/ 198882 w 317753"/>
                  <a:gd name="connsiteY2" fmla="*/ 65151 h 512445"/>
                  <a:gd name="connsiteX3" fmla="*/ 0 w 317753"/>
                  <a:gd name="connsiteY3" fmla="*/ 195644 h 512445"/>
                  <a:gd name="connsiteX4" fmla="*/ 28861 w 317753"/>
                  <a:gd name="connsiteY4" fmla="*/ 512445 h 512445"/>
                  <a:gd name="connsiteX5" fmla="*/ 73723 w 317753"/>
                  <a:gd name="connsiteY5" fmla="*/ 479679 h 512445"/>
                  <a:gd name="connsiteX6" fmla="*/ 67723 w 317753"/>
                  <a:gd name="connsiteY6" fmla="*/ 440817 h 512445"/>
                  <a:gd name="connsiteX7" fmla="*/ 304419 w 317753"/>
                  <a:gd name="connsiteY7" fmla="*/ 286893 h 51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753" h="512445">
                    <a:moveTo>
                      <a:pt x="304419" y="286893"/>
                    </a:moveTo>
                    <a:lnTo>
                      <a:pt x="317754" y="0"/>
                    </a:lnTo>
                    <a:cubicBezTo>
                      <a:pt x="279654" y="18383"/>
                      <a:pt x="238601" y="41339"/>
                      <a:pt x="198882" y="65151"/>
                    </a:cubicBezTo>
                    <a:cubicBezTo>
                      <a:pt x="94107" y="128111"/>
                      <a:pt x="0" y="195644"/>
                      <a:pt x="0" y="195644"/>
                    </a:cubicBezTo>
                    <a:lnTo>
                      <a:pt x="28861" y="512445"/>
                    </a:lnTo>
                    <a:cubicBezTo>
                      <a:pt x="28861" y="512445"/>
                      <a:pt x="46291" y="499682"/>
                      <a:pt x="73723" y="479679"/>
                    </a:cubicBezTo>
                    <a:lnTo>
                      <a:pt x="67723" y="440817"/>
                    </a:lnTo>
                    <a:cubicBezTo>
                      <a:pt x="67818" y="440817"/>
                      <a:pt x="195644" y="356235"/>
                      <a:pt x="304419" y="286893"/>
                    </a:cubicBezTo>
                    <a:close/>
                  </a:path>
                </a:pathLst>
              </a:custGeom>
              <a:solidFill>
                <a:srgbClr val="E59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8656288-1089-4A94-A39E-706FE773F325}"/>
                  </a:ext>
                </a:extLst>
              </p:cNvPr>
              <p:cNvSpPr/>
              <p:nvPr/>
            </p:nvSpPr>
            <p:spPr>
              <a:xfrm>
                <a:off x="6861619" y="1150531"/>
                <a:ext cx="205924" cy="327271"/>
              </a:xfrm>
              <a:custGeom>
                <a:avLst/>
                <a:gdLst>
                  <a:gd name="connsiteX0" fmla="*/ 100679 w 205924"/>
                  <a:gd name="connsiteY0" fmla="*/ 264311 h 327271"/>
                  <a:gd name="connsiteX1" fmla="*/ 124206 w 205924"/>
                  <a:gd name="connsiteY1" fmla="*/ 250405 h 327271"/>
                  <a:gd name="connsiteX2" fmla="*/ 165449 w 205924"/>
                  <a:gd name="connsiteY2" fmla="*/ 7708 h 327271"/>
                  <a:gd name="connsiteX3" fmla="*/ 13335 w 205924"/>
                  <a:gd name="connsiteY3" fmla="*/ 40378 h 327271"/>
                  <a:gd name="connsiteX4" fmla="*/ 0 w 205924"/>
                  <a:gd name="connsiteY4" fmla="*/ 327271 h 327271"/>
                  <a:gd name="connsiteX5" fmla="*/ 100679 w 205924"/>
                  <a:gd name="connsiteY5" fmla="*/ 264311 h 32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924" h="327271">
                    <a:moveTo>
                      <a:pt x="100679" y="264311"/>
                    </a:moveTo>
                    <a:cubicBezTo>
                      <a:pt x="108490" y="259644"/>
                      <a:pt x="116300" y="254977"/>
                      <a:pt x="124206" y="250405"/>
                    </a:cubicBezTo>
                    <a:cubicBezTo>
                      <a:pt x="193262" y="177729"/>
                      <a:pt x="245650" y="72668"/>
                      <a:pt x="165449" y="7708"/>
                    </a:cubicBezTo>
                    <a:cubicBezTo>
                      <a:pt x="141922" y="-11342"/>
                      <a:pt x="82487" y="6946"/>
                      <a:pt x="13335" y="40378"/>
                    </a:cubicBezTo>
                    <a:lnTo>
                      <a:pt x="0" y="327271"/>
                    </a:lnTo>
                    <a:cubicBezTo>
                      <a:pt x="37909" y="302983"/>
                      <a:pt x="73628" y="280599"/>
                      <a:pt x="100679" y="264311"/>
                    </a:cubicBezTo>
                    <a:close/>
                  </a:path>
                </a:pathLst>
              </a:custGeom>
              <a:solidFill>
                <a:srgbClr val="F3B3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019B57D-C2E8-44AC-B50E-55B8F277AC0C}"/>
                  </a:ext>
                </a:extLst>
              </p:cNvPr>
              <p:cNvSpPr/>
              <p:nvPr/>
            </p:nvSpPr>
            <p:spPr>
              <a:xfrm>
                <a:off x="6860381" y="1400936"/>
                <a:ext cx="125444" cy="101250"/>
              </a:xfrm>
              <a:custGeom>
                <a:avLst/>
                <a:gdLst>
                  <a:gd name="connsiteX0" fmla="*/ 1143 w 125444"/>
                  <a:gd name="connsiteY0" fmla="*/ 76867 h 101250"/>
                  <a:gd name="connsiteX1" fmla="*/ 0 w 125444"/>
                  <a:gd name="connsiteY1" fmla="*/ 101251 h 101250"/>
                  <a:gd name="connsiteX2" fmla="*/ 75247 w 125444"/>
                  <a:gd name="connsiteY2" fmla="*/ 45148 h 101250"/>
                  <a:gd name="connsiteX3" fmla="*/ 125444 w 125444"/>
                  <a:gd name="connsiteY3" fmla="*/ 0 h 101250"/>
                  <a:gd name="connsiteX4" fmla="*/ 101918 w 125444"/>
                  <a:gd name="connsiteY4" fmla="*/ 13906 h 101250"/>
                  <a:gd name="connsiteX5" fmla="*/ 1143 w 125444"/>
                  <a:gd name="connsiteY5" fmla="*/ 76867 h 10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444" h="101250">
                    <a:moveTo>
                      <a:pt x="1143" y="76867"/>
                    </a:moveTo>
                    <a:lnTo>
                      <a:pt x="0" y="101251"/>
                    </a:lnTo>
                    <a:cubicBezTo>
                      <a:pt x="30194" y="78962"/>
                      <a:pt x="56674" y="59246"/>
                      <a:pt x="75247" y="45148"/>
                    </a:cubicBezTo>
                    <a:cubicBezTo>
                      <a:pt x="91916" y="32575"/>
                      <a:pt x="109156" y="17145"/>
                      <a:pt x="125444" y="0"/>
                    </a:cubicBezTo>
                    <a:cubicBezTo>
                      <a:pt x="117538" y="4572"/>
                      <a:pt x="109728" y="9239"/>
                      <a:pt x="101918" y="13906"/>
                    </a:cubicBezTo>
                    <a:cubicBezTo>
                      <a:pt x="74866" y="30194"/>
                      <a:pt x="39148" y="52578"/>
                      <a:pt x="1143" y="76867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0D38B33-D3E9-4C23-9517-4A30E887AA69}"/>
                  </a:ext>
                </a:extLst>
              </p:cNvPr>
              <p:cNvSpPr/>
              <p:nvPr/>
            </p:nvSpPr>
            <p:spPr>
              <a:xfrm>
                <a:off x="6624923" y="1477803"/>
                <a:ext cx="236600" cy="192881"/>
              </a:xfrm>
              <a:custGeom>
                <a:avLst/>
                <a:gdLst>
                  <a:gd name="connsiteX0" fmla="*/ 235458 w 236600"/>
                  <a:gd name="connsiteY0" fmla="*/ 24384 h 192881"/>
                  <a:gd name="connsiteX1" fmla="*/ 236601 w 236600"/>
                  <a:gd name="connsiteY1" fmla="*/ 0 h 192881"/>
                  <a:gd name="connsiteX2" fmla="*/ 0 w 236600"/>
                  <a:gd name="connsiteY2" fmla="*/ 154019 h 192881"/>
                  <a:gd name="connsiteX3" fmla="*/ 6001 w 236600"/>
                  <a:gd name="connsiteY3" fmla="*/ 192881 h 192881"/>
                  <a:gd name="connsiteX4" fmla="*/ 65913 w 236600"/>
                  <a:gd name="connsiteY4" fmla="*/ 149066 h 192881"/>
                  <a:gd name="connsiteX5" fmla="*/ 235458 w 236600"/>
                  <a:gd name="connsiteY5" fmla="*/ 24384 h 19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600" h="192881">
                    <a:moveTo>
                      <a:pt x="235458" y="24384"/>
                    </a:moveTo>
                    <a:lnTo>
                      <a:pt x="236601" y="0"/>
                    </a:lnTo>
                    <a:cubicBezTo>
                      <a:pt x="127826" y="69437"/>
                      <a:pt x="0" y="154019"/>
                      <a:pt x="0" y="154019"/>
                    </a:cubicBezTo>
                    <a:lnTo>
                      <a:pt x="6001" y="192881"/>
                    </a:lnTo>
                    <a:cubicBezTo>
                      <a:pt x="22765" y="180594"/>
                      <a:pt x="43339" y="165544"/>
                      <a:pt x="65913" y="149066"/>
                    </a:cubicBezTo>
                    <a:cubicBezTo>
                      <a:pt x="118872" y="110204"/>
                      <a:pt x="182785" y="63341"/>
                      <a:pt x="235458" y="24384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C938BFA-4FD7-41ED-BC3C-B3B3E23AF7DC}"/>
                  </a:ext>
                </a:extLst>
              </p:cNvPr>
              <p:cNvSpPr/>
              <p:nvPr/>
            </p:nvSpPr>
            <p:spPr>
              <a:xfrm>
                <a:off x="6678739" y="2194369"/>
                <a:ext cx="198786" cy="447293"/>
              </a:xfrm>
              <a:custGeom>
                <a:avLst/>
                <a:gdLst>
                  <a:gd name="connsiteX0" fmla="*/ 0 w 198786"/>
                  <a:gd name="connsiteY0" fmla="*/ 130492 h 447293"/>
                  <a:gd name="connsiteX1" fmla="*/ 28861 w 198786"/>
                  <a:gd name="connsiteY1" fmla="*/ 447294 h 447293"/>
                  <a:gd name="connsiteX2" fmla="*/ 133636 w 198786"/>
                  <a:gd name="connsiteY2" fmla="*/ 370713 h 447293"/>
                  <a:gd name="connsiteX3" fmla="*/ 198787 w 198786"/>
                  <a:gd name="connsiteY3" fmla="*/ 0 h 447293"/>
                  <a:gd name="connsiteX4" fmla="*/ 0 w 198786"/>
                  <a:gd name="connsiteY4" fmla="*/ 130492 h 447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86" h="447293">
                    <a:moveTo>
                      <a:pt x="0" y="130492"/>
                    </a:moveTo>
                    <a:lnTo>
                      <a:pt x="28861" y="447294"/>
                    </a:lnTo>
                    <a:cubicBezTo>
                      <a:pt x="28861" y="447294"/>
                      <a:pt x="74295" y="414147"/>
                      <a:pt x="133636" y="370713"/>
                    </a:cubicBezTo>
                    <a:cubicBezTo>
                      <a:pt x="155353" y="247174"/>
                      <a:pt x="177070" y="123539"/>
                      <a:pt x="198787" y="0"/>
                    </a:cubicBezTo>
                    <a:cubicBezTo>
                      <a:pt x="94012" y="62960"/>
                      <a:pt x="0" y="130492"/>
                      <a:pt x="0" y="130492"/>
                    </a:cubicBezTo>
                    <a:close/>
                  </a:path>
                </a:pathLst>
              </a:custGeom>
              <a:solidFill>
                <a:srgbClr val="E59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BBB35E-A760-4FD0-9BB8-8C7572197739}"/>
                  </a:ext>
                </a:extLst>
              </p:cNvPr>
              <p:cNvSpPr/>
              <p:nvPr/>
            </p:nvSpPr>
            <p:spPr>
              <a:xfrm>
                <a:off x="6812375" y="2088250"/>
                <a:ext cx="363081" cy="476831"/>
              </a:xfrm>
              <a:custGeom>
                <a:avLst/>
                <a:gdLst>
                  <a:gd name="connsiteX0" fmla="*/ 336137 w 363081"/>
                  <a:gd name="connsiteY0" fmla="*/ 8297 h 476831"/>
                  <a:gd name="connsiteX1" fmla="*/ 65151 w 363081"/>
                  <a:gd name="connsiteY1" fmla="*/ 106119 h 476831"/>
                  <a:gd name="connsiteX2" fmla="*/ 0 w 363081"/>
                  <a:gd name="connsiteY2" fmla="*/ 476832 h 476831"/>
                  <a:gd name="connsiteX3" fmla="*/ 244793 w 363081"/>
                  <a:gd name="connsiteY3" fmla="*/ 296142 h 476831"/>
                  <a:gd name="connsiteX4" fmla="*/ 336137 w 363081"/>
                  <a:gd name="connsiteY4" fmla="*/ 8297 h 47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081" h="476831">
                    <a:moveTo>
                      <a:pt x="336137" y="8297"/>
                    </a:moveTo>
                    <a:cubicBezTo>
                      <a:pt x="300990" y="-22850"/>
                      <a:pt x="176975" y="38967"/>
                      <a:pt x="65151" y="106119"/>
                    </a:cubicBezTo>
                    <a:cubicBezTo>
                      <a:pt x="43434" y="229658"/>
                      <a:pt x="21717" y="353292"/>
                      <a:pt x="0" y="476832"/>
                    </a:cubicBezTo>
                    <a:cubicBezTo>
                      <a:pt x="83249" y="415872"/>
                      <a:pt x="193834" y="334623"/>
                      <a:pt x="244793" y="296142"/>
                    </a:cubicBezTo>
                    <a:cubicBezTo>
                      <a:pt x="331946" y="230229"/>
                      <a:pt x="404241" y="68685"/>
                      <a:pt x="336137" y="8297"/>
                    </a:cubicBezTo>
                    <a:close/>
                  </a:path>
                </a:pathLst>
              </a:custGeom>
              <a:solidFill>
                <a:srgbClr val="F3B3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92" name="Graphic 1">
            <a:extLst>
              <a:ext uri="{FF2B5EF4-FFF2-40B4-BE49-F238E27FC236}">
                <a16:creationId xmlns:a16="http://schemas.microsoft.com/office/drawing/2014/main" id="{0D9F1EEA-BB8E-4A59-9062-35DBD3487AF5}"/>
              </a:ext>
            </a:extLst>
          </p:cNvPr>
          <p:cNvGrpSpPr/>
          <p:nvPr/>
        </p:nvGrpSpPr>
        <p:grpSpPr>
          <a:xfrm>
            <a:off x="2912458" y="5190538"/>
            <a:ext cx="2265998" cy="3186005"/>
            <a:chOff x="6189058" y="3130402"/>
            <a:chExt cx="2265998" cy="3186005"/>
          </a:xfrm>
        </p:grpSpPr>
        <p:grpSp>
          <p:nvGrpSpPr>
            <p:cNvPr id="193" name="Graphic 1">
              <a:extLst>
                <a:ext uri="{FF2B5EF4-FFF2-40B4-BE49-F238E27FC236}">
                  <a16:creationId xmlns:a16="http://schemas.microsoft.com/office/drawing/2014/main" id="{0D9F1EEA-BB8E-4A59-9062-35DBD3487AF5}"/>
                </a:ext>
              </a:extLst>
            </p:cNvPr>
            <p:cNvGrpSpPr/>
            <p:nvPr/>
          </p:nvGrpSpPr>
          <p:grpSpPr>
            <a:xfrm>
              <a:off x="6189249" y="3130402"/>
              <a:ext cx="2265807" cy="3186005"/>
              <a:chOff x="6189249" y="3130402"/>
              <a:chExt cx="2265807" cy="3186005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5FDCCFC9-E7CA-4427-96D5-1DD2E6A68482}"/>
                  </a:ext>
                </a:extLst>
              </p:cNvPr>
              <p:cNvSpPr/>
              <p:nvPr/>
            </p:nvSpPr>
            <p:spPr>
              <a:xfrm>
                <a:off x="6189249" y="3130402"/>
                <a:ext cx="2265807" cy="3186005"/>
              </a:xfrm>
              <a:custGeom>
                <a:avLst/>
                <a:gdLst>
                  <a:gd name="connsiteX0" fmla="*/ 1730692 w 2265807"/>
                  <a:gd name="connsiteY0" fmla="*/ 2127397 h 3186005"/>
                  <a:gd name="connsiteX1" fmla="*/ 1619822 w 2265807"/>
                  <a:gd name="connsiteY1" fmla="*/ 2063484 h 3186005"/>
                  <a:gd name="connsiteX2" fmla="*/ 1724978 w 2265807"/>
                  <a:gd name="connsiteY2" fmla="*/ 1902892 h 3186005"/>
                  <a:gd name="connsiteX3" fmla="*/ 1725835 w 2265807"/>
                  <a:gd name="connsiteY3" fmla="*/ 1900321 h 3186005"/>
                  <a:gd name="connsiteX4" fmla="*/ 1662017 w 2265807"/>
                  <a:gd name="connsiteY4" fmla="*/ 1048881 h 3186005"/>
                  <a:gd name="connsiteX5" fmla="*/ 1472184 w 2265807"/>
                  <a:gd name="connsiteY5" fmla="*/ 703409 h 3186005"/>
                  <a:gd name="connsiteX6" fmla="*/ 1221676 w 2265807"/>
                  <a:gd name="connsiteY6" fmla="*/ 623685 h 3186005"/>
                  <a:gd name="connsiteX7" fmla="*/ 883825 w 2265807"/>
                  <a:gd name="connsiteY7" fmla="*/ 566725 h 3186005"/>
                  <a:gd name="connsiteX8" fmla="*/ 551879 w 2265807"/>
                  <a:gd name="connsiteY8" fmla="*/ 540150 h 3186005"/>
                  <a:gd name="connsiteX9" fmla="*/ 432054 w 2265807"/>
                  <a:gd name="connsiteY9" fmla="*/ 201441 h 3186005"/>
                  <a:gd name="connsiteX10" fmla="*/ 266319 w 2265807"/>
                  <a:gd name="connsiteY10" fmla="*/ 1131 h 3186005"/>
                  <a:gd name="connsiteX11" fmla="*/ 188309 w 2265807"/>
                  <a:gd name="connsiteY11" fmla="*/ 218301 h 3186005"/>
                  <a:gd name="connsiteX12" fmla="*/ 462439 w 2265807"/>
                  <a:gd name="connsiteY12" fmla="*/ 1363873 h 3186005"/>
                  <a:gd name="connsiteX13" fmla="*/ 6953 w 2265807"/>
                  <a:gd name="connsiteY13" fmla="*/ 1071550 h 3186005"/>
                  <a:gd name="connsiteX14" fmla="*/ 0 w 2265807"/>
                  <a:gd name="connsiteY14" fmla="*/ 1095268 h 3186005"/>
                  <a:gd name="connsiteX15" fmla="*/ 52578 w 2265807"/>
                  <a:gd name="connsiteY15" fmla="*/ 1086124 h 3186005"/>
                  <a:gd name="connsiteX16" fmla="*/ 89821 w 2265807"/>
                  <a:gd name="connsiteY16" fmla="*/ 1120033 h 3186005"/>
                  <a:gd name="connsiteX17" fmla="*/ 127635 w 2265807"/>
                  <a:gd name="connsiteY17" fmla="*/ 1191280 h 3186005"/>
                  <a:gd name="connsiteX18" fmla="*/ 137255 w 2265807"/>
                  <a:gd name="connsiteY18" fmla="*/ 1266241 h 3186005"/>
                  <a:gd name="connsiteX19" fmla="*/ 87725 w 2265807"/>
                  <a:gd name="connsiteY19" fmla="*/ 1312723 h 3186005"/>
                  <a:gd name="connsiteX20" fmla="*/ 73342 w 2265807"/>
                  <a:gd name="connsiteY20" fmla="*/ 1314152 h 3186005"/>
                  <a:gd name="connsiteX21" fmla="*/ 242506 w 2265807"/>
                  <a:gd name="connsiteY21" fmla="*/ 1661719 h 3186005"/>
                  <a:gd name="connsiteX22" fmla="*/ 639032 w 2265807"/>
                  <a:gd name="connsiteY22" fmla="*/ 2024622 h 3186005"/>
                  <a:gd name="connsiteX23" fmla="*/ 959167 w 2265807"/>
                  <a:gd name="connsiteY23" fmla="*/ 2237125 h 3186005"/>
                  <a:gd name="connsiteX24" fmla="*/ 1138333 w 2265807"/>
                  <a:gd name="connsiteY24" fmla="*/ 2528494 h 3186005"/>
                  <a:gd name="connsiteX25" fmla="*/ 1487138 w 2265807"/>
                  <a:gd name="connsiteY25" fmla="*/ 3186005 h 3186005"/>
                  <a:gd name="connsiteX26" fmla="*/ 2265807 w 2265807"/>
                  <a:gd name="connsiteY26" fmla="*/ 3186005 h 3186005"/>
                  <a:gd name="connsiteX27" fmla="*/ 1730692 w 2265807"/>
                  <a:gd name="connsiteY27" fmla="*/ 2127397 h 318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265807" h="3186005">
                    <a:moveTo>
                      <a:pt x="1730692" y="2127397"/>
                    </a:moveTo>
                    <a:cubicBezTo>
                      <a:pt x="1693735" y="2106061"/>
                      <a:pt x="1656779" y="2084724"/>
                      <a:pt x="1619822" y="2063484"/>
                    </a:cubicBezTo>
                    <a:cubicBezTo>
                      <a:pt x="1669351" y="2021764"/>
                      <a:pt x="1702975" y="1963757"/>
                      <a:pt x="1724978" y="1902892"/>
                    </a:cubicBezTo>
                    <a:cubicBezTo>
                      <a:pt x="1725263" y="1902035"/>
                      <a:pt x="1725549" y="1901178"/>
                      <a:pt x="1725835" y="1900321"/>
                    </a:cubicBezTo>
                    <a:cubicBezTo>
                      <a:pt x="1721644" y="1640764"/>
                      <a:pt x="1694021" y="1203567"/>
                      <a:pt x="1662017" y="1048881"/>
                    </a:cubicBezTo>
                    <a:cubicBezTo>
                      <a:pt x="1620298" y="847713"/>
                      <a:pt x="1608868" y="832473"/>
                      <a:pt x="1472184" y="703409"/>
                    </a:cubicBezTo>
                    <a:cubicBezTo>
                      <a:pt x="1335500" y="574345"/>
                      <a:pt x="1221676" y="623685"/>
                      <a:pt x="1221676" y="623685"/>
                    </a:cubicBezTo>
                    <a:cubicBezTo>
                      <a:pt x="1016698" y="452902"/>
                      <a:pt x="883825" y="566725"/>
                      <a:pt x="883825" y="566725"/>
                    </a:cubicBezTo>
                    <a:cubicBezTo>
                      <a:pt x="709231" y="373177"/>
                      <a:pt x="551879" y="540150"/>
                      <a:pt x="551879" y="540150"/>
                    </a:cubicBezTo>
                    <a:cubicBezTo>
                      <a:pt x="551879" y="540150"/>
                      <a:pt x="454914" y="274403"/>
                      <a:pt x="432054" y="201441"/>
                    </a:cubicBezTo>
                    <a:cubicBezTo>
                      <a:pt x="409289" y="128480"/>
                      <a:pt x="359950" y="-14109"/>
                      <a:pt x="266319" y="1131"/>
                    </a:cubicBezTo>
                    <a:cubicBezTo>
                      <a:pt x="172688" y="16275"/>
                      <a:pt x="173926" y="111240"/>
                      <a:pt x="188309" y="218301"/>
                    </a:cubicBezTo>
                    <a:cubicBezTo>
                      <a:pt x="202692" y="325362"/>
                      <a:pt x="462439" y="1363873"/>
                      <a:pt x="462439" y="1363873"/>
                    </a:cubicBezTo>
                    <a:cubicBezTo>
                      <a:pt x="158782" y="874192"/>
                      <a:pt x="58198" y="1021544"/>
                      <a:pt x="6953" y="1071550"/>
                    </a:cubicBezTo>
                    <a:cubicBezTo>
                      <a:pt x="2191" y="1076218"/>
                      <a:pt x="0" y="1084314"/>
                      <a:pt x="0" y="1095268"/>
                    </a:cubicBezTo>
                    <a:cubicBezTo>
                      <a:pt x="16764" y="1086028"/>
                      <a:pt x="34957" y="1080218"/>
                      <a:pt x="52578" y="1086124"/>
                    </a:cubicBezTo>
                    <a:cubicBezTo>
                      <a:pt x="68771" y="1091553"/>
                      <a:pt x="80296" y="1105840"/>
                      <a:pt x="89821" y="1120033"/>
                    </a:cubicBezTo>
                    <a:cubicBezTo>
                      <a:pt x="104870" y="1142416"/>
                      <a:pt x="117538" y="1166324"/>
                      <a:pt x="127635" y="1191280"/>
                    </a:cubicBezTo>
                    <a:cubicBezTo>
                      <a:pt x="137255" y="1215092"/>
                      <a:pt x="144494" y="1241572"/>
                      <a:pt x="137255" y="1266241"/>
                    </a:cubicBezTo>
                    <a:cubicBezTo>
                      <a:pt x="130492" y="1289006"/>
                      <a:pt x="110871" y="1307389"/>
                      <a:pt x="87725" y="1312723"/>
                    </a:cubicBezTo>
                    <a:cubicBezTo>
                      <a:pt x="82963" y="1313771"/>
                      <a:pt x="78105" y="1314152"/>
                      <a:pt x="73342" y="1314152"/>
                    </a:cubicBezTo>
                    <a:cubicBezTo>
                      <a:pt x="120872" y="1420641"/>
                      <a:pt x="184499" y="1546848"/>
                      <a:pt x="242506" y="1661719"/>
                    </a:cubicBezTo>
                    <a:cubicBezTo>
                      <a:pt x="350330" y="1806214"/>
                      <a:pt x="485204" y="1930515"/>
                      <a:pt x="639032" y="2024622"/>
                    </a:cubicBezTo>
                    <a:cubicBezTo>
                      <a:pt x="748665" y="2091678"/>
                      <a:pt x="869347" y="2145208"/>
                      <a:pt x="959167" y="2237125"/>
                    </a:cubicBezTo>
                    <a:cubicBezTo>
                      <a:pt x="1039178" y="2319040"/>
                      <a:pt x="1088612" y="2425244"/>
                      <a:pt x="1138333" y="2528494"/>
                    </a:cubicBezTo>
                    <a:cubicBezTo>
                      <a:pt x="1246060" y="2752046"/>
                      <a:pt x="1362456" y="2971407"/>
                      <a:pt x="1487138" y="3186005"/>
                    </a:cubicBezTo>
                    <a:lnTo>
                      <a:pt x="2265807" y="3186005"/>
                    </a:lnTo>
                    <a:cubicBezTo>
                      <a:pt x="2265521" y="3185910"/>
                      <a:pt x="1798415" y="2375618"/>
                      <a:pt x="1730692" y="2127397"/>
                    </a:cubicBezTo>
                    <a:close/>
                  </a:path>
                </a:pathLst>
              </a:custGeom>
              <a:solidFill>
                <a:srgbClr val="F3B39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F30AEAE9-BFCE-4B4F-AC23-486F1B537C3F}"/>
                  </a:ext>
                </a:extLst>
              </p:cNvPr>
              <p:cNvSpPr/>
              <p:nvPr/>
            </p:nvSpPr>
            <p:spPr>
              <a:xfrm>
                <a:off x="7809071" y="5030533"/>
                <a:ext cx="110870" cy="227171"/>
              </a:xfrm>
              <a:custGeom>
                <a:avLst/>
                <a:gdLst>
                  <a:gd name="connsiteX0" fmla="*/ 0 w 110870"/>
                  <a:gd name="connsiteY0" fmla="*/ 163258 h 227171"/>
                  <a:gd name="connsiteX1" fmla="*/ 110871 w 110870"/>
                  <a:gd name="connsiteY1" fmla="*/ 227171 h 227171"/>
                  <a:gd name="connsiteX2" fmla="*/ 102965 w 110870"/>
                  <a:gd name="connsiteY2" fmla="*/ 173545 h 227171"/>
                  <a:gd name="connsiteX3" fmla="*/ 106108 w 110870"/>
                  <a:gd name="connsiteY3" fmla="*/ 0 h 227171"/>
                  <a:gd name="connsiteX4" fmla="*/ 105251 w 110870"/>
                  <a:gd name="connsiteY4" fmla="*/ 2572 h 227171"/>
                  <a:gd name="connsiteX5" fmla="*/ 0 w 110870"/>
                  <a:gd name="connsiteY5" fmla="*/ 163258 h 2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870" h="227171">
                    <a:moveTo>
                      <a:pt x="0" y="163258"/>
                    </a:moveTo>
                    <a:cubicBezTo>
                      <a:pt x="36957" y="184594"/>
                      <a:pt x="73914" y="205930"/>
                      <a:pt x="110871" y="227171"/>
                    </a:cubicBezTo>
                    <a:cubicBezTo>
                      <a:pt x="104584" y="204121"/>
                      <a:pt x="101632" y="185738"/>
                      <a:pt x="102965" y="173545"/>
                    </a:cubicBezTo>
                    <a:cubicBezTo>
                      <a:pt x="106489" y="140208"/>
                      <a:pt x="107347" y="78105"/>
                      <a:pt x="106108" y="0"/>
                    </a:cubicBezTo>
                    <a:cubicBezTo>
                      <a:pt x="105823" y="857"/>
                      <a:pt x="105537" y="1714"/>
                      <a:pt x="105251" y="2572"/>
                    </a:cubicBezTo>
                    <a:cubicBezTo>
                      <a:pt x="83153" y="63532"/>
                      <a:pt x="49530" y="121634"/>
                      <a:pt x="0" y="163258"/>
                    </a:cubicBezTo>
                    <a:close/>
                  </a:path>
                </a:pathLst>
              </a:custGeom>
              <a:solidFill>
                <a:srgbClr val="E59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96" name="Graphic 1">
              <a:extLst>
                <a:ext uri="{FF2B5EF4-FFF2-40B4-BE49-F238E27FC236}">
                  <a16:creationId xmlns:a16="http://schemas.microsoft.com/office/drawing/2014/main" id="{0D9F1EEA-BB8E-4A59-9062-35DBD3487AF5}"/>
                </a:ext>
              </a:extLst>
            </p:cNvPr>
            <p:cNvGrpSpPr/>
            <p:nvPr/>
          </p:nvGrpSpPr>
          <p:grpSpPr>
            <a:xfrm>
              <a:off x="6740616" y="3670041"/>
              <a:ext cx="862038" cy="405515"/>
              <a:chOff x="6740616" y="3670041"/>
              <a:chExt cx="862038" cy="405515"/>
            </a:xfrm>
            <a:solidFill>
              <a:srgbClr val="D17A66"/>
            </a:solidFill>
          </p:grpSpPr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D1C02763-6774-4361-B2BB-DFD46740F965}"/>
                  </a:ext>
                </a:extLst>
              </p:cNvPr>
              <p:cNvSpPr/>
              <p:nvPr/>
            </p:nvSpPr>
            <p:spPr>
              <a:xfrm>
                <a:off x="6740616" y="3670041"/>
                <a:ext cx="131791" cy="319349"/>
              </a:xfrm>
              <a:custGeom>
                <a:avLst/>
                <a:gdLst>
                  <a:gd name="connsiteX0" fmla="*/ 988 w 131791"/>
                  <a:gd name="connsiteY0" fmla="*/ 321 h 319349"/>
                  <a:gd name="connsiteX1" fmla="*/ 69854 w 131791"/>
                  <a:gd name="connsiteY1" fmla="*/ 158055 h 319349"/>
                  <a:gd name="connsiteX2" fmla="*/ 103572 w 131791"/>
                  <a:gd name="connsiteY2" fmla="*/ 237208 h 319349"/>
                  <a:gd name="connsiteX3" fmla="*/ 131767 w 131791"/>
                  <a:gd name="connsiteY3" fmla="*/ 318647 h 319349"/>
                  <a:gd name="connsiteX4" fmla="*/ 131385 w 131791"/>
                  <a:gd name="connsiteY4" fmla="*/ 319314 h 319349"/>
                  <a:gd name="connsiteX5" fmla="*/ 130719 w 131791"/>
                  <a:gd name="connsiteY5" fmla="*/ 319028 h 319349"/>
                  <a:gd name="connsiteX6" fmla="*/ 93571 w 131791"/>
                  <a:gd name="connsiteY6" fmla="*/ 241304 h 319349"/>
                  <a:gd name="connsiteX7" fmla="*/ 61853 w 131791"/>
                  <a:gd name="connsiteY7" fmla="*/ 161294 h 319349"/>
                  <a:gd name="connsiteX8" fmla="*/ 36 w 131791"/>
                  <a:gd name="connsiteY8" fmla="*/ 703 h 319349"/>
                  <a:gd name="connsiteX9" fmla="*/ 321 w 131791"/>
                  <a:gd name="connsiteY9" fmla="*/ 36 h 319349"/>
                  <a:gd name="connsiteX10" fmla="*/ 988 w 131791"/>
                  <a:gd name="connsiteY10" fmla="*/ 321 h 31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91" h="319349">
                    <a:moveTo>
                      <a:pt x="988" y="321"/>
                    </a:moveTo>
                    <a:cubicBezTo>
                      <a:pt x="24229" y="52804"/>
                      <a:pt x="47185" y="105382"/>
                      <a:pt x="69854" y="158055"/>
                    </a:cubicBezTo>
                    <a:cubicBezTo>
                      <a:pt x="81284" y="184345"/>
                      <a:pt x="93285" y="210443"/>
                      <a:pt x="103572" y="237208"/>
                    </a:cubicBezTo>
                    <a:cubicBezTo>
                      <a:pt x="113574" y="264069"/>
                      <a:pt x="123766" y="290929"/>
                      <a:pt x="131767" y="318647"/>
                    </a:cubicBezTo>
                    <a:cubicBezTo>
                      <a:pt x="131862" y="318933"/>
                      <a:pt x="131671" y="319219"/>
                      <a:pt x="131385" y="319314"/>
                    </a:cubicBezTo>
                    <a:cubicBezTo>
                      <a:pt x="131100" y="319409"/>
                      <a:pt x="130909" y="319314"/>
                      <a:pt x="130719" y="319028"/>
                    </a:cubicBezTo>
                    <a:cubicBezTo>
                      <a:pt x="117003" y="293692"/>
                      <a:pt x="105382" y="267403"/>
                      <a:pt x="93571" y="241304"/>
                    </a:cubicBezTo>
                    <a:cubicBezTo>
                      <a:pt x="82046" y="215015"/>
                      <a:pt x="72235" y="188059"/>
                      <a:pt x="61853" y="161294"/>
                    </a:cubicBezTo>
                    <a:cubicBezTo>
                      <a:pt x="40993" y="107859"/>
                      <a:pt x="20324" y="54328"/>
                      <a:pt x="36" y="703"/>
                    </a:cubicBezTo>
                    <a:cubicBezTo>
                      <a:pt x="-59" y="417"/>
                      <a:pt x="36" y="131"/>
                      <a:pt x="321" y="36"/>
                    </a:cubicBezTo>
                    <a:cubicBezTo>
                      <a:pt x="607" y="-60"/>
                      <a:pt x="893" y="36"/>
                      <a:pt x="988" y="321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EFA4239-86AB-469F-A6C8-1857B45756EE}"/>
                  </a:ext>
                </a:extLst>
              </p:cNvPr>
              <p:cNvSpPr/>
              <p:nvPr/>
            </p:nvSpPr>
            <p:spPr>
              <a:xfrm>
                <a:off x="7072519" y="3696461"/>
                <a:ext cx="126035" cy="211301"/>
              </a:xfrm>
              <a:custGeom>
                <a:avLst/>
                <a:gdLst>
                  <a:gd name="connsiteX0" fmla="*/ 1031 w 126035"/>
                  <a:gd name="connsiteY0" fmla="*/ 381 h 211301"/>
                  <a:gd name="connsiteX1" fmla="*/ 66754 w 126035"/>
                  <a:gd name="connsiteY1" fmla="*/ 103537 h 211301"/>
                  <a:gd name="connsiteX2" fmla="*/ 98948 w 126035"/>
                  <a:gd name="connsiteY2" fmla="*/ 155543 h 211301"/>
                  <a:gd name="connsiteX3" fmla="*/ 125999 w 126035"/>
                  <a:gd name="connsiteY3" fmla="*/ 210598 h 211301"/>
                  <a:gd name="connsiteX4" fmla="*/ 125714 w 126035"/>
                  <a:gd name="connsiteY4" fmla="*/ 211265 h 211301"/>
                  <a:gd name="connsiteX5" fmla="*/ 125047 w 126035"/>
                  <a:gd name="connsiteY5" fmla="*/ 211074 h 211301"/>
                  <a:gd name="connsiteX6" fmla="*/ 89614 w 126035"/>
                  <a:gd name="connsiteY6" fmla="*/ 160973 h 211301"/>
                  <a:gd name="connsiteX7" fmla="*/ 59324 w 126035"/>
                  <a:gd name="connsiteY7" fmla="*/ 107823 h 211301"/>
                  <a:gd name="connsiteX8" fmla="*/ 79 w 126035"/>
                  <a:gd name="connsiteY8" fmla="*/ 762 h 211301"/>
                  <a:gd name="connsiteX9" fmla="*/ 269 w 126035"/>
                  <a:gd name="connsiteY9" fmla="*/ 0 h 211301"/>
                  <a:gd name="connsiteX10" fmla="*/ 1031 w 126035"/>
                  <a:gd name="connsiteY10" fmla="*/ 381 h 211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6035" h="211301">
                    <a:moveTo>
                      <a:pt x="1031" y="381"/>
                    </a:moveTo>
                    <a:cubicBezTo>
                      <a:pt x="23225" y="34671"/>
                      <a:pt x="45132" y="69056"/>
                      <a:pt x="66754" y="103537"/>
                    </a:cubicBezTo>
                    <a:cubicBezTo>
                      <a:pt x="77708" y="120777"/>
                      <a:pt x="89138" y="137636"/>
                      <a:pt x="98948" y="155543"/>
                    </a:cubicBezTo>
                    <a:cubicBezTo>
                      <a:pt x="108759" y="173450"/>
                      <a:pt x="118094" y="191548"/>
                      <a:pt x="125999" y="210598"/>
                    </a:cubicBezTo>
                    <a:cubicBezTo>
                      <a:pt x="126095" y="210884"/>
                      <a:pt x="125999" y="211169"/>
                      <a:pt x="125714" y="211265"/>
                    </a:cubicBezTo>
                    <a:cubicBezTo>
                      <a:pt x="125523" y="211360"/>
                      <a:pt x="125238" y="211265"/>
                      <a:pt x="125047" y="211074"/>
                    </a:cubicBezTo>
                    <a:cubicBezTo>
                      <a:pt x="112093" y="195072"/>
                      <a:pt x="100663" y="178118"/>
                      <a:pt x="89614" y="160973"/>
                    </a:cubicBezTo>
                    <a:cubicBezTo>
                      <a:pt x="78565" y="143828"/>
                      <a:pt x="69230" y="125635"/>
                      <a:pt x="59324" y="107823"/>
                    </a:cubicBezTo>
                    <a:cubicBezTo>
                      <a:pt x="39322" y="72295"/>
                      <a:pt x="19605" y="36576"/>
                      <a:pt x="79" y="762"/>
                    </a:cubicBezTo>
                    <a:cubicBezTo>
                      <a:pt x="-112" y="476"/>
                      <a:pt x="79" y="191"/>
                      <a:pt x="269" y="0"/>
                    </a:cubicBezTo>
                    <a:cubicBezTo>
                      <a:pt x="555" y="95"/>
                      <a:pt x="841" y="95"/>
                      <a:pt x="1031" y="381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C92E80C-DFF3-43A3-9A47-92BA4AB7FBA6}"/>
                  </a:ext>
                </a:extLst>
              </p:cNvPr>
              <p:cNvSpPr/>
              <p:nvPr/>
            </p:nvSpPr>
            <p:spPr>
              <a:xfrm>
                <a:off x="7410350" y="3753563"/>
                <a:ext cx="86145" cy="126293"/>
              </a:xfrm>
              <a:custGeom>
                <a:avLst/>
                <a:gdLst>
                  <a:gd name="connsiteX0" fmla="*/ 956 w 86145"/>
                  <a:gd name="connsiteY0" fmla="*/ 143 h 126293"/>
                  <a:gd name="connsiteX1" fmla="*/ 46676 w 86145"/>
                  <a:gd name="connsiteY1" fmla="*/ 60627 h 126293"/>
                  <a:gd name="connsiteX2" fmla="*/ 68870 w 86145"/>
                  <a:gd name="connsiteY2" fmla="*/ 91392 h 126293"/>
                  <a:gd name="connsiteX3" fmla="*/ 86110 w 86145"/>
                  <a:gd name="connsiteY3" fmla="*/ 125492 h 126293"/>
                  <a:gd name="connsiteX4" fmla="*/ 85824 w 86145"/>
                  <a:gd name="connsiteY4" fmla="*/ 126254 h 126293"/>
                  <a:gd name="connsiteX5" fmla="*/ 85253 w 86145"/>
                  <a:gd name="connsiteY5" fmla="*/ 126159 h 126293"/>
                  <a:gd name="connsiteX6" fmla="*/ 59916 w 86145"/>
                  <a:gd name="connsiteY6" fmla="*/ 97584 h 126293"/>
                  <a:gd name="connsiteX7" fmla="*/ 39533 w 86145"/>
                  <a:gd name="connsiteY7" fmla="*/ 65675 h 126293"/>
                  <a:gd name="connsiteX8" fmla="*/ 99 w 86145"/>
                  <a:gd name="connsiteY8" fmla="*/ 905 h 126293"/>
                  <a:gd name="connsiteX9" fmla="*/ 289 w 86145"/>
                  <a:gd name="connsiteY9" fmla="*/ 143 h 126293"/>
                  <a:gd name="connsiteX10" fmla="*/ 956 w 86145"/>
                  <a:gd name="connsiteY10" fmla="*/ 143 h 126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145" h="126293">
                    <a:moveTo>
                      <a:pt x="956" y="143"/>
                    </a:moveTo>
                    <a:cubicBezTo>
                      <a:pt x="16482" y="20145"/>
                      <a:pt x="31722" y="40338"/>
                      <a:pt x="46676" y="60627"/>
                    </a:cubicBezTo>
                    <a:cubicBezTo>
                      <a:pt x="54201" y="70818"/>
                      <a:pt x="62393" y="80438"/>
                      <a:pt x="68870" y="91392"/>
                    </a:cubicBezTo>
                    <a:cubicBezTo>
                      <a:pt x="75347" y="102251"/>
                      <a:pt x="81538" y="113300"/>
                      <a:pt x="86110" y="125492"/>
                    </a:cubicBezTo>
                    <a:cubicBezTo>
                      <a:pt x="86205" y="125778"/>
                      <a:pt x="86110" y="126063"/>
                      <a:pt x="85824" y="126254"/>
                    </a:cubicBezTo>
                    <a:cubicBezTo>
                      <a:pt x="85634" y="126349"/>
                      <a:pt x="85443" y="126254"/>
                      <a:pt x="85253" y="126159"/>
                    </a:cubicBezTo>
                    <a:cubicBezTo>
                      <a:pt x="75728" y="117396"/>
                      <a:pt x="67631" y="107585"/>
                      <a:pt x="59916" y="97584"/>
                    </a:cubicBezTo>
                    <a:cubicBezTo>
                      <a:pt x="52201" y="87582"/>
                      <a:pt x="46200" y="76343"/>
                      <a:pt x="39533" y="65675"/>
                    </a:cubicBezTo>
                    <a:cubicBezTo>
                      <a:pt x="26102" y="44244"/>
                      <a:pt x="12958" y="22622"/>
                      <a:pt x="99" y="905"/>
                    </a:cubicBezTo>
                    <a:cubicBezTo>
                      <a:pt x="-91" y="619"/>
                      <a:pt x="4" y="333"/>
                      <a:pt x="289" y="143"/>
                    </a:cubicBezTo>
                    <a:cubicBezTo>
                      <a:pt x="575" y="-48"/>
                      <a:pt x="861" y="-48"/>
                      <a:pt x="956" y="143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184EE0A6-CC43-408B-9CCE-EB99FB2AFE57}"/>
                  </a:ext>
                </a:extLst>
              </p:cNvPr>
              <p:cNvSpPr/>
              <p:nvPr/>
            </p:nvSpPr>
            <p:spPr>
              <a:xfrm>
                <a:off x="6901525" y="3991319"/>
                <a:ext cx="71686" cy="84236"/>
              </a:xfrm>
              <a:custGeom>
                <a:avLst/>
                <a:gdLst>
                  <a:gd name="connsiteX0" fmla="*/ 861 w 71686"/>
                  <a:gd name="connsiteY0" fmla="*/ 36 h 84236"/>
                  <a:gd name="connsiteX1" fmla="*/ 48296 w 71686"/>
                  <a:gd name="connsiteY1" fmla="*/ 31659 h 84236"/>
                  <a:gd name="connsiteX2" fmla="*/ 65536 w 71686"/>
                  <a:gd name="connsiteY2" fmla="*/ 55185 h 84236"/>
                  <a:gd name="connsiteX3" fmla="*/ 71632 w 71686"/>
                  <a:gd name="connsiteY3" fmla="*/ 83665 h 84236"/>
                  <a:gd name="connsiteX4" fmla="*/ 71060 w 71686"/>
                  <a:gd name="connsiteY4" fmla="*/ 84237 h 84236"/>
                  <a:gd name="connsiteX5" fmla="*/ 70584 w 71686"/>
                  <a:gd name="connsiteY5" fmla="*/ 83951 h 84236"/>
                  <a:gd name="connsiteX6" fmla="*/ 55916 w 71686"/>
                  <a:gd name="connsiteY6" fmla="*/ 60234 h 84236"/>
                  <a:gd name="connsiteX7" fmla="*/ 41628 w 71686"/>
                  <a:gd name="connsiteY7" fmla="*/ 37279 h 84236"/>
                  <a:gd name="connsiteX8" fmla="*/ 290 w 71686"/>
                  <a:gd name="connsiteY8" fmla="*/ 1083 h 84236"/>
                  <a:gd name="connsiteX9" fmla="*/ 99 w 71686"/>
                  <a:gd name="connsiteY9" fmla="*/ 321 h 84236"/>
                  <a:gd name="connsiteX10" fmla="*/ 861 w 71686"/>
                  <a:gd name="connsiteY10" fmla="*/ 36 h 84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686" h="84236">
                    <a:moveTo>
                      <a:pt x="861" y="36"/>
                    </a:moveTo>
                    <a:cubicBezTo>
                      <a:pt x="18673" y="6513"/>
                      <a:pt x="35056" y="17466"/>
                      <a:pt x="48296" y="31659"/>
                    </a:cubicBezTo>
                    <a:cubicBezTo>
                      <a:pt x="54868" y="38707"/>
                      <a:pt x="61631" y="46137"/>
                      <a:pt x="65536" y="55185"/>
                    </a:cubicBezTo>
                    <a:cubicBezTo>
                      <a:pt x="69441" y="64139"/>
                      <a:pt x="72108" y="73759"/>
                      <a:pt x="71632" y="83665"/>
                    </a:cubicBezTo>
                    <a:cubicBezTo>
                      <a:pt x="71632" y="83951"/>
                      <a:pt x="71346" y="84237"/>
                      <a:pt x="71060" y="84237"/>
                    </a:cubicBezTo>
                    <a:cubicBezTo>
                      <a:pt x="70870" y="84237"/>
                      <a:pt x="70679" y="84141"/>
                      <a:pt x="70584" y="83951"/>
                    </a:cubicBezTo>
                    <a:cubicBezTo>
                      <a:pt x="65250" y="75759"/>
                      <a:pt x="60869" y="67854"/>
                      <a:pt x="55916" y="60234"/>
                    </a:cubicBezTo>
                    <a:cubicBezTo>
                      <a:pt x="51058" y="52709"/>
                      <a:pt x="47153" y="44517"/>
                      <a:pt x="41628" y="37279"/>
                    </a:cubicBezTo>
                    <a:cubicBezTo>
                      <a:pt x="30674" y="22800"/>
                      <a:pt x="16673" y="10323"/>
                      <a:pt x="290" y="1083"/>
                    </a:cubicBezTo>
                    <a:cubicBezTo>
                      <a:pt x="4" y="893"/>
                      <a:pt x="-91" y="607"/>
                      <a:pt x="99" y="321"/>
                    </a:cubicBezTo>
                    <a:cubicBezTo>
                      <a:pt x="385" y="36"/>
                      <a:pt x="671" y="-60"/>
                      <a:pt x="861" y="36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BCFCBC0-A1CD-42EC-9621-5DCA6CF42A3F}"/>
                  </a:ext>
                </a:extLst>
              </p:cNvPr>
              <p:cNvSpPr/>
              <p:nvPr/>
            </p:nvSpPr>
            <p:spPr>
              <a:xfrm>
                <a:off x="7204875" y="3912810"/>
                <a:ext cx="397778" cy="47995"/>
              </a:xfrm>
              <a:custGeom>
                <a:avLst/>
                <a:gdLst>
                  <a:gd name="connsiteX0" fmla="*/ 691 w 397778"/>
                  <a:gd name="connsiteY0" fmla="*/ 25205 h 47995"/>
                  <a:gd name="connsiteX1" fmla="*/ 101752 w 397778"/>
                  <a:gd name="connsiteY1" fmla="*/ 41493 h 47995"/>
                  <a:gd name="connsiteX2" fmla="*/ 152329 w 397778"/>
                  <a:gd name="connsiteY2" fmla="*/ 38826 h 47995"/>
                  <a:gd name="connsiteX3" fmla="*/ 200812 w 397778"/>
                  <a:gd name="connsiteY3" fmla="*/ 24443 h 47995"/>
                  <a:gd name="connsiteX4" fmla="*/ 249484 w 397778"/>
                  <a:gd name="connsiteY4" fmla="*/ 6441 h 47995"/>
                  <a:gd name="connsiteX5" fmla="*/ 301967 w 397778"/>
                  <a:gd name="connsiteY5" fmla="*/ 250 h 47995"/>
                  <a:gd name="connsiteX6" fmla="*/ 397598 w 397778"/>
                  <a:gd name="connsiteY6" fmla="*/ 38826 h 47995"/>
                  <a:gd name="connsiteX7" fmla="*/ 397598 w 397778"/>
                  <a:gd name="connsiteY7" fmla="*/ 39588 h 47995"/>
                  <a:gd name="connsiteX8" fmla="*/ 396931 w 397778"/>
                  <a:gd name="connsiteY8" fmla="*/ 39683 h 47995"/>
                  <a:gd name="connsiteX9" fmla="*/ 301491 w 397778"/>
                  <a:gd name="connsiteY9" fmla="*/ 11108 h 47995"/>
                  <a:gd name="connsiteX10" fmla="*/ 276726 w 397778"/>
                  <a:gd name="connsiteY10" fmla="*/ 12346 h 47995"/>
                  <a:gd name="connsiteX11" fmla="*/ 252247 w 397778"/>
                  <a:gd name="connsiteY11" fmla="*/ 16918 h 47995"/>
                  <a:gd name="connsiteX12" fmla="*/ 203764 w 397778"/>
                  <a:gd name="connsiteY12" fmla="*/ 32730 h 47995"/>
                  <a:gd name="connsiteX13" fmla="*/ 153377 w 397778"/>
                  <a:gd name="connsiteY13" fmla="*/ 45970 h 47995"/>
                  <a:gd name="connsiteX14" fmla="*/ 101371 w 397778"/>
                  <a:gd name="connsiteY14" fmla="*/ 47017 h 47995"/>
                  <a:gd name="connsiteX15" fmla="*/ 406 w 397778"/>
                  <a:gd name="connsiteY15" fmla="*/ 26348 h 47995"/>
                  <a:gd name="connsiteX16" fmla="*/ 25 w 397778"/>
                  <a:gd name="connsiteY16" fmla="*/ 25681 h 47995"/>
                  <a:gd name="connsiteX17" fmla="*/ 691 w 397778"/>
                  <a:gd name="connsiteY17" fmla="*/ 25205 h 4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7778" h="47995">
                    <a:moveTo>
                      <a:pt x="691" y="25205"/>
                    </a:moveTo>
                    <a:cubicBezTo>
                      <a:pt x="34124" y="32635"/>
                      <a:pt x="67747" y="39969"/>
                      <a:pt x="101752" y="41493"/>
                    </a:cubicBezTo>
                    <a:cubicBezTo>
                      <a:pt x="118706" y="42445"/>
                      <a:pt x="135756" y="41683"/>
                      <a:pt x="152329" y="38826"/>
                    </a:cubicBezTo>
                    <a:cubicBezTo>
                      <a:pt x="168998" y="36159"/>
                      <a:pt x="184905" y="30634"/>
                      <a:pt x="200812" y="24443"/>
                    </a:cubicBezTo>
                    <a:cubicBezTo>
                      <a:pt x="216719" y="18252"/>
                      <a:pt x="232530" y="11394"/>
                      <a:pt x="249484" y="6441"/>
                    </a:cubicBezTo>
                    <a:cubicBezTo>
                      <a:pt x="266344" y="1488"/>
                      <a:pt x="284346" y="-798"/>
                      <a:pt x="301967" y="250"/>
                    </a:cubicBezTo>
                    <a:cubicBezTo>
                      <a:pt x="337210" y="2440"/>
                      <a:pt x="371881" y="15490"/>
                      <a:pt x="397598" y="38826"/>
                    </a:cubicBezTo>
                    <a:cubicBezTo>
                      <a:pt x="397789" y="39016"/>
                      <a:pt x="397884" y="39397"/>
                      <a:pt x="397598" y="39588"/>
                    </a:cubicBezTo>
                    <a:cubicBezTo>
                      <a:pt x="397408" y="39778"/>
                      <a:pt x="397122" y="39778"/>
                      <a:pt x="396931" y="39683"/>
                    </a:cubicBezTo>
                    <a:cubicBezTo>
                      <a:pt x="367880" y="21681"/>
                      <a:pt x="334829" y="11394"/>
                      <a:pt x="301491" y="11108"/>
                    </a:cubicBezTo>
                    <a:cubicBezTo>
                      <a:pt x="293204" y="10822"/>
                      <a:pt x="284917" y="11203"/>
                      <a:pt x="276726" y="12346"/>
                    </a:cubicBezTo>
                    <a:cubicBezTo>
                      <a:pt x="268534" y="13204"/>
                      <a:pt x="260343" y="14728"/>
                      <a:pt x="252247" y="16918"/>
                    </a:cubicBezTo>
                    <a:cubicBezTo>
                      <a:pt x="236054" y="21014"/>
                      <a:pt x="220052" y="27110"/>
                      <a:pt x="203764" y="32730"/>
                    </a:cubicBezTo>
                    <a:cubicBezTo>
                      <a:pt x="187572" y="38445"/>
                      <a:pt x="170713" y="43779"/>
                      <a:pt x="153377" y="45970"/>
                    </a:cubicBezTo>
                    <a:cubicBezTo>
                      <a:pt x="136042" y="48351"/>
                      <a:pt x="118611" y="48541"/>
                      <a:pt x="101371" y="47017"/>
                    </a:cubicBezTo>
                    <a:cubicBezTo>
                      <a:pt x="66890" y="43969"/>
                      <a:pt x="33457" y="35206"/>
                      <a:pt x="406" y="26348"/>
                    </a:cubicBezTo>
                    <a:cubicBezTo>
                      <a:pt x="120" y="26253"/>
                      <a:pt x="-71" y="25967"/>
                      <a:pt x="25" y="25681"/>
                    </a:cubicBezTo>
                    <a:cubicBezTo>
                      <a:pt x="120" y="25300"/>
                      <a:pt x="406" y="25205"/>
                      <a:pt x="691" y="25205"/>
                    </a:cubicBezTo>
                    <a:close/>
                  </a:path>
                </a:pathLst>
              </a:custGeom>
              <a:solidFill>
                <a:srgbClr val="D17A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2" name="Graphic 1">
              <a:extLst>
                <a:ext uri="{FF2B5EF4-FFF2-40B4-BE49-F238E27FC236}">
                  <a16:creationId xmlns:a16="http://schemas.microsoft.com/office/drawing/2014/main" id="{0D9F1EEA-BB8E-4A59-9062-35DBD3487AF5}"/>
                </a:ext>
              </a:extLst>
            </p:cNvPr>
            <p:cNvGrpSpPr/>
            <p:nvPr/>
          </p:nvGrpSpPr>
          <p:grpSpPr>
            <a:xfrm>
              <a:off x="6189058" y="3162106"/>
              <a:ext cx="1487044" cy="3154111"/>
              <a:chOff x="6189058" y="3162106"/>
              <a:chExt cx="1487044" cy="3154111"/>
            </a:xfrm>
          </p:grpSpPr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EAF678B-D441-4F76-BF9C-D9D5C8B767C7}"/>
                  </a:ext>
                </a:extLst>
              </p:cNvPr>
              <p:cNvSpPr/>
              <p:nvPr/>
            </p:nvSpPr>
            <p:spPr>
              <a:xfrm>
                <a:off x="6189058" y="4214234"/>
                <a:ext cx="140239" cy="230415"/>
              </a:xfrm>
              <a:custGeom>
                <a:avLst/>
                <a:gdLst>
                  <a:gd name="connsiteX0" fmla="*/ 137256 w 140239"/>
                  <a:gd name="connsiteY0" fmla="*/ 182505 h 230415"/>
                  <a:gd name="connsiteX1" fmla="*/ 127636 w 140239"/>
                  <a:gd name="connsiteY1" fmla="*/ 107543 h 230415"/>
                  <a:gd name="connsiteX2" fmla="*/ 89822 w 140239"/>
                  <a:gd name="connsiteY2" fmla="*/ 36296 h 230415"/>
                  <a:gd name="connsiteX3" fmla="*/ 52579 w 140239"/>
                  <a:gd name="connsiteY3" fmla="*/ 2387 h 230415"/>
                  <a:gd name="connsiteX4" fmla="*/ 1 w 140239"/>
                  <a:gd name="connsiteY4" fmla="*/ 11531 h 230415"/>
                  <a:gd name="connsiteX5" fmla="*/ 73153 w 140239"/>
                  <a:gd name="connsiteY5" fmla="*/ 230416 h 230415"/>
                  <a:gd name="connsiteX6" fmla="*/ 87536 w 140239"/>
                  <a:gd name="connsiteY6" fmla="*/ 228987 h 230415"/>
                  <a:gd name="connsiteX7" fmla="*/ 137256 w 140239"/>
                  <a:gd name="connsiteY7" fmla="*/ 182505 h 23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239" h="230415">
                    <a:moveTo>
                      <a:pt x="137256" y="182505"/>
                    </a:moveTo>
                    <a:cubicBezTo>
                      <a:pt x="144591" y="157930"/>
                      <a:pt x="137256" y="131356"/>
                      <a:pt x="127636" y="107543"/>
                    </a:cubicBezTo>
                    <a:cubicBezTo>
                      <a:pt x="117539" y="82587"/>
                      <a:pt x="104871" y="58680"/>
                      <a:pt x="89822" y="36296"/>
                    </a:cubicBezTo>
                    <a:cubicBezTo>
                      <a:pt x="80297" y="22104"/>
                      <a:pt x="68867" y="7816"/>
                      <a:pt x="52579" y="2387"/>
                    </a:cubicBezTo>
                    <a:cubicBezTo>
                      <a:pt x="34958" y="-3518"/>
                      <a:pt x="16860" y="2292"/>
                      <a:pt x="1" y="11531"/>
                    </a:cubicBezTo>
                    <a:cubicBezTo>
                      <a:pt x="-189" y="52203"/>
                      <a:pt x="29719" y="133070"/>
                      <a:pt x="73153" y="230416"/>
                    </a:cubicBezTo>
                    <a:cubicBezTo>
                      <a:pt x="78011" y="230416"/>
                      <a:pt x="82869" y="230034"/>
                      <a:pt x="87536" y="228987"/>
                    </a:cubicBezTo>
                    <a:cubicBezTo>
                      <a:pt x="110872" y="223653"/>
                      <a:pt x="130494" y="205269"/>
                      <a:pt x="137256" y="182505"/>
                    </a:cubicBezTo>
                    <a:close/>
                  </a:path>
                </a:pathLst>
              </a:custGeom>
              <a:solidFill>
                <a:srgbClr val="F9CFC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E0D445B-DF32-4CF9-852C-85DA0A83A2C0}"/>
                  </a:ext>
                </a:extLst>
              </p:cNvPr>
              <p:cNvSpPr/>
              <p:nvPr/>
            </p:nvSpPr>
            <p:spPr>
              <a:xfrm>
                <a:off x="6431470" y="4792027"/>
                <a:ext cx="1244631" cy="1524190"/>
              </a:xfrm>
              <a:custGeom>
                <a:avLst/>
                <a:gdLst>
                  <a:gd name="connsiteX0" fmla="*/ 716661 w 1244631"/>
                  <a:gd name="connsiteY0" fmla="*/ 575405 h 1524190"/>
                  <a:gd name="connsiteX1" fmla="*/ 396526 w 1244631"/>
                  <a:gd name="connsiteY1" fmla="*/ 362903 h 1524190"/>
                  <a:gd name="connsiteX2" fmla="*/ 0 w 1244631"/>
                  <a:gd name="connsiteY2" fmla="*/ 0 h 1524190"/>
                  <a:gd name="connsiteX3" fmla="*/ 110109 w 1244631"/>
                  <a:gd name="connsiteY3" fmla="*/ 222218 h 1524190"/>
                  <a:gd name="connsiteX4" fmla="*/ 592169 w 1244631"/>
                  <a:gd name="connsiteY4" fmla="*/ 658749 h 1524190"/>
                  <a:gd name="connsiteX5" fmla="*/ 964216 w 1244631"/>
                  <a:gd name="connsiteY5" fmla="*/ 1524190 h 1524190"/>
                  <a:gd name="connsiteX6" fmla="*/ 1244632 w 1244631"/>
                  <a:gd name="connsiteY6" fmla="*/ 1524190 h 1524190"/>
                  <a:gd name="connsiteX7" fmla="*/ 895826 w 1244631"/>
                  <a:gd name="connsiteY7" fmla="*/ 866680 h 1524190"/>
                  <a:gd name="connsiteX8" fmla="*/ 716661 w 1244631"/>
                  <a:gd name="connsiteY8" fmla="*/ 575405 h 1524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631" h="1524190">
                    <a:moveTo>
                      <a:pt x="716661" y="575405"/>
                    </a:moveTo>
                    <a:cubicBezTo>
                      <a:pt x="626840" y="483489"/>
                      <a:pt x="506158" y="429958"/>
                      <a:pt x="396526" y="362903"/>
                    </a:cubicBezTo>
                    <a:cubicBezTo>
                      <a:pt x="242697" y="268891"/>
                      <a:pt x="107823" y="144494"/>
                      <a:pt x="0" y="0"/>
                    </a:cubicBezTo>
                    <a:cubicBezTo>
                      <a:pt x="42577" y="84296"/>
                      <a:pt x="82201" y="162496"/>
                      <a:pt x="110109" y="222218"/>
                    </a:cubicBezTo>
                    <a:cubicBezTo>
                      <a:pt x="220218" y="457581"/>
                      <a:pt x="455581" y="571405"/>
                      <a:pt x="592169" y="658749"/>
                    </a:cubicBezTo>
                    <a:cubicBezTo>
                      <a:pt x="728853" y="746093"/>
                      <a:pt x="964216" y="1524190"/>
                      <a:pt x="964216" y="1524190"/>
                    </a:cubicBezTo>
                    <a:lnTo>
                      <a:pt x="1244632" y="1524190"/>
                    </a:lnTo>
                    <a:cubicBezTo>
                      <a:pt x="1119949" y="1309593"/>
                      <a:pt x="1003554" y="1090231"/>
                      <a:pt x="895826" y="866680"/>
                    </a:cubicBezTo>
                    <a:cubicBezTo>
                      <a:pt x="846106" y="763619"/>
                      <a:pt x="796766" y="657415"/>
                      <a:pt x="716661" y="575405"/>
                    </a:cubicBezTo>
                    <a:close/>
                  </a:path>
                </a:pathLst>
              </a:custGeom>
              <a:solidFill>
                <a:srgbClr val="E597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70A9F928-D154-4D8E-A393-855A83282932}"/>
                  </a:ext>
                </a:extLst>
              </p:cNvPr>
              <p:cNvSpPr/>
              <p:nvPr/>
            </p:nvSpPr>
            <p:spPr>
              <a:xfrm>
                <a:off x="6411893" y="3162106"/>
                <a:ext cx="116219" cy="142343"/>
              </a:xfrm>
              <a:custGeom>
                <a:avLst/>
                <a:gdLst>
                  <a:gd name="connsiteX0" fmla="*/ 115780 w 116219"/>
                  <a:gd name="connsiteY0" fmla="*/ 72488 h 142343"/>
                  <a:gd name="connsiteX1" fmla="*/ 94348 w 116219"/>
                  <a:gd name="connsiteY1" fmla="*/ 16576 h 142343"/>
                  <a:gd name="connsiteX2" fmla="*/ 58725 w 116219"/>
                  <a:gd name="connsiteY2" fmla="*/ 669 h 142343"/>
                  <a:gd name="connsiteX3" fmla="*/ 27102 w 116219"/>
                  <a:gd name="connsiteY3" fmla="*/ 7146 h 142343"/>
                  <a:gd name="connsiteX4" fmla="*/ 337 w 116219"/>
                  <a:gd name="connsiteY4" fmla="*/ 38674 h 142343"/>
                  <a:gd name="connsiteX5" fmla="*/ 1098 w 116219"/>
                  <a:gd name="connsiteY5" fmla="*/ 71154 h 142343"/>
                  <a:gd name="connsiteX6" fmla="*/ 24244 w 116219"/>
                  <a:gd name="connsiteY6" fmla="*/ 124304 h 142343"/>
                  <a:gd name="connsiteX7" fmla="*/ 78060 w 116219"/>
                  <a:gd name="connsiteY7" fmla="*/ 140496 h 142343"/>
                  <a:gd name="connsiteX8" fmla="*/ 115780 w 116219"/>
                  <a:gd name="connsiteY8" fmla="*/ 72488 h 14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219" h="142343">
                    <a:moveTo>
                      <a:pt x="115780" y="72488"/>
                    </a:moveTo>
                    <a:cubicBezTo>
                      <a:pt x="113493" y="52485"/>
                      <a:pt x="104826" y="34102"/>
                      <a:pt x="94348" y="16576"/>
                    </a:cubicBezTo>
                    <a:cubicBezTo>
                      <a:pt x="87014" y="4289"/>
                      <a:pt x="72726" y="-2188"/>
                      <a:pt x="58725" y="669"/>
                    </a:cubicBezTo>
                    <a:lnTo>
                      <a:pt x="27102" y="7146"/>
                    </a:lnTo>
                    <a:cubicBezTo>
                      <a:pt x="11957" y="10194"/>
                      <a:pt x="1098" y="23244"/>
                      <a:pt x="337" y="38674"/>
                    </a:cubicBezTo>
                    <a:cubicBezTo>
                      <a:pt x="-235" y="49533"/>
                      <a:pt x="-140" y="60391"/>
                      <a:pt x="1098" y="71154"/>
                    </a:cubicBezTo>
                    <a:cubicBezTo>
                      <a:pt x="3480" y="90681"/>
                      <a:pt x="10528" y="110207"/>
                      <a:pt x="24244" y="124304"/>
                    </a:cubicBezTo>
                    <a:cubicBezTo>
                      <a:pt x="37960" y="138401"/>
                      <a:pt x="59201" y="146116"/>
                      <a:pt x="78060" y="140496"/>
                    </a:cubicBezTo>
                    <a:cubicBezTo>
                      <a:pt x="105112" y="132591"/>
                      <a:pt x="118923" y="100491"/>
                      <a:pt x="115780" y="72488"/>
                    </a:cubicBezTo>
                    <a:close/>
                  </a:path>
                </a:pathLst>
              </a:custGeom>
              <a:solidFill>
                <a:srgbClr val="F9CFC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sp>
        <p:nvSpPr>
          <p:cNvPr id="231" name="Graphic 108">
            <a:extLst>
              <a:ext uri="{FF2B5EF4-FFF2-40B4-BE49-F238E27FC236}">
                <a16:creationId xmlns:a16="http://schemas.microsoft.com/office/drawing/2014/main" id="{E814A090-31C1-4530-8FBB-E590B09A18C3}"/>
              </a:ext>
            </a:extLst>
          </p:cNvPr>
          <p:cNvSpPr/>
          <p:nvPr/>
        </p:nvSpPr>
        <p:spPr>
          <a:xfrm rot="6703671">
            <a:off x="11139759" y="-1532591"/>
            <a:ext cx="1424990" cy="3049978"/>
          </a:xfrm>
          <a:custGeom>
            <a:avLst/>
            <a:gdLst>
              <a:gd name="connsiteX0" fmla="*/ 177451 w 754210"/>
              <a:gd name="connsiteY0" fmla="*/ 17622 h 1619831"/>
              <a:gd name="connsiteX1" fmla="*/ 579215 w 754210"/>
              <a:gd name="connsiteY1" fmla="*/ 50864 h 1619831"/>
              <a:gd name="connsiteX2" fmla="*/ 742664 w 754210"/>
              <a:gd name="connsiteY2" fmla="*/ 391002 h 1619831"/>
              <a:gd name="connsiteX3" fmla="*/ 565595 w 754210"/>
              <a:gd name="connsiteY3" fmla="*/ 609315 h 1619831"/>
              <a:gd name="connsiteX4" fmla="*/ 472154 w 754210"/>
              <a:gd name="connsiteY4" fmla="*/ 861727 h 1619831"/>
              <a:gd name="connsiteX5" fmla="*/ 662273 w 754210"/>
              <a:gd name="connsiteY5" fmla="*/ 1060895 h 1619831"/>
              <a:gd name="connsiteX6" fmla="*/ 665607 w 754210"/>
              <a:gd name="connsiteY6" fmla="*/ 1403033 h 1619831"/>
              <a:gd name="connsiteX7" fmla="*/ 364427 w 754210"/>
              <a:gd name="connsiteY7" fmla="*/ 1595438 h 1619831"/>
              <a:gd name="connsiteX8" fmla="*/ 0 w 754210"/>
              <a:gd name="connsiteY8" fmla="*/ 1618298 h 16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210" h="1619831">
                <a:moveTo>
                  <a:pt x="177451" y="17622"/>
                </a:moveTo>
                <a:cubicBezTo>
                  <a:pt x="311944" y="-8096"/>
                  <a:pt x="457676" y="-12287"/>
                  <a:pt x="579215" y="50864"/>
                </a:cubicBezTo>
                <a:cubicBezTo>
                  <a:pt x="700754" y="114110"/>
                  <a:pt x="786289" y="261081"/>
                  <a:pt x="742664" y="391002"/>
                </a:cubicBezTo>
                <a:cubicBezTo>
                  <a:pt x="712565" y="480727"/>
                  <a:pt x="631984" y="541782"/>
                  <a:pt x="565595" y="609315"/>
                </a:cubicBezTo>
                <a:cubicBezTo>
                  <a:pt x="499205" y="676752"/>
                  <a:pt x="441103" y="772287"/>
                  <a:pt x="472154" y="861727"/>
                </a:cubicBezTo>
                <a:cubicBezTo>
                  <a:pt x="502634" y="949452"/>
                  <a:pt x="603409" y="989076"/>
                  <a:pt x="662273" y="1060895"/>
                </a:cubicBezTo>
                <a:cubicBezTo>
                  <a:pt x="739616" y="1155383"/>
                  <a:pt x="732473" y="1300925"/>
                  <a:pt x="665607" y="1403033"/>
                </a:cubicBezTo>
                <a:cubicBezTo>
                  <a:pt x="598742" y="1505141"/>
                  <a:pt x="483203" y="1567434"/>
                  <a:pt x="364427" y="1595438"/>
                </a:cubicBezTo>
                <a:cubicBezTo>
                  <a:pt x="245650" y="1623441"/>
                  <a:pt x="122015" y="1620965"/>
                  <a:pt x="0" y="1618298"/>
                </a:cubicBezTo>
              </a:path>
            </a:pathLst>
          </a:custGeom>
          <a:noFill/>
          <a:ln w="9525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grpSp>
        <p:nvGrpSpPr>
          <p:cNvPr id="232" name="Graphic 837">
            <a:extLst>
              <a:ext uri="{FF2B5EF4-FFF2-40B4-BE49-F238E27FC236}">
                <a16:creationId xmlns:a16="http://schemas.microsoft.com/office/drawing/2014/main" id="{95F2562C-EE5E-4E98-818C-645CAC021BBF}"/>
              </a:ext>
            </a:extLst>
          </p:cNvPr>
          <p:cNvGrpSpPr/>
          <p:nvPr/>
        </p:nvGrpSpPr>
        <p:grpSpPr>
          <a:xfrm rot="10800000">
            <a:off x="-264272" y="-399670"/>
            <a:ext cx="3739575" cy="1807543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B43F1CA4-B63A-4F3E-8E8E-43A9F8D3C2D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2F9BA4B-E012-4558-8C08-4EA1CD6288CB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35" name="Graphic 559">
            <a:extLst>
              <a:ext uri="{FF2B5EF4-FFF2-40B4-BE49-F238E27FC236}">
                <a16:creationId xmlns:a16="http://schemas.microsoft.com/office/drawing/2014/main" id="{3D384EB6-1D6E-4ED4-9304-B821470F44DB}"/>
              </a:ext>
            </a:extLst>
          </p:cNvPr>
          <p:cNvGrpSpPr/>
          <p:nvPr/>
        </p:nvGrpSpPr>
        <p:grpSpPr>
          <a:xfrm rot="10800000">
            <a:off x="4722378" y="-432837"/>
            <a:ext cx="2801978" cy="1019161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F7DCB07-342B-435D-9A3A-04A642C4DA42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C705FBC-B809-4C8A-8A68-CDEBF4AC6874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B54CD01-CB4D-40B0-97D8-CDE2AA4A13B1}"/>
              </a:ext>
            </a:extLst>
          </p:cNvPr>
          <p:cNvGrpSpPr/>
          <p:nvPr/>
        </p:nvGrpSpPr>
        <p:grpSpPr>
          <a:xfrm rot="9148252">
            <a:off x="9916011" y="5073227"/>
            <a:ext cx="4204374" cy="2184241"/>
            <a:chOff x="-846614" y="-999589"/>
            <a:chExt cx="4356730" cy="3597988"/>
          </a:xfrm>
        </p:grpSpPr>
        <p:sp>
          <p:nvSpPr>
            <p:cNvPr id="239" name="Graphic 104">
              <a:extLst>
                <a:ext uri="{FF2B5EF4-FFF2-40B4-BE49-F238E27FC236}">
                  <a16:creationId xmlns:a16="http://schemas.microsoft.com/office/drawing/2014/main" id="{3A71D4D6-2D97-4B08-A7C9-92DE92B683E5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0" name="Graphic 106">
              <a:extLst>
                <a:ext uri="{FF2B5EF4-FFF2-40B4-BE49-F238E27FC236}">
                  <a16:creationId xmlns:a16="http://schemas.microsoft.com/office/drawing/2014/main" id="{E496BA60-EC14-4652-BBB5-BFB07DC77EF4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11ACB030-AF18-4FD5-ACE5-0C2420084408}"/>
              </a:ext>
            </a:extLst>
          </p:cNvPr>
          <p:cNvSpPr/>
          <p:nvPr/>
        </p:nvSpPr>
        <p:spPr>
          <a:xfrm>
            <a:off x="3229082" y="1144525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3BB15C4E-04DD-44F8-A02A-6A0697CDA087}"/>
              </a:ext>
            </a:extLst>
          </p:cNvPr>
          <p:cNvSpPr/>
          <p:nvPr/>
        </p:nvSpPr>
        <p:spPr>
          <a:xfrm>
            <a:off x="2083296" y="2540491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8772619D-FC60-4FEC-B8EB-DF5D64C5945A}"/>
              </a:ext>
            </a:extLst>
          </p:cNvPr>
          <p:cNvSpPr/>
          <p:nvPr/>
        </p:nvSpPr>
        <p:spPr>
          <a:xfrm>
            <a:off x="1155283" y="1798173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id="{7D25326C-9814-438A-8888-0CFAB79B4DAF}"/>
              </a:ext>
            </a:extLst>
          </p:cNvPr>
          <p:cNvSpPr/>
          <p:nvPr/>
        </p:nvSpPr>
        <p:spPr>
          <a:xfrm>
            <a:off x="3960690" y="2148961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6FF315-46E5-454A-8122-DF6347C769C3}"/>
              </a:ext>
            </a:extLst>
          </p:cNvPr>
          <p:cNvCxnSpPr/>
          <p:nvPr/>
        </p:nvCxnSpPr>
        <p:spPr>
          <a:xfrm>
            <a:off x="4991643" y="929420"/>
            <a:ext cx="0" cy="2439431"/>
          </a:xfrm>
          <a:prstGeom prst="line">
            <a:avLst/>
          </a:prstGeom>
          <a:ln w="28575">
            <a:solidFill>
              <a:srgbClr val="FF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6FFB2B7-39BD-49D1-AD23-BDF220D061A4}"/>
              </a:ext>
            </a:extLst>
          </p:cNvPr>
          <p:cNvCxnSpPr/>
          <p:nvPr/>
        </p:nvCxnSpPr>
        <p:spPr>
          <a:xfrm>
            <a:off x="4991643" y="3922664"/>
            <a:ext cx="0" cy="2439431"/>
          </a:xfrm>
          <a:prstGeom prst="line">
            <a:avLst/>
          </a:prstGeom>
          <a:ln w="28575">
            <a:solidFill>
              <a:srgbClr val="FF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Picture 223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1D68A4-086B-460A-A953-8E94CCB77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067" t="24393" r="13270" b="24081"/>
          <a:stretch/>
        </p:blipFill>
        <p:spPr>
          <a:xfrm>
            <a:off x="1305626" y="1658525"/>
            <a:ext cx="3592444" cy="3602979"/>
          </a:xfrm>
          <a:prstGeom prst="rect">
            <a:avLst/>
          </a:prstGeom>
        </p:spPr>
      </p:pic>
      <p:sp>
        <p:nvSpPr>
          <p:cNvPr id="243" name="TextBox 242"/>
          <p:cNvSpPr txBox="1"/>
          <p:nvPr/>
        </p:nvSpPr>
        <p:spPr>
          <a:xfrm>
            <a:off x="5036450" y="1765325"/>
            <a:ext cx="8072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7032148" y="2488912"/>
            <a:ext cx="466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rưỡi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5235575" y="3833681"/>
            <a:ext cx="7253014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hoa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HP001 4 hàng" panose="020B0603050302020204" pitchFamily="34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ô li?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6590487" y="4538383"/>
            <a:ext cx="420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gần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2 ô li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07265" y="552318"/>
            <a:ext cx="74296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500" b="1" dirty="0">
                <a:solidFill>
                  <a:srgbClr val="7030A0"/>
                </a:solidFill>
                <a:latin typeface="UTM Avo" panose="02040603050506020204" pitchFamily="18" charset="0"/>
              </a:rPr>
              <a:t>Chữ hoa </a:t>
            </a:r>
            <a:r>
              <a:rPr lang="vi-VN" sz="5500" b="1" dirty="0">
                <a:solidFill>
                  <a:srgbClr val="7030A0"/>
                </a:solidFill>
                <a:latin typeface="HP001 4 hàng" pitchFamily="34" charset="0"/>
              </a:rPr>
              <a:t>C </a:t>
            </a:r>
            <a:r>
              <a:rPr lang="vi-VN" sz="5500" b="1" dirty="0">
                <a:solidFill>
                  <a:srgbClr val="7030A0"/>
                </a:solidFill>
                <a:latin typeface="UTM Avo" panose="02040603050506020204" pitchFamily="18" charset="0"/>
              </a:rPr>
              <a:t>cỡ nhỏ</a:t>
            </a:r>
            <a:endParaRPr lang="en-US" sz="55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26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245" grpId="0"/>
      <p:bldP spid="250" grpId="0"/>
      <p:bldP spid="2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: Rounded Corners 396">
            <a:extLst>
              <a:ext uri="{FF2B5EF4-FFF2-40B4-BE49-F238E27FC236}">
                <a16:creationId xmlns:a16="http://schemas.microsoft.com/office/drawing/2014/main" id="{C3E1688A-FB47-453A-A7B8-7E0EE2CA0E2E}"/>
              </a:ext>
            </a:extLst>
          </p:cNvPr>
          <p:cNvSpPr/>
          <p:nvPr/>
        </p:nvSpPr>
        <p:spPr>
          <a:xfrm rot="5400000">
            <a:off x="1547360" y="387779"/>
            <a:ext cx="2527398" cy="5539986"/>
          </a:xfrm>
          <a:prstGeom prst="roundRect">
            <a:avLst>
              <a:gd name="adj" fmla="val 50000"/>
            </a:avLst>
          </a:prstGeom>
          <a:solidFill>
            <a:srgbClr val="EE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CDA45B"/>
              </a:solidFill>
            </a:endParaRPr>
          </a:p>
        </p:txBody>
      </p:sp>
      <p:grpSp>
        <p:nvGrpSpPr>
          <p:cNvPr id="393" name="Graphic 837">
            <a:extLst>
              <a:ext uri="{FF2B5EF4-FFF2-40B4-BE49-F238E27FC236}">
                <a16:creationId xmlns:a16="http://schemas.microsoft.com/office/drawing/2014/main" id="{9BC57451-5318-4A23-AD6A-31AA5632926E}"/>
              </a:ext>
            </a:extLst>
          </p:cNvPr>
          <p:cNvGrpSpPr/>
          <p:nvPr/>
        </p:nvGrpSpPr>
        <p:grpSpPr>
          <a:xfrm flipV="1">
            <a:off x="10405547" y="-46947"/>
            <a:ext cx="1974056" cy="1129093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7AC7875-0F8F-43D0-9987-837C3F627F69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05C173C2-AA7B-4885-9262-669695AF52CD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402" name="Graphic 837">
            <a:extLst>
              <a:ext uri="{FF2B5EF4-FFF2-40B4-BE49-F238E27FC236}">
                <a16:creationId xmlns:a16="http://schemas.microsoft.com/office/drawing/2014/main" id="{E99D7632-0ED4-46AC-9EAF-F0B753A6E581}"/>
              </a:ext>
            </a:extLst>
          </p:cNvPr>
          <p:cNvGrpSpPr/>
          <p:nvPr/>
        </p:nvGrpSpPr>
        <p:grpSpPr>
          <a:xfrm flipH="1">
            <a:off x="-102665" y="5732563"/>
            <a:ext cx="1974056" cy="1129093"/>
            <a:chOff x="10278396" y="5723167"/>
            <a:chExt cx="1974056" cy="1129093"/>
          </a:xfrm>
          <a:solidFill>
            <a:srgbClr val="EE99AD"/>
          </a:solidFill>
        </p:grpSpPr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C8FFEAE4-D7E8-4FB0-B6C4-AA24317FD762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9C9A60DF-C80C-403A-8519-FCF983AE714B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406" name="Graphic 157">
            <a:extLst>
              <a:ext uri="{FF2B5EF4-FFF2-40B4-BE49-F238E27FC236}">
                <a16:creationId xmlns:a16="http://schemas.microsoft.com/office/drawing/2014/main" id="{4097A984-6713-42A0-9AA9-A5CDFA5115AC}"/>
              </a:ext>
            </a:extLst>
          </p:cNvPr>
          <p:cNvSpPr/>
          <p:nvPr/>
        </p:nvSpPr>
        <p:spPr>
          <a:xfrm rot="2870391">
            <a:off x="2668502" y="1338747"/>
            <a:ext cx="577121" cy="531324"/>
          </a:xfrm>
          <a:custGeom>
            <a:avLst/>
            <a:gdLst>
              <a:gd name="connsiteX0" fmla="*/ 378412 w 577121"/>
              <a:gd name="connsiteY0" fmla="*/ 530824 h 531324"/>
              <a:gd name="connsiteX1" fmla="*/ 398700 w 577121"/>
              <a:gd name="connsiteY1" fmla="*/ 524728 h 531324"/>
              <a:gd name="connsiteX2" fmla="*/ 484425 w 577121"/>
              <a:gd name="connsiteY2" fmla="*/ 14283 h 531324"/>
              <a:gd name="connsiteX3" fmla="*/ 263540 w 577121"/>
              <a:gd name="connsiteY3" fmla="*/ 113629 h 531324"/>
              <a:gd name="connsiteX4" fmla="*/ 24653 w 577121"/>
              <a:gd name="connsiteY4" fmla="*/ 153158 h 531324"/>
              <a:gd name="connsiteX5" fmla="*/ 378412 w 577121"/>
              <a:gd name="connsiteY5" fmla="*/ 530824 h 53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121" h="531324">
                <a:moveTo>
                  <a:pt x="378412" y="530824"/>
                </a:moveTo>
                <a:cubicBezTo>
                  <a:pt x="385746" y="532443"/>
                  <a:pt x="393556" y="530062"/>
                  <a:pt x="398700" y="524728"/>
                </a:cubicBezTo>
                <a:cubicBezTo>
                  <a:pt x="605869" y="310606"/>
                  <a:pt x="630158" y="76196"/>
                  <a:pt x="484425" y="14283"/>
                </a:cubicBezTo>
                <a:cubicBezTo>
                  <a:pt x="337835" y="-48010"/>
                  <a:pt x="263540" y="113629"/>
                  <a:pt x="263540" y="113629"/>
                </a:cubicBezTo>
                <a:cubicBezTo>
                  <a:pt x="263540" y="113629"/>
                  <a:pt x="112188" y="20094"/>
                  <a:pt x="24653" y="153158"/>
                </a:cubicBezTo>
                <a:cubicBezTo>
                  <a:pt x="-62501" y="285460"/>
                  <a:pt x="87518" y="467197"/>
                  <a:pt x="378412" y="530824"/>
                </a:cubicBezTo>
                <a:close/>
              </a:path>
            </a:pathLst>
          </a:custGeom>
          <a:solidFill>
            <a:srgbClr val="E53E3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08" name="Freeform: Shape 407">
            <a:extLst>
              <a:ext uri="{FF2B5EF4-FFF2-40B4-BE49-F238E27FC236}">
                <a16:creationId xmlns:a16="http://schemas.microsoft.com/office/drawing/2014/main" id="{268602A2-4542-4AAD-A0B8-E8914CFA031C}"/>
              </a:ext>
            </a:extLst>
          </p:cNvPr>
          <p:cNvSpPr/>
          <p:nvPr/>
        </p:nvSpPr>
        <p:spPr>
          <a:xfrm>
            <a:off x="5613466" y="4018561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10" name="Freeform: Shape 409">
            <a:extLst>
              <a:ext uri="{FF2B5EF4-FFF2-40B4-BE49-F238E27FC236}">
                <a16:creationId xmlns:a16="http://schemas.microsoft.com/office/drawing/2014/main" id="{E46E76C4-ED2C-4D00-BC62-46F1A0BA6C06}"/>
              </a:ext>
            </a:extLst>
          </p:cNvPr>
          <p:cNvSpPr/>
          <p:nvPr/>
        </p:nvSpPr>
        <p:spPr>
          <a:xfrm>
            <a:off x="10262700" y="3526987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12" name="Freeform: Shape 411">
            <a:extLst>
              <a:ext uri="{FF2B5EF4-FFF2-40B4-BE49-F238E27FC236}">
                <a16:creationId xmlns:a16="http://schemas.microsoft.com/office/drawing/2014/main" id="{B8062F06-C306-4D1F-B9CB-979C1A180701}"/>
              </a:ext>
            </a:extLst>
          </p:cNvPr>
          <p:cNvSpPr/>
          <p:nvPr/>
        </p:nvSpPr>
        <p:spPr>
          <a:xfrm>
            <a:off x="6565036" y="77804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14" name="Freeform: Shape 413">
            <a:extLst>
              <a:ext uri="{FF2B5EF4-FFF2-40B4-BE49-F238E27FC236}">
                <a16:creationId xmlns:a16="http://schemas.microsoft.com/office/drawing/2014/main" id="{F4F8338E-2F61-4913-ADF2-38666ACA48C0}"/>
              </a:ext>
            </a:extLst>
          </p:cNvPr>
          <p:cNvSpPr/>
          <p:nvPr/>
        </p:nvSpPr>
        <p:spPr>
          <a:xfrm rot="545472">
            <a:off x="11080823" y="5715860"/>
            <a:ext cx="401932" cy="358529"/>
          </a:xfrm>
          <a:custGeom>
            <a:avLst/>
            <a:gdLst>
              <a:gd name="connsiteX0" fmla="*/ 173293 w 272472"/>
              <a:gd name="connsiteY0" fmla="*/ 249059 h 249367"/>
              <a:gd name="connsiteX1" fmla="*/ 182913 w 272472"/>
              <a:gd name="connsiteY1" fmla="*/ 246487 h 249367"/>
              <a:gd name="connsiteX2" fmla="*/ 231300 w 272472"/>
              <a:gd name="connsiteY2" fmla="*/ 7790 h 249367"/>
              <a:gd name="connsiteX3" fmla="*/ 125858 w 272472"/>
              <a:gd name="connsiteY3" fmla="*/ 51034 h 249367"/>
              <a:gd name="connsiteX4" fmla="*/ 12892 w 272472"/>
              <a:gd name="connsiteY4" fmla="*/ 65798 h 249367"/>
              <a:gd name="connsiteX5" fmla="*/ 173293 w 272472"/>
              <a:gd name="connsiteY5" fmla="*/ 249059 h 24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472" h="249367">
                <a:moveTo>
                  <a:pt x="173293" y="249059"/>
                </a:moveTo>
                <a:cubicBezTo>
                  <a:pt x="176722" y="249916"/>
                  <a:pt x="180436" y="248963"/>
                  <a:pt x="182913" y="246487"/>
                </a:cubicBezTo>
                <a:cubicBezTo>
                  <a:pt x="283687" y="149141"/>
                  <a:pt x="298832" y="39223"/>
                  <a:pt x="231300" y="7790"/>
                </a:cubicBezTo>
                <a:cubicBezTo>
                  <a:pt x="163387" y="-23833"/>
                  <a:pt x="125858" y="51034"/>
                  <a:pt x="125858" y="51034"/>
                </a:cubicBezTo>
                <a:cubicBezTo>
                  <a:pt x="125858" y="51034"/>
                  <a:pt x="56135" y="4647"/>
                  <a:pt x="12892" y="65798"/>
                </a:cubicBezTo>
                <a:cubicBezTo>
                  <a:pt x="-30161" y="126662"/>
                  <a:pt x="37466" y="214483"/>
                  <a:pt x="173293" y="249059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16" name="Freeform: Shape 415">
            <a:extLst>
              <a:ext uri="{FF2B5EF4-FFF2-40B4-BE49-F238E27FC236}">
                <a16:creationId xmlns:a16="http://schemas.microsoft.com/office/drawing/2014/main" id="{A3901BA0-8459-4B5A-8BD4-271BA565496B}"/>
              </a:ext>
            </a:extLst>
          </p:cNvPr>
          <p:cNvSpPr/>
          <p:nvPr/>
        </p:nvSpPr>
        <p:spPr>
          <a:xfrm>
            <a:off x="3465827" y="5725703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18" name="Graphic 108">
            <a:extLst>
              <a:ext uri="{FF2B5EF4-FFF2-40B4-BE49-F238E27FC236}">
                <a16:creationId xmlns:a16="http://schemas.microsoft.com/office/drawing/2014/main" id="{24D725C8-B43D-49A5-9FE5-B2C2D472AAFE}"/>
              </a:ext>
            </a:extLst>
          </p:cNvPr>
          <p:cNvSpPr/>
          <p:nvPr/>
        </p:nvSpPr>
        <p:spPr>
          <a:xfrm rot="4984105">
            <a:off x="7683601" y="-1061708"/>
            <a:ext cx="886256" cy="2212767"/>
          </a:xfrm>
          <a:custGeom>
            <a:avLst/>
            <a:gdLst>
              <a:gd name="connsiteX0" fmla="*/ 177451 w 754210"/>
              <a:gd name="connsiteY0" fmla="*/ 17622 h 1619831"/>
              <a:gd name="connsiteX1" fmla="*/ 579215 w 754210"/>
              <a:gd name="connsiteY1" fmla="*/ 50864 h 1619831"/>
              <a:gd name="connsiteX2" fmla="*/ 742664 w 754210"/>
              <a:gd name="connsiteY2" fmla="*/ 391002 h 1619831"/>
              <a:gd name="connsiteX3" fmla="*/ 565595 w 754210"/>
              <a:gd name="connsiteY3" fmla="*/ 609315 h 1619831"/>
              <a:gd name="connsiteX4" fmla="*/ 472154 w 754210"/>
              <a:gd name="connsiteY4" fmla="*/ 861727 h 1619831"/>
              <a:gd name="connsiteX5" fmla="*/ 662273 w 754210"/>
              <a:gd name="connsiteY5" fmla="*/ 1060895 h 1619831"/>
              <a:gd name="connsiteX6" fmla="*/ 665607 w 754210"/>
              <a:gd name="connsiteY6" fmla="*/ 1403033 h 1619831"/>
              <a:gd name="connsiteX7" fmla="*/ 364427 w 754210"/>
              <a:gd name="connsiteY7" fmla="*/ 1595438 h 1619831"/>
              <a:gd name="connsiteX8" fmla="*/ 0 w 754210"/>
              <a:gd name="connsiteY8" fmla="*/ 1618298 h 16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210" h="1619831">
                <a:moveTo>
                  <a:pt x="177451" y="17622"/>
                </a:moveTo>
                <a:cubicBezTo>
                  <a:pt x="311944" y="-8096"/>
                  <a:pt x="457676" y="-12287"/>
                  <a:pt x="579215" y="50864"/>
                </a:cubicBezTo>
                <a:cubicBezTo>
                  <a:pt x="700754" y="114110"/>
                  <a:pt x="786289" y="261081"/>
                  <a:pt x="742664" y="391002"/>
                </a:cubicBezTo>
                <a:cubicBezTo>
                  <a:pt x="712565" y="480727"/>
                  <a:pt x="631984" y="541782"/>
                  <a:pt x="565595" y="609315"/>
                </a:cubicBezTo>
                <a:cubicBezTo>
                  <a:pt x="499205" y="676752"/>
                  <a:pt x="441103" y="772287"/>
                  <a:pt x="472154" y="861727"/>
                </a:cubicBezTo>
                <a:cubicBezTo>
                  <a:pt x="502634" y="949452"/>
                  <a:pt x="603409" y="989076"/>
                  <a:pt x="662273" y="1060895"/>
                </a:cubicBezTo>
                <a:cubicBezTo>
                  <a:pt x="739616" y="1155383"/>
                  <a:pt x="732473" y="1300925"/>
                  <a:pt x="665607" y="1403033"/>
                </a:cubicBezTo>
                <a:cubicBezTo>
                  <a:pt x="598742" y="1505141"/>
                  <a:pt x="483203" y="1567434"/>
                  <a:pt x="364427" y="1595438"/>
                </a:cubicBezTo>
                <a:cubicBezTo>
                  <a:pt x="245650" y="1623441"/>
                  <a:pt x="122015" y="1620965"/>
                  <a:pt x="0" y="1618298"/>
                </a:cubicBezTo>
              </a:path>
            </a:pathLst>
          </a:custGeom>
          <a:noFill/>
          <a:ln w="9525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420" name="Graphic 108">
            <a:extLst>
              <a:ext uri="{FF2B5EF4-FFF2-40B4-BE49-F238E27FC236}">
                <a16:creationId xmlns:a16="http://schemas.microsoft.com/office/drawing/2014/main" id="{1BCE53D0-6F68-45BE-9D86-38DF9F3E042E}"/>
              </a:ext>
            </a:extLst>
          </p:cNvPr>
          <p:cNvSpPr/>
          <p:nvPr/>
        </p:nvSpPr>
        <p:spPr>
          <a:xfrm rot="670273">
            <a:off x="-314140" y="450995"/>
            <a:ext cx="654503" cy="1728636"/>
          </a:xfrm>
          <a:custGeom>
            <a:avLst/>
            <a:gdLst>
              <a:gd name="connsiteX0" fmla="*/ 177451 w 754210"/>
              <a:gd name="connsiteY0" fmla="*/ 17622 h 1619831"/>
              <a:gd name="connsiteX1" fmla="*/ 579215 w 754210"/>
              <a:gd name="connsiteY1" fmla="*/ 50864 h 1619831"/>
              <a:gd name="connsiteX2" fmla="*/ 742664 w 754210"/>
              <a:gd name="connsiteY2" fmla="*/ 391002 h 1619831"/>
              <a:gd name="connsiteX3" fmla="*/ 565595 w 754210"/>
              <a:gd name="connsiteY3" fmla="*/ 609315 h 1619831"/>
              <a:gd name="connsiteX4" fmla="*/ 472154 w 754210"/>
              <a:gd name="connsiteY4" fmla="*/ 861727 h 1619831"/>
              <a:gd name="connsiteX5" fmla="*/ 662273 w 754210"/>
              <a:gd name="connsiteY5" fmla="*/ 1060895 h 1619831"/>
              <a:gd name="connsiteX6" fmla="*/ 665607 w 754210"/>
              <a:gd name="connsiteY6" fmla="*/ 1403033 h 1619831"/>
              <a:gd name="connsiteX7" fmla="*/ 364427 w 754210"/>
              <a:gd name="connsiteY7" fmla="*/ 1595438 h 1619831"/>
              <a:gd name="connsiteX8" fmla="*/ 0 w 754210"/>
              <a:gd name="connsiteY8" fmla="*/ 1618298 h 16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210" h="1619831">
                <a:moveTo>
                  <a:pt x="177451" y="17622"/>
                </a:moveTo>
                <a:cubicBezTo>
                  <a:pt x="311944" y="-8096"/>
                  <a:pt x="457676" y="-12287"/>
                  <a:pt x="579215" y="50864"/>
                </a:cubicBezTo>
                <a:cubicBezTo>
                  <a:pt x="700754" y="114110"/>
                  <a:pt x="786289" y="261081"/>
                  <a:pt x="742664" y="391002"/>
                </a:cubicBezTo>
                <a:cubicBezTo>
                  <a:pt x="712565" y="480727"/>
                  <a:pt x="631984" y="541782"/>
                  <a:pt x="565595" y="609315"/>
                </a:cubicBezTo>
                <a:cubicBezTo>
                  <a:pt x="499205" y="676752"/>
                  <a:pt x="441103" y="772287"/>
                  <a:pt x="472154" y="861727"/>
                </a:cubicBezTo>
                <a:cubicBezTo>
                  <a:pt x="502634" y="949452"/>
                  <a:pt x="603409" y="989076"/>
                  <a:pt x="662273" y="1060895"/>
                </a:cubicBezTo>
                <a:cubicBezTo>
                  <a:pt x="739616" y="1155383"/>
                  <a:pt x="732473" y="1300925"/>
                  <a:pt x="665607" y="1403033"/>
                </a:cubicBezTo>
                <a:cubicBezTo>
                  <a:pt x="598742" y="1505141"/>
                  <a:pt x="483203" y="1567434"/>
                  <a:pt x="364427" y="1595438"/>
                </a:cubicBezTo>
                <a:cubicBezTo>
                  <a:pt x="245650" y="1623441"/>
                  <a:pt x="122015" y="1620965"/>
                  <a:pt x="0" y="1618298"/>
                </a:cubicBezTo>
              </a:path>
            </a:pathLst>
          </a:custGeom>
          <a:noFill/>
          <a:ln w="9525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245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638" y="82416"/>
            <a:ext cx="6626118" cy="66261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390371" y="2421417"/>
            <a:ext cx="8365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800" b="1" dirty="0">
                <a:latin typeface="HP001 4 hàng" panose="020B0603050302020204" pitchFamily="34" charset="0"/>
              </a:rPr>
              <a:t>Viết c</a:t>
            </a:r>
            <a:r>
              <a:rPr kumimoji="0" lang="vi-VN" sz="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hữ</a:t>
            </a:r>
            <a:r>
              <a:rPr kumimoji="0" lang="vi-VN" sz="5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h</a:t>
            </a:r>
            <a:r>
              <a:rPr kumimoji="0" lang="el-GR" sz="5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Ξ</a:t>
            </a:r>
            <a:r>
              <a:rPr kumimoji="0" lang="vi-VN" sz="5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endParaRPr kumimoji="0" lang="vi-VN" sz="5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cỡ </a:t>
            </a:r>
            <a:r>
              <a:rPr lang="en-US" sz="5800" b="1" dirty="0" err="1">
                <a:latin typeface="HP001 4 hàng" panose="020B0603050302020204" pitchFamily="34" charset="0"/>
              </a:rPr>
              <a:t>nhỏ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559">
            <a:extLst>
              <a:ext uri="{FF2B5EF4-FFF2-40B4-BE49-F238E27FC236}">
                <a16:creationId xmlns:a16="http://schemas.microsoft.com/office/drawing/2014/main" id="{659CDC05-A179-4E34-BCA6-A077365CB01F}"/>
              </a:ext>
            </a:extLst>
          </p:cNvPr>
          <p:cNvGrpSpPr/>
          <p:nvPr/>
        </p:nvGrpSpPr>
        <p:grpSpPr>
          <a:xfrm rot="2425689" flipH="1">
            <a:off x="4210505" y="6893827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A2C433-B268-470D-B729-709EFF274C91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B45B4E0-33A2-4EDA-ABA8-B67ABCA6D268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9" name="Graphic 559">
            <a:extLst>
              <a:ext uri="{FF2B5EF4-FFF2-40B4-BE49-F238E27FC236}">
                <a16:creationId xmlns:a16="http://schemas.microsoft.com/office/drawing/2014/main" id="{2A92A3D3-4A40-4FD6-98F2-B98E4F234210}"/>
              </a:ext>
            </a:extLst>
          </p:cNvPr>
          <p:cNvGrpSpPr/>
          <p:nvPr/>
        </p:nvGrpSpPr>
        <p:grpSpPr>
          <a:xfrm rot="10800000">
            <a:off x="2603762" y="-140342"/>
            <a:ext cx="5996560" cy="2054818"/>
            <a:chOff x="5295567" y="3083292"/>
            <a:chExt cx="4196052" cy="2130513"/>
          </a:xfrm>
          <a:solidFill>
            <a:srgbClr val="EE99AD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7221B4-696A-46B4-84C3-92434D4CB01B}"/>
                </a:ext>
              </a:extLst>
            </p:cNvPr>
            <p:cNvSpPr/>
            <p:nvPr/>
          </p:nvSpPr>
          <p:spPr>
            <a:xfrm>
              <a:off x="5424002" y="3434567"/>
              <a:ext cx="4067617" cy="1779238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02A2951-965E-45AE-8FE7-767D5686347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4BA249F-7CEE-4CF7-9F92-2159EC03C53F}"/>
              </a:ext>
            </a:extLst>
          </p:cNvPr>
          <p:cNvGrpSpPr/>
          <p:nvPr/>
        </p:nvGrpSpPr>
        <p:grpSpPr>
          <a:xfrm>
            <a:off x="-26140" y="28854"/>
            <a:ext cx="4920953" cy="5591975"/>
            <a:chOff x="2589003" y="1680239"/>
            <a:chExt cx="3970938" cy="4105529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9D8AB87-592F-4C5B-AFAE-E9166745E487}"/>
                </a:ext>
              </a:extLst>
            </p:cNvPr>
            <p:cNvSpPr/>
            <p:nvPr/>
          </p:nvSpPr>
          <p:spPr>
            <a:xfrm>
              <a:off x="2932846" y="2119565"/>
              <a:ext cx="620000" cy="581057"/>
            </a:xfrm>
            <a:custGeom>
              <a:avLst/>
              <a:gdLst>
                <a:gd name="connsiteX0" fmla="*/ 287629 w 446047"/>
                <a:gd name="connsiteY0" fmla="*/ 429545 h 452684"/>
                <a:gd name="connsiteX1" fmla="*/ 30263 w 446047"/>
                <a:gd name="connsiteY1" fmla="*/ 323722 h 452684"/>
                <a:gd name="connsiteX2" fmla="*/ 109321 w 446047"/>
                <a:gd name="connsiteY2" fmla="*/ 24066 h 452684"/>
                <a:gd name="connsiteX3" fmla="*/ 429361 w 446047"/>
                <a:gd name="connsiteY3" fmla="*/ 125221 h 452684"/>
                <a:gd name="connsiteX4" fmla="*/ 287629 w 446047"/>
                <a:gd name="connsiteY4" fmla="*/ 429545 h 45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047" h="452684">
                  <a:moveTo>
                    <a:pt x="287629" y="429545"/>
                  </a:moveTo>
                  <a:cubicBezTo>
                    <a:pt x="160089" y="485647"/>
                    <a:pt x="79508" y="435641"/>
                    <a:pt x="30263" y="323722"/>
                  </a:cubicBezTo>
                  <a:cubicBezTo>
                    <a:pt x="-18981" y="211804"/>
                    <a:pt x="-18219" y="80168"/>
                    <a:pt x="109321" y="24066"/>
                  </a:cubicBezTo>
                  <a:cubicBezTo>
                    <a:pt x="236861" y="-32036"/>
                    <a:pt x="380117" y="13303"/>
                    <a:pt x="429361" y="125221"/>
                  </a:cubicBezTo>
                  <a:cubicBezTo>
                    <a:pt x="478605" y="237235"/>
                    <a:pt x="415169" y="373443"/>
                    <a:pt x="287629" y="429545"/>
                  </a:cubicBezTo>
                  <a:close/>
                </a:path>
              </a:pathLst>
            </a:custGeom>
            <a:solidFill>
              <a:srgbClr val="753D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grpSp>
          <p:nvGrpSpPr>
            <p:cNvPr id="122" name="Graphic 20">
              <a:extLst>
                <a:ext uri="{FF2B5EF4-FFF2-40B4-BE49-F238E27FC236}">
                  <a16:creationId xmlns:a16="http://schemas.microsoft.com/office/drawing/2014/main" id="{A3532FDA-5107-49C4-A419-A1AEB6628CFF}"/>
                </a:ext>
              </a:extLst>
            </p:cNvPr>
            <p:cNvGrpSpPr/>
            <p:nvPr/>
          </p:nvGrpSpPr>
          <p:grpSpPr>
            <a:xfrm>
              <a:off x="2589003" y="1680239"/>
              <a:ext cx="3970938" cy="4105529"/>
              <a:chOff x="3853834" y="1583625"/>
              <a:chExt cx="2856814" cy="3198494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49C3EB6-4B85-40DF-A87A-BE308C830CBD}"/>
                  </a:ext>
                </a:extLst>
              </p:cNvPr>
              <p:cNvSpPr/>
              <p:nvPr/>
            </p:nvSpPr>
            <p:spPr>
              <a:xfrm>
                <a:off x="4101747" y="1583625"/>
                <a:ext cx="360496" cy="546899"/>
              </a:xfrm>
              <a:custGeom>
                <a:avLst/>
                <a:gdLst>
                  <a:gd name="connsiteX0" fmla="*/ 247653 w 360496"/>
                  <a:gd name="connsiteY0" fmla="*/ 0 h 546899"/>
                  <a:gd name="connsiteX1" fmla="*/ 6671 w 360496"/>
                  <a:gd name="connsiteY1" fmla="*/ 191 h 546899"/>
                  <a:gd name="connsiteX2" fmla="*/ 3 w 360496"/>
                  <a:gd name="connsiteY2" fmla="*/ 505682 h 546899"/>
                  <a:gd name="connsiteX3" fmla="*/ 39151 w 360496"/>
                  <a:gd name="connsiteY3" fmla="*/ 546354 h 546899"/>
                  <a:gd name="connsiteX4" fmla="*/ 359382 w 360496"/>
                  <a:gd name="connsiteY4" fmla="*/ 479489 h 546899"/>
                  <a:gd name="connsiteX5" fmla="*/ 247653 w 360496"/>
                  <a:gd name="connsiteY5" fmla="*/ 0 h 546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496" h="546899">
                    <a:moveTo>
                      <a:pt x="247653" y="0"/>
                    </a:moveTo>
                    <a:lnTo>
                      <a:pt x="6671" y="191"/>
                    </a:lnTo>
                    <a:lnTo>
                      <a:pt x="3" y="505682"/>
                    </a:lnTo>
                    <a:cubicBezTo>
                      <a:pt x="-282" y="527685"/>
                      <a:pt x="17148" y="545878"/>
                      <a:pt x="39151" y="546354"/>
                    </a:cubicBezTo>
                    <a:cubicBezTo>
                      <a:pt x="136687" y="548545"/>
                      <a:pt x="378908" y="547307"/>
                      <a:pt x="359382" y="479489"/>
                    </a:cubicBezTo>
                    <a:cubicBezTo>
                      <a:pt x="233842" y="44291"/>
                      <a:pt x="247653" y="0"/>
                      <a:pt x="247653" y="0"/>
                    </a:cubicBezTo>
                    <a:close/>
                  </a:path>
                </a:pathLst>
              </a:custGeom>
              <a:solidFill>
                <a:srgbClr val="CE6B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124" name="Graphic 20">
                <a:extLst>
                  <a:ext uri="{FF2B5EF4-FFF2-40B4-BE49-F238E27FC236}">
                    <a16:creationId xmlns:a16="http://schemas.microsoft.com/office/drawing/2014/main" id="{94D6529C-B208-41BD-A90A-9E08D6804228}"/>
                  </a:ext>
                </a:extLst>
              </p:cNvPr>
              <p:cNvGrpSpPr/>
              <p:nvPr/>
            </p:nvGrpSpPr>
            <p:grpSpPr>
              <a:xfrm>
                <a:off x="3853834" y="2090288"/>
                <a:ext cx="2856814" cy="2691832"/>
                <a:chOff x="3853834" y="2090288"/>
                <a:chExt cx="2856814" cy="2691832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E833A50-ECAC-43A5-A4B4-C14278B787CB}"/>
                    </a:ext>
                  </a:extLst>
                </p:cNvPr>
                <p:cNvSpPr/>
                <p:nvPr/>
              </p:nvSpPr>
              <p:spPr>
                <a:xfrm>
                  <a:off x="4802124" y="3011423"/>
                  <a:ext cx="1908524" cy="1770697"/>
                </a:xfrm>
                <a:custGeom>
                  <a:avLst/>
                  <a:gdLst>
                    <a:gd name="connsiteX0" fmla="*/ 0 w 1908524"/>
                    <a:gd name="connsiteY0" fmla="*/ 203644 h 1770697"/>
                    <a:gd name="connsiteX1" fmla="*/ 651129 w 1908524"/>
                    <a:gd name="connsiteY1" fmla="*/ 1770698 h 1770697"/>
                    <a:gd name="connsiteX2" fmla="*/ 1908524 w 1908524"/>
                    <a:gd name="connsiteY2" fmla="*/ 1640872 h 1770697"/>
                    <a:gd name="connsiteX3" fmla="*/ 102203 w 1908524"/>
                    <a:gd name="connsiteY3" fmla="*/ 0 h 1770697"/>
                    <a:gd name="connsiteX4" fmla="*/ 0 w 1908524"/>
                    <a:gd name="connsiteY4" fmla="*/ 203644 h 1770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524" h="1770697">
                      <a:moveTo>
                        <a:pt x="0" y="203644"/>
                      </a:moveTo>
                      <a:cubicBezTo>
                        <a:pt x="0" y="203644"/>
                        <a:pt x="850868" y="767144"/>
                        <a:pt x="651129" y="1770698"/>
                      </a:cubicBezTo>
                      <a:lnTo>
                        <a:pt x="1908524" y="1640872"/>
                      </a:lnTo>
                      <a:cubicBezTo>
                        <a:pt x="1908524" y="1640872"/>
                        <a:pt x="1850422" y="635508"/>
                        <a:pt x="102203" y="0"/>
                      </a:cubicBezTo>
                      <a:lnTo>
                        <a:pt x="0" y="203644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9C403F8-C944-4279-824E-A13B05C49380}"/>
                    </a:ext>
                  </a:extLst>
                </p:cNvPr>
                <p:cNvSpPr/>
                <p:nvPr/>
              </p:nvSpPr>
              <p:spPr>
                <a:xfrm>
                  <a:off x="3853834" y="2090288"/>
                  <a:ext cx="1079705" cy="1140188"/>
                </a:xfrm>
                <a:custGeom>
                  <a:avLst/>
                  <a:gdLst>
                    <a:gd name="connsiteX0" fmla="*/ 1054017 w 1079705"/>
                    <a:gd name="connsiteY0" fmla="*/ 913991 h 1140188"/>
                    <a:gd name="connsiteX1" fmla="*/ 978675 w 1079705"/>
                    <a:gd name="connsiteY1" fmla="*/ 941137 h 1140188"/>
                    <a:gd name="connsiteX2" fmla="*/ 948861 w 1079705"/>
                    <a:gd name="connsiteY2" fmla="*/ 945423 h 1140188"/>
                    <a:gd name="connsiteX3" fmla="*/ 751313 w 1079705"/>
                    <a:gd name="connsiteY3" fmla="*/ 835029 h 1140188"/>
                    <a:gd name="connsiteX4" fmla="*/ 749027 w 1079705"/>
                    <a:gd name="connsiteY4" fmla="*/ 792928 h 1140188"/>
                    <a:gd name="connsiteX5" fmla="*/ 818178 w 1079705"/>
                    <a:gd name="connsiteY5" fmla="*/ 743684 h 1140188"/>
                    <a:gd name="connsiteX6" fmla="*/ 846468 w 1079705"/>
                    <a:gd name="connsiteY6" fmla="*/ 706727 h 1140188"/>
                    <a:gd name="connsiteX7" fmla="*/ 848658 w 1079705"/>
                    <a:gd name="connsiteY7" fmla="*/ 709394 h 1140188"/>
                    <a:gd name="connsiteX8" fmla="*/ 961815 w 1079705"/>
                    <a:gd name="connsiteY8" fmla="*/ 436979 h 1140188"/>
                    <a:gd name="connsiteX9" fmla="*/ 450228 w 1079705"/>
                    <a:gd name="connsiteY9" fmla="*/ 1115 h 1140188"/>
                    <a:gd name="connsiteX10" fmla="*/ 1029 w 1079705"/>
                    <a:gd name="connsiteY10" fmla="*/ 500987 h 1140188"/>
                    <a:gd name="connsiteX11" fmla="*/ 75609 w 1079705"/>
                    <a:gd name="connsiteY11" fmla="*/ 660912 h 1140188"/>
                    <a:gd name="connsiteX12" fmla="*/ 90564 w 1079705"/>
                    <a:gd name="connsiteY12" fmla="*/ 671103 h 1140188"/>
                    <a:gd name="connsiteX13" fmla="*/ 90564 w 1079705"/>
                    <a:gd name="connsiteY13" fmla="*/ 671103 h 1140188"/>
                    <a:gd name="connsiteX14" fmla="*/ 93326 w 1079705"/>
                    <a:gd name="connsiteY14" fmla="*/ 674151 h 1140188"/>
                    <a:gd name="connsiteX15" fmla="*/ 94850 w 1079705"/>
                    <a:gd name="connsiteY15" fmla="*/ 676533 h 1140188"/>
                    <a:gd name="connsiteX16" fmla="*/ 307257 w 1079705"/>
                    <a:gd name="connsiteY16" fmla="*/ 974665 h 1140188"/>
                    <a:gd name="connsiteX17" fmla="*/ 458610 w 1079705"/>
                    <a:gd name="connsiteY17" fmla="*/ 1000097 h 1140188"/>
                    <a:gd name="connsiteX18" fmla="*/ 464610 w 1079705"/>
                    <a:gd name="connsiteY18" fmla="*/ 995811 h 1140188"/>
                    <a:gd name="connsiteX19" fmla="*/ 482232 w 1079705"/>
                    <a:gd name="connsiteY19" fmla="*/ 991429 h 1140188"/>
                    <a:gd name="connsiteX20" fmla="*/ 897331 w 1079705"/>
                    <a:gd name="connsiteY20" fmla="*/ 1044483 h 1140188"/>
                    <a:gd name="connsiteX21" fmla="*/ 919143 w 1079705"/>
                    <a:gd name="connsiteY21" fmla="*/ 1070391 h 1140188"/>
                    <a:gd name="connsiteX22" fmla="*/ 944385 w 1079705"/>
                    <a:gd name="connsiteY22" fmla="*/ 1136400 h 1140188"/>
                    <a:gd name="connsiteX23" fmla="*/ 1058208 w 1079705"/>
                    <a:gd name="connsiteY23" fmla="*/ 1054485 h 1140188"/>
                    <a:gd name="connsiteX24" fmla="*/ 1054017 w 1079705"/>
                    <a:gd name="connsiteY24" fmla="*/ 913991 h 1140188"/>
                    <a:gd name="connsiteX25" fmla="*/ 139808 w 1079705"/>
                    <a:gd name="connsiteY25" fmla="*/ 541659 h 1140188"/>
                    <a:gd name="connsiteX26" fmla="*/ 102851 w 1079705"/>
                    <a:gd name="connsiteY26" fmla="*/ 532229 h 1140188"/>
                    <a:gd name="connsiteX27" fmla="*/ 91040 w 1079705"/>
                    <a:gd name="connsiteY27" fmla="*/ 494891 h 1140188"/>
                    <a:gd name="connsiteX28" fmla="*/ 456228 w 1079705"/>
                    <a:gd name="connsiteY28" fmla="*/ 91126 h 1140188"/>
                    <a:gd name="connsiteX29" fmla="*/ 871709 w 1079705"/>
                    <a:gd name="connsiteY29" fmla="*/ 442980 h 1140188"/>
                    <a:gd name="connsiteX30" fmla="*/ 814083 w 1079705"/>
                    <a:gd name="connsiteY30" fmla="*/ 617954 h 1140188"/>
                    <a:gd name="connsiteX31" fmla="*/ 810082 w 1079705"/>
                    <a:gd name="connsiteY31" fmla="*/ 612144 h 1140188"/>
                    <a:gd name="connsiteX32" fmla="*/ 596532 w 1079705"/>
                    <a:gd name="connsiteY32" fmla="*/ 309725 h 1140188"/>
                    <a:gd name="connsiteX33" fmla="*/ 592055 w 1079705"/>
                    <a:gd name="connsiteY33" fmla="*/ 304867 h 1140188"/>
                    <a:gd name="connsiteX34" fmla="*/ 494328 w 1079705"/>
                    <a:gd name="connsiteY34" fmla="*/ 289246 h 1140188"/>
                    <a:gd name="connsiteX35" fmla="*/ 139808 w 1079705"/>
                    <a:gd name="connsiteY35" fmla="*/ 541659 h 114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079705" h="1140188">
                      <a:moveTo>
                        <a:pt x="1054017" y="913991"/>
                      </a:moveTo>
                      <a:cubicBezTo>
                        <a:pt x="1033062" y="903609"/>
                        <a:pt x="1004487" y="915134"/>
                        <a:pt x="978675" y="941137"/>
                      </a:cubicBezTo>
                      <a:cubicBezTo>
                        <a:pt x="970769" y="949043"/>
                        <a:pt x="958577" y="950853"/>
                        <a:pt x="948861" y="945423"/>
                      </a:cubicBezTo>
                      <a:lnTo>
                        <a:pt x="751313" y="835029"/>
                      </a:lnTo>
                      <a:cubicBezTo>
                        <a:pt x="735311" y="826075"/>
                        <a:pt x="734073" y="803596"/>
                        <a:pt x="749027" y="792928"/>
                      </a:cubicBezTo>
                      <a:lnTo>
                        <a:pt x="818178" y="743684"/>
                      </a:lnTo>
                      <a:cubicBezTo>
                        <a:pt x="833133" y="733016"/>
                        <a:pt x="843039" y="721395"/>
                        <a:pt x="846468" y="706727"/>
                      </a:cubicBezTo>
                      <a:lnTo>
                        <a:pt x="848658" y="709394"/>
                      </a:lnTo>
                      <a:cubicBezTo>
                        <a:pt x="930097" y="641766"/>
                        <a:pt x="969245" y="547564"/>
                        <a:pt x="961815" y="436979"/>
                      </a:cubicBezTo>
                      <a:cubicBezTo>
                        <a:pt x="944670" y="178947"/>
                        <a:pt x="715118" y="-16602"/>
                        <a:pt x="450228" y="1115"/>
                      </a:cubicBezTo>
                      <a:cubicBezTo>
                        <a:pt x="185337" y="18736"/>
                        <a:pt x="-16212" y="242955"/>
                        <a:pt x="1029" y="500987"/>
                      </a:cubicBezTo>
                      <a:cubicBezTo>
                        <a:pt x="4648" y="555089"/>
                        <a:pt x="45510" y="617192"/>
                        <a:pt x="75609" y="660912"/>
                      </a:cubicBezTo>
                      <a:cubicBezTo>
                        <a:pt x="79134" y="666055"/>
                        <a:pt x="84468" y="669675"/>
                        <a:pt x="90564" y="671103"/>
                      </a:cubicBezTo>
                      <a:lnTo>
                        <a:pt x="90564" y="671103"/>
                      </a:lnTo>
                      <a:lnTo>
                        <a:pt x="93326" y="674151"/>
                      </a:lnTo>
                      <a:cubicBezTo>
                        <a:pt x="93802" y="674913"/>
                        <a:pt x="94278" y="675771"/>
                        <a:pt x="94850" y="676533"/>
                      </a:cubicBezTo>
                      <a:lnTo>
                        <a:pt x="307257" y="974665"/>
                      </a:lnTo>
                      <a:cubicBezTo>
                        <a:pt x="342024" y="1023433"/>
                        <a:pt x="409746" y="1034863"/>
                        <a:pt x="458610" y="1000097"/>
                      </a:cubicBezTo>
                      <a:lnTo>
                        <a:pt x="464610" y="995811"/>
                      </a:lnTo>
                      <a:cubicBezTo>
                        <a:pt x="469754" y="992191"/>
                        <a:pt x="476040" y="990572"/>
                        <a:pt x="482232" y="991429"/>
                      </a:cubicBezTo>
                      <a:lnTo>
                        <a:pt x="897331" y="1044483"/>
                      </a:lnTo>
                      <a:cubicBezTo>
                        <a:pt x="910190" y="1046103"/>
                        <a:pt x="920001" y="1057437"/>
                        <a:pt x="919143" y="1070391"/>
                      </a:cubicBezTo>
                      <a:cubicBezTo>
                        <a:pt x="916953" y="1101824"/>
                        <a:pt x="925430" y="1127065"/>
                        <a:pt x="944385" y="1136400"/>
                      </a:cubicBezTo>
                      <a:cubicBezTo>
                        <a:pt x="976960" y="1152497"/>
                        <a:pt x="1027824" y="1115826"/>
                        <a:pt x="1058208" y="1054485"/>
                      </a:cubicBezTo>
                      <a:cubicBezTo>
                        <a:pt x="1088403" y="992763"/>
                        <a:pt x="1086593" y="930088"/>
                        <a:pt x="1054017" y="913991"/>
                      </a:cubicBezTo>
                      <a:close/>
                      <a:moveTo>
                        <a:pt x="139808" y="541659"/>
                      </a:moveTo>
                      <a:cubicBezTo>
                        <a:pt x="127235" y="550612"/>
                        <a:pt x="109518" y="546135"/>
                        <a:pt x="102851" y="532229"/>
                      </a:cubicBezTo>
                      <a:cubicBezTo>
                        <a:pt x="96279" y="518322"/>
                        <a:pt x="91707" y="505273"/>
                        <a:pt x="91040" y="494891"/>
                      </a:cubicBezTo>
                      <a:cubicBezTo>
                        <a:pt x="77133" y="286579"/>
                        <a:pt x="240963" y="105414"/>
                        <a:pt x="456228" y="91126"/>
                      </a:cubicBezTo>
                      <a:cubicBezTo>
                        <a:pt x="671493" y="76839"/>
                        <a:pt x="857802" y="234668"/>
                        <a:pt x="871709" y="442980"/>
                      </a:cubicBezTo>
                      <a:cubicBezTo>
                        <a:pt x="876376" y="512988"/>
                        <a:pt x="856945" y="571662"/>
                        <a:pt x="814083" y="617954"/>
                      </a:cubicBezTo>
                      <a:cubicBezTo>
                        <a:pt x="812749" y="616049"/>
                        <a:pt x="811511" y="614144"/>
                        <a:pt x="810082" y="612144"/>
                      </a:cubicBezTo>
                      <a:lnTo>
                        <a:pt x="596532" y="309725"/>
                      </a:lnTo>
                      <a:cubicBezTo>
                        <a:pt x="595293" y="307915"/>
                        <a:pt x="593769" y="306296"/>
                        <a:pt x="592055" y="304867"/>
                      </a:cubicBezTo>
                      <a:cubicBezTo>
                        <a:pt x="557765" y="276387"/>
                        <a:pt x="531000" y="263052"/>
                        <a:pt x="494328" y="289246"/>
                      </a:cubicBezTo>
                      <a:lnTo>
                        <a:pt x="139808" y="541659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3BF0761-B257-400D-9B87-AE9089A216B5}"/>
                    </a:ext>
                  </a:extLst>
                </p:cNvPr>
                <p:cNvSpPr/>
                <p:nvPr/>
              </p:nvSpPr>
              <p:spPr>
                <a:xfrm>
                  <a:off x="4385653" y="2386211"/>
                  <a:ext cx="290968" cy="410031"/>
                </a:xfrm>
                <a:custGeom>
                  <a:avLst/>
                  <a:gdLst>
                    <a:gd name="connsiteX0" fmla="*/ 173297 w 290968"/>
                    <a:gd name="connsiteY0" fmla="*/ 185538 h 410031"/>
                    <a:gd name="connsiteX1" fmla="*/ 288264 w 290968"/>
                    <a:gd name="connsiteY1" fmla="*/ 409090 h 410031"/>
                    <a:gd name="connsiteX2" fmla="*/ 117671 w 290968"/>
                    <a:gd name="connsiteY2" fmla="*/ 224495 h 410031"/>
                    <a:gd name="connsiteX3" fmla="*/ 2704 w 290968"/>
                    <a:gd name="connsiteY3" fmla="*/ 943 h 410031"/>
                    <a:gd name="connsiteX4" fmla="*/ 173297 w 290968"/>
                    <a:gd name="connsiteY4" fmla="*/ 185538 h 41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968" h="410031">
                      <a:moveTo>
                        <a:pt x="173297" y="185538"/>
                      </a:moveTo>
                      <a:cubicBezTo>
                        <a:pt x="252164" y="298219"/>
                        <a:pt x="303599" y="398326"/>
                        <a:pt x="288264" y="409090"/>
                      </a:cubicBezTo>
                      <a:cubicBezTo>
                        <a:pt x="272929" y="419853"/>
                        <a:pt x="196538" y="337176"/>
                        <a:pt x="117671" y="224495"/>
                      </a:cubicBezTo>
                      <a:cubicBezTo>
                        <a:pt x="38804" y="111814"/>
                        <a:pt x="-12631" y="11707"/>
                        <a:pt x="2704" y="943"/>
                      </a:cubicBezTo>
                      <a:cubicBezTo>
                        <a:pt x="18040" y="-9820"/>
                        <a:pt x="94430" y="72762"/>
                        <a:pt x="173297" y="185538"/>
                      </a:cubicBezTo>
                      <a:close/>
                    </a:path>
                  </a:pathLst>
                </a:custGeom>
                <a:solidFill>
                  <a:srgbClr val="1748A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1ACA8AD2-6901-4D16-BA88-7C588E6CE7CB}"/>
                  </a:ext>
                </a:extLst>
              </p:cNvPr>
              <p:cNvSpPr/>
              <p:nvPr/>
            </p:nvSpPr>
            <p:spPr>
              <a:xfrm>
                <a:off x="4377765" y="2138818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120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011DFAC-391B-4C7C-8023-48D775EC4DE6}"/>
                  </a:ext>
                </a:extLst>
              </p:cNvPr>
              <p:cNvSpPr/>
              <p:nvPr/>
            </p:nvSpPr>
            <p:spPr>
              <a:xfrm>
                <a:off x="4282325" y="2170156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120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BC668FD-D0D8-4F3A-8A32-89257FF703B7}"/>
                  </a:ext>
                </a:extLst>
              </p:cNvPr>
              <p:cNvSpPr/>
              <p:nvPr/>
            </p:nvSpPr>
            <p:spPr>
              <a:xfrm>
                <a:off x="4181360" y="2202255"/>
                <a:ext cx="106623" cy="222828"/>
              </a:xfrm>
              <a:custGeom>
                <a:avLst/>
                <a:gdLst>
                  <a:gd name="connsiteX0" fmla="*/ 20117 w 106623"/>
                  <a:gd name="connsiteY0" fmla="*/ 187567 h 222828"/>
                  <a:gd name="connsiteX1" fmla="*/ 400 w 106623"/>
                  <a:gd name="connsiteY1" fmla="*/ 47359 h 222828"/>
                  <a:gd name="connsiteX2" fmla="*/ 35262 w 106623"/>
                  <a:gd name="connsiteY2" fmla="*/ 1067 h 222828"/>
                  <a:gd name="connsiteX3" fmla="*/ 40215 w 106623"/>
                  <a:gd name="connsiteY3" fmla="*/ 400 h 222828"/>
                  <a:gd name="connsiteX4" fmla="*/ 86506 w 106623"/>
                  <a:gd name="connsiteY4" fmla="*/ 35262 h 222828"/>
                  <a:gd name="connsiteX5" fmla="*/ 106223 w 106623"/>
                  <a:gd name="connsiteY5" fmla="*/ 175470 h 222828"/>
                  <a:gd name="connsiteX6" fmla="*/ 71362 w 106623"/>
                  <a:gd name="connsiteY6" fmla="*/ 221761 h 222828"/>
                  <a:gd name="connsiteX7" fmla="*/ 66409 w 106623"/>
                  <a:gd name="connsiteY7" fmla="*/ 222428 h 222828"/>
                  <a:gd name="connsiteX8" fmla="*/ 20117 w 106623"/>
                  <a:gd name="connsiteY8" fmla="*/ 187567 h 2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623" h="222828">
                    <a:moveTo>
                      <a:pt x="20117" y="187567"/>
                    </a:moveTo>
                    <a:lnTo>
                      <a:pt x="400" y="47359"/>
                    </a:lnTo>
                    <a:cubicBezTo>
                      <a:pt x="-2743" y="25070"/>
                      <a:pt x="12973" y="4210"/>
                      <a:pt x="35262" y="1067"/>
                    </a:cubicBezTo>
                    <a:lnTo>
                      <a:pt x="40215" y="400"/>
                    </a:lnTo>
                    <a:cubicBezTo>
                      <a:pt x="62503" y="-2743"/>
                      <a:pt x="83363" y="12973"/>
                      <a:pt x="86506" y="35262"/>
                    </a:cubicBezTo>
                    <a:lnTo>
                      <a:pt x="106223" y="175470"/>
                    </a:lnTo>
                    <a:cubicBezTo>
                      <a:pt x="109366" y="197758"/>
                      <a:pt x="93650" y="218618"/>
                      <a:pt x="71362" y="221761"/>
                    </a:cubicBezTo>
                    <a:lnTo>
                      <a:pt x="66409" y="222428"/>
                    </a:lnTo>
                    <a:cubicBezTo>
                      <a:pt x="44025" y="225571"/>
                      <a:pt x="23260" y="209855"/>
                      <a:pt x="20117" y="187567"/>
                    </a:cubicBezTo>
                    <a:close/>
                  </a:path>
                </a:pathLst>
              </a:custGeom>
              <a:solidFill>
                <a:srgbClr val="D684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5D0E2CE-BA38-4E4C-9FD7-0915D6787694}"/>
                  </a:ext>
                </a:extLst>
              </p:cNvPr>
              <p:cNvSpPr/>
              <p:nvPr/>
            </p:nvSpPr>
            <p:spPr>
              <a:xfrm>
                <a:off x="4253803" y="1892828"/>
                <a:ext cx="379156" cy="471522"/>
              </a:xfrm>
              <a:custGeom>
                <a:avLst/>
                <a:gdLst>
                  <a:gd name="connsiteX0" fmla="*/ 372965 w 379156"/>
                  <a:gd name="connsiteY0" fmla="*/ 459655 h 471522"/>
                  <a:gd name="connsiteX1" fmla="*/ 378585 w 379156"/>
                  <a:gd name="connsiteY1" fmla="*/ 454417 h 471522"/>
                  <a:gd name="connsiteX2" fmla="*/ 378870 w 379156"/>
                  <a:gd name="connsiteY2" fmla="*/ 447940 h 471522"/>
                  <a:gd name="connsiteX3" fmla="*/ 360201 w 379156"/>
                  <a:gd name="connsiteY3" fmla="*/ 355261 h 471522"/>
                  <a:gd name="connsiteX4" fmla="*/ 350867 w 379156"/>
                  <a:gd name="connsiteY4" fmla="*/ 307160 h 471522"/>
                  <a:gd name="connsiteX5" fmla="*/ 354963 w 379156"/>
                  <a:gd name="connsiteY5" fmla="*/ 193241 h 471522"/>
                  <a:gd name="connsiteX6" fmla="*/ 327816 w 379156"/>
                  <a:gd name="connsiteY6" fmla="*/ 146188 h 471522"/>
                  <a:gd name="connsiteX7" fmla="*/ 232281 w 379156"/>
                  <a:gd name="connsiteY7" fmla="*/ 47890 h 471522"/>
                  <a:gd name="connsiteX8" fmla="*/ 72356 w 379156"/>
                  <a:gd name="connsiteY8" fmla="*/ 6265 h 471522"/>
                  <a:gd name="connsiteX9" fmla="*/ 11015 w 379156"/>
                  <a:gd name="connsiteY9" fmla="*/ 171143 h 471522"/>
                  <a:gd name="connsiteX10" fmla="*/ 158938 w 379156"/>
                  <a:gd name="connsiteY10" fmla="*/ 242771 h 471522"/>
                  <a:gd name="connsiteX11" fmla="*/ 213802 w 379156"/>
                  <a:gd name="connsiteY11" fmla="*/ 259821 h 471522"/>
                  <a:gd name="connsiteX12" fmla="*/ 242091 w 379156"/>
                  <a:gd name="connsiteY12" fmla="*/ 304779 h 471522"/>
                  <a:gd name="connsiteX13" fmla="*/ 259808 w 379156"/>
                  <a:gd name="connsiteY13" fmla="*/ 370311 h 471522"/>
                  <a:gd name="connsiteX14" fmla="*/ 290097 w 379156"/>
                  <a:gd name="connsiteY14" fmla="*/ 451559 h 471522"/>
                  <a:gd name="connsiteX15" fmla="*/ 307719 w 379156"/>
                  <a:gd name="connsiteY15" fmla="*/ 465847 h 471522"/>
                  <a:gd name="connsiteX16" fmla="*/ 372965 w 379156"/>
                  <a:gd name="connsiteY16" fmla="*/ 459655 h 47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9156" h="471522">
                    <a:moveTo>
                      <a:pt x="372965" y="459655"/>
                    </a:moveTo>
                    <a:cubicBezTo>
                      <a:pt x="375251" y="458322"/>
                      <a:pt x="377537" y="456798"/>
                      <a:pt x="378585" y="454417"/>
                    </a:cubicBezTo>
                    <a:cubicBezTo>
                      <a:pt x="379442" y="452416"/>
                      <a:pt x="379156" y="450130"/>
                      <a:pt x="378870" y="447940"/>
                    </a:cubicBezTo>
                    <a:cubicBezTo>
                      <a:pt x="374394" y="416793"/>
                      <a:pt x="363154" y="386503"/>
                      <a:pt x="360201" y="355261"/>
                    </a:cubicBezTo>
                    <a:cubicBezTo>
                      <a:pt x="358582" y="338116"/>
                      <a:pt x="353915" y="323543"/>
                      <a:pt x="350867" y="307160"/>
                    </a:cubicBezTo>
                    <a:cubicBezTo>
                      <a:pt x="343818" y="269536"/>
                      <a:pt x="363345" y="231341"/>
                      <a:pt x="354963" y="193241"/>
                    </a:cubicBezTo>
                    <a:cubicBezTo>
                      <a:pt x="351057" y="175239"/>
                      <a:pt x="341437" y="158570"/>
                      <a:pt x="327816" y="146188"/>
                    </a:cubicBezTo>
                    <a:cubicBezTo>
                      <a:pt x="320101" y="139139"/>
                      <a:pt x="240853" y="53890"/>
                      <a:pt x="232281" y="47890"/>
                    </a:cubicBezTo>
                    <a:cubicBezTo>
                      <a:pt x="196086" y="22553"/>
                      <a:pt x="120457" y="-14975"/>
                      <a:pt x="72356" y="6265"/>
                    </a:cubicBezTo>
                    <a:cubicBezTo>
                      <a:pt x="10443" y="33507"/>
                      <a:pt x="-17084" y="107326"/>
                      <a:pt x="11015" y="171143"/>
                    </a:cubicBezTo>
                    <a:cubicBezTo>
                      <a:pt x="36828" y="229817"/>
                      <a:pt x="100645" y="259535"/>
                      <a:pt x="158938" y="242771"/>
                    </a:cubicBezTo>
                    <a:cubicBezTo>
                      <a:pt x="178750" y="244105"/>
                      <a:pt x="198562" y="247534"/>
                      <a:pt x="213802" y="259821"/>
                    </a:cubicBezTo>
                    <a:cubicBezTo>
                      <a:pt x="227804" y="271060"/>
                      <a:pt x="235805" y="288015"/>
                      <a:pt x="242091" y="304779"/>
                    </a:cubicBezTo>
                    <a:cubicBezTo>
                      <a:pt x="249997" y="326020"/>
                      <a:pt x="255998" y="347927"/>
                      <a:pt x="259808" y="370311"/>
                    </a:cubicBezTo>
                    <a:cubicBezTo>
                      <a:pt x="264761" y="399457"/>
                      <a:pt x="269428" y="429366"/>
                      <a:pt x="290097" y="451559"/>
                    </a:cubicBezTo>
                    <a:cubicBezTo>
                      <a:pt x="295241" y="457084"/>
                      <a:pt x="301051" y="462227"/>
                      <a:pt x="307719" y="465847"/>
                    </a:cubicBezTo>
                    <a:cubicBezTo>
                      <a:pt x="327816" y="476419"/>
                      <a:pt x="353153" y="470990"/>
                      <a:pt x="372965" y="459655"/>
                    </a:cubicBezTo>
                    <a:close/>
                  </a:path>
                </a:pathLst>
              </a:custGeom>
              <a:solidFill>
                <a:srgbClr val="CE6B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CB5BC9A-E483-4141-BFE1-2BA1F321F990}"/>
                  </a:ext>
                </a:extLst>
              </p:cNvPr>
              <p:cNvSpPr/>
              <p:nvPr/>
            </p:nvSpPr>
            <p:spPr>
              <a:xfrm>
                <a:off x="4170616" y="2560929"/>
                <a:ext cx="300393" cy="315550"/>
              </a:xfrm>
              <a:custGeom>
                <a:avLst/>
                <a:gdLst>
                  <a:gd name="connsiteX0" fmla="*/ 146590 w 300393"/>
                  <a:gd name="connsiteY0" fmla="*/ 163125 h 315550"/>
                  <a:gd name="connsiteX1" fmla="*/ 133540 w 300393"/>
                  <a:gd name="connsiteY1" fmla="*/ 32728 h 315550"/>
                  <a:gd name="connsiteX2" fmla="*/ 119634 w 300393"/>
                  <a:gd name="connsiteY2" fmla="*/ 10535 h 315550"/>
                  <a:gd name="connsiteX3" fmla="*/ 86106 w 300393"/>
                  <a:gd name="connsiteY3" fmla="*/ 152 h 315550"/>
                  <a:gd name="connsiteX4" fmla="*/ 19050 w 300393"/>
                  <a:gd name="connsiteY4" fmla="*/ 58350 h 315550"/>
                  <a:gd name="connsiteX5" fmla="*/ 4763 w 300393"/>
                  <a:gd name="connsiteY5" fmla="*/ 155600 h 315550"/>
                  <a:gd name="connsiteX6" fmla="*/ 0 w 300393"/>
                  <a:gd name="connsiteY6" fmla="*/ 289427 h 315550"/>
                  <a:gd name="connsiteX7" fmla="*/ 187071 w 300393"/>
                  <a:gd name="connsiteY7" fmla="*/ 315430 h 315550"/>
                  <a:gd name="connsiteX8" fmla="*/ 274415 w 300393"/>
                  <a:gd name="connsiteY8" fmla="*/ 290855 h 315550"/>
                  <a:gd name="connsiteX9" fmla="*/ 291275 w 300393"/>
                  <a:gd name="connsiteY9" fmla="*/ 203321 h 315550"/>
                  <a:gd name="connsiteX10" fmla="*/ 150400 w 300393"/>
                  <a:gd name="connsiteY10" fmla="*/ 167602 h 31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393" h="315550">
                    <a:moveTo>
                      <a:pt x="146590" y="163125"/>
                    </a:moveTo>
                    <a:cubicBezTo>
                      <a:pt x="155924" y="120834"/>
                      <a:pt x="151257" y="74066"/>
                      <a:pt x="133540" y="32728"/>
                    </a:cubicBezTo>
                    <a:cubicBezTo>
                      <a:pt x="130111" y="24632"/>
                      <a:pt x="126016" y="16440"/>
                      <a:pt x="119634" y="10535"/>
                    </a:cubicBezTo>
                    <a:cubicBezTo>
                      <a:pt x="110490" y="1962"/>
                      <a:pt x="97727" y="-705"/>
                      <a:pt x="86106" y="152"/>
                    </a:cubicBezTo>
                    <a:cubicBezTo>
                      <a:pt x="55150" y="2629"/>
                      <a:pt x="30766" y="28346"/>
                      <a:pt x="19050" y="58350"/>
                    </a:cubicBezTo>
                    <a:cubicBezTo>
                      <a:pt x="7334" y="88354"/>
                      <a:pt x="6001" y="122358"/>
                      <a:pt x="4763" y="155600"/>
                    </a:cubicBezTo>
                    <a:cubicBezTo>
                      <a:pt x="3143" y="200177"/>
                      <a:pt x="1524" y="244850"/>
                      <a:pt x="0" y="289427"/>
                    </a:cubicBezTo>
                    <a:cubicBezTo>
                      <a:pt x="51244" y="300190"/>
                      <a:pt x="135731" y="317144"/>
                      <a:pt x="187071" y="315430"/>
                    </a:cubicBezTo>
                    <a:cubicBezTo>
                      <a:pt x="218123" y="314382"/>
                      <a:pt x="250603" y="310382"/>
                      <a:pt x="274415" y="290855"/>
                    </a:cubicBezTo>
                    <a:cubicBezTo>
                      <a:pt x="298323" y="271329"/>
                      <a:pt x="309658" y="231705"/>
                      <a:pt x="291275" y="203321"/>
                    </a:cubicBezTo>
                    <a:cubicBezTo>
                      <a:pt x="268415" y="167983"/>
                      <a:pt x="187833" y="159410"/>
                      <a:pt x="150400" y="167602"/>
                    </a:cubicBezTo>
                  </a:path>
                </a:pathLst>
              </a:custGeom>
              <a:solidFill>
                <a:srgbClr val="1748A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3F1DD-3A0D-4952-8E09-B003FA3C69F3}"/>
              </a:ext>
            </a:extLst>
          </p:cNvPr>
          <p:cNvGrpSpPr/>
          <p:nvPr/>
        </p:nvGrpSpPr>
        <p:grpSpPr>
          <a:xfrm rot="9148252">
            <a:off x="9916011" y="5073227"/>
            <a:ext cx="4204374" cy="2184241"/>
            <a:chOff x="-846614" y="-999589"/>
            <a:chExt cx="4356730" cy="3597988"/>
          </a:xfrm>
        </p:grpSpPr>
        <p:sp>
          <p:nvSpPr>
            <p:cNvPr id="13" name="Graphic 104">
              <a:extLst>
                <a:ext uri="{FF2B5EF4-FFF2-40B4-BE49-F238E27FC236}">
                  <a16:creationId xmlns:a16="http://schemas.microsoft.com/office/drawing/2014/main" id="{7CFB31F7-92D7-476C-BB69-824D2F9A98FE}"/>
                </a:ext>
              </a:extLst>
            </p:cNvPr>
            <p:cNvSpPr/>
            <p:nvPr/>
          </p:nvSpPr>
          <p:spPr>
            <a:xfrm>
              <a:off x="-846614" y="-999589"/>
              <a:ext cx="4356730" cy="3353166"/>
            </a:xfrm>
            <a:custGeom>
              <a:avLst/>
              <a:gdLst>
                <a:gd name="connsiteX0" fmla="*/ 3789279 w 4001311"/>
                <a:gd name="connsiteY0" fmla="*/ 479141 h 3382294"/>
                <a:gd name="connsiteX1" fmla="*/ 3566226 w 4001311"/>
                <a:gd name="connsiteY1" fmla="*/ 435822 h 3382294"/>
                <a:gd name="connsiteX2" fmla="*/ 2154053 w 4001311"/>
                <a:gd name="connsiteY2" fmla="*/ 2631 h 3382294"/>
                <a:gd name="connsiteX3" fmla="*/ 1029104 w 4001311"/>
                <a:gd name="connsiteY3" fmla="*/ 209271 h 3382294"/>
                <a:gd name="connsiteX4" fmla="*/ 303577 w 4001311"/>
                <a:gd name="connsiteY4" fmla="*/ 689144 h 3382294"/>
                <a:gd name="connsiteX5" fmla="*/ 95861 w 4001311"/>
                <a:gd name="connsiteY5" fmla="*/ 1166595 h 3382294"/>
                <a:gd name="connsiteX6" fmla="*/ 114427 w 4001311"/>
                <a:gd name="connsiteY6" fmla="*/ 2734286 h 3382294"/>
                <a:gd name="connsiteX7" fmla="*/ 310977 w 4001311"/>
                <a:gd name="connsiteY7" fmla="*/ 3124830 h 3382294"/>
                <a:gd name="connsiteX8" fmla="*/ 680399 w 4001311"/>
                <a:gd name="connsiteY8" fmla="*/ 3324743 h 3382294"/>
                <a:gd name="connsiteX9" fmla="*/ 1648754 w 4001311"/>
                <a:gd name="connsiteY9" fmla="*/ 3271738 h 3382294"/>
                <a:gd name="connsiteX10" fmla="*/ 2325311 w 4001311"/>
                <a:gd name="connsiteY10" fmla="*/ 2586571 h 3382294"/>
                <a:gd name="connsiteX11" fmla="*/ 2494013 w 4001311"/>
                <a:gd name="connsiteY11" fmla="*/ 2135622 h 3382294"/>
                <a:gd name="connsiteX12" fmla="*/ 2929625 w 4001311"/>
                <a:gd name="connsiteY12" fmla="*/ 1832658 h 3382294"/>
                <a:gd name="connsiteX13" fmla="*/ 3582639 w 4001311"/>
                <a:gd name="connsiteY13" fmla="*/ 1796738 h 3382294"/>
                <a:gd name="connsiteX14" fmla="*/ 3999282 w 4001311"/>
                <a:gd name="connsiteY14" fmla="*/ 1205743 h 3382294"/>
                <a:gd name="connsiteX15" fmla="*/ 3789279 w 4001311"/>
                <a:gd name="connsiteY15" fmla="*/ 479141 h 338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1311" h="3382294">
                  <a:moveTo>
                    <a:pt x="3789279" y="479141"/>
                  </a:moveTo>
                  <a:lnTo>
                    <a:pt x="3566226" y="435822"/>
                  </a:lnTo>
                  <a:cubicBezTo>
                    <a:pt x="3114067" y="233487"/>
                    <a:pt x="2648858" y="27789"/>
                    <a:pt x="2154053" y="2631"/>
                  </a:cubicBezTo>
                  <a:cubicBezTo>
                    <a:pt x="1770639" y="-16876"/>
                    <a:pt x="1388571" y="74067"/>
                    <a:pt x="1029104" y="209271"/>
                  </a:cubicBezTo>
                  <a:cubicBezTo>
                    <a:pt x="753853" y="312860"/>
                    <a:pt x="477257" y="451696"/>
                    <a:pt x="303577" y="689144"/>
                  </a:cubicBezTo>
                  <a:cubicBezTo>
                    <a:pt x="200527" y="830132"/>
                    <a:pt x="139988" y="997624"/>
                    <a:pt x="95861" y="1166595"/>
                  </a:cubicBezTo>
                  <a:cubicBezTo>
                    <a:pt x="-37997" y="1678217"/>
                    <a:pt x="-31540" y="2225893"/>
                    <a:pt x="114427" y="2734286"/>
                  </a:cubicBezTo>
                  <a:cubicBezTo>
                    <a:pt x="155055" y="2875813"/>
                    <a:pt x="209002" y="3018685"/>
                    <a:pt x="310977" y="3124830"/>
                  </a:cubicBezTo>
                  <a:cubicBezTo>
                    <a:pt x="409184" y="3226939"/>
                    <a:pt x="543985" y="3286267"/>
                    <a:pt x="680399" y="3324743"/>
                  </a:cubicBezTo>
                  <a:cubicBezTo>
                    <a:pt x="997624" y="3414341"/>
                    <a:pt x="1345790" y="3401291"/>
                    <a:pt x="1648754" y="3271738"/>
                  </a:cubicBezTo>
                  <a:cubicBezTo>
                    <a:pt x="1951853" y="3142184"/>
                    <a:pt x="2205578" y="2893705"/>
                    <a:pt x="2325311" y="2586571"/>
                  </a:cubicBezTo>
                  <a:cubicBezTo>
                    <a:pt x="2383698" y="2436703"/>
                    <a:pt x="2411545" y="2273786"/>
                    <a:pt x="2494013" y="2135622"/>
                  </a:cubicBezTo>
                  <a:cubicBezTo>
                    <a:pt x="2587512" y="1979028"/>
                    <a:pt x="2750429" y="1865753"/>
                    <a:pt x="2929625" y="1832658"/>
                  </a:cubicBezTo>
                  <a:cubicBezTo>
                    <a:pt x="3144875" y="1792837"/>
                    <a:pt x="3374116" y="1863466"/>
                    <a:pt x="3582639" y="1796738"/>
                  </a:cubicBezTo>
                  <a:cubicBezTo>
                    <a:pt x="3826544" y="1718710"/>
                    <a:pt x="3981793" y="1461083"/>
                    <a:pt x="3999282" y="1205743"/>
                  </a:cubicBezTo>
                  <a:cubicBezTo>
                    <a:pt x="4016771" y="950403"/>
                    <a:pt x="3919101" y="699772"/>
                    <a:pt x="3789279" y="479141"/>
                  </a:cubicBezTo>
                  <a:close/>
                </a:path>
              </a:pathLst>
            </a:custGeom>
            <a:solidFill>
              <a:srgbClr val="BDD7EE"/>
            </a:solidFill>
            <a:ln w="134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4" name="Graphic 106">
              <a:extLst>
                <a:ext uri="{FF2B5EF4-FFF2-40B4-BE49-F238E27FC236}">
                  <a16:creationId xmlns:a16="http://schemas.microsoft.com/office/drawing/2014/main" id="{55BCA246-A509-4B8B-924F-1F4E285A7709}"/>
                </a:ext>
              </a:extLst>
            </p:cNvPr>
            <p:cNvSpPr/>
            <p:nvPr/>
          </p:nvSpPr>
          <p:spPr>
            <a:xfrm>
              <a:off x="-51979" y="-377813"/>
              <a:ext cx="3388634" cy="2976212"/>
            </a:xfrm>
            <a:custGeom>
              <a:avLst/>
              <a:gdLst>
                <a:gd name="connsiteX0" fmla="*/ 3065582 w 3236455"/>
                <a:gd name="connsiteY0" fmla="*/ 0 h 2696027"/>
                <a:gd name="connsiteX1" fmla="*/ 3221525 w 3236455"/>
                <a:gd name="connsiteY1" fmla="*/ 565306 h 2696027"/>
                <a:gd name="connsiteX2" fmla="*/ 2834951 w 3236455"/>
                <a:gd name="connsiteY2" fmla="*/ 1006130 h 2696027"/>
                <a:gd name="connsiteX3" fmla="*/ 2357588 w 3236455"/>
                <a:gd name="connsiteY3" fmla="*/ 1068805 h 2696027"/>
                <a:gd name="connsiteX4" fmla="*/ 1911933 w 3236455"/>
                <a:gd name="connsiteY4" fmla="*/ 1227472 h 2696027"/>
                <a:gd name="connsiteX5" fmla="*/ 1714992 w 3236455"/>
                <a:gd name="connsiteY5" fmla="*/ 1670897 h 2696027"/>
                <a:gd name="connsiteX6" fmla="*/ 1059267 w 3236455"/>
                <a:gd name="connsiteY6" fmla="*/ 2571621 h 2696027"/>
                <a:gd name="connsiteX7" fmla="*/ 0 w 3236455"/>
                <a:gd name="connsiteY7" fmla="*/ 2473151 h 26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6455" h="2696027">
                  <a:moveTo>
                    <a:pt x="3065582" y="0"/>
                  </a:moveTo>
                  <a:cubicBezTo>
                    <a:pt x="3206413" y="147024"/>
                    <a:pt x="3267106" y="366755"/>
                    <a:pt x="3221525" y="565306"/>
                  </a:cubicBezTo>
                  <a:cubicBezTo>
                    <a:pt x="3176067" y="763856"/>
                    <a:pt x="3025823" y="935157"/>
                    <a:pt x="2834951" y="1006130"/>
                  </a:cubicBezTo>
                  <a:cubicBezTo>
                    <a:pt x="2683964" y="1062364"/>
                    <a:pt x="2518360" y="1057409"/>
                    <a:pt x="2357588" y="1068805"/>
                  </a:cubicBezTo>
                  <a:cubicBezTo>
                    <a:pt x="2196815" y="1080200"/>
                    <a:pt x="2026505" y="1114014"/>
                    <a:pt x="1911933" y="1227472"/>
                  </a:cubicBezTo>
                  <a:cubicBezTo>
                    <a:pt x="1795626" y="1342663"/>
                    <a:pt x="1761316" y="1513840"/>
                    <a:pt x="1714992" y="1670897"/>
                  </a:cubicBezTo>
                  <a:cubicBezTo>
                    <a:pt x="1607108" y="2036166"/>
                    <a:pt x="1391465" y="2385333"/>
                    <a:pt x="1059267" y="2571621"/>
                  </a:cubicBezTo>
                  <a:cubicBezTo>
                    <a:pt x="727069" y="2757910"/>
                    <a:pt x="269028" y="2742798"/>
                    <a:pt x="0" y="2473151"/>
                  </a:cubicBezTo>
                </a:path>
              </a:pathLst>
            </a:custGeom>
            <a:noFill/>
            <a:ln w="12361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15" name="Graphic 20">
            <a:extLst>
              <a:ext uri="{FF2B5EF4-FFF2-40B4-BE49-F238E27FC236}">
                <a16:creationId xmlns:a16="http://schemas.microsoft.com/office/drawing/2014/main" id="{17915F6A-323B-44B8-817A-00C380DAC598}"/>
              </a:ext>
            </a:extLst>
          </p:cNvPr>
          <p:cNvGrpSpPr/>
          <p:nvPr/>
        </p:nvGrpSpPr>
        <p:grpSpPr>
          <a:xfrm>
            <a:off x="1282508" y="2759076"/>
            <a:ext cx="3496023" cy="4085903"/>
            <a:chOff x="4382376" y="1242935"/>
            <a:chExt cx="3291715" cy="380902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E785C3-A286-443B-95FC-2D25011AFB2B}"/>
                </a:ext>
              </a:extLst>
            </p:cNvPr>
            <p:cNvSpPr/>
            <p:nvPr/>
          </p:nvSpPr>
          <p:spPr>
            <a:xfrm>
              <a:off x="5293610" y="1954472"/>
              <a:ext cx="211267" cy="221202"/>
            </a:xfrm>
            <a:custGeom>
              <a:avLst/>
              <a:gdLst>
                <a:gd name="connsiteX0" fmla="*/ 110493 w 211267"/>
                <a:gd name="connsiteY0" fmla="*/ 114071 h 221202"/>
                <a:gd name="connsiteX1" fmla="*/ 122590 w 211267"/>
                <a:gd name="connsiteY1" fmla="*/ 22155 h 221202"/>
                <a:gd name="connsiteX2" fmla="*/ 132972 w 211267"/>
                <a:gd name="connsiteY2" fmla="*/ 6820 h 221202"/>
                <a:gd name="connsiteX3" fmla="*/ 156880 w 211267"/>
                <a:gd name="connsiteY3" fmla="*/ 248 h 221202"/>
                <a:gd name="connsiteX4" fmla="*/ 202981 w 211267"/>
                <a:gd name="connsiteY4" fmla="*/ 42919 h 221202"/>
                <a:gd name="connsiteX5" fmla="*/ 210887 w 211267"/>
                <a:gd name="connsiteY5" fmla="*/ 111976 h 221202"/>
                <a:gd name="connsiteX6" fmla="*/ 211268 w 211267"/>
                <a:gd name="connsiteY6" fmla="*/ 206654 h 221202"/>
                <a:gd name="connsiteX7" fmla="*/ 78394 w 211267"/>
                <a:gd name="connsiteY7" fmla="*/ 220846 h 221202"/>
                <a:gd name="connsiteX8" fmla="*/ 17148 w 211267"/>
                <a:gd name="connsiteY8" fmla="*/ 201511 h 221202"/>
                <a:gd name="connsiteX9" fmla="*/ 7242 w 211267"/>
                <a:gd name="connsiteY9" fmla="*/ 139313 h 221202"/>
                <a:gd name="connsiteX10" fmla="*/ 107636 w 211267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7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2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19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6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128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3B47B2-B202-4F8E-A118-20837C5818BE}"/>
                </a:ext>
              </a:extLst>
            </p:cNvPr>
            <p:cNvSpPr/>
            <p:nvPr/>
          </p:nvSpPr>
          <p:spPr>
            <a:xfrm>
              <a:off x="5579048" y="1980569"/>
              <a:ext cx="124380" cy="121290"/>
            </a:xfrm>
            <a:custGeom>
              <a:avLst/>
              <a:gdLst>
                <a:gd name="connsiteX0" fmla="*/ 65752 w 124380"/>
                <a:gd name="connsiteY0" fmla="*/ 60924 h 121290"/>
                <a:gd name="connsiteX1" fmla="*/ 79468 w 124380"/>
                <a:gd name="connsiteY1" fmla="*/ 10346 h 121290"/>
                <a:gd name="connsiteX2" fmla="*/ 86421 w 124380"/>
                <a:gd name="connsiteY2" fmla="*/ 2535 h 121290"/>
                <a:gd name="connsiteX3" fmla="*/ 100327 w 124380"/>
                <a:gd name="connsiteY3" fmla="*/ 630 h 121290"/>
                <a:gd name="connsiteX4" fmla="*/ 122997 w 124380"/>
                <a:gd name="connsiteY4" fmla="*/ 27967 h 121290"/>
                <a:gd name="connsiteX5" fmla="*/ 122235 w 124380"/>
                <a:gd name="connsiteY5" fmla="*/ 67305 h 121290"/>
                <a:gd name="connsiteX6" fmla="*/ 115377 w 124380"/>
                <a:gd name="connsiteY6" fmla="*/ 120455 h 121290"/>
                <a:gd name="connsiteX7" fmla="*/ 39844 w 124380"/>
                <a:gd name="connsiteY7" fmla="*/ 118455 h 121290"/>
                <a:gd name="connsiteX8" fmla="*/ 6983 w 124380"/>
                <a:gd name="connsiteY8" fmla="*/ 103024 h 121290"/>
                <a:gd name="connsiteX9" fmla="*/ 6030 w 124380"/>
                <a:gd name="connsiteY9" fmla="*/ 67401 h 121290"/>
                <a:gd name="connsiteX10" fmla="*/ 63942 w 124380"/>
                <a:gd name="connsiteY10" fmla="*/ 62543 h 1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80" h="121290">
                  <a:moveTo>
                    <a:pt x="65752" y="60924"/>
                  </a:moveTo>
                  <a:cubicBezTo>
                    <a:pt x="64894" y="43588"/>
                    <a:pt x="69752" y="25491"/>
                    <a:pt x="79468" y="10346"/>
                  </a:cubicBezTo>
                  <a:cubicBezTo>
                    <a:pt x="81373" y="7393"/>
                    <a:pt x="83564" y="4440"/>
                    <a:pt x="86421" y="2535"/>
                  </a:cubicBezTo>
                  <a:cubicBezTo>
                    <a:pt x="90612" y="-227"/>
                    <a:pt x="95756" y="-513"/>
                    <a:pt x="100327" y="630"/>
                  </a:cubicBezTo>
                  <a:cubicBezTo>
                    <a:pt x="112424" y="3678"/>
                    <a:pt x="120330" y="15394"/>
                    <a:pt x="122997" y="27967"/>
                  </a:cubicBezTo>
                  <a:cubicBezTo>
                    <a:pt x="125664" y="40540"/>
                    <a:pt x="123950" y="54066"/>
                    <a:pt x="122235" y="67305"/>
                  </a:cubicBezTo>
                  <a:cubicBezTo>
                    <a:pt x="119949" y="85022"/>
                    <a:pt x="117663" y="102738"/>
                    <a:pt x="115377" y="120455"/>
                  </a:cubicBezTo>
                  <a:cubicBezTo>
                    <a:pt x="94422" y="121312"/>
                    <a:pt x="59942" y="122455"/>
                    <a:pt x="39844" y="118455"/>
                  </a:cubicBezTo>
                  <a:cubicBezTo>
                    <a:pt x="27652" y="115978"/>
                    <a:pt x="15079" y="112263"/>
                    <a:pt x="6983" y="103024"/>
                  </a:cubicBezTo>
                  <a:cubicBezTo>
                    <a:pt x="-1209" y="93785"/>
                    <a:pt x="-3019" y="77402"/>
                    <a:pt x="6030" y="67401"/>
                  </a:cubicBezTo>
                  <a:cubicBezTo>
                    <a:pt x="17365" y="54923"/>
                    <a:pt x="49750" y="56828"/>
                    <a:pt x="63942" y="62543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4CAFD9-5EED-458F-A265-5999D5620AC2}"/>
                </a:ext>
              </a:extLst>
            </p:cNvPr>
            <p:cNvSpPr/>
            <p:nvPr/>
          </p:nvSpPr>
          <p:spPr>
            <a:xfrm>
              <a:off x="6060687" y="2349908"/>
              <a:ext cx="147425" cy="139354"/>
            </a:xfrm>
            <a:custGeom>
              <a:avLst/>
              <a:gdLst>
                <a:gd name="connsiteX0" fmla="*/ 71031 w 147425"/>
                <a:gd name="connsiteY0" fmla="*/ 68774 h 139354"/>
                <a:gd name="connsiteX1" fmla="*/ 131134 w 147425"/>
                <a:gd name="connsiteY1" fmla="*/ 71060 h 139354"/>
                <a:gd name="connsiteX2" fmla="*/ 141707 w 147425"/>
                <a:gd name="connsiteY2" fmla="*/ 76775 h 139354"/>
                <a:gd name="connsiteX3" fmla="*/ 147421 w 147425"/>
                <a:gd name="connsiteY3" fmla="*/ 91825 h 139354"/>
                <a:gd name="connsiteX4" fmla="*/ 122657 w 147425"/>
                <a:gd name="connsiteY4" fmla="*/ 124210 h 139354"/>
                <a:gd name="connsiteX5" fmla="*/ 78460 w 147425"/>
                <a:gd name="connsiteY5" fmla="*/ 133449 h 139354"/>
                <a:gd name="connsiteX6" fmla="*/ 17215 w 147425"/>
                <a:gd name="connsiteY6" fmla="*/ 139354 h 139354"/>
                <a:gd name="connsiteX7" fmla="*/ 70 w 147425"/>
                <a:gd name="connsiteY7" fmla="*/ 54296 h 139354"/>
                <a:gd name="connsiteX8" fmla="*/ 8833 w 147425"/>
                <a:gd name="connsiteY8" fmla="*/ 13529 h 139354"/>
                <a:gd name="connsiteX9" fmla="*/ 48457 w 147425"/>
                <a:gd name="connsiteY9" fmla="*/ 3337 h 139354"/>
                <a:gd name="connsiteX10" fmla="*/ 68745 w 147425"/>
                <a:gd name="connsiteY10" fmla="*/ 66869 h 13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425" h="139354">
                  <a:moveTo>
                    <a:pt x="71031" y="68774"/>
                  </a:moveTo>
                  <a:cubicBezTo>
                    <a:pt x="90176" y="63345"/>
                    <a:pt x="111703" y="64107"/>
                    <a:pt x="131134" y="71060"/>
                  </a:cubicBezTo>
                  <a:cubicBezTo>
                    <a:pt x="134944" y="72394"/>
                    <a:pt x="138753" y="74108"/>
                    <a:pt x="141707" y="76775"/>
                  </a:cubicBezTo>
                  <a:cubicBezTo>
                    <a:pt x="145897" y="80776"/>
                    <a:pt x="147517" y="86491"/>
                    <a:pt x="147421" y="91825"/>
                  </a:cubicBezTo>
                  <a:cubicBezTo>
                    <a:pt x="147136" y="106112"/>
                    <a:pt x="136087" y="118019"/>
                    <a:pt x="122657" y="124210"/>
                  </a:cubicBezTo>
                  <a:cubicBezTo>
                    <a:pt x="109226" y="130401"/>
                    <a:pt x="93700" y="132020"/>
                    <a:pt x="78460" y="133449"/>
                  </a:cubicBezTo>
                  <a:cubicBezTo>
                    <a:pt x="58077" y="135449"/>
                    <a:pt x="37693" y="137449"/>
                    <a:pt x="17215" y="139354"/>
                  </a:cubicBezTo>
                  <a:cubicBezTo>
                    <a:pt x="10833" y="116113"/>
                    <a:pt x="736" y="77918"/>
                    <a:pt x="70" y="54296"/>
                  </a:cubicBezTo>
                  <a:cubicBezTo>
                    <a:pt x="-311" y="40009"/>
                    <a:pt x="641" y="25054"/>
                    <a:pt x="8833" y="13529"/>
                  </a:cubicBezTo>
                  <a:cubicBezTo>
                    <a:pt x="17024" y="2004"/>
                    <a:pt x="34931" y="-4282"/>
                    <a:pt x="48457" y="3337"/>
                  </a:cubicBezTo>
                  <a:cubicBezTo>
                    <a:pt x="65316" y="12862"/>
                    <a:pt x="71507" y="49534"/>
                    <a:pt x="68745" y="66869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5BCBBF-8C0A-496C-AFA3-23FC6FC3D5CF}"/>
                </a:ext>
              </a:extLst>
            </p:cNvPr>
            <p:cNvSpPr/>
            <p:nvPr/>
          </p:nvSpPr>
          <p:spPr>
            <a:xfrm>
              <a:off x="5569073" y="2202408"/>
              <a:ext cx="211267" cy="221202"/>
            </a:xfrm>
            <a:custGeom>
              <a:avLst/>
              <a:gdLst>
                <a:gd name="connsiteX0" fmla="*/ 110493 w 211267"/>
                <a:gd name="connsiteY0" fmla="*/ 114071 h 221202"/>
                <a:gd name="connsiteX1" fmla="*/ 122590 w 211267"/>
                <a:gd name="connsiteY1" fmla="*/ 22155 h 221202"/>
                <a:gd name="connsiteX2" fmla="*/ 132972 w 211267"/>
                <a:gd name="connsiteY2" fmla="*/ 6820 h 221202"/>
                <a:gd name="connsiteX3" fmla="*/ 156880 w 211267"/>
                <a:gd name="connsiteY3" fmla="*/ 248 h 221202"/>
                <a:gd name="connsiteX4" fmla="*/ 202981 w 211267"/>
                <a:gd name="connsiteY4" fmla="*/ 42920 h 221202"/>
                <a:gd name="connsiteX5" fmla="*/ 210887 w 211267"/>
                <a:gd name="connsiteY5" fmla="*/ 111976 h 221202"/>
                <a:gd name="connsiteX6" fmla="*/ 211268 w 211267"/>
                <a:gd name="connsiteY6" fmla="*/ 206654 h 221202"/>
                <a:gd name="connsiteX7" fmla="*/ 78394 w 211267"/>
                <a:gd name="connsiteY7" fmla="*/ 220847 h 221202"/>
                <a:gd name="connsiteX8" fmla="*/ 17148 w 211267"/>
                <a:gd name="connsiteY8" fmla="*/ 201511 h 221202"/>
                <a:gd name="connsiteX9" fmla="*/ 7242 w 211267"/>
                <a:gd name="connsiteY9" fmla="*/ 139313 h 221202"/>
                <a:gd name="connsiteX10" fmla="*/ 107636 w 211267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7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2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20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7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223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328B2F-58A1-4296-9FB4-5A52F4F75065}"/>
                </a:ext>
              </a:extLst>
            </p:cNvPr>
            <p:cNvSpPr/>
            <p:nvPr/>
          </p:nvSpPr>
          <p:spPr>
            <a:xfrm>
              <a:off x="6202585" y="1980813"/>
              <a:ext cx="250434" cy="207078"/>
            </a:xfrm>
            <a:custGeom>
              <a:avLst/>
              <a:gdLst>
                <a:gd name="connsiteX0" fmla="*/ 125062 w 250434"/>
                <a:gd name="connsiteY0" fmla="*/ 71823 h 207078"/>
                <a:gd name="connsiteX1" fmla="*/ 208215 w 250434"/>
                <a:gd name="connsiteY1" fmla="*/ 30771 h 207078"/>
                <a:gd name="connsiteX2" fmla="*/ 226694 w 250434"/>
                <a:gd name="connsiteY2" fmla="*/ 30771 h 207078"/>
                <a:gd name="connsiteX3" fmla="*/ 245458 w 250434"/>
                <a:gd name="connsiteY3" fmla="*/ 46963 h 207078"/>
                <a:gd name="connsiteX4" fmla="*/ 235743 w 250434"/>
                <a:gd name="connsiteY4" fmla="*/ 108971 h 207078"/>
                <a:gd name="connsiteX5" fmla="*/ 182688 w 250434"/>
                <a:gd name="connsiteY5" fmla="*/ 154024 h 207078"/>
                <a:gd name="connsiteX6" fmla="*/ 104202 w 250434"/>
                <a:gd name="connsiteY6" fmla="*/ 207078 h 207078"/>
                <a:gd name="connsiteX7" fmla="*/ 18477 w 250434"/>
                <a:gd name="connsiteY7" fmla="*/ 104589 h 207078"/>
                <a:gd name="connsiteX8" fmla="*/ 475 w 250434"/>
                <a:gd name="connsiteY8" fmla="*/ 42963 h 207078"/>
                <a:gd name="connsiteX9" fmla="*/ 46671 w 250434"/>
                <a:gd name="connsiteY9" fmla="*/ 5 h 207078"/>
                <a:gd name="connsiteX10" fmla="*/ 120871 w 250434"/>
                <a:gd name="connsiteY10" fmla="*/ 71157 h 20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434" h="207078">
                  <a:moveTo>
                    <a:pt x="125062" y="71823"/>
                  </a:moveTo>
                  <a:cubicBezTo>
                    <a:pt x="146969" y="50392"/>
                    <a:pt x="176687" y="35628"/>
                    <a:pt x="208215" y="30771"/>
                  </a:cubicBezTo>
                  <a:cubicBezTo>
                    <a:pt x="214407" y="29818"/>
                    <a:pt x="220788" y="29247"/>
                    <a:pt x="226694" y="30771"/>
                  </a:cubicBezTo>
                  <a:cubicBezTo>
                    <a:pt x="235266" y="33057"/>
                    <a:pt x="241648" y="39629"/>
                    <a:pt x="245458" y="46963"/>
                  </a:cubicBezTo>
                  <a:cubicBezTo>
                    <a:pt x="255554" y="66489"/>
                    <a:pt x="249268" y="90683"/>
                    <a:pt x="235743" y="108971"/>
                  </a:cubicBezTo>
                  <a:cubicBezTo>
                    <a:pt x="222122" y="127259"/>
                    <a:pt x="202215" y="140784"/>
                    <a:pt x="182688" y="154024"/>
                  </a:cubicBezTo>
                  <a:cubicBezTo>
                    <a:pt x="156494" y="171741"/>
                    <a:pt x="130396" y="189362"/>
                    <a:pt x="104202" y="207078"/>
                  </a:cubicBezTo>
                  <a:cubicBezTo>
                    <a:pt x="78580" y="180313"/>
                    <a:pt x="36670" y="136022"/>
                    <a:pt x="18477" y="104589"/>
                  </a:cubicBezTo>
                  <a:cubicBezTo>
                    <a:pt x="7428" y="85539"/>
                    <a:pt x="-2287" y="64584"/>
                    <a:pt x="475" y="42963"/>
                  </a:cubicBezTo>
                  <a:cubicBezTo>
                    <a:pt x="3237" y="21341"/>
                    <a:pt x="22763" y="-376"/>
                    <a:pt x="46671" y="5"/>
                  </a:cubicBezTo>
                  <a:cubicBezTo>
                    <a:pt x="76485" y="481"/>
                    <a:pt x="111822" y="45534"/>
                    <a:pt x="120871" y="71157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F966AA-6ABB-43BC-8E84-0717F24320EB}"/>
                </a:ext>
              </a:extLst>
            </p:cNvPr>
            <p:cNvSpPr/>
            <p:nvPr/>
          </p:nvSpPr>
          <p:spPr>
            <a:xfrm>
              <a:off x="6122601" y="2142014"/>
              <a:ext cx="124847" cy="114933"/>
            </a:xfrm>
            <a:custGeom>
              <a:avLst/>
              <a:gdLst>
                <a:gd name="connsiteX0" fmla="*/ 65600 w 124847"/>
                <a:gd name="connsiteY0" fmla="*/ 50164 h 114933"/>
                <a:gd name="connsiteX1" fmla="*/ 88555 w 124847"/>
                <a:gd name="connsiteY1" fmla="*/ 6634 h 114933"/>
                <a:gd name="connsiteX2" fmla="*/ 96556 w 124847"/>
                <a:gd name="connsiteY2" fmla="*/ 919 h 114933"/>
                <a:gd name="connsiteX3" fmla="*/ 109701 w 124847"/>
                <a:gd name="connsiteY3" fmla="*/ 2062 h 114933"/>
                <a:gd name="connsiteX4" fmla="*/ 124846 w 124847"/>
                <a:gd name="connsiteY4" fmla="*/ 31780 h 114933"/>
                <a:gd name="connsiteX5" fmla="*/ 116083 w 124847"/>
                <a:gd name="connsiteY5" fmla="*/ 67689 h 114933"/>
                <a:gd name="connsiteX6" fmla="*/ 98843 w 124847"/>
                <a:gd name="connsiteY6" fmla="*/ 114933 h 114933"/>
                <a:gd name="connsiteX7" fmla="*/ 30072 w 124847"/>
                <a:gd name="connsiteY7" fmla="*/ 97598 h 114933"/>
                <a:gd name="connsiteX8" fmla="*/ 3116 w 124847"/>
                <a:gd name="connsiteY8" fmla="*/ 76738 h 114933"/>
                <a:gd name="connsiteX9" fmla="*/ 9593 w 124847"/>
                <a:gd name="connsiteY9" fmla="*/ 43877 h 114933"/>
                <a:gd name="connsiteX10" fmla="*/ 63695 w 124847"/>
                <a:gd name="connsiteY10" fmla="*/ 51306 h 11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47" h="114933">
                  <a:moveTo>
                    <a:pt x="65600" y="50164"/>
                  </a:moveTo>
                  <a:cubicBezTo>
                    <a:pt x="68363" y="34162"/>
                    <a:pt x="76554" y="18541"/>
                    <a:pt x="88555" y="6634"/>
                  </a:cubicBezTo>
                  <a:cubicBezTo>
                    <a:pt x="90937" y="4253"/>
                    <a:pt x="93508" y="2062"/>
                    <a:pt x="96556" y="919"/>
                  </a:cubicBezTo>
                  <a:cubicBezTo>
                    <a:pt x="100938" y="-795"/>
                    <a:pt x="105796" y="62"/>
                    <a:pt x="109701" y="2062"/>
                  </a:cubicBezTo>
                  <a:cubicBezTo>
                    <a:pt x="120179" y="7301"/>
                    <a:pt x="124941" y="19683"/>
                    <a:pt x="124846" y="31780"/>
                  </a:cubicBezTo>
                  <a:cubicBezTo>
                    <a:pt x="124655" y="43877"/>
                    <a:pt x="120369" y="55878"/>
                    <a:pt x="116083" y="67689"/>
                  </a:cubicBezTo>
                  <a:cubicBezTo>
                    <a:pt x="110368" y="83406"/>
                    <a:pt x="104557" y="99217"/>
                    <a:pt x="98843" y="114933"/>
                  </a:cubicBezTo>
                  <a:cubicBezTo>
                    <a:pt x="79507" y="111409"/>
                    <a:pt x="47693" y="105408"/>
                    <a:pt x="30072" y="97598"/>
                  </a:cubicBezTo>
                  <a:cubicBezTo>
                    <a:pt x="19404" y="92835"/>
                    <a:pt x="8641" y="86835"/>
                    <a:pt x="3116" y="76738"/>
                  </a:cubicBezTo>
                  <a:cubicBezTo>
                    <a:pt x="-2408" y="66547"/>
                    <a:pt x="-789" y="51211"/>
                    <a:pt x="9593" y="43877"/>
                  </a:cubicBezTo>
                  <a:cubicBezTo>
                    <a:pt x="22547" y="34828"/>
                    <a:pt x="51789" y="43210"/>
                    <a:pt x="63695" y="51306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E28A5C0-3DE7-4CD2-92AB-CEFAFC1C6735}"/>
                </a:ext>
              </a:extLst>
            </p:cNvPr>
            <p:cNvSpPr/>
            <p:nvPr/>
          </p:nvSpPr>
          <p:spPr>
            <a:xfrm>
              <a:off x="5757928" y="2064579"/>
              <a:ext cx="124380" cy="121290"/>
            </a:xfrm>
            <a:custGeom>
              <a:avLst/>
              <a:gdLst>
                <a:gd name="connsiteX0" fmla="*/ 65752 w 124380"/>
                <a:gd name="connsiteY0" fmla="*/ 60924 h 121290"/>
                <a:gd name="connsiteX1" fmla="*/ 79468 w 124380"/>
                <a:gd name="connsiteY1" fmla="*/ 10346 h 121290"/>
                <a:gd name="connsiteX2" fmla="*/ 86421 w 124380"/>
                <a:gd name="connsiteY2" fmla="*/ 2535 h 121290"/>
                <a:gd name="connsiteX3" fmla="*/ 100327 w 124380"/>
                <a:gd name="connsiteY3" fmla="*/ 630 h 121290"/>
                <a:gd name="connsiteX4" fmla="*/ 122997 w 124380"/>
                <a:gd name="connsiteY4" fmla="*/ 27967 h 121290"/>
                <a:gd name="connsiteX5" fmla="*/ 122235 w 124380"/>
                <a:gd name="connsiteY5" fmla="*/ 67305 h 121290"/>
                <a:gd name="connsiteX6" fmla="*/ 115377 w 124380"/>
                <a:gd name="connsiteY6" fmla="*/ 120455 h 121290"/>
                <a:gd name="connsiteX7" fmla="*/ 39844 w 124380"/>
                <a:gd name="connsiteY7" fmla="*/ 118455 h 121290"/>
                <a:gd name="connsiteX8" fmla="*/ 6983 w 124380"/>
                <a:gd name="connsiteY8" fmla="*/ 103024 h 121290"/>
                <a:gd name="connsiteX9" fmla="*/ 6030 w 124380"/>
                <a:gd name="connsiteY9" fmla="*/ 67401 h 121290"/>
                <a:gd name="connsiteX10" fmla="*/ 63942 w 124380"/>
                <a:gd name="connsiteY10" fmla="*/ 62543 h 12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380" h="121290">
                  <a:moveTo>
                    <a:pt x="65752" y="60924"/>
                  </a:moveTo>
                  <a:cubicBezTo>
                    <a:pt x="64895" y="43588"/>
                    <a:pt x="69752" y="25491"/>
                    <a:pt x="79468" y="10346"/>
                  </a:cubicBezTo>
                  <a:cubicBezTo>
                    <a:pt x="81373" y="7393"/>
                    <a:pt x="83564" y="4440"/>
                    <a:pt x="86421" y="2535"/>
                  </a:cubicBezTo>
                  <a:cubicBezTo>
                    <a:pt x="90612" y="-227"/>
                    <a:pt x="95756" y="-513"/>
                    <a:pt x="100327" y="630"/>
                  </a:cubicBezTo>
                  <a:cubicBezTo>
                    <a:pt x="112424" y="3678"/>
                    <a:pt x="120330" y="15394"/>
                    <a:pt x="122997" y="27967"/>
                  </a:cubicBezTo>
                  <a:cubicBezTo>
                    <a:pt x="125664" y="40540"/>
                    <a:pt x="123950" y="54066"/>
                    <a:pt x="122235" y="67305"/>
                  </a:cubicBezTo>
                  <a:cubicBezTo>
                    <a:pt x="119949" y="85022"/>
                    <a:pt x="117663" y="102738"/>
                    <a:pt x="115377" y="120455"/>
                  </a:cubicBezTo>
                  <a:cubicBezTo>
                    <a:pt x="94422" y="121312"/>
                    <a:pt x="59942" y="122455"/>
                    <a:pt x="39844" y="118455"/>
                  </a:cubicBezTo>
                  <a:cubicBezTo>
                    <a:pt x="27652" y="115978"/>
                    <a:pt x="15079" y="112263"/>
                    <a:pt x="6983" y="103024"/>
                  </a:cubicBezTo>
                  <a:cubicBezTo>
                    <a:pt x="-1209" y="93785"/>
                    <a:pt x="-3019" y="77402"/>
                    <a:pt x="6030" y="67401"/>
                  </a:cubicBezTo>
                  <a:cubicBezTo>
                    <a:pt x="17365" y="54923"/>
                    <a:pt x="49750" y="56828"/>
                    <a:pt x="63942" y="62543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2CD516-AC63-4CA9-BF7B-0C5EE37EFF73}"/>
                </a:ext>
              </a:extLst>
            </p:cNvPr>
            <p:cNvSpPr/>
            <p:nvPr/>
          </p:nvSpPr>
          <p:spPr>
            <a:xfrm>
              <a:off x="7298082" y="1541177"/>
              <a:ext cx="124847" cy="114933"/>
            </a:xfrm>
            <a:custGeom>
              <a:avLst/>
              <a:gdLst>
                <a:gd name="connsiteX0" fmla="*/ 65600 w 124847"/>
                <a:gd name="connsiteY0" fmla="*/ 50164 h 114933"/>
                <a:gd name="connsiteX1" fmla="*/ 88555 w 124847"/>
                <a:gd name="connsiteY1" fmla="*/ 6634 h 114933"/>
                <a:gd name="connsiteX2" fmla="*/ 96556 w 124847"/>
                <a:gd name="connsiteY2" fmla="*/ 919 h 114933"/>
                <a:gd name="connsiteX3" fmla="*/ 109701 w 124847"/>
                <a:gd name="connsiteY3" fmla="*/ 2062 h 114933"/>
                <a:gd name="connsiteX4" fmla="*/ 124846 w 124847"/>
                <a:gd name="connsiteY4" fmla="*/ 31780 h 114933"/>
                <a:gd name="connsiteX5" fmla="*/ 116083 w 124847"/>
                <a:gd name="connsiteY5" fmla="*/ 67690 h 114933"/>
                <a:gd name="connsiteX6" fmla="*/ 98842 w 124847"/>
                <a:gd name="connsiteY6" fmla="*/ 114934 h 114933"/>
                <a:gd name="connsiteX7" fmla="*/ 30072 w 124847"/>
                <a:gd name="connsiteY7" fmla="*/ 97598 h 114933"/>
                <a:gd name="connsiteX8" fmla="*/ 3116 w 124847"/>
                <a:gd name="connsiteY8" fmla="*/ 76738 h 114933"/>
                <a:gd name="connsiteX9" fmla="*/ 9593 w 124847"/>
                <a:gd name="connsiteY9" fmla="*/ 43877 h 114933"/>
                <a:gd name="connsiteX10" fmla="*/ 63695 w 124847"/>
                <a:gd name="connsiteY10" fmla="*/ 51307 h 11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47" h="114933">
                  <a:moveTo>
                    <a:pt x="65600" y="50164"/>
                  </a:moveTo>
                  <a:cubicBezTo>
                    <a:pt x="68363" y="34162"/>
                    <a:pt x="76554" y="18541"/>
                    <a:pt x="88555" y="6634"/>
                  </a:cubicBezTo>
                  <a:cubicBezTo>
                    <a:pt x="90937" y="4253"/>
                    <a:pt x="93508" y="2062"/>
                    <a:pt x="96556" y="919"/>
                  </a:cubicBezTo>
                  <a:cubicBezTo>
                    <a:pt x="100938" y="-795"/>
                    <a:pt x="105796" y="62"/>
                    <a:pt x="109701" y="2062"/>
                  </a:cubicBezTo>
                  <a:cubicBezTo>
                    <a:pt x="120179" y="7301"/>
                    <a:pt x="124941" y="19684"/>
                    <a:pt x="124846" y="31780"/>
                  </a:cubicBezTo>
                  <a:cubicBezTo>
                    <a:pt x="124655" y="43877"/>
                    <a:pt x="120369" y="55879"/>
                    <a:pt x="116083" y="67690"/>
                  </a:cubicBezTo>
                  <a:cubicBezTo>
                    <a:pt x="110368" y="83406"/>
                    <a:pt x="104557" y="99217"/>
                    <a:pt x="98842" y="114934"/>
                  </a:cubicBezTo>
                  <a:cubicBezTo>
                    <a:pt x="79507" y="111409"/>
                    <a:pt x="47693" y="105409"/>
                    <a:pt x="30072" y="97598"/>
                  </a:cubicBezTo>
                  <a:cubicBezTo>
                    <a:pt x="19404" y="92836"/>
                    <a:pt x="8641" y="86835"/>
                    <a:pt x="3116" y="76738"/>
                  </a:cubicBezTo>
                  <a:cubicBezTo>
                    <a:pt x="-2408" y="66547"/>
                    <a:pt x="-789" y="51211"/>
                    <a:pt x="9593" y="43877"/>
                  </a:cubicBezTo>
                  <a:cubicBezTo>
                    <a:pt x="22547" y="34828"/>
                    <a:pt x="51789" y="43210"/>
                    <a:pt x="63695" y="51307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EBC47E-1625-4796-98CD-E63D72F6F562}"/>
                </a:ext>
              </a:extLst>
            </p:cNvPr>
            <p:cNvSpPr/>
            <p:nvPr/>
          </p:nvSpPr>
          <p:spPr>
            <a:xfrm>
              <a:off x="7425810" y="1763549"/>
              <a:ext cx="147425" cy="139354"/>
            </a:xfrm>
            <a:custGeom>
              <a:avLst/>
              <a:gdLst>
                <a:gd name="connsiteX0" fmla="*/ 71031 w 147425"/>
                <a:gd name="connsiteY0" fmla="*/ 68774 h 139354"/>
                <a:gd name="connsiteX1" fmla="*/ 131134 w 147425"/>
                <a:gd name="connsiteY1" fmla="*/ 71060 h 139354"/>
                <a:gd name="connsiteX2" fmla="*/ 141706 w 147425"/>
                <a:gd name="connsiteY2" fmla="*/ 76775 h 139354"/>
                <a:gd name="connsiteX3" fmla="*/ 147421 w 147425"/>
                <a:gd name="connsiteY3" fmla="*/ 91825 h 139354"/>
                <a:gd name="connsiteX4" fmla="*/ 122656 w 147425"/>
                <a:gd name="connsiteY4" fmla="*/ 124210 h 139354"/>
                <a:gd name="connsiteX5" fmla="*/ 78460 w 147425"/>
                <a:gd name="connsiteY5" fmla="*/ 133449 h 139354"/>
                <a:gd name="connsiteX6" fmla="*/ 17215 w 147425"/>
                <a:gd name="connsiteY6" fmla="*/ 139354 h 139354"/>
                <a:gd name="connsiteX7" fmla="*/ 70 w 147425"/>
                <a:gd name="connsiteY7" fmla="*/ 54296 h 139354"/>
                <a:gd name="connsiteX8" fmla="*/ 8833 w 147425"/>
                <a:gd name="connsiteY8" fmla="*/ 13529 h 139354"/>
                <a:gd name="connsiteX9" fmla="*/ 48457 w 147425"/>
                <a:gd name="connsiteY9" fmla="*/ 3337 h 139354"/>
                <a:gd name="connsiteX10" fmla="*/ 68745 w 147425"/>
                <a:gd name="connsiteY10" fmla="*/ 66869 h 13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425" h="139354">
                  <a:moveTo>
                    <a:pt x="71031" y="68774"/>
                  </a:moveTo>
                  <a:cubicBezTo>
                    <a:pt x="90176" y="63345"/>
                    <a:pt x="111703" y="64107"/>
                    <a:pt x="131134" y="71060"/>
                  </a:cubicBezTo>
                  <a:cubicBezTo>
                    <a:pt x="134944" y="72394"/>
                    <a:pt x="138754" y="74108"/>
                    <a:pt x="141706" y="76775"/>
                  </a:cubicBezTo>
                  <a:cubicBezTo>
                    <a:pt x="145897" y="80776"/>
                    <a:pt x="147517" y="86491"/>
                    <a:pt x="147421" y="91825"/>
                  </a:cubicBezTo>
                  <a:cubicBezTo>
                    <a:pt x="147136" y="106112"/>
                    <a:pt x="136087" y="118018"/>
                    <a:pt x="122656" y="124210"/>
                  </a:cubicBezTo>
                  <a:cubicBezTo>
                    <a:pt x="109226" y="130401"/>
                    <a:pt x="93701" y="132020"/>
                    <a:pt x="78460" y="133449"/>
                  </a:cubicBezTo>
                  <a:cubicBezTo>
                    <a:pt x="58077" y="135449"/>
                    <a:pt x="37693" y="137450"/>
                    <a:pt x="17215" y="139354"/>
                  </a:cubicBezTo>
                  <a:cubicBezTo>
                    <a:pt x="10833" y="116113"/>
                    <a:pt x="736" y="77918"/>
                    <a:pt x="70" y="54296"/>
                  </a:cubicBezTo>
                  <a:cubicBezTo>
                    <a:pt x="-311" y="40009"/>
                    <a:pt x="641" y="25054"/>
                    <a:pt x="8833" y="13529"/>
                  </a:cubicBezTo>
                  <a:cubicBezTo>
                    <a:pt x="17119" y="2004"/>
                    <a:pt x="34931" y="-4283"/>
                    <a:pt x="48457" y="3337"/>
                  </a:cubicBezTo>
                  <a:cubicBezTo>
                    <a:pt x="65316" y="12862"/>
                    <a:pt x="71507" y="49534"/>
                    <a:pt x="68745" y="66869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39BF6D-4C8F-4BD9-8DE6-5E24CD7BA165}"/>
                </a:ext>
              </a:extLst>
            </p:cNvPr>
            <p:cNvSpPr/>
            <p:nvPr/>
          </p:nvSpPr>
          <p:spPr>
            <a:xfrm>
              <a:off x="6795322" y="1596903"/>
              <a:ext cx="211268" cy="221202"/>
            </a:xfrm>
            <a:custGeom>
              <a:avLst/>
              <a:gdLst>
                <a:gd name="connsiteX0" fmla="*/ 110493 w 211268"/>
                <a:gd name="connsiteY0" fmla="*/ 114071 h 221202"/>
                <a:gd name="connsiteX1" fmla="*/ 122590 w 211268"/>
                <a:gd name="connsiteY1" fmla="*/ 22155 h 221202"/>
                <a:gd name="connsiteX2" fmla="*/ 132973 w 211268"/>
                <a:gd name="connsiteY2" fmla="*/ 6820 h 221202"/>
                <a:gd name="connsiteX3" fmla="*/ 156880 w 211268"/>
                <a:gd name="connsiteY3" fmla="*/ 248 h 221202"/>
                <a:gd name="connsiteX4" fmla="*/ 202981 w 211268"/>
                <a:gd name="connsiteY4" fmla="*/ 42920 h 221202"/>
                <a:gd name="connsiteX5" fmla="*/ 210887 w 211268"/>
                <a:gd name="connsiteY5" fmla="*/ 111976 h 221202"/>
                <a:gd name="connsiteX6" fmla="*/ 211268 w 211268"/>
                <a:gd name="connsiteY6" fmla="*/ 206654 h 221202"/>
                <a:gd name="connsiteX7" fmla="*/ 78394 w 211268"/>
                <a:gd name="connsiteY7" fmla="*/ 220847 h 221202"/>
                <a:gd name="connsiteX8" fmla="*/ 17148 w 211268"/>
                <a:gd name="connsiteY8" fmla="*/ 201511 h 221202"/>
                <a:gd name="connsiteX9" fmla="*/ 7242 w 211268"/>
                <a:gd name="connsiteY9" fmla="*/ 139313 h 221202"/>
                <a:gd name="connsiteX10" fmla="*/ 107636 w 211268"/>
                <a:gd name="connsiteY10" fmla="*/ 117215 h 2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268" h="221202">
                  <a:moveTo>
                    <a:pt x="110493" y="114071"/>
                  </a:moveTo>
                  <a:cubicBezTo>
                    <a:pt x="104874" y="83972"/>
                    <a:pt x="109160" y="51016"/>
                    <a:pt x="122590" y="22155"/>
                  </a:cubicBezTo>
                  <a:cubicBezTo>
                    <a:pt x="125257" y="16535"/>
                    <a:pt x="128305" y="10820"/>
                    <a:pt x="132973" y="6820"/>
                  </a:cubicBezTo>
                  <a:cubicBezTo>
                    <a:pt x="139640" y="1010"/>
                    <a:pt x="148689" y="-705"/>
                    <a:pt x="156880" y="248"/>
                  </a:cubicBezTo>
                  <a:cubicBezTo>
                    <a:pt x="178692" y="2724"/>
                    <a:pt x="195361" y="21393"/>
                    <a:pt x="202981" y="42920"/>
                  </a:cubicBezTo>
                  <a:cubicBezTo>
                    <a:pt x="210601" y="64351"/>
                    <a:pt x="210792" y="88449"/>
                    <a:pt x="210887" y="111976"/>
                  </a:cubicBezTo>
                  <a:cubicBezTo>
                    <a:pt x="210982" y="143504"/>
                    <a:pt x="211173" y="175127"/>
                    <a:pt x="211268" y="206654"/>
                  </a:cubicBezTo>
                  <a:cubicBezTo>
                    <a:pt x="174787" y="213131"/>
                    <a:pt x="114684" y="223228"/>
                    <a:pt x="78394" y="220847"/>
                  </a:cubicBezTo>
                  <a:cubicBezTo>
                    <a:pt x="56487" y="219418"/>
                    <a:pt x="33627" y="215894"/>
                    <a:pt x="17148" y="201511"/>
                  </a:cubicBezTo>
                  <a:cubicBezTo>
                    <a:pt x="670" y="187223"/>
                    <a:pt x="-6474" y="158934"/>
                    <a:pt x="7242" y="139313"/>
                  </a:cubicBezTo>
                  <a:cubicBezTo>
                    <a:pt x="24197" y="114833"/>
                    <a:pt x="81347" y="110547"/>
                    <a:pt x="107636" y="117215"/>
                  </a:cubicBezTo>
                </a:path>
              </a:pathLst>
            </a:custGeom>
            <a:solidFill>
              <a:srgbClr val="FC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C95C139-8367-4EBF-B2F5-0329C229909F}"/>
                </a:ext>
              </a:extLst>
            </p:cNvPr>
            <p:cNvSpPr/>
            <p:nvPr/>
          </p:nvSpPr>
          <p:spPr>
            <a:xfrm>
              <a:off x="4382376" y="1371613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3" y="232777"/>
                    <a:pt x="21412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C19E75-3F9B-4E8F-A9D8-4954CAE921E0}"/>
                </a:ext>
              </a:extLst>
            </p:cNvPr>
            <p:cNvSpPr/>
            <p:nvPr/>
          </p:nvSpPr>
          <p:spPr>
            <a:xfrm>
              <a:off x="5406399" y="1512662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5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5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F590EE-500E-4EE1-8928-8C5AC2918F49}"/>
                </a:ext>
              </a:extLst>
            </p:cNvPr>
            <p:cNvSpPr/>
            <p:nvPr/>
          </p:nvSpPr>
          <p:spPr>
            <a:xfrm>
              <a:off x="5199598" y="1790794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500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2" y="67532"/>
                    <a:pt x="157642" y="80582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9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9736BA-0545-4CEC-AFDD-6E7561D73CCB}"/>
                </a:ext>
              </a:extLst>
            </p:cNvPr>
            <p:cNvSpPr/>
            <p:nvPr/>
          </p:nvSpPr>
          <p:spPr>
            <a:xfrm>
              <a:off x="4768448" y="1515317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2E79C0-3324-48B3-86A0-3220EF258898}"/>
                </a:ext>
              </a:extLst>
            </p:cNvPr>
            <p:cNvSpPr/>
            <p:nvPr/>
          </p:nvSpPr>
          <p:spPr>
            <a:xfrm>
              <a:off x="5194554" y="2181145"/>
              <a:ext cx="188808" cy="200784"/>
            </a:xfrm>
            <a:custGeom>
              <a:avLst/>
              <a:gdLst>
                <a:gd name="connsiteX0" fmla="*/ 101632 w 188808"/>
                <a:gd name="connsiteY0" fmla="*/ 106092 h 200784"/>
                <a:gd name="connsiteX1" fmla="*/ 176117 w 188808"/>
                <a:gd name="connsiteY1" fmla="*/ 137811 h 200784"/>
                <a:gd name="connsiteX2" fmla="*/ 186595 w 188808"/>
                <a:gd name="connsiteY2" fmla="*/ 150098 h 200784"/>
                <a:gd name="connsiteX3" fmla="*/ 186500 w 188808"/>
                <a:gd name="connsiteY3" fmla="*/ 171815 h 200784"/>
                <a:gd name="connsiteX4" fmla="*/ 139827 w 188808"/>
                <a:gd name="connsiteY4" fmla="*/ 200580 h 200784"/>
                <a:gd name="connsiteX5" fmla="*/ 79820 w 188808"/>
                <a:gd name="connsiteY5" fmla="*/ 191055 h 200784"/>
                <a:gd name="connsiteX6" fmla="*/ 0 w 188808"/>
                <a:gd name="connsiteY6" fmla="*/ 169148 h 200784"/>
                <a:gd name="connsiteX7" fmla="*/ 19241 w 188808"/>
                <a:gd name="connsiteY7" fmla="*/ 53991 h 200784"/>
                <a:gd name="connsiteX8" fmla="*/ 49816 w 188808"/>
                <a:gd name="connsiteY8" fmla="*/ 7032 h 200784"/>
                <a:gd name="connsiteX9" fmla="*/ 104584 w 188808"/>
                <a:gd name="connsiteY9" fmla="*/ 13224 h 200784"/>
                <a:gd name="connsiteX10" fmla="*/ 99632 w 188808"/>
                <a:gd name="connsiteY10" fmla="*/ 102854 h 20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8" h="200784">
                  <a:moveTo>
                    <a:pt x="101632" y="106092"/>
                  </a:moveTo>
                  <a:cubicBezTo>
                    <a:pt x="128302" y="108378"/>
                    <a:pt x="154972" y="119808"/>
                    <a:pt x="176117" y="137811"/>
                  </a:cubicBezTo>
                  <a:cubicBezTo>
                    <a:pt x="180308" y="141335"/>
                    <a:pt x="184309" y="145240"/>
                    <a:pt x="186595" y="150098"/>
                  </a:cubicBezTo>
                  <a:cubicBezTo>
                    <a:pt x="189929" y="157051"/>
                    <a:pt x="189167" y="165052"/>
                    <a:pt x="186500" y="171815"/>
                  </a:cubicBezTo>
                  <a:cubicBezTo>
                    <a:pt x="179356" y="189627"/>
                    <a:pt x="159639" y="199247"/>
                    <a:pt x="139827" y="200580"/>
                  </a:cubicBezTo>
                  <a:cubicBezTo>
                    <a:pt x="120015" y="201914"/>
                    <a:pt x="99632" y="196485"/>
                    <a:pt x="79820" y="191055"/>
                  </a:cubicBezTo>
                  <a:cubicBezTo>
                    <a:pt x="53245" y="183721"/>
                    <a:pt x="26575" y="176482"/>
                    <a:pt x="0" y="169148"/>
                  </a:cubicBezTo>
                  <a:cubicBezTo>
                    <a:pt x="3143" y="136953"/>
                    <a:pt x="8668" y="83994"/>
                    <a:pt x="19241" y="53991"/>
                  </a:cubicBezTo>
                  <a:cubicBezTo>
                    <a:pt x="25622" y="35893"/>
                    <a:pt x="33909" y="17510"/>
                    <a:pt x="49816" y="7032"/>
                  </a:cubicBezTo>
                  <a:cubicBezTo>
                    <a:pt x="65722" y="-3445"/>
                    <a:pt x="91154" y="-2874"/>
                    <a:pt x="104584" y="13224"/>
                  </a:cubicBezTo>
                  <a:cubicBezTo>
                    <a:pt x="121158" y="33226"/>
                    <a:pt x="111442" y="82375"/>
                    <a:pt x="99632" y="102854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50C5D6D-F2B7-4073-99A1-41F145D1FE41}"/>
                </a:ext>
              </a:extLst>
            </p:cNvPr>
            <p:cNvSpPr/>
            <p:nvPr/>
          </p:nvSpPr>
          <p:spPr>
            <a:xfrm>
              <a:off x="4609833" y="1815478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09" y="265543"/>
                    <a:pt x="75323" y="245160"/>
                  </a:cubicBezTo>
                  <a:cubicBezTo>
                    <a:pt x="48463" y="232777"/>
                    <a:pt x="21412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3515244-44F2-4785-9574-A76FE0100A74}"/>
                </a:ext>
              </a:extLst>
            </p:cNvPr>
            <p:cNvSpPr/>
            <p:nvPr/>
          </p:nvSpPr>
          <p:spPr>
            <a:xfrm>
              <a:off x="5564895" y="1789364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5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5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7FB5AFA-BBE1-4B65-B6A3-B2A38CC08351}"/>
                </a:ext>
              </a:extLst>
            </p:cNvPr>
            <p:cNvSpPr/>
            <p:nvPr/>
          </p:nvSpPr>
          <p:spPr>
            <a:xfrm>
              <a:off x="5384193" y="1982342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500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2" y="67532"/>
                    <a:pt x="157642" y="80581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8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2CC638-F3BA-4509-8075-469B106D4AA2}"/>
                </a:ext>
              </a:extLst>
            </p:cNvPr>
            <p:cNvSpPr/>
            <p:nvPr/>
          </p:nvSpPr>
          <p:spPr>
            <a:xfrm>
              <a:off x="4953042" y="1706864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C1B482-B85F-4D00-8403-FB775D00E77B}"/>
                </a:ext>
              </a:extLst>
            </p:cNvPr>
            <p:cNvSpPr/>
            <p:nvPr/>
          </p:nvSpPr>
          <p:spPr>
            <a:xfrm>
              <a:off x="6333192" y="1371613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2" y="232777"/>
                    <a:pt x="21411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AD4F3B2-248D-4156-BD64-145CAB69224B}"/>
                </a:ext>
              </a:extLst>
            </p:cNvPr>
            <p:cNvSpPr/>
            <p:nvPr/>
          </p:nvSpPr>
          <p:spPr>
            <a:xfrm>
              <a:off x="7357214" y="1512662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4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4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98D7292-D9C8-42D7-92FB-488A17F5EF1C}"/>
                </a:ext>
              </a:extLst>
            </p:cNvPr>
            <p:cNvSpPr/>
            <p:nvPr/>
          </p:nvSpPr>
          <p:spPr>
            <a:xfrm>
              <a:off x="7150414" y="1790794"/>
              <a:ext cx="178856" cy="144398"/>
            </a:xfrm>
            <a:custGeom>
              <a:avLst/>
              <a:gdLst>
                <a:gd name="connsiteX0" fmla="*/ 91634 w 178856"/>
                <a:gd name="connsiteY0" fmla="*/ 47149 h 144398"/>
                <a:gd name="connsiteX1" fmla="*/ 141354 w 178856"/>
                <a:gd name="connsiteY1" fmla="*/ 3429 h 144398"/>
                <a:gd name="connsiteX2" fmla="*/ 154118 w 178856"/>
                <a:gd name="connsiteY2" fmla="*/ 0 h 144398"/>
                <a:gd name="connsiteX3" fmla="*/ 170120 w 178856"/>
                <a:gd name="connsiteY3" fmla="*/ 7715 h 144398"/>
                <a:gd name="connsiteX4" fmla="*/ 174882 w 178856"/>
                <a:gd name="connsiteY4" fmla="*/ 52388 h 144398"/>
                <a:gd name="connsiteX5" fmla="*/ 146688 w 178856"/>
                <a:gd name="connsiteY5" fmla="*/ 93250 h 144398"/>
                <a:gd name="connsiteX6" fmla="*/ 102397 w 178856"/>
                <a:gd name="connsiteY6" fmla="*/ 144399 h 144398"/>
                <a:gd name="connsiteX7" fmla="*/ 24197 w 178856"/>
                <a:gd name="connsiteY7" fmla="*/ 89535 h 144398"/>
                <a:gd name="connsiteX8" fmla="*/ 289 w 178856"/>
                <a:gd name="connsiteY8" fmla="*/ 50387 h 144398"/>
                <a:gd name="connsiteX9" fmla="*/ 24197 w 178856"/>
                <a:gd name="connsiteY9" fmla="*/ 12192 h 144398"/>
                <a:gd name="connsiteX10" fmla="*/ 88586 w 178856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856" h="144398">
                  <a:moveTo>
                    <a:pt x="91634" y="47149"/>
                  </a:moveTo>
                  <a:cubicBezTo>
                    <a:pt x="102778" y="28289"/>
                    <a:pt x="120590" y="12573"/>
                    <a:pt x="141354" y="3429"/>
                  </a:cubicBezTo>
                  <a:cubicBezTo>
                    <a:pt x="145450" y="1619"/>
                    <a:pt x="149736" y="0"/>
                    <a:pt x="154118" y="0"/>
                  </a:cubicBezTo>
                  <a:cubicBezTo>
                    <a:pt x="160499" y="0"/>
                    <a:pt x="166119" y="3334"/>
                    <a:pt x="170120" y="7715"/>
                  </a:cubicBezTo>
                  <a:cubicBezTo>
                    <a:pt x="180693" y="19336"/>
                    <a:pt x="180883" y="37243"/>
                    <a:pt x="174882" y="52388"/>
                  </a:cubicBezTo>
                  <a:cubicBezTo>
                    <a:pt x="168881" y="67532"/>
                    <a:pt x="157642" y="80582"/>
                    <a:pt x="146688" y="93250"/>
                  </a:cubicBezTo>
                  <a:cubicBezTo>
                    <a:pt x="131924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9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44505-B925-4688-82A8-0C93D03FAD10}"/>
                </a:ext>
              </a:extLst>
            </p:cNvPr>
            <p:cNvSpPr/>
            <p:nvPr/>
          </p:nvSpPr>
          <p:spPr>
            <a:xfrm>
              <a:off x="6719263" y="1515317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3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3 w 184956"/>
                <a:gd name="connsiteY7" fmla="*/ 123840 h 162606"/>
                <a:gd name="connsiteX8" fmla="*/ 2244 w 184956"/>
                <a:gd name="connsiteY8" fmla="*/ 88692 h 162606"/>
                <a:gd name="connsiteX9" fmla="*/ 18245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89" y="41829"/>
                    <a:pt x="118448" y="21351"/>
                    <a:pt x="137975" y="6968"/>
                  </a:cubicBezTo>
                  <a:cubicBezTo>
                    <a:pt x="141785" y="4110"/>
                    <a:pt x="145880" y="1443"/>
                    <a:pt x="150453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3" y="123840"/>
                  </a:cubicBezTo>
                  <a:cubicBezTo>
                    <a:pt x="22055" y="114886"/>
                    <a:pt x="8054" y="104218"/>
                    <a:pt x="2244" y="88692"/>
                  </a:cubicBezTo>
                  <a:cubicBezTo>
                    <a:pt x="-3567" y="73167"/>
                    <a:pt x="1958" y="51640"/>
                    <a:pt x="18245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6109D3-026B-4DF2-BBD7-2344F3FF522D}"/>
                </a:ext>
              </a:extLst>
            </p:cNvPr>
            <p:cNvSpPr/>
            <p:nvPr/>
          </p:nvSpPr>
          <p:spPr>
            <a:xfrm>
              <a:off x="7192232" y="2098849"/>
              <a:ext cx="188808" cy="200784"/>
            </a:xfrm>
            <a:custGeom>
              <a:avLst/>
              <a:gdLst>
                <a:gd name="connsiteX0" fmla="*/ 101632 w 188808"/>
                <a:gd name="connsiteY0" fmla="*/ 106092 h 200784"/>
                <a:gd name="connsiteX1" fmla="*/ 176117 w 188808"/>
                <a:gd name="connsiteY1" fmla="*/ 137811 h 200784"/>
                <a:gd name="connsiteX2" fmla="*/ 186595 w 188808"/>
                <a:gd name="connsiteY2" fmla="*/ 150098 h 200784"/>
                <a:gd name="connsiteX3" fmla="*/ 186500 w 188808"/>
                <a:gd name="connsiteY3" fmla="*/ 171815 h 200784"/>
                <a:gd name="connsiteX4" fmla="*/ 139827 w 188808"/>
                <a:gd name="connsiteY4" fmla="*/ 200580 h 200784"/>
                <a:gd name="connsiteX5" fmla="*/ 79820 w 188808"/>
                <a:gd name="connsiteY5" fmla="*/ 191055 h 200784"/>
                <a:gd name="connsiteX6" fmla="*/ 0 w 188808"/>
                <a:gd name="connsiteY6" fmla="*/ 169148 h 200784"/>
                <a:gd name="connsiteX7" fmla="*/ 19240 w 188808"/>
                <a:gd name="connsiteY7" fmla="*/ 53991 h 200784"/>
                <a:gd name="connsiteX8" fmla="*/ 49816 w 188808"/>
                <a:gd name="connsiteY8" fmla="*/ 7032 h 200784"/>
                <a:gd name="connsiteX9" fmla="*/ 104585 w 188808"/>
                <a:gd name="connsiteY9" fmla="*/ 13224 h 200784"/>
                <a:gd name="connsiteX10" fmla="*/ 99631 w 188808"/>
                <a:gd name="connsiteY10" fmla="*/ 102854 h 20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808" h="200784">
                  <a:moveTo>
                    <a:pt x="101632" y="106092"/>
                  </a:moveTo>
                  <a:cubicBezTo>
                    <a:pt x="128302" y="108378"/>
                    <a:pt x="154972" y="119808"/>
                    <a:pt x="176117" y="137811"/>
                  </a:cubicBezTo>
                  <a:cubicBezTo>
                    <a:pt x="180308" y="141335"/>
                    <a:pt x="184309" y="145240"/>
                    <a:pt x="186595" y="150098"/>
                  </a:cubicBezTo>
                  <a:cubicBezTo>
                    <a:pt x="189929" y="157051"/>
                    <a:pt x="189167" y="165052"/>
                    <a:pt x="186500" y="171815"/>
                  </a:cubicBezTo>
                  <a:cubicBezTo>
                    <a:pt x="179356" y="189627"/>
                    <a:pt x="159639" y="199247"/>
                    <a:pt x="139827" y="200580"/>
                  </a:cubicBezTo>
                  <a:cubicBezTo>
                    <a:pt x="120015" y="201914"/>
                    <a:pt x="99631" y="196485"/>
                    <a:pt x="79820" y="191055"/>
                  </a:cubicBezTo>
                  <a:cubicBezTo>
                    <a:pt x="53245" y="183721"/>
                    <a:pt x="26575" y="176482"/>
                    <a:pt x="0" y="169148"/>
                  </a:cubicBezTo>
                  <a:cubicBezTo>
                    <a:pt x="3143" y="136953"/>
                    <a:pt x="8668" y="83994"/>
                    <a:pt x="19240" y="53991"/>
                  </a:cubicBezTo>
                  <a:cubicBezTo>
                    <a:pt x="25622" y="35893"/>
                    <a:pt x="33909" y="17510"/>
                    <a:pt x="49816" y="7032"/>
                  </a:cubicBezTo>
                  <a:cubicBezTo>
                    <a:pt x="65722" y="-3445"/>
                    <a:pt x="91154" y="-2874"/>
                    <a:pt x="104585" y="13224"/>
                  </a:cubicBezTo>
                  <a:cubicBezTo>
                    <a:pt x="121158" y="33226"/>
                    <a:pt x="111443" y="82375"/>
                    <a:pt x="99631" y="102854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4318C3-C120-4950-A016-549153624292}"/>
                </a:ext>
              </a:extLst>
            </p:cNvPr>
            <p:cNvSpPr/>
            <p:nvPr/>
          </p:nvSpPr>
          <p:spPr>
            <a:xfrm>
              <a:off x="6442158" y="1642599"/>
              <a:ext cx="317387" cy="291070"/>
            </a:xfrm>
            <a:custGeom>
              <a:avLst/>
              <a:gdLst>
                <a:gd name="connsiteX0" fmla="*/ 166858 w 317387"/>
                <a:gd name="connsiteY0" fmla="*/ 126288 h 291070"/>
                <a:gd name="connsiteX1" fmla="*/ 226199 w 317387"/>
                <a:gd name="connsiteY1" fmla="*/ 16560 h 291070"/>
                <a:gd name="connsiteX2" fmla="*/ 246583 w 317387"/>
                <a:gd name="connsiteY2" fmla="*/ 2177 h 291070"/>
                <a:gd name="connsiteX3" fmla="*/ 279825 w 317387"/>
                <a:gd name="connsiteY3" fmla="*/ 5415 h 291070"/>
                <a:gd name="connsiteX4" fmla="*/ 317353 w 317387"/>
                <a:gd name="connsiteY4" fmla="*/ 81139 h 291070"/>
                <a:gd name="connsiteX5" fmla="*/ 294112 w 317387"/>
                <a:gd name="connsiteY5" fmla="*/ 171817 h 291070"/>
                <a:gd name="connsiteX6" fmla="*/ 249154 w 317387"/>
                <a:gd name="connsiteY6" fmla="*/ 291070 h 291070"/>
                <a:gd name="connsiteX7" fmla="*/ 75323 w 317387"/>
                <a:gd name="connsiteY7" fmla="*/ 245160 h 291070"/>
                <a:gd name="connsiteX8" fmla="*/ 7600 w 317387"/>
                <a:gd name="connsiteY8" fmla="*/ 191534 h 291070"/>
                <a:gd name="connsiteX9" fmla="*/ 24936 w 317387"/>
                <a:gd name="connsiteY9" fmla="*/ 108476 h 291070"/>
                <a:gd name="connsiteX10" fmla="*/ 161715 w 317387"/>
                <a:gd name="connsiteY10" fmla="*/ 128859 h 29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87" h="291070">
                  <a:moveTo>
                    <a:pt x="166858" y="126288"/>
                  </a:moveTo>
                  <a:cubicBezTo>
                    <a:pt x="174193" y="85711"/>
                    <a:pt x="195433" y="46373"/>
                    <a:pt x="226199" y="16560"/>
                  </a:cubicBezTo>
                  <a:cubicBezTo>
                    <a:pt x="232200" y="10749"/>
                    <a:pt x="238867" y="5034"/>
                    <a:pt x="246583" y="2177"/>
                  </a:cubicBezTo>
                  <a:cubicBezTo>
                    <a:pt x="257822" y="-2014"/>
                    <a:pt x="269919" y="272"/>
                    <a:pt x="279825" y="5415"/>
                  </a:cubicBezTo>
                  <a:cubicBezTo>
                    <a:pt x="306114" y="18941"/>
                    <a:pt x="318115" y="50469"/>
                    <a:pt x="317353" y="81139"/>
                  </a:cubicBezTo>
                  <a:cubicBezTo>
                    <a:pt x="316591" y="111810"/>
                    <a:pt x="305257" y="142194"/>
                    <a:pt x="294112" y="171817"/>
                  </a:cubicBezTo>
                  <a:cubicBezTo>
                    <a:pt x="279158" y="211536"/>
                    <a:pt x="264109" y="251351"/>
                    <a:pt x="249154" y="291070"/>
                  </a:cubicBezTo>
                  <a:cubicBezTo>
                    <a:pt x="200196" y="281640"/>
                    <a:pt x="119710" y="265543"/>
                    <a:pt x="75323" y="245160"/>
                  </a:cubicBezTo>
                  <a:cubicBezTo>
                    <a:pt x="48462" y="232777"/>
                    <a:pt x="21411" y="217442"/>
                    <a:pt x="7600" y="191534"/>
                  </a:cubicBezTo>
                  <a:cubicBezTo>
                    <a:pt x="-6211" y="165626"/>
                    <a:pt x="-1639" y="126669"/>
                    <a:pt x="24936" y="108476"/>
                  </a:cubicBezTo>
                  <a:cubicBezTo>
                    <a:pt x="58083" y="85806"/>
                    <a:pt x="131902" y="107904"/>
                    <a:pt x="161715" y="128859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FA45B0B-E8CF-4D61-A044-F7EF5AC6C3BF}"/>
                </a:ext>
              </a:extLst>
            </p:cNvPr>
            <p:cNvSpPr/>
            <p:nvPr/>
          </p:nvSpPr>
          <p:spPr>
            <a:xfrm>
              <a:off x="6994788" y="1509710"/>
              <a:ext cx="316877" cy="291752"/>
            </a:xfrm>
            <a:custGeom>
              <a:avLst/>
              <a:gdLst>
                <a:gd name="connsiteX0" fmla="*/ 153248 w 316877"/>
                <a:gd name="connsiteY0" fmla="*/ 131637 h 291752"/>
                <a:gd name="connsiteX1" fmla="*/ 277454 w 316877"/>
                <a:gd name="connsiteY1" fmla="*/ 119826 h 291752"/>
                <a:gd name="connsiteX2" fmla="*/ 300695 w 316877"/>
                <a:gd name="connsiteY2" fmla="*/ 128780 h 291752"/>
                <a:gd name="connsiteX3" fmla="*/ 316506 w 316877"/>
                <a:gd name="connsiteY3" fmla="*/ 158212 h 291752"/>
                <a:gd name="connsiteX4" fmla="*/ 274501 w 316877"/>
                <a:gd name="connsiteY4" fmla="*/ 231555 h 291752"/>
                <a:gd name="connsiteX5" fmla="*/ 186300 w 316877"/>
                <a:gd name="connsiteY5" fmla="*/ 262701 h 291752"/>
                <a:gd name="connsiteX6" fmla="*/ 62189 w 316877"/>
                <a:gd name="connsiteY6" fmla="*/ 291753 h 291752"/>
                <a:gd name="connsiteX7" fmla="*/ 3610 w 316877"/>
                <a:gd name="connsiteY7" fmla="*/ 121731 h 291752"/>
                <a:gd name="connsiteX8" fmla="*/ 10468 w 316877"/>
                <a:gd name="connsiteY8" fmla="*/ 35625 h 291752"/>
                <a:gd name="connsiteX9" fmla="*/ 89144 w 316877"/>
                <a:gd name="connsiteY9" fmla="*/ 3812 h 291752"/>
                <a:gd name="connsiteX10" fmla="*/ 148295 w 316877"/>
                <a:gd name="connsiteY10" fmla="*/ 128875 h 2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877" h="291752">
                  <a:moveTo>
                    <a:pt x="153248" y="131637"/>
                  </a:moveTo>
                  <a:cubicBezTo>
                    <a:pt x="191062" y="115159"/>
                    <a:pt x="235544" y="110968"/>
                    <a:pt x="277454" y="119826"/>
                  </a:cubicBezTo>
                  <a:cubicBezTo>
                    <a:pt x="285645" y="121541"/>
                    <a:pt x="294027" y="123922"/>
                    <a:pt x="300695" y="128780"/>
                  </a:cubicBezTo>
                  <a:cubicBezTo>
                    <a:pt x="310410" y="135828"/>
                    <a:pt x="315268" y="147163"/>
                    <a:pt x="316506" y="158212"/>
                  </a:cubicBezTo>
                  <a:cubicBezTo>
                    <a:pt x="319840" y="187644"/>
                    <a:pt x="300314" y="215076"/>
                    <a:pt x="274501" y="231555"/>
                  </a:cubicBezTo>
                  <a:cubicBezTo>
                    <a:pt x="248593" y="248033"/>
                    <a:pt x="217065" y="255462"/>
                    <a:pt x="186300" y="262701"/>
                  </a:cubicBezTo>
                  <a:cubicBezTo>
                    <a:pt x="144961" y="272417"/>
                    <a:pt x="103527" y="282037"/>
                    <a:pt x="62189" y="291753"/>
                  </a:cubicBezTo>
                  <a:cubicBezTo>
                    <a:pt x="42758" y="245842"/>
                    <a:pt x="11325" y="170023"/>
                    <a:pt x="3610" y="121731"/>
                  </a:cubicBezTo>
                  <a:cubicBezTo>
                    <a:pt x="-1057" y="92490"/>
                    <a:pt x="-3343" y="61533"/>
                    <a:pt x="10468" y="35625"/>
                  </a:cubicBezTo>
                  <a:cubicBezTo>
                    <a:pt x="24279" y="9717"/>
                    <a:pt x="59236" y="-8190"/>
                    <a:pt x="89144" y="3812"/>
                  </a:cubicBezTo>
                  <a:cubicBezTo>
                    <a:pt x="126387" y="18766"/>
                    <a:pt x="149152" y="92394"/>
                    <a:pt x="148295" y="128875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8A93549-4EB9-4C54-B775-02C0687EBD19}"/>
                </a:ext>
              </a:extLst>
            </p:cNvPr>
            <p:cNvSpPr/>
            <p:nvPr/>
          </p:nvSpPr>
          <p:spPr>
            <a:xfrm>
              <a:off x="7334913" y="1982342"/>
              <a:ext cx="178951" cy="144398"/>
            </a:xfrm>
            <a:custGeom>
              <a:avLst/>
              <a:gdLst>
                <a:gd name="connsiteX0" fmla="*/ 91729 w 178951"/>
                <a:gd name="connsiteY0" fmla="*/ 47149 h 144398"/>
                <a:gd name="connsiteX1" fmla="*/ 141450 w 178951"/>
                <a:gd name="connsiteY1" fmla="*/ 3429 h 144398"/>
                <a:gd name="connsiteX2" fmla="*/ 154213 w 178951"/>
                <a:gd name="connsiteY2" fmla="*/ 0 h 144398"/>
                <a:gd name="connsiteX3" fmla="*/ 170215 w 178951"/>
                <a:gd name="connsiteY3" fmla="*/ 7715 h 144398"/>
                <a:gd name="connsiteX4" fmla="*/ 174978 w 178951"/>
                <a:gd name="connsiteY4" fmla="*/ 52388 h 144398"/>
                <a:gd name="connsiteX5" fmla="*/ 146688 w 178951"/>
                <a:gd name="connsiteY5" fmla="*/ 93250 h 144398"/>
                <a:gd name="connsiteX6" fmla="*/ 102397 w 178951"/>
                <a:gd name="connsiteY6" fmla="*/ 144399 h 144398"/>
                <a:gd name="connsiteX7" fmla="*/ 24197 w 178951"/>
                <a:gd name="connsiteY7" fmla="*/ 89535 h 144398"/>
                <a:gd name="connsiteX8" fmla="*/ 289 w 178951"/>
                <a:gd name="connsiteY8" fmla="*/ 50387 h 144398"/>
                <a:gd name="connsiteX9" fmla="*/ 24197 w 178951"/>
                <a:gd name="connsiteY9" fmla="*/ 12192 h 144398"/>
                <a:gd name="connsiteX10" fmla="*/ 88586 w 178951"/>
                <a:gd name="connsiteY10" fmla="*/ 47530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951" h="144398">
                  <a:moveTo>
                    <a:pt x="91729" y="47149"/>
                  </a:moveTo>
                  <a:cubicBezTo>
                    <a:pt x="102873" y="28289"/>
                    <a:pt x="120685" y="12573"/>
                    <a:pt x="141450" y="3429"/>
                  </a:cubicBezTo>
                  <a:cubicBezTo>
                    <a:pt x="145545" y="1619"/>
                    <a:pt x="149831" y="0"/>
                    <a:pt x="154213" y="0"/>
                  </a:cubicBezTo>
                  <a:cubicBezTo>
                    <a:pt x="160595" y="0"/>
                    <a:pt x="166214" y="3334"/>
                    <a:pt x="170215" y="7715"/>
                  </a:cubicBezTo>
                  <a:cubicBezTo>
                    <a:pt x="180788" y="19336"/>
                    <a:pt x="180978" y="37243"/>
                    <a:pt x="174978" y="52388"/>
                  </a:cubicBezTo>
                  <a:cubicBezTo>
                    <a:pt x="168977" y="67532"/>
                    <a:pt x="157737" y="80581"/>
                    <a:pt x="146688" y="93250"/>
                  </a:cubicBezTo>
                  <a:cubicBezTo>
                    <a:pt x="131925" y="110299"/>
                    <a:pt x="117161" y="127349"/>
                    <a:pt x="102397" y="144399"/>
                  </a:cubicBezTo>
                  <a:cubicBezTo>
                    <a:pt x="79728" y="130683"/>
                    <a:pt x="42580" y="107918"/>
                    <a:pt x="24197" y="89535"/>
                  </a:cubicBezTo>
                  <a:cubicBezTo>
                    <a:pt x="13053" y="78486"/>
                    <a:pt x="2480" y="65818"/>
                    <a:pt x="289" y="50387"/>
                  </a:cubicBezTo>
                  <a:cubicBezTo>
                    <a:pt x="-1806" y="34957"/>
                    <a:pt x="7623" y="16383"/>
                    <a:pt x="24197" y="12192"/>
                  </a:cubicBezTo>
                  <a:cubicBezTo>
                    <a:pt x="44866" y="7048"/>
                    <a:pt x="77632" y="31528"/>
                    <a:pt x="88586" y="47530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9798CCC-C300-4895-B10C-D55350DB7058}"/>
                </a:ext>
              </a:extLst>
            </p:cNvPr>
            <p:cNvSpPr/>
            <p:nvPr/>
          </p:nvSpPr>
          <p:spPr>
            <a:xfrm>
              <a:off x="6903857" y="1706864"/>
              <a:ext cx="184956" cy="162606"/>
            </a:xfrm>
            <a:custGeom>
              <a:avLst/>
              <a:gdLst>
                <a:gd name="connsiteX0" fmla="*/ 96446 w 184956"/>
                <a:gd name="connsiteY0" fmla="*/ 64023 h 162606"/>
                <a:gd name="connsiteX1" fmla="*/ 137975 w 184956"/>
                <a:gd name="connsiteY1" fmla="*/ 6968 h 162606"/>
                <a:gd name="connsiteX2" fmla="*/ 150452 w 184956"/>
                <a:gd name="connsiteY2" fmla="*/ 491 h 162606"/>
                <a:gd name="connsiteX3" fmla="*/ 168836 w 184956"/>
                <a:gd name="connsiteY3" fmla="*/ 4777 h 162606"/>
                <a:gd name="connsiteX4" fmla="*/ 184171 w 184956"/>
                <a:gd name="connsiteY4" fmla="*/ 50021 h 162606"/>
                <a:gd name="connsiteX5" fmla="*/ 164359 w 184956"/>
                <a:gd name="connsiteY5" fmla="*/ 99075 h 162606"/>
                <a:gd name="connsiteX6" fmla="*/ 130164 w 184956"/>
                <a:gd name="connsiteY6" fmla="*/ 162606 h 162606"/>
                <a:gd name="connsiteX7" fmla="*/ 36152 w 184956"/>
                <a:gd name="connsiteY7" fmla="*/ 123840 h 162606"/>
                <a:gd name="connsiteX8" fmla="*/ 2243 w 184956"/>
                <a:gd name="connsiteY8" fmla="*/ 88692 h 162606"/>
                <a:gd name="connsiteX9" fmla="*/ 18246 w 184956"/>
                <a:gd name="connsiteY9" fmla="*/ 43449 h 162606"/>
                <a:gd name="connsiteX10" fmla="*/ 93398 w 184956"/>
                <a:gd name="connsiteY10" fmla="*/ 65166 h 16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56" h="162606">
                  <a:moveTo>
                    <a:pt x="96446" y="64023"/>
                  </a:moveTo>
                  <a:cubicBezTo>
                    <a:pt x="103590" y="41829"/>
                    <a:pt x="118449" y="21351"/>
                    <a:pt x="137975" y="6968"/>
                  </a:cubicBezTo>
                  <a:cubicBezTo>
                    <a:pt x="141785" y="4110"/>
                    <a:pt x="145881" y="1443"/>
                    <a:pt x="150452" y="491"/>
                  </a:cubicBezTo>
                  <a:cubicBezTo>
                    <a:pt x="157025" y="-1033"/>
                    <a:pt x="163692" y="1158"/>
                    <a:pt x="168836" y="4777"/>
                  </a:cubicBezTo>
                  <a:cubicBezTo>
                    <a:pt x="182552" y="14397"/>
                    <a:pt x="186933" y="32876"/>
                    <a:pt x="184171" y="50021"/>
                  </a:cubicBezTo>
                  <a:cubicBezTo>
                    <a:pt x="181504" y="67166"/>
                    <a:pt x="172836" y="83358"/>
                    <a:pt x="164359" y="99075"/>
                  </a:cubicBezTo>
                  <a:cubicBezTo>
                    <a:pt x="152929" y="120220"/>
                    <a:pt x="141594" y="141366"/>
                    <a:pt x="130164" y="162606"/>
                  </a:cubicBezTo>
                  <a:cubicBezTo>
                    <a:pt x="103399" y="153653"/>
                    <a:pt x="59584" y="138603"/>
                    <a:pt x="36152" y="123840"/>
                  </a:cubicBezTo>
                  <a:cubicBezTo>
                    <a:pt x="22056" y="114886"/>
                    <a:pt x="8054" y="104218"/>
                    <a:pt x="2243" y="88692"/>
                  </a:cubicBezTo>
                  <a:cubicBezTo>
                    <a:pt x="-3567" y="73167"/>
                    <a:pt x="1958" y="51640"/>
                    <a:pt x="18246" y="43449"/>
                  </a:cubicBezTo>
                  <a:cubicBezTo>
                    <a:pt x="38534" y="33257"/>
                    <a:pt x="78253" y="51164"/>
                    <a:pt x="93398" y="65166"/>
                  </a:cubicBezTo>
                </a:path>
              </a:pathLst>
            </a:custGeom>
            <a:solidFill>
              <a:srgbClr val="DCE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4341FF5-4D77-468B-9E10-96BB564283B8}"/>
                </a:ext>
              </a:extLst>
            </p:cNvPr>
            <p:cNvSpPr/>
            <p:nvPr/>
          </p:nvSpPr>
          <p:spPr>
            <a:xfrm>
              <a:off x="5903309" y="2112098"/>
              <a:ext cx="306498" cy="325971"/>
            </a:xfrm>
            <a:custGeom>
              <a:avLst/>
              <a:gdLst>
                <a:gd name="connsiteX0" fmla="*/ 164973 w 306498"/>
                <a:gd name="connsiteY0" fmla="*/ 172186 h 325971"/>
                <a:gd name="connsiteX1" fmla="*/ 285845 w 306498"/>
                <a:gd name="connsiteY1" fmla="*/ 223716 h 325971"/>
                <a:gd name="connsiteX2" fmla="*/ 302895 w 306498"/>
                <a:gd name="connsiteY2" fmla="*/ 243719 h 325971"/>
                <a:gd name="connsiteX3" fmla="*/ 302705 w 306498"/>
                <a:gd name="connsiteY3" fmla="*/ 278866 h 325971"/>
                <a:gd name="connsiteX4" fmla="*/ 226886 w 306498"/>
                <a:gd name="connsiteY4" fmla="*/ 325634 h 325971"/>
                <a:gd name="connsiteX5" fmla="*/ 129540 w 306498"/>
                <a:gd name="connsiteY5" fmla="*/ 310108 h 325971"/>
                <a:gd name="connsiteX6" fmla="*/ 0 w 306498"/>
                <a:gd name="connsiteY6" fmla="*/ 274580 h 325971"/>
                <a:gd name="connsiteX7" fmla="*/ 31242 w 306498"/>
                <a:gd name="connsiteY7" fmla="*/ 87699 h 325971"/>
                <a:gd name="connsiteX8" fmla="*/ 80867 w 306498"/>
                <a:gd name="connsiteY8" fmla="*/ 11404 h 325971"/>
                <a:gd name="connsiteX9" fmla="*/ 169640 w 306498"/>
                <a:gd name="connsiteY9" fmla="*/ 21501 h 325971"/>
                <a:gd name="connsiteX10" fmla="*/ 161544 w 306498"/>
                <a:gd name="connsiteY10" fmla="*/ 167043 h 32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498" h="325971">
                  <a:moveTo>
                    <a:pt x="164973" y="172186"/>
                  </a:moveTo>
                  <a:cubicBezTo>
                    <a:pt x="208217" y="175901"/>
                    <a:pt x="251555" y="194379"/>
                    <a:pt x="285845" y="223716"/>
                  </a:cubicBezTo>
                  <a:cubicBezTo>
                    <a:pt x="292608" y="229431"/>
                    <a:pt x="299085" y="235813"/>
                    <a:pt x="302895" y="243719"/>
                  </a:cubicBezTo>
                  <a:cubicBezTo>
                    <a:pt x="308325" y="255054"/>
                    <a:pt x="307086" y="268008"/>
                    <a:pt x="302705" y="278866"/>
                  </a:cubicBezTo>
                  <a:cubicBezTo>
                    <a:pt x="291084" y="307727"/>
                    <a:pt x="259175" y="323348"/>
                    <a:pt x="226886" y="325634"/>
                  </a:cubicBezTo>
                  <a:cubicBezTo>
                    <a:pt x="194691" y="327825"/>
                    <a:pt x="161735" y="318966"/>
                    <a:pt x="129540" y="310108"/>
                  </a:cubicBezTo>
                  <a:cubicBezTo>
                    <a:pt x="86392" y="298297"/>
                    <a:pt x="43244" y="286391"/>
                    <a:pt x="0" y="274580"/>
                  </a:cubicBezTo>
                  <a:cubicBezTo>
                    <a:pt x="5048" y="222288"/>
                    <a:pt x="14097" y="136372"/>
                    <a:pt x="31242" y="87699"/>
                  </a:cubicBezTo>
                  <a:cubicBezTo>
                    <a:pt x="41529" y="58267"/>
                    <a:pt x="55054" y="28454"/>
                    <a:pt x="80867" y="11404"/>
                  </a:cubicBezTo>
                  <a:cubicBezTo>
                    <a:pt x="106680" y="-5646"/>
                    <a:pt x="148019" y="-4598"/>
                    <a:pt x="169640" y="21501"/>
                  </a:cubicBezTo>
                  <a:cubicBezTo>
                    <a:pt x="196596" y="53981"/>
                    <a:pt x="180689" y="133705"/>
                    <a:pt x="161544" y="167043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DA17D85-0894-4B8F-A1CC-76D14F764E53}"/>
                </a:ext>
              </a:extLst>
            </p:cNvPr>
            <p:cNvSpPr/>
            <p:nvPr/>
          </p:nvSpPr>
          <p:spPr>
            <a:xfrm>
              <a:off x="4808961" y="1242935"/>
              <a:ext cx="514997" cy="472230"/>
            </a:xfrm>
            <a:custGeom>
              <a:avLst/>
              <a:gdLst>
                <a:gd name="connsiteX0" fmla="*/ 270817 w 514997"/>
                <a:gd name="connsiteY0" fmla="*/ 204959 h 472230"/>
                <a:gd name="connsiteX1" fmla="*/ 367114 w 514997"/>
                <a:gd name="connsiteY1" fmla="*/ 26842 h 472230"/>
                <a:gd name="connsiteX2" fmla="*/ 400166 w 514997"/>
                <a:gd name="connsiteY2" fmla="*/ 3506 h 472230"/>
                <a:gd name="connsiteX3" fmla="*/ 454078 w 514997"/>
                <a:gd name="connsiteY3" fmla="*/ 8744 h 472230"/>
                <a:gd name="connsiteX4" fmla="*/ 514942 w 514997"/>
                <a:gd name="connsiteY4" fmla="*/ 131617 h 472230"/>
                <a:gd name="connsiteX5" fmla="*/ 477223 w 514997"/>
                <a:gd name="connsiteY5" fmla="*/ 278683 h 472230"/>
                <a:gd name="connsiteX6" fmla="*/ 404262 w 514997"/>
                <a:gd name="connsiteY6" fmla="*/ 472231 h 472230"/>
                <a:gd name="connsiteX7" fmla="*/ 122227 w 514997"/>
                <a:gd name="connsiteY7" fmla="*/ 397745 h 472230"/>
                <a:gd name="connsiteX8" fmla="*/ 12308 w 514997"/>
                <a:gd name="connsiteY8" fmla="*/ 310687 h 472230"/>
                <a:gd name="connsiteX9" fmla="*/ 40502 w 514997"/>
                <a:gd name="connsiteY9" fmla="*/ 175908 h 472230"/>
                <a:gd name="connsiteX10" fmla="*/ 262530 w 514997"/>
                <a:gd name="connsiteY10" fmla="*/ 209055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997" h="472230">
                  <a:moveTo>
                    <a:pt x="270817" y="204959"/>
                  </a:moveTo>
                  <a:cubicBezTo>
                    <a:pt x="282723" y="139142"/>
                    <a:pt x="317203" y="75324"/>
                    <a:pt x="367114" y="26842"/>
                  </a:cubicBezTo>
                  <a:cubicBezTo>
                    <a:pt x="376925" y="17317"/>
                    <a:pt x="387593" y="8173"/>
                    <a:pt x="400166" y="3506"/>
                  </a:cubicBezTo>
                  <a:cubicBezTo>
                    <a:pt x="418359" y="-3257"/>
                    <a:pt x="438076" y="458"/>
                    <a:pt x="454078" y="8744"/>
                  </a:cubicBezTo>
                  <a:cubicBezTo>
                    <a:pt x="496750" y="30747"/>
                    <a:pt x="516181" y="81896"/>
                    <a:pt x="514942" y="131617"/>
                  </a:cubicBezTo>
                  <a:cubicBezTo>
                    <a:pt x="513799" y="181337"/>
                    <a:pt x="495416" y="230582"/>
                    <a:pt x="477223" y="278683"/>
                  </a:cubicBezTo>
                  <a:cubicBezTo>
                    <a:pt x="452934" y="343167"/>
                    <a:pt x="428551" y="407747"/>
                    <a:pt x="404262" y="472231"/>
                  </a:cubicBezTo>
                  <a:cubicBezTo>
                    <a:pt x="324823" y="456991"/>
                    <a:pt x="194331" y="430797"/>
                    <a:pt x="122227" y="397745"/>
                  </a:cubicBezTo>
                  <a:cubicBezTo>
                    <a:pt x="78602" y="377743"/>
                    <a:pt x="34787" y="352692"/>
                    <a:pt x="12308" y="310687"/>
                  </a:cubicBezTo>
                  <a:cubicBezTo>
                    <a:pt x="-10076" y="268682"/>
                    <a:pt x="-2646" y="205436"/>
                    <a:pt x="40502" y="175908"/>
                  </a:cubicBezTo>
                  <a:cubicBezTo>
                    <a:pt x="94223" y="139237"/>
                    <a:pt x="214048" y="174956"/>
                    <a:pt x="262530" y="209055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69A8F4-D23A-47FB-AA92-EEF0CE24F338}"/>
                </a:ext>
              </a:extLst>
            </p:cNvPr>
            <p:cNvSpPr/>
            <p:nvPr/>
          </p:nvSpPr>
          <p:spPr>
            <a:xfrm>
              <a:off x="6470375" y="1471734"/>
              <a:ext cx="514342" cy="473364"/>
            </a:xfrm>
            <a:custGeom>
              <a:avLst/>
              <a:gdLst>
                <a:gd name="connsiteX0" fmla="*/ 248845 w 514342"/>
                <a:gd name="connsiteY0" fmla="*/ 213618 h 473364"/>
                <a:gd name="connsiteX1" fmla="*/ 450394 w 514342"/>
                <a:gd name="connsiteY1" fmla="*/ 194473 h 473364"/>
                <a:gd name="connsiteX2" fmla="*/ 488113 w 514342"/>
                <a:gd name="connsiteY2" fmla="*/ 208951 h 473364"/>
                <a:gd name="connsiteX3" fmla="*/ 513735 w 514342"/>
                <a:gd name="connsiteY3" fmla="*/ 256671 h 473364"/>
                <a:gd name="connsiteX4" fmla="*/ 445536 w 514342"/>
                <a:gd name="connsiteY4" fmla="*/ 375639 h 473364"/>
                <a:gd name="connsiteX5" fmla="*/ 302375 w 514342"/>
                <a:gd name="connsiteY5" fmla="*/ 426216 h 473364"/>
                <a:gd name="connsiteX6" fmla="*/ 101017 w 514342"/>
                <a:gd name="connsiteY6" fmla="*/ 473365 h 473364"/>
                <a:gd name="connsiteX7" fmla="*/ 5862 w 514342"/>
                <a:gd name="connsiteY7" fmla="*/ 197521 h 473364"/>
                <a:gd name="connsiteX8" fmla="*/ 17006 w 514342"/>
                <a:gd name="connsiteY8" fmla="*/ 57789 h 473364"/>
                <a:gd name="connsiteX9" fmla="*/ 144641 w 514342"/>
                <a:gd name="connsiteY9" fmla="*/ 6164 h 473364"/>
                <a:gd name="connsiteX10" fmla="*/ 240653 w 514342"/>
                <a:gd name="connsiteY10" fmla="*/ 209046 h 47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42" h="473364">
                  <a:moveTo>
                    <a:pt x="248845" y="213618"/>
                  </a:moveTo>
                  <a:cubicBezTo>
                    <a:pt x="310186" y="186853"/>
                    <a:pt x="382385" y="180090"/>
                    <a:pt x="450394" y="194473"/>
                  </a:cubicBezTo>
                  <a:cubicBezTo>
                    <a:pt x="463729" y="197331"/>
                    <a:pt x="477254" y="201141"/>
                    <a:pt x="488113" y="208951"/>
                  </a:cubicBezTo>
                  <a:cubicBezTo>
                    <a:pt x="503829" y="220286"/>
                    <a:pt x="511735" y="238764"/>
                    <a:pt x="513735" y="256671"/>
                  </a:cubicBezTo>
                  <a:cubicBezTo>
                    <a:pt x="519164" y="304392"/>
                    <a:pt x="487541" y="348969"/>
                    <a:pt x="445536" y="375639"/>
                  </a:cubicBezTo>
                  <a:cubicBezTo>
                    <a:pt x="403531" y="402309"/>
                    <a:pt x="352381" y="414501"/>
                    <a:pt x="302375" y="426216"/>
                  </a:cubicBezTo>
                  <a:cubicBezTo>
                    <a:pt x="235224" y="441933"/>
                    <a:pt x="168073" y="457649"/>
                    <a:pt x="101017" y="473365"/>
                  </a:cubicBezTo>
                  <a:cubicBezTo>
                    <a:pt x="69489" y="398880"/>
                    <a:pt x="18530" y="275912"/>
                    <a:pt x="5862" y="197521"/>
                  </a:cubicBezTo>
                  <a:cubicBezTo>
                    <a:pt x="-1758" y="150182"/>
                    <a:pt x="-5378" y="99795"/>
                    <a:pt x="17006" y="57789"/>
                  </a:cubicBezTo>
                  <a:cubicBezTo>
                    <a:pt x="39390" y="15784"/>
                    <a:pt x="96064" y="-13267"/>
                    <a:pt x="144641" y="6164"/>
                  </a:cubicBezTo>
                  <a:cubicBezTo>
                    <a:pt x="205030" y="30357"/>
                    <a:pt x="242082" y="149801"/>
                    <a:pt x="240653" y="209046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2A21005-4195-412C-A50C-FFA39FBA2AE0}"/>
                </a:ext>
              </a:extLst>
            </p:cNvPr>
            <p:cNvSpPr/>
            <p:nvPr/>
          </p:nvSpPr>
          <p:spPr>
            <a:xfrm>
              <a:off x="6134957" y="1923097"/>
              <a:ext cx="290315" cy="234314"/>
            </a:xfrm>
            <a:custGeom>
              <a:avLst/>
              <a:gdLst>
                <a:gd name="connsiteX0" fmla="*/ 148780 w 290315"/>
                <a:gd name="connsiteY0" fmla="*/ 76581 h 234314"/>
                <a:gd name="connsiteX1" fmla="*/ 229456 w 290315"/>
                <a:gd name="connsiteY1" fmla="*/ 5525 h 234314"/>
                <a:gd name="connsiteX2" fmla="*/ 250221 w 290315"/>
                <a:gd name="connsiteY2" fmla="*/ 0 h 234314"/>
                <a:gd name="connsiteX3" fmla="*/ 276129 w 290315"/>
                <a:gd name="connsiteY3" fmla="*/ 12573 h 234314"/>
                <a:gd name="connsiteX4" fmla="*/ 283844 w 290315"/>
                <a:gd name="connsiteY4" fmla="*/ 84963 h 234314"/>
                <a:gd name="connsiteX5" fmla="*/ 238029 w 290315"/>
                <a:gd name="connsiteY5" fmla="*/ 151352 h 234314"/>
                <a:gd name="connsiteX6" fmla="*/ 166115 w 290315"/>
                <a:gd name="connsiteY6" fmla="*/ 234315 h 234314"/>
                <a:gd name="connsiteX7" fmla="*/ 39242 w 290315"/>
                <a:gd name="connsiteY7" fmla="*/ 145352 h 234314"/>
                <a:gd name="connsiteX8" fmla="*/ 476 w 290315"/>
                <a:gd name="connsiteY8" fmla="*/ 81820 h 234314"/>
                <a:gd name="connsiteX9" fmla="*/ 39242 w 290315"/>
                <a:gd name="connsiteY9" fmla="*/ 19907 h 234314"/>
                <a:gd name="connsiteX10" fmla="*/ 143731 w 290315"/>
                <a:gd name="connsiteY10" fmla="*/ 77248 h 2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315" h="234314">
                  <a:moveTo>
                    <a:pt x="148780" y="76581"/>
                  </a:moveTo>
                  <a:cubicBezTo>
                    <a:pt x="166782" y="46006"/>
                    <a:pt x="195738" y="20574"/>
                    <a:pt x="229456" y="5525"/>
                  </a:cubicBezTo>
                  <a:cubicBezTo>
                    <a:pt x="236029" y="2572"/>
                    <a:pt x="243077" y="0"/>
                    <a:pt x="250221" y="0"/>
                  </a:cubicBezTo>
                  <a:cubicBezTo>
                    <a:pt x="260508" y="0"/>
                    <a:pt x="269652" y="5429"/>
                    <a:pt x="276129" y="12573"/>
                  </a:cubicBezTo>
                  <a:cubicBezTo>
                    <a:pt x="293369" y="31337"/>
                    <a:pt x="293560" y="60388"/>
                    <a:pt x="283844" y="84963"/>
                  </a:cubicBezTo>
                  <a:cubicBezTo>
                    <a:pt x="274129" y="109538"/>
                    <a:pt x="255936" y="130683"/>
                    <a:pt x="238029" y="151352"/>
                  </a:cubicBezTo>
                  <a:cubicBezTo>
                    <a:pt x="214026" y="178975"/>
                    <a:pt x="190023" y="206692"/>
                    <a:pt x="166115" y="234315"/>
                  </a:cubicBezTo>
                  <a:cubicBezTo>
                    <a:pt x="129349" y="212122"/>
                    <a:pt x="69151" y="175069"/>
                    <a:pt x="39242" y="145352"/>
                  </a:cubicBezTo>
                  <a:cubicBezTo>
                    <a:pt x="21240" y="127349"/>
                    <a:pt x="4000" y="106871"/>
                    <a:pt x="476" y="81820"/>
                  </a:cubicBezTo>
                  <a:cubicBezTo>
                    <a:pt x="-2953" y="56769"/>
                    <a:pt x="12382" y="26670"/>
                    <a:pt x="39242" y="19907"/>
                  </a:cubicBezTo>
                  <a:cubicBezTo>
                    <a:pt x="72770" y="11525"/>
                    <a:pt x="125920" y="51340"/>
                    <a:pt x="143731" y="7724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2A5FF8-2B85-475D-BA9D-77BEC62661BE}"/>
                </a:ext>
              </a:extLst>
            </p:cNvPr>
            <p:cNvSpPr/>
            <p:nvPr/>
          </p:nvSpPr>
          <p:spPr>
            <a:xfrm>
              <a:off x="5435511" y="1476097"/>
              <a:ext cx="300101" cy="263738"/>
            </a:xfrm>
            <a:custGeom>
              <a:avLst/>
              <a:gdLst>
                <a:gd name="connsiteX0" fmla="*/ 156520 w 300101"/>
                <a:gd name="connsiteY0" fmla="*/ 103909 h 263738"/>
                <a:gd name="connsiteX1" fmla="*/ 223862 w 300101"/>
                <a:gd name="connsiteY1" fmla="*/ 11326 h 263738"/>
                <a:gd name="connsiteX2" fmla="*/ 244150 w 300101"/>
                <a:gd name="connsiteY2" fmla="*/ 753 h 263738"/>
                <a:gd name="connsiteX3" fmla="*/ 273964 w 300101"/>
                <a:gd name="connsiteY3" fmla="*/ 7706 h 263738"/>
                <a:gd name="connsiteX4" fmla="*/ 298824 w 300101"/>
                <a:gd name="connsiteY4" fmla="*/ 81144 h 263738"/>
                <a:gd name="connsiteX5" fmla="*/ 266629 w 300101"/>
                <a:gd name="connsiteY5" fmla="*/ 160773 h 263738"/>
                <a:gd name="connsiteX6" fmla="*/ 211194 w 300101"/>
                <a:gd name="connsiteY6" fmla="*/ 263738 h 263738"/>
                <a:gd name="connsiteX7" fmla="*/ 58699 w 300101"/>
                <a:gd name="connsiteY7" fmla="*/ 200778 h 263738"/>
                <a:gd name="connsiteX8" fmla="*/ 3644 w 300101"/>
                <a:gd name="connsiteY8" fmla="*/ 143723 h 263738"/>
                <a:gd name="connsiteX9" fmla="*/ 29552 w 300101"/>
                <a:gd name="connsiteY9" fmla="*/ 70285 h 263738"/>
                <a:gd name="connsiteX10" fmla="*/ 151472 w 300101"/>
                <a:gd name="connsiteY10" fmla="*/ 105528 h 2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101" h="263738">
                  <a:moveTo>
                    <a:pt x="156520" y="103909"/>
                  </a:moveTo>
                  <a:cubicBezTo>
                    <a:pt x="168141" y="67904"/>
                    <a:pt x="192239" y="34757"/>
                    <a:pt x="223862" y="11326"/>
                  </a:cubicBezTo>
                  <a:cubicBezTo>
                    <a:pt x="230053" y="6754"/>
                    <a:pt x="236721" y="2372"/>
                    <a:pt x="244150" y="753"/>
                  </a:cubicBezTo>
                  <a:cubicBezTo>
                    <a:pt x="254818" y="-1628"/>
                    <a:pt x="265677" y="1896"/>
                    <a:pt x="273964" y="7706"/>
                  </a:cubicBezTo>
                  <a:cubicBezTo>
                    <a:pt x="296252" y="23232"/>
                    <a:pt x="303301" y="53331"/>
                    <a:pt x="298824" y="81144"/>
                  </a:cubicBezTo>
                  <a:cubicBezTo>
                    <a:pt x="294442" y="108957"/>
                    <a:pt x="280441" y="135151"/>
                    <a:pt x="266629" y="160773"/>
                  </a:cubicBezTo>
                  <a:cubicBezTo>
                    <a:pt x="248151" y="195063"/>
                    <a:pt x="229672" y="229448"/>
                    <a:pt x="211194" y="263738"/>
                  </a:cubicBezTo>
                  <a:cubicBezTo>
                    <a:pt x="167760" y="249260"/>
                    <a:pt x="96608" y="224781"/>
                    <a:pt x="58699" y="200778"/>
                  </a:cubicBezTo>
                  <a:cubicBezTo>
                    <a:pt x="35743" y="186300"/>
                    <a:pt x="13074" y="168964"/>
                    <a:pt x="3644" y="143723"/>
                  </a:cubicBezTo>
                  <a:cubicBezTo>
                    <a:pt x="-5786" y="118482"/>
                    <a:pt x="3168" y="83620"/>
                    <a:pt x="29552" y="70285"/>
                  </a:cubicBezTo>
                  <a:cubicBezTo>
                    <a:pt x="62413" y="53712"/>
                    <a:pt x="126897" y="82763"/>
                    <a:pt x="151472" y="10552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2D162C3-BA94-4066-97F6-C01AFFB9FB1F}"/>
                </a:ext>
              </a:extLst>
            </p:cNvPr>
            <p:cNvSpPr/>
            <p:nvPr/>
          </p:nvSpPr>
          <p:spPr>
            <a:xfrm>
              <a:off x="6202965" y="2422899"/>
              <a:ext cx="306402" cy="325971"/>
            </a:xfrm>
            <a:custGeom>
              <a:avLst/>
              <a:gdLst>
                <a:gd name="connsiteX0" fmla="*/ 164878 w 306402"/>
                <a:gd name="connsiteY0" fmla="*/ 172186 h 325971"/>
                <a:gd name="connsiteX1" fmla="*/ 285750 w 306402"/>
                <a:gd name="connsiteY1" fmla="*/ 223716 h 325971"/>
                <a:gd name="connsiteX2" fmla="*/ 302800 w 306402"/>
                <a:gd name="connsiteY2" fmla="*/ 243719 h 325971"/>
                <a:gd name="connsiteX3" fmla="*/ 302609 w 306402"/>
                <a:gd name="connsiteY3" fmla="*/ 278866 h 325971"/>
                <a:gd name="connsiteX4" fmla="*/ 226885 w 306402"/>
                <a:gd name="connsiteY4" fmla="*/ 325634 h 325971"/>
                <a:gd name="connsiteX5" fmla="*/ 129540 w 306402"/>
                <a:gd name="connsiteY5" fmla="*/ 310108 h 325971"/>
                <a:gd name="connsiteX6" fmla="*/ 0 w 306402"/>
                <a:gd name="connsiteY6" fmla="*/ 274580 h 325971"/>
                <a:gd name="connsiteX7" fmla="*/ 31242 w 306402"/>
                <a:gd name="connsiteY7" fmla="*/ 87699 h 325971"/>
                <a:gd name="connsiteX8" fmla="*/ 80867 w 306402"/>
                <a:gd name="connsiteY8" fmla="*/ 11404 h 325971"/>
                <a:gd name="connsiteX9" fmla="*/ 169640 w 306402"/>
                <a:gd name="connsiteY9" fmla="*/ 21501 h 325971"/>
                <a:gd name="connsiteX10" fmla="*/ 161544 w 306402"/>
                <a:gd name="connsiteY10" fmla="*/ 167043 h 32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402" h="325971">
                  <a:moveTo>
                    <a:pt x="164878" y="172186"/>
                  </a:moveTo>
                  <a:cubicBezTo>
                    <a:pt x="208121" y="175901"/>
                    <a:pt x="251460" y="194379"/>
                    <a:pt x="285750" y="223716"/>
                  </a:cubicBezTo>
                  <a:cubicBezTo>
                    <a:pt x="292513" y="229431"/>
                    <a:pt x="298990" y="235813"/>
                    <a:pt x="302800" y="243719"/>
                  </a:cubicBezTo>
                  <a:cubicBezTo>
                    <a:pt x="308229" y="255054"/>
                    <a:pt x="306991" y="268008"/>
                    <a:pt x="302609" y="278866"/>
                  </a:cubicBezTo>
                  <a:cubicBezTo>
                    <a:pt x="290989" y="307727"/>
                    <a:pt x="259080" y="323348"/>
                    <a:pt x="226885" y="325634"/>
                  </a:cubicBezTo>
                  <a:cubicBezTo>
                    <a:pt x="194691" y="327825"/>
                    <a:pt x="161734" y="318966"/>
                    <a:pt x="129540" y="310108"/>
                  </a:cubicBezTo>
                  <a:cubicBezTo>
                    <a:pt x="86392" y="298297"/>
                    <a:pt x="43243" y="286391"/>
                    <a:pt x="0" y="274580"/>
                  </a:cubicBezTo>
                  <a:cubicBezTo>
                    <a:pt x="5048" y="222288"/>
                    <a:pt x="14097" y="136372"/>
                    <a:pt x="31242" y="87699"/>
                  </a:cubicBezTo>
                  <a:cubicBezTo>
                    <a:pt x="41529" y="58267"/>
                    <a:pt x="55054" y="28454"/>
                    <a:pt x="80867" y="11404"/>
                  </a:cubicBezTo>
                  <a:cubicBezTo>
                    <a:pt x="106680" y="-5646"/>
                    <a:pt x="148018" y="-4598"/>
                    <a:pt x="169640" y="21501"/>
                  </a:cubicBezTo>
                  <a:cubicBezTo>
                    <a:pt x="196596" y="53981"/>
                    <a:pt x="180689" y="133705"/>
                    <a:pt x="161544" y="167043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5F36521-2F7F-45E7-9BD0-6C772C444A66}"/>
                </a:ext>
              </a:extLst>
            </p:cNvPr>
            <p:cNvSpPr/>
            <p:nvPr/>
          </p:nvSpPr>
          <p:spPr>
            <a:xfrm>
              <a:off x="4985745" y="1682514"/>
              <a:ext cx="514997" cy="472230"/>
            </a:xfrm>
            <a:custGeom>
              <a:avLst/>
              <a:gdLst>
                <a:gd name="connsiteX0" fmla="*/ 270817 w 514997"/>
                <a:gd name="connsiteY0" fmla="*/ 204959 h 472230"/>
                <a:gd name="connsiteX1" fmla="*/ 367114 w 514997"/>
                <a:gd name="connsiteY1" fmla="*/ 26842 h 472230"/>
                <a:gd name="connsiteX2" fmla="*/ 400166 w 514997"/>
                <a:gd name="connsiteY2" fmla="*/ 3506 h 472230"/>
                <a:gd name="connsiteX3" fmla="*/ 454078 w 514997"/>
                <a:gd name="connsiteY3" fmla="*/ 8744 h 472230"/>
                <a:gd name="connsiteX4" fmla="*/ 514942 w 514997"/>
                <a:gd name="connsiteY4" fmla="*/ 131617 h 472230"/>
                <a:gd name="connsiteX5" fmla="*/ 477223 w 514997"/>
                <a:gd name="connsiteY5" fmla="*/ 278683 h 472230"/>
                <a:gd name="connsiteX6" fmla="*/ 404262 w 514997"/>
                <a:gd name="connsiteY6" fmla="*/ 472231 h 472230"/>
                <a:gd name="connsiteX7" fmla="*/ 122227 w 514997"/>
                <a:gd name="connsiteY7" fmla="*/ 397745 h 472230"/>
                <a:gd name="connsiteX8" fmla="*/ 12308 w 514997"/>
                <a:gd name="connsiteY8" fmla="*/ 310687 h 472230"/>
                <a:gd name="connsiteX9" fmla="*/ 40502 w 514997"/>
                <a:gd name="connsiteY9" fmla="*/ 175908 h 472230"/>
                <a:gd name="connsiteX10" fmla="*/ 262530 w 514997"/>
                <a:gd name="connsiteY10" fmla="*/ 209055 h 4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997" h="472230">
                  <a:moveTo>
                    <a:pt x="270817" y="204959"/>
                  </a:moveTo>
                  <a:cubicBezTo>
                    <a:pt x="282723" y="139142"/>
                    <a:pt x="317203" y="75324"/>
                    <a:pt x="367114" y="26842"/>
                  </a:cubicBezTo>
                  <a:cubicBezTo>
                    <a:pt x="376925" y="17317"/>
                    <a:pt x="387593" y="8173"/>
                    <a:pt x="400166" y="3506"/>
                  </a:cubicBezTo>
                  <a:cubicBezTo>
                    <a:pt x="418359" y="-3257"/>
                    <a:pt x="438076" y="458"/>
                    <a:pt x="454078" y="8744"/>
                  </a:cubicBezTo>
                  <a:cubicBezTo>
                    <a:pt x="496750" y="30747"/>
                    <a:pt x="516181" y="81896"/>
                    <a:pt x="514942" y="131617"/>
                  </a:cubicBezTo>
                  <a:cubicBezTo>
                    <a:pt x="513799" y="181337"/>
                    <a:pt x="495416" y="230582"/>
                    <a:pt x="477223" y="278683"/>
                  </a:cubicBezTo>
                  <a:cubicBezTo>
                    <a:pt x="452935" y="343167"/>
                    <a:pt x="428551" y="407747"/>
                    <a:pt x="404262" y="472231"/>
                  </a:cubicBezTo>
                  <a:cubicBezTo>
                    <a:pt x="324823" y="456991"/>
                    <a:pt x="194331" y="430797"/>
                    <a:pt x="122227" y="397745"/>
                  </a:cubicBezTo>
                  <a:cubicBezTo>
                    <a:pt x="78602" y="377743"/>
                    <a:pt x="34787" y="352692"/>
                    <a:pt x="12308" y="310687"/>
                  </a:cubicBezTo>
                  <a:cubicBezTo>
                    <a:pt x="-10076" y="268682"/>
                    <a:pt x="-2646" y="205436"/>
                    <a:pt x="40502" y="175908"/>
                  </a:cubicBezTo>
                  <a:cubicBezTo>
                    <a:pt x="94223" y="139237"/>
                    <a:pt x="214048" y="174956"/>
                    <a:pt x="262530" y="209055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684186-975F-41B0-901B-4921AC88FD55}"/>
                </a:ext>
              </a:extLst>
            </p:cNvPr>
            <p:cNvSpPr/>
            <p:nvPr/>
          </p:nvSpPr>
          <p:spPr>
            <a:xfrm>
              <a:off x="6727550" y="1920743"/>
              <a:ext cx="514342" cy="473364"/>
            </a:xfrm>
            <a:custGeom>
              <a:avLst/>
              <a:gdLst>
                <a:gd name="connsiteX0" fmla="*/ 248845 w 514342"/>
                <a:gd name="connsiteY0" fmla="*/ 213618 h 473364"/>
                <a:gd name="connsiteX1" fmla="*/ 450394 w 514342"/>
                <a:gd name="connsiteY1" fmla="*/ 194473 h 473364"/>
                <a:gd name="connsiteX2" fmla="*/ 488113 w 514342"/>
                <a:gd name="connsiteY2" fmla="*/ 208951 h 473364"/>
                <a:gd name="connsiteX3" fmla="*/ 513735 w 514342"/>
                <a:gd name="connsiteY3" fmla="*/ 256671 h 473364"/>
                <a:gd name="connsiteX4" fmla="*/ 445536 w 514342"/>
                <a:gd name="connsiteY4" fmla="*/ 375638 h 473364"/>
                <a:gd name="connsiteX5" fmla="*/ 302375 w 514342"/>
                <a:gd name="connsiteY5" fmla="*/ 426216 h 473364"/>
                <a:gd name="connsiteX6" fmla="*/ 101017 w 514342"/>
                <a:gd name="connsiteY6" fmla="*/ 473365 h 473364"/>
                <a:gd name="connsiteX7" fmla="*/ 5862 w 514342"/>
                <a:gd name="connsiteY7" fmla="*/ 197521 h 473364"/>
                <a:gd name="connsiteX8" fmla="*/ 17006 w 514342"/>
                <a:gd name="connsiteY8" fmla="*/ 57789 h 473364"/>
                <a:gd name="connsiteX9" fmla="*/ 144641 w 514342"/>
                <a:gd name="connsiteY9" fmla="*/ 6164 h 473364"/>
                <a:gd name="connsiteX10" fmla="*/ 240653 w 514342"/>
                <a:gd name="connsiteY10" fmla="*/ 209046 h 47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342" h="473364">
                  <a:moveTo>
                    <a:pt x="248845" y="213618"/>
                  </a:moveTo>
                  <a:cubicBezTo>
                    <a:pt x="310186" y="186853"/>
                    <a:pt x="382385" y="180090"/>
                    <a:pt x="450394" y="194473"/>
                  </a:cubicBezTo>
                  <a:cubicBezTo>
                    <a:pt x="463729" y="197331"/>
                    <a:pt x="477254" y="201140"/>
                    <a:pt x="488113" y="208951"/>
                  </a:cubicBezTo>
                  <a:cubicBezTo>
                    <a:pt x="503829" y="220286"/>
                    <a:pt x="511735" y="238764"/>
                    <a:pt x="513735" y="256671"/>
                  </a:cubicBezTo>
                  <a:cubicBezTo>
                    <a:pt x="519164" y="304392"/>
                    <a:pt x="487541" y="348969"/>
                    <a:pt x="445536" y="375638"/>
                  </a:cubicBezTo>
                  <a:cubicBezTo>
                    <a:pt x="403531" y="402308"/>
                    <a:pt x="352381" y="414500"/>
                    <a:pt x="302375" y="426216"/>
                  </a:cubicBezTo>
                  <a:cubicBezTo>
                    <a:pt x="235224" y="441933"/>
                    <a:pt x="168073" y="457649"/>
                    <a:pt x="101017" y="473365"/>
                  </a:cubicBezTo>
                  <a:cubicBezTo>
                    <a:pt x="69489" y="398879"/>
                    <a:pt x="18530" y="275912"/>
                    <a:pt x="5862" y="197521"/>
                  </a:cubicBezTo>
                  <a:cubicBezTo>
                    <a:pt x="-1758" y="150182"/>
                    <a:pt x="-5378" y="99794"/>
                    <a:pt x="17006" y="57789"/>
                  </a:cubicBezTo>
                  <a:cubicBezTo>
                    <a:pt x="39390" y="15784"/>
                    <a:pt x="96064" y="-13267"/>
                    <a:pt x="144641" y="6164"/>
                  </a:cubicBezTo>
                  <a:cubicBezTo>
                    <a:pt x="205030" y="30357"/>
                    <a:pt x="242082" y="149801"/>
                    <a:pt x="240653" y="209046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5B8153-4E7C-4927-BABA-BC068D27CAA8}"/>
                </a:ext>
              </a:extLst>
            </p:cNvPr>
            <p:cNvSpPr/>
            <p:nvPr/>
          </p:nvSpPr>
          <p:spPr>
            <a:xfrm>
              <a:off x="6434519" y="2233802"/>
              <a:ext cx="290315" cy="234314"/>
            </a:xfrm>
            <a:custGeom>
              <a:avLst/>
              <a:gdLst>
                <a:gd name="connsiteX0" fmla="*/ 148780 w 290315"/>
                <a:gd name="connsiteY0" fmla="*/ 76581 h 234314"/>
                <a:gd name="connsiteX1" fmla="*/ 229457 w 290315"/>
                <a:gd name="connsiteY1" fmla="*/ 5525 h 234314"/>
                <a:gd name="connsiteX2" fmla="*/ 250221 w 290315"/>
                <a:gd name="connsiteY2" fmla="*/ 0 h 234314"/>
                <a:gd name="connsiteX3" fmla="*/ 276129 w 290315"/>
                <a:gd name="connsiteY3" fmla="*/ 12573 h 234314"/>
                <a:gd name="connsiteX4" fmla="*/ 283844 w 290315"/>
                <a:gd name="connsiteY4" fmla="*/ 84963 h 234314"/>
                <a:gd name="connsiteX5" fmla="*/ 238029 w 290315"/>
                <a:gd name="connsiteY5" fmla="*/ 151352 h 234314"/>
                <a:gd name="connsiteX6" fmla="*/ 166116 w 290315"/>
                <a:gd name="connsiteY6" fmla="*/ 234315 h 234314"/>
                <a:gd name="connsiteX7" fmla="*/ 39242 w 290315"/>
                <a:gd name="connsiteY7" fmla="*/ 145352 h 234314"/>
                <a:gd name="connsiteX8" fmla="*/ 476 w 290315"/>
                <a:gd name="connsiteY8" fmla="*/ 81820 h 234314"/>
                <a:gd name="connsiteX9" fmla="*/ 39242 w 290315"/>
                <a:gd name="connsiteY9" fmla="*/ 19907 h 234314"/>
                <a:gd name="connsiteX10" fmla="*/ 143732 w 290315"/>
                <a:gd name="connsiteY10" fmla="*/ 77248 h 2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315" h="234314">
                  <a:moveTo>
                    <a:pt x="148780" y="76581"/>
                  </a:moveTo>
                  <a:cubicBezTo>
                    <a:pt x="166782" y="46006"/>
                    <a:pt x="195738" y="20574"/>
                    <a:pt x="229457" y="5525"/>
                  </a:cubicBezTo>
                  <a:cubicBezTo>
                    <a:pt x="236029" y="2572"/>
                    <a:pt x="243077" y="0"/>
                    <a:pt x="250221" y="0"/>
                  </a:cubicBezTo>
                  <a:cubicBezTo>
                    <a:pt x="260508" y="0"/>
                    <a:pt x="269652" y="5429"/>
                    <a:pt x="276129" y="12573"/>
                  </a:cubicBezTo>
                  <a:cubicBezTo>
                    <a:pt x="293369" y="31337"/>
                    <a:pt x="293560" y="60389"/>
                    <a:pt x="283844" y="84963"/>
                  </a:cubicBezTo>
                  <a:cubicBezTo>
                    <a:pt x="274129" y="109538"/>
                    <a:pt x="255936" y="130683"/>
                    <a:pt x="238029" y="151352"/>
                  </a:cubicBezTo>
                  <a:cubicBezTo>
                    <a:pt x="214026" y="178975"/>
                    <a:pt x="190023" y="206693"/>
                    <a:pt x="166116" y="234315"/>
                  </a:cubicBezTo>
                  <a:cubicBezTo>
                    <a:pt x="129349" y="212122"/>
                    <a:pt x="69151" y="175070"/>
                    <a:pt x="39242" y="145352"/>
                  </a:cubicBezTo>
                  <a:cubicBezTo>
                    <a:pt x="21240" y="127349"/>
                    <a:pt x="4000" y="106871"/>
                    <a:pt x="476" y="81820"/>
                  </a:cubicBezTo>
                  <a:cubicBezTo>
                    <a:pt x="-2953" y="56769"/>
                    <a:pt x="12382" y="26670"/>
                    <a:pt x="39242" y="19907"/>
                  </a:cubicBezTo>
                  <a:cubicBezTo>
                    <a:pt x="72770" y="11525"/>
                    <a:pt x="125920" y="51340"/>
                    <a:pt x="143732" y="7724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2975B69-78D0-49E2-A9BE-16DA38351351}"/>
                </a:ext>
              </a:extLst>
            </p:cNvPr>
            <p:cNvSpPr/>
            <p:nvPr/>
          </p:nvSpPr>
          <p:spPr>
            <a:xfrm>
              <a:off x="5735073" y="1786898"/>
              <a:ext cx="300101" cy="263738"/>
            </a:xfrm>
            <a:custGeom>
              <a:avLst/>
              <a:gdLst>
                <a:gd name="connsiteX0" fmla="*/ 156520 w 300101"/>
                <a:gd name="connsiteY0" fmla="*/ 103909 h 263738"/>
                <a:gd name="connsiteX1" fmla="*/ 223862 w 300101"/>
                <a:gd name="connsiteY1" fmla="*/ 11326 h 263738"/>
                <a:gd name="connsiteX2" fmla="*/ 244150 w 300101"/>
                <a:gd name="connsiteY2" fmla="*/ 753 h 263738"/>
                <a:gd name="connsiteX3" fmla="*/ 273963 w 300101"/>
                <a:gd name="connsiteY3" fmla="*/ 7706 h 263738"/>
                <a:gd name="connsiteX4" fmla="*/ 298824 w 300101"/>
                <a:gd name="connsiteY4" fmla="*/ 81144 h 263738"/>
                <a:gd name="connsiteX5" fmla="*/ 266629 w 300101"/>
                <a:gd name="connsiteY5" fmla="*/ 160773 h 263738"/>
                <a:gd name="connsiteX6" fmla="*/ 211194 w 300101"/>
                <a:gd name="connsiteY6" fmla="*/ 263738 h 263738"/>
                <a:gd name="connsiteX7" fmla="*/ 58699 w 300101"/>
                <a:gd name="connsiteY7" fmla="*/ 200778 h 263738"/>
                <a:gd name="connsiteX8" fmla="*/ 3644 w 300101"/>
                <a:gd name="connsiteY8" fmla="*/ 143723 h 263738"/>
                <a:gd name="connsiteX9" fmla="*/ 29552 w 300101"/>
                <a:gd name="connsiteY9" fmla="*/ 70285 h 263738"/>
                <a:gd name="connsiteX10" fmla="*/ 151472 w 300101"/>
                <a:gd name="connsiteY10" fmla="*/ 105528 h 2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101" h="263738">
                  <a:moveTo>
                    <a:pt x="156520" y="103909"/>
                  </a:moveTo>
                  <a:cubicBezTo>
                    <a:pt x="168141" y="67904"/>
                    <a:pt x="192239" y="34757"/>
                    <a:pt x="223862" y="11326"/>
                  </a:cubicBezTo>
                  <a:cubicBezTo>
                    <a:pt x="230053" y="6754"/>
                    <a:pt x="236721" y="2372"/>
                    <a:pt x="244150" y="753"/>
                  </a:cubicBezTo>
                  <a:cubicBezTo>
                    <a:pt x="254818" y="-1628"/>
                    <a:pt x="265581" y="1896"/>
                    <a:pt x="273963" y="7706"/>
                  </a:cubicBezTo>
                  <a:cubicBezTo>
                    <a:pt x="296252" y="23232"/>
                    <a:pt x="303301" y="53331"/>
                    <a:pt x="298824" y="81144"/>
                  </a:cubicBezTo>
                  <a:cubicBezTo>
                    <a:pt x="294442" y="108957"/>
                    <a:pt x="280440" y="135151"/>
                    <a:pt x="266629" y="160773"/>
                  </a:cubicBezTo>
                  <a:cubicBezTo>
                    <a:pt x="248151" y="195063"/>
                    <a:pt x="229672" y="229448"/>
                    <a:pt x="211194" y="263738"/>
                  </a:cubicBezTo>
                  <a:cubicBezTo>
                    <a:pt x="167760" y="249260"/>
                    <a:pt x="96608" y="224781"/>
                    <a:pt x="58699" y="200778"/>
                  </a:cubicBezTo>
                  <a:cubicBezTo>
                    <a:pt x="35743" y="186300"/>
                    <a:pt x="13074" y="168964"/>
                    <a:pt x="3644" y="143723"/>
                  </a:cubicBezTo>
                  <a:cubicBezTo>
                    <a:pt x="-5786" y="118482"/>
                    <a:pt x="3168" y="83620"/>
                    <a:pt x="29552" y="70285"/>
                  </a:cubicBezTo>
                  <a:cubicBezTo>
                    <a:pt x="62413" y="53712"/>
                    <a:pt x="126897" y="82763"/>
                    <a:pt x="151472" y="105528"/>
                  </a:cubicBezTo>
                </a:path>
              </a:pathLst>
            </a:custGeom>
            <a:solidFill>
              <a:srgbClr val="F4B3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grpSp>
          <p:nvGrpSpPr>
            <p:cNvPr id="54" name="Graphic 20">
              <a:extLst>
                <a:ext uri="{FF2B5EF4-FFF2-40B4-BE49-F238E27FC236}">
                  <a16:creationId xmlns:a16="http://schemas.microsoft.com/office/drawing/2014/main" id="{491FDD1D-1AF0-4F39-B214-E0CAFA21ECA6}"/>
                </a:ext>
              </a:extLst>
            </p:cNvPr>
            <p:cNvGrpSpPr/>
            <p:nvPr/>
          </p:nvGrpSpPr>
          <p:grpSpPr>
            <a:xfrm>
              <a:off x="4965223" y="1333072"/>
              <a:ext cx="2315337" cy="3718891"/>
              <a:chOff x="4965223" y="1333072"/>
              <a:chExt cx="2315337" cy="3718891"/>
            </a:xfrm>
          </p:grpSpPr>
          <p:grpSp>
            <p:nvGrpSpPr>
              <p:cNvPr id="55" name="Graphic 20">
                <a:extLst>
                  <a:ext uri="{FF2B5EF4-FFF2-40B4-BE49-F238E27FC236}">
                    <a16:creationId xmlns:a16="http://schemas.microsoft.com/office/drawing/2014/main" id="{3D016DBA-ED82-4668-BC34-9D654E690058}"/>
                  </a:ext>
                </a:extLst>
              </p:cNvPr>
              <p:cNvGrpSpPr/>
              <p:nvPr/>
            </p:nvGrpSpPr>
            <p:grpSpPr>
              <a:xfrm>
                <a:off x="4965223" y="1333072"/>
                <a:ext cx="2315337" cy="3486195"/>
                <a:chOff x="4965223" y="1333072"/>
                <a:chExt cx="2315337" cy="3486195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C48E56-7460-4676-B502-33E5FCDF554A}"/>
                    </a:ext>
                  </a:extLst>
                </p:cNvPr>
                <p:cNvSpPr/>
                <p:nvPr/>
              </p:nvSpPr>
              <p:spPr>
                <a:xfrm>
                  <a:off x="5078689" y="1414580"/>
                  <a:ext cx="2004136" cy="3404688"/>
                </a:xfrm>
                <a:custGeom>
                  <a:avLst/>
                  <a:gdLst>
                    <a:gd name="connsiteX0" fmla="*/ 1972858 w 2004136"/>
                    <a:gd name="connsiteY0" fmla="*/ 911805 h 3404688"/>
                    <a:gd name="connsiteX1" fmla="*/ 1953046 w 2004136"/>
                    <a:gd name="connsiteY1" fmla="*/ 931808 h 3404688"/>
                    <a:gd name="connsiteX2" fmla="*/ 1922090 w 2004136"/>
                    <a:gd name="connsiteY2" fmla="*/ 918187 h 3404688"/>
                    <a:gd name="connsiteX3" fmla="*/ 1413550 w 2004136"/>
                    <a:gd name="connsiteY3" fmla="*/ 1467970 h 3404688"/>
                    <a:gd name="connsiteX4" fmla="*/ 1336779 w 2004136"/>
                    <a:gd name="connsiteY4" fmla="*/ 1552838 h 3404688"/>
                    <a:gd name="connsiteX5" fmla="*/ 1171520 w 2004136"/>
                    <a:gd name="connsiteY5" fmla="*/ 1719525 h 3404688"/>
                    <a:gd name="connsiteX6" fmla="*/ 1098558 w 2004136"/>
                    <a:gd name="connsiteY6" fmla="*/ 1798297 h 3404688"/>
                    <a:gd name="connsiteX7" fmla="*/ 1096177 w 2004136"/>
                    <a:gd name="connsiteY7" fmla="*/ 1196031 h 3404688"/>
                    <a:gd name="connsiteX8" fmla="*/ 1229241 w 2004136"/>
                    <a:gd name="connsiteY8" fmla="*/ 959049 h 3404688"/>
                    <a:gd name="connsiteX9" fmla="*/ 1360877 w 2004136"/>
                    <a:gd name="connsiteY9" fmla="*/ 828176 h 3404688"/>
                    <a:gd name="connsiteX10" fmla="*/ 1582047 w 2004136"/>
                    <a:gd name="connsiteY10" fmla="*/ 583193 h 3404688"/>
                    <a:gd name="connsiteX11" fmla="*/ 1550329 w 2004136"/>
                    <a:gd name="connsiteY11" fmla="*/ 564619 h 3404688"/>
                    <a:gd name="connsiteX12" fmla="*/ 1529184 w 2004136"/>
                    <a:gd name="connsiteY12" fmla="*/ 599481 h 3404688"/>
                    <a:gd name="connsiteX13" fmla="*/ 1520992 w 2004136"/>
                    <a:gd name="connsiteY13" fmla="*/ 603862 h 3404688"/>
                    <a:gd name="connsiteX14" fmla="*/ 1215144 w 2004136"/>
                    <a:gd name="connsiteY14" fmla="*/ 884373 h 3404688"/>
                    <a:gd name="connsiteX15" fmla="*/ 1094082 w 2004136"/>
                    <a:gd name="connsiteY15" fmla="*/ 1013818 h 3404688"/>
                    <a:gd name="connsiteX16" fmla="*/ 1094082 w 2004136"/>
                    <a:gd name="connsiteY16" fmla="*/ 733593 h 3404688"/>
                    <a:gd name="connsiteX17" fmla="*/ 1468414 w 2004136"/>
                    <a:gd name="connsiteY17" fmla="*/ 26361 h 3404688"/>
                    <a:gd name="connsiteX18" fmla="*/ 1436696 w 2004136"/>
                    <a:gd name="connsiteY18" fmla="*/ 7788 h 3404688"/>
                    <a:gd name="connsiteX19" fmla="*/ 1093986 w 2004136"/>
                    <a:gd name="connsiteY19" fmla="*/ 628818 h 3404688"/>
                    <a:gd name="connsiteX20" fmla="*/ 1093986 w 2004136"/>
                    <a:gd name="connsiteY20" fmla="*/ 258771 h 3404688"/>
                    <a:gd name="connsiteX21" fmla="*/ 1043980 w 2004136"/>
                    <a:gd name="connsiteY21" fmla="*/ 208765 h 3404688"/>
                    <a:gd name="connsiteX22" fmla="*/ 1035217 w 2004136"/>
                    <a:gd name="connsiteY22" fmla="*/ 208765 h 3404688"/>
                    <a:gd name="connsiteX23" fmla="*/ 985211 w 2004136"/>
                    <a:gd name="connsiteY23" fmla="*/ 258771 h 3404688"/>
                    <a:gd name="connsiteX24" fmla="*/ 985211 w 2004136"/>
                    <a:gd name="connsiteY24" fmla="*/ 564238 h 3404688"/>
                    <a:gd name="connsiteX25" fmla="*/ 955017 w 2004136"/>
                    <a:gd name="connsiteY25" fmla="*/ 506898 h 3404688"/>
                    <a:gd name="connsiteX26" fmla="*/ 841479 w 2004136"/>
                    <a:gd name="connsiteY26" fmla="*/ 302872 h 3404688"/>
                    <a:gd name="connsiteX27" fmla="*/ 788615 w 2004136"/>
                    <a:gd name="connsiteY27" fmla="*/ 182952 h 3404688"/>
                    <a:gd name="connsiteX28" fmla="*/ 756706 w 2004136"/>
                    <a:gd name="connsiteY28" fmla="*/ 75415 h 3404688"/>
                    <a:gd name="connsiteX29" fmla="*/ 756706 w 2004136"/>
                    <a:gd name="connsiteY29" fmla="*/ 38744 h 3404688"/>
                    <a:gd name="connsiteX30" fmla="*/ 748324 w 2004136"/>
                    <a:gd name="connsiteY30" fmla="*/ 180095 h 3404688"/>
                    <a:gd name="connsiteX31" fmla="*/ 863576 w 2004136"/>
                    <a:gd name="connsiteY31" fmla="*/ 423554 h 3404688"/>
                    <a:gd name="connsiteX32" fmla="*/ 985211 w 2004136"/>
                    <a:gd name="connsiteY32" fmla="*/ 660441 h 3404688"/>
                    <a:gd name="connsiteX33" fmla="*/ 985211 w 2004136"/>
                    <a:gd name="connsiteY33" fmla="*/ 662631 h 3404688"/>
                    <a:gd name="connsiteX34" fmla="*/ 985211 w 2004136"/>
                    <a:gd name="connsiteY34" fmla="*/ 1508642 h 3404688"/>
                    <a:gd name="connsiteX35" fmla="*/ 774994 w 2004136"/>
                    <a:gd name="connsiteY35" fmla="*/ 1303759 h 3404688"/>
                    <a:gd name="connsiteX36" fmla="*/ 729560 w 2004136"/>
                    <a:gd name="connsiteY36" fmla="*/ 1270707 h 3404688"/>
                    <a:gd name="connsiteX37" fmla="*/ 403995 w 2004136"/>
                    <a:gd name="connsiteY37" fmla="*/ 1042298 h 3404688"/>
                    <a:gd name="connsiteX38" fmla="*/ 369420 w 2004136"/>
                    <a:gd name="connsiteY38" fmla="*/ 1018771 h 3404688"/>
                    <a:gd name="connsiteX39" fmla="*/ 350846 w 2004136"/>
                    <a:gd name="connsiteY39" fmla="*/ 1050489 h 3404688"/>
                    <a:gd name="connsiteX40" fmla="*/ 368943 w 2004136"/>
                    <a:gd name="connsiteY40" fmla="*/ 1062872 h 3404688"/>
                    <a:gd name="connsiteX41" fmla="*/ 376563 w 2004136"/>
                    <a:gd name="connsiteY41" fmla="*/ 1068873 h 3404688"/>
                    <a:gd name="connsiteX42" fmla="*/ 386565 w 2004136"/>
                    <a:gd name="connsiteY42" fmla="*/ 1074873 h 3404688"/>
                    <a:gd name="connsiteX43" fmla="*/ 705747 w 2004136"/>
                    <a:gd name="connsiteY43" fmla="*/ 1298711 h 3404688"/>
                    <a:gd name="connsiteX44" fmla="*/ 742704 w 2004136"/>
                    <a:gd name="connsiteY44" fmla="*/ 1333001 h 3404688"/>
                    <a:gd name="connsiteX45" fmla="*/ 981210 w 2004136"/>
                    <a:gd name="connsiteY45" fmla="*/ 1703809 h 3404688"/>
                    <a:gd name="connsiteX46" fmla="*/ 985211 w 2004136"/>
                    <a:gd name="connsiteY46" fmla="*/ 1709334 h 3404688"/>
                    <a:gd name="connsiteX47" fmla="*/ 985211 w 2004136"/>
                    <a:gd name="connsiteY47" fmla="*/ 1781533 h 3404688"/>
                    <a:gd name="connsiteX48" fmla="*/ 985211 w 2004136"/>
                    <a:gd name="connsiteY48" fmla="*/ 2432567 h 3404688"/>
                    <a:gd name="connsiteX49" fmla="*/ 618022 w 2004136"/>
                    <a:gd name="connsiteY49" fmla="*/ 2087286 h 3404688"/>
                    <a:gd name="connsiteX50" fmla="*/ 468575 w 2004136"/>
                    <a:gd name="connsiteY50" fmla="*/ 1978510 h 3404688"/>
                    <a:gd name="connsiteX51" fmla="*/ 408853 w 2004136"/>
                    <a:gd name="connsiteY51" fmla="*/ 1928504 h 3404688"/>
                    <a:gd name="connsiteX52" fmla="*/ 144153 w 2004136"/>
                    <a:gd name="connsiteY52" fmla="*/ 1704381 h 3404688"/>
                    <a:gd name="connsiteX53" fmla="*/ 131771 w 2004136"/>
                    <a:gd name="connsiteY53" fmla="*/ 1699904 h 3404688"/>
                    <a:gd name="connsiteX54" fmla="*/ 31568 w 2004136"/>
                    <a:gd name="connsiteY54" fmla="*/ 1606749 h 3404688"/>
                    <a:gd name="connsiteX55" fmla="*/ 5565 w 2004136"/>
                    <a:gd name="connsiteY55" fmla="*/ 1632753 h 3404688"/>
                    <a:gd name="connsiteX56" fmla="*/ 479433 w 2004136"/>
                    <a:gd name="connsiteY56" fmla="*/ 2032898 h 3404688"/>
                    <a:gd name="connsiteX57" fmla="*/ 611545 w 2004136"/>
                    <a:gd name="connsiteY57" fmla="*/ 2151103 h 3404688"/>
                    <a:gd name="connsiteX58" fmla="*/ 974257 w 2004136"/>
                    <a:gd name="connsiteY58" fmla="*/ 2670406 h 3404688"/>
                    <a:gd name="connsiteX59" fmla="*/ 985211 w 2004136"/>
                    <a:gd name="connsiteY59" fmla="*/ 2678312 h 3404688"/>
                    <a:gd name="connsiteX60" fmla="*/ 985211 w 2004136"/>
                    <a:gd name="connsiteY60" fmla="*/ 2722127 h 3404688"/>
                    <a:gd name="connsiteX61" fmla="*/ 985211 w 2004136"/>
                    <a:gd name="connsiteY61" fmla="*/ 3306391 h 3404688"/>
                    <a:gd name="connsiteX62" fmla="*/ 985211 w 2004136"/>
                    <a:gd name="connsiteY62" fmla="*/ 3350301 h 3404688"/>
                    <a:gd name="connsiteX63" fmla="*/ 1039599 w 2004136"/>
                    <a:gd name="connsiteY63" fmla="*/ 3404688 h 3404688"/>
                    <a:gd name="connsiteX64" fmla="*/ 1039599 w 2004136"/>
                    <a:gd name="connsiteY64" fmla="*/ 3404688 h 3404688"/>
                    <a:gd name="connsiteX65" fmla="*/ 1093986 w 2004136"/>
                    <a:gd name="connsiteY65" fmla="*/ 3350301 h 3404688"/>
                    <a:gd name="connsiteX66" fmla="*/ 1093986 w 2004136"/>
                    <a:gd name="connsiteY66" fmla="*/ 2696410 h 3404688"/>
                    <a:gd name="connsiteX67" fmla="*/ 1090367 w 2004136"/>
                    <a:gd name="connsiteY67" fmla="*/ 2283310 h 3404688"/>
                    <a:gd name="connsiteX68" fmla="*/ 1096653 w 2004136"/>
                    <a:gd name="connsiteY68" fmla="*/ 1963365 h 3404688"/>
                    <a:gd name="connsiteX69" fmla="*/ 1361258 w 2004136"/>
                    <a:gd name="connsiteY69" fmla="*/ 1580175 h 3404688"/>
                    <a:gd name="connsiteX70" fmla="*/ 1484988 w 2004136"/>
                    <a:gd name="connsiteY70" fmla="*/ 1455493 h 3404688"/>
                    <a:gd name="connsiteX71" fmla="*/ 1998671 w 2004136"/>
                    <a:gd name="connsiteY71" fmla="*/ 937713 h 3404688"/>
                    <a:gd name="connsiteX72" fmla="*/ 1972858 w 2004136"/>
                    <a:gd name="connsiteY72" fmla="*/ 911805 h 3404688"/>
                    <a:gd name="connsiteX73" fmla="*/ 1053696 w 2004136"/>
                    <a:gd name="connsiteY73" fmla="*/ 2285025 h 3404688"/>
                    <a:gd name="connsiteX74" fmla="*/ 1052934 w 2004136"/>
                    <a:gd name="connsiteY74" fmla="*/ 2315695 h 3404688"/>
                    <a:gd name="connsiteX75" fmla="*/ 1053315 w 2004136"/>
                    <a:gd name="connsiteY75" fmla="*/ 2267880 h 3404688"/>
                    <a:gd name="connsiteX76" fmla="*/ 1053696 w 2004136"/>
                    <a:gd name="connsiteY76" fmla="*/ 2285025 h 3404688"/>
                    <a:gd name="connsiteX77" fmla="*/ 985116 w 2004136"/>
                    <a:gd name="connsiteY77" fmla="*/ 2594492 h 3404688"/>
                    <a:gd name="connsiteX78" fmla="*/ 985211 w 2004136"/>
                    <a:gd name="connsiteY78" fmla="*/ 2594492 h 3404688"/>
                    <a:gd name="connsiteX79" fmla="*/ 985211 w 2004136"/>
                    <a:gd name="connsiteY79" fmla="*/ 2594778 h 3404688"/>
                    <a:gd name="connsiteX80" fmla="*/ 985116 w 2004136"/>
                    <a:gd name="connsiteY80" fmla="*/ 2594492 h 340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04136" h="3404688">
                      <a:moveTo>
                        <a:pt x="1972858" y="911805"/>
                      </a:moveTo>
                      <a:cubicBezTo>
                        <a:pt x="1966286" y="918473"/>
                        <a:pt x="1959618" y="925140"/>
                        <a:pt x="1953046" y="931808"/>
                      </a:cubicBezTo>
                      <a:cubicBezTo>
                        <a:pt x="1952951" y="917330"/>
                        <a:pt x="1934663" y="904662"/>
                        <a:pt x="1922090" y="918187"/>
                      </a:cubicBezTo>
                      <a:cubicBezTo>
                        <a:pt x="1752545" y="1101448"/>
                        <a:pt x="1582619" y="1284328"/>
                        <a:pt x="1413550" y="1467970"/>
                      </a:cubicBezTo>
                      <a:cubicBezTo>
                        <a:pt x="1387738" y="1495974"/>
                        <a:pt x="1362020" y="1524263"/>
                        <a:pt x="1336779" y="1552838"/>
                      </a:cubicBezTo>
                      <a:cubicBezTo>
                        <a:pt x="1281629" y="1608369"/>
                        <a:pt x="1226479" y="1663899"/>
                        <a:pt x="1171520" y="1719525"/>
                      </a:cubicBezTo>
                      <a:cubicBezTo>
                        <a:pt x="1146469" y="1744862"/>
                        <a:pt x="1121323" y="1770770"/>
                        <a:pt x="1098558" y="1798297"/>
                      </a:cubicBezTo>
                      <a:cubicBezTo>
                        <a:pt x="1100082" y="1597606"/>
                        <a:pt x="1099320" y="1396818"/>
                        <a:pt x="1096177" y="1196031"/>
                      </a:cubicBezTo>
                      <a:cubicBezTo>
                        <a:pt x="1135420" y="1114212"/>
                        <a:pt x="1179902" y="1035154"/>
                        <a:pt x="1229241" y="959049"/>
                      </a:cubicBezTo>
                      <a:cubicBezTo>
                        <a:pt x="1269342" y="912663"/>
                        <a:pt x="1313633" y="869800"/>
                        <a:pt x="1360877" y="828176"/>
                      </a:cubicBezTo>
                      <a:cubicBezTo>
                        <a:pt x="1443935" y="755024"/>
                        <a:pt x="1528136" y="681586"/>
                        <a:pt x="1582047" y="583193"/>
                      </a:cubicBezTo>
                      <a:cubicBezTo>
                        <a:pt x="1593382" y="562428"/>
                        <a:pt x="1561664" y="543950"/>
                        <a:pt x="1550329" y="564619"/>
                      </a:cubicBezTo>
                      <a:cubicBezTo>
                        <a:pt x="1543757" y="576621"/>
                        <a:pt x="1536708" y="588241"/>
                        <a:pt x="1529184" y="599481"/>
                      </a:cubicBezTo>
                      <a:cubicBezTo>
                        <a:pt x="1526421" y="600147"/>
                        <a:pt x="1523564" y="601481"/>
                        <a:pt x="1520992" y="603862"/>
                      </a:cubicBezTo>
                      <a:cubicBezTo>
                        <a:pt x="1418980" y="697302"/>
                        <a:pt x="1316109" y="789790"/>
                        <a:pt x="1215144" y="884373"/>
                      </a:cubicBezTo>
                      <a:cubicBezTo>
                        <a:pt x="1171806" y="925045"/>
                        <a:pt x="1130086" y="967336"/>
                        <a:pt x="1094082" y="1013818"/>
                      </a:cubicBezTo>
                      <a:lnTo>
                        <a:pt x="1094082" y="733593"/>
                      </a:lnTo>
                      <a:cubicBezTo>
                        <a:pt x="1184474" y="480323"/>
                        <a:pt x="1305537" y="242960"/>
                        <a:pt x="1468414" y="26361"/>
                      </a:cubicBezTo>
                      <a:cubicBezTo>
                        <a:pt x="1482606" y="7502"/>
                        <a:pt x="1450793" y="-10881"/>
                        <a:pt x="1436696" y="7788"/>
                      </a:cubicBezTo>
                      <a:cubicBezTo>
                        <a:pt x="1292392" y="199621"/>
                        <a:pt x="1180855" y="407933"/>
                        <a:pt x="1093986" y="628818"/>
                      </a:cubicBezTo>
                      <a:lnTo>
                        <a:pt x="1093986" y="258771"/>
                      </a:lnTo>
                      <a:cubicBezTo>
                        <a:pt x="1093986" y="231244"/>
                        <a:pt x="1071507" y="208765"/>
                        <a:pt x="1043980" y="208765"/>
                      </a:cubicBezTo>
                      <a:lnTo>
                        <a:pt x="1035217" y="208765"/>
                      </a:lnTo>
                      <a:cubicBezTo>
                        <a:pt x="1007690" y="208765"/>
                        <a:pt x="985211" y="231244"/>
                        <a:pt x="985211" y="258771"/>
                      </a:cubicBezTo>
                      <a:lnTo>
                        <a:pt x="985211" y="564238"/>
                      </a:lnTo>
                      <a:cubicBezTo>
                        <a:pt x="975876" y="544902"/>
                        <a:pt x="965875" y="525757"/>
                        <a:pt x="955017" y="506898"/>
                      </a:cubicBezTo>
                      <a:cubicBezTo>
                        <a:pt x="916345" y="439175"/>
                        <a:pt x="875578" y="373071"/>
                        <a:pt x="841479" y="302872"/>
                      </a:cubicBezTo>
                      <a:cubicBezTo>
                        <a:pt x="822333" y="263534"/>
                        <a:pt x="804712" y="223624"/>
                        <a:pt x="788615" y="182952"/>
                      </a:cubicBezTo>
                      <a:cubicBezTo>
                        <a:pt x="785948" y="176190"/>
                        <a:pt x="747848" y="76082"/>
                        <a:pt x="756706" y="75415"/>
                      </a:cubicBezTo>
                      <a:cubicBezTo>
                        <a:pt x="780138" y="73605"/>
                        <a:pt x="780328" y="36839"/>
                        <a:pt x="756706" y="38744"/>
                      </a:cubicBezTo>
                      <a:cubicBezTo>
                        <a:pt x="685935" y="44173"/>
                        <a:pt x="735275" y="146567"/>
                        <a:pt x="748324" y="180095"/>
                      </a:cubicBezTo>
                      <a:cubicBezTo>
                        <a:pt x="780804" y="263915"/>
                        <a:pt x="819285" y="345354"/>
                        <a:pt x="863576" y="423554"/>
                      </a:cubicBezTo>
                      <a:cubicBezTo>
                        <a:pt x="907296" y="500706"/>
                        <a:pt x="958922" y="574906"/>
                        <a:pt x="985211" y="660441"/>
                      </a:cubicBezTo>
                      <a:lnTo>
                        <a:pt x="985211" y="662631"/>
                      </a:lnTo>
                      <a:cubicBezTo>
                        <a:pt x="985211" y="944571"/>
                        <a:pt x="985211" y="1226607"/>
                        <a:pt x="985211" y="1508642"/>
                      </a:cubicBezTo>
                      <a:cubicBezTo>
                        <a:pt x="932347" y="1426060"/>
                        <a:pt x="854528" y="1362433"/>
                        <a:pt x="774994" y="1303759"/>
                      </a:cubicBezTo>
                      <a:cubicBezTo>
                        <a:pt x="759945" y="1292615"/>
                        <a:pt x="744705" y="1281756"/>
                        <a:pt x="729560" y="1270707"/>
                      </a:cubicBezTo>
                      <a:cubicBezTo>
                        <a:pt x="630786" y="1182792"/>
                        <a:pt x="518010" y="1108020"/>
                        <a:pt x="403995" y="1042298"/>
                      </a:cubicBezTo>
                      <a:cubicBezTo>
                        <a:pt x="392470" y="1034487"/>
                        <a:pt x="380945" y="1026582"/>
                        <a:pt x="369420" y="1018771"/>
                      </a:cubicBezTo>
                      <a:cubicBezTo>
                        <a:pt x="349798" y="1005531"/>
                        <a:pt x="331415" y="1037250"/>
                        <a:pt x="350846" y="1050489"/>
                      </a:cubicBezTo>
                      <a:cubicBezTo>
                        <a:pt x="356942" y="1054585"/>
                        <a:pt x="362943" y="1058776"/>
                        <a:pt x="368943" y="1062872"/>
                      </a:cubicBezTo>
                      <a:cubicBezTo>
                        <a:pt x="370658" y="1065158"/>
                        <a:pt x="373134" y="1067253"/>
                        <a:pt x="376563" y="1068873"/>
                      </a:cubicBezTo>
                      <a:cubicBezTo>
                        <a:pt x="379326" y="1070587"/>
                        <a:pt x="383707" y="1073159"/>
                        <a:pt x="386565" y="1074873"/>
                      </a:cubicBezTo>
                      <a:cubicBezTo>
                        <a:pt x="494007" y="1147930"/>
                        <a:pt x="600401" y="1222511"/>
                        <a:pt x="705747" y="1298711"/>
                      </a:cubicBezTo>
                      <a:cubicBezTo>
                        <a:pt x="718320" y="1309950"/>
                        <a:pt x="730703" y="1321285"/>
                        <a:pt x="742704" y="1333001"/>
                      </a:cubicBezTo>
                      <a:cubicBezTo>
                        <a:pt x="850623" y="1437204"/>
                        <a:pt x="917012" y="1570269"/>
                        <a:pt x="981210" y="1703809"/>
                      </a:cubicBezTo>
                      <a:cubicBezTo>
                        <a:pt x="982353" y="1706095"/>
                        <a:pt x="983687" y="1707905"/>
                        <a:pt x="985211" y="1709334"/>
                      </a:cubicBezTo>
                      <a:cubicBezTo>
                        <a:pt x="985211" y="1733432"/>
                        <a:pt x="985211" y="1757435"/>
                        <a:pt x="985211" y="1781533"/>
                      </a:cubicBezTo>
                      <a:cubicBezTo>
                        <a:pt x="985211" y="1998513"/>
                        <a:pt x="985211" y="2215587"/>
                        <a:pt x="985211" y="2432567"/>
                      </a:cubicBezTo>
                      <a:cubicBezTo>
                        <a:pt x="901010" y="2285406"/>
                        <a:pt x="755849" y="2183774"/>
                        <a:pt x="618022" y="2087286"/>
                      </a:cubicBezTo>
                      <a:cubicBezTo>
                        <a:pt x="567540" y="2051853"/>
                        <a:pt x="517724" y="2015658"/>
                        <a:pt x="468575" y="1978510"/>
                      </a:cubicBezTo>
                      <a:cubicBezTo>
                        <a:pt x="448572" y="1961841"/>
                        <a:pt x="428665" y="1945268"/>
                        <a:pt x="408853" y="1928504"/>
                      </a:cubicBezTo>
                      <a:cubicBezTo>
                        <a:pt x="320652" y="1853828"/>
                        <a:pt x="232355" y="1779152"/>
                        <a:pt x="144153" y="1704381"/>
                      </a:cubicBezTo>
                      <a:cubicBezTo>
                        <a:pt x="140248" y="1701047"/>
                        <a:pt x="135962" y="1699809"/>
                        <a:pt x="131771" y="1699904"/>
                      </a:cubicBezTo>
                      <a:cubicBezTo>
                        <a:pt x="97957" y="1669329"/>
                        <a:pt x="64524" y="1638372"/>
                        <a:pt x="31568" y="1606749"/>
                      </a:cubicBezTo>
                      <a:cubicBezTo>
                        <a:pt x="14518" y="1590366"/>
                        <a:pt x="-11485" y="1616274"/>
                        <a:pt x="5565" y="1632753"/>
                      </a:cubicBezTo>
                      <a:cubicBezTo>
                        <a:pt x="154821" y="1776104"/>
                        <a:pt x="313127" y="1909835"/>
                        <a:pt x="479433" y="2032898"/>
                      </a:cubicBezTo>
                      <a:cubicBezTo>
                        <a:pt x="524201" y="2071569"/>
                        <a:pt x="568397" y="2110812"/>
                        <a:pt x="611545" y="2151103"/>
                      </a:cubicBezTo>
                      <a:cubicBezTo>
                        <a:pt x="766136" y="2295407"/>
                        <a:pt x="864339" y="2492194"/>
                        <a:pt x="974257" y="2670406"/>
                      </a:cubicBezTo>
                      <a:cubicBezTo>
                        <a:pt x="976924" y="2674788"/>
                        <a:pt x="980925" y="2677264"/>
                        <a:pt x="985211" y="2678312"/>
                      </a:cubicBezTo>
                      <a:cubicBezTo>
                        <a:pt x="985211" y="2692885"/>
                        <a:pt x="985211" y="2707554"/>
                        <a:pt x="985211" y="2722127"/>
                      </a:cubicBezTo>
                      <a:cubicBezTo>
                        <a:pt x="985211" y="2916913"/>
                        <a:pt x="985211" y="3111604"/>
                        <a:pt x="985211" y="3306391"/>
                      </a:cubicBezTo>
                      <a:lnTo>
                        <a:pt x="985211" y="3350301"/>
                      </a:lnTo>
                      <a:cubicBezTo>
                        <a:pt x="985211" y="3380209"/>
                        <a:pt x="1009690" y="3404688"/>
                        <a:pt x="1039599" y="3404688"/>
                      </a:cubicBezTo>
                      <a:lnTo>
                        <a:pt x="1039599" y="3404688"/>
                      </a:lnTo>
                      <a:cubicBezTo>
                        <a:pt x="1069507" y="3404688"/>
                        <a:pt x="1093986" y="3380209"/>
                        <a:pt x="1093986" y="3350301"/>
                      </a:cubicBezTo>
                      <a:lnTo>
                        <a:pt x="1093986" y="2696410"/>
                      </a:lnTo>
                      <a:cubicBezTo>
                        <a:pt x="1095034" y="2558678"/>
                        <a:pt x="1093796" y="2420946"/>
                        <a:pt x="1090367" y="2283310"/>
                      </a:cubicBezTo>
                      <a:cubicBezTo>
                        <a:pt x="1093129" y="2176725"/>
                        <a:pt x="1095225" y="2070045"/>
                        <a:pt x="1096653" y="1963365"/>
                      </a:cubicBezTo>
                      <a:cubicBezTo>
                        <a:pt x="1161138" y="1820776"/>
                        <a:pt x="1257721" y="1697142"/>
                        <a:pt x="1361258" y="1580175"/>
                      </a:cubicBezTo>
                      <a:cubicBezTo>
                        <a:pt x="1402501" y="1538646"/>
                        <a:pt x="1443744" y="1497021"/>
                        <a:pt x="1484988" y="1455493"/>
                      </a:cubicBezTo>
                      <a:cubicBezTo>
                        <a:pt x="1656247" y="1282899"/>
                        <a:pt x="1827507" y="1110306"/>
                        <a:pt x="1998671" y="937713"/>
                      </a:cubicBezTo>
                      <a:cubicBezTo>
                        <a:pt x="2015530" y="920949"/>
                        <a:pt x="1989527" y="894946"/>
                        <a:pt x="1972858" y="911805"/>
                      </a:cubicBezTo>
                      <a:close/>
                      <a:moveTo>
                        <a:pt x="1053696" y="2285025"/>
                      </a:moveTo>
                      <a:cubicBezTo>
                        <a:pt x="1053410" y="2295217"/>
                        <a:pt x="1053124" y="2305408"/>
                        <a:pt x="1052934" y="2315695"/>
                      </a:cubicBezTo>
                      <a:cubicBezTo>
                        <a:pt x="1053029" y="2299788"/>
                        <a:pt x="1053124" y="2283787"/>
                        <a:pt x="1053315" y="2267880"/>
                      </a:cubicBezTo>
                      <a:cubicBezTo>
                        <a:pt x="1053410" y="2273595"/>
                        <a:pt x="1053600" y="2279310"/>
                        <a:pt x="1053696" y="2285025"/>
                      </a:cubicBezTo>
                      <a:close/>
                      <a:moveTo>
                        <a:pt x="985116" y="2594492"/>
                      </a:moveTo>
                      <a:cubicBezTo>
                        <a:pt x="985116" y="2594492"/>
                        <a:pt x="985211" y="2594492"/>
                        <a:pt x="985211" y="2594492"/>
                      </a:cubicBezTo>
                      <a:cubicBezTo>
                        <a:pt x="985211" y="2594587"/>
                        <a:pt x="985211" y="2594683"/>
                        <a:pt x="985211" y="2594778"/>
                      </a:cubicBezTo>
                      <a:cubicBezTo>
                        <a:pt x="985211" y="2594778"/>
                        <a:pt x="985211" y="2594587"/>
                        <a:pt x="985116" y="2594492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41D7143-DD62-4047-811C-F14D5749A6C5}"/>
                    </a:ext>
                  </a:extLst>
                </p:cNvPr>
                <p:cNvSpPr/>
                <p:nvPr/>
              </p:nvSpPr>
              <p:spPr>
                <a:xfrm>
                  <a:off x="5328470" y="2350431"/>
                  <a:ext cx="118341" cy="115921"/>
                </a:xfrm>
                <a:custGeom>
                  <a:avLst/>
                  <a:gdLst>
                    <a:gd name="connsiteX0" fmla="*/ 60584 w 118341"/>
                    <a:gd name="connsiteY0" fmla="*/ 61012 h 115921"/>
                    <a:gd name="connsiteX1" fmla="*/ 11149 w 118341"/>
                    <a:gd name="connsiteY1" fmla="*/ 70156 h 115921"/>
                    <a:gd name="connsiteX2" fmla="*/ 3148 w 118341"/>
                    <a:gd name="connsiteY2" fmla="*/ 76157 h 115921"/>
                    <a:gd name="connsiteX3" fmla="*/ 290 w 118341"/>
                    <a:gd name="connsiteY3" fmla="*/ 89301 h 115921"/>
                    <a:gd name="connsiteX4" fmla="*/ 24674 w 118341"/>
                    <a:gd name="connsiteY4" fmla="*/ 113114 h 115921"/>
                    <a:gd name="connsiteX5" fmla="*/ 62298 w 118341"/>
                    <a:gd name="connsiteY5" fmla="*/ 115495 h 115921"/>
                    <a:gd name="connsiteX6" fmla="*/ 113638 w 118341"/>
                    <a:gd name="connsiteY6" fmla="*/ 113114 h 115921"/>
                    <a:gd name="connsiteX7" fmla="*/ 117638 w 118341"/>
                    <a:gd name="connsiteY7" fmla="*/ 40819 h 115921"/>
                    <a:gd name="connsiteX8" fmla="*/ 105446 w 118341"/>
                    <a:gd name="connsiteY8" fmla="*/ 8243 h 115921"/>
                    <a:gd name="connsiteX9" fmla="*/ 71442 w 118341"/>
                    <a:gd name="connsiteY9" fmla="*/ 4624 h 115921"/>
                    <a:gd name="connsiteX10" fmla="*/ 62298 w 118341"/>
                    <a:gd name="connsiteY10" fmla="*/ 59583 h 115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341" h="115921">
                      <a:moveTo>
                        <a:pt x="60584" y="61012"/>
                      </a:moveTo>
                      <a:cubicBezTo>
                        <a:pt x="44105" y="58821"/>
                        <a:pt x="26389" y="62060"/>
                        <a:pt x="11149" y="70156"/>
                      </a:cubicBezTo>
                      <a:cubicBezTo>
                        <a:pt x="8196" y="71775"/>
                        <a:pt x="5148" y="73585"/>
                        <a:pt x="3148" y="76157"/>
                      </a:cubicBezTo>
                      <a:cubicBezTo>
                        <a:pt x="195" y="79967"/>
                        <a:pt x="-472" y="84920"/>
                        <a:pt x="290" y="89301"/>
                      </a:cubicBezTo>
                      <a:cubicBezTo>
                        <a:pt x="2195" y="101017"/>
                        <a:pt x="12863" y="109589"/>
                        <a:pt x="24674" y="113114"/>
                      </a:cubicBezTo>
                      <a:cubicBezTo>
                        <a:pt x="36485" y="116638"/>
                        <a:pt x="49534" y="116066"/>
                        <a:pt x="62298" y="115495"/>
                      </a:cubicBezTo>
                      <a:cubicBezTo>
                        <a:pt x="79443" y="114733"/>
                        <a:pt x="96493" y="113876"/>
                        <a:pt x="113638" y="113114"/>
                      </a:cubicBezTo>
                      <a:cubicBezTo>
                        <a:pt x="116114" y="93206"/>
                        <a:pt x="119924" y="60345"/>
                        <a:pt x="117638" y="40819"/>
                      </a:cubicBezTo>
                      <a:cubicBezTo>
                        <a:pt x="116209" y="29008"/>
                        <a:pt x="113733" y="16721"/>
                        <a:pt x="105446" y="8243"/>
                      </a:cubicBezTo>
                      <a:cubicBezTo>
                        <a:pt x="97255" y="-234"/>
                        <a:pt x="81729" y="-3377"/>
                        <a:pt x="71442" y="4624"/>
                      </a:cubicBezTo>
                      <a:cubicBezTo>
                        <a:pt x="58679" y="14530"/>
                        <a:pt x="57917" y="45581"/>
                        <a:pt x="62298" y="59583"/>
                      </a:cubicBezTo>
                    </a:path>
                  </a:pathLst>
                </a:custGeom>
                <a:solidFill>
                  <a:srgbClr val="FF5A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2BFEF65-19E3-4F3F-B9E7-6069BFD29F82}"/>
                    </a:ext>
                  </a:extLst>
                </p:cNvPr>
                <p:cNvSpPr/>
                <p:nvPr/>
              </p:nvSpPr>
              <p:spPr>
                <a:xfrm>
                  <a:off x="6585484" y="1912995"/>
                  <a:ext cx="164637" cy="166082"/>
                </a:xfrm>
                <a:custGeom>
                  <a:avLst/>
                  <a:gdLst>
                    <a:gd name="connsiteX0" fmla="*/ 77634 w 164637"/>
                    <a:gd name="connsiteY0" fmla="*/ 84777 h 166082"/>
                    <a:gd name="connsiteX1" fmla="*/ 63633 w 164637"/>
                    <a:gd name="connsiteY1" fmla="*/ 15340 h 166082"/>
                    <a:gd name="connsiteX2" fmla="*/ 54965 w 164637"/>
                    <a:gd name="connsiteY2" fmla="*/ 4196 h 166082"/>
                    <a:gd name="connsiteX3" fmla="*/ 36391 w 164637"/>
                    <a:gd name="connsiteY3" fmla="*/ 481 h 166082"/>
                    <a:gd name="connsiteX4" fmla="*/ 3434 w 164637"/>
                    <a:gd name="connsiteY4" fmla="*/ 35438 h 166082"/>
                    <a:gd name="connsiteX5" fmla="*/ 1053 w 164637"/>
                    <a:gd name="connsiteY5" fmla="*/ 88492 h 166082"/>
                    <a:gd name="connsiteX6" fmla="*/ 5720 w 164637"/>
                    <a:gd name="connsiteY6" fmla="*/ 160787 h 166082"/>
                    <a:gd name="connsiteX7" fmla="*/ 107733 w 164637"/>
                    <a:gd name="connsiteY7" fmla="*/ 164692 h 166082"/>
                    <a:gd name="connsiteX8" fmla="*/ 153453 w 164637"/>
                    <a:gd name="connsiteY8" fmla="*/ 146785 h 166082"/>
                    <a:gd name="connsiteX9" fmla="*/ 157835 w 164637"/>
                    <a:gd name="connsiteY9" fmla="*/ 98779 h 166082"/>
                    <a:gd name="connsiteX10" fmla="*/ 80111 w 164637"/>
                    <a:gd name="connsiteY10" fmla="*/ 87159 h 166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4637" h="166082">
                      <a:moveTo>
                        <a:pt x="77634" y="84777"/>
                      </a:moveTo>
                      <a:cubicBezTo>
                        <a:pt x="80396" y="61536"/>
                        <a:pt x="75348" y="36676"/>
                        <a:pt x="63633" y="15340"/>
                      </a:cubicBezTo>
                      <a:cubicBezTo>
                        <a:pt x="61346" y="11149"/>
                        <a:pt x="58679" y="6958"/>
                        <a:pt x="54965" y="4196"/>
                      </a:cubicBezTo>
                      <a:cubicBezTo>
                        <a:pt x="49535" y="100"/>
                        <a:pt x="42582" y="-662"/>
                        <a:pt x="36391" y="481"/>
                      </a:cubicBezTo>
                      <a:cubicBezTo>
                        <a:pt x="19818" y="3529"/>
                        <a:pt x="8102" y="18579"/>
                        <a:pt x="3434" y="35438"/>
                      </a:cubicBezTo>
                      <a:cubicBezTo>
                        <a:pt x="-1233" y="52202"/>
                        <a:pt x="-185" y="70585"/>
                        <a:pt x="1053" y="88492"/>
                      </a:cubicBezTo>
                      <a:cubicBezTo>
                        <a:pt x="2577" y="112590"/>
                        <a:pt x="4101" y="136689"/>
                        <a:pt x="5720" y="160787"/>
                      </a:cubicBezTo>
                      <a:cubicBezTo>
                        <a:pt x="33915" y="163835"/>
                        <a:pt x="80206" y="168407"/>
                        <a:pt x="107733" y="164692"/>
                      </a:cubicBezTo>
                      <a:cubicBezTo>
                        <a:pt x="124402" y="162406"/>
                        <a:pt x="141642" y="158596"/>
                        <a:pt x="153453" y="146785"/>
                      </a:cubicBezTo>
                      <a:cubicBezTo>
                        <a:pt x="165264" y="134974"/>
                        <a:pt x="169265" y="113067"/>
                        <a:pt x="157835" y="98779"/>
                      </a:cubicBezTo>
                      <a:cubicBezTo>
                        <a:pt x="143643" y="80967"/>
                        <a:pt x="99827" y="80682"/>
                        <a:pt x="80111" y="87159"/>
                      </a:cubicBezTo>
                    </a:path>
                  </a:pathLst>
                </a:custGeom>
                <a:solidFill>
                  <a:srgbClr val="FF5A6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grpSp>
              <p:nvGrpSpPr>
                <p:cNvPr id="60" name="Graphic 20">
                  <a:extLst>
                    <a:ext uri="{FF2B5EF4-FFF2-40B4-BE49-F238E27FC236}">
                      <a16:creationId xmlns:a16="http://schemas.microsoft.com/office/drawing/2014/main" id="{4381D6CB-FDA8-4C17-84A4-4D4E666C248F}"/>
                    </a:ext>
                  </a:extLst>
                </p:cNvPr>
                <p:cNvGrpSpPr/>
                <p:nvPr/>
              </p:nvGrpSpPr>
              <p:grpSpPr>
                <a:xfrm>
                  <a:off x="4965223" y="1333072"/>
                  <a:ext cx="2315337" cy="2564827"/>
                  <a:chOff x="4965223" y="1333072"/>
                  <a:chExt cx="2315337" cy="2564827"/>
                </a:xfrm>
                <a:solidFill>
                  <a:srgbClr val="44609E"/>
                </a:solidFill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CB6BC568-D7AD-4C3A-A578-C0152CCD5352}"/>
                      </a:ext>
                    </a:extLst>
                  </p:cNvPr>
                  <p:cNvSpPr/>
                  <p:nvPr/>
                </p:nvSpPr>
                <p:spPr>
                  <a:xfrm>
                    <a:off x="5792625" y="2107231"/>
                    <a:ext cx="291182" cy="309773"/>
                  </a:xfrm>
                  <a:custGeom>
                    <a:avLst/>
                    <a:gdLst>
                      <a:gd name="connsiteX0" fmla="*/ 134592 w 291182"/>
                      <a:gd name="connsiteY0" fmla="*/ 163718 h 309773"/>
                      <a:gd name="connsiteX1" fmla="*/ 19625 w 291182"/>
                      <a:gd name="connsiteY1" fmla="*/ 212677 h 309773"/>
                      <a:gd name="connsiteX2" fmla="*/ 3432 w 291182"/>
                      <a:gd name="connsiteY2" fmla="*/ 231631 h 309773"/>
                      <a:gd name="connsiteX3" fmla="*/ 3528 w 291182"/>
                      <a:gd name="connsiteY3" fmla="*/ 265064 h 309773"/>
                      <a:gd name="connsiteX4" fmla="*/ 75537 w 291182"/>
                      <a:gd name="connsiteY4" fmla="*/ 309451 h 309773"/>
                      <a:gd name="connsiteX5" fmla="*/ 168120 w 291182"/>
                      <a:gd name="connsiteY5" fmla="*/ 294687 h 309773"/>
                      <a:gd name="connsiteX6" fmla="*/ 291183 w 291182"/>
                      <a:gd name="connsiteY6" fmla="*/ 260873 h 309773"/>
                      <a:gd name="connsiteX7" fmla="*/ 261560 w 291182"/>
                      <a:gd name="connsiteY7" fmla="*/ 83327 h 309773"/>
                      <a:gd name="connsiteX8" fmla="*/ 214316 w 291182"/>
                      <a:gd name="connsiteY8" fmla="*/ 10842 h 309773"/>
                      <a:gd name="connsiteX9" fmla="*/ 129925 w 291182"/>
                      <a:gd name="connsiteY9" fmla="*/ 20462 h 309773"/>
                      <a:gd name="connsiteX10" fmla="*/ 137545 w 291182"/>
                      <a:gd name="connsiteY10" fmla="*/ 158765 h 309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1182" h="309773">
                        <a:moveTo>
                          <a:pt x="134592" y="163718"/>
                        </a:moveTo>
                        <a:cubicBezTo>
                          <a:pt x="93444" y="167242"/>
                          <a:pt x="52296" y="184864"/>
                          <a:pt x="19625" y="212677"/>
                        </a:cubicBezTo>
                        <a:cubicBezTo>
                          <a:pt x="13243" y="218106"/>
                          <a:pt x="6957" y="224202"/>
                          <a:pt x="3432" y="231631"/>
                        </a:cubicBezTo>
                        <a:cubicBezTo>
                          <a:pt x="-1711" y="242395"/>
                          <a:pt x="-568" y="254777"/>
                          <a:pt x="3528" y="265064"/>
                        </a:cubicBezTo>
                        <a:cubicBezTo>
                          <a:pt x="14577" y="292496"/>
                          <a:pt x="44961" y="307355"/>
                          <a:pt x="75537" y="309451"/>
                        </a:cubicBezTo>
                        <a:cubicBezTo>
                          <a:pt x="106207" y="311546"/>
                          <a:pt x="137449" y="303069"/>
                          <a:pt x="168120" y="294687"/>
                        </a:cubicBezTo>
                        <a:cubicBezTo>
                          <a:pt x="209172" y="283447"/>
                          <a:pt x="250225" y="272208"/>
                          <a:pt x="291183" y="260873"/>
                        </a:cubicBezTo>
                        <a:cubicBezTo>
                          <a:pt x="286325" y="211153"/>
                          <a:pt x="277753" y="129523"/>
                          <a:pt x="261560" y="83327"/>
                        </a:cubicBezTo>
                        <a:cubicBezTo>
                          <a:pt x="251749" y="55419"/>
                          <a:pt x="238891" y="27034"/>
                          <a:pt x="214316" y="10842"/>
                        </a:cubicBezTo>
                        <a:cubicBezTo>
                          <a:pt x="189742" y="-5351"/>
                          <a:pt x="150499" y="-4398"/>
                          <a:pt x="129925" y="20462"/>
                        </a:cubicBezTo>
                        <a:cubicBezTo>
                          <a:pt x="104302" y="51323"/>
                          <a:pt x="119447" y="127047"/>
                          <a:pt x="137545" y="15876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DDECEB85-79D7-42B3-BF25-DB4B2009307D}"/>
                      </a:ext>
                    </a:extLst>
                  </p:cNvPr>
                  <p:cNvSpPr/>
                  <p:nvPr/>
                </p:nvSpPr>
                <p:spPr>
                  <a:xfrm>
                    <a:off x="5494367" y="3263620"/>
                    <a:ext cx="230264" cy="189572"/>
                  </a:xfrm>
                  <a:custGeom>
                    <a:avLst/>
                    <a:gdLst>
                      <a:gd name="connsiteX0" fmla="*/ 111762 w 230264"/>
                      <a:gd name="connsiteY0" fmla="*/ 64605 h 189572"/>
                      <a:gd name="connsiteX1" fmla="*/ 50135 w 230264"/>
                      <a:gd name="connsiteY1" fmla="*/ 5169 h 189572"/>
                      <a:gd name="connsiteX2" fmla="*/ 33847 w 230264"/>
                      <a:gd name="connsiteY2" fmla="*/ 25 h 189572"/>
                      <a:gd name="connsiteX3" fmla="*/ 12797 w 230264"/>
                      <a:gd name="connsiteY3" fmla="*/ 9074 h 189572"/>
                      <a:gd name="connsiteX4" fmla="*/ 4034 w 230264"/>
                      <a:gd name="connsiteY4" fmla="*/ 66414 h 189572"/>
                      <a:gd name="connsiteX5" fmla="*/ 38133 w 230264"/>
                      <a:gd name="connsiteY5" fmla="*/ 120897 h 189572"/>
                      <a:gd name="connsiteX6" fmla="*/ 92331 w 230264"/>
                      <a:gd name="connsiteY6" fmla="*/ 189573 h 189572"/>
                      <a:gd name="connsiteX7" fmla="*/ 196439 w 230264"/>
                      <a:gd name="connsiteY7" fmla="*/ 123374 h 189572"/>
                      <a:gd name="connsiteX8" fmla="*/ 229586 w 230264"/>
                      <a:gd name="connsiteY8" fmla="*/ 74225 h 189572"/>
                      <a:gd name="connsiteX9" fmla="*/ 200916 w 230264"/>
                      <a:gd name="connsiteY9" fmla="*/ 23552 h 189572"/>
                      <a:gd name="connsiteX10" fmla="*/ 115667 w 230264"/>
                      <a:gd name="connsiteY10" fmla="*/ 65367 h 18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264" h="189572">
                        <a:moveTo>
                          <a:pt x="111762" y="64605"/>
                        </a:moveTo>
                        <a:cubicBezTo>
                          <a:pt x="98522" y="39649"/>
                          <a:pt x="76424" y="18313"/>
                          <a:pt x="50135" y="5169"/>
                        </a:cubicBezTo>
                        <a:cubicBezTo>
                          <a:pt x="44991" y="2597"/>
                          <a:pt x="39467" y="311"/>
                          <a:pt x="33847" y="25"/>
                        </a:cubicBezTo>
                        <a:cubicBezTo>
                          <a:pt x="25656" y="-356"/>
                          <a:pt x="18226" y="3645"/>
                          <a:pt x="12797" y="9074"/>
                        </a:cubicBezTo>
                        <a:cubicBezTo>
                          <a:pt x="-1586" y="23457"/>
                          <a:pt x="-2824" y="46507"/>
                          <a:pt x="4034" y="66414"/>
                        </a:cubicBezTo>
                        <a:cubicBezTo>
                          <a:pt x="10892" y="86322"/>
                          <a:pt x="24608" y="103848"/>
                          <a:pt x="38133" y="120897"/>
                        </a:cubicBezTo>
                        <a:cubicBezTo>
                          <a:pt x="56231" y="143757"/>
                          <a:pt x="74328" y="166617"/>
                          <a:pt x="92331" y="189573"/>
                        </a:cubicBezTo>
                        <a:cubicBezTo>
                          <a:pt x="122430" y="173190"/>
                          <a:pt x="171674" y="145948"/>
                          <a:pt x="196439" y="123374"/>
                        </a:cubicBezTo>
                        <a:cubicBezTo>
                          <a:pt x="211488" y="109753"/>
                          <a:pt x="225871" y="94037"/>
                          <a:pt x="229586" y="74225"/>
                        </a:cubicBezTo>
                        <a:cubicBezTo>
                          <a:pt x="233205" y="54413"/>
                          <a:pt x="222156" y="29934"/>
                          <a:pt x="200916" y="23552"/>
                        </a:cubicBezTo>
                        <a:cubicBezTo>
                          <a:pt x="174531" y="15646"/>
                          <a:pt x="130812" y="45459"/>
                          <a:pt x="115667" y="6536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1EA43166-BA9A-42C9-BCD2-9D84D057C8BD}"/>
                      </a:ext>
                    </a:extLst>
                  </p:cNvPr>
                  <p:cNvSpPr/>
                  <p:nvPr/>
                </p:nvSpPr>
                <p:spPr>
                  <a:xfrm>
                    <a:off x="5823170" y="2593155"/>
                    <a:ext cx="230264" cy="189572"/>
                  </a:xfrm>
                  <a:custGeom>
                    <a:avLst/>
                    <a:gdLst>
                      <a:gd name="connsiteX0" fmla="*/ 111762 w 230264"/>
                      <a:gd name="connsiteY0" fmla="*/ 64605 h 189572"/>
                      <a:gd name="connsiteX1" fmla="*/ 50135 w 230264"/>
                      <a:gd name="connsiteY1" fmla="*/ 5169 h 189572"/>
                      <a:gd name="connsiteX2" fmla="*/ 33847 w 230264"/>
                      <a:gd name="connsiteY2" fmla="*/ 25 h 189572"/>
                      <a:gd name="connsiteX3" fmla="*/ 12797 w 230264"/>
                      <a:gd name="connsiteY3" fmla="*/ 9074 h 189572"/>
                      <a:gd name="connsiteX4" fmla="*/ 4034 w 230264"/>
                      <a:gd name="connsiteY4" fmla="*/ 66414 h 189572"/>
                      <a:gd name="connsiteX5" fmla="*/ 38133 w 230264"/>
                      <a:gd name="connsiteY5" fmla="*/ 120897 h 189572"/>
                      <a:gd name="connsiteX6" fmla="*/ 92331 w 230264"/>
                      <a:gd name="connsiteY6" fmla="*/ 189573 h 189572"/>
                      <a:gd name="connsiteX7" fmla="*/ 196439 w 230264"/>
                      <a:gd name="connsiteY7" fmla="*/ 123374 h 189572"/>
                      <a:gd name="connsiteX8" fmla="*/ 229586 w 230264"/>
                      <a:gd name="connsiteY8" fmla="*/ 74225 h 189572"/>
                      <a:gd name="connsiteX9" fmla="*/ 200916 w 230264"/>
                      <a:gd name="connsiteY9" fmla="*/ 23552 h 189572"/>
                      <a:gd name="connsiteX10" fmla="*/ 115667 w 230264"/>
                      <a:gd name="connsiteY10" fmla="*/ 65367 h 18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264" h="189572">
                        <a:moveTo>
                          <a:pt x="111762" y="64605"/>
                        </a:moveTo>
                        <a:cubicBezTo>
                          <a:pt x="98522" y="39649"/>
                          <a:pt x="76424" y="18313"/>
                          <a:pt x="50135" y="5169"/>
                        </a:cubicBezTo>
                        <a:cubicBezTo>
                          <a:pt x="44991" y="2597"/>
                          <a:pt x="39467" y="311"/>
                          <a:pt x="33847" y="25"/>
                        </a:cubicBezTo>
                        <a:cubicBezTo>
                          <a:pt x="25656" y="-356"/>
                          <a:pt x="18226" y="3645"/>
                          <a:pt x="12797" y="9074"/>
                        </a:cubicBezTo>
                        <a:cubicBezTo>
                          <a:pt x="-1586" y="23457"/>
                          <a:pt x="-2824" y="46507"/>
                          <a:pt x="4034" y="66414"/>
                        </a:cubicBezTo>
                        <a:cubicBezTo>
                          <a:pt x="10892" y="86322"/>
                          <a:pt x="24608" y="103848"/>
                          <a:pt x="38133" y="120897"/>
                        </a:cubicBezTo>
                        <a:cubicBezTo>
                          <a:pt x="56231" y="143757"/>
                          <a:pt x="74328" y="166617"/>
                          <a:pt x="92331" y="189573"/>
                        </a:cubicBezTo>
                        <a:cubicBezTo>
                          <a:pt x="122430" y="173190"/>
                          <a:pt x="171674" y="145948"/>
                          <a:pt x="196439" y="123374"/>
                        </a:cubicBezTo>
                        <a:cubicBezTo>
                          <a:pt x="211488" y="109753"/>
                          <a:pt x="225871" y="94037"/>
                          <a:pt x="229586" y="74225"/>
                        </a:cubicBezTo>
                        <a:cubicBezTo>
                          <a:pt x="233205" y="54413"/>
                          <a:pt x="222156" y="29934"/>
                          <a:pt x="200916" y="23552"/>
                        </a:cubicBezTo>
                        <a:cubicBezTo>
                          <a:pt x="174531" y="15646"/>
                          <a:pt x="130812" y="45459"/>
                          <a:pt x="115667" y="6536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38A22681-7B3D-4598-9DCB-EBB298CA65C1}"/>
                      </a:ext>
                    </a:extLst>
                  </p:cNvPr>
                  <p:cNvSpPr/>
                  <p:nvPr/>
                </p:nvSpPr>
                <p:spPr>
                  <a:xfrm>
                    <a:off x="6898100" y="2349013"/>
                    <a:ext cx="195998" cy="205626"/>
                  </a:xfrm>
                  <a:custGeom>
                    <a:avLst/>
                    <a:gdLst>
                      <a:gd name="connsiteX0" fmla="*/ 94964 w 195998"/>
                      <a:gd name="connsiteY0" fmla="*/ 106150 h 205626"/>
                      <a:gd name="connsiteX1" fmla="*/ 85630 w 195998"/>
                      <a:gd name="connsiteY1" fmla="*/ 21091 h 205626"/>
                      <a:gd name="connsiteX2" fmla="*/ 76391 w 195998"/>
                      <a:gd name="connsiteY2" fmla="*/ 6709 h 205626"/>
                      <a:gd name="connsiteX3" fmla="*/ 54388 w 195998"/>
                      <a:gd name="connsiteY3" fmla="*/ 136 h 205626"/>
                      <a:gd name="connsiteX4" fmla="*/ 10954 w 195998"/>
                      <a:gd name="connsiteY4" fmla="*/ 38617 h 205626"/>
                      <a:gd name="connsiteX5" fmla="*/ 2286 w 195998"/>
                      <a:gd name="connsiteY5" fmla="*/ 102244 h 205626"/>
                      <a:gd name="connsiteX6" fmla="*/ 0 w 195998"/>
                      <a:gd name="connsiteY6" fmla="*/ 189684 h 205626"/>
                      <a:gd name="connsiteX7" fmla="*/ 122396 w 195998"/>
                      <a:gd name="connsiteY7" fmla="*/ 205495 h 205626"/>
                      <a:gd name="connsiteX8" fmla="*/ 179356 w 195998"/>
                      <a:gd name="connsiteY8" fmla="*/ 188922 h 205626"/>
                      <a:gd name="connsiteX9" fmla="*/ 189833 w 195998"/>
                      <a:gd name="connsiteY9" fmla="*/ 131677 h 205626"/>
                      <a:gd name="connsiteX10" fmla="*/ 97631 w 195998"/>
                      <a:gd name="connsiteY10" fmla="*/ 109293 h 20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5998" h="205626">
                        <a:moveTo>
                          <a:pt x="94964" y="106150"/>
                        </a:moveTo>
                        <a:cubicBezTo>
                          <a:pt x="100775" y="78432"/>
                          <a:pt x="97441" y="47952"/>
                          <a:pt x="85630" y="21091"/>
                        </a:cubicBezTo>
                        <a:cubicBezTo>
                          <a:pt x="83344" y="15853"/>
                          <a:pt x="80582" y="10519"/>
                          <a:pt x="76391" y="6709"/>
                        </a:cubicBezTo>
                        <a:cubicBezTo>
                          <a:pt x="70295" y="1184"/>
                          <a:pt x="62008" y="-530"/>
                          <a:pt x="54388" y="136"/>
                        </a:cubicBezTo>
                        <a:cubicBezTo>
                          <a:pt x="34195" y="1946"/>
                          <a:pt x="18383" y="18901"/>
                          <a:pt x="10954" y="38617"/>
                        </a:cubicBezTo>
                        <a:cubicBezTo>
                          <a:pt x="3524" y="58334"/>
                          <a:pt x="2858" y="80527"/>
                          <a:pt x="2286" y="102244"/>
                        </a:cubicBezTo>
                        <a:cubicBezTo>
                          <a:pt x="1524" y="131391"/>
                          <a:pt x="762" y="160537"/>
                          <a:pt x="0" y="189684"/>
                        </a:cubicBezTo>
                        <a:cubicBezTo>
                          <a:pt x="33528" y="196351"/>
                          <a:pt x="88868" y="206924"/>
                          <a:pt x="122396" y="205495"/>
                        </a:cubicBezTo>
                        <a:cubicBezTo>
                          <a:pt x="142685" y="204638"/>
                          <a:pt x="163830" y="201781"/>
                          <a:pt x="179356" y="188922"/>
                        </a:cubicBezTo>
                        <a:cubicBezTo>
                          <a:pt x="194882" y="176063"/>
                          <a:pt x="202025" y="150060"/>
                          <a:pt x="189833" y="131677"/>
                        </a:cubicBezTo>
                        <a:cubicBezTo>
                          <a:pt x="174688" y="108721"/>
                          <a:pt x="122015" y="103673"/>
                          <a:pt x="97631" y="109293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9A072832-A7BB-467F-A383-05721F4E8E51}"/>
                      </a:ext>
                    </a:extLst>
                  </p:cNvPr>
                  <p:cNvSpPr/>
                  <p:nvPr/>
                </p:nvSpPr>
                <p:spPr>
                  <a:xfrm>
                    <a:off x="5469466" y="2389804"/>
                    <a:ext cx="156950" cy="123652"/>
                  </a:xfrm>
                  <a:custGeom>
                    <a:avLst/>
                    <a:gdLst>
                      <a:gd name="connsiteX0" fmla="*/ 77512 w 156950"/>
                      <a:gd name="connsiteY0" fmla="*/ 38403 h 123652"/>
                      <a:gd name="connsiteX1" fmla="*/ 29316 w 156950"/>
                      <a:gd name="connsiteY1" fmla="*/ 6399 h 123652"/>
                      <a:gd name="connsiteX2" fmla="*/ 17886 w 156950"/>
                      <a:gd name="connsiteY2" fmla="*/ 4971 h 123652"/>
                      <a:gd name="connsiteX3" fmla="*/ 5027 w 156950"/>
                      <a:gd name="connsiteY3" fmla="*/ 13543 h 123652"/>
                      <a:gd name="connsiteX4" fmla="*/ 6170 w 156950"/>
                      <a:gd name="connsiteY4" fmla="*/ 52691 h 123652"/>
                      <a:gd name="connsiteX5" fmla="*/ 35412 w 156950"/>
                      <a:gd name="connsiteY5" fmla="*/ 84695 h 123652"/>
                      <a:gd name="connsiteX6" fmla="*/ 79798 w 156950"/>
                      <a:gd name="connsiteY6" fmla="*/ 123652 h 123652"/>
                      <a:gd name="connsiteX7" fmla="*/ 140949 w 156950"/>
                      <a:gd name="connsiteY7" fmla="*/ 66978 h 123652"/>
                      <a:gd name="connsiteX8" fmla="*/ 156951 w 156950"/>
                      <a:gd name="connsiteY8" fmla="*/ 30307 h 123652"/>
                      <a:gd name="connsiteX9" fmla="*/ 131805 w 156950"/>
                      <a:gd name="connsiteY9" fmla="*/ 113 h 123652"/>
                      <a:gd name="connsiteX10" fmla="*/ 80274 w 156950"/>
                      <a:gd name="connsiteY10" fmla="*/ 38213 h 123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950" h="123652">
                        <a:moveTo>
                          <a:pt x="77512" y="38403"/>
                        </a:moveTo>
                        <a:cubicBezTo>
                          <a:pt x="65701" y="23449"/>
                          <a:pt x="48461" y="11924"/>
                          <a:pt x="29316" y="6399"/>
                        </a:cubicBezTo>
                        <a:cubicBezTo>
                          <a:pt x="25601" y="5352"/>
                          <a:pt x="21696" y="4494"/>
                          <a:pt x="17886" y="4971"/>
                        </a:cubicBezTo>
                        <a:cubicBezTo>
                          <a:pt x="12361" y="5733"/>
                          <a:pt x="7884" y="9257"/>
                          <a:pt x="5027" y="13543"/>
                        </a:cubicBezTo>
                        <a:cubicBezTo>
                          <a:pt x="-2784" y="24783"/>
                          <a:pt x="-783" y="40308"/>
                          <a:pt x="6170" y="52691"/>
                        </a:cubicBezTo>
                        <a:cubicBezTo>
                          <a:pt x="13123" y="65073"/>
                          <a:pt x="24363" y="74979"/>
                          <a:pt x="35412" y="84695"/>
                        </a:cubicBezTo>
                        <a:cubicBezTo>
                          <a:pt x="50176" y="97649"/>
                          <a:pt x="65034" y="110698"/>
                          <a:pt x="79798" y="123652"/>
                        </a:cubicBezTo>
                        <a:cubicBezTo>
                          <a:pt x="97801" y="109174"/>
                          <a:pt x="127138" y="85076"/>
                          <a:pt x="140949" y="66978"/>
                        </a:cubicBezTo>
                        <a:cubicBezTo>
                          <a:pt x="149235" y="56120"/>
                          <a:pt x="156951" y="43928"/>
                          <a:pt x="156951" y="30307"/>
                        </a:cubicBezTo>
                        <a:cubicBezTo>
                          <a:pt x="156951" y="16686"/>
                          <a:pt x="146568" y="1732"/>
                          <a:pt x="131805" y="113"/>
                        </a:cubicBezTo>
                        <a:cubicBezTo>
                          <a:pt x="113326" y="-1887"/>
                          <a:pt x="87894" y="23163"/>
                          <a:pt x="80274" y="38213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090750BD-46C7-4F45-BC77-5BF71564C6E5}"/>
                      </a:ext>
                    </a:extLst>
                  </p:cNvPr>
                  <p:cNvSpPr/>
                  <p:nvPr/>
                </p:nvSpPr>
                <p:spPr>
                  <a:xfrm>
                    <a:off x="5547803" y="2445239"/>
                    <a:ext cx="292063" cy="277957"/>
                  </a:xfrm>
                  <a:custGeom>
                    <a:avLst/>
                    <a:gdLst>
                      <a:gd name="connsiteX0" fmla="*/ 151004 w 292063"/>
                      <a:gd name="connsiteY0" fmla="*/ 142036 h 277957"/>
                      <a:gd name="connsiteX1" fmla="*/ 30417 w 292063"/>
                      <a:gd name="connsiteY1" fmla="*/ 153656 h 277957"/>
                      <a:gd name="connsiteX2" fmla="*/ 9843 w 292063"/>
                      <a:gd name="connsiteY2" fmla="*/ 166420 h 277957"/>
                      <a:gd name="connsiteX3" fmla="*/ 128 w 292063"/>
                      <a:gd name="connsiteY3" fmla="*/ 197376 h 277957"/>
                      <a:gd name="connsiteX4" fmla="*/ 53658 w 292063"/>
                      <a:gd name="connsiteY4" fmla="*/ 259574 h 277957"/>
                      <a:gd name="connsiteX5" fmla="*/ 143574 w 292063"/>
                      <a:gd name="connsiteY5" fmla="*/ 273100 h 277957"/>
                      <a:gd name="connsiteX6" fmla="*/ 267304 w 292063"/>
                      <a:gd name="connsiteY6" fmla="*/ 277957 h 277957"/>
                      <a:gd name="connsiteX7" fmla="*/ 291974 w 292063"/>
                      <a:gd name="connsiteY7" fmla="*/ 105079 h 277957"/>
                      <a:gd name="connsiteX8" fmla="*/ 269590 w 292063"/>
                      <a:gd name="connsiteY8" fmla="*/ 24211 h 277957"/>
                      <a:gd name="connsiteX9" fmla="*/ 188723 w 292063"/>
                      <a:gd name="connsiteY9" fmla="*/ 8304 h 277957"/>
                      <a:gd name="connsiteX10" fmla="*/ 155290 w 292063"/>
                      <a:gd name="connsiteY10" fmla="*/ 138416 h 277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92063" h="277957">
                        <a:moveTo>
                          <a:pt x="151004" y="142036"/>
                        </a:moveTo>
                        <a:cubicBezTo>
                          <a:pt x="111951" y="133273"/>
                          <a:pt x="68708" y="137463"/>
                          <a:pt x="30417" y="153656"/>
                        </a:cubicBezTo>
                        <a:cubicBezTo>
                          <a:pt x="22893" y="156799"/>
                          <a:pt x="15368" y="160609"/>
                          <a:pt x="9843" y="166420"/>
                        </a:cubicBezTo>
                        <a:cubicBezTo>
                          <a:pt x="1937" y="174897"/>
                          <a:pt x="-634" y="186613"/>
                          <a:pt x="128" y="197376"/>
                        </a:cubicBezTo>
                        <a:cubicBezTo>
                          <a:pt x="2319" y="226046"/>
                          <a:pt x="25940" y="248620"/>
                          <a:pt x="53658" y="259574"/>
                        </a:cubicBezTo>
                        <a:cubicBezTo>
                          <a:pt x="81376" y="270528"/>
                          <a:pt x="112808" y="271861"/>
                          <a:pt x="143574" y="273100"/>
                        </a:cubicBezTo>
                        <a:cubicBezTo>
                          <a:pt x="184818" y="274719"/>
                          <a:pt x="226061" y="276338"/>
                          <a:pt x="267304" y="277957"/>
                        </a:cubicBezTo>
                        <a:cubicBezTo>
                          <a:pt x="277401" y="230618"/>
                          <a:pt x="293402" y="152513"/>
                          <a:pt x="291974" y="105079"/>
                        </a:cubicBezTo>
                        <a:cubicBezTo>
                          <a:pt x="291116" y="76408"/>
                          <a:pt x="287497" y="46404"/>
                          <a:pt x="269590" y="24211"/>
                        </a:cubicBezTo>
                        <a:cubicBezTo>
                          <a:pt x="251683" y="2018"/>
                          <a:pt x="215107" y="-8555"/>
                          <a:pt x="188723" y="8304"/>
                        </a:cubicBezTo>
                        <a:cubicBezTo>
                          <a:pt x="155957" y="29355"/>
                          <a:pt x="147765" y="103745"/>
                          <a:pt x="155290" y="138416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744A3EC4-C119-4B81-A8C6-F8654AC3C83C}"/>
                      </a:ext>
                    </a:extLst>
                  </p:cNvPr>
                  <p:cNvSpPr/>
                  <p:nvPr/>
                </p:nvSpPr>
                <p:spPr>
                  <a:xfrm>
                    <a:off x="6462417" y="2554491"/>
                    <a:ext cx="326488" cy="266812"/>
                  </a:xfrm>
                  <a:custGeom>
                    <a:avLst/>
                    <a:gdLst>
                      <a:gd name="connsiteX0" fmla="*/ 158792 w 326488"/>
                      <a:gd name="connsiteY0" fmla="*/ 89648 h 266812"/>
                      <a:gd name="connsiteX1" fmla="*/ 70209 w 326488"/>
                      <a:gd name="connsiteY1" fmla="*/ 6971 h 266812"/>
                      <a:gd name="connsiteX2" fmla="*/ 46968 w 326488"/>
                      <a:gd name="connsiteY2" fmla="*/ 17 h 266812"/>
                      <a:gd name="connsiteX3" fmla="*/ 17345 w 326488"/>
                      <a:gd name="connsiteY3" fmla="*/ 13257 h 266812"/>
                      <a:gd name="connsiteX4" fmla="*/ 6201 w 326488"/>
                      <a:gd name="connsiteY4" fmla="*/ 94601 h 266812"/>
                      <a:gd name="connsiteX5" fmla="*/ 55636 w 326488"/>
                      <a:gd name="connsiteY5" fmla="*/ 170896 h 266812"/>
                      <a:gd name="connsiteX6" fmla="*/ 133931 w 326488"/>
                      <a:gd name="connsiteY6" fmla="*/ 266813 h 266812"/>
                      <a:gd name="connsiteX7" fmla="*/ 279854 w 326488"/>
                      <a:gd name="connsiteY7" fmla="*/ 170801 h 266812"/>
                      <a:gd name="connsiteX8" fmla="*/ 325670 w 326488"/>
                      <a:gd name="connsiteY8" fmla="*/ 100506 h 266812"/>
                      <a:gd name="connsiteX9" fmla="*/ 284045 w 326488"/>
                      <a:gd name="connsiteY9" fmla="*/ 29450 h 266812"/>
                      <a:gd name="connsiteX10" fmla="*/ 164411 w 326488"/>
                      <a:gd name="connsiteY10" fmla="*/ 90505 h 266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26488" h="266812">
                        <a:moveTo>
                          <a:pt x="158792" y="89648"/>
                        </a:moveTo>
                        <a:cubicBezTo>
                          <a:pt x="139456" y="54596"/>
                          <a:pt x="107737" y="24973"/>
                          <a:pt x="70209" y="6971"/>
                        </a:cubicBezTo>
                        <a:cubicBezTo>
                          <a:pt x="62875" y="3446"/>
                          <a:pt x="55064" y="303"/>
                          <a:pt x="46968" y="17"/>
                        </a:cubicBezTo>
                        <a:cubicBezTo>
                          <a:pt x="35347" y="-364"/>
                          <a:pt x="24870" y="5542"/>
                          <a:pt x="17345" y="13257"/>
                        </a:cubicBezTo>
                        <a:cubicBezTo>
                          <a:pt x="-2657" y="33831"/>
                          <a:pt x="-3896" y="66597"/>
                          <a:pt x="6201" y="94601"/>
                        </a:cubicBezTo>
                        <a:cubicBezTo>
                          <a:pt x="16297" y="122604"/>
                          <a:pt x="36110" y="147083"/>
                          <a:pt x="55636" y="170896"/>
                        </a:cubicBezTo>
                        <a:cubicBezTo>
                          <a:pt x="81734" y="202900"/>
                          <a:pt x="107833" y="234809"/>
                          <a:pt x="133931" y="266813"/>
                        </a:cubicBezTo>
                        <a:cubicBezTo>
                          <a:pt x="176127" y="243000"/>
                          <a:pt x="245183" y="203376"/>
                          <a:pt x="279854" y="170801"/>
                        </a:cubicBezTo>
                        <a:cubicBezTo>
                          <a:pt x="300809" y="151179"/>
                          <a:pt x="320907" y="128605"/>
                          <a:pt x="325670" y="100506"/>
                        </a:cubicBezTo>
                        <a:cubicBezTo>
                          <a:pt x="330432" y="72407"/>
                          <a:pt x="314144" y="37927"/>
                          <a:pt x="284045" y="29450"/>
                        </a:cubicBezTo>
                        <a:cubicBezTo>
                          <a:pt x="246612" y="18877"/>
                          <a:pt x="185366" y="61930"/>
                          <a:pt x="164411" y="9050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56C1E9BF-0DF5-4F7C-BBBC-124D7542AAA2}"/>
                      </a:ext>
                    </a:extLst>
                  </p:cNvPr>
                  <p:cNvSpPr/>
                  <p:nvPr/>
                </p:nvSpPr>
                <p:spPr>
                  <a:xfrm>
                    <a:off x="6751365" y="1403729"/>
                    <a:ext cx="489450" cy="448787"/>
                  </a:xfrm>
                  <a:custGeom>
                    <a:avLst/>
                    <a:gdLst>
                      <a:gd name="connsiteX0" fmla="*/ 232079 w 489450"/>
                      <a:gd name="connsiteY0" fmla="*/ 194660 h 448787"/>
                      <a:gd name="connsiteX1" fmla="*/ 140544 w 489450"/>
                      <a:gd name="connsiteY1" fmla="*/ 25401 h 448787"/>
                      <a:gd name="connsiteX2" fmla="*/ 109111 w 489450"/>
                      <a:gd name="connsiteY2" fmla="*/ 3303 h 448787"/>
                      <a:gd name="connsiteX3" fmla="*/ 57867 w 489450"/>
                      <a:gd name="connsiteY3" fmla="*/ 8256 h 448787"/>
                      <a:gd name="connsiteX4" fmla="*/ 50 w 489450"/>
                      <a:gd name="connsiteY4" fmla="*/ 125033 h 448787"/>
                      <a:gd name="connsiteX5" fmla="*/ 35864 w 489450"/>
                      <a:gd name="connsiteY5" fmla="*/ 264860 h 448787"/>
                      <a:gd name="connsiteX6" fmla="*/ 105206 w 489450"/>
                      <a:gd name="connsiteY6" fmla="*/ 448787 h 448787"/>
                      <a:gd name="connsiteX7" fmla="*/ 373335 w 489450"/>
                      <a:gd name="connsiteY7" fmla="*/ 377921 h 448787"/>
                      <a:gd name="connsiteX8" fmla="*/ 477729 w 489450"/>
                      <a:gd name="connsiteY8" fmla="*/ 295149 h 448787"/>
                      <a:gd name="connsiteX9" fmla="*/ 450964 w 489450"/>
                      <a:gd name="connsiteY9" fmla="*/ 167133 h 448787"/>
                      <a:gd name="connsiteX10" fmla="*/ 239985 w 489450"/>
                      <a:gd name="connsiteY10" fmla="*/ 198661 h 448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9450" h="448787">
                        <a:moveTo>
                          <a:pt x="232079" y="194660"/>
                        </a:moveTo>
                        <a:cubicBezTo>
                          <a:pt x="220744" y="132081"/>
                          <a:pt x="187978" y="71502"/>
                          <a:pt x="140544" y="25401"/>
                        </a:cubicBezTo>
                        <a:cubicBezTo>
                          <a:pt x="131209" y="16352"/>
                          <a:pt x="121113" y="7685"/>
                          <a:pt x="109111" y="3303"/>
                        </a:cubicBezTo>
                        <a:cubicBezTo>
                          <a:pt x="91776" y="-3079"/>
                          <a:pt x="73107" y="446"/>
                          <a:pt x="57867" y="8256"/>
                        </a:cubicBezTo>
                        <a:cubicBezTo>
                          <a:pt x="17290" y="29211"/>
                          <a:pt x="-1093" y="77789"/>
                          <a:pt x="50" y="125033"/>
                        </a:cubicBezTo>
                        <a:cubicBezTo>
                          <a:pt x="1193" y="172277"/>
                          <a:pt x="18624" y="219140"/>
                          <a:pt x="35864" y="264860"/>
                        </a:cubicBezTo>
                        <a:cubicBezTo>
                          <a:pt x="59010" y="326201"/>
                          <a:pt x="82061" y="387446"/>
                          <a:pt x="105206" y="448787"/>
                        </a:cubicBezTo>
                        <a:cubicBezTo>
                          <a:pt x="180739" y="434309"/>
                          <a:pt x="304755" y="409449"/>
                          <a:pt x="373335" y="377921"/>
                        </a:cubicBezTo>
                        <a:cubicBezTo>
                          <a:pt x="414769" y="358871"/>
                          <a:pt x="456488" y="335059"/>
                          <a:pt x="477729" y="295149"/>
                        </a:cubicBezTo>
                        <a:cubicBezTo>
                          <a:pt x="499065" y="255239"/>
                          <a:pt x="491921" y="195137"/>
                          <a:pt x="450964" y="167133"/>
                        </a:cubicBezTo>
                        <a:cubicBezTo>
                          <a:pt x="399910" y="132272"/>
                          <a:pt x="285991" y="166276"/>
                          <a:pt x="239985" y="198661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B321E1D-4931-4451-87F2-43F1BECB52DC}"/>
                      </a:ext>
                    </a:extLst>
                  </p:cNvPr>
                  <p:cNvSpPr/>
                  <p:nvPr/>
                </p:nvSpPr>
                <p:spPr>
                  <a:xfrm>
                    <a:off x="5056153" y="1498705"/>
                    <a:ext cx="488962" cy="449822"/>
                  </a:xfrm>
                  <a:custGeom>
                    <a:avLst/>
                    <a:gdLst>
                      <a:gd name="connsiteX0" fmla="*/ 252414 w 488962"/>
                      <a:gd name="connsiteY0" fmla="*/ 202935 h 449822"/>
                      <a:gd name="connsiteX1" fmla="*/ 60867 w 488962"/>
                      <a:gd name="connsiteY1" fmla="*/ 184742 h 449822"/>
                      <a:gd name="connsiteX2" fmla="*/ 24957 w 488962"/>
                      <a:gd name="connsiteY2" fmla="*/ 198553 h 449822"/>
                      <a:gd name="connsiteX3" fmla="*/ 573 w 488962"/>
                      <a:gd name="connsiteY3" fmla="*/ 243892 h 449822"/>
                      <a:gd name="connsiteX4" fmla="*/ 65439 w 488962"/>
                      <a:gd name="connsiteY4" fmla="*/ 356954 h 449822"/>
                      <a:gd name="connsiteX5" fmla="*/ 201551 w 488962"/>
                      <a:gd name="connsiteY5" fmla="*/ 405055 h 449822"/>
                      <a:gd name="connsiteX6" fmla="*/ 393003 w 488962"/>
                      <a:gd name="connsiteY6" fmla="*/ 449823 h 449822"/>
                      <a:gd name="connsiteX7" fmla="*/ 483396 w 488962"/>
                      <a:gd name="connsiteY7" fmla="*/ 187695 h 449822"/>
                      <a:gd name="connsiteX8" fmla="*/ 472823 w 488962"/>
                      <a:gd name="connsiteY8" fmla="*/ 54916 h 449822"/>
                      <a:gd name="connsiteX9" fmla="*/ 351570 w 488962"/>
                      <a:gd name="connsiteY9" fmla="*/ 5863 h 449822"/>
                      <a:gd name="connsiteX10" fmla="*/ 260320 w 488962"/>
                      <a:gd name="connsiteY10" fmla="*/ 198649 h 44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8962" h="449822">
                        <a:moveTo>
                          <a:pt x="252414" y="202935"/>
                        </a:moveTo>
                        <a:cubicBezTo>
                          <a:pt x="194121" y="177503"/>
                          <a:pt x="125541" y="171026"/>
                          <a:pt x="60867" y="184742"/>
                        </a:cubicBezTo>
                        <a:cubicBezTo>
                          <a:pt x="48198" y="187409"/>
                          <a:pt x="35339" y="191029"/>
                          <a:pt x="24957" y="198553"/>
                        </a:cubicBezTo>
                        <a:cubicBezTo>
                          <a:pt x="10003" y="209317"/>
                          <a:pt x="2478" y="226938"/>
                          <a:pt x="573" y="243892"/>
                        </a:cubicBezTo>
                        <a:cubicBezTo>
                          <a:pt x="-4570" y="289231"/>
                          <a:pt x="25529" y="331618"/>
                          <a:pt x="65439" y="356954"/>
                        </a:cubicBezTo>
                        <a:cubicBezTo>
                          <a:pt x="105348" y="382291"/>
                          <a:pt x="153926" y="393911"/>
                          <a:pt x="201551" y="405055"/>
                        </a:cubicBezTo>
                        <a:cubicBezTo>
                          <a:pt x="265368" y="420010"/>
                          <a:pt x="329186" y="434869"/>
                          <a:pt x="393003" y="449823"/>
                        </a:cubicBezTo>
                        <a:cubicBezTo>
                          <a:pt x="423007" y="379052"/>
                          <a:pt x="471394" y="262085"/>
                          <a:pt x="483396" y="187695"/>
                        </a:cubicBezTo>
                        <a:cubicBezTo>
                          <a:pt x="490635" y="142642"/>
                          <a:pt x="494064" y="94826"/>
                          <a:pt x="472823" y="54916"/>
                        </a:cubicBezTo>
                        <a:cubicBezTo>
                          <a:pt x="451487" y="15007"/>
                          <a:pt x="397671" y="-12616"/>
                          <a:pt x="351570" y="5863"/>
                        </a:cubicBezTo>
                        <a:cubicBezTo>
                          <a:pt x="294134" y="28818"/>
                          <a:pt x="258987" y="142451"/>
                          <a:pt x="260320" y="19864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AC4A3840-AE56-4973-BBF2-F9CFD1195EF0}"/>
                      </a:ext>
                    </a:extLst>
                  </p:cNvPr>
                  <p:cNvSpPr/>
                  <p:nvPr/>
                </p:nvSpPr>
                <p:spPr>
                  <a:xfrm>
                    <a:off x="5587976" y="1927573"/>
                    <a:ext cx="275869" cy="222694"/>
                  </a:xfrm>
                  <a:custGeom>
                    <a:avLst/>
                    <a:gdLst>
                      <a:gd name="connsiteX0" fmla="*/ 134453 w 275869"/>
                      <a:gd name="connsiteY0" fmla="*/ 72771 h 222694"/>
                      <a:gd name="connsiteX1" fmla="*/ 57777 w 275869"/>
                      <a:gd name="connsiteY1" fmla="*/ 5239 h 222694"/>
                      <a:gd name="connsiteX2" fmla="*/ 38060 w 275869"/>
                      <a:gd name="connsiteY2" fmla="*/ 0 h 222694"/>
                      <a:gd name="connsiteX3" fmla="*/ 13485 w 275869"/>
                      <a:gd name="connsiteY3" fmla="*/ 11906 h 222694"/>
                      <a:gd name="connsiteX4" fmla="*/ 6151 w 275869"/>
                      <a:gd name="connsiteY4" fmla="*/ 80772 h 222694"/>
                      <a:gd name="connsiteX5" fmla="*/ 49680 w 275869"/>
                      <a:gd name="connsiteY5" fmla="*/ 143827 h 222694"/>
                      <a:gd name="connsiteX6" fmla="*/ 118070 w 275869"/>
                      <a:gd name="connsiteY6" fmla="*/ 222694 h 222694"/>
                      <a:gd name="connsiteX7" fmla="*/ 238656 w 275869"/>
                      <a:gd name="connsiteY7" fmla="*/ 138113 h 222694"/>
                      <a:gd name="connsiteX8" fmla="*/ 275423 w 275869"/>
                      <a:gd name="connsiteY8" fmla="*/ 77724 h 222694"/>
                      <a:gd name="connsiteX9" fmla="*/ 238561 w 275869"/>
                      <a:gd name="connsiteY9" fmla="*/ 18859 h 222694"/>
                      <a:gd name="connsiteX10" fmla="*/ 139215 w 275869"/>
                      <a:gd name="connsiteY10" fmla="*/ 73342 h 222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5869" h="222694">
                        <a:moveTo>
                          <a:pt x="134453" y="72771"/>
                        </a:moveTo>
                        <a:cubicBezTo>
                          <a:pt x="117308" y="43720"/>
                          <a:pt x="89781" y="19526"/>
                          <a:pt x="57777" y="5239"/>
                        </a:cubicBezTo>
                        <a:cubicBezTo>
                          <a:pt x="51490" y="2476"/>
                          <a:pt x="44823" y="0"/>
                          <a:pt x="38060" y="0"/>
                        </a:cubicBezTo>
                        <a:cubicBezTo>
                          <a:pt x="28249" y="0"/>
                          <a:pt x="19581" y="5239"/>
                          <a:pt x="13485" y="11906"/>
                        </a:cubicBezTo>
                        <a:cubicBezTo>
                          <a:pt x="-2898" y="29813"/>
                          <a:pt x="-3088" y="57340"/>
                          <a:pt x="6151" y="80772"/>
                        </a:cubicBezTo>
                        <a:cubicBezTo>
                          <a:pt x="15390" y="104108"/>
                          <a:pt x="32726" y="124206"/>
                          <a:pt x="49680" y="143827"/>
                        </a:cubicBezTo>
                        <a:cubicBezTo>
                          <a:pt x="72445" y="170117"/>
                          <a:pt x="95305" y="196405"/>
                          <a:pt x="118070" y="222694"/>
                        </a:cubicBezTo>
                        <a:cubicBezTo>
                          <a:pt x="153027" y="201549"/>
                          <a:pt x="210272" y="166402"/>
                          <a:pt x="238656" y="138113"/>
                        </a:cubicBezTo>
                        <a:cubicBezTo>
                          <a:pt x="255801" y="120967"/>
                          <a:pt x="272184" y="101536"/>
                          <a:pt x="275423" y="77724"/>
                        </a:cubicBezTo>
                        <a:cubicBezTo>
                          <a:pt x="278661" y="53911"/>
                          <a:pt x="264088" y="25241"/>
                          <a:pt x="238561" y="18859"/>
                        </a:cubicBezTo>
                        <a:cubicBezTo>
                          <a:pt x="206748" y="10858"/>
                          <a:pt x="156170" y="48768"/>
                          <a:pt x="139215" y="73342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84B6D52F-0AA2-46FC-AC34-5A65AC33F416}"/>
                      </a:ext>
                    </a:extLst>
                  </p:cNvPr>
                  <p:cNvSpPr/>
                  <p:nvPr/>
                </p:nvSpPr>
                <p:spPr>
                  <a:xfrm>
                    <a:off x="5462591" y="3413838"/>
                    <a:ext cx="464815" cy="484062"/>
                  </a:xfrm>
                  <a:custGeom>
                    <a:avLst/>
                    <a:gdLst>
                      <a:gd name="connsiteX0" fmla="*/ 228596 w 464815"/>
                      <a:gd name="connsiteY0" fmla="*/ 256048 h 484062"/>
                      <a:gd name="connsiteX1" fmla="*/ 37048 w 464815"/>
                      <a:gd name="connsiteY1" fmla="*/ 317199 h 484062"/>
                      <a:gd name="connsiteX2" fmla="*/ 8187 w 464815"/>
                      <a:gd name="connsiteY2" fmla="*/ 345202 h 484062"/>
                      <a:gd name="connsiteX3" fmla="*/ 3330 w 464815"/>
                      <a:gd name="connsiteY3" fmla="*/ 398828 h 484062"/>
                      <a:gd name="connsiteX4" fmla="*/ 112010 w 464815"/>
                      <a:gd name="connsiteY4" fmla="*/ 480934 h 484062"/>
                      <a:gd name="connsiteX5" fmla="*/ 262505 w 464815"/>
                      <a:gd name="connsiteY5" fmla="*/ 471314 h 484062"/>
                      <a:gd name="connsiteX6" fmla="*/ 464816 w 464815"/>
                      <a:gd name="connsiteY6" fmla="*/ 435785 h 484062"/>
                      <a:gd name="connsiteX7" fmla="*/ 444147 w 464815"/>
                      <a:gd name="connsiteY7" fmla="*/ 146797 h 484062"/>
                      <a:gd name="connsiteX8" fmla="*/ 379472 w 464815"/>
                      <a:gd name="connsiteY8" fmla="*/ 23543 h 484062"/>
                      <a:gd name="connsiteX9" fmla="*/ 242788 w 464815"/>
                      <a:gd name="connsiteY9" fmla="*/ 26115 h 484062"/>
                      <a:gd name="connsiteX10" fmla="*/ 234120 w 464815"/>
                      <a:gd name="connsiteY10" fmla="*/ 248905 h 484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4815" h="484062">
                        <a:moveTo>
                          <a:pt x="228596" y="256048"/>
                        </a:moveTo>
                        <a:cubicBezTo>
                          <a:pt x="162207" y="255572"/>
                          <a:pt x="93531" y="277480"/>
                          <a:pt x="37048" y="317199"/>
                        </a:cubicBezTo>
                        <a:cubicBezTo>
                          <a:pt x="25999" y="325010"/>
                          <a:pt x="15045" y="333773"/>
                          <a:pt x="8187" y="345202"/>
                        </a:cubicBezTo>
                        <a:cubicBezTo>
                          <a:pt x="-1719" y="361681"/>
                          <a:pt x="-1719" y="381683"/>
                          <a:pt x="3330" y="398828"/>
                        </a:cubicBezTo>
                        <a:cubicBezTo>
                          <a:pt x="16950" y="444548"/>
                          <a:pt x="63242" y="472837"/>
                          <a:pt x="112010" y="480934"/>
                        </a:cubicBezTo>
                        <a:cubicBezTo>
                          <a:pt x="160778" y="488935"/>
                          <a:pt x="212213" y="480077"/>
                          <a:pt x="262505" y="471314"/>
                        </a:cubicBezTo>
                        <a:cubicBezTo>
                          <a:pt x="329942" y="459502"/>
                          <a:pt x="397379" y="447692"/>
                          <a:pt x="464816" y="435785"/>
                        </a:cubicBezTo>
                        <a:cubicBezTo>
                          <a:pt x="464530" y="355394"/>
                          <a:pt x="463101" y="223187"/>
                          <a:pt x="444147" y="146797"/>
                        </a:cubicBezTo>
                        <a:cubicBezTo>
                          <a:pt x="432621" y="100505"/>
                          <a:pt x="416334" y="53166"/>
                          <a:pt x="379472" y="23543"/>
                        </a:cubicBezTo>
                        <a:cubicBezTo>
                          <a:pt x="342610" y="-6079"/>
                          <a:pt x="279555" y="-10461"/>
                          <a:pt x="242788" y="26115"/>
                        </a:cubicBezTo>
                        <a:cubicBezTo>
                          <a:pt x="197068" y="71740"/>
                          <a:pt x="209832" y="195374"/>
                          <a:pt x="234120" y="24890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967906B5-77B9-4710-9641-69BDB332D3BB}"/>
                      </a:ext>
                    </a:extLst>
                  </p:cNvPr>
                  <p:cNvSpPr/>
                  <p:nvPr/>
                </p:nvSpPr>
                <p:spPr>
                  <a:xfrm>
                    <a:off x="6111723" y="3124508"/>
                    <a:ext cx="493356" cy="467654"/>
                  </a:xfrm>
                  <a:custGeom>
                    <a:avLst/>
                    <a:gdLst>
                      <a:gd name="connsiteX0" fmla="*/ 232498 w 493356"/>
                      <a:gd name="connsiteY0" fmla="*/ 221148 h 467654"/>
                      <a:gd name="connsiteX1" fmla="*/ 160107 w 493356"/>
                      <a:gd name="connsiteY1" fmla="*/ 33600 h 467654"/>
                      <a:gd name="connsiteX2" fmla="*/ 130485 w 493356"/>
                      <a:gd name="connsiteY2" fmla="*/ 6454 h 467654"/>
                      <a:gd name="connsiteX3" fmla="*/ 76669 w 493356"/>
                      <a:gd name="connsiteY3" fmla="*/ 4835 h 467654"/>
                      <a:gd name="connsiteX4" fmla="*/ 1231 w 493356"/>
                      <a:gd name="connsiteY4" fmla="*/ 118182 h 467654"/>
                      <a:gd name="connsiteX5" fmla="*/ 19804 w 493356"/>
                      <a:gd name="connsiteY5" fmla="*/ 267820 h 467654"/>
                      <a:gd name="connsiteX6" fmla="*/ 67239 w 493356"/>
                      <a:gd name="connsiteY6" fmla="*/ 467655 h 467654"/>
                      <a:gd name="connsiteX7" fmla="*/ 354513 w 493356"/>
                      <a:gd name="connsiteY7" fmla="*/ 429840 h 467654"/>
                      <a:gd name="connsiteX8" fmla="*/ 473766 w 493356"/>
                      <a:gd name="connsiteY8" fmla="*/ 357927 h 467654"/>
                      <a:gd name="connsiteX9" fmla="*/ 463003 w 493356"/>
                      <a:gd name="connsiteY9" fmla="*/ 221624 h 467654"/>
                      <a:gd name="connsiteX10" fmla="*/ 240117 w 493356"/>
                      <a:gd name="connsiteY10" fmla="*/ 226291 h 467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93356" h="467654">
                        <a:moveTo>
                          <a:pt x="232498" y="221148"/>
                        </a:moveTo>
                        <a:cubicBezTo>
                          <a:pt x="229069" y="154758"/>
                          <a:pt x="203065" y="87607"/>
                          <a:pt x="160107" y="33600"/>
                        </a:cubicBezTo>
                        <a:cubicBezTo>
                          <a:pt x="151725" y="23028"/>
                          <a:pt x="142296" y="12645"/>
                          <a:pt x="130485" y="6454"/>
                        </a:cubicBezTo>
                        <a:cubicBezTo>
                          <a:pt x="113435" y="-2499"/>
                          <a:pt x="93528" y="-1261"/>
                          <a:pt x="76669" y="4835"/>
                        </a:cubicBezTo>
                        <a:cubicBezTo>
                          <a:pt x="31901" y="21123"/>
                          <a:pt x="6279" y="69033"/>
                          <a:pt x="1231" y="118182"/>
                        </a:cubicBezTo>
                        <a:cubicBezTo>
                          <a:pt x="-3913" y="167331"/>
                          <a:pt x="7993" y="218195"/>
                          <a:pt x="19804" y="267820"/>
                        </a:cubicBezTo>
                        <a:cubicBezTo>
                          <a:pt x="35616" y="334400"/>
                          <a:pt x="51427" y="401075"/>
                          <a:pt x="67239" y="467655"/>
                        </a:cubicBezTo>
                        <a:cubicBezTo>
                          <a:pt x="147439" y="462606"/>
                          <a:pt x="279361" y="453367"/>
                          <a:pt x="354513" y="429840"/>
                        </a:cubicBezTo>
                        <a:cubicBezTo>
                          <a:pt x="400042" y="415648"/>
                          <a:pt x="446334" y="396503"/>
                          <a:pt x="473766" y="357927"/>
                        </a:cubicBezTo>
                        <a:cubicBezTo>
                          <a:pt x="501198" y="319350"/>
                          <a:pt x="501769" y="256104"/>
                          <a:pt x="463003" y="221624"/>
                        </a:cubicBezTo>
                        <a:cubicBezTo>
                          <a:pt x="414711" y="178666"/>
                          <a:pt x="292124" y="198764"/>
                          <a:pt x="240117" y="226291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DC4BAC80-9643-4C59-9C27-681B07E6E83D}"/>
                      </a:ext>
                    </a:extLst>
                  </p:cNvPr>
                  <p:cNvSpPr/>
                  <p:nvPr/>
                </p:nvSpPr>
                <p:spPr>
                  <a:xfrm>
                    <a:off x="6996109" y="2092330"/>
                    <a:ext cx="284451" cy="281808"/>
                  </a:xfrm>
                  <a:custGeom>
                    <a:avLst/>
                    <a:gdLst>
                      <a:gd name="connsiteX0" fmla="*/ 134020 w 284451"/>
                      <a:gd name="connsiteY0" fmla="*/ 142996 h 281808"/>
                      <a:gd name="connsiteX1" fmla="*/ 106207 w 284451"/>
                      <a:gd name="connsiteY1" fmla="*/ 25077 h 281808"/>
                      <a:gd name="connsiteX2" fmla="*/ 90776 w 284451"/>
                      <a:gd name="connsiteY2" fmla="*/ 6503 h 281808"/>
                      <a:gd name="connsiteX3" fmla="*/ 58772 w 284451"/>
                      <a:gd name="connsiteY3" fmla="*/ 1074 h 281808"/>
                      <a:gd name="connsiteX4" fmla="*/ 4384 w 284451"/>
                      <a:gd name="connsiteY4" fmla="*/ 62605 h 281808"/>
                      <a:gd name="connsiteX5" fmla="*/ 3241 w 284451"/>
                      <a:gd name="connsiteY5" fmla="*/ 153474 h 281808"/>
                      <a:gd name="connsiteX6" fmla="*/ 15243 w 284451"/>
                      <a:gd name="connsiteY6" fmla="*/ 276727 h 281808"/>
                      <a:gd name="connsiteX7" fmla="*/ 189836 w 284451"/>
                      <a:gd name="connsiteY7" fmla="*/ 277680 h 281808"/>
                      <a:gd name="connsiteX8" fmla="*/ 266893 w 284451"/>
                      <a:gd name="connsiteY8" fmla="*/ 244533 h 281808"/>
                      <a:gd name="connsiteX9" fmla="*/ 271656 w 284451"/>
                      <a:gd name="connsiteY9" fmla="*/ 162332 h 281808"/>
                      <a:gd name="connsiteX10" fmla="*/ 138211 w 284451"/>
                      <a:gd name="connsiteY10" fmla="*/ 146806 h 28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4451" h="281808">
                        <a:moveTo>
                          <a:pt x="134020" y="142996"/>
                        </a:moveTo>
                        <a:cubicBezTo>
                          <a:pt x="137353" y="103086"/>
                          <a:pt x="127447" y="60891"/>
                          <a:pt x="106207" y="25077"/>
                        </a:cubicBezTo>
                        <a:cubicBezTo>
                          <a:pt x="102016" y="18028"/>
                          <a:pt x="97253" y="11075"/>
                          <a:pt x="90776" y="6503"/>
                        </a:cubicBezTo>
                        <a:cubicBezTo>
                          <a:pt x="81346" y="-260"/>
                          <a:pt x="69345" y="-1117"/>
                          <a:pt x="58772" y="1074"/>
                        </a:cubicBezTo>
                        <a:cubicBezTo>
                          <a:pt x="30673" y="7170"/>
                          <a:pt x="11528" y="33649"/>
                          <a:pt x="4384" y="62605"/>
                        </a:cubicBezTo>
                        <a:cubicBezTo>
                          <a:pt x="-2664" y="91561"/>
                          <a:pt x="193" y="122898"/>
                          <a:pt x="3241" y="153474"/>
                        </a:cubicBezTo>
                        <a:cubicBezTo>
                          <a:pt x="7242" y="194526"/>
                          <a:pt x="11242" y="235579"/>
                          <a:pt x="15243" y="276727"/>
                        </a:cubicBezTo>
                        <a:cubicBezTo>
                          <a:pt x="63535" y="280347"/>
                          <a:pt x="143068" y="285585"/>
                          <a:pt x="189836" y="277680"/>
                        </a:cubicBezTo>
                        <a:cubicBezTo>
                          <a:pt x="218125" y="272917"/>
                          <a:pt x="247367" y="265297"/>
                          <a:pt x="266893" y="244533"/>
                        </a:cubicBezTo>
                        <a:cubicBezTo>
                          <a:pt x="286420" y="223768"/>
                          <a:pt x="291944" y="186049"/>
                          <a:pt x="271656" y="162332"/>
                        </a:cubicBezTo>
                        <a:cubicBezTo>
                          <a:pt x="246319" y="132709"/>
                          <a:pt x="171453" y="134709"/>
                          <a:pt x="138211" y="146806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C3CB2FB8-AF5B-478E-AB21-8E3CCE066DEB}"/>
                      </a:ext>
                    </a:extLst>
                  </p:cNvPr>
                  <p:cNvSpPr/>
                  <p:nvPr/>
                </p:nvSpPr>
                <p:spPr>
                  <a:xfrm>
                    <a:off x="6213531" y="2015365"/>
                    <a:ext cx="264403" cy="233486"/>
                  </a:xfrm>
                  <a:custGeom>
                    <a:avLst/>
                    <a:gdLst>
                      <a:gd name="connsiteX0" fmla="*/ 134976 w 264403"/>
                      <a:gd name="connsiteY0" fmla="*/ 94612 h 233486"/>
                      <a:gd name="connsiteX1" fmla="*/ 37631 w 264403"/>
                      <a:gd name="connsiteY1" fmla="*/ 69656 h 233486"/>
                      <a:gd name="connsiteX2" fmla="*/ 18009 w 264403"/>
                      <a:gd name="connsiteY2" fmla="*/ 73847 h 233486"/>
                      <a:gd name="connsiteX3" fmla="*/ 1721 w 264403"/>
                      <a:gd name="connsiteY3" fmla="*/ 95278 h 233486"/>
                      <a:gd name="connsiteX4" fmla="*/ 25915 w 264403"/>
                      <a:gd name="connsiteY4" fmla="*/ 158905 h 233486"/>
                      <a:gd name="connsiteX5" fmla="*/ 92209 w 264403"/>
                      <a:gd name="connsiteY5" fmla="*/ 194815 h 233486"/>
                      <a:gd name="connsiteX6" fmla="*/ 187364 w 264403"/>
                      <a:gd name="connsiteY6" fmla="*/ 233486 h 233486"/>
                      <a:gd name="connsiteX7" fmla="*/ 255372 w 264403"/>
                      <a:gd name="connsiteY7" fmla="*/ 105565 h 233486"/>
                      <a:gd name="connsiteX8" fmla="*/ 260706 w 264403"/>
                      <a:gd name="connsiteY8" fmla="*/ 36223 h 233486"/>
                      <a:gd name="connsiteX9" fmla="*/ 202127 w 264403"/>
                      <a:gd name="connsiteY9" fmla="*/ 1076 h 233486"/>
                      <a:gd name="connsiteX10" fmla="*/ 139358 w 264403"/>
                      <a:gd name="connsiteY10" fmla="*/ 93088 h 233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4403" h="233486">
                        <a:moveTo>
                          <a:pt x="134976" y="94612"/>
                        </a:moveTo>
                        <a:cubicBezTo>
                          <a:pt x="106973" y="76800"/>
                          <a:pt x="72111" y="67846"/>
                          <a:pt x="37631" y="69656"/>
                        </a:cubicBezTo>
                        <a:cubicBezTo>
                          <a:pt x="30868" y="70037"/>
                          <a:pt x="23915" y="70799"/>
                          <a:pt x="18009" y="73847"/>
                        </a:cubicBezTo>
                        <a:cubicBezTo>
                          <a:pt x="9436" y="78229"/>
                          <a:pt x="4102" y="86611"/>
                          <a:pt x="1721" y="95278"/>
                        </a:cubicBezTo>
                        <a:cubicBezTo>
                          <a:pt x="-4660" y="118234"/>
                          <a:pt x="7436" y="142522"/>
                          <a:pt x="25915" y="158905"/>
                        </a:cubicBezTo>
                        <a:cubicBezTo>
                          <a:pt x="44393" y="175288"/>
                          <a:pt x="68587" y="185194"/>
                          <a:pt x="92209" y="194815"/>
                        </a:cubicBezTo>
                        <a:cubicBezTo>
                          <a:pt x="123927" y="207673"/>
                          <a:pt x="155645" y="220627"/>
                          <a:pt x="187364" y="233486"/>
                        </a:cubicBezTo>
                        <a:cubicBezTo>
                          <a:pt x="208604" y="199387"/>
                          <a:pt x="243085" y="142999"/>
                          <a:pt x="255372" y="105565"/>
                        </a:cubicBezTo>
                        <a:cubicBezTo>
                          <a:pt x="262801" y="82896"/>
                          <a:pt x="268421" y="58512"/>
                          <a:pt x="260706" y="36223"/>
                        </a:cubicBezTo>
                        <a:cubicBezTo>
                          <a:pt x="252991" y="13840"/>
                          <a:pt x="227464" y="-4734"/>
                          <a:pt x="202127" y="1076"/>
                        </a:cubicBezTo>
                        <a:cubicBezTo>
                          <a:pt x="170600" y="8220"/>
                          <a:pt x="143263" y="63941"/>
                          <a:pt x="139358" y="9308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BBC7EA2D-26C5-44C7-B619-FBF10DDFA5BD}"/>
                      </a:ext>
                    </a:extLst>
                  </p:cNvPr>
                  <p:cNvSpPr/>
                  <p:nvPr/>
                </p:nvSpPr>
                <p:spPr>
                  <a:xfrm>
                    <a:off x="6415322" y="1333072"/>
                    <a:ext cx="192360" cy="151493"/>
                  </a:xfrm>
                  <a:custGeom>
                    <a:avLst/>
                    <a:gdLst>
                      <a:gd name="connsiteX0" fmla="*/ 95015 w 192360"/>
                      <a:gd name="connsiteY0" fmla="*/ 46909 h 151493"/>
                      <a:gd name="connsiteX1" fmla="*/ 35960 w 192360"/>
                      <a:gd name="connsiteY1" fmla="*/ 7761 h 151493"/>
                      <a:gd name="connsiteX2" fmla="*/ 21958 w 192360"/>
                      <a:gd name="connsiteY2" fmla="*/ 6046 h 151493"/>
                      <a:gd name="connsiteX3" fmla="*/ 6147 w 192360"/>
                      <a:gd name="connsiteY3" fmla="*/ 16524 h 151493"/>
                      <a:gd name="connsiteX4" fmla="*/ 7575 w 192360"/>
                      <a:gd name="connsiteY4" fmla="*/ 64530 h 151493"/>
                      <a:gd name="connsiteX5" fmla="*/ 43484 w 192360"/>
                      <a:gd name="connsiteY5" fmla="*/ 103773 h 151493"/>
                      <a:gd name="connsiteX6" fmla="*/ 97872 w 192360"/>
                      <a:gd name="connsiteY6" fmla="*/ 151493 h 151493"/>
                      <a:gd name="connsiteX7" fmla="*/ 172739 w 192360"/>
                      <a:gd name="connsiteY7" fmla="*/ 82056 h 151493"/>
                      <a:gd name="connsiteX8" fmla="*/ 192360 w 192360"/>
                      <a:gd name="connsiteY8" fmla="*/ 37098 h 151493"/>
                      <a:gd name="connsiteX9" fmla="*/ 161499 w 192360"/>
                      <a:gd name="connsiteY9" fmla="*/ 141 h 151493"/>
                      <a:gd name="connsiteX10" fmla="*/ 98349 w 192360"/>
                      <a:gd name="connsiteY10" fmla="*/ 46909 h 151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2360" h="151493">
                        <a:moveTo>
                          <a:pt x="95015" y="46909"/>
                        </a:moveTo>
                        <a:cubicBezTo>
                          <a:pt x="80537" y="28525"/>
                          <a:pt x="59296" y="14524"/>
                          <a:pt x="35960" y="7761"/>
                        </a:cubicBezTo>
                        <a:cubicBezTo>
                          <a:pt x="31388" y="6427"/>
                          <a:pt x="26530" y="5380"/>
                          <a:pt x="21958" y="6046"/>
                        </a:cubicBezTo>
                        <a:cubicBezTo>
                          <a:pt x="15195" y="6999"/>
                          <a:pt x="9766" y="11380"/>
                          <a:pt x="6147" y="16524"/>
                        </a:cubicBezTo>
                        <a:cubicBezTo>
                          <a:pt x="-3378" y="30335"/>
                          <a:pt x="-997" y="49385"/>
                          <a:pt x="7575" y="64530"/>
                        </a:cubicBezTo>
                        <a:cubicBezTo>
                          <a:pt x="16148" y="79675"/>
                          <a:pt x="29959" y="91867"/>
                          <a:pt x="43484" y="103773"/>
                        </a:cubicBezTo>
                        <a:cubicBezTo>
                          <a:pt x="61582" y="119680"/>
                          <a:pt x="79775" y="135586"/>
                          <a:pt x="97872" y="151493"/>
                        </a:cubicBezTo>
                        <a:cubicBezTo>
                          <a:pt x="119875" y="133681"/>
                          <a:pt x="155880" y="104154"/>
                          <a:pt x="172739" y="82056"/>
                        </a:cubicBezTo>
                        <a:cubicBezTo>
                          <a:pt x="182931" y="68721"/>
                          <a:pt x="192360" y="53767"/>
                          <a:pt x="192360" y="37098"/>
                        </a:cubicBezTo>
                        <a:cubicBezTo>
                          <a:pt x="192360" y="20429"/>
                          <a:pt x="179692" y="2141"/>
                          <a:pt x="161499" y="141"/>
                        </a:cubicBezTo>
                        <a:cubicBezTo>
                          <a:pt x="138830" y="-2336"/>
                          <a:pt x="107683" y="28430"/>
                          <a:pt x="98349" y="4690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FD5C071-60D2-4414-9D8E-F69492882500}"/>
                      </a:ext>
                    </a:extLst>
                  </p:cNvPr>
                  <p:cNvSpPr/>
                  <p:nvPr/>
                </p:nvSpPr>
                <p:spPr>
                  <a:xfrm>
                    <a:off x="5724188" y="1386412"/>
                    <a:ext cx="192360" cy="151493"/>
                  </a:xfrm>
                  <a:custGeom>
                    <a:avLst/>
                    <a:gdLst>
                      <a:gd name="connsiteX0" fmla="*/ 95015 w 192360"/>
                      <a:gd name="connsiteY0" fmla="*/ 46909 h 151493"/>
                      <a:gd name="connsiteX1" fmla="*/ 35960 w 192360"/>
                      <a:gd name="connsiteY1" fmla="*/ 7761 h 151493"/>
                      <a:gd name="connsiteX2" fmla="*/ 21958 w 192360"/>
                      <a:gd name="connsiteY2" fmla="*/ 6046 h 151493"/>
                      <a:gd name="connsiteX3" fmla="*/ 6147 w 192360"/>
                      <a:gd name="connsiteY3" fmla="*/ 16524 h 151493"/>
                      <a:gd name="connsiteX4" fmla="*/ 7575 w 192360"/>
                      <a:gd name="connsiteY4" fmla="*/ 64530 h 151493"/>
                      <a:gd name="connsiteX5" fmla="*/ 43485 w 192360"/>
                      <a:gd name="connsiteY5" fmla="*/ 103773 h 151493"/>
                      <a:gd name="connsiteX6" fmla="*/ 97872 w 192360"/>
                      <a:gd name="connsiteY6" fmla="*/ 151493 h 151493"/>
                      <a:gd name="connsiteX7" fmla="*/ 172739 w 192360"/>
                      <a:gd name="connsiteY7" fmla="*/ 82056 h 151493"/>
                      <a:gd name="connsiteX8" fmla="*/ 192360 w 192360"/>
                      <a:gd name="connsiteY8" fmla="*/ 37098 h 151493"/>
                      <a:gd name="connsiteX9" fmla="*/ 161499 w 192360"/>
                      <a:gd name="connsiteY9" fmla="*/ 141 h 151493"/>
                      <a:gd name="connsiteX10" fmla="*/ 98349 w 192360"/>
                      <a:gd name="connsiteY10" fmla="*/ 46909 h 151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2360" h="151493">
                        <a:moveTo>
                          <a:pt x="95015" y="46909"/>
                        </a:moveTo>
                        <a:cubicBezTo>
                          <a:pt x="80537" y="28525"/>
                          <a:pt x="59296" y="14524"/>
                          <a:pt x="35960" y="7761"/>
                        </a:cubicBezTo>
                        <a:cubicBezTo>
                          <a:pt x="31388" y="6427"/>
                          <a:pt x="26530" y="5380"/>
                          <a:pt x="21958" y="6046"/>
                        </a:cubicBezTo>
                        <a:cubicBezTo>
                          <a:pt x="15195" y="6999"/>
                          <a:pt x="9766" y="11380"/>
                          <a:pt x="6147" y="16524"/>
                        </a:cubicBezTo>
                        <a:cubicBezTo>
                          <a:pt x="-3378" y="30335"/>
                          <a:pt x="-997" y="49290"/>
                          <a:pt x="7575" y="64530"/>
                        </a:cubicBezTo>
                        <a:cubicBezTo>
                          <a:pt x="16148" y="79675"/>
                          <a:pt x="29959" y="91867"/>
                          <a:pt x="43485" y="103773"/>
                        </a:cubicBezTo>
                        <a:cubicBezTo>
                          <a:pt x="61582" y="119680"/>
                          <a:pt x="79775" y="135586"/>
                          <a:pt x="97872" y="151493"/>
                        </a:cubicBezTo>
                        <a:cubicBezTo>
                          <a:pt x="119875" y="133681"/>
                          <a:pt x="155880" y="104154"/>
                          <a:pt x="172739" y="82056"/>
                        </a:cubicBezTo>
                        <a:cubicBezTo>
                          <a:pt x="182931" y="68721"/>
                          <a:pt x="192360" y="53767"/>
                          <a:pt x="192360" y="37098"/>
                        </a:cubicBezTo>
                        <a:cubicBezTo>
                          <a:pt x="192360" y="20429"/>
                          <a:pt x="179692" y="2141"/>
                          <a:pt x="161499" y="141"/>
                        </a:cubicBezTo>
                        <a:cubicBezTo>
                          <a:pt x="138830" y="-2336"/>
                          <a:pt x="107683" y="28430"/>
                          <a:pt x="98349" y="46909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19A02632-8538-4280-B50D-CC0B1749CF79}"/>
                      </a:ext>
                    </a:extLst>
                  </p:cNvPr>
                  <p:cNvSpPr/>
                  <p:nvPr/>
                </p:nvSpPr>
                <p:spPr>
                  <a:xfrm>
                    <a:off x="5693858" y="1561874"/>
                    <a:ext cx="216365" cy="217098"/>
                  </a:xfrm>
                  <a:custGeom>
                    <a:avLst/>
                    <a:gdLst>
                      <a:gd name="connsiteX0" fmla="*/ 110105 w 216365"/>
                      <a:gd name="connsiteY0" fmla="*/ 114716 h 217098"/>
                      <a:gd name="connsiteX1" fmla="*/ 19522 w 216365"/>
                      <a:gd name="connsiteY1" fmla="*/ 135099 h 217098"/>
                      <a:gd name="connsiteX2" fmla="*/ 5139 w 216365"/>
                      <a:gd name="connsiteY2" fmla="*/ 146815 h 217098"/>
                      <a:gd name="connsiteX3" fmla="*/ 758 w 216365"/>
                      <a:gd name="connsiteY3" fmla="*/ 171294 h 217098"/>
                      <a:gd name="connsiteX4" fmla="*/ 47430 w 216365"/>
                      <a:gd name="connsiteY4" fmla="*/ 213395 h 217098"/>
                      <a:gd name="connsiteX5" fmla="*/ 117058 w 216365"/>
                      <a:gd name="connsiteY5" fmla="*/ 215014 h 217098"/>
                      <a:gd name="connsiteX6" fmla="*/ 211546 w 216365"/>
                      <a:gd name="connsiteY6" fmla="*/ 206918 h 217098"/>
                      <a:gd name="connsiteX7" fmla="*/ 213737 w 216365"/>
                      <a:gd name="connsiteY7" fmla="*/ 73187 h 217098"/>
                      <a:gd name="connsiteX8" fmla="*/ 188972 w 216365"/>
                      <a:gd name="connsiteY8" fmla="*/ 13846 h 217098"/>
                      <a:gd name="connsiteX9" fmla="*/ 126011 w 216365"/>
                      <a:gd name="connsiteY9" fmla="*/ 9560 h 217098"/>
                      <a:gd name="connsiteX10" fmla="*/ 113057 w 216365"/>
                      <a:gd name="connsiteY10" fmla="*/ 111572 h 217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6365" h="217098">
                        <a:moveTo>
                          <a:pt x="110105" y="114716"/>
                        </a:moveTo>
                        <a:cubicBezTo>
                          <a:pt x="79625" y="111763"/>
                          <a:pt x="47144" y="119097"/>
                          <a:pt x="19522" y="135099"/>
                        </a:cubicBezTo>
                        <a:cubicBezTo>
                          <a:pt x="14093" y="138242"/>
                          <a:pt x="8759" y="141862"/>
                          <a:pt x="5139" y="146815"/>
                        </a:cubicBezTo>
                        <a:cubicBezTo>
                          <a:pt x="-99" y="153959"/>
                          <a:pt x="-861" y="163198"/>
                          <a:pt x="758" y="171294"/>
                        </a:cubicBezTo>
                        <a:cubicBezTo>
                          <a:pt x="5139" y="192821"/>
                          <a:pt x="25332" y="207775"/>
                          <a:pt x="47430" y="213395"/>
                        </a:cubicBezTo>
                        <a:cubicBezTo>
                          <a:pt x="69528" y="219014"/>
                          <a:pt x="93531" y="217109"/>
                          <a:pt x="117058" y="215014"/>
                        </a:cubicBezTo>
                        <a:cubicBezTo>
                          <a:pt x="148586" y="212347"/>
                          <a:pt x="180018" y="209585"/>
                          <a:pt x="211546" y="206918"/>
                        </a:cubicBezTo>
                        <a:cubicBezTo>
                          <a:pt x="214689" y="169961"/>
                          <a:pt x="219357" y="109096"/>
                          <a:pt x="213737" y="73187"/>
                        </a:cubicBezTo>
                        <a:cubicBezTo>
                          <a:pt x="210308" y="51470"/>
                          <a:pt x="204783" y="28991"/>
                          <a:pt x="188972" y="13846"/>
                        </a:cubicBezTo>
                        <a:cubicBezTo>
                          <a:pt x="173256" y="-1299"/>
                          <a:pt x="144395" y="-5871"/>
                          <a:pt x="126011" y="9560"/>
                        </a:cubicBezTo>
                        <a:cubicBezTo>
                          <a:pt x="103152" y="28705"/>
                          <a:pt x="104009" y="86045"/>
                          <a:pt x="113057" y="111572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36E87692-8C5C-4737-9E3C-496F69F4047B}"/>
                      </a:ext>
                    </a:extLst>
                  </p:cNvPr>
                  <p:cNvSpPr/>
                  <p:nvPr/>
                </p:nvSpPr>
                <p:spPr>
                  <a:xfrm>
                    <a:off x="6243445" y="1502707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0" y="33103"/>
                          <a:pt x="72487" y="10814"/>
                        </a:cubicBezTo>
                        <a:cubicBezTo>
                          <a:pt x="66581" y="6433"/>
                          <a:pt x="60199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BDD7E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92120ED7-96AD-4306-8F17-DEA417533C1A}"/>
                      </a:ext>
                    </a:extLst>
                  </p:cNvPr>
                  <p:cNvSpPr/>
                  <p:nvPr/>
                </p:nvSpPr>
                <p:spPr>
                  <a:xfrm>
                    <a:off x="5938264" y="1710257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1" y="33103"/>
                          <a:pt x="72487" y="10814"/>
                        </a:cubicBezTo>
                        <a:cubicBezTo>
                          <a:pt x="66581" y="6433"/>
                          <a:pt x="60200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55F01267-CD6F-4700-BCF8-5A83E7D92E2D}"/>
                      </a:ext>
                    </a:extLst>
                  </p:cNvPr>
                  <p:cNvSpPr/>
                  <p:nvPr/>
                </p:nvSpPr>
                <p:spPr>
                  <a:xfrm>
                    <a:off x="6162483" y="2177649"/>
                    <a:ext cx="285119" cy="250844"/>
                  </a:xfrm>
                  <a:custGeom>
                    <a:avLst/>
                    <a:gdLst>
                      <a:gd name="connsiteX0" fmla="*/ 136495 w 285119"/>
                      <a:gd name="connsiteY0" fmla="*/ 98825 h 250844"/>
                      <a:gd name="connsiteX1" fmla="*/ 72487 w 285119"/>
                      <a:gd name="connsiteY1" fmla="*/ 10814 h 250844"/>
                      <a:gd name="connsiteX2" fmla="*/ 53246 w 285119"/>
                      <a:gd name="connsiteY2" fmla="*/ 718 h 250844"/>
                      <a:gd name="connsiteX3" fmla="*/ 24862 w 285119"/>
                      <a:gd name="connsiteY3" fmla="*/ 7385 h 250844"/>
                      <a:gd name="connsiteX4" fmla="*/ 1145 w 285119"/>
                      <a:gd name="connsiteY4" fmla="*/ 77204 h 250844"/>
                      <a:gd name="connsiteX5" fmla="*/ 31720 w 285119"/>
                      <a:gd name="connsiteY5" fmla="*/ 152927 h 250844"/>
                      <a:gd name="connsiteX6" fmla="*/ 84393 w 285119"/>
                      <a:gd name="connsiteY6" fmla="*/ 250844 h 250844"/>
                      <a:gd name="connsiteX7" fmla="*/ 229363 w 285119"/>
                      <a:gd name="connsiteY7" fmla="*/ 191027 h 250844"/>
                      <a:gd name="connsiteX8" fmla="*/ 281656 w 285119"/>
                      <a:gd name="connsiteY8" fmla="*/ 136830 h 250844"/>
                      <a:gd name="connsiteX9" fmla="*/ 257081 w 285119"/>
                      <a:gd name="connsiteY9" fmla="*/ 67012 h 250844"/>
                      <a:gd name="connsiteX10" fmla="*/ 141162 w 285119"/>
                      <a:gd name="connsiteY10" fmla="*/ 100445 h 2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119" h="250844">
                        <a:moveTo>
                          <a:pt x="136495" y="98825"/>
                        </a:moveTo>
                        <a:cubicBezTo>
                          <a:pt x="125446" y="64631"/>
                          <a:pt x="102490" y="33103"/>
                          <a:pt x="72487" y="10814"/>
                        </a:cubicBezTo>
                        <a:cubicBezTo>
                          <a:pt x="66581" y="6433"/>
                          <a:pt x="60199" y="2337"/>
                          <a:pt x="53246" y="718"/>
                        </a:cubicBezTo>
                        <a:cubicBezTo>
                          <a:pt x="43054" y="-1568"/>
                          <a:pt x="32863" y="1861"/>
                          <a:pt x="24862" y="7385"/>
                        </a:cubicBezTo>
                        <a:cubicBezTo>
                          <a:pt x="3716" y="22149"/>
                          <a:pt x="-2951" y="50819"/>
                          <a:pt x="1145" y="77204"/>
                        </a:cubicBezTo>
                        <a:cubicBezTo>
                          <a:pt x="5336" y="103588"/>
                          <a:pt x="18670" y="128543"/>
                          <a:pt x="31720" y="152927"/>
                        </a:cubicBezTo>
                        <a:cubicBezTo>
                          <a:pt x="49246" y="185598"/>
                          <a:pt x="66867" y="218174"/>
                          <a:pt x="84393" y="250844"/>
                        </a:cubicBezTo>
                        <a:cubicBezTo>
                          <a:pt x="125636" y="237033"/>
                          <a:pt x="193264" y="213792"/>
                          <a:pt x="229363" y="191027"/>
                        </a:cubicBezTo>
                        <a:cubicBezTo>
                          <a:pt x="251176" y="177216"/>
                          <a:pt x="272702" y="160833"/>
                          <a:pt x="281656" y="136830"/>
                        </a:cubicBezTo>
                        <a:cubicBezTo>
                          <a:pt x="290609" y="112827"/>
                          <a:pt x="282132" y="79680"/>
                          <a:pt x="257081" y="67012"/>
                        </a:cubicBezTo>
                        <a:cubicBezTo>
                          <a:pt x="225839" y="51296"/>
                          <a:pt x="164498" y="78918"/>
                          <a:pt x="141162" y="10044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29F8EA5E-43CB-4C83-9CFA-044D9868F130}"/>
                      </a:ext>
                    </a:extLst>
                  </p:cNvPr>
                  <p:cNvSpPr/>
                  <p:nvPr/>
                </p:nvSpPr>
                <p:spPr>
                  <a:xfrm>
                    <a:off x="5836672" y="1376844"/>
                    <a:ext cx="411832" cy="370135"/>
                  </a:xfrm>
                  <a:custGeom>
                    <a:avLst/>
                    <a:gdLst>
                      <a:gd name="connsiteX0" fmla="*/ 211226 w 411832"/>
                      <a:gd name="connsiteY0" fmla="*/ 156871 h 370135"/>
                      <a:gd name="connsiteX1" fmla="*/ 55492 w 411832"/>
                      <a:gd name="connsiteY1" fmla="*/ 127343 h 370135"/>
                      <a:gd name="connsiteX2" fmla="*/ 25012 w 411832"/>
                      <a:gd name="connsiteY2" fmla="*/ 135916 h 370135"/>
                      <a:gd name="connsiteX3" fmla="*/ 1581 w 411832"/>
                      <a:gd name="connsiteY3" fmla="*/ 171253 h 370135"/>
                      <a:gd name="connsiteX4" fmla="*/ 46158 w 411832"/>
                      <a:gd name="connsiteY4" fmla="*/ 268980 h 370135"/>
                      <a:gd name="connsiteX5" fmla="*/ 154076 w 411832"/>
                      <a:gd name="connsiteY5" fmla="*/ 318796 h 370135"/>
                      <a:gd name="connsiteX6" fmla="*/ 307714 w 411832"/>
                      <a:gd name="connsiteY6" fmla="*/ 370135 h 370135"/>
                      <a:gd name="connsiteX7" fmla="*/ 401917 w 411832"/>
                      <a:gd name="connsiteY7" fmla="*/ 162014 h 370135"/>
                      <a:gd name="connsiteX8" fmla="*/ 403345 w 411832"/>
                      <a:gd name="connsiteY8" fmla="*/ 52286 h 370135"/>
                      <a:gd name="connsiteX9" fmla="*/ 307619 w 411832"/>
                      <a:gd name="connsiteY9" fmla="*/ 2756 h 370135"/>
                      <a:gd name="connsiteX10" fmla="*/ 217989 w 411832"/>
                      <a:gd name="connsiteY10" fmla="*/ 153918 h 370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1832" h="370135">
                        <a:moveTo>
                          <a:pt x="211226" y="156871"/>
                        </a:moveTo>
                        <a:cubicBezTo>
                          <a:pt x="165316" y="131629"/>
                          <a:pt x="109594" y="120961"/>
                          <a:pt x="55492" y="127343"/>
                        </a:cubicBezTo>
                        <a:cubicBezTo>
                          <a:pt x="44920" y="128581"/>
                          <a:pt x="34061" y="130582"/>
                          <a:pt x="25012" y="135916"/>
                        </a:cubicBezTo>
                        <a:cubicBezTo>
                          <a:pt x="11963" y="143631"/>
                          <a:pt x="4438" y="157442"/>
                          <a:pt x="1581" y="171253"/>
                        </a:cubicBezTo>
                        <a:cubicBezTo>
                          <a:pt x="-6134" y="208020"/>
                          <a:pt x="15297" y="245072"/>
                          <a:pt x="46158" y="268980"/>
                        </a:cubicBezTo>
                        <a:cubicBezTo>
                          <a:pt x="76924" y="292888"/>
                          <a:pt x="115976" y="306032"/>
                          <a:pt x="154076" y="318796"/>
                        </a:cubicBezTo>
                        <a:cubicBezTo>
                          <a:pt x="205320" y="335941"/>
                          <a:pt x="256470" y="352990"/>
                          <a:pt x="307714" y="370135"/>
                        </a:cubicBezTo>
                        <a:cubicBezTo>
                          <a:pt x="337718" y="314319"/>
                          <a:pt x="386391" y="222117"/>
                          <a:pt x="401917" y="162014"/>
                        </a:cubicBezTo>
                        <a:cubicBezTo>
                          <a:pt x="411346" y="125629"/>
                          <a:pt x="417823" y="86671"/>
                          <a:pt x="403345" y="52286"/>
                        </a:cubicBezTo>
                        <a:cubicBezTo>
                          <a:pt x="388867" y="17901"/>
                          <a:pt x="346862" y="-8864"/>
                          <a:pt x="307619" y="2756"/>
                        </a:cubicBezTo>
                        <a:cubicBezTo>
                          <a:pt x="258756" y="17234"/>
                          <a:pt x="221227" y="107722"/>
                          <a:pt x="217989" y="15391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4FF40379-B063-4786-8BF1-AEE7E7D3AEA3}"/>
                      </a:ext>
                    </a:extLst>
                  </p:cNvPr>
                  <p:cNvSpPr/>
                  <p:nvPr/>
                </p:nvSpPr>
                <p:spPr>
                  <a:xfrm>
                    <a:off x="5132083" y="2975307"/>
                    <a:ext cx="202147" cy="166322"/>
                  </a:xfrm>
                  <a:custGeom>
                    <a:avLst/>
                    <a:gdLst>
                      <a:gd name="connsiteX0" fmla="*/ 98095 w 202147"/>
                      <a:gd name="connsiteY0" fmla="*/ 56690 h 166322"/>
                      <a:gd name="connsiteX1" fmla="*/ 43992 w 202147"/>
                      <a:gd name="connsiteY1" fmla="*/ 4493 h 166322"/>
                      <a:gd name="connsiteX2" fmla="*/ 29705 w 202147"/>
                      <a:gd name="connsiteY2" fmla="*/ 16 h 166322"/>
                      <a:gd name="connsiteX3" fmla="*/ 11226 w 202147"/>
                      <a:gd name="connsiteY3" fmla="*/ 7922 h 166322"/>
                      <a:gd name="connsiteX4" fmla="*/ 3511 w 202147"/>
                      <a:gd name="connsiteY4" fmla="*/ 58214 h 166322"/>
                      <a:gd name="connsiteX5" fmla="*/ 33420 w 202147"/>
                      <a:gd name="connsiteY5" fmla="*/ 106030 h 166322"/>
                      <a:gd name="connsiteX6" fmla="*/ 81045 w 202147"/>
                      <a:gd name="connsiteY6" fmla="*/ 166323 h 166322"/>
                      <a:gd name="connsiteX7" fmla="*/ 172485 w 202147"/>
                      <a:gd name="connsiteY7" fmla="*/ 108220 h 166322"/>
                      <a:gd name="connsiteX8" fmla="*/ 201536 w 202147"/>
                      <a:gd name="connsiteY8" fmla="*/ 65072 h 166322"/>
                      <a:gd name="connsiteX9" fmla="*/ 176390 w 202147"/>
                      <a:gd name="connsiteY9" fmla="*/ 20590 h 166322"/>
                      <a:gd name="connsiteX10" fmla="*/ 101619 w 202147"/>
                      <a:gd name="connsiteY10" fmla="*/ 57357 h 166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02147" h="166322">
                        <a:moveTo>
                          <a:pt x="98095" y="56690"/>
                        </a:moveTo>
                        <a:cubicBezTo>
                          <a:pt x="86474" y="34783"/>
                          <a:pt x="67043" y="16113"/>
                          <a:pt x="43992" y="4493"/>
                        </a:cubicBezTo>
                        <a:cubicBezTo>
                          <a:pt x="39420" y="2207"/>
                          <a:pt x="34658" y="207"/>
                          <a:pt x="29705" y="16"/>
                        </a:cubicBezTo>
                        <a:cubicBezTo>
                          <a:pt x="22466" y="-270"/>
                          <a:pt x="15989" y="3255"/>
                          <a:pt x="11226" y="7922"/>
                        </a:cubicBezTo>
                        <a:cubicBezTo>
                          <a:pt x="-1347" y="20495"/>
                          <a:pt x="-2490" y="40783"/>
                          <a:pt x="3511" y="58214"/>
                        </a:cubicBezTo>
                        <a:cubicBezTo>
                          <a:pt x="9512" y="75645"/>
                          <a:pt x="21609" y="91075"/>
                          <a:pt x="33420" y="106030"/>
                        </a:cubicBezTo>
                        <a:cubicBezTo>
                          <a:pt x="49326" y="126127"/>
                          <a:pt x="65138" y="146225"/>
                          <a:pt x="81045" y="166323"/>
                        </a:cubicBezTo>
                        <a:cubicBezTo>
                          <a:pt x="107429" y="151940"/>
                          <a:pt x="150672" y="128032"/>
                          <a:pt x="172485" y="108220"/>
                        </a:cubicBezTo>
                        <a:cubicBezTo>
                          <a:pt x="185629" y="96219"/>
                          <a:pt x="198393" y="82408"/>
                          <a:pt x="201536" y="65072"/>
                        </a:cubicBezTo>
                        <a:cubicBezTo>
                          <a:pt x="204774" y="47641"/>
                          <a:pt x="194964" y="26115"/>
                          <a:pt x="176390" y="20590"/>
                        </a:cubicBezTo>
                        <a:cubicBezTo>
                          <a:pt x="153244" y="13637"/>
                          <a:pt x="114858" y="39831"/>
                          <a:pt x="101619" y="57357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98E42DE6-4881-45B7-BD4E-BC9369D42345}"/>
                      </a:ext>
                    </a:extLst>
                  </p:cNvPr>
                  <p:cNvSpPr/>
                  <p:nvPr/>
                </p:nvSpPr>
                <p:spPr>
                  <a:xfrm>
                    <a:off x="4965223" y="2915022"/>
                    <a:ext cx="145033" cy="159143"/>
                  </a:xfrm>
                  <a:custGeom>
                    <a:avLst/>
                    <a:gdLst>
                      <a:gd name="connsiteX0" fmla="*/ 61881 w 145033"/>
                      <a:gd name="connsiteY0" fmla="*/ 83542 h 159143"/>
                      <a:gd name="connsiteX1" fmla="*/ 7874 w 145033"/>
                      <a:gd name="connsiteY1" fmla="*/ 114403 h 159143"/>
                      <a:gd name="connsiteX2" fmla="*/ 921 w 145033"/>
                      <a:gd name="connsiteY2" fmla="*/ 124690 h 159143"/>
                      <a:gd name="connsiteX3" fmla="*/ 2921 w 145033"/>
                      <a:gd name="connsiteY3" fmla="*/ 141263 h 159143"/>
                      <a:gd name="connsiteX4" fmla="*/ 41116 w 145033"/>
                      <a:gd name="connsiteY4" fmla="*/ 159075 h 159143"/>
                      <a:gd name="connsiteX5" fmla="*/ 86074 w 145033"/>
                      <a:gd name="connsiteY5" fmla="*/ 146502 h 159143"/>
                      <a:gd name="connsiteX6" fmla="*/ 145034 w 145033"/>
                      <a:gd name="connsiteY6" fmla="*/ 122690 h 159143"/>
                      <a:gd name="connsiteX7" fmla="*/ 120174 w 145033"/>
                      <a:gd name="connsiteY7" fmla="*/ 36584 h 159143"/>
                      <a:gd name="connsiteX8" fmla="*/ 92646 w 145033"/>
                      <a:gd name="connsiteY8" fmla="*/ 3437 h 159143"/>
                      <a:gd name="connsiteX9" fmla="*/ 51403 w 145033"/>
                      <a:gd name="connsiteY9" fmla="*/ 13057 h 159143"/>
                      <a:gd name="connsiteX10" fmla="*/ 63119 w 145033"/>
                      <a:gd name="connsiteY10" fmla="*/ 81065 h 159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5033" h="159143">
                        <a:moveTo>
                          <a:pt x="61881" y="83542"/>
                        </a:moveTo>
                        <a:cubicBezTo>
                          <a:pt x="41783" y="87638"/>
                          <a:pt x="22352" y="98687"/>
                          <a:pt x="7874" y="114403"/>
                        </a:cubicBezTo>
                        <a:cubicBezTo>
                          <a:pt x="5017" y="117451"/>
                          <a:pt x="2254" y="120785"/>
                          <a:pt x="921" y="124690"/>
                        </a:cubicBezTo>
                        <a:cubicBezTo>
                          <a:pt x="-984" y="130310"/>
                          <a:pt x="254" y="136406"/>
                          <a:pt x="2921" y="141263"/>
                        </a:cubicBezTo>
                        <a:cubicBezTo>
                          <a:pt x="9970" y="154217"/>
                          <a:pt x="25876" y="159837"/>
                          <a:pt x="41116" y="159075"/>
                        </a:cubicBezTo>
                        <a:cubicBezTo>
                          <a:pt x="56356" y="158408"/>
                          <a:pt x="71406" y="152408"/>
                          <a:pt x="86074" y="146502"/>
                        </a:cubicBezTo>
                        <a:cubicBezTo>
                          <a:pt x="105696" y="138596"/>
                          <a:pt x="125412" y="130691"/>
                          <a:pt x="145034" y="122690"/>
                        </a:cubicBezTo>
                        <a:cubicBezTo>
                          <a:pt x="139795" y="98401"/>
                          <a:pt x="130842" y="58491"/>
                          <a:pt x="120174" y="36584"/>
                        </a:cubicBezTo>
                        <a:cubicBezTo>
                          <a:pt x="113697" y="23344"/>
                          <a:pt x="105696" y="10009"/>
                          <a:pt x="92646" y="3437"/>
                        </a:cubicBezTo>
                        <a:cubicBezTo>
                          <a:pt x="79597" y="-3136"/>
                          <a:pt x="60166" y="-469"/>
                          <a:pt x="51403" y="13057"/>
                        </a:cubicBezTo>
                        <a:cubicBezTo>
                          <a:pt x="40545" y="29821"/>
                          <a:pt x="52356" y="66397"/>
                          <a:pt x="63119" y="81065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8D5ABED5-EAFB-4308-A239-5BE10F3DDDA7}"/>
                      </a:ext>
                    </a:extLst>
                  </p:cNvPr>
                  <p:cNvSpPr/>
                  <p:nvPr/>
                </p:nvSpPr>
                <p:spPr>
                  <a:xfrm>
                    <a:off x="5210302" y="3141533"/>
                    <a:ext cx="199611" cy="218162"/>
                  </a:xfrm>
                  <a:custGeom>
                    <a:avLst/>
                    <a:gdLst>
                      <a:gd name="connsiteX0" fmla="*/ 86169 w 199611"/>
                      <a:gd name="connsiteY0" fmla="*/ 114778 h 218162"/>
                      <a:gd name="connsiteX1" fmla="*/ 11112 w 199611"/>
                      <a:gd name="connsiteY1" fmla="*/ 156021 h 218162"/>
                      <a:gd name="connsiteX2" fmla="*/ 1396 w 199611"/>
                      <a:gd name="connsiteY2" fmla="*/ 170023 h 218162"/>
                      <a:gd name="connsiteX3" fmla="*/ 3778 w 199611"/>
                      <a:gd name="connsiteY3" fmla="*/ 192787 h 218162"/>
                      <a:gd name="connsiteX4" fmla="*/ 55879 w 199611"/>
                      <a:gd name="connsiteY4" fmla="*/ 218124 h 218162"/>
                      <a:gd name="connsiteX5" fmla="*/ 117982 w 199611"/>
                      <a:gd name="connsiteY5" fmla="*/ 201741 h 218162"/>
                      <a:gd name="connsiteX6" fmla="*/ 199612 w 199611"/>
                      <a:gd name="connsiteY6" fmla="*/ 170308 h 218162"/>
                      <a:gd name="connsiteX7" fmla="*/ 167227 w 199611"/>
                      <a:gd name="connsiteY7" fmla="*/ 51246 h 218162"/>
                      <a:gd name="connsiteX8" fmla="*/ 130079 w 199611"/>
                      <a:gd name="connsiteY8" fmla="*/ 5050 h 218162"/>
                      <a:gd name="connsiteX9" fmla="*/ 73215 w 199611"/>
                      <a:gd name="connsiteY9" fmla="*/ 17337 h 218162"/>
                      <a:gd name="connsiteX10" fmla="*/ 87883 w 199611"/>
                      <a:gd name="connsiteY10" fmla="*/ 111158 h 218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9611" h="218162">
                        <a:moveTo>
                          <a:pt x="86169" y="114778"/>
                        </a:moveTo>
                        <a:cubicBezTo>
                          <a:pt x="58356" y="120016"/>
                          <a:pt x="31495" y="134780"/>
                          <a:pt x="11112" y="156021"/>
                        </a:cubicBezTo>
                        <a:cubicBezTo>
                          <a:pt x="7111" y="160212"/>
                          <a:pt x="3301" y="164784"/>
                          <a:pt x="1396" y="170023"/>
                        </a:cubicBezTo>
                        <a:cubicBezTo>
                          <a:pt x="-1366" y="177738"/>
                          <a:pt x="253" y="186025"/>
                          <a:pt x="3778" y="192787"/>
                        </a:cubicBezTo>
                        <a:cubicBezTo>
                          <a:pt x="13207" y="210790"/>
                          <a:pt x="34924" y="218791"/>
                          <a:pt x="55879" y="218124"/>
                        </a:cubicBezTo>
                        <a:cubicBezTo>
                          <a:pt x="76930" y="217457"/>
                          <a:pt x="97694" y="209551"/>
                          <a:pt x="117982" y="201741"/>
                        </a:cubicBezTo>
                        <a:cubicBezTo>
                          <a:pt x="145224" y="191263"/>
                          <a:pt x="172370" y="180786"/>
                          <a:pt x="199612" y="170308"/>
                        </a:cubicBezTo>
                        <a:cubicBezTo>
                          <a:pt x="192944" y="136780"/>
                          <a:pt x="181514" y="81631"/>
                          <a:pt x="167227" y="51246"/>
                        </a:cubicBezTo>
                        <a:cubicBezTo>
                          <a:pt x="158654" y="32863"/>
                          <a:pt x="147891" y="14384"/>
                          <a:pt x="130079" y="5050"/>
                        </a:cubicBezTo>
                        <a:cubicBezTo>
                          <a:pt x="112267" y="-4285"/>
                          <a:pt x="85502" y="-951"/>
                          <a:pt x="73215" y="17337"/>
                        </a:cubicBezTo>
                        <a:cubicBezTo>
                          <a:pt x="57880" y="40197"/>
                          <a:pt x="73310" y="90775"/>
                          <a:pt x="87883" y="111158"/>
                        </a:cubicBezTo>
                      </a:path>
                    </a:pathLst>
                  </a:custGeom>
                  <a:solidFill>
                    <a:srgbClr val="FF5A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/>
                      <a:ea typeface="+mn-ea"/>
                    </a:endParaRPr>
                  </a:p>
                </p:txBody>
              </p:sp>
            </p:grp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16CBE57-5BE6-4EF7-9190-066287AB5AFF}"/>
                  </a:ext>
                </a:extLst>
              </p:cNvPr>
              <p:cNvSpPr/>
              <p:nvPr/>
            </p:nvSpPr>
            <p:spPr>
              <a:xfrm>
                <a:off x="5327100" y="4365009"/>
                <a:ext cx="1838317" cy="686954"/>
              </a:xfrm>
              <a:custGeom>
                <a:avLst/>
                <a:gdLst>
                  <a:gd name="connsiteX0" fmla="*/ 292363 w 1838317"/>
                  <a:gd name="connsiteY0" fmla="*/ 354722 h 686954"/>
                  <a:gd name="connsiteX1" fmla="*/ 20805 w 1838317"/>
                  <a:gd name="connsiteY1" fmla="*/ 454735 h 686954"/>
                  <a:gd name="connsiteX2" fmla="*/ 45380 w 1838317"/>
                  <a:gd name="connsiteY2" fmla="*/ 534554 h 686954"/>
                  <a:gd name="connsiteX3" fmla="*/ 618785 w 1838317"/>
                  <a:gd name="connsiteY3" fmla="*/ 686954 h 686954"/>
                  <a:gd name="connsiteX4" fmla="*/ 1132468 w 1838317"/>
                  <a:gd name="connsiteY4" fmla="*/ 649235 h 686954"/>
                  <a:gd name="connsiteX5" fmla="*/ 1791884 w 1838317"/>
                  <a:gd name="connsiteY5" fmla="*/ 407490 h 686954"/>
                  <a:gd name="connsiteX6" fmla="*/ 1822459 w 1838317"/>
                  <a:gd name="connsiteY6" fmla="*/ 392536 h 686954"/>
                  <a:gd name="connsiteX7" fmla="*/ 1777215 w 1838317"/>
                  <a:gd name="connsiteY7" fmla="*/ 279474 h 686954"/>
                  <a:gd name="connsiteX8" fmla="*/ 1585001 w 1838317"/>
                  <a:gd name="connsiteY8" fmla="*/ 336148 h 686954"/>
                  <a:gd name="connsiteX9" fmla="*/ 1278201 w 1838317"/>
                  <a:gd name="connsiteY9" fmla="*/ 171747 h 686954"/>
                  <a:gd name="connsiteX10" fmla="*/ 1006262 w 1838317"/>
                  <a:gd name="connsiteY10" fmla="*/ 42873 h 686954"/>
                  <a:gd name="connsiteX11" fmla="*/ 38046 w 1838317"/>
                  <a:gd name="connsiteY11" fmla="*/ 374629 h 686954"/>
                  <a:gd name="connsiteX12" fmla="*/ 289791 w 1838317"/>
                  <a:gd name="connsiteY12" fmla="*/ 343482 h 686954"/>
                  <a:gd name="connsiteX13" fmla="*/ 291887 w 1838317"/>
                  <a:gd name="connsiteY13" fmla="*/ 343578 h 686954"/>
                  <a:gd name="connsiteX14" fmla="*/ 292363 w 1838317"/>
                  <a:gd name="connsiteY14" fmla="*/ 354722 h 68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317" h="686954">
                    <a:moveTo>
                      <a:pt x="292363" y="354722"/>
                    </a:moveTo>
                    <a:cubicBezTo>
                      <a:pt x="196732" y="370819"/>
                      <a:pt x="104149" y="405109"/>
                      <a:pt x="20805" y="454735"/>
                    </a:cubicBezTo>
                    <a:cubicBezTo>
                      <a:pt x="-17485" y="477499"/>
                      <a:pt x="803" y="536554"/>
                      <a:pt x="45380" y="534554"/>
                    </a:cubicBezTo>
                    <a:lnTo>
                      <a:pt x="618785" y="686954"/>
                    </a:lnTo>
                    <a:cubicBezTo>
                      <a:pt x="892914" y="674476"/>
                      <a:pt x="858529" y="631614"/>
                      <a:pt x="1132468" y="649235"/>
                    </a:cubicBezTo>
                    <a:cubicBezTo>
                      <a:pt x="1360306" y="663904"/>
                      <a:pt x="1568427" y="456735"/>
                      <a:pt x="1791884" y="407490"/>
                    </a:cubicBezTo>
                    <a:cubicBezTo>
                      <a:pt x="1803123" y="405014"/>
                      <a:pt x="1813982" y="400252"/>
                      <a:pt x="1822459" y="392536"/>
                    </a:cubicBezTo>
                    <a:cubicBezTo>
                      <a:pt x="1862083" y="356437"/>
                      <a:pt x="1820078" y="301287"/>
                      <a:pt x="1777215" y="279474"/>
                    </a:cubicBezTo>
                    <a:cubicBezTo>
                      <a:pt x="1591573" y="184891"/>
                      <a:pt x="1756546" y="484929"/>
                      <a:pt x="1585001" y="336148"/>
                    </a:cubicBezTo>
                    <a:cubicBezTo>
                      <a:pt x="1480988" y="245851"/>
                      <a:pt x="1474130" y="218610"/>
                      <a:pt x="1278201" y="171747"/>
                    </a:cubicBezTo>
                    <a:cubicBezTo>
                      <a:pt x="1171330" y="146220"/>
                      <a:pt x="1111608" y="75735"/>
                      <a:pt x="1006262" y="42873"/>
                    </a:cubicBezTo>
                    <a:cubicBezTo>
                      <a:pt x="645455" y="-69426"/>
                      <a:pt x="235975" y="38111"/>
                      <a:pt x="38046" y="374629"/>
                    </a:cubicBezTo>
                    <a:cubicBezTo>
                      <a:pt x="-816" y="440733"/>
                      <a:pt x="213210" y="338720"/>
                      <a:pt x="289791" y="343482"/>
                    </a:cubicBezTo>
                    <a:cubicBezTo>
                      <a:pt x="290458" y="343482"/>
                      <a:pt x="291220" y="343578"/>
                      <a:pt x="291887" y="343578"/>
                    </a:cubicBezTo>
                    <a:cubicBezTo>
                      <a:pt x="298364" y="344149"/>
                      <a:pt x="298840" y="353674"/>
                      <a:pt x="292363" y="35472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grpSp>
        <p:nvGrpSpPr>
          <p:cNvPr id="85" name="Graphic 57">
            <a:extLst>
              <a:ext uri="{FF2B5EF4-FFF2-40B4-BE49-F238E27FC236}">
                <a16:creationId xmlns:a16="http://schemas.microsoft.com/office/drawing/2014/main" id="{AFA04614-0F52-4864-AB0E-EB3ADD65B0C3}"/>
              </a:ext>
            </a:extLst>
          </p:cNvPr>
          <p:cNvGrpSpPr/>
          <p:nvPr/>
        </p:nvGrpSpPr>
        <p:grpSpPr>
          <a:xfrm>
            <a:off x="-8882" y="4794105"/>
            <a:ext cx="2744127" cy="1592274"/>
            <a:chOff x="4157662" y="2400300"/>
            <a:chExt cx="3880989" cy="2057538"/>
          </a:xfrm>
        </p:grpSpPr>
        <p:grpSp>
          <p:nvGrpSpPr>
            <p:cNvPr id="86" name="Graphic 57">
              <a:extLst>
                <a:ext uri="{FF2B5EF4-FFF2-40B4-BE49-F238E27FC236}">
                  <a16:creationId xmlns:a16="http://schemas.microsoft.com/office/drawing/2014/main" id="{0707532F-1733-41CF-8D80-2861BE191301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C7CA229-BDF2-4922-A809-978E887DA371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105" name="Graphic 57">
                <a:extLst>
                  <a:ext uri="{FF2B5EF4-FFF2-40B4-BE49-F238E27FC236}">
                    <a16:creationId xmlns:a16="http://schemas.microsoft.com/office/drawing/2014/main" id="{871B9947-C048-43AE-9E90-608670AF719E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762D051-FB85-4AB1-BE6A-A2ADFE012186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C66A924-FC16-4E75-A911-5FE3EBEC27E1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</p:grpSp>
        <p:grpSp>
          <p:nvGrpSpPr>
            <p:cNvPr id="87" name="Graphic 57">
              <a:extLst>
                <a:ext uri="{FF2B5EF4-FFF2-40B4-BE49-F238E27FC236}">
                  <a16:creationId xmlns:a16="http://schemas.microsoft.com/office/drawing/2014/main" id="{BEB8751E-ABB8-446B-91E2-FE91CED487CC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92" name="Graphic 57">
                <a:extLst>
                  <a:ext uri="{FF2B5EF4-FFF2-40B4-BE49-F238E27FC236}">
                    <a16:creationId xmlns:a16="http://schemas.microsoft.com/office/drawing/2014/main" id="{364CDF82-68CB-40F9-A0A9-CF5D47405BFD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5A4A96B8-BA51-430D-90F3-E9A3085BB807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0AACD37-FECD-4124-80DD-80CA3FE6D6F6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100353F-68F4-47FA-91DF-E98847000683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grpSp>
            <p:nvGrpSpPr>
              <p:cNvPr id="93" name="Graphic 57">
                <a:extLst>
                  <a:ext uri="{FF2B5EF4-FFF2-40B4-BE49-F238E27FC236}">
                    <a16:creationId xmlns:a16="http://schemas.microsoft.com/office/drawing/2014/main" id="{B5CDB9ED-E40C-4697-B77B-C96EA518BDB3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FFA31F6-709E-474B-9FA8-BF77BBE8F5DF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BB3D8102-C67B-475A-B595-6CB484D58DA9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4E6566E-ABAF-4CBC-9FAF-746EA7D03B8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95" name="Graphic 57">
                <a:extLst>
                  <a:ext uri="{FF2B5EF4-FFF2-40B4-BE49-F238E27FC236}">
                    <a16:creationId xmlns:a16="http://schemas.microsoft.com/office/drawing/2014/main" id="{E1A7D418-F32E-4688-B799-6A9E4421D2A1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A65AF83F-9437-4D02-8A12-B80D356DDF46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38A7EC4B-2856-48C1-9C99-9BB82A98F34B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5AE1D8F-3FF8-49B1-81AB-089CC74D101B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  <p:grpSp>
          <p:nvGrpSpPr>
            <p:cNvPr id="88" name="Graphic 57">
              <a:extLst>
                <a:ext uri="{FF2B5EF4-FFF2-40B4-BE49-F238E27FC236}">
                  <a16:creationId xmlns:a16="http://schemas.microsoft.com/office/drawing/2014/main" id="{46359079-3A5B-4DE1-97FD-58BDDC1B64BA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CA066CF-1003-44B0-A035-C075B5E18538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A37D8A8-D9C2-4E48-8983-C8AD12D73EA9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E68E93A-4B60-4340-8625-5C78E94C07D6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13B03DC1-3451-415F-9BEC-133CEC045E3C}"/>
              </a:ext>
            </a:extLst>
          </p:cNvPr>
          <p:cNvSpPr/>
          <p:nvPr/>
        </p:nvSpPr>
        <p:spPr>
          <a:xfrm>
            <a:off x="10220549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8768704A-E62D-4862-8465-1AC5753077D6}"/>
              </a:ext>
            </a:extLst>
          </p:cNvPr>
          <p:cNvSpPr/>
          <p:nvPr/>
        </p:nvSpPr>
        <p:spPr>
          <a:xfrm>
            <a:off x="8700690" y="209173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EC68F8DF-2EDC-4A69-BBFF-C8F90E39E26A}"/>
              </a:ext>
            </a:extLst>
          </p:cNvPr>
          <p:cNvSpPr/>
          <p:nvPr/>
        </p:nvSpPr>
        <p:spPr>
          <a:xfrm>
            <a:off x="7772677" y="1349414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65994FF7-A611-4100-94EE-96C9CC2F6026}"/>
              </a:ext>
            </a:extLst>
          </p:cNvPr>
          <p:cNvSpPr/>
          <p:nvPr/>
        </p:nvSpPr>
        <p:spPr>
          <a:xfrm>
            <a:off x="11630084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168CEC0-8B1B-42BD-9C3B-5FC784B44BA8}"/>
              </a:ext>
            </a:extLst>
          </p:cNvPr>
          <p:cNvCxnSpPr/>
          <p:nvPr/>
        </p:nvCxnSpPr>
        <p:spPr>
          <a:xfrm>
            <a:off x="11586492" y="-6238"/>
            <a:ext cx="0" cy="2439431"/>
          </a:xfrm>
          <a:prstGeom prst="line">
            <a:avLst/>
          </a:prstGeom>
          <a:ln w="28575">
            <a:solidFill>
              <a:srgbClr val="FF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7A318174-76D6-41B9-A77A-10CD2F4ECA6B}"/>
              </a:ext>
            </a:extLst>
          </p:cNvPr>
          <p:cNvSpPr txBox="1"/>
          <p:nvPr/>
        </p:nvSpPr>
        <p:spPr>
          <a:xfrm>
            <a:off x="3719178" y="2212481"/>
            <a:ext cx="7960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Hoạt</a:t>
            </a: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động</a:t>
            </a: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228600">
                    <a:srgbClr val="FF767D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SVN-Dancing Script" panose="02040603050506020204" pitchFamily="18" charset="0"/>
                <a:ea typeface="+mn-ea"/>
                <a:cs typeface="#9Slide05 Bodega Script" pitchFamily="2" charset="0"/>
                <a:sym typeface="Arial"/>
              </a:rPr>
              <a:t> 2</a:t>
            </a:r>
            <a:endParaRPr kumimoji="0" lang="th-TH" sz="9600" b="0" i="1" u="none" strike="noStrike" kern="1200" cap="none" spc="0" normalizeH="0" baseline="0" noProof="0" dirty="0">
              <a:ln>
                <a:noFill/>
              </a:ln>
              <a:solidFill>
                <a:srgbClr val="5F9D50"/>
              </a:solidFill>
              <a:effectLst>
                <a:glow rad="228600">
                  <a:srgbClr val="FF767D">
                    <a:satMod val="175000"/>
                    <a:alpha val="40000"/>
                  </a:srgb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Arial Rounded MT Bold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54" y="3511271"/>
            <a:ext cx="9388654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6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1194</TotalTime>
  <Words>339</Words>
  <Application>Microsoft Office PowerPoint</Application>
  <PresentationFormat>Widescreen</PresentationFormat>
  <Paragraphs>47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SVN-Dancing Script</vt:lpstr>
      <vt:lpstr>#9Slide07 HoneyCream</vt:lpstr>
      <vt:lpstr>Arial Rounded MT Bold</vt:lpstr>
      <vt:lpstr>Arial</vt:lpstr>
      <vt:lpstr>#9Slide07 Altus</vt:lpstr>
      <vt:lpstr>Calibri Light</vt:lpstr>
      <vt:lpstr>SVN-Apple</vt:lpstr>
      <vt:lpstr>SVN-Newton</vt:lpstr>
      <vt:lpstr>#9Slide07 IcielBC Cubano Normal</vt:lpstr>
      <vt:lpstr>Times New Roman</vt:lpstr>
      <vt:lpstr>HP001 4 hàng</vt:lpstr>
      <vt:lpstr>Fredoka One</vt:lpstr>
      <vt:lpstr>UTM Avo</vt:lpstr>
      <vt:lpstr>M PLUS Rounded 1c</vt:lpstr>
      <vt:lpstr>等线</vt:lpstr>
      <vt:lpstr>#9Slide07 IcielPony</vt:lpstr>
      <vt:lpstr>SVN-Poky's</vt:lpstr>
      <vt:lpstr>Office Theme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Bui</dc:creator>
  <cp:keywords>Mangnon</cp:keywords>
  <cp:lastModifiedBy>Windows User</cp:lastModifiedBy>
  <cp:revision>106</cp:revision>
  <dcterms:created xsi:type="dcterms:W3CDTF">2020-09-22T14:43:19Z</dcterms:created>
  <dcterms:modified xsi:type="dcterms:W3CDTF">2022-09-03T07:31:54Z</dcterms:modified>
</cp:coreProperties>
</file>