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5" r:id="rId6"/>
    <p:sldId id="29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>
        <p:scale>
          <a:sx n="66" d="100"/>
          <a:sy n="66" d="100"/>
        </p:scale>
        <p:origin x="-57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xmlns="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xmlns="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xmlns="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xmlns="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xmlns="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xmlns="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xmlns="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283</Words>
  <Application>Microsoft Office PowerPoint</Application>
  <PresentationFormat>Custom</PresentationFormat>
  <Paragraphs>110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166</cp:revision>
  <dcterms:created xsi:type="dcterms:W3CDTF">2021-06-02T01:34:28Z</dcterms:created>
  <dcterms:modified xsi:type="dcterms:W3CDTF">2022-01-03T04:57:03Z</dcterms:modified>
</cp:coreProperties>
</file>