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6"/>
  </p:notesMasterIdLst>
  <p:sldIdLst>
    <p:sldId id="293" r:id="rId3"/>
    <p:sldId id="258" r:id="rId4"/>
    <p:sldId id="259" r:id="rId5"/>
    <p:sldId id="260" r:id="rId6"/>
    <p:sldId id="261" r:id="rId7"/>
    <p:sldId id="262" r:id="rId8"/>
    <p:sldId id="338" r:id="rId9"/>
    <p:sldId id="339" r:id="rId10"/>
    <p:sldId id="342" r:id="rId11"/>
    <p:sldId id="341" r:id="rId12"/>
    <p:sldId id="340" r:id="rId13"/>
    <p:sldId id="34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480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721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200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152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80626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633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9982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3539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055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762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416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9326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896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368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71894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8140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679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3399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4668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94280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5393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6417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70189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21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07662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2684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7988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954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91058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4781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3987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199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3426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50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850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6566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967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7722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03976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4290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79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0193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65600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6716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806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8285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38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0883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9799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58335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42761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63287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3585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2060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86999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31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3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14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2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7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25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3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2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09233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48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541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14/08/2022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337749" y="3106451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(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3)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3342960" y="2661322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000" b="0" i="0" u="none" strike="noStrike" kern="1200" cap="none" spc="0" normalizeH="0" baseline="0" noProof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2022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BDD29-3A3A-41E9-8D07-E6887DB2E086}"/>
              </a:ext>
            </a:extLst>
          </p:cNvPr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19359562-C1B4-4B6E-B2A9-877AE211D063}"/>
              </a:ext>
            </a:extLst>
          </p:cNvPr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4 túi như vậy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322272" y="1866644"/>
              <a:ext cx="5505682" cy="102404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listo MT" panose="02040603050505030304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667" y="948314"/>
              <a:ext cx="1661566" cy="58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32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0532" y="689984"/>
              <a:ext cx="3279581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90 : 9 = ?</a:t>
              </a:r>
              <a:endParaRPr kumimoji="0" lang="en-US" sz="5998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10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93672A-986B-4412-81BF-EEB7F11AB773}"/>
              </a:ext>
            </a:extLst>
          </p:cNvPr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AC4A2-B7D5-4B96-B7E6-A2423536A5D4}"/>
              </a:ext>
            </a:extLst>
          </p:cNvPr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9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75CC06-8E2D-4F82-A40C-F2822C6232B5}"/>
              </a:ext>
            </a:extLst>
          </p:cNvPr>
          <p:cNvGrpSpPr/>
          <p:nvPr/>
        </p:nvGrpSpPr>
        <p:grpSpPr>
          <a:xfrm>
            <a:off x="8395748" y="2363273"/>
            <a:ext cx="4494727" cy="4494727"/>
            <a:chOff x="8710073" y="2588654"/>
            <a:chExt cx="4494727" cy="4494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8E9BC3D-3723-479F-AB16-CF54154B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9C3EE4-E9AC-45B3-9270-86A0EC34F94C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E3EA668-FE97-401E-8A99-D7E7ED16A699}"/>
              </a:ext>
            </a:extLst>
          </p:cNvPr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502</Words>
  <Application>Microsoft Office PowerPoint</Application>
  <PresentationFormat>Màn hình rộng</PresentationFormat>
  <Paragraphs>193</Paragraphs>
  <Slides>13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25" baseType="lpstr">
      <vt:lpstr>等线</vt:lpstr>
      <vt:lpstr>等线 Light</vt:lpstr>
      <vt:lpstr>Arial</vt:lpstr>
      <vt:lpstr>Calibri</vt:lpstr>
      <vt:lpstr>Calibri Light</vt:lpstr>
      <vt:lpstr>Calisto MT</vt:lpstr>
      <vt:lpstr>Coiny</vt:lpstr>
      <vt:lpstr>iCiel Cadena</vt:lpstr>
      <vt:lpstr>Source Han Sans Regular</vt:lpstr>
      <vt:lpstr>UTM Cookies</vt:lpstr>
      <vt:lpstr>千图网拥有20W+精美PPT模板 更多PPT模板下载至：www.58pic.com/office/ppt​​</vt:lpstr>
      <vt:lpstr>9_Office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Ngoc Bich</cp:lastModifiedBy>
  <cp:revision>27</cp:revision>
  <dcterms:created xsi:type="dcterms:W3CDTF">2022-07-01T06:48:54Z</dcterms:created>
  <dcterms:modified xsi:type="dcterms:W3CDTF">2022-08-13T17:31:55Z</dcterms:modified>
</cp:coreProperties>
</file>