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783</Words>
  <Application>Microsoft Office PowerPoint</Application>
  <PresentationFormat>Màn hình rộng</PresentationFormat>
  <Paragraphs>111</Paragraphs>
  <Slides>21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21</vt:i4>
      </vt:variant>
    </vt:vector>
  </HeadingPairs>
  <TitlesOfParts>
    <vt:vector size="43" baseType="lpstr">
      <vt:lpstr>DengXian</vt:lpstr>
      <vt:lpstr>DengXian</vt:lpstr>
      <vt:lpstr>微软雅黑</vt:lpstr>
      <vt:lpstr>宋体</vt:lpstr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Odibee Sans</vt:lpstr>
      <vt:lpstr>OpenSans</vt:lpstr>
      <vt:lpstr>Pattaya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NHÓM ZALO TOÁN THCS CÁNH DIỀU</cp:lastModifiedBy>
  <cp:revision>17</cp:revision>
  <dcterms:created xsi:type="dcterms:W3CDTF">2022-06-20T10:35:41Z</dcterms:created>
  <dcterms:modified xsi:type="dcterms:W3CDTF">2022-08-05T15:14:02Z</dcterms:modified>
</cp:coreProperties>
</file>