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260" r:id="rId3"/>
    <p:sldId id="2645" r:id="rId4"/>
    <p:sldId id="315" r:id="rId5"/>
    <p:sldId id="283" r:id="rId6"/>
    <p:sldId id="263" r:id="rId7"/>
    <p:sldId id="2636" r:id="rId8"/>
    <p:sldId id="285" r:id="rId9"/>
    <p:sldId id="290" r:id="rId10"/>
    <p:sldId id="292" r:id="rId11"/>
    <p:sldId id="293" r:id="rId12"/>
    <p:sldId id="291" r:id="rId13"/>
    <p:sldId id="294" r:id="rId14"/>
    <p:sldId id="300" r:id="rId15"/>
    <p:sldId id="297" r:id="rId16"/>
    <p:sldId id="299" r:id="rId17"/>
    <p:sldId id="2637" r:id="rId18"/>
    <p:sldId id="2638" r:id="rId19"/>
    <p:sldId id="2639" r:id="rId20"/>
    <p:sldId id="2640" r:id="rId21"/>
    <p:sldId id="2641" r:id="rId22"/>
    <p:sldId id="2642" r:id="rId23"/>
    <p:sldId id="2643" r:id="rId24"/>
    <p:sldId id="264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6" d="100"/>
          <a:sy n="36" d="100"/>
        </p:scale>
        <p:origin x="78"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8.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Chủ</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điểm</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Cổng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trường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rộng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mở</a:t>
            </a:r>
            <a:endPar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endParaRPr>
          </a:p>
        </p:txBody>
      </p:sp>
      <p:sp>
        <p:nvSpPr>
          <p:cNvPr id="32" name="Google Shape;304;p20"/>
          <p:cNvSpPr txBox="1">
            <a:spLocks/>
          </p:cNvSpPr>
          <p:nvPr/>
        </p:nvSpPr>
        <p:spPr>
          <a:xfrm>
            <a:off x="2632437" y="-170483"/>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2" name="Picture 1">
            <a:extLst>
              <a:ext uri="{FF2B5EF4-FFF2-40B4-BE49-F238E27FC236}">
                <a16:creationId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Tìm các tiếng ghép được với mỗi tiếng</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Tìm các tiếng ghép được với mỗi tiếng sau:</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giết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hại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pic>
        <p:nvPicPr>
          <p:cNvPr id="3" name="Picture 2">
            <a:extLst>
              <a:ext uri="{FF2B5EF4-FFF2-40B4-BE49-F238E27FC236}">
                <a16:creationId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pic>
        <p:nvPicPr>
          <p:cNvPr id="29" name="Picture 28"/>
          <p:cNvPicPr>
            <a:picLocks noChangeAspect="1"/>
          </p:cNvPicPr>
          <p:nvPr/>
        </p:nvPicPr>
        <p:blipFill>
          <a:blip r:embed="rId14"/>
          <a:stretch>
            <a:fillRect/>
          </a:stretch>
        </p:blipFill>
        <p:spPr>
          <a:xfrm>
            <a:off x="4277922" y="1341193"/>
            <a:ext cx="3918036" cy="1024217"/>
          </a:xfrm>
          <a:prstGeom prst="rect">
            <a:avLst/>
          </a:prstGeom>
        </p:spPr>
      </p:pic>
      <p:sp>
        <p:nvSpPr>
          <p:cNvPr id="32" name="Google Shape;304;p20"/>
          <p:cNvSpPr txBox="1">
            <a:spLocks/>
          </p:cNvSpPr>
          <p:nvPr/>
        </p:nvSpPr>
        <p:spPr>
          <a:xfrm>
            <a:off x="2632437" y="286721"/>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sp>
        <p:nvSpPr>
          <p:cNvPr id="33" name="TextBox 32"/>
          <p:cNvSpPr txBox="1"/>
          <p:nvPr/>
        </p:nvSpPr>
        <p:spPr>
          <a:xfrm>
            <a:off x="2362463" y="2306759"/>
            <a:ext cx="7748954"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866775" y="2579582"/>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2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1" name="Rectangle 40"/>
          <p:cNvSpPr/>
          <p:nvPr/>
        </p:nvSpPr>
        <p:spPr>
          <a:xfrm>
            <a:off x="2975947" y="2043234"/>
            <a:ext cx="576000" cy="556801"/>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43" name="Rectangle 42"/>
          <p:cNvSpPr/>
          <p:nvPr/>
        </p:nvSpPr>
        <p:spPr>
          <a:xfrm>
            <a:off x="3551947" y="2321588"/>
            <a:ext cx="2949846" cy="446276"/>
          </a:xfrm>
          <a:prstGeom prst="rect">
            <a:avLst/>
          </a:prstGeom>
        </p:spPr>
        <p:txBody>
          <a:bodyPr wrap="none">
            <a:spAutoFit/>
          </a:bodyPr>
          <a:lstStyle/>
          <a:p>
            <a:pPr lvl="0"/>
            <a:r>
              <a:rPr lang="en-US" sz="2300" b="1">
                <a:solidFill>
                  <a:srgbClr val="0064D2">
                    <a:lumMod val="50000"/>
                  </a:srgbClr>
                </a:solidFill>
                <a:latin typeface="HP001 4 hàng" panose="020B0603050302020204" pitchFamily="34" charset="0"/>
                <a:cs typeface="Calibri" panose="020F0502020204030204" pitchFamily="34" charset="0"/>
              </a:rPr>
              <a:t>Huy-gô jải j</a:t>
            </a:r>
            <a:r>
              <a:rPr lang="el-GR" sz="2300" b="1">
                <a:solidFill>
                  <a:srgbClr val="0064D2">
                    <a:lumMod val="50000"/>
                  </a:srgbClr>
                </a:solidFill>
                <a:latin typeface="HP001 4 hàng" panose="020B0603050302020204" pitchFamily="34" charset="0"/>
                <a:cs typeface="Calibri" panose="020F0502020204030204" pitchFamily="34" charset="0"/>
              </a:rPr>
              <a:t>Η</a:t>
            </a:r>
            <a:r>
              <a:rPr lang="en-US" sz="2300" b="1">
                <a:solidFill>
                  <a:srgbClr val="0064D2">
                    <a:lumMod val="50000"/>
                  </a:srgbClr>
                </a:solidFill>
                <a:latin typeface="HP001 4 hàng" panose="020B0603050302020204" pitchFamily="34" charset="0"/>
                <a:cs typeface="Calibri" panose="020F0502020204030204" pitchFamily="34" charset="0"/>
              </a:rPr>
              <a:t>Ğt </a:t>
            </a:r>
            <a:r>
              <a:rPr lang="el-GR" sz="2300" b="1">
                <a:solidFill>
                  <a:srgbClr val="0064D2">
                    <a:lumMod val="50000"/>
                  </a:srgbClr>
                </a:solidFill>
                <a:latin typeface="HP001 4 hàng" panose="020B0603050302020204" pitchFamily="34" charset="0"/>
                <a:cs typeface="Calibri" panose="020F0502020204030204" pitchFamily="34" charset="0"/>
              </a:rPr>
              <a:t>νμ</a:t>
            </a:r>
            <a:r>
              <a:rPr lang="en-US" sz="2300" b="1">
                <a:solidFill>
                  <a:srgbClr val="0064D2">
                    <a:lumMod val="50000"/>
                  </a:srgbClr>
                </a:solidFill>
                <a:latin typeface="HP001 4 hàng" panose="020B0603050302020204" pitchFamily="34" charset="0"/>
                <a:cs typeface="Calibri" panose="020F0502020204030204" pitchFamily="34" charset="0"/>
              </a:rPr>
              <a:t>Ğt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606</Words>
  <Application>Microsoft Office PowerPoint</Application>
  <PresentationFormat>Màn hình rộng</PresentationFormat>
  <Paragraphs>90</Paragraphs>
  <Slides>24</Slides>
  <Notes>11</Notes>
  <HiddenSlides>0</HiddenSlides>
  <MMClips>1</MMClips>
  <ScaleCrop>false</ScaleCrop>
  <HeadingPairs>
    <vt:vector size="6" baseType="variant">
      <vt:variant>
        <vt:lpstr>Phông được Dùng</vt:lpstr>
      </vt:variant>
      <vt:variant>
        <vt:i4>13</vt:i4>
      </vt:variant>
      <vt:variant>
        <vt:lpstr>Chủ đề</vt:lpstr>
      </vt:variant>
      <vt:variant>
        <vt:i4>2</vt:i4>
      </vt:variant>
      <vt:variant>
        <vt:lpstr>Tiêu đề Bản chiếu</vt:lpstr>
      </vt:variant>
      <vt:variant>
        <vt:i4>24</vt:i4>
      </vt:variant>
    </vt:vector>
  </HeadingPairs>
  <TitlesOfParts>
    <vt:vector size="39" baseType="lpstr">
      <vt:lpstr>等线</vt:lpstr>
      <vt:lpstr>Arial</vt:lpstr>
      <vt:lpstr>Arial-Rounded</vt:lpstr>
      <vt:lpstr>Baloo</vt:lpstr>
      <vt:lpstr>Calibri</vt:lpstr>
      <vt:lpstr>Coiny</vt:lpstr>
      <vt:lpstr>Gloria Hallelujah</vt:lpstr>
      <vt:lpstr>HP001 4 hàng</vt:lpstr>
      <vt:lpstr>HP001 5 hàng</vt:lpstr>
      <vt:lpstr>Odibee Sans</vt:lpstr>
      <vt:lpstr>SVN-SAF</vt:lpstr>
      <vt:lpstr>UVN Thay Giao Nang</vt:lpstr>
      <vt:lpstr>字魂70号-灵悦黑体</vt:lpstr>
      <vt:lpstr>包图主题2</vt:lpstr>
      <vt:lpstr>千图网海量PPT模板www.58pic.com​​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Bich</cp:lastModifiedBy>
  <cp:revision>28</cp:revision>
  <dcterms:created xsi:type="dcterms:W3CDTF">2022-06-25T01:17:34Z</dcterms:created>
  <dcterms:modified xsi:type="dcterms:W3CDTF">2022-08-13T17:08:08Z</dcterms:modified>
</cp:coreProperties>
</file>