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484" r:id="rId2"/>
    <p:sldId id="343" r:id="rId3"/>
    <p:sldId id="344" r:id="rId4"/>
    <p:sldId id="485" r:id="rId5"/>
    <p:sldId id="478" r:id="rId6"/>
    <p:sldId id="486" r:id="rId7"/>
    <p:sldId id="487" r:id="rId8"/>
    <p:sldId id="256" r:id="rId9"/>
    <p:sldId id="257" r:id="rId10"/>
    <p:sldId id="483" r:id="rId11"/>
    <p:sldId id="488" r:id="rId12"/>
    <p:sldId id="364" r:id="rId13"/>
    <p:sldId id="271" r:id="rId14"/>
  </p:sldIdLst>
  <p:sldSz cx="12161838" cy="6858000"/>
  <p:notesSz cx="6858000" cy="9144000"/>
  <p:embeddedFontLst>
    <p:embeddedFont>
      <p:font typeface="Arial-Rounded" panose="020B0500000000000000" pitchFamily="34" charset="0"/>
      <p:regular r:id="rId16"/>
    </p:embeddedFont>
    <p:embeddedFont>
      <p:font typeface="Chewy" panose="02000000000000000000" pitchFamily="2" charset="0"/>
      <p:regular r:id="rId17"/>
    </p:embeddedFont>
    <p:embeddedFont>
      <p:font typeface="HP001 4 hàng" panose="020B0603050302020204" pitchFamily="34" charset="0"/>
      <p:regular r:id="rId18"/>
      <p:bold r:id="rId19"/>
    </p:embeddedFont>
    <p:embeddedFont>
      <p:font typeface="Montserrat" panose="02000505000000020004" pitchFamily="2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Signika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ADA97"/>
    <a:srgbClr val="AAE9E3"/>
    <a:srgbClr val="71FFF1"/>
    <a:srgbClr val="F4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DD9ACD-EB85-42C8-9787-9BBCCCA9C741}">
  <a:tblStyle styleId="{65DD9ACD-EB85-42C8-9787-9BBCCCA9C7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7140" autoAdjust="0"/>
  </p:normalViewPr>
  <p:slideViewPr>
    <p:cSldViewPr snapToGrid="0">
      <p:cViewPr varScale="1">
        <p:scale>
          <a:sx n="61" d="100"/>
          <a:sy n="61" d="100"/>
        </p:scale>
        <p:origin x="1104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43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 ý HDHS sao cho HS chủ động trình bày được cân đối hình thức, theo em thì k nên máy móc bài nào cũng lùi ô giống bài nào. </a:t>
            </a:r>
          </a:p>
        </p:txBody>
      </p:sp>
    </p:spTree>
    <p:extLst>
      <p:ext uri="{BB962C8B-B14F-4D97-AF65-F5344CB8AC3E}">
        <p14:creationId xmlns:p14="http://schemas.microsoft.com/office/powerpoint/2010/main" val="689278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ba81873962_0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ba81873962_0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TV3: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 vào bài “nói về ngôi trường của em hoặc ngôi trường mà em mơ ước”</a:t>
            </a:r>
          </a:p>
          <a:p>
            <a:endParaRPr lang="en-US"/>
          </a:p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75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b3ccd7b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b3ccd7b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37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0463" y="1514767"/>
            <a:ext cx="5760913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576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07438" y="4340717"/>
            <a:ext cx="6546963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25611" y="52676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-1747239" y="5320884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0736806" y="-5523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 rot="-2426310">
            <a:off x="-2707596" y="-1517893"/>
            <a:ext cx="4973583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2777346" y="6470035"/>
            <a:ext cx="5357260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31800" y="-1127548"/>
            <a:ext cx="5357010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1304864" y="236899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304864" y="460506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6100803" y="236899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6100803" y="460506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2963517" y="2584067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2963517" y="1961805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2963517" y="4847533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2963517" y="4211296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7759456" y="2584051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7759456" y="1961805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7759456" y="4847525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7759456" y="4211296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 rot="1356523" flipH="1">
            <a:off x="9788364" y="-138396"/>
            <a:ext cx="15482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" name="Google Shape;102;p13"/>
          <p:cNvSpPr/>
          <p:nvPr/>
        </p:nvSpPr>
        <p:spPr>
          <a:xfrm rot="-332990" flipH="1">
            <a:off x="8027361" y="6282074"/>
            <a:ext cx="4959101" cy="27464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3" name="Google Shape;103;p13"/>
          <p:cNvSpPr/>
          <p:nvPr/>
        </p:nvSpPr>
        <p:spPr>
          <a:xfrm>
            <a:off x="-1790897" y="4981402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4" name="Google Shape;104;p13"/>
          <p:cNvSpPr/>
          <p:nvPr/>
        </p:nvSpPr>
        <p:spPr>
          <a:xfrm>
            <a:off x="-2380995" y="-1733833"/>
            <a:ext cx="5357258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5" name="Google Shape;105;p13"/>
          <p:cNvSpPr/>
          <p:nvPr/>
        </p:nvSpPr>
        <p:spPr>
          <a:xfrm rot="-1551527">
            <a:off x="11266813" y="-1270294"/>
            <a:ext cx="1809548" cy="4782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57563" y="7148925"/>
            <a:ext cx="107667" cy="30524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11872" y="7043644"/>
            <a:ext cx="109105" cy="30480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4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4"/>
          <p:cNvSpPr/>
          <p:nvPr/>
        </p:nvSpPr>
        <p:spPr>
          <a:xfrm>
            <a:off x="-68897" y="63568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6619" y="113888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61076" y="-277326"/>
            <a:ext cx="391935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1802" y="6105572"/>
            <a:ext cx="789069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498" y="-1014642"/>
            <a:ext cx="4453991" cy="2670508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CUSTOM_18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499901" y="3147733"/>
            <a:ext cx="2912377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48189" y="2612149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499901" y="5007333"/>
            <a:ext cx="2912377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48189" y="4471749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08065" y="6140368"/>
            <a:ext cx="3502620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3783" y="-731417"/>
            <a:ext cx="2876902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17"/>
          <p:cNvSpPr/>
          <p:nvPr/>
        </p:nvSpPr>
        <p:spPr>
          <a:xfrm flipH="1">
            <a:off x="6720407" y="-1844934"/>
            <a:ext cx="6801425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426" y="5852884"/>
            <a:ext cx="5370331" cy="243567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8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8280367" y="4816233"/>
            <a:ext cx="1836645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7503693" y="5277441"/>
            <a:ext cx="3389993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2044826" y="4793333"/>
            <a:ext cx="1836645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1268152" y="5277441"/>
            <a:ext cx="3389993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5162597" y="3921151"/>
            <a:ext cx="1836645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4385923" y="4405241"/>
            <a:ext cx="3389993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19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" name="Google Shape;162;p19"/>
          <p:cNvSpPr/>
          <p:nvPr/>
        </p:nvSpPr>
        <p:spPr>
          <a:xfrm>
            <a:off x="0" y="6496635"/>
            <a:ext cx="3390070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" name="Google Shape;163;p19"/>
          <p:cNvSpPr/>
          <p:nvPr/>
        </p:nvSpPr>
        <p:spPr>
          <a:xfrm rot="-2700000">
            <a:off x="-1796594" y="-340418"/>
            <a:ext cx="4390168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CUSTOM_12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4417" y="4154900"/>
            <a:ext cx="2509377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5392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38044" y="4154900"/>
            <a:ext cx="2509377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29021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22292" y="4164900"/>
            <a:ext cx="2509377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13268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30169" y="4164900"/>
            <a:ext cx="2509377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21144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08065" y="6140368"/>
            <a:ext cx="3502620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5087" y="-387183"/>
            <a:ext cx="2876902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20"/>
          <p:cNvSpPr/>
          <p:nvPr/>
        </p:nvSpPr>
        <p:spPr>
          <a:xfrm flipH="1">
            <a:off x="6720407" y="-1844934"/>
            <a:ext cx="6801425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426" y="5852884"/>
            <a:ext cx="5370331" cy="243567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47283" y="2858700"/>
            <a:ext cx="7067273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31251" y="4209433"/>
            <a:ext cx="4299337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06388" y="6317267"/>
            <a:ext cx="5455460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9965" y="-876759"/>
            <a:ext cx="2884156" cy="2691059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21"/>
          <p:cNvSpPr/>
          <p:nvPr/>
        </p:nvSpPr>
        <p:spPr>
          <a:xfrm flipH="1">
            <a:off x="7535601" y="-1431833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037" y="4093850"/>
            <a:ext cx="5370569" cy="2435780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BLANK_1_1_1_1_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8744" y="5585125"/>
            <a:ext cx="2884053" cy="2690964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50879" y="6208870"/>
            <a:ext cx="4838401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20725" y="294170"/>
            <a:ext cx="4453796" cy="26705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2"/>
          <p:cNvSpPr/>
          <p:nvPr/>
        </p:nvSpPr>
        <p:spPr>
          <a:xfrm flipH="1">
            <a:off x="-1247084" y="-7786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0444" y="171196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0441" y="2125333"/>
            <a:ext cx="263307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0444" y="3305324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26360" y="3722800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0444" y="489869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0441" y="5313500"/>
            <a:ext cx="2639055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40425" y="171196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32201" y="2125333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40425" y="3305324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32201" y="3722700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40425" y="489869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32301" y="5313500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BLANK_1_1_1_1_2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2562616" y="2293484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"/>
          </p:nvPr>
        </p:nvSpPr>
        <p:spPr>
          <a:xfrm>
            <a:off x="1851181" y="2706851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ctrTitle" idx="2"/>
          </p:nvPr>
        </p:nvSpPr>
        <p:spPr>
          <a:xfrm>
            <a:off x="2562616" y="3579984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3"/>
          </p:nvPr>
        </p:nvSpPr>
        <p:spPr>
          <a:xfrm>
            <a:off x="1851181" y="3997475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4"/>
          </p:nvPr>
        </p:nvSpPr>
        <p:spPr>
          <a:xfrm>
            <a:off x="2562616" y="4870600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5"/>
          </p:nvPr>
        </p:nvSpPr>
        <p:spPr>
          <a:xfrm>
            <a:off x="1851181" y="5285416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6"/>
          </p:nvPr>
        </p:nvSpPr>
        <p:spPr>
          <a:xfrm>
            <a:off x="7818837" y="2283967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7"/>
          </p:nvPr>
        </p:nvSpPr>
        <p:spPr>
          <a:xfrm>
            <a:off x="7818837" y="2697333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8"/>
          </p:nvPr>
        </p:nvSpPr>
        <p:spPr>
          <a:xfrm>
            <a:off x="7818837" y="3610117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9"/>
          </p:nvPr>
        </p:nvSpPr>
        <p:spPr>
          <a:xfrm>
            <a:off x="7818837" y="4027492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13"/>
          </p:nvPr>
        </p:nvSpPr>
        <p:spPr>
          <a:xfrm>
            <a:off x="7818837" y="4870584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4"/>
          </p:nvPr>
        </p:nvSpPr>
        <p:spPr>
          <a:xfrm>
            <a:off x="7818837" y="5285400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8" name="Google Shape;218;p23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9" name="Google Shape;219;p23"/>
          <p:cNvSpPr/>
          <p:nvPr/>
        </p:nvSpPr>
        <p:spPr>
          <a:xfrm>
            <a:off x="0" y="6496635"/>
            <a:ext cx="3390070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3"/>
          <p:cNvSpPr/>
          <p:nvPr/>
        </p:nvSpPr>
        <p:spPr>
          <a:xfrm rot="-2700000">
            <a:off x="-1796594" y="-340418"/>
            <a:ext cx="4390168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1" name="Google Shape;221;p23"/>
          <p:cNvSpPr txBox="1">
            <a:spLocks noGrp="1"/>
          </p:cNvSpPr>
          <p:nvPr>
            <p:ph type="title" idx="15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Slide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447510" y="2465867"/>
            <a:ext cx="5259756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1316834" y="3862900"/>
            <a:ext cx="3991301" cy="1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10146890" y="54992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24"/>
          <p:cNvSpPr/>
          <p:nvPr/>
        </p:nvSpPr>
        <p:spPr>
          <a:xfrm>
            <a:off x="10383060" y="-912665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7" name="Google Shape;227;p24"/>
          <p:cNvSpPr/>
          <p:nvPr/>
        </p:nvSpPr>
        <p:spPr>
          <a:xfrm rot="-2700000" flipH="1">
            <a:off x="-1692514" y="4284267"/>
            <a:ext cx="2876803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24"/>
          <p:cNvSpPr/>
          <p:nvPr/>
        </p:nvSpPr>
        <p:spPr>
          <a:xfrm>
            <a:off x="-76045" y="-2133949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24"/>
          <p:cNvSpPr/>
          <p:nvPr/>
        </p:nvSpPr>
        <p:spPr>
          <a:xfrm>
            <a:off x="2241601" y="6094805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24"/>
          <p:cNvSpPr/>
          <p:nvPr/>
        </p:nvSpPr>
        <p:spPr>
          <a:xfrm rot="6921510">
            <a:off x="5106344" y="-1615121"/>
            <a:ext cx="5370515" cy="302465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37049" y="3568933"/>
            <a:ext cx="3283856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037048" y="4651533"/>
            <a:ext cx="3039661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037049" y="1846433"/>
            <a:ext cx="2621499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9598085" y="59407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3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3"/>
          <p:cNvSpPr/>
          <p:nvPr/>
        </p:nvSpPr>
        <p:spPr>
          <a:xfrm>
            <a:off x="-6" y="6296638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3"/>
          <p:cNvSpPr/>
          <p:nvPr/>
        </p:nvSpPr>
        <p:spPr>
          <a:xfrm rot="-3863724">
            <a:off x="-3592684" y="148963"/>
            <a:ext cx="5370415" cy="3024410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" name="Google Shape;25;p3"/>
          <p:cNvSpPr/>
          <p:nvPr/>
        </p:nvSpPr>
        <p:spPr>
          <a:xfrm rot="684159">
            <a:off x="2556659" y="-2261393"/>
            <a:ext cx="5357359" cy="303192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 rot="-964807" flipH="1">
            <a:off x="9208065" y="6140368"/>
            <a:ext cx="3502620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27"/>
          <p:cNvSpPr/>
          <p:nvPr/>
        </p:nvSpPr>
        <p:spPr>
          <a:xfrm rot="1132585" flipH="1">
            <a:off x="-1025087" y="-387183"/>
            <a:ext cx="2876902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8" name="Google Shape;248;p27"/>
          <p:cNvSpPr/>
          <p:nvPr/>
        </p:nvSpPr>
        <p:spPr>
          <a:xfrm flipH="1">
            <a:off x="6720407" y="-1844934"/>
            <a:ext cx="6801425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9" name="Google Shape;249;p27"/>
          <p:cNvSpPr/>
          <p:nvPr/>
        </p:nvSpPr>
        <p:spPr>
          <a:xfrm rot="2700000" flipH="1">
            <a:off x="-2604426" y="5852884"/>
            <a:ext cx="5370331" cy="243567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2901804" y="1359767"/>
            <a:ext cx="6358231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1_1_1_1_1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3016918" y="1359767"/>
            <a:ext cx="6128002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5" name="Google Shape;255;p28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6" name="Google Shape;256;p28"/>
          <p:cNvSpPr/>
          <p:nvPr/>
        </p:nvSpPr>
        <p:spPr>
          <a:xfrm>
            <a:off x="-68897" y="63568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" name="Google Shape;257;p28"/>
          <p:cNvSpPr/>
          <p:nvPr/>
        </p:nvSpPr>
        <p:spPr>
          <a:xfrm rot="-3863648">
            <a:off x="-2716619" y="113888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1171295" y="604100"/>
            <a:ext cx="9819248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58399" y="6834634"/>
            <a:ext cx="14530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46890" y="54992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383060" y="-912665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2514" y="4284267"/>
            <a:ext cx="2876803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045" y="-2133949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1601" y="6094805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06344" y="-1615121"/>
            <a:ext cx="5370515" cy="302465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6710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3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0410" y="1344833"/>
            <a:ext cx="10251376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96"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27873" y="2956577"/>
            <a:ext cx="5370403" cy="302439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" name="Google Shape;30;p4"/>
          <p:cNvSpPr/>
          <p:nvPr/>
        </p:nvSpPr>
        <p:spPr>
          <a:xfrm>
            <a:off x="-991284" y="-2237621"/>
            <a:ext cx="4973462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" name="Google Shape;31;p4"/>
          <p:cNvSpPr/>
          <p:nvPr/>
        </p:nvSpPr>
        <p:spPr>
          <a:xfrm>
            <a:off x="-53634" y="6386100"/>
            <a:ext cx="2571622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225015" y="4424633"/>
            <a:ext cx="3526055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980142" y="3900483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410768" y="4424633"/>
            <a:ext cx="3526055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65895" y="3900483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0235516" y="5919988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5"/>
          <p:cNvSpPr/>
          <p:nvPr/>
        </p:nvSpPr>
        <p:spPr>
          <a:xfrm rot="-9695874">
            <a:off x="-1114098" y="5820607"/>
            <a:ext cx="5903194" cy="341714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5"/>
          <p:cNvSpPr/>
          <p:nvPr/>
        </p:nvSpPr>
        <p:spPr>
          <a:xfrm rot="8885774">
            <a:off x="-994736" y="-824120"/>
            <a:ext cx="4443046" cy="2677055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5"/>
          <p:cNvSpPr/>
          <p:nvPr/>
        </p:nvSpPr>
        <p:spPr>
          <a:xfrm>
            <a:off x="10235516" y="-263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598085" y="59407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6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6"/>
          <p:cNvSpPr/>
          <p:nvPr/>
        </p:nvSpPr>
        <p:spPr>
          <a:xfrm>
            <a:off x="-6" y="6296638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2684" y="148963"/>
            <a:ext cx="5370415" cy="3024410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6"/>
          <p:cNvSpPr/>
          <p:nvPr/>
        </p:nvSpPr>
        <p:spPr>
          <a:xfrm rot="851619">
            <a:off x="2446784" y="-2674528"/>
            <a:ext cx="5357476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09201" y="2332500"/>
            <a:ext cx="4759795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13905" y="6048553"/>
            <a:ext cx="3313004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1365" y="64377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080" y="178721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66332" y="1942200"/>
            <a:ext cx="7429175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76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56988" y="4357769"/>
            <a:ext cx="3338163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8"/>
          <p:cNvSpPr/>
          <p:nvPr/>
        </p:nvSpPr>
        <p:spPr>
          <a:xfrm>
            <a:off x="9795502" y="-492365"/>
            <a:ext cx="3233438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0" name="Google Shape;60;p8"/>
          <p:cNvSpPr/>
          <p:nvPr/>
        </p:nvSpPr>
        <p:spPr>
          <a:xfrm rot="10800000">
            <a:off x="5427706" y="5454234"/>
            <a:ext cx="6559052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" name="Google Shape;61;p8"/>
          <p:cNvSpPr/>
          <p:nvPr/>
        </p:nvSpPr>
        <p:spPr>
          <a:xfrm>
            <a:off x="-273023" y="-1889799"/>
            <a:ext cx="5357258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19464" y="2173084"/>
            <a:ext cx="5922911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768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67688" y="3795084"/>
            <a:ext cx="6426462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70891" y="48875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" name="Google Shape;66;p9"/>
          <p:cNvSpPr/>
          <p:nvPr/>
        </p:nvSpPr>
        <p:spPr>
          <a:xfrm>
            <a:off x="-1392518" y="5229268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7" name="Google Shape;67;p9"/>
          <p:cNvSpPr/>
          <p:nvPr/>
        </p:nvSpPr>
        <p:spPr>
          <a:xfrm rot="10800000">
            <a:off x="10851920" y="-144612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8" name="Google Shape;68;p9"/>
          <p:cNvSpPr/>
          <p:nvPr/>
        </p:nvSpPr>
        <p:spPr>
          <a:xfrm rot="-2426310">
            <a:off x="-2515472" y="-1352793"/>
            <a:ext cx="4973583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9"/>
          <p:cNvSpPr/>
          <p:nvPr/>
        </p:nvSpPr>
        <p:spPr>
          <a:xfrm>
            <a:off x="2777339" y="6218772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9"/>
          <p:cNvSpPr/>
          <p:nvPr/>
        </p:nvSpPr>
        <p:spPr>
          <a:xfrm rot="803305">
            <a:off x="2901746" y="-2322627"/>
            <a:ext cx="5357252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0618" y="-621119"/>
            <a:ext cx="3327872" cy="545858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10"/>
          <p:cNvSpPr/>
          <p:nvPr/>
        </p:nvSpPr>
        <p:spPr>
          <a:xfrm rot="10297315">
            <a:off x="8533803" y="4452508"/>
            <a:ext cx="4049486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46635" y="-1045413"/>
            <a:ext cx="344360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78421" y="1066800"/>
            <a:ext cx="3423909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58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3962" y="303967"/>
            <a:ext cx="9348016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3962" y="2488933"/>
            <a:ext cx="5896177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3" r:id="rId20"/>
    <p:sldLayoutId id="2147483674" r:id="rId21"/>
    <p:sldLayoutId id="2147483677" r:id="rId22"/>
    <p:sldLayoutId id="2147483681" r:id="rId23"/>
    <p:sldLayoutId id="2147483682" r:id="rId24"/>
    <p:sldLayoutId id="214748368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/>
        </p:nvGraphicFramePr>
        <p:xfrm>
          <a:off x="-282625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673810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982" y="4863309"/>
            <a:ext cx="1459489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11261273" y="2497220"/>
            <a:ext cx="1441832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382103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9320356" y="3825913"/>
            <a:ext cx="3764763" cy="2523623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CCA6E7-AE11-C7AF-49C7-D71CB0E06AAF}"/>
              </a:ext>
            </a:extLst>
          </p:cNvPr>
          <p:cNvSpPr txBox="1"/>
          <p:nvPr/>
        </p:nvSpPr>
        <p:spPr>
          <a:xfrm>
            <a:off x="3785414" y="3429000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(Ǉ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5)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07FC30-7B9A-014E-C511-451054661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16" y="2217693"/>
            <a:ext cx="907773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B9170-8DF7-5AAC-F4AB-D0BA3BED7551}"/>
              </a:ext>
            </a:extLst>
          </p:cNvPr>
          <p:cNvGrpSpPr/>
          <p:nvPr/>
        </p:nvGrpSpPr>
        <p:grpSpPr>
          <a:xfrm>
            <a:off x="242896" y="856072"/>
            <a:ext cx="11705424" cy="6001926"/>
            <a:chOff x="2093470" y="1302612"/>
            <a:chExt cx="7994962" cy="49602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5590C4-D8FF-2CDA-1243-BAE2DE15F332}"/>
                </a:ext>
              </a:extLst>
            </p:cNvPr>
            <p:cNvSpPr/>
            <p:nvPr/>
          </p:nvSpPr>
          <p:spPr>
            <a:xfrm>
              <a:off x="4847704" y="3664890"/>
              <a:ext cx="2466429" cy="2466429"/>
            </a:xfrm>
            <a:custGeom>
              <a:avLst/>
              <a:gdLst>
                <a:gd name="connsiteX0" fmla="*/ 0 w 2466429"/>
                <a:gd name="connsiteY0" fmla="*/ 1233215 h 2466429"/>
                <a:gd name="connsiteX1" fmla="*/ 1233215 w 2466429"/>
                <a:gd name="connsiteY1" fmla="*/ 0 h 2466429"/>
                <a:gd name="connsiteX2" fmla="*/ 2466430 w 2466429"/>
                <a:gd name="connsiteY2" fmla="*/ 1233215 h 2466429"/>
                <a:gd name="connsiteX3" fmla="*/ 1233215 w 2466429"/>
                <a:gd name="connsiteY3" fmla="*/ 2466430 h 2466429"/>
                <a:gd name="connsiteX4" fmla="*/ 0 w 2466429"/>
                <a:gd name="connsiteY4" fmla="*/ 1233215 h 246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29" h="2466429">
                  <a:moveTo>
                    <a:pt x="0" y="1233215"/>
                  </a:moveTo>
                  <a:cubicBezTo>
                    <a:pt x="0" y="552129"/>
                    <a:pt x="552129" y="0"/>
                    <a:pt x="1233215" y="0"/>
                  </a:cubicBezTo>
                  <a:cubicBezTo>
                    <a:pt x="1914301" y="0"/>
                    <a:pt x="2466430" y="552129"/>
                    <a:pt x="2466430" y="1233215"/>
                  </a:cubicBezTo>
                  <a:cubicBezTo>
                    <a:pt x="2466430" y="1914301"/>
                    <a:pt x="1914301" y="2466430"/>
                    <a:pt x="1233215" y="2466430"/>
                  </a:cubicBezTo>
                  <a:cubicBezTo>
                    <a:pt x="552129" y="2466430"/>
                    <a:pt x="0" y="1914301"/>
                    <a:pt x="0" y="1233215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8030" tIns="398030" rIns="398030" bIns="39803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/>
            </a:p>
          </p:txBody>
        </p:sp>
        <p:sp>
          <p:nvSpPr>
            <p:cNvPr id="4" name="Left Arrow 4">
              <a:extLst>
                <a:ext uri="{FF2B5EF4-FFF2-40B4-BE49-F238E27FC236}">
                  <a16:creationId xmlns:a16="http://schemas.microsoft.com/office/drawing/2014/main" id="{7C95CE2D-55DF-DF71-D07B-0DB8F92369B2}"/>
                </a:ext>
              </a:extLst>
            </p:cNvPr>
            <p:cNvSpPr/>
            <p:nvPr/>
          </p:nvSpPr>
          <p:spPr>
            <a:xfrm rot="10800000">
              <a:off x="2958181" y="4615323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70073F-962E-3857-F514-AE96ED641F0A}"/>
                </a:ext>
              </a:extLst>
            </p:cNvPr>
            <p:cNvSpPr/>
            <p:nvPr/>
          </p:nvSpPr>
          <p:spPr>
            <a:xfrm>
              <a:off x="2093470" y="4045257"/>
              <a:ext cx="2343107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AF5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7" name="Left Arrow 11">
              <a:extLst>
                <a:ext uri="{FF2B5EF4-FFF2-40B4-BE49-F238E27FC236}">
                  <a16:creationId xmlns:a16="http://schemas.microsoft.com/office/drawing/2014/main" id="{2424EEA1-64E2-D892-887F-560EFE48D0B8}"/>
                </a:ext>
              </a:extLst>
            </p:cNvPr>
            <p:cNvSpPr/>
            <p:nvPr/>
          </p:nvSpPr>
          <p:spPr>
            <a:xfrm rot="14063387">
              <a:off x="3905341" y="2782698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2E109533-BC35-0118-3E67-B94DD2D6859B}"/>
                </a:ext>
              </a:extLst>
            </p:cNvPr>
            <p:cNvSpPr/>
            <p:nvPr/>
          </p:nvSpPr>
          <p:spPr>
            <a:xfrm>
              <a:off x="2821318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9" name="Left Arrow 13">
              <a:extLst>
                <a:ext uri="{FF2B5EF4-FFF2-40B4-BE49-F238E27FC236}">
                  <a16:creationId xmlns:a16="http://schemas.microsoft.com/office/drawing/2014/main" id="{57742817-03F0-43C7-7FDA-29EAF588768C}"/>
                </a:ext>
              </a:extLst>
            </p:cNvPr>
            <p:cNvSpPr/>
            <p:nvPr/>
          </p:nvSpPr>
          <p:spPr>
            <a:xfrm>
              <a:off x="7312740" y="4664804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15A1590-1B15-2EA1-A297-226F707A5A07}"/>
                </a:ext>
              </a:extLst>
            </p:cNvPr>
            <p:cNvSpPr/>
            <p:nvPr/>
          </p:nvSpPr>
          <p:spPr>
            <a:xfrm>
              <a:off x="7745325" y="4064526"/>
              <a:ext cx="2343107" cy="219835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11" name="Left Arrow 16">
              <a:extLst>
                <a:ext uri="{FF2B5EF4-FFF2-40B4-BE49-F238E27FC236}">
                  <a16:creationId xmlns:a16="http://schemas.microsoft.com/office/drawing/2014/main" id="{B15346BF-8739-B952-104A-5D638F178CD1}"/>
                </a:ext>
              </a:extLst>
            </p:cNvPr>
            <p:cNvSpPr/>
            <p:nvPr/>
          </p:nvSpPr>
          <p:spPr>
            <a:xfrm rot="18453067">
              <a:off x="6393623" y="2794712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CF2D38C-BA53-875E-7AFA-8E0D4AEEF43F}"/>
                </a:ext>
              </a:extLst>
            </p:cNvPr>
            <p:cNvSpPr/>
            <p:nvPr/>
          </p:nvSpPr>
          <p:spPr>
            <a:xfrm>
              <a:off x="6341146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956512-BE13-1390-FFBE-AE55157A6EAA}"/>
              </a:ext>
            </a:extLst>
          </p:cNvPr>
          <p:cNvSpPr txBox="1"/>
          <p:nvPr/>
        </p:nvSpPr>
        <p:spPr>
          <a:xfrm>
            <a:off x="4472194" y="4483342"/>
            <a:ext cx="3217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</a:t>
            </a:r>
          </a:p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E23331-EE62-0980-FAA7-1C6B36081558}"/>
              </a:ext>
            </a:extLst>
          </p:cNvPr>
          <p:cNvSpPr txBox="1"/>
          <p:nvPr/>
        </p:nvSpPr>
        <p:spPr>
          <a:xfrm>
            <a:off x="340810" y="5057210"/>
            <a:ext cx="330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tên là gì?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03FD8-5E92-1753-95D5-900074008B79}"/>
              </a:ext>
            </a:extLst>
          </p:cNvPr>
          <p:cNvSpPr txBox="1"/>
          <p:nvPr/>
        </p:nvSpPr>
        <p:spPr>
          <a:xfrm>
            <a:off x="1476785" y="1431559"/>
            <a:ext cx="388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Ngoại hình cô có gì làm em ấn tượng?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DBE74-D23E-A3E1-E120-A7FAEA4D1336}"/>
              </a:ext>
            </a:extLst>
          </p:cNvPr>
          <p:cNvSpPr txBox="1"/>
          <p:nvPr/>
        </p:nvSpPr>
        <p:spPr>
          <a:xfrm>
            <a:off x="8557257" y="4654851"/>
            <a:ext cx="3341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 cảm của em dành cho cô như thế nào? Em mong muốn điều gì ở cô?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9A68A-E4B8-E5DB-3EBF-38382682BF78}"/>
              </a:ext>
            </a:extLst>
          </p:cNvPr>
          <p:cNvSpPr txBox="1"/>
          <p:nvPr/>
        </p:nvSpPr>
        <p:spPr>
          <a:xfrm>
            <a:off x="6537605" y="1431558"/>
            <a:ext cx="4115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có những hành động gì làm em yêu thích?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0DF85-F4CB-23A7-54C3-429B0EA239A4}"/>
              </a:ext>
            </a:extLst>
          </p:cNvPr>
          <p:cNvSpPr txBox="1"/>
          <p:nvPr/>
        </p:nvSpPr>
        <p:spPr>
          <a:xfrm>
            <a:off x="878299" y="142297"/>
            <a:ext cx="1154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</a:t>
            </a:r>
            <a:r>
              <a:rPr lang="en-US" sz="2800"/>
              <a:t>. Viết đoạn văn về một người trong trường mà em yêu quý.</a:t>
            </a:r>
          </a:p>
        </p:txBody>
      </p:sp>
    </p:spTree>
    <p:extLst>
      <p:ext uri="{BB962C8B-B14F-4D97-AF65-F5344CB8AC3E}">
        <p14:creationId xmlns:p14="http://schemas.microsoft.com/office/powerpoint/2010/main" val="15273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B9170-8DF7-5AAC-F4AB-D0BA3BED7551}"/>
              </a:ext>
            </a:extLst>
          </p:cNvPr>
          <p:cNvGrpSpPr/>
          <p:nvPr/>
        </p:nvGrpSpPr>
        <p:grpSpPr>
          <a:xfrm>
            <a:off x="242896" y="856072"/>
            <a:ext cx="11705424" cy="6001926"/>
            <a:chOff x="2093470" y="1302612"/>
            <a:chExt cx="7994962" cy="49602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5590C4-D8FF-2CDA-1243-BAE2DE15F332}"/>
                </a:ext>
              </a:extLst>
            </p:cNvPr>
            <p:cNvSpPr/>
            <p:nvPr/>
          </p:nvSpPr>
          <p:spPr>
            <a:xfrm>
              <a:off x="4847704" y="3664890"/>
              <a:ext cx="2466429" cy="2466429"/>
            </a:xfrm>
            <a:custGeom>
              <a:avLst/>
              <a:gdLst>
                <a:gd name="connsiteX0" fmla="*/ 0 w 2466429"/>
                <a:gd name="connsiteY0" fmla="*/ 1233215 h 2466429"/>
                <a:gd name="connsiteX1" fmla="*/ 1233215 w 2466429"/>
                <a:gd name="connsiteY1" fmla="*/ 0 h 2466429"/>
                <a:gd name="connsiteX2" fmla="*/ 2466430 w 2466429"/>
                <a:gd name="connsiteY2" fmla="*/ 1233215 h 2466429"/>
                <a:gd name="connsiteX3" fmla="*/ 1233215 w 2466429"/>
                <a:gd name="connsiteY3" fmla="*/ 2466430 h 2466429"/>
                <a:gd name="connsiteX4" fmla="*/ 0 w 2466429"/>
                <a:gd name="connsiteY4" fmla="*/ 1233215 h 246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29" h="2466429">
                  <a:moveTo>
                    <a:pt x="0" y="1233215"/>
                  </a:moveTo>
                  <a:cubicBezTo>
                    <a:pt x="0" y="552129"/>
                    <a:pt x="552129" y="0"/>
                    <a:pt x="1233215" y="0"/>
                  </a:cubicBezTo>
                  <a:cubicBezTo>
                    <a:pt x="1914301" y="0"/>
                    <a:pt x="2466430" y="552129"/>
                    <a:pt x="2466430" y="1233215"/>
                  </a:cubicBezTo>
                  <a:cubicBezTo>
                    <a:pt x="2466430" y="1914301"/>
                    <a:pt x="1914301" y="2466430"/>
                    <a:pt x="1233215" y="2466430"/>
                  </a:cubicBezTo>
                  <a:cubicBezTo>
                    <a:pt x="552129" y="2466430"/>
                    <a:pt x="0" y="1914301"/>
                    <a:pt x="0" y="1233215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8030" tIns="398030" rIns="398030" bIns="39803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/>
            </a:p>
          </p:txBody>
        </p:sp>
        <p:sp>
          <p:nvSpPr>
            <p:cNvPr id="4" name="Left Arrow 4">
              <a:extLst>
                <a:ext uri="{FF2B5EF4-FFF2-40B4-BE49-F238E27FC236}">
                  <a16:creationId xmlns:a16="http://schemas.microsoft.com/office/drawing/2014/main" id="{7C95CE2D-55DF-DF71-D07B-0DB8F92369B2}"/>
                </a:ext>
              </a:extLst>
            </p:cNvPr>
            <p:cNvSpPr/>
            <p:nvPr/>
          </p:nvSpPr>
          <p:spPr>
            <a:xfrm rot="10800000">
              <a:off x="2958181" y="4615323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70073F-962E-3857-F514-AE96ED641F0A}"/>
                </a:ext>
              </a:extLst>
            </p:cNvPr>
            <p:cNvSpPr/>
            <p:nvPr/>
          </p:nvSpPr>
          <p:spPr>
            <a:xfrm>
              <a:off x="2093470" y="4045257"/>
              <a:ext cx="2343107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AF5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7" name="Left Arrow 11">
              <a:extLst>
                <a:ext uri="{FF2B5EF4-FFF2-40B4-BE49-F238E27FC236}">
                  <a16:creationId xmlns:a16="http://schemas.microsoft.com/office/drawing/2014/main" id="{2424EEA1-64E2-D892-887F-560EFE48D0B8}"/>
                </a:ext>
              </a:extLst>
            </p:cNvPr>
            <p:cNvSpPr/>
            <p:nvPr/>
          </p:nvSpPr>
          <p:spPr>
            <a:xfrm rot="14063387">
              <a:off x="3905341" y="2782698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2E109533-BC35-0118-3E67-B94DD2D6859B}"/>
                </a:ext>
              </a:extLst>
            </p:cNvPr>
            <p:cNvSpPr/>
            <p:nvPr/>
          </p:nvSpPr>
          <p:spPr>
            <a:xfrm>
              <a:off x="2821318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9" name="Left Arrow 13">
              <a:extLst>
                <a:ext uri="{FF2B5EF4-FFF2-40B4-BE49-F238E27FC236}">
                  <a16:creationId xmlns:a16="http://schemas.microsoft.com/office/drawing/2014/main" id="{57742817-03F0-43C7-7FDA-29EAF588768C}"/>
                </a:ext>
              </a:extLst>
            </p:cNvPr>
            <p:cNvSpPr/>
            <p:nvPr/>
          </p:nvSpPr>
          <p:spPr>
            <a:xfrm>
              <a:off x="7312740" y="4664804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15A1590-1B15-2EA1-A297-226F707A5A07}"/>
                </a:ext>
              </a:extLst>
            </p:cNvPr>
            <p:cNvSpPr/>
            <p:nvPr/>
          </p:nvSpPr>
          <p:spPr>
            <a:xfrm>
              <a:off x="7745325" y="4064526"/>
              <a:ext cx="2343107" cy="219835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11" name="Left Arrow 16">
              <a:extLst>
                <a:ext uri="{FF2B5EF4-FFF2-40B4-BE49-F238E27FC236}">
                  <a16:creationId xmlns:a16="http://schemas.microsoft.com/office/drawing/2014/main" id="{B15346BF-8739-B952-104A-5D638F178CD1}"/>
                </a:ext>
              </a:extLst>
            </p:cNvPr>
            <p:cNvSpPr/>
            <p:nvPr/>
          </p:nvSpPr>
          <p:spPr>
            <a:xfrm rot="18453067">
              <a:off x="6393623" y="2794712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CF2D38C-BA53-875E-7AFA-8E0D4AEEF43F}"/>
                </a:ext>
              </a:extLst>
            </p:cNvPr>
            <p:cNvSpPr/>
            <p:nvPr/>
          </p:nvSpPr>
          <p:spPr>
            <a:xfrm>
              <a:off x="6341146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956512-BE13-1390-FFBE-AE55157A6EAA}"/>
              </a:ext>
            </a:extLst>
          </p:cNvPr>
          <p:cNvSpPr txBox="1"/>
          <p:nvPr/>
        </p:nvSpPr>
        <p:spPr>
          <a:xfrm>
            <a:off x="4472194" y="4483342"/>
            <a:ext cx="3217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</a:t>
            </a:r>
          </a:p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E23331-EE62-0980-FAA7-1C6B36081558}"/>
              </a:ext>
            </a:extLst>
          </p:cNvPr>
          <p:cNvSpPr txBox="1"/>
          <p:nvPr/>
        </p:nvSpPr>
        <p:spPr>
          <a:xfrm>
            <a:off x="302871" y="4483342"/>
            <a:ext cx="3301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chủ nhiệm của em là cô Mai.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03FD8-5E92-1753-95D5-900074008B79}"/>
              </a:ext>
            </a:extLst>
          </p:cNvPr>
          <p:cNvSpPr txBox="1"/>
          <p:nvPr/>
        </p:nvSpPr>
        <p:spPr>
          <a:xfrm>
            <a:off x="1445854" y="862583"/>
            <a:ext cx="3887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 người cô mảnh mai. Cô mặc những bộ áo dài màu sắc tươi tắn. Gương mặt cô luôn vui tươi.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DBE74-D23E-A3E1-E120-A7FAEA4D1336}"/>
              </a:ext>
            </a:extLst>
          </p:cNvPr>
          <p:cNvSpPr txBox="1"/>
          <p:nvPr/>
        </p:nvSpPr>
        <p:spPr>
          <a:xfrm>
            <a:off x="8549310" y="4190438"/>
            <a:ext cx="3341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cùng cô Mai, em luôn thấy vui vẻ, hạnh phúc. Em rất yêu quý cô Mai và mong cô sẽ mãi bên chúng 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9A68A-E4B8-E5DB-3EBF-38382682BF78}"/>
              </a:ext>
            </a:extLst>
          </p:cNvPr>
          <p:cNvSpPr txBox="1"/>
          <p:nvPr/>
        </p:nvSpPr>
        <p:spPr>
          <a:xfrm>
            <a:off x="6517272" y="865228"/>
            <a:ext cx="4115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giảng bài rất dễ hiểu và có pha chút hài hước. Cô quan tâm đến từng bạn trong lớp và luôn hiểu các bạn đang cần gì.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0DF85-F4CB-23A7-54C3-429B0EA239A4}"/>
              </a:ext>
            </a:extLst>
          </p:cNvPr>
          <p:cNvSpPr txBox="1"/>
          <p:nvPr/>
        </p:nvSpPr>
        <p:spPr>
          <a:xfrm>
            <a:off x="878299" y="142297"/>
            <a:ext cx="1154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</a:t>
            </a:r>
            <a:r>
              <a:rPr lang="en-US" sz="2800"/>
              <a:t>. Viết đoạn văn về một người trong trường mà em yêu quý.</a:t>
            </a:r>
          </a:p>
        </p:txBody>
      </p:sp>
    </p:spTree>
    <p:extLst>
      <p:ext uri="{BB962C8B-B14F-4D97-AF65-F5344CB8AC3E}">
        <p14:creationId xmlns:p14="http://schemas.microsoft.com/office/powerpoint/2010/main" val="24281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712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B323F8-DC76-48EE-B37C-9938F43E9794}"/>
              </a:ext>
            </a:extLst>
          </p:cNvPr>
          <p:cNvSpPr txBox="1"/>
          <p:nvPr/>
        </p:nvSpPr>
        <p:spPr>
          <a:xfrm>
            <a:off x="1834515" y="347470"/>
            <a:ext cx="11547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3600" b="1" kern="1200" err="1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3600" b="1">
                <a:solidFill>
                  <a:srgbClr val="FFFFFF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3600" b="1" kern="1200" err="1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3600" b="1">
                <a:solidFill>
                  <a:srgbClr val="FFFFFF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36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36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5A5DF-3AF5-0214-F98A-EB8F090F0695}"/>
              </a:ext>
            </a:extLst>
          </p:cNvPr>
          <p:cNvSpPr txBox="1"/>
          <p:nvPr/>
        </p:nvSpPr>
        <p:spPr>
          <a:xfrm>
            <a:off x="518319" y="2779961"/>
            <a:ext cx="111252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39683">
              <a:buClrTx/>
              <a:defRPr/>
            </a:pP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	Cô giáo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ủ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ηΗ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İm của em là cô Mai. 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Dáng wgưƟ cô jả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jai. Cô jặc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ững bộ áo dài jàu sắc Ǉư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Π 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Ǉắn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Cô giảng bài ǟất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Ύ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 h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 và có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ι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út hài hư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ϐ. 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Cô Ǖ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an Ǉâm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Α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Ğn Ǉừng bạn Ǉr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lġ và luŪ h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vi-VN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 các bạn đang cần gì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. Hǌ cùng cô Mai, em luŪ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ấy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νί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Ǫ, hạ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úc. Em ǟất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êu Ǖ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ý cô Mai và j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cô sẽ jãi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χ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Ĺn 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úng em.</a:t>
            </a:r>
            <a:endParaRPr lang="en-VN" sz="36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62C74-23F2-A2A7-89BA-CEE1086C6F3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860621" y="1049279"/>
            <a:ext cx="7465794" cy="1143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7A8EAE-9FCB-F344-43AA-075900F947D0}"/>
              </a:ext>
            </a:extLst>
          </p:cNvPr>
          <p:cNvSpPr txBox="1"/>
          <p:nvPr/>
        </p:nvSpPr>
        <p:spPr>
          <a:xfrm>
            <a:off x="4692114" y="1924775"/>
            <a:ext cx="291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(Ǉ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lt-LT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5)</a:t>
            </a:r>
            <a:endParaRPr lang="en-VN" sz="36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39C36D-E3AF-9E29-D152-E40EAC51EA11}"/>
              </a:ext>
            </a:extLst>
          </p:cNvPr>
          <p:cNvGrpSpPr/>
          <p:nvPr/>
        </p:nvGrpSpPr>
        <p:grpSpPr>
          <a:xfrm>
            <a:off x="8511722" y="2509590"/>
            <a:ext cx="2167528" cy="3727149"/>
            <a:chOff x="8511722" y="2509590"/>
            <a:chExt cx="2167528" cy="3727149"/>
          </a:xfrm>
        </p:grpSpPr>
        <p:sp>
          <p:nvSpPr>
            <p:cNvPr id="1542" name="Google Shape;1542;p50"/>
            <p:cNvSpPr/>
            <p:nvPr/>
          </p:nvSpPr>
          <p:spPr>
            <a:xfrm>
              <a:off x="8654677" y="6066360"/>
              <a:ext cx="1469345" cy="170379"/>
            </a:xfrm>
            <a:custGeom>
              <a:avLst/>
              <a:gdLst/>
              <a:ahLst/>
              <a:cxnLst/>
              <a:rect l="l" t="t" r="r" b="b"/>
              <a:pathLst>
                <a:path w="30943" h="3588" extrusionOk="0">
                  <a:moveTo>
                    <a:pt x="15471" y="1"/>
                  </a:moveTo>
                  <a:cubicBezTo>
                    <a:pt x="6930" y="1"/>
                    <a:pt x="0" y="791"/>
                    <a:pt x="0" y="1794"/>
                  </a:cubicBezTo>
                  <a:cubicBezTo>
                    <a:pt x="0" y="2767"/>
                    <a:pt x="6930" y="3588"/>
                    <a:pt x="15471" y="3588"/>
                  </a:cubicBezTo>
                  <a:cubicBezTo>
                    <a:pt x="24013" y="3588"/>
                    <a:pt x="30943" y="2767"/>
                    <a:pt x="30943" y="1794"/>
                  </a:cubicBezTo>
                  <a:cubicBezTo>
                    <a:pt x="30943" y="791"/>
                    <a:pt x="24013" y="1"/>
                    <a:pt x="15471" y="1"/>
                  </a:cubicBezTo>
                  <a:close/>
                </a:path>
              </a:pathLst>
            </a:custGeom>
            <a:solidFill>
              <a:srgbClr val="171918">
                <a:alpha val="1830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3" name="Google Shape;1543;p50"/>
            <p:cNvSpPr/>
            <p:nvPr/>
          </p:nvSpPr>
          <p:spPr>
            <a:xfrm rot="-369386">
              <a:off x="9562349" y="2509590"/>
              <a:ext cx="1116901" cy="879894"/>
            </a:xfrm>
            <a:custGeom>
              <a:avLst/>
              <a:gdLst/>
              <a:ahLst/>
              <a:cxnLst/>
              <a:rect l="l" t="t" r="r" b="b"/>
              <a:pathLst>
                <a:path w="15290" h="15729" extrusionOk="0">
                  <a:moveTo>
                    <a:pt x="8816" y="1"/>
                  </a:moveTo>
                  <a:cubicBezTo>
                    <a:pt x="8289" y="1"/>
                    <a:pt x="7764" y="145"/>
                    <a:pt x="7295" y="438"/>
                  </a:cubicBezTo>
                  <a:cubicBezTo>
                    <a:pt x="6687" y="864"/>
                    <a:pt x="6262" y="1472"/>
                    <a:pt x="6049" y="2171"/>
                  </a:cubicBezTo>
                  <a:cubicBezTo>
                    <a:pt x="5867" y="2839"/>
                    <a:pt x="5745" y="3538"/>
                    <a:pt x="5715" y="4238"/>
                  </a:cubicBezTo>
                  <a:cubicBezTo>
                    <a:pt x="5358" y="3583"/>
                    <a:pt x="4797" y="2899"/>
                    <a:pt x="4032" y="2899"/>
                  </a:cubicBezTo>
                  <a:cubicBezTo>
                    <a:pt x="4015" y="2899"/>
                    <a:pt x="3999" y="2899"/>
                    <a:pt x="3982" y="2900"/>
                  </a:cubicBezTo>
                  <a:cubicBezTo>
                    <a:pt x="3283" y="3022"/>
                    <a:pt x="2736" y="3508"/>
                    <a:pt x="2584" y="4207"/>
                  </a:cubicBezTo>
                  <a:lnTo>
                    <a:pt x="2584" y="4298"/>
                  </a:lnTo>
                  <a:cubicBezTo>
                    <a:pt x="2584" y="4359"/>
                    <a:pt x="2584" y="4390"/>
                    <a:pt x="2584" y="4450"/>
                  </a:cubicBezTo>
                  <a:lnTo>
                    <a:pt x="2584" y="4633"/>
                  </a:lnTo>
                  <a:cubicBezTo>
                    <a:pt x="2554" y="4937"/>
                    <a:pt x="2614" y="5241"/>
                    <a:pt x="2675" y="5514"/>
                  </a:cubicBezTo>
                  <a:cubicBezTo>
                    <a:pt x="2706" y="5697"/>
                    <a:pt x="2766" y="5879"/>
                    <a:pt x="2827" y="6061"/>
                  </a:cubicBezTo>
                  <a:cubicBezTo>
                    <a:pt x="2769" y="6058"/>
                    <a:pt x="2712" y="6057"/>
                    <a:pt x="2654" y="6057"/>
                  </a:cubicBezTo>
                  <a:cubicBezTo>
                    <a:pt x="2135" y="6057"/>
                    <a:pt x="1621" y="6180"/>
                    <a:pt x="1155" y="6426"/>
                  </a:cubicBezTo>
                  <a:cubicBezTo>
                    <a:pt x="426" y="6852"/>
                    <a:pt x="0" y="7672"/>
                    <a:pt x="31" y="8523"/>
                  </a:cubicBezTo>
                  <a:cubicBezTo>
                    <a:pt x="92" y="9344"/>
                    <a:pt x="487" y="10104"/>
                    <a:pt x="1155" y="10621"/>
                  </a:cubicBezTo>
                  <a:cubicBezTo>
                    <a:pt x="1247" y="10712"/>
                    <a:pt x="1368" y="10803"/>
                    <a:pt x="1520" y="10864"/>
                  </a:cubicBezTo>
                  <a:cubicBezTo>
                    <a:pt x="1459" y="10894"/>
                    <a:pt x="1429" y="10955"/>
                    <a:pt x="1399" y="11016"/>
                  </a:cubicBezTo>
                  <a:cubicBezTo>
                    <a:pt x="1368" y="11320"/>
                    <a:pt x="1459" y="11624"/>
                    <a:pt x="1642" y="11867"/>
                  </a:cubicBezTo>
                  <a:cubicBezTo>
                    <a:pt x="1885" y="12201"/>
                    <a:pt x="2189" y="12475"/>
                    <a:pt x="2523" y="12688"/>
                  </a:cubicBezTo>
                  <a:cubicBezTo>
                    <a:pt x="2787" y="12850"/>
                    <a:pt x="3077" y="12931"/>
                    <a:pt x="3377" y="12931"/>
                  </a:cubicBezTo>
                  <a:cubicBezTo>
                    <a:pt x="3526" y="12931"/>
                    <a:pt x="3678" y="12910"/>
                    <a:pt x="3830" y="12870"/>
                  </a:cubicBezTo>
                  <a:cubicBezTo>
                    <a:pt x="3891" y="12839"/>
                    <a:pt x="3952" y="12809"/>
                    <a:pt x="3982" y="12779"/>
                  </a:cubicBezTo>
                  <a:cubicBezTo>
                    <a:pt x="4013" y="12900"/>
                    <a:pt x="4043" y="13052"/>
                    <a:pt x="4073" y="13174"/>
                  </a:cubicBezTo>
                  <a:cubicBezTo>
                    <a:pt x="4286" y="13751"/>
                    <a:pt x="4529" y="14268"/>
                    <a:pt x="4864" y="14724"/>
                  </a:cubicBezTo>
                  <a:cubicBezTo>
                    <a:pt x="5218" y="15226"/>
                    <a:pt x="5716" y="15728"/>
                    <a:pt x="6330" y="15728"/>
                  </a:cubicBezTo>
                  <a:cubicBezTo>
                    <a:pt x="6348" y="15728"/>
                    <a:pt x="6366" y="15728"/>
                    <a:pt x="6384" y="15727"/>
                  </a:cubicBezTo>
                  <a:lnTo>
                    <a:pt x="6505" y="15727"/>
                  </a:lnTo>
                  <a:lnTo>
                    <a:pt x="6596" y="15697"/>
                  </a:lnTo>
                  <a:lnTo>
                    <a:pt x="6687" y="15697"/>
                  </a:lnTo>
                  <a:cubicBezTo>
                    <a:pt x="6779" y="15666"/>
                    <a:pt x="6870" y="15636"/>
                    <a:pt x="6961" y="15575"/>
                  </a:cubicBezTo>
                  <a:cubicBezTo>
                    <a:pt x="7326" y="15362"/>
                    <a:pt x="7630" y="14998"/>
                    <a:pt x="7751" y="14572"/>
                  </a:cubicBezTo>
                  <a:cubicBezTo>
                    <a:pt x="7903" y="14086"/>
                    <a:pt x="7630" y="13508"/>
                    <a:pt x="7356" y="13022"/>
                  </a:cubicBezTo>
                  <a:lnTo>
                    <a:pt x="7356" y="13022"/>
                  </a:lnTo>
                  <a:cubicBezTo>
                    <a:pt x="7539" y="13326"/>
                    <a:pt x="7751" y="13630"/>
                    <a:pt x="7995" y="13903"/>
                  </a:cubicBezTo>
                  <a:cubicBezTo>
                    <a:pt x="8450" y="14450"/>
                    <a:pt x="9089" y="14876"/>
                    <a:pt x="9788" y="15089"/>
                  </a:cubicBezTo>
                  <a:cubicBezTo>
                    <a:pt x="10080" y="15181"/>
                    <a:pt x="10393" y="15227"/>
                    <a:pt x="10709" y="15227"/>
                  </a:cubicBezTo>
                  <a:cubicBezTo>
                    <a:pt x="11643" y="15227"/>
                    <a:pt x="12601" y="14828"/>
                    <a:pt x="13101" y="14055"/>
                  </a:cubicBezTo>
                  <a:cubicBezTo>
                    <a:pt x="13496" y="13356"/>
                    <a:pt x="13587" y="12505"/>
                    <a:pt x="13314" y="11715"/>
                  </a:cubicBezTo>
                  <a:cubicBezTo>
                    <a:pt x="13010" y="10985"/>
                    <a:pt x="12584" y="10286"/>
                    <a:pt x="12037" y="9709"/>
                  </a:cubicBezTo>
                  <a:lnTo>
                    <a:pt x="12037" y="9709"/>
                  </a:lnTo>
                  <a:cubicBezTo>
                    <a:pt x="12260" y="9820"/>
                    <a:pt x="12502" y="9871"/>
                    <a:pt x="12749" y="9871"/>
                  </a:cubicBezTo>
                  <a:cubicBezTo>
                    <a:pt x="13578" y="9871"/>
                    <a:pt x="14459" y="9296"/>
                    <a:pt x="14834" y="8523"/>
                  </a:cubicBezTo>
                  <a:cubicBezTo>
                    <a:pt x="15289" y="7551"/>
                    <a:pt x="15107" y="6396"/>
                    <a:pt x="14712" y="5423"/>
                  </a:cubicBezTo>
                  <a:cubicBezTo>
                    <a:pt x="14408" y="4724"/>
                    <a:pt x="13982" y="4055"/>
                    <a:pt x="13253" y="3812"/>
                  </a:cubicBezTo>
                  <a:cubicBezTo>
                    <a:pt x="13105" y="3773"/>
                    <a:pt x="12954" y="3752"/>
                    <a:pt x="12804" y="3752"/>
                  </a:cubicBezTo>
                  <a:cubicBezTo>
                    <a:pt x="12491" y="3752"/>
                    <a:pt x="12182" y="3840"/>
                    <a:pt x="11916" y="4025"/>
                  </a:cubicBezTo>
                  <a:cubicBezTo>
                    <a:pt x="11976" y="3782"/>
                    <a:pt x="12007" y="3508"/>
                    <a:pt x="11976" y="3234"/>
                  </a:cubicBezTo>
                  <a:cubicBezTo>
                    <a:pt x="11885" y="2140"/>
                    <a:pt x="11338" y="1137"/>
                    <a:pt x="10457" y="499"/>
                  </a:cubicBezTo>
                  <a:cubicBezTo>
                    <a:pt x="9952" y="168"/>
                    <a:pt x="9383" y="1"/>
                    <a:pt x="8816" y="1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4" name="Google Shape;1544;p50"/>
            <p:cNvSpPr/>
            <p:nvPr/>
          </p:nvSpPr>
          <p:spPr>
            <a:xfrm rot="-369386">
              <a:off x="9579062" y="2776688"/>
              <a:ext cx="601768" cy="639461"/>
            </a:xfrm>
            <a:custGeom>
              <a:avLst/>
              <a:gdLst/>
              <a:ahLst/>
              <a:cxnLst/>
              <a:rect l="l" t="t" r="r" b="b"/>
              <a:pathLst>
                <a:path w="8238" h="11431" extrusionOk="0">
                  <a:moveTo>
                    <a:pt x="2614" y="0"/>
                  </a:moveTo>
                  <a:cubicBezTo>
                    <a:pt x="2584" y="122"/>
                    <a:pt x="2584" y="213"/>
                    <a:pt x="2584" y="335"/>
                  </a:cubicBezTo>
                  <a:cubicBezTo>
                    <a:pt x="2554" y="639"/>
                    <a:pt x="2614" y="943"/>
                    <a:pt x="2675" y="1216"/>
                  </a:cubicBezTo>
                  <a:cubicBezTo>
                    <a:pt x="2706" y="1399"/>
                    <a:pt x="2766" y="1581"/>
                    <a:pt x="2827" y="1763"/>
                  </a:cubicBezTo>
                  <a:cubicBezTo>
                    <a:pt x="2769" y="1760"/>
                    <a:pt x="2712" y="1759"/>
                    <a:pt x="2654" y="1759"/>
                  </a:cubicBezTo>
                  <a:cubicBezTo>
                    <a:pt x="2135" y="1759"/>
                    <a:pt x="1621" y="1882"/>
                    <a:pt x="1155" y="2128"/>
                  </a:cubicBezTo>
                  <a:cubicBezTo>
                    <a:pt x="426" y="2554"/>
                    <a:pt x="0" y="3374"/>
                    <a:pt x="31" y="4225"/>
                  </a:cubicBezTo>
                  <a:cubicBezTo>
                    <a:pt x="92" y="5046"/>
                    <a:pt x="487" y="5806"/>
                    <a:pt x="1155" y="6323"/>
                  </a:cubicBezTo>
                  <a:cubicBezTo>
                    <a:pt x="1247" y="6414"/>
                    <a:pt x="1368" y="6505"/>
                    <a:pt x="1520" y="6566"/>
                  </a:cubicBezTo>
                  <a:cubicBezTo>
                    <a:pt x="1490" y="6596"/>
                    <a:pt x="1429" y="6657"/>
                    <a:pt x="1399" y="6718"/>
                  </a:cubicBezTo>
                  <a:cubicBezTo>
                    <a:pt x="1368" y="7022"/>
                    <a:pt x="1459" y="7326"/>
                    <a:pt x="1642" y="7569"/>
                  </a:cubicBezTo>
                  <a:cubicBezTo>
                    <a:pt x="1885" y="7903"/>
                    <a:pt x="2189" y="8177"/>
                    <a:pt x="2523" y="8390"/>
                  </a:cubicBezTo>
                  <a:cubicBezTo>
                    <a:pt x="2787" y="8552"/>
                    <a:pt x="3077" y="8633"/>
                    <a:pt x="3377" y="8633"/>
                  </a:cubicBezTo>
                  <a:cubicBezTo>
                    <a:pt x="3526" y="8633"/>
                    <a:pt x="3678" y="8612"/>
                    <a:pt x="3830" y="8572"/>
                  </a:cubicBezTo>
                  <a:cubicBezTo>
                    <a:pt x="3891" y="8541"/>
                    <a:pt x="3952" y="8511"/>
                    <a:pt x="3982" y="8481"/>
                  </a:cubicBezTo>
                  <a:cubicBezTo>
                    <a:pt x="4013" y="8602"/>
                    <a:pt x="4043" y="8754"/>
                    <a:pt x="4104" y="8876"/>
                  </a:cubicBezTo>
                  <a:cubicBezTo>
                    <a:pt x="4286" y="9453"/>
                    <a:pt x="4529" y="9970"/>
                    <a:pt x="4864" y="10426"/>
                  </a:cubicBezTo>
                  <a:cubicBezTo>
                    <a:pt x="5218" y="10928"/>
                    <a:pt x="5716" y="11430"/>
                    <a:pt x="6330" y="11430"/>
                  </a:cubicBezTo>
                  <a:cubicBezTo>
                    <a:pt x="6348" y="11430"/>
                    <a:pt x="6366" y="11430"/>
                    <a:pt x="6384" y="11429"/>
                  </a:cubicBezTo>
                  <a:lnTo>
                    <a:pt x="6505" y="11429"/>
                  </a:lnTo>
                  <a:lnTo>
                    <a:pt x="6596" y="11399"/>
                  </a:lnTo>
                  <a:lnTo>
                    <a:pt x="6687" y="11399"/>
                  </a:lnTo>
                  <a:cubicBezTo>
                    <a:pt x="6779" y="11368"/>
                    <a:pt x="6870" y="11307"/>
                    <a:pt x="6961" y="11277"/>
                  </a:cubicBezTo>
                  <a:cubicBezTo>
                    <a:pt x="7326" y="11064"/>
                    <a:pt x="7630" y="10700"/>
                    <a:pt x="7751" y="10274"/>
                  </a:cubicBezTo>
                  <a:cubicBezTo>
                    <a:pt x="7903" y="9788"/>
                    <a:pt x="7630" y="9210"/>
                    <a:pt x="7356" y="8724"/>
                  </a:cubicBezTo>
                  <a:lnTo>
                    <a:pt x="7356" y="8724"/>
                  </a:lnTo>
                  <a:cubicBezTo>
                    <a:pt x="7539" y="9028"/>
                    <a:pt x="7751" y="9332"/>
                    <a:pt x="7995" y="9605"/>
                  </a:cubicBezTo>
                  <a:cubicBezTo>
                    <a:pt x="8238" y="7630"/>
                    <a:pt x="7143" y="1763"/>
                    <a:pt x="2614" y="0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9143960" y="4060303"/>
              <a:ext cx="861720" cy="840636"/>
            </a:xfrm>
            <a:custGeom>
              <a:avLst/>
              <a:gdLst/>
              <a:ahLst/>
              <a:cxnLst/>
              <a:rect l="l" t="t" r="r" b="b"/>
              <a:pathLst>
                <a:path w="18147" h="17703" extrusionOk="0">
                  <a:moveTo>
                    <a:pt x="10067" y="1"/>
                  </a:moveTo>
                  <a:cubicBezTo>
                    <a:pt x="6287" y="1"/>
                    <a:pt x="2763" y="684"/>
                    <a:pt x="2462" y="1122"/>
                  </a:cubicBezTo>
                  <a:cubicBezTo>
                    <a:pt x="0" y="4587"/>
                    <a:pt x="1125" y="16015"/>
                    <a:pt x="2614" y="17170"/>
                  </a:cubicBezTo>
                  <a:cubicBezTo>
                    <a:pt x="3114" y="17548"/>
                    <a:pt x="4742" y="17703"/>
                    <a:pt x="6732" y="17703"/>
                  </a:cubicBezTo>
                  <a:cubicBezTo>
                    <a:pt x="10668" y="17703"/>
                    <a:pt x="16022" y="17097"/>
                    <a:pt x="16870" y="16411"/>
                  </a:cubicBezTo>
                  <a:cubicBezTo>
                    <a:pt x="18146" y="15377"/>
                    <a:pt x="17052" y="8964"/>
                    <a:pt x="16870" y="6258"/>
                  </a:cubicBezTo>
                  <a:cubicBezTo>
                    <a:pt x="16687" y="3523"/>
                    <a:pt x="15593" y="210"/>
                    <a:pt x="11338" y="27"/>
                  </a:cubicBezTo>
                  <a:cubicBezTo>
                    <a:pt x="10914" y="9"/>
                    <a:pt x="10489" y="1"/>
                    <a:pt x="10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9722705" y="4084663"/>
              <a:ext cx="282966" cy="786693"/>
            </a:xfrm>
            <a:custGeom>
              <a:avLst/>
              <a:gdLst/>
              <a:ahLst/>
              <a:cxnLst/>
              <a:rect l="l" t="t" r="r" b="b"/>
              <a:pathLst>
                <a:path w="5959" h="16567" extrusionOk="0">
                  <a:moveTo>
                    <a:pt x="1399" y="1"/>
                  </a:moveTo>
                  <a:cubicBezTo>
                    <a:pt x="1095" y="213"/>
                    <a:pt x="852" y="487"/>
                    <a:pt x="639" y="791"/>
                  </a:cubicBezTo>
                  <a:cubicBezTo>
                    <a:pt x="244" y="1581"/>
                    <a:pt x="31" y="2463"/>
                    <a:pt x="62" y="3344"/>
                  </a:cubicBezTo>
                  <a:cubicBezTo>
                    <a:pt x="1" y="5350"/>
                    <a:pt x="62" y="7387"/>
                    <a:pt x="153" y="9393"/>
                  </a:cubicBezTo>
                  <a:cubicBezTo>
                    <a:pt x="214" y="10426"/>
                    <a:pt x="305" y="11460"/>
                    <a:pt x="457" y="12493"/>
                  </a:cubicBezTo>
                  <a:cubicBezTo>
                    <a:pt x="518" y="13101"/>
                    <a:pt x="639" y="13709"/>
                    <a:pt x="791" y="14317"/>
                  </a:cubicBezTo>
                  <a:cubicBezTo>
                    <a:pt x="913" y="14925"/>
                    <a:pt x="1186" y="15472"/>
                    <a:pt x="1551" y="15958"/>
                  </a:cubicBezTo>
                  <a:cubicBezTo>
                    <a:pt x="1764" y="16232"/>
                    <a:pt x="2037" y="16445"/>
                    <a:pt x="2341" y="16566"/>
                  </a:cubicBezTo>
                  <a:cubicBezTo>
                    <a:pt x="3496" y="16354"/>
                    <a:pt x="4378" y="16141"/>
                    <a:pt x="4682" y="15898"/>
                  </a:cubicBezTo>
                  <a:cubicBezTo>
                    <a:pt x="5958" y="14834"/>
                    <a:pt x="4864" y="8451"/>
                    <a:pt x="4682" y="5745"/>
                  </a:cubicBezTo>
                  <a:cubicBezTo>
                    <a:pt x="4530" y="3587"/>
                    <a:pt x="3831" y="1034"/>
                    <a:pt x="1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7" name="Google Shape;1547;p50"/>
            <p:cNvSpPr/>
            <p:nvPr/>
          </p:nvSpPr>
          <p:spPr>
            <a:xfrm rot="-369386">
              <a:off x="8511722" y="2596121"/>
              <a:ext cx="1107989" cy="760517"/>
            </a:xfrm>
            <a:custGeom>
              <a:avLst/>
              <a:gdLst/>
              <a:ahLst/>
              <a:cxnLst/>
              <a:rect l="l" t="t" r="r" b="b"/>
              <a:pathLst>
                <a:path w="15168" h="13595" extrusionOk="0">
                  <a:moveTo>
                    <a:pt x="7423" y="1"/>
                  </a:moveTo>
                  <a:cubicBezTo>
                    <a:pt x="6754" y="1"/>
                    <a:pt x="6061" y="142"/>
                    <a:pt x="5593" y="583"/>
                  </a:cubicBezTo>
                  <a:cubicBezTo>
                    <a:pt x="5289" y="887"/>
                    <a:pt x="5137" y="1343"/>
                    <a:pt x="5228" y="1768"/>
                  </a:cubicBezTo>
                  <a:cubicBezTo>
                    <a:pt x="5015" y="1616"/>
                    <a:pt x="4772" y="1495"/>
                    <a:pt x="4529" y="1403"/>
                  </a:cubicBezTo>
                  <a:cubicBezTo>
                    <a:pt x="4099" y="1247"/>
                    <a:pt x="3653" y="1169"/>
                    <a:pt x="3208" y="1169"/>
                  </a:cubicBezTo>
                  <a:cubicBezTo>
                    <a:pt x="2616" y="1169"/>
                    <a:pt x="2028" y="1308"/>
                    <a:pt x="1489" y="1586"/>
                  </a:cubicBezTo>
                  <a:cubicBezTo>
                    <a:pt x="547" y="2072"/>
                    <a:pt x="0" y="3106"/>
                    <a:pt x="91" y="4169"/>
                  </a:cubicBezTo>
                  <a:cubicBezTo>
                    <a:pt x="213" y="4838"/>
                    <a:pt x="578" y="5446"/>
                    <a:pt x="1094" y="5872"/>
                  </a:cubicBezTo>
                  <a:cubicBezTo>
                    <a:pt x="1611" y="6297"/>
                    <a:pt x="2158" y="6692"/>
                    <a:pt x="2766" y="6996"/>
                  </a:cubicBezTo>
                  <a:cubicBezTo>
                    <a:pt x="2037" y="7027"/>
                    <a:pt x="1155" y="7209"/>
                    <a:pt x="882" y="7878"/>
                  </a:cubicBezTo>
                  <a:cubicBezTo>
                    <a:pt x="669" y="8516"/>
                    <a:pt x="882" y="9185"/>
                    <a:pt x="1429" y="9549"/>
                  </a:cubicBezTo>
                  <a:cubicBezTo>
                    <a:pt x="1915" y="9884"/>
                    <a:pt x="2523" y="10097"/>
                    <a:pt x="3131" y="10127"/>
                  </a:cubicBezTo>
                  <a:cubicBezTo>
                    <a:pt x="2857" y="10583"/>
                    <a:pt x="2736" y="11100"/>
                    <a:pt x="2766" y="11647"/>
                  </a:cubicBezTo>
                  <a:cubicBezTo>
                    <a:pt x="2857" y="12437"/>
                    <a:pt x="3374" y="13136"/>
                    <a:pt x="4134" y="13410"/>
                  </a:cubicBezTo>
                  <a:cubicBezTo>
                    <a:pt x="4476" y="13533"/>
                    <a:pt x="4830" y="13594"/>
                    <a:pt x="5183" y="13594"/>
                  </a:cubicBezTo>
                  <a:cubicBezTo>
                    <a:pt x="5614" y="13594"/>
                    <a:pt x="6043" y="13502"/>
                    <a:pt x="6444" y="13318"/>
                  </a:cubicBezTo>
                  <a:cubicBezTo>
                    <a:pt x="6566" y="13288"/>
                    <a:pt x="6687" y="13197"/>
                    <a:pt x="6809" y="13106"/>
                  </a:cubicBezTo>
                  <a:cubicBezTo>
                    <a:pt x="6839" y="13167"/>
                    <a:pt x="6869" y="13197"/>
                    <a:pt x="6930" y="13258"/>
                  </a:cubicBezTo>
                  <a:cubicBezTo>
                    <a:pt x="7096" y="13361"/>
                    <a:pt x="7289" y="13422"/>
                    <a:pt x="7491" y="13422"/>
                  </a:cubicBezTo>
                  <a:cubicBezTo>
                    <a:pt x="7586" y="13422"/>
                    <a:pt x="7684" y="13409"/>
                    <a:pt x="7781" y="13379"/>
                  </a:cubicBezTo>
                  <a:cubicBezTo>
                    <a:pt x="8177" y="13349"/>
                    <a:pt x="8541" y="13197"/>
                    <a:pt x="8876" y="12984"/>
                  </a:cubicBezTo>
                  <a:cubicBezTo>
                    <a:pt x="9240" y="12771"/>
                    <a:pt x="9514" y="12407"/>
                    <a:pt x="9575" y="11981"/>
                  </a:cubicBezTo>
                  <a:cubicBezTo>
                    <a:pt x="9575" y="11920"/>
                    <a:pt x="9575" y="11860"/>
                    <a:pt x="9575" y="11799"/>
                  </a:cubicBezTo>
                  <a:cubicBezTo>
                    <a:pt x="9696" y="11860"/>
                    <a:pt x="9848" y="11890"/>
                    <a:pt x="9970" y="11890"/>
                  </a:cubicBezTo>
                  <a:cubicBezTo>
                    <a:pt x="10229" y="11917"/>
                    <a:pt x="10489" y="11932"/>
                    <a:pt x="10746" y="11932"/>
                  </a:cubicBezTo>
                  <a:cubicBezTo>
                    <a:pt x="11060" y="11932"/>
                    <a:pt x="11371" y="11910"/>
                    <a:pt x="11672" y="11860"/>
                  </a:cubicBezTo>
                  <a:cubicBezTo>
                    <a:pt x="12280" y="11768"/>
                    <a:pt x="12918" y="11525"/>
                    <a:pt x="13192" y="10978"/>
                  </a:cubicBezTo>
                  <a:cubicBezTo>
                    <a:pt x="13405" y="10431"/>
                    <a:pt x="13222" y="9793"/>
                    <a:pt x="12766" y="9428"/>
                  </a:cubicBezTo>
                  <a:cubicBezTo>
                    <a:pt x="12462" y="9185"/>
                    <a:pt x="12010" y="9131"/>
                    <a:pt x="11571" y="9131"/>
                  </a:cubicBezTo>
                  <a:cubicBezTo>
                    <a:pt x="11515" y="9131"/>
                    <a:pt x="11460" y="9132"/>
                    <a:pt x="11405" y="9133"/>
                  </a:cubicBezTo>
                  <a:lnTo>
                    <a:pt x="11405" y="9133"/>
                  </a:lnTo>
                  <a:cubicBezTo>
                    <a:pt x="12394" y="9041"/>
                    <a:pt x="13336" y="8653"/>
                    <a:pt x="14073" y="7969"/>
                  </a:cubicBezTo>
                  <a:cubicBezTo>
                    <a:pt x="14864" y="7148"/>
                    <a:pt x="15168" y="5780"/>
                    <a:pt x="14560" y="4808"/>
                  </a:cubicBezTo>
                  <a:cubicBezTo>
                    <a:pt x="14104" y="4169"/>
                    <a:pt x="13374" y="3774"/>
                    <a:pt x="12584" y="3713"/>
                  </a:cubicBezTo>
                  <a:cubicBezTo>
                    <a:pt x="12423" y="3701"/>
                    <a:pt x="12262" y="3695"/>
                    <a:pt x="12103" y="3695"/>
                  </a:cubicBezTo>
                  <a:cubicBezTo>
                    <a:pt x="11483" y="3695"/>
                    <a:pt x="10879" y="3787"/>
                    <a:pt x="10274" y="3957"/>
                  </a:cubicBezTo>
                  <a:cubicBezTo>
                    <a:pt x="11125" y="3349"/>
                    <a:pt x="11094" y="1981"/>
                    <a:pt x="10426" y="1191"/>
                  </a:cubicBezTo>
                  <a:cubicBezTo>
                    <a:pt x="9757" y="370"/>
                    <a:pt x="8663" y="66"/>
                    <a:pt x="7629" y="5"/>
                  </a:cubicBezTo>
                  <a:cubicBezTo>
                    <a:pt x="7561" y="2"/>
                    <a:pt x="7492" y="1"/>
                    <a:pt x="7423" y="1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8" name="Google Shape;1548;p50"/>
            <p:cNvSpPr/>
            <p:nvPr/>
          </p:nvSpPr>
          <p:spPr>
            <a:xfrm rot="-369386">
              <a:off x="8574279" y="2774851"/>
              <a:ext cx="1056929" cy="579995"/>
            </a:xfrm>
            <a:custGeom>
              <a:avLst/>
              <a:gdLst/>
              <a:ahLst/>
              <a:cxnLst/>
              <a:rect l="l" t="t" r="r" b="b"/>
              <a:pathLst>
                <a:path w="14469" h="10368" extrusionOk="0">
                  <a:moveTo>
                    <a:pt x="10092" y="1"/>
                  </a:moveTo>
                  <a:lnTo>
                    <a:pt x="10092" y="1"/>
                  </a:lnTo>
                  <a:cubicBezTo>
                    <a:pt x="8177" y="274"/>
                    <a:pt x="6262" y="791"/>
                    <a:pt x="4468" y="1520"/>
                  </a:cubicBezTo>
                  <a:cubicBezTo>
                    <a:pt x="3313" y="1946"/>
                    <a:pt x="2249" y="2523"/>
                    <a:pt x="1277" y="3283"/>
                  </a:cubicBezTo>
                  <a:cubicBezTo>
                    <a:pt x="1550" y="3435"/>
                    <a:pt x="1824" y="3587"/>
                    <a:pt x="2097" y="3739"/>
                  </a:cubicBezTo>
                  <a:cubicBezTo>
                    <a:pt x="1368" y="3770"/>
                    <a:pt x="486" y="3982"/>
                    <a:pt x="183" y="4651"/>
                  </a:cubicBezTo>
                  <a:cubicBezTo>
                    <a:pt x="0" y="5259"/>
                    <a:pt x="213" y="5928"/>
                    <a:pt x="730" y="6292"/>
                  </a:cubicBezTo>
                  <a:cubicBezTo>
                    <a:pt x="1246" y="6627"/>
                    <a:pt x="1854" y="6840"/>
                    <a:pt x="2462" y="6870"/>
                  </a:cubicBezTo>
                  <a:cubicBezTo>
                    <a:pt x="2189" y="7326"/>
                    <a:pt x="2067" y="7873"/>
                    <a:pt x="2067" y="8390"/>
                  </a:cubicBezTo>
                  <a:cubicBezTo>
                    <a:pt x="2189" y="9210"/>
                    <a:pt x="2705" y="9879"/>
                    <a:pt x="3465" y="10183"/>
                  </a:cubicBezTo>
                  <a:cubicBezTo>
                    <a:pt x="3807" y="10306"/>
                    <a:pt x="4161" y="10368"/>
                    <a:pt x="4514" y="10368"/>
                  </a:cubicBezTo>
                  <a:cubicBezTo>
                    <a:pt x="4945" y="10368"/>
                    <a:pt x="5374" y="10276"/>
                    <a:pt x="5775" y="10092"/>
                  </a:cubicBezTo>
                  <a:cubicBezTo>
                    <a:pt x="5897" y="10031"/>
                    <a:pt x="6019" y="9970"/>
                    <a:pt x="6140" y="9879"/>
                  </a:cubicBezTo>
                  <a:cubicBezTo>
                    <a:pt x="6170" y="9910"/>
                    <a:pt x="6201" y="9970"/>
                    <a:pt x="6262" y="10001"/>
                  </a:cubicBezTo>
                  <a:cubicBezTo>
                    <a:pt x="6442" y="10113"/>
                    <a:pt x="6656" y="10176"/>
                    <a:pt x="6878" y="10176"/>
                  </a:cubicBezTo>
                  <a:cubicBezTo>
                    <a:pt x="6956" y="10176"/>
                    <a:pt x="7034" y="10168"/>
                    <a:pt x="7113" y="10153"/>
                  </a:cubicBezTo>
                  <a:cubicBezTo>
                    <a:pt x="7508" y="10092"/>
                    <a:pt x="7873" y="9940"/>
                    <a:pt x="8207" y="9727"/>
                  </a:cubicBezTo>
                  <a:cubicBezTo>
                    <a:pt x="8572" y="9545"/>
                    <a:pt x="8815" y="9180"/>
                    <a:pt x="8906" y="8754"/>
                  </a:cubicBezTo>
                  <a:cubicBezTo>
                    <a:pt x="8906" y="8694"/>
                    <a:pt x="8906" y="8633"/>
                    <a:pt x="8906" y="8572"/>
                  </a:cubicBezTo>
                  <a:cubicBezTo>
                    <a:pt x="9028" y="8603"/>
                    <a:pt x="9180" y="8633"/>
                    <a:pt x="9301" y="8663"/>
                  </a:cubicBezTo>
                  <a:cubicBezTo>
                    <a:pt x="9522" y="8687"/>
                    <a:pt x="9742" y="8696"/>
                    <a:pt x="9961" y="8696"/>
                  </a:cubicBezTo>
                  <a:cubicBezTo>
                    <a:pt x="10316" y="8696"/>
                    <a:pt x="10665" y="8670"/>
                    <a:pt x="11003" y="8633"/>
                  </a:cubicBezTo>
                  <a:cubicBezTo>
                    <a:pt x="11611" y="8542"/>
                    <a:pt x="12250" y="8299"/>
                    <a:pt x="12523" y="7751"/>
                  </a:cubicBezTo>
                  <a:cubicBezTo>
                    <a:pt x="12736" y="7174"/>
                    <a:pt x="12554" y="6536"/>
                    <a:pt x="12067" y="6171"/>
                  </a:cubicBezTo>
                  <a:cubicBezTo>
                    <a:pt x="11763" y="5928"/>
                    <a:pt x="11311" y="5874"/>
                    <a:pt x="10872" y="5874"/>
                  </a:cubicBezTo>
                  <a:cubicBezTo>
                    <a:pt x="10816" y="5874"/>
                    <a:pt x="10761" y="5875"/>
                    <a:pt x="10706" y="5876"/>
                  </a:cubicBezTo>
                  <a:lnTo>
                    <a:pt x="10706" y="5876"/>
                  </a:lnTo>
                  <a:cubicBezTo>
                    <a:pt x="11695" y="5784"/>
                    <a:pt x="12637" y="5396"/>
                    <a:pt x="13374" y="4712"/>
                  </a:cubicBezTo>
                  <a:cubicBezTo>
                    <a:pt x="14165" y="3891"/>
                    <a:pt x="14469" y="2523"/>
                    <a:pt x="13861" y="1551"/>
                  </a:cubicBezTo>
                  <a:cubicBezTo>
                    <a:pt x="13405" y="912"/>
                    <a:pt x="12675" y="517"/>
                    <a:pt x="11885" y="456"/>
                  </a:cubicBezTo>
                  <a:cubicBezTo>
                    <a:pt x="11724" y="444"/>
                    <a:pt x="11563" y="438"/>
                    <a:pt x="11404" y="438"/>
                  </a:cubicBezTo>
                  <a:cubicBezTo>
                    <a:pt x="10784" y="438"/>
                    <a:pt x="10180" y="530"/>
                    <a:pt x="9575" y="700"/>
                  </a:cubicBezTo>
                  <a:cubicBezTo>
                    <a:pt x="9818" y="517"/>
                    <a:pt x="10000" y="274"/>
                    <a:pt x="10092" y="1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9" name="Google Shape;1549;p50"/>
            <p:cNvSpPr/>
            <p:nvPr/>
          </p:nvSpPr>
          <p:spPr>
            <a:xfrm>
              <a:off x="8992390" y="5113760"/>
              <a:ext cx="339237" cy="913718"/>
            </a:xfrm>
            <a:custGeom>
              <a:avLst/>
              <a:gdLst/>
              <a:ahLst/>
              <a:cxnLst/>
              <a:rect l="l" t="t" r="r" b="b"/>
              <a:pathLst>
                <a:path w="7144" h="19242" extrusionOk="0">
                  <a:moveTo>
                    <a:pt x="1" y="1"/>
                  </a:moveTo>
                  <a:cubicBezTo>
                    <a:pt x="92" y="2280"/>
                    <a:pt x="244" y="4195"/>
                    <a:pt x="396" y="5290"/>
                  </a:cubicBezTo>
                  <a:cubicBezTo>
                    <a:pt x="1004" y="9667"/>
                    <a:pt x="2007" y="19241"/>
                    <a:pt x="2007" y="19241"/>
                  </a:cubicBezTo>
                  <a:lnTo>
                    <a:pt x="7144" y="19241"/>
                  </a:lnTo>
                  <a:cubicBezTo>
                    <a:pt x="7113" y="15715"/>
                    <a:pt x="6597" y="3831"/>
                    <a:pt x="6657" y="517"/>
                  </a:cubicBezTo>
                  <a:cubicBezTo>
                    <a:pt x="5685" y="517"/>
                    <a:pt x="4742" y="517"/>
                    <a:pt x="3800" y="457"/>
                  </a:cubicBezTo>
                  <a:cubicBezTo>
                    <a:pt x="2524" y="396"/>
                    <a:pt x="1277" y="244"/>
                    <a:pt x="61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0" name="Google Shape;1550;p50"/>
            <p:cNvSpPr/>
            <p:nvPr/>
          </p:nvSpPr>
          <p:spPr>
            <a:xfrm>
              <a:off x="8992390" y="5113761"/>
              <a:ext cx="319055" cy="236763"/>
            </a:xfrm>
            <a:custGeom>
              <a:avLst/>
              <a:gdLst/>
              <a:ahLst/>
              <a:cxnLst/>
              <a:rect l="l" t="t" r="r" b="b"/>
              <a:pathLst>
                <a:path w="6719" h="4986" extrusionOk="0">
                  <a:moveTo>
                    <a:pt x="1" y="1"/>
                  </a:moveTo>
                  <a:cubicBezTo>
                    <a:pt x="61" y="1733"/>
                    <a:pt x="183" y="3253"/>
                    <a:pt x="274" y="4378"/>
                  </a:cubicBezTo>
                  <a:lnTo>
                    <a:pt x="943" y="4469"/>
                  </a:lnTo>
                  <a:cubicBezTo>
                    <a:pt x="1885" y="4651"/>
                    <a:pt x="2827" y="4742"/>
                    <a:pt x="3770" y="4834"/>
                  </a:cubicBezTo>
                  <a:cubicBezTo>
                    <a:pt x="4682" y="4894"/>
                    <a:pt x="5715" y="4955"/>
                    <a:pt x="6718" y="4986"/>
                  </a:cubicBezTo>
                  <a:cubicBezTo>
                    <a:pt x="6657" y="3071"/>
                    <a:pt x="6627" y="1460"/>
                    <a:pt x="6657" y="517"/>
                  </a:cubicBezTo>
                  <a:cubicBezTo>
                    <a:pt x="5685" y="517"/>
                    <a:pt x="4742" y="517"/>
                    <a:pt x="3800" y="457"/>
                  </a:cubicBezTo>
                  <a:cubicBezTo>
                    <a:pt x="2524" y="396"/>
                    <a:pt x="1277" y="244"/>
                    <a:pt x="6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1" name="Google Shape;1551;p50"/>
            <p:cNvSpPr/>
            <p:nvPr/>
          </p:nvSpPr>
          <p:spPr>
            <a:xfrm>
              <a:off x="9047233" y="5652146"/>
              <a:ext cx="284391" cy="373854"/>
            </a:xfrm>
            <a:custGeom>
              <a:avLst/>
              <a:gdLst/>
              <a:ahLst/>
              <a:cxnLst/>
              <a:rect l="l" t="t" r="r" b="b"/>
              <a:pathLst>
                <a:path w="5989" h="7873" extrusionOk="0">
                  <a:moveTo>
                    <a:pt x="1" y="0"/>
                  </a:moveTo>
                  <a:lnTo>
                    <a:pt x="122" y="1003"/>
                  </a:lnTo>
                  <a:cubicBezTo>
                    <a:pt x="122" y="1034"/>
                    <a:pt x="122" y="1095"/>
                    <a:pt x="122" y="1125"/>
                  </a:cubicBezTo>
                  <a:lnTo>
                    <a:pt x="183" y="1702"/>
                  </a:lnTo>
                  <a:lnTo>
                    <a:pt x="183" y="1824"/>
                  </a:lnTo>
                  <a:cubicBezTo>
                    <a:pt x="548" y="5076"/>
                    <a:pt x="852" y="7873"/>
                    <a:pt x="852" y="7873"/>
                  </a:cubicBezTo>
                  <a:lnTo>
                    <a:pt x="5989" y="7873"/>
                  </a:lnTo>
                  <a:cubicBezTo>
                    <a:pt x="5958" y="6687"/>
                    <a:pt x="5897" y="4529"/>
                    <a:pt x="5806" y="2067"/>
                  </a:cubicBezTo>
                  <a:lnTo>
                    <a:pt x="5806" y="1915"/>
                  </a:lnTo>
                  <a:lnTo>
                    <a:pt x="5806" y="1307"/>
                  </a:lnTo>
                  <a:lnTo>
                    <a:pt x="5806" y="1155"/>
                  </a:lnTo>
                  <a:cubicBezTo>
                    <a:pt x="5806" y="791"/>
                    <a:pt x="5776" y="395"/>
                    <a:pt x="5776" y="31"/>
                  </a:cubicBezTo>
                  <a:cubicBezTo>
                    <a:pt x="4915" y="58"/>
                    <a:pt x="4048" y="73"/>
                    <a:pt x="3181" y="73"/>
                  </a:cubicBezTo>
                  <a:cubicBezTo>
                    <a:pt x="2118" y="73"/>
                    <a:pt x="1055" y="5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2" name="Google Shape;1552;p50"/>
            <p:cNvSpPr/>
            <p:nvPr/>
          </p:nvSpPr>
          <p:spPr>
            <a:xfrm>
              <a:off x="9051555" y="5699774"/>
              <a:ext cx="271427" cy="17997"/>
            </a:xfrm>
            <a:custGeom>
              <a:avLst/>
              <a:gdLst/>
              <a:ahLst/>
              <a:cxnLst/>
              <a:rect l="l" t="t" r="r" b="b"/>
              <a:pathLst>
                <a:path w="5716" h="379" extrusionOk="0">
                  <a:moveTo>
                    <a:pt x="1" y="0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1161" y="290"/>
                    <a:pt x="2333" y="378"/>
                    <a:pt x="3510" y="378"/>
                  </a:cubicBezTo>
                  <a:cubicBezTo>
                    <a:pt x="4244" y="378"/>
                    <a:pt x="4980" y="344"/>
                    <a:pt x="5715" y="274"/>
                  </a:cubicBezTo>
                  <a:cubicBezTo>
                    <a:pt x="5715" y="244"/>
                    <a:pt x="5715" y="213"/>
                    <a:pt x="5685" y="152"/>
                  </a:cubicBezTo>
                  <a:cubicBezTo>
                    <a:pt x="5259" y="213"/>
                    <a:pt x="4834" y="244"/>
                    <a:pt x="4378" y="244"/>
                  </a:cubicBezTo>
                  <a:cubicBezTo>
                    <a:pt x="4098" y="250"/>
                    <a:pt x="3816" y="254"/>
                    <a:pt x="3534" y="254"/>
                  </a:cubicBezTo>
                  <a:cubicBezTo>
                    <a:pt x="2559" y="254"/>
                    <a:pt x="1575" y="209"/>
                    <a:pt x="609" y="92"/>
                  </a:cubicBezTo>
                  <a:cubicBezTo>
                    <a:pt x="426" y="61"/>
                    <a:pt x="214" y="3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3" name="Google Shape;1553;p50"/>
            <p:cNvSpPr/>
            <p:nvPr/>
          </p:nvSpPr>
          <p:spPr>
            <a:xfrm>
              <a:off x="9057349" y="5731542"/>
              <a:ext cx="267059" cy="22508"/>
            </a:xfrm>
            <a:custGeom>
              <a:avLst/>
              <a:gdLst/>
              <a:ahLst/>
              <a:cxnLst/>
              <a:rect l="l" t="t" r="r" b="b"/>
              <a:pathLst>
                <a:path w="5624" h="474" extrusionOk="0">
                  <a:moveTo>
                    <a:pt x="0" y="0"/>
                  </a:moveTo>
                  <a:lnTo>
                    <a:pt x="0" y="152"/>
                  </a:lnTo>
                  <a:cubicBezTo>
                    <a:pt x="1247" y="372"/>
                    <a:pt x="2512" y="474"/>
                    <a:pt x="3766" y="474"/>
                  </a:cubicBezTo>
                  <a:cubicBezTo>
                    <a:pt x="4072" y="474"/>
                    <a:pt x="4377" y="468"/>
                    <a:pt x="4681" y="456"/>
                  </a:cubicBezTo>
                  <a:cubicBezTo>
                    <a:pt x="4925" y="426"/>
                    <a:pt x="5198" y="426"/>
                    <a:pt x="5441" y="395"/>
                  </a:cubicBezTo>
                  <a:lnTo>
                    <a:pt x="5624" y="395"/>
                  </a:lnTo>
                  <a:cubicBezTo>
                    <a:pt x="5593" y="334"/>
                    <a:pt x="5593" y="274"/>
                    <a:pt x="5593" y="213"/>
                  </a:cubicBezTo>
                  <a:lnTo>
                    <a:pt x="5502" y="213"/>
                  </a:lnTo>
                  <a:cubicBezTo>
                    <a:pt x="5289" y="243"/>
                    <a:pt x="5077" y="274"/>
                    <a:pt x="4833" y="274"/>
                  </a:cubicBezTo>
                  <a:cubicBezTo>
                    <a:pt x="4377" y="304"/>
                    <a:pt x="3952" y="334"/>
                    <a:pt x="3496" y="334"/>
                  </a:cubicBezTo>
                  <a:cubicBezTo>
                    <a:pt x="2584" y="304"/>
                    <a:pt x="1672" y="243"/>
                    <a:pt x="760" y="1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4" name="Google Shape;1554;p50"/>
            <p:cNvSpPr/>
            <p:nvPr/>
          </p:nvSpPr>
          <p:spPr>
            <a:xfrm>
              <a:off x="8928902" y="6013983"/>
              <a:ext cx="438814" cy="138231"/>
            </a:xfrm>
            <a:custGeom>
              <a:avLst/>
              <a:gdLst/>
              <a:ahLst/>
              <a:cxnLst/>
              <a:rect l="l" t="t" r="r" b="b"/>
              <a:pathLst>
                <a:path w="9241" h="2911" extrusionOk="0">
                  <a:moveTo>
                    <a:pt x="4543" y="1"/>
                  </a:moveTo>
                  <a:cubicBezTo>
                    <a:pt x="3850" y="1"/>
                    <a:pt x="3331" y="11"/>
                    <a:pt x="3283" y="40"/>
                  </a:cubicBezTo>
                  <a:cubicBezTo>
                    <a:pt x="3283" y="40"/>
                    <a:pt x="2827" y="70"/>
                    <a:pt x="1490" y="952"/>
                  </a:cubicBezTo>
                  <a:cubicBezTo>
                    <a:pt x="912" y="1286"/>
                    <a:pt x="426" y="1742"/>
                    <a:pt x="91" y="2320"/>
                  </a:cubicBezTo>
                  <a:cubicBezTo>
                    <a:pt x="0" y="2502"/>
                    <a:pt x="122" y="2684"/>
                    <a:pt x="335" y="2715"/>
                  </a:cubicBezTo>
                  <a:cubicBezTo>
                    <a:pt x="1382" y="2753"/>
                    <a:pt x="4412" y="2910"/>
                    <a:pt x="6588" y="2910"/>
                  </a:cubicBezTo>
                  <a:cubicBezTo>
                    <a:pt x="7884" y="2910"/>
                    <a:pt x="8876" y="2855"/>
                    <a:pt x="8967" y="2684"/>
                  </a:cubicBezTo>
                  <a:cubicBezTo>
                    <a:pt x="9241" y="2228"/>
                    <a:pt x="8724" y="131"/>
                    <a:pt x="8511" y="70"/>
                  </a:cubicBezTo>
                  <a:cubicBezTo>
                    <a:pt x="8345" y="50"/>
                    <a:pt x="6038" y="1"/>
                    <a:pt x="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5" name="Google Shape;1555;p50"/>
            <p:cNvSpPr/>
            <p:nvPr/>
          </p:nvSpPr>
          <p:spPr>
            <a:xfrm>
              <a:off x="8985171" y="6052826"/>
              <a:ext cx="112635" cy="37941"/>
            </a:xfrm>
            <a:custGeom>
              <a:avLst/>
              <a:gdLst/>
              <a:ahLst/>
              <a:cxnLst/>
              <a:rect l="l" t="t" r="r" b="b"/>
              <a:pathLst>
                <a:path w="2372" h="799" extrusionOk="0">
                  <a:moveTo>
                    <a:pt x="601" y="0"/>
                  </a:moveTo>
                  <a:cubicBezTo>
                    <a:pt x="444" y="0"/>
                    <a:pt x="286" y="15"/>
                    <a:pt x="122" y="43"/>
                  </a:cubicBezTo>
                  <a:cubicBezTo>
                    <a:pt x="1" y="73"/>
                    <a:pt x="31" y="255"/>
                    <a:pt x="153" y="255"/>
                  </a:cubicBezTo>
                  <a:cubicBezTo>
                    <a:pt x="204" y="253"/>
                    <a:pt x="255" y="252"/>
                    <a:pt x="306" y="252"/>
                  </a:cubicBezTo>
                  <a:cubicBezTo>
                    <a:pt x="862" y="252"/>
                    <a:pt x="1414" y="403"/>
                    <a:pt x="1916" y="681"/>
                  </a:cubicBezTo>
                  <a:cubicBezTo>
                    <a:pt x="1975" y="720"/>
                    <a:pt x="2085" y="798"/>
                    <a:pt x="2180" y="798"/>
                  </a:cubicBezTo>
                  <a:cubicBezTo>
                    <a:pt x="2232" y="798"/>
                    <a:pt x="2279" y="775"/>
                    <a:pt x="2311" y="711"/>
                  </a:cubicBezTo>
                  <a:cubicBezTo>
                    <a:pt x="2372" y="529"/>
                    <a:pt x="2159" y="438"/>
                    <a:pt x="2037" y="377"/>
                  </a:cubicBezTo>
                  <a:cubicBezTo>
                    <a:pt x="1764" y="225"/>
                    <a:pt x="1490" y="134"/>
                    <a:pt x="1186" y="73"/>
                  </a:cubicBezTo>
                  <a:cubicBezTo>
                    <a:pt x="985" y="23"/>
                    <a:pt x="794" y="0"/>
                    <a:pt x="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6" name="Google Shape;1556;p50"/>
            <p:cNvSpPr/>
            <p:nvPr/>
          </p:nvSpPr>
          <p:spPr>
            <a:xfrm>
              <a:off x="9025581" y="6034639"/>
              <a:ext cx="115009" cy="42404"/>
            </a:xfrm>
            <a:custGeom>
              <a:avLst/>
              <a:gdLst/>
              <a:ahLst/>
              <a:cxnLst/>
              <a:rect l="l" t="t" r="r" b="b"/>
              <a:pathLst>
                <a:path w="2422" h="893" extrusionOk="0">
                  <a:moveTo>
                    <a:pt x="153" y="0"/>
                  </a:moveTo>
                  <a:cubicBezTo>
                    <a:pt x="1" y="31"/>
                    <a:pt x="1" y="213"/>
                    <a:pt x="153" y="243"/>
                  </a:cubicBezTo>
                  <a:cubicBezTo>
                    <a:pt x="517" y="274"/>
                    <a:pt x="852" y="334"/>
                    <a:pt x="1217" y="426"/>
                  </a:cubicBezTo>
                  <a:cubicBezTo>
                    <a:pt x="1369" y="486"/>
                    <a:pt x="1521" y="547"/>
                    <a:pt x="1703" y="638"/>
                  </a:cubicBezTo>
                  <a:cubicBezTo>
                    <a:pt x="1855" y="699"/>
                    <a:pt x="2007" y="821"/>
                    <a:pt x="2189" y="882"/>
                  </a:cubicBezTo>
                  <a:cubicBezTo>
                    <a:pt x="2208" y="889"/>
                    <a:pt x="2225" y="892"/>
                    <a:pt x="2242" y="892"/>
                  </a:cubicBezTo>
                  <a:cubicBezTo>
                    <a:pt x="2361" y="892"/>
                    <a:pt x="2421" y="719"/>
                    <a:pt x="2341" y="638"/>
                  </a:cubicBezTo>
                  <a:lnTo>
                    <a:pt x="2280" y="578"/>
                  </a:lnTo>
                  <a:cubicBezTo>
                    <a:pt x="2128" y="486"/>
                    <a:pt x="1976" y="395"/>
                    <a:pt x="1825" y="334"/>
                  </a:cubicBezTo>
                  <a:cubicBezTo>
                    <a:pt x="1642" y="274"/>
                    <a:pt x="1460" y="213"/>
                    <a:pt x="1277" y="152"/>
                  </a:cubicBezTo>
                  <a:cubicBezTo>
                    <a:pt x="913" y="31"/>
                    <a:pt x="517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7" name="Google Shape;1557;p50"/>
            <p:cNvSpPr/>
            <p:nvPr/>
          </p:nvSpPr>
          <p:spPr>
            <a:xfrm>
              <a:off x="9061670" y="6015787"/>
              <a:ext cx="101097" cy="35376"/>
            </a:xfrm>
            <a:custGeom>
              <a:avLst/>
              <a:gdLst/>
              <a:ahLst/>
              <a:cxnLst/>
              <a:rect l="l" t="t" r="r" b="b"/>
              <a:pathLst>
                <a:path w="2129" h="745" extrusionOk="0">
                  <a:moveTo>
                    <a:pt x="458" y="1"/>
                  </a:moveTo>
                  <a:cubicBezTo>
                    <a:pt x="324" y="1"/>
                    <a:pt x="191" y="11"/>
                    <a:pt x="61" y="32"/>
                  </a:cubicBezTo>
                  <a:cubicBezTo>
                    <a:pt x="1" y="32"/>
                    <a:pt x="1" y="154"/>
                    <a:pt x="61" y="154"/>
                  </a:cubicBezTo>
                  <a:cubicBezTo>
                    <a:pt x="426" y="184"/>
                    <a:pt x="761" y="245"/>
                    <a:pt x="1095" y="367"/>
                  </a:cubicBezTo>
                  <a:cubicBezTo>
                    <a:pt x="1277" y="428"/>
                    <a:pt x="1429" y="488"/>
                    <a:pt x="1581" y="549"/>
                  </a:cubicBezTo>
                  <a:lnTo>
                    <a:pt x="1824" y="701"/>
                  </a:lnTo>
                  <a:cubicBezTo>
                    <a:pt x="1867" y="723"/>
                    <a:pt x="1926" y="744"/>
                    <a:pt x="1988" y="744"/>
                  </a:cubicBezTo>
                  <a:cubicBezTo>
                    <a:pt x="2014" y="744"/>
                    <a:pt x="2041" y="740"/>
                    <a:pt x="2068" y="731"/>
                  </a:cubicBezTo>
                  <a:cubicBezTo>
                    <a:pt x="2098" y="701"/>
                    <a:pt x="2098" y="671"/>
                    <a:pt x="2098" y="640"/>
                  </a:cubicBezTo>
                  <a:cubicBezTo>
                    <a:pt x="2128" y="458"/>
                    <a:pt x="1855" y="367"/>
                    <a:pt x="1733" y="306"/>
                  </a:cubicBezTo>
                  <a:cubicBezTo>
                    <a:pt x="1551" y="215"/>
                    <a:pt x="1368" y="154"/>
                    <a:pt x="1186" y="93"/>
                  </a:cubicBezTo>
                  <a:cubicBezTo>
                    <a:pt x="951" y="34"/>
                    <a:pt x="702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8" name="Google Shape;1558;p50"/>
            <p:cNvSpPr/>
            <p:nvPr/>
          </p:nvSpPr>
          <p:spPr>
            <a:xfrm>
              <a:off x="9393635" y="5106542"/>
              <a:ext cx="425851" cy="919464"/>
            </a:xfrm>
            <a:custGeom>
              <a:avLst/>
              <a:gdLst/>
              <a:ahLst/>
              <a:cxnLst/>
              <a:rect l="l" t="t" r="r" b="b"/>
              <a:pathLst>
                <a:path w="8968" h="19363" extrusionOk="0">
                  <a:moveTo>
                    <a:pt x="6384" y="1"/>
                  </a:moveTo>
                  <a:cubicBezTo>
                    <a:pt x="5654" y="122"/>
                    <a:pt x="4894" y="214"/>
                    <a:pt x="4134" y="305"/>
                  </a:cubicBezTo>
                  <a:cubicBezTo>
                    <a:pt x="2767" y="487"/>
                    <a:pt x="1399" y="578"/>
                    <a:pt x="1" y="639"/>
                  </a:cubicBezTo>
                  <a:cubicBezTo>
                    <a:pt x="1186" y="3618"/>
                    <a:pt x="3891" y="19363"/>
                    <a:pt x="3891" y="19363"/>
                  </a:cubicBezTo>
                  <a:lnTo>
                    <a:pt x="8967" y="19363"/>
                  </a:lnTo>
                  <a:cubicBezTo>
                    <a:pt x="8603" y="15715"/>
                    <a:pt x="7204" y="5867"/>
                    <a:pt x="6384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9" name="Google Shape;1559;p50"/>
            <p:cNvSpPr/>
            <p:nvPr/>
          </p:nvSpPr>
          <p:spPr>
            <a:xfrm>
              <a:off x="9393636" y="5105119"/>
              <a:ext cx="333492" cy="243980"/>
            </a:xfrm>
            <a:custGeom>
              <a:avLst/>
              <a:gdLst/>
              <a:ahLst/>
              <a:cxnLst/>
              <a:rect l="l" t="t" r="r" b="b"/>
              <a:pathLst>
                <a:path w="7023" h="5138" extrusionOk="0">
                  <a:moveTo>
                    <a:pt x="6384" y="0"/>
                  </a:moveTo>
                  <a:cubicBezTo>
                    <a:pt x="5624" y="152"/>
                    <a:pt x="4864" y="244"/>
                    <a:pt x="4104" y="335"/>
                  </a:cubicBezTo>
                  <a:cubicBezTo>
                    <a:pt x="2736" y="517"/>
                    <a:pt x="1368" y="608"/>
                    <a:pt x="1" y="669"/>
                  </a:cubicBezTo>
                  <a:cubicBezTo>
                    <a:pt x="487" y="2128"/>
                    <a:pt x="852" y="3617"/>
                    <a:pt x="1156" y="5137"/>
                  </a:cubicBezTo>
                  <a:cubicBezTo>
                    <a:pt x="2432" y="5107"/>
                    <a:pt x="3679" y="5016"/>
                    <a:pt x="4955" y="4864"/>
                  </a:cubicBezTo>
                  <a:cubicBezTo>
                    <a:pt x="5624" y="4772"/>
                    <a:pt x="6323" y="4681"/>
                    <a:pt x="7022" y="4560"/>
                  </a:cubicBezTo>
                  <a:cubicBezTo>
                    <a:pt x="6779" y="2918"/>
                    <a:pt x="6566" y="1368"/>
                    <a:pt x="638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0" name="Google Shape;1560;p50"/>
            <p:cNvSpPr/>
            <p:nvPr/>
          </p:nvSpPr>
          <p:spPr>
            <a:xfrm>
              <a:off x="9509118" y="5618954"/>
              <a:ext cx="310366" cy="407046"/>
            </a:xfrm>
            <a:custGeom>
              <a:avLst/>
              <a:gdLst/>
              <a:ahLst/>
              <a:cxnLst/>
              <a:rect l="l" t="t" r="r" b="b"/>
              <a:pathLst>
                <a:path w="6536" h="8572" extrusionOk="0">
                  <a:moveTo>
                    <a:pt x="5441" y="0"/>
                  </a:moveTo>
                  <a:cubicBezTo>
                    <a:pt x="3617" y="183"/>
                    <a:pt x="1824" y="335"/>
                    <a:pt x="0" y="487"/>
                  </a:cubicBezTo>
                  <a:cubicBezTo>
                    <a:pt x="61" y="851"/>
                    <a:pt x="122" y="1216"/>
                    <a:pt x="213" y="1581"/>
                  </a:cubicBezTo>
                  <a:cubicBezTo>
                    <a:pt x="243" y="1642"/>
                    <a:pt x="243" y="1672"/>
                    <a:pt x="243" y="1733"/>
                  </a:cubicBezTo>
                  <a:cubicBezTo>
                    <a:pt x="274" y="1915"/>
                    <a:pt x="304" y="2098"/>
                    <a:pt x="335" y="2280"/>
                  </a:cubicBezTo>
                  <a:lnTo>
                    <a:pt x="365" y="2401"/>
                  </a:lnTo>
                  <a:cubicBezTo>
                    <a:pt x="1003" y="5836"/>
                    <a:pt x="1459" y="8572"/>
                    <a:pt x="1459" y="8572"/>
                  </a:cubicBezTo>
                  <a:lnTo>
                    <a:pt x="6535" y="8572"/>
                  </a:lnTo>
                  <a:cubicBezTo>
                    <a:pt x="6383" y="7143"/>
                    <a:pt x="6079" y="4712"/>
                    <a:pt x="5715" y="1976"/>
                  </a:cubicBezTo>
                  <a:lnTo>
                    <a:pt x="5684" y="1824"/>
                  </a:lnTo>
                  <a:cubicBezTo>
                    <a:pt x="5654" y="1611"/>
                    <a:pt x="5624" y="1398"/>
                    <a:pt x="5624" y="1186"/>
                  </a:cubicBezTo>
                  <a:cubicBezTo>
                    <a:pt x="5593" y="1125"/>
                    <a:pt x="5593" y="1064"/>
                    <a:pt x="5593" y="1003"/>
                  </a:cubicBezTo>
                  <a:cubicBezTo>
                    <a:pt x="5532" y="669"/>
                    <a:pt x="5502" y="335"/>
                    <a:pt x="5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1" name="Google Shape;1561;p50"/>
            <p:cNvSpPr/>
            <p:nvPr/>
          </p:nvSpPr>
          <p:spPr>
            <a:xfrm>
              <a:off x="9520658" y="5668007"/>
              <a:ext cx="255520" cy="33240"/>
            </a:xfrm>
            <a:custGeom>
              <a:avLst/>
              <a:gdLst/>
              <a:ahLst/>
              <a:cxnLst/>
              <a:rect l="l" t="t" r="r" b="b"/>
              <a:pathLst>
                <a:path w="5381" h="700" extrusionOk="0">
                  <a:moveTo>
                    <a:pt x="5381" y="1"/>
                  </a:moveTo>
                  <a:lnTo>
                    <a:pt x="5381" y="1"/>
                  </a:lnTo>
                  <a:cubicBezTo>
                    <a:pt x="5137" y="61"/>
                    <a:pt x="4925" y="92"/>
                    <a:pt x="4681" y="122"/>
                  </a:cubicBezTo>
                  <a:cubicBezTo>
                    <a:pt x="3496" y="305"/>
                    <a:pt x="2341" y="426"/>
                    <a:pt x="1156" y="517"/>
                  </a:cubicBezTo>
                  <a:cubicBezTo>
                    <a:pt x="821" y="517"/>
                    <a:pt x="487" y="548"/>
                    <a:pt x="152" y="548"/>
                  </a:cubicBezTo>
                  <a:lnTo>
                    <a:pt x="0" y="548"/>
                  </a:lnTo>
                  <a:cubicBezTo>
                    <a:pt x="31" y="609"/>
                    <a:pt x="31" y="639"/>
                    <a:pt x="31" y="700"/>
                  </a:cubicBezTo>
                  <a:cubicBezTo>
                    <a:pt x="335" y="700"/>
                    <a:pt x="608" y="669"/>
                    <a:pt x="943" y="669"/>
                  </a:cubicBezTo>
                  <a:cubicBezTo>
                    <a:pt x="1520" y="639"/>
                    <a:pt x="2128" y="609"/>
                    <a:pt x="2706" y="548"/>
                  </a:cubicBezTo>
                  <a:cubicBezTo>
                    <a:pt x="3587" y="457"/>
                    <a:pt x="4469" y="305"/>
                    <a:pt x="5381" y="153"/>
                  </a:cubicBezTo>
                  <a:cubicBezTo>
                    <a:pt x="5350" y="92"/>
                    <a:pt x="5350" y="61"/>
                    <a:pt x="5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9524979" y="5705520"/>
              <a:ext cx="255520" cy="27494"/>
            </a:xfrm>
            <a:custGeom>
              <a:avLst/>
              <a:gdLst/>
              <a:ahLst/>
              <a:cxnLst/>
              <a:rect l="l" t="t" r="r" b="b"/>
              <a:pathLst>
                <a:path w="5381" h="579" extrusionOk="0">
                  <a:moveTo>
                    <a:pt x="5350" y="1"/>
                  </a:moveTo>
                  <a:cubicBezTo>
                    <a:pt x="5016" y="62"/>
                    <a:pt x="4682" y="123"/>
                    <a:pt x="4317" y="153"/>
                  </a:cubicBezTo>
                  <a:cubicBezTo>
                    <a:pt x="3223" y="305"/>
                    <a:pt x="2098" y="426"/>
                    <a:pt x="973" y="457"/>
                  </a:cubicBezTo>
                  <a:lnTo>
                    <a:pt x="1" y="457"/>
                  </a:lnTo>
                  <a:lnTo>
                    <a:pt x="31" y="578"/>
                  </a:lnTo>
                  <a:cubicBezTo>
                    <a:pt x="821" y="578"/>
                    <a:pt x="1642" y="548"/>
                    <a:pt x="2463" y="487"/>
                  </a:cubicBezTo>
                  <a:cubicBezTo>
                    <a:pt x="3435" y="426"/>
                    <a:pt x="4408" y="305"/>
                    <a:pt x="5381" y="153"/>
                  </a:cubicBezTo>
                  <a:lnTo>
                    <a:pt x="53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9421083" y="6013983"/>
              <a:ext cx="438814" cy="138231"/>
            </a:xfrm>
            <a:custGeom>
              <a:avLst/>
              <a:gdLst/>
              <a:ahLst/>
              <a:cxnLst/>
              <a:rect l="l" t="t" r="r" b="b"/>
              <a:pathLst>
                <a:path w="9241" h="2911" extrusionOk="0">
                  <a:moveTo>
                    <a:pt x="4534" y="1"/>
                  </a:moveTo>
                  <a:cubicBezTo>
                    <a:pt x="3835" y="1"/>
                    <a:pt x="3310" y="11"/>
                    <a:pt x="3253" y="40"/>
                  </a:cubicBezTo>
                  <a:cubicBezTo>
                    <a:pt x="3253" y="40"/>
                    <a:pt x="2827" y="70"/>
                    <a:pt x="1490" y="952"/>
                  </a:cubicBezTo>
                  <a:cubicBezTo>
                    <a:pt x="912" y="1286"/>
                    <a:pt x="426" y="1742"/>
                    <a:pt x="91" y="2320"/>
                  </a:cubicBezTo>
                  <a:cubicBezTo>
                    <a:pt x="0" y="2502"/>
                    <a:pt x="122" y="2684"/>
                    <a:pt x="304" y="2715"/>
                  </a:cubicBezTo>
                  <a:cubicBezTo>
                    <a:pt x="1371" y="2753"/>
                    <a:pt x="4396" y="2910"/>
                    <a:pt x="6573" y="2910"/>
                  </a:cubicBezTo>
                  <a:cubicBezTo>
                    <a:pt x="7869" y="2910"/>
                    <a:pt x="8865" y="2855"/>
                    <a:pt x="8967" y="2684"/>
                  </a:cubicBezTo>
                  <a:cubicBezTo>
                    <a:pt x="9240" y="2228"/>
                    <a:pt x="8754" y="131"/>
                    <a:pt x="8511" y="70"/>
                  </a:cubicBezTo>
                  <a:cubicBezTo>
                    <a:pt x="8345" y="50"/>
                    <a:pt x="6038" y="1"/>
                    <a:pt x="4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9475926" y="6052826"/>
              <a:ext cx="112635" cy="37941"/>
            </a:xfrm>
            <a:custGeom>
              <a:avLst/>
              <a:gdLst/>
              <a:ahLst/>
              <a:cxnLst/>
              <a:rect l="l" t="t" r="r" b="b"/>
              <a:pathLst>
                <a:path w="2372" h="799" extrusionOk="0">
                  <a:moveTo>
                    <a:pt x="601" y="0"/>
                  </a:moveTo>
                  <a:cubicBezTo>
                    <a:pt x="444" y="0"/>
                    <a:pt x="286" y="15"/>
                    <a:pt x="122" y="43"/>
                  </a:cubicBezTo>
                  <a:cubicBezTo>
                    <a:pt x="0" y="73"/>
                    <a:pt x="31" y="255"/>
                    <a:pt x="152" y="255"/>
                  </a:cubicBezTo>
                  <a:cubicBezTo>
                    <a:pt x="206" y="253"/>
                    <a:pt x="259" y="252"/>
                    <a:pt x="312" y="252"/>
                  </a:cubicBezTo>
                  <a:cubicBezTo>
                    <a:pt x="892" y="252"/>
                    <a:pt x="1442" y="403"/>
                    <a:pt x="1915" y="681"/>
                  </a:cubicBezTo>
                  <a:cubicBezTo>
                    <a:pt x="1994" y="720"/>
                    <a:pt x="2098" y="798"/>
                    <a:pt x="2187" y="798"/>
                  </a:cubicBezTo>
                  <a:cubicBezTo>
                    <a:pt x="2235" y="798"/>
                    <a:pt x="2278" y="775"/>
                    <a:pt x="2310" y="711"/>
                  </a:cubicBezTo>
                  <a:cubicBezTo>
                    <a:pt x="2371" y="529"/>
                    <a:pt x="2158" y="438"/>
                    <a:pt x="2037" y="377"/>
                  </a:cubicBezTo>
                  <a:cubicBezTo>
                    <a:pt x="1763" y="225"/>
                    <a:pt x="1490" y="134"/>
                    <a:pt x="1186" y="73"/>
                  </a:cubicBezTo>
                  <a:cubicBezTo>
                    <a:pt x="985" y="23"/>
                    <a:pt x="793" y="0"/>
                    <a:pt x="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9516336" y="6034639"/>
              <a:ext cx="114963" cy="42404"/>
            </a:xfrm>
            <a:custGeom>
              <a:avLst/>
              <a:gdLst/>
              <a:ahLst/>
              <a:cxnLst/>
              <a:rect l="l" t="t" r="r" b="b"/>
              <a:pathLst>
                <a:path w="2421" h="893" extrusionOk="0">
                  <a:moveTo>
                    <a:pt x="152" y="0"/>
                  </a:moveTo>
                  <a:cubicBezTo>
                    <a:pt x="0" y="31"/>
                    <a:pt x="0" y="213"/>
                    <a:pt x="152" y="243"/>
                  </a:cubicBezTo>
                  <a:cubicBezTo>
                    <a:pt x="517" y="274"/>
                    <a:pt x="851" y="334"/>
                    <a:pt x="1216" y="426"/>
                  </a:cubicBezTo>
                  <a:cubicBezTo>
                    <a:pt x="1368" y="486"/>
                    <a:pt x="1550" y="547"/>
                    <a:pt x="1702" y="638"/>
                  </a:cubicBezTo>
                  <a:cubicBezTo>
                    <a:pt x="1854" y="699"/>
                    <a:pt x="2006" y="821"/>
                    <a:pt x="2189" y="882"/>
                  </a:cubicBezTo>
                  <a:cubicBezTo>
                    <a:pt x="2207" y="889"/>
                    <a:pt x="2225" y="892"/>
                    <a:pt x="2241" y="892"/>
                  </a:cubicBezTo>
                  <a:cubicBezTo>
                    <a:pt x="2360" y="892"/>
                    <a:pt x="2421" y="719"/>
                    <a:pt x="2341" y="638"/>
                  </a:cubicBezTo>
                  <a:lnTo>
                    <a:pt x="2280" y="578"/>
                  </a:lnTo>
                  <a:cubicBezTo>
                    <a:pt x="2128" y="486"/>
                    <a:pt x="1976" y="395"/>
                    <a:pt x="1824" y="334"/>
                  </a:cubicBezTo>
                  <a:cubicBezTo>
                    <a:pt x="1307" y="122"/>
                    <a:pt x="73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9552425" y="6015787"/>
              <a:ext cx="101049" cy="35376"/>
            </a:xfrm>
            <a:custGeom>
              <a:avLst/>
              <a:gdLst/>
              <a:ahLst/>
              <a:cxnLst/>
              <a:rect l="l" t="t" r="r" b="b"/>
              <a:pathLst>
                <a:path w="2128" h="745" extrusionOk="0">
                  <a:moveTo>
                    <a:pt x="471" y="1"/>
                  </a:moveTo>
                  <a:cubicBezTo>
                    <a:pt x="337" y="1"/>
                    <a:pt x="201" y="11"/>
                    <a:pt x="61" y="32"/>
                  </a:cubicBezTo>
                  <a:cubicBezTo>
                    <a:pt x="0" y="32"/>
                    <a:pt x="0" y="154"/>
                    <a:pt x="61" y="154"/>
                  </a:cubicBezTo>
                  <a:cubicBezTo>
                    <a:pt x="426" y="184"/>
                    <a:pt x="760" y="245"/>
                    <a:pt x="1094" y="367"/>
                  </a:cubicBezTo>
                  <a:cubicBezTo>
                    <a:pt x="1277" y="428"/>
                    <a:pt x="1429" y="488"/>
                    <a:pt x="1581" y="549"/>
                  </a:cubicBezTo>
                  <a:cubicBezTo>
                    <a:pt x="1672" y="610"/>
                    <a:pt x="1733" y="640"/>
                    <a:pt x="1824" y="701"/>
                  </a:cubicBezTo>
                  <a:cubicBezTo>
                    <a:pt x="1867" y="723"/>
                    <a:pt x="1925" y="744"/>
                    <a:pt x="1988" y="744"/>
                  </a:cubicBezTo>
                  <a:cubicBezTo>
                    <a:pt x="2014" y="744"/>
                    <a:pt x="2040" y="740"/>
                    <a:pt x="2067" y="731"/>
                  </a:cubicBezTo>
                  <a:cubicBezTo>
                    <a:pt x="2097" y="701"/>
                    <a:pt x="2097" y="671"/>
                    <a:pt x="2097" y="640"/>
                  </a:cubicBezTo>
                  <a:cubicBezTo>
                    <a:pt x="2128" y="458"/>
                    <a:pt x="1854" y="367"/>
                    <a:pt x="1733" y="306"/>
                  </a:cubicBezTo>
                  <a:cubicBezTo>
                    <a:pt x="1550" y="215"/>
                    <a:pt x="1368" y="154"/>
                    <a:pt x="1186" y="93"/>
                  </a:cubicBezTo>
                  <a:cubicBezTo>
                    <a:pt x="950" y="34"/>
                    <a:pt x="715" y="1"/>
                    <a:pt x="4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8822061" y="4101994"/>
              <a:ext cx="985895" cy="1228166"/>
            </a:xfrm>
            <a:custGeom>
              <a:avLst/>
              <a:gdLst/>
              <a:ahLst/>
              <a:cxnLst/>
              <a:rect l="l" t="t" r="r" b="b"/>
              <a:pathLst>
                <a:path w="20762" h="25864" extrusionOk="0">
                  <a:moveTo>
                    <a:pt x="12858" y="0"/>
                  </a:moveTo>
                  <a:cubicBezTo>
                    <a:pt x="10913" y="0"/>
                    <a:pt x="8968" y="304"/>
                    <a:pt x="7114" y="852"/>
                  </a:cubicBezTo>
                  <a:lnTo>
                    <a:pt x="6962" y="882"/>
                  </a:lnTo>
                  <a:cubicBezTo>
                    <a:pt x="5898" y="1216"/>
                    <a:pt x="5138" y="1551"/>
                    <a:pt x="4955" y="1763"/>
                  </a:cubicBezTo>
                  <a:cubicBezTo>
                    <a:pt x="3709" y="3587"/>
                    <a:pt x="2159" y="16141"/>
                    <a:pt x="335" y="23192"/>
                  </a:cubicBezTo>
                  <a:lnTo>
                    <a:pt x="275" y="23344"/>
                  </a:lnTo>
                  <a:cubicBezTo>
                    <a:pt x="183" y="23679"/>
                    <a:pt x="92" y="24013"/>
                    <a:pt x="1" y="24347"/>
                  </a:cubicBezTo>
                  <a:cubicBezTo>
                    <a:pt x="3366" y="25441"/>
                    <a:pt x="7504" y="25864"/>
                    <a:pt x="11301" y="25864"/>
                  </a:cubicBezTo>
                  <a:cubicBezTo>
                    <a:pt x="14364" y="25864"/>
                    <a:pt x="17206" y="25589"/>
                    <a:pt x="19241" y="25168"/>
                  </a:cubicBezTo>
                  <a:lnTo>
                    <a:pt x="19393" y="25138"/>
                  </a:lnTo>
                  <a:cubicBezTo>
                    <a:pt x="19849" y="25046"/>
                    <a:pt x="20305" y="24925"/>
                    <a:pt x="20761" y="24773"/>
                  </a:cubicBezTo>
                  <a:cubicBezTo>
                    <a:pt x="20640" y="24560"/>
                    <a:pt x="20548" y="24347"/>
                    <a:pt x="20488" y="24104"/>
                  </a:cubicBezTo>
                  <a:cubicBezTo>
                    <a:pt x="20457" y="24043"/>
                    <a:pt x="20427" y="23983"/>
                    <a:pt x="20396" y="23922"/>
                  </a:cubicBezTo>
                  <a:cubicBezTo>
                    <a:pt x="19515" y="21247"/>
                    <a:pt x="18846" y="18481"/>
                    <a:pt x="18451" y="15654"/>
                  </a:cubicBezTo>
                  <a:cubicBezTo>
                    <a:pt x="18178" y="13496"/>
                    <a:pt x="18512" y="2766"/>
                    <a:pt x="18269" y="2007"/>
                  </a:cubicBezTo>
                  <a:cubicBezTo>
                    <a:pt x="18056" y="1459"/>
                    <a:pt x="16871" y="639"/>
                    <a:pt x="15016" y="244"/>
                  </a:cubicBezTo>
                  <a:lnTo>
                    <a:pt x="14864" y="213"/>
                  </a:lnTo>
                  <a:cubicBezTo>
                    <a:pt x="14196" y="61"/>
                    <a:pt x="13527" y="0"/>
                    <a:pt x="12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8835071" y="4309124"/>
              <a:ext cx="959873" cy="987984"/>
            </a:xfrm>
            <a:custGeom>
              <a:avLst/>
              <a:gdLst/>
              <a:ahLst/>
              <a:cxnLst/>
              <a:rect l="l" t="t" r="r" b="b"/>
              <a:pathLst>
                <a:path w="20214" h="20806" extrusionOk="0">
                  <a:moveTo>
                    <a:pt x="17524" y="0"/>
                  </a:moveTo>
                  <a:cubicBezTo>
                    <a:pt x="17501" y="0"/>
                    <a:pt x="17478" y="15"/>
                    <a:pt x="17478" y="46"/>
                  </a:cubicBezTo>
                  <a:cubicBezTo>
                    <a:pt x="17053" y="3329"/>
                    <a:pt x="16840" y="6611"/>
                    <a:pt x="16840" y="9924"/>
                  </a:cubicBezTo>
                  <a:cubicBezTo>
                    <a:pt x="16809" y="12903"/>
                    <a:pt x="17265" y="15882"/>
                    <a:pt x="18177" y="18739"/>
                  </a:cubicBezTo>
                  <a:cubicBezTo>
                    <a:pt x="18299" y="19104"/>
                    <a:pt x="18420" y="19469"/>
                    <a:pt x="18542" y="19803"/>
                  </a:cubicBezTo>
                  <a:cubicBezTo>
                    <a:pt x="17721" y="19925"/>
                    <a:pt x="16840" y="20016"/>
                    <a:pt x="16019" y="20076"/>
                  </a:cubicBezTo>
                  <a:cubicBezTo>
                    <a:pt x="14666" y="20189"/>
                    <a:pt x="13314" y="20252"/>
                    <a:pt x="11961" y="20252"/>
                  </a:cubicBezTo>
                  <a:cubicBezTo>
                    <a:pt x="11490" y="20252"/>
                    <a:pt x="11019" y="20244"/>
                    <a:pt x="10548" y="20228"/>
                  </a:cubicBezTo>
                  <a:cubicBezTo>
                    <a:pt x="8694" y="20168"/>
                    <a:pt x="6870" y="20016"/>
                    <a:pt x="5046" y="19773"/>
                  </a:cubicBezTo>
                  <a:cubicBezTo>
                    <a:pt x="3374" y="19560"/>
                    <a:pt x="1703" y="19225"/>
                    <a:pt x="61" y="18830"/>
                  </a:cubicBezTo>
                  <a:lnTo>
                    <a:pt x="1" y="18982"/>
                  </a:lnTo>
                  <a:cubicBezTo>
                    <a:pt x="1460" y="19317"/>
                    <a:pt x="2919" y="19621"/>
                    <a:pt x="4378" y="19833"/>
                  </a:cubicBezTo>
                  <a:cubicBezTo>
                    <a:pt x="6895" y="20235"/>
                    <a:pt x="9441" y="20431"/>
                    <a:pt x="11996" y="20431"/>
                  </a:cubicBezTo>
                  <a:cubicBezTo>
                    <a:pt x="13113" y="20431"/>
                    <a:pt x="14232" y="20394"/>
                    <a:pt x="15350" y="20320"/>
                  </a:cubicBezTo>
                  <a:cubicBezTo>
                    <a:pt x="16445" y="20259"/>
                    <a:pt x="17539" y="20137"/>
                    <a:pt x="18633" y="19985"/>
                  </a:cubicBezTo>
                  <a:cubicBezTo>
                    <a:pt x="18724" y="20259"/>
                    <a:pt x="18846" y="20532"/>
                    <a:pt x="18967" y="20806"/>
                  </a:cubicBezTo>
                  <a:lnTo>
                    <a:pt x="19119" y="20776"/>
                  </a:lnTo>
                  <a:cubicBezTo>
                    <a:pt x="18998" y="20502"/>
                    <a:pt x="18876" y="20259"/>
                    <a:pt x="18755" y="19985"/>
                  </a:cubicBezTo>
                  <a:cubicBezTo>
                    <a:pt x="19241" y="19925"/>
                    <a:pt x="19727" y="19833"/>
                    <a:pt x="20214" y="19742"/>
                  </a:cubicBezTo>
                  <a:cubicBezTo>
                    <a:pt x="20183" y="19681"/>
                    <a:pt x="20153" y="19621"/>
                    <a:pt x="20122" y="19560"/>
                  </a:cubicBezTo>
                  <a:cubicBezTo>
                    <a:pt x="19636" y="19651"/>
                    <a:pt x="19180" y="19712"/>
                    <a:pt x="18694" y="19773"/>
                  </a:cubicBezTo>
                  <a:cubicBezTo>
                    <a:pt x="18603" y="19560"/>
                    <a:pt x="18512" y="19317"/>
                    <a:pt x="18451" y="19104"/>
                  </a:cubicBezTo>
                  <a:cubicBezTo>
                    <a:pt x="17964" y="17736"/>
                    <a:pt x="17630" y="16338"/>
                    <a:pt x="17387" y="14940"/>
                  </a:cubicBezTo>
                  <a:cubicBezTo>
                    <a:pt x="16931" y="11809"/>
                    <a:pt x="16840" y="8648"/>
                    <a:pt x="17083" y="5517"/>
                  </a:cubicBezTo>
                  <a:cubicBezTo>
                    <a:pt x="17204" y="3693"/>
                    <a:pt x="17387" y="1870"/>
                    <a:pt x="17569" y="46"/>
                  </a:cubicBezTo>
                  <a:cubicBezTo>
                    <a:pt x="17569" y="15"/>
                    <a:pt x="17546" y="0"/>
                    <a:pt x="17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9148281" y="4112108"/>
              <a:ext cx="386865" cy="127072"/>
            </a:xfrm>
            <a:custGeom>
              <a:avLst/>
              <a:gdLst/>
              <a:ahLst/>
              <a:cxnLst/>
              <a:rect l="l" t="t" r="r" b="b"/>
              <a:pathLst>
                <a:path w="8147" h="2676" extrusionOk="0">
                  <a:moveTo>
                    <a:pt x="7994" y="0"/>
                  </a:moveTo>
                  <a:cubicBezTo>
                    <a:pt x="7934" y="122"/>
                    <a:pt x="7842" y="243"/>
                    <a:pt x="7751" y="335"/>
                  </a:cubicBezTo>
                  <a:cubicBezTo>
                    <a:pt x="7508" y="578"/>
                    <a:pt x="7265" y="821"/>
                    <a:pt x="7022" y="1034"/>
                  </a:cubicBezTo>
                  <a:cubicBezTo>
                    <a:pt x="6444" y="1459"/>
                    <a:pt x="5836" y="1794"/>
                    <a:pt x="5168" y="2037"/>
                  </a:cubicBezTo>
                  <a:cubicBezTo>
                    <a:pt x="4499" y="2280"/>
                    <a:pt x="3830" y="2432"/>
                    <a:pt x="3131" y="2493"/>
                  </a:cubicBezTo>
                  <a:cubicBezTo>
                    <a:pt x="2897" y="2511"/>
                    <a:pt x="2652" y="2526"/>
                    <a:pt x="2406" y="2526"/>
                  </a:cubicBezTo>
                  <a:cubicBezTo>
                    <a:pt x="1821" y="2526"/>
                    <a:pt x="1231" y="2440"/>
                    <a:pt x="760" y="2098"/>
                  </a:cubicBezTo>
                  <a:cubicBezTo>
                    <a:pt x="396" y="1854"/>
                    <a:pt x="183" y="1459"/>
                    <a:pt x="183" y="1064"/>
                  </a:cubicBezTo>
                  <a:cubicBezTo>
                    <a:pt x="152" y="912"/>
                    <a:pt x="183" y="760"/>
                    <a:pt x="244" y="639"/>
                  </a:cubicBezTo>
                  <a:lnTo>
                    <a:pt x="244" y="639"/>
                  </a:lnTo>
                  <a:lnTo>
                    <a:pt x="122" y="669"/>
                  </a:lnTo>
                  <a:cubicBezTo>
                    <a:pt x="0" y="1034"/>
                    <a:pt x="61" y="1429"/>
                    <a:pt x="244" y="1733"/>
                  </a:cubicBezTo>
                  <a:cubicBezTo>
                    <a:pt x="699" y="2462"/>
                    <a:pt x="1611" y="2675"/>
                    <a:pt x="2402" y="2675"/>
                  </a:cubicBezTo>
                  <a:cubicBezTo>
                    <a:pt x="3952" y="2675"/>
                    <a:pt x="5472" y="2219"/>
                    <a:pt x="6779" y="1368"/>
                  </a:cubicBezTo>
                  <a:cubicBezTo>
                    <a:pt x="7295" y="1003"/>
                    <a:pt x="7782" y="547"/>
                    <a:pt x="8146" y="31"/>
                  </a:cubicBezTo>
                  <a:lnTo>
                    <a:pt x="7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9168462" y="3993728"/>
              <a:ext cx="298827" cy="192649"/>
            </a:xfrm>
            <a:custGeom>
              <a:avLst/>
              <a:gdLst/>
              <a:ahLst/>
              <a:cxnLst/>
              <a:rect l="l" t="t" r="r" b="b"/>
              <a:pathLst>
                <a:path w="6293" h="4057" extrusionOk="0">
                  <a:moveTo>
                    <a:pt x="5472" y="1"/>
                  </a:moveTo>
                  <a:lnTo>
                    <a:pt x="1" y="1156"/>
                  </a:lnTo>
                  <a:lnTo>
                    <a:pt x="670" y="3618"/>
                  </a:lnTo>
                  <a:cubicBezTo>
                    <a:pt x="670" y="3618"/>
                    <a:pt x="952" y="4057"/>
                    <a:pt x="2078" y="4057"/>
                  </a:cubicBezTo>
                  <a:cubicBezTo>
                    <a:pt x="2521" y="4057"/>
                    <a:pt x="3094" y="3989"/>
                    <a:pt x="3831" y="3800"/>
                  </a:cubicBezTo>
                  <a:cubicBezTo>
                    <a:pt x="6293" y="3132"/>
                    <a:pt x="6050" y="1916"/>
                    <a:pt x="6050" y="1916"/>
                  </a:cubicBezTo>
                  <a:lnTo>
                    <a:pt x="5472" y="1"/>
                  </a:ln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9416713" y="4099098"/>
              <a:ext cx="326273" cy="730139"/>
            </a:xfrm>
            <a:custGeom>
              <a:avLst/>
              <a:gdLst/>
              <a:ahLst/>
              <a:cxnLst/>
              <a:rect l="l" t="t" r="r" b="b"/>
              <a:pathLst>
                <a:path w="6871" h="15376" extrusionOk="0">
                  <a:moveTo>
                    <a:pt x="1369" y="1"/>
                  </a:moveTo>
                  <a:cubicBezTo>
                    <a:pt x="1308" y="1"/>
                    <a:pt x="1247" y="31"/>
                    <a:pt x="1247" y="61"/>
                  </a:cubicBezTo>
                  <a:cubicBezTo>
                    <a:pt x="1" y="2463"/>
                    <a:pt x="1" y="5593"/>
                    <a:pt x="791" y="8359"/>
                  </a:cubicBezTo>
                  <a:cubicBezTo>
                    <a:pt x="1612" y="11186"/>
                    <a:pt x="3405" y="13648"/>
                    <a:pt x="5928" y="15259"/>
                  </a:cubicBezTo>
                  <a:cubicBezTo>
                    <a:pt x="6018" y="15338"/>
                    <a:pt x="6129" y="15375"/>
                    <a:pt x="6241" y="15375"/>
                  </a:cubicBezTo>
                  <a:cubicBezTo>
                    <a:pt x="6431" y="15375"/>
                    <a:pt x="6623" y="15268"/>
                    <a:pt x="6718" y="15077"/>
                  </a:cubicBezTo>
                  <a:cubicBezTo>
                    <a:pt x="6870" y="14712"/>
                    <a:pt x="6627" y="14256"/>
                    <a:pt x="6323" y="13922"/>
                  </a:cubicBezTo>
                  <a:cubicBezTo>
                    <a:pt x="5624" y="13010"/>
                    <a:pt x="3770" y="10578"/>
                    <a:pt x="2949" y="7569"/>
                  </a:cubicBezTo>
                  <a:cubicBezTo>
                    <a:pt x="2341" y="5289"/>
                    <a:pt x="2524" y="2888"/>
                    <a:pt x="3466" y="730"/>
                  </a:cubicBezTo>
                  <a:cubicBezTo>
                    <a:pt x="3527" y="639"/>
                    <a:pt x="3497" y="548"/>
                    <a:pt x="3405" y="517"/>
                  </a:cubicBezTo>
                  <a:cubicBezTo>
                    <a:pt x="2737" y="274"/>
                    <a:pt x="2068" y="92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875482" y="4133525"/>
              <a:ext cx="303148" cy="598603"/>
            </a:xfrm>
            <a:custGeom>
              <a:avLst/>
              <a:gdLst/>
              <a:ahLst/>
              <a:cxnLst/>
              <a:rect l="l" t="t" r="r" b="b"/>
              <a:pathLst>
                <a:path w="6384" h="12606" extrusionOk="0">
                  <a:moveTo>
                    <a:pt x="6200" y="0"/>
                  </a:moveTo>
                  <a:cubicBezTo>
                    <a:pt x="5876" y="0"/>
                    <a:pt x="5228" y="226"/>
                    <a:pt x="5137" y="248"/>
                  </a:cubicBezTo>
                  <a:lnTo>
                    <a:pt x="4894" y="340"/>
                  </a:lnTo>
                  <a:cubicBezTo>
                    <a:pt x="4074" y="674"/>
                    <a:pt x="3344" y="1282"/>
                    <a:pt x="2888" y="2042"/>
                  </a:cubicBezTo>
                  <a:cubicBezTo>
                    <a:pt x="1" y="7209"/>
                    <a:pt x="821" y="12376"/>
                    <a:pt x="1004" y="12559"/>
                  </a:cubicBezTo>
                  <a:cubicBezTo>
                    <a:pt x="1032" y="12591"/>
                    <a:pt x="1063" y="12605"/>
                    <a:pt x="1096" y="12605"/>
                  </a:cubicBezTo>
                  <a:cubicBezTo>
                    <a:pt x="1281" y="12605"/>
                    <a:pt x="1520" y="12175"/>
                    <a:pt x="1520" y="12072"/>
                  </a:cubicBezTo>
                  <a:cubicBezTo>
                    <a:pt x="2311" y="7057"/>
                    <a:pt x="3435" y="4321"/>
                    <a:pt x="4195" y="2954"/>
                  </a:cubicBezTo>
                  <a:cubicBezTo>
                    <a:pt x="4530" y="2346"/>
                    <a:pt x="4925" y="1768"/>
                    <a:pt x="5381" y="1251"/>
                  </a:cubicBezTo>
                  <a:cubicBezTo>
                    <a:pt x="5624" y="978"/>
                    <a:pt x="5867" y="735"/>
                    <a:pt x="6080" y="491"/>
                  </a:cubicBezTo>
                  <a:cubicBezTo>
                    <a:pt x="6171" y="400"/>
                    <a:pt x="6384" y="248"/>
                    <a:pt x="6384" y="96"/>
                  </a:cubicBezTo>
                  <a:cubicBezTo>
                    <a:pt x="6384" y="27"/>
                    <a:pt x="6311" y="0"/>
                    <a:pt x="6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8784548" y="4250290"/>
              <a:ext cx="604824" cy="742294"/>
            </a:xfrm>
            <a:custGeom>
              <a:avLst/>
              <a:gdLst/>
              <a:ahLst/>
              <a:cxnLst/>
              <a:rect l="l" t="t" r="r" b="b"/>
              <a:pathLst>
                <a:path w="12737" h="15632" extrusionOk="0">
                  <a:moveTo>
                    <a:pt x="11522" y="0"/>
                  </a:moveTo>
                  <a:cubicBezTo>
                    <a:pt x="11512" y="0"/>
                    <a:pt x="11501" y="3"/>
                    <a:pt x="11490" y="8"/>
                  </a:cubicBezTo>
                  <a:lnTo>
                    <a:pt x="1125" y="677"/>
                  </a:lnTo>
                  <a:cubicBezTo>
                    <a:pt x="1115" y="667"/>
                    <a:pt x="1105" y="663"/>
                    <a:pt x="1095" y="663"/>
                  </a:cubicBezTo>
                  <a:cubicBezTo>
                    <a:pt x="1075" y="663"/>
                    <a:pt x="1054" y="677"/>
                    <a:pt x="1034" y="677"/>
                  </a:cubicBezTo>
                  <a:lnTo>
                    <a:pt x="61" y="1528"/>
                  </a:lnTo>
                  <a:cubicBezTo>
                    <a:pt x="31" y="1558"/>
                    <a:pt x="1" y="1589"/>
                    <a:pt x="1" y="1650"/>
                  </a:cubicBezTo>
                  <a:lnTo>
                    <a:pt x="2736" y="15510"/>
                  </a:lnTo>
                  <a:cubicBezTo>
                    <a:pt x="2767" y="15571"/>
                    <a:pt x="2827" y="15632"/>
                    <a:pt x="2888" y="15632"/>
                  </a:cubicBezTo>
                  <a:lnTo>
                    <a:pt x="12676" y="15388"/>
                  </a:lnTo>
                  <a:lnTo>
                    <a:pt x="12736" y="15328"/>
                  </a:lnTo>
                  <a:lnTo>
                    <a:pt x="11642" y="130"/>
                  </a:lnTo>
                  <a:cubicBezTo>
                    <a:pt x="11617" y="55"/>
                    <a:pt x="11572" y="0"/>
                    <a:pt x="11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8800456" y="4259313"/>
              <a:ext cx="578802" cy="752028"/>
            </a:xfrm>
            <a:custGeom>
              <a:avLst/>
              <a:gdLst/>
              <a:ahLst/>
              <a:cxnLst/>
              <a:rect l="l" t="t" r="r" b="b"/>
              <a:pathLst>
                <a:path w="12189" h="15837" extrusionOk="0">
                  <a:moveTo>
                    <a:pt x="11034" y="1"/>
                  </a:moveTo>
                  <a:lnTo>
                    <a:pt x="730" y="608"/>
                  </a:lnTo>
                  <a:lnTo>
                    <a:pt x="0" y="1308"/>
                  </a:lnTo>
                  <a:lnTo>
                    <a:pt x="2189" y="15624"/>
                  </a:lnTo>
                  <a:lnTo>
                    <a:pt x="11216" y="15837"/>
                  </a:lnTo>
                  <a:lnTo>
                    <a:pt x="12189" y="15046"/>
                  </a:lnTo>
                  <a:lnTo>
                    <a:pt x="11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8784548" y="4293976"/>
              <a:ext cx="557195" cy="741915"/>
            </a:xfrm>
            <a:custGeom>
              <a:avLst/>
              <a:gdLst/>
              <a:ahLst/>
              <a:cxnLst/>
              <a:rect l="l" t="t" r="r" b="b"/>
              <a:pathLst>
                <a:path w="11734" h="15624" extrusionOk="0">
                  <a:moveTo>
                    <a:pt x="10396" y="0"/>
                  </a:moveTo>
                  <a:lnTo>
                    <a:pt x="365" y="547"/>
                  </a:lnTo>
                  <a:lnTo>
                    <a:pt x="335" y="547"/>
                  </a:lnTo>
                  <a:lnTo>
                    <a:pt x="92" y="608"/>
                  </a:lnTo>
                  <a:cubicBezTo>
                    <a:pt x="31" y="608"/>
                    <a:pt x="1" y="699"/>
                    <a:pt x="1" y="760"/>
                  </a:cubicBezTo>
                  <a:lnTo>
                    <a:pt x="1672" y="15502"/>
                  </a:lnTo>
                  <a:cubicBezTo>
                    <a:pt x="1672" y="15563"/>
                    <a:pt x="1733" y="15623"/>
                    <a:pt x="1824" y="15623"/>
                  </a:cubicBezTo>
                  <a:lnTo>
                    <a:pt x="11673" y="15380"/>
                  </a:lnTo>
                  <a:lnTo>
                    <a:pt x="11733" y="15289"/>
                  </a:lnTo>
                  <a:lnTo>
                    <a:pt x="10548" y="122"/>
                  </a:lnTo>
                  <a:cubicBezTo>
                    <a:pt x="10548" y="61"/>
                    <a:pt x="10487" y="0"/>
                    <a:pt x="10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8895710" y="4446927"/>
              <a:ext cx="332019" cy="466261"/>
            </a:xfrm>
            <a:custGeom>
              <a:avLst/>
              <a:gdLst/>
              <a:ahLst/>
              <a:cxnLst/>
              <a:rect l="l" t="t" r="r" b="b"/>
              <a:pathLst>
                <a:path w="6992" h="9819" extrusionOk="0">
                  <a:moveTo>
                    <a:pt x="6201" y="1"/>
                  </a:moveTo>
                  <a:cubicBezTo>
                    <a:pt x="4681" y="92"/>
                    <a:pt x="3070" y="92"/>
                    <a:pt x="1550" y="275"/>
                  </a:cubicBezTo>
                  <a:cubicBezTo>
                    <a:pt x="1064" y="305"/>
                    <a:pt x="578" y="305"/>
                    <a:pt x="91" y="396"/>
                  </a:cubicBezTo>
                  <a:cubicBezTo>
                    <a:pt x="61" y="396"/>
                    <a:pt x="31" y="396"/>
                    <a:pt x="0" y="427"/>
                  </a:cubicBezTo>
                  <a:cubicBezTo>
                    <a:pt x="0" y="457"/>
                    <a:pt x="0" y="487"/>
                    <a:pt x="0" y="518"/>
                  </a:cubicBezTo>
                  <a:cubicBezTo>
                    <a:pt x="152" y="2159"/>
                    <a:pt x="334" y="3800"/>
                    <a:pt x="517" y="5442"/>
                  </a:cubicBezTo>
                  <a:cubicBezTo>
                    <a:pt x="669" y="6840"/>
                    <a:pt x="821" y="8238"/>
                    <a:pt x="973" y="9636"/>
                  </a:cubicBezTo>
                  <a:cubicBezTo>
                    <a:pt x="973" y="9667"/>
                    <a:pt x="973" y="9697"/>
                    <a:pt x="973" y="9758"/>
                  </a:cubicBezTo>
                  <a:cubicBezTo>
                    <a:pt x="973" y="9788"/>
                    <a:pt x="1003" y="9819"/>
                    <a:pt x="1034" y="9819"/>
                  </a:cubicBezTo>
                  <a:lnTo>
                    <a:pt x="4924" y="9697"/>
                  </a:lnTo>
                  <a:lnTo>
                    <a:pt x="6170" y="9667"/>
                  </a:lnTo>
                  <a:cubicBezTo>
                    <a:pt x="6231" y="9667"/>
                    <a:pt x="6421" y="9682"/>
                    <a:pt x="6604" y="9682"/>
                  </a:cubicBezTo>
                  <a:cubicBezTo>
                    <a:pt x="6786" y="9682"/>
                    <a:pt x="6961" y="9667"/>
                    <a:pt x="6991" y="9606"/>
                  </a:cubicBezTo>
                  <a:cubicBezTo>
                    <a:pt x="6991" y="9576"/>
                    <a:pt x="6991" y="9545"/>
                    <a:pt x="6991" y="9515"/>
                  </a:cubicBezTo>
                  <a:cubicBezTo>
                    <a:pt x="6900" y="8360"/>
                    <a:pt x="6748" y="7174"/>
                    <a:pt x="6748" y="6019"/>
                  </a:cubicBezTo>
                  <a:cubicBezTo>
                    <a:pt x="6596" y="4256"/>
                    <a:pt x="6474" y="2493"/>
                    <a:pt x="6353" y="730"/>
                  </a:cubicBezTo>
                  <a:lnTo>
                    <a:pt x="6322" y="123"/>
                  </a:lnTo>
                  <a:cubicBezTo>
                    <a:pt x="6292" y="92"/>
                    <a:pt x="6292" y="62"/>
                    <a:pt x="6292" y="31"/>
                  </a:cubicBezTo>
                  <a:cubicBezTo>
                    <a:pt x="6262" y="1"/>
                    <a:pt x="6231" y="1"/>
                    <a:pt x="6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8915890" y="4134426"/>
              <a:ext cx="824207" cy="798992"/>
            </a:xfrm>
            <a:custGeom>
              <a:avLst/>
              <a:gdLst/>
              <a:ahLst/>
              <a:cxnLst/>
              <a:rect l="l" t="t" r="r" b="b"/>
              <a:pathLst>
                <a:path w="17357" h="16826" extrusionOk="0">
                  <a:moveTo>
                    <a:pt x="15313" y="0"/>
                  </a:moveTo>
                  <a:cubicBezTo>
                    <a:pt x="14502" y="0"/>
                    <a:pt x="13612" y="738"/>
                    <a:pt x="13132" y="1779"/>
                  </a:cubicBezTo>
                  <a:cubicBezTo>
                    <a:pt x="12372" y="3451"/>
                    <a:pt x="11764" y="4789"/>
                    <a:pt x="9089" y="8041"/>
                  </a:cubicBezTo>
                  <a:cubicBezTo>
                    <a:pt x="6414" y="11324"/>
                    <a:pt x="1" y="11901"/>
                    <a:pt x="1" y="11901"/>
                  </a:cubicBezTo>
                  <a:lnTo>
                    <a:pt x="517" y="16825"/>
                  </a:lnTo>
                  <a:cubicBezTo>
                    <a:pt x="6019" y="16278"/>
                    <a:pt x="13010" y="13634"/>
                    <a:pt x="15199" y="9135"/>
                  </a:cubicBezTo>
                  <a:cubicBezTo>
                    <a:pt x="17357" y="4606"/>
                    <a:pt x="17326" y="1962"/>
                    <a:pt x="16445" y="655"/>
                  </a:cubicBezTo>
                  <a:cubicBezTo>
                    <a:pt x="16134" y="198"/>
                    <a:pt x="15734" y="0"/>
                    <a:pt x="15313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8791766" y="4617873"/>
              <a:ext cx="252623" cy="321145"/>
            </a:xfrm>
            <a:custGeom>
              <a:avLst/>
              <a:gdLst/>
              <a:ahLst/>
              <a:cxnLst/>
              <a:rect l="l" t="t" r="r" b="b"/>
              <a:pathLst>
                <a:path w="5320" h="6763" extrusionOk="0">
                  <a:moveTo>
                    <a:pt x="835" y="1"/>
                  </a:moveTo>
                  <a:cubicBezTo>
                    <a:pt x="765" y="1"/>
                    <a:pt x="738" y="51"/>
                    <a:pt x="761" y="170"/>
                  </a:cubicBezTo>
                  <a:cubicBezTo>
                    <a:pt x="882" y="991"/>
                    <a:pt x="1794" y="1811"/>
                    <a:pt x="1520" y="2055"/>
                  </a:cubicBezTo>
                  <a:cubicBezTo>
                    <a:pt x="1488" y="2077"/>
                    <a:pt x="1450" y="2086"/>
                    <a:pt x="1408" y="2086"/>
                  </a:cubicBezTo>
                  <a:cubicBezTo>
                    <a:pt x="1203" y="2086"/>
                    <a:pt x="891" y="1873"/>
                    <a:pt x="629" y="1873"/>
                  </a:cubicBezTo>
                  <a:cubicBezTo>
                    <a:pt x="427" y="1873"/>
                    <a:pt x="254" y="2000"/>
                    <a:pt x="183" y="2450"/>
                  </a:cubicBezTo>
                  <a:cubicBezTo>
                    <a:pt x="1" y="3635"/>
                    <a:pt x="1125" y="6584"/>
                    <a:pt x="1976" y="6735"/>
                  </a:cubicBezTo>
                  <a:cubicBezTo>
                    <a:pt x="2076" y="6754"/>
                    <a:pt x="2202" y="6762"/>
                    <a:pt x="2345" y="6762"/>
                  </a:cubicBezTo>
                  <a:cubicBezTo>
                    <a:pt x="3375" y="6762"/>
                    <a:pt x="5320" y="6340"/>
                    <a:pt x="5320" y="6340"/>
                  </a:cubicBezTo>
                  <a:lnTo>
                    <a:pt x="4894" y="1325"/>
                  </a:lnTo>
                  <a:cubicBezTo>
                    <a:pt x="4750" y="1345"/>
                    <a:pt x="4607" y="1354"/>
                    <a:pt x="4466" y="1354"/>
                  </a:cubicBezTo>
                  <a:cubicBezTo>
                    <a:pt x="2728" y="1354"/>
                    <a:pt x="1199" y="1"/>
                    <a:pt x="835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8703729" y="4319857"/>
              <a:ext cx="174604" cy="265681"/>
            </a:xfrm>
            <a:custGeom>
              <a:avLst/>
              <a:gdLst/>
              <a:ahLst/>
              <a:cxnLst/>
              <a:rect l="l" t="t" r="r" b="b"/>
              <a:pathLst>
                <a:path w="3677" h="5595" extrusionOk="0">
                  <a:moveTo>
                    <a:pt x="1504" y="1"/>
                  </a:moveTo>
                  <a:cubicBezTo>
                    <a:pt x="1344" y="1"/>
                    <a:pt x="1194" y="20"/>
                    <a:pt x="1064" y="63"/>
                  </a:cubicBezTo>
                  <a:cubicBezTo>
                    <a:pt x="213" y="337"/>
                    <a:pt x="1" y="1157"/>
                    <a:pt x="548" y="3194"/>
                  </a:cubicBezTo>
                  <a:cubicBezTo>
                    <a:pt x="1125" y="5230"/>
                    <a:pt x="1946" y="5595"/>
                    <a:pt x="1946" y="5595"/>
                  </a:cubicBezTo>
                  <a:cubicBezTo>
                    <a:pt x="2858" y="5595"/>
                    <a:pt x="2280" y="4075"/>
                    <a:pt x="2280" y="4075"/>
                  </a:cubicBezTo>
                  <a:cubicBezTo>
                    <a:pt x="2280" y="4075"/>
                    <a:pt x="3344" y="4045"/>
                    <a:pt x="3131" y="3710"/>
                  </a:cubicBezTo>
                  <a:cubicBezTo>
                    <a:pt x="2888" y="3437"/>
                    <a:pt x="2584" y="3255"/>
                    <a:pt x="2250" y="3133"/>
                  </a:cubicBezTo>
                  <a:lnTo>
                    <a:pt x="2250" y="3133"/>
                  </a:lnTo>
                  <a:cubicBezTo>
                    <a:pt x="2250" y="3133"/>
                    <a:pt x="2285" y="3134"/>
                    <a:pt x="2344" y="3134"/>
                  </a:cubicBezTo>
                  <a:cubicBezTo>
                    <a:pt x="2638" y="3134"/>
                    <a:pt x="3516" y="3113"/>
                    <a:pt x="3466" y="2859"/>
                  </a:cubicBezTo>
                  <a:cubicBezTo>
                    <a:pt x="3405" y="2555"/>
                    <a:pt x="2159" y="2130"/>
                    <a:pt x="2159" y="2130"/>
                  </a:cubicBezTo>
                  <a:lnTo>
                    <a:pt x="2159" y="2130"/>
                  </a:lnTo>
                  <a:cubicBezTo>
                    <a:pt x="2159" y="2130"/>
                    <a:pt x="2574" y="2210"/>
                    <a:pt x="2963" y="2210"/>
                  </a:cubicBezTo>
                  <a:cubicBezTo>
                    <a:pt x="3332" y="2210"/>
                    <a:pt x="3677" y="2138"/>
                    <a:pt x="3618" y="1856"/>
                  </a:cubicBezTo>
                  <a:cubicBezTo>
                    <a:pt x="3526" y="1279"/>
                    <a:pt x="2007" y="1005"/>
                    <a:pt x="2007" y="1005"/>
                  </a:cubicBezTo>
                  <a:lnTo>
                    <a:pt x="2007" y="1005"/>
                  </a:lnTo>
                  <a:cubicBezTo>
                    <a:pt x="2007" y="1005"/>
                    <a:pt x="2296" y="1040"/>
                    <a:pt x="2613" y="1040"/>
                  </a:cubicBezTo>
                  <a:cubicBezTo>
                    <a:pt x="2961" y="1040"/>
                    <a:pt x="3341" y="998"/>
                    <a:pt x="3405" y="823"/>
                  </a:cubicBezTo>
                  <a:cubicBezTo>
                    <a:pt x="3507" y="541"/>
                    <a:pt x="2359" y="1"/>
                    <a:pt x="1504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0" name="Google Shape;1580;p50"/>
            <p:cNvSpPr/>
            <p:nvPr/>
          </p:nvSpPr>
          <p:spPr>
            <a:xfrm rot="-369386">
              <a:off x="8540412" y="2927364"/>
              <a:ext cx="1381188" cy="1161333"/>
            </a:xfrm>
            <a:custGeom>
              <a:avLst/>
              <a:gdLst/>
              <a:ahLst/>
              <a:cxnLst/>
              <a:rect l="l" t="t" r="r" b="b"/>
              <a:pathLst>
                <a:path w="18908" h="20760" extrusionOk="0">
                  <a:moveTo>
                    <a:pt x="8739" y="0"/>
                  </a:moveTo>
                  <a:cubicBezTo>
                    <a:pt x="3732" y="0"/>
                    <a:pt x="855" y="3720"/>
                    <a:pt x="214" y="9899"/>
                  </a:cubicBezTo>
                  <a:cubicBezTo>
                    <a:pt x="92" y="10933"/>
                    <a:pt x="1" y="11936"/>
                    <a:pt x="1" y="12878"/>
                  </a:cubicBezTo>
                  <a:cubicBezTo>
                    <a:pt x="1" y="14854"/>
                    <a:pt x="518" y="17012"/>
                    <a:pt x="1612" y="18349"/>
                  </a:cubicBezTo>
                  <a:cubicBezTo>
                    <a:pt x="1764" y="18501"/>
                    <a:pt x="1885" y="18653"/>
                    <a:pt x="2037" y="18805"/>
                  </a:cubicBezTo>
                  <a:cubicBezTo>
                    <a:pt x="3071" y="19748"/>
                    <a:pt x="4530" y="20447"/>
                    <a:pt x="7357" y="20690"/>
                  </a:cubicBezTo>
                  <a:lnTo>
                    <a:pt x="8177" y="20751"/>
                  </a:lnTo>
                  <a:cubicBezTo>
                    <a:pt x="8314" y="20756"/>
                    <a:pt x="8451" y="20759"/>
                    <a:pt x="8588" y="20759"/>
                  </a:cubicBezTo>
                  <a:cubicBezTo>
                    <a:pt x="12081" y="20759"/>
                    <a:pt x="15329" y="18899"/>
                    <a:pt x="17114" y="15857"/>
                  </a:cubicBezTo>
                  <a:cubicBezTo>
                    <a:pt x="17965" y="14368"/>
                    <a:pt x="18482" y="12696"/>
                    <a:pt x="18573" y="10963"/>
                  </a:cubicBezTo>
                  <a:cubicBezTo>
                    <a:pt x="18907" y="5249"/>
                    <a:pt x="14804" y="386"/>
                    <a:pt x="9393" y="21"/>
                  </a:cubicBezTo>
                  <a:cubicBezTo>
                    <a:pt x="9171" y="7"/>
                    <a:pt x="8953" y="0"/>
                    <a:pt x="8739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1" name="Google Shape;1581;p50"/>
            <p:cNvSpPr/>
            <p:nvPr/>
          </p:nvSpPr>
          <p:spPr>
            <a:xfrm rot="-369386">
              <a:off x="8517949" y="2826606"/>
              <a:ext cx="1636418" cy="854777"/>
            </a:xfrm>
            <a:custGeom>
              <a:avLst/>
              <a:gdLst/>
              <a:ahLst/>
              <a:cxnLst/>
              <a:rect l="l" t="t" r="r" b="b"/>
              <a:pathLst>
                <a:path w="22402" h="15280" extrusionOk="0">
                  <a:moveTo>
                    <a:pt x="11980" y="0"/>
                  </a:moveTo>
                  <a:cubicBezTo>
                    <a:pt x="10460" y="0"/>
                    <a:pt x="8943" y="242"/>
                    <a:pt x="7508" y="702"/>
                  </a:cubicBezTo>
                  <a:lnTo>
                    <a:pt x="6931" y="884"/>
                  </a:lnTo>
                  <a:cubicBezTo>
                    <a:pt x="5228" y="1401"/>
                    <a:pt x="3496" y="2009"/>
                    <a:pt x="2250" y="3225"/>
                  </a:cubicBezTo>
                  <a:cubicBezTo>
                    <a:pt x="639" y="4775"/>
                    <a:pt x="0" y="7054"/>
                    <a:pt x="517" y="9212"/>
                  </a:cubicBezTo>
                  <a:cubicBezTo>
                    <a:pt x="517" y="9273"/>
                    <a:pt x="555" y="9304"/>
                    <a:pt x="593" y="9304"/>
                  </a:cubicBezTo>
                  <a:cubicBezTo>
                    <a:pt x="631" y="9304"/>
                    <a:pt x="669" y="9273"/>
                    <a:pt x="669" y="9212"/>
                  </a:cubicBezTo>
                  <a:cubicBezTo>
                    <a:pt x="973" y="7510"/>
                    <a:pt x="1702" y="5899"/>
                    <a:pt x="2827" y="4532"/>
                  </a:cubicBezTo>
                  <a:cubicBezTo>
                    <a:pt x="3830" y="3407"/>
                    <a:pt x="5350" y="2495"/>
                    <a:pt x="6900" y="2495"/>
                  </a:cubicBezTo>
                  <a:cubicBezTo>
                    <a:pt x="8146" y="2495"/>
                    <a:pt x="9453" y="3741"/>
                    <a:pt x="10092" y="4714"/>
                  </a:cubicBezTo>
                  <a:cubicBezTo>
                    <a:pt x="10700" y="5656"/>
                    <a:pt x="11064" y="6750"/>
                    <a:pt x="11551" y="7784"/>
                  </a:cubicBezTo>
                  <a:cubicBezTo>
                    <a:pt x="12037" y="8817"/>
                    <a:pt x="12706" y="9820"/>
                    <a:pt x="13678" y="10398"/>
                  </a:cubicBezTo>
                  <a:cubicBezTo>
                    <a:pt x="14104" y="10611"/>
                    <a:pt x="14560" y="10763"/>
                    <a:pt x="14955" y="10975"/>
                  </a:cubicBezTo>
                  <a:cubicBezTo>
                    <a:pt x="15381" y="11188"/>
                    <a:pt x="15715" y="11553"/>
                    <a:pt x="15867" y="12009"/>
                  </a:cubicBezTo>
                  <a:cubicBezTo>
                    <a:pt x="16019" y="12617"/>
                    <a:pt x="15685" y="13225"/>
                    <a:pt x="15441" y="13833"/>
                  </a:cubicBezTo>
                  <a:cubicBezTo>
                    <a:pt x="15289" y="14167"/>
                    <a:pt x="15229" y="14532"/>
                    <a:pt x="15229" y="14896"/>
                  </a:cubicBezTo>
                  <a:cubicBezTo>
                    <a:pt x="15248" y="15133"/>
                    <a:pt x="15446" y="15280"/>
                    <a:pt x="15650" y="15280"/>
                  </a:cubicBezTo>
                  <a:cubicBezTo>
                    <a:pt x="15760" y="15280"/>
                    <a:pt x="15872" y="15236"/>
                    <a:pt x="15958" y="15140"/>
                  </a:cubicBezTo>
                  <a:cubicBezTo>
                    <a:pt x="16627" y="14349"/>
                    <a:pt x="17387" y="13620"/>
                    <a:pt x="18359" y="13316"/>
                  </a:cubicBezTo>
                  <a:cubicBezTo>
                    <a:pt x="18998" y="13134"/>
                    <a:pt x="19697" y="13164"/>
                    <a:pt x="20305" y="12769"/>
                  </a:cubicBezTo>
                  <a:cubicBezTo>
                    <a:pt x="20913" y="12343"/>
                    <a:pt x="21186" y="11614"/>
                    <a:pt x="21399" y="10915"/>
                  </a:cubicBezTo>
                  <a:cubicBezTo>
                    <a:pt x="21916" y="9273"/>
                    <a:pt x="22402" y="7480"/>
                    <a:pt x="21824" y="5839"/>
                  </a:cubicBezTo>
                  <a:cubicBezTo>
                    <a:pt x="21551" y="5109"/>
                    <a:pt x="21125" y="4440"/>
                    <a:pt x="20578" y="3893"/>
                  </a:cubicBezTo>
                  <a:cubicBezTo>
                    <a:pt x="19940" y="3285"/>
                    <a:pt x="19241" y="2738"/>
                    <a:pt x="18481" y="2252"/>
                  </a:cubicBezTo>
                  <a:lnTo>
                    <a:pt x="18055" y="2009"/>
                  </a:lnTo>
                  <a:cubicBezTo>
                    <a:pt x="16536" y="1006"/>
                    <a:pt x="14803" y="337"/>
                    <a:pt x="13010" y="33"/>
                  </a:cubicBezTo>
                  <a:cubicBezTo>
                    <a:pt x="12767" y="3"/>
                    <a:pt x="12523" y="3"/>
                    <a:pt x="12250" y="3"/>
                  </a:cubicBezTo>
                  <a:cubicBezTo>
                    <a:pt x="12160" y="1"/>
                    <a:pt x="12070" y="0"/>
                    <a:pt x="11980" y="0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2" name="Google Shape;1582;p50"/>
            <p:cNvSpPr/>
            <p:nvPr/>
          </p:nvSpPr>
          <p:spPr>
            <a:xfrm rot="-369386">
              <a:off x="9772140" y="3422241"/>
              <a:ext cx="404174" cy="316681"/>
            </a:xfrm>
            <a:custGeom>
              <a:avLst/>
              <a:gdLst/>
              <a:ahLst/>
              <a:cxnLst/>
              <a:rect l="l" t="t" r="r" b="b"/>
              <a:pathLst>
                <a:path w="5533" h="5661" extrusionOk="0">
                  <a:moveTo>
                    <a:pt x="3474" y="0"/>
                  </a:moveTo>
                  <a:cubicBezTo>
                    <a:pt x="2680" y="0"/>
                    <a:pt x="1834" y="321"/>
                    <a:pt x="1308" y="699"/>
                  </a:cubicBezTo>
                  <a:cubicBezTo>
                    <a:pt x="457" y="1307"/>
                    <a:pt x="183" y="2584"/>
                    <a:pt x="92" y="3648"/>
                  </a:cubicBezTo>
                  <a:cubicBezTo>
                    <a:pt x="1" y="4164"/>
                    <a:pt x="153" y="4681"/>
                    <a:pt x="457" y="5107"/>
                  </a:cubicBezTo>
                  <a:cubicBezTo>
                    <a:pt x="821" y="5513"/>
                    <a:pt x="1307" y="5661"/>
                    <a:pt x="1807" y="5661"/>
                  </a:cubicBezTo>
                  <a:cubicBezTo>
                    <a:pt x="2391" y="5661"/>
                    <a:pt x="2993" y="5458"/>
                    <a:pt x="3436" y="5228"/>
                  </a:cubicBezTo>
                  <a:cubicBezTo>
                    <a:pt x="4439" y="4712"/>
                    <a:pt x="5138" y="3800"/>
                    <a:pt x="5411" y="2736"/>
                  </a:cubicBezTo>
                  <a:cubicBezTo>
                    <a:pt x="5533" y="2219"/>
                    <a:pt x="5502" y="1672"/>
                    <a:pt x="5320" y="1155"/>
                  </a:cubicBezTo>
                  <a:cubicBezTo>
                    <a:pt x="5168" y="760"/>
                    <a:pt x="4864" y="426"/>
                    <a:pt x="4469" y="213"/>
                  </a:cubicBezTo>
                  <a:cubicBezTo>
                    <a:pt x="4170" y="63"/>
                    <a:pt x="3827" y="0"/>
                    <a:pt x="3474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3" name="Google Shape;1583;p50"/>
            <p:cNvSpPr/>
            <p:nvPr/>
          </p:nvSpPr>
          <p:spPr>
            <a:xfrm rot="-369386">
              <a:off x="9847984" y="3660582"/>
              <a:ext cx="100003" cy="65507"/>
            </a:xfrm>
            <a:custGeom>
              <a:avLst/>
              <a:gdLst/>
              <a:ahLst/>
              <a:cxnLst/>
              <a:rect l="l" t="t" r="r" b="b"/>
              <a:pathLst>
                <a:path w="1369" h="1171" extrusionOk="0">
                  <a:moveTo>
                    <a:pt x="791" y="1"/>
                  </a:moveTo>
                  <a:cubicBezTo>
                    <a:pt x="274" y="1"/>
                    <a:pt x="1" y="639"/>
                    <a:pt x="366" y="1004"/>
                  </a:cubicBezTo>
                  <a:cubicBezTo>
                    <a:pt x="491" y="1119"/>
                    <a:pt x="637" y="1171"/>
                    <a:pt x="779" y="1171"/>
                  </a:cubicBezTo>
                  <a:cubicBezTo>
                    <a:pt x="1085" y="1171"/>
                    <a:pt x="1369" y="931"/>
                    <a:pt x="1369" y="578"/>
                  </a:cubicBezTo>
                  <a:cubicBezTo>
                    <a:pt x="1369" y="274"/>
                    <a:pt x="1126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4" name="Google Shape;1584;p50"/>
            <p:cNvSpPr/>
            <p:nvPr/>
          </p:nvSpPr>
          <p:spPr>
            <a:xfrm rot="-369386">
              <a:off x="9884298" y="3497402"/>
              <a:ext cx="242081" cy="110148"/>
            </a:xfrm>
            <a:custGeom>
              <a:avLst/>
              <a:gdLst/>
              <a:ahLst/>
              <a:cxnLst/>
              <a:rect l="l" t="t" r="r" b="b"/>
              <a:pathLst>
                <a:path w="3314" h="1969" extrusionOk="0">
                  <a:moveTo>
                    <a:pt x="2258" y="0"/>
                  </a:moveTo>
                  <a:cubicBezTo>
                    <a:pt x="1963" y="0"/>
                    <a:pt x="1672" y="68"/>
                    <a:pt x="1399" y="205"/>
                  </a:cubicBezTo>
                  <a:cubicBezTo>
                    <a:pt x="1064" y="357"/>
                    <a:pt x="760" y="600"/>
                    <a:pt x="517" y="874"/>
                  </a:cubicBezTo>
                  <a:cubicBezTo>
                    <a:pt x="274" y="1147"/>
                    <a:pt x="92" y="1482"/>
                    <a:pt x="0" y="1847"/>
                  </a:cubicBezTo>
                  <a:cubicBezTo>
                    <a:pt x="0" y="1890"/>
                    <a:pt x="46" y="1933"/>
                    <a:pt x="94" y="1933"/>
                  </a:cubicBezTo>
                  <a:cubicBezTo>
                    <a:pt x="114" y="1933"/>
                    <a:pt x="135" y="1925"/>
                    <a:pt x="152" y="1907"/>
                  </a:cubicBezTo>
                  <a:cubicBezTo>
                    <a:pt x="426" y="1360"/>
                    <a:pt x="851" y="904"/>
                    <a:pt x="1399" y="600"/>
                  </a:cubicBezTo>
                  <a:cubicBezTo>
                    <a:pt x="1551" y="540"/>
                    <a:pt x="1672" y="479"/>
                    <a:pt x="1824" y="448"/>
                  </a:cubicBezTo>
                  <a:cubicBezTo>
                    <a:pt x="1946" y="631"/>
                    <a:pt x="2006" y="874"/>
                    <a:pt x="1976" y="1087"/>
                  </a:cubicBezTo>
                  <a:cubicBezTo>
                    <a:pt x="1946" y="1208"/>
                    <a:pt x="1915" y="1330"/>
                    <a:pt x="1855" y="1451"/>
                  </a:cubicBezTo>
                  <a:cubicBezTo>
                    <a:pt x="1855" y="1512"/>
                    <a:pt x="1824" y="1543"/>
                    <a:pt x="1794" y="1603"/>
                  </a:cubicBezTo>
                  <a:cubicBezTo>
                    <a:pt x="1763" y="1634"/>
                    <a:pt x="1703" y="1664"/>
                    <a:pt x="1703" y="1695"/>
                  </a:cubicBezTo>
                  <a:cubicBezTo>
                    <a:pt x="1703" y="1725"/>
                    <a:pt x="1672" y="1755"/>
                    <a:pt x="1672" y="1786"/>
                  </a:cubicBezTo>
                  <a:cubicBezTo>
                    <a:pt x="1672" y="1877"/>
                    <a:pt x="1733" y="1968"/>
                    <a:pt x="1824" y="1968"/>
                  </a:cubicBezTo>
                  <a:cubicBezTo>
                    <a:pt x="1885" y="1938"/>
                    <a:pt x="1946" y="1907"/>
                    <a:pt x="1976" y="1877"/>
                  </a:cubicBezTo>
                  <a:lnTo>
                    <a:pt x="2067" y="1786"/>
                  </a:lnTo>
                  <a:cubicBezTo>
                    <a:pt x="2128" y="1725"/>
                    <a:pt x="2158" y="1664"/>
                    <a:pt x="2189" y="1573"/>
                  </a:cubicBezTo>
                  <a:cubicBezTo>
                    <a:pt x="2280" y="1421"/>
                    <a:pt x="2310" y="1269"/>
                    <a:pt x="2310" y="1117"/>
                  </a:cubicBezTo>
                  <a:cubicBezTo>
                    <a:pt x="2341" y="874"/>
                    <a:pt x="2280" y="631"/>
                    <a:pt x="2158" y="418"/>
                  </a:cubicBezTo>
                  <a:cubicBezTo>
                    <a:pt x="2219" y="418"/>
                    <a:pt x="2310" y="418"/>
                    <a:pt x="2402" y="448"/>
                  </a:cubicBezTo>
                  <a:cubicBezTo>
                    <a:pt x="2523" y="448"/>
                    <a:pt x="2645" y="509"/>
                    <a:pt x="2766" y="600"/>
                  </a:cubicBezTo>
                  <a:cubicBezTo>
                    <a:pt x="2858" y="692"/>
                    <a:pt x="2949" y="813"/>
                    <a:pt x="3070" y="874"/>
                  </a:cubicBezTo>
                  <a:cubicBezTo>
                    <a:pt x="3086" y="879"/>
                    <a:pt x="3104" y="882"/>
                    <a:pt x="3121" y="882"/>
                  </a:cubicBezTo>
                  <a:cubicBezTo>
                    <a:pt x="3201" y="882"/>
                    <a:pt x="3283" y="827"/>
                    <a:pt x="3283" y="752"/>
                  </a:cubicBezTo>
                  <a:cubicBezTo>
                    <a:pt x="3313" y="570"/>
                    <a:pt x="3162" y="357"/>
                    <a:pt x="3040" y="266"/>
                  </a:cubicBezTo>
                  <a:cubicBezTo>
                    <a:pt x="2888" y="144"/>
                    <a:pt x="2736" y="84"/>
                    <a:pt x="2554" y="23"/>
                  </a:cubicBezTo>
                  <a:cubicBezTo>
                    <a:pt x="2455" y="8"/>
                    <a:pt x="2356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5" name="Google Shape;1585;p50"/>
            <p:cNvSpPr/>
            <p:nvPr/>
          </p:nvSpPr>
          <p:spPr>
            <a:xfrm rot="-369386">
              <a:off x="8778160" y="3698199"/>
              <a:ext cx="382917" cy="122063"/>
            </a:xfrm>
            <a:custGeom>
              <a:avLst/>
              <a:gdLst/>
              <a:ahLst/>
              <a:cxnLst/>
              <a:rect l="l" t="t" r="r" b="b"/>
              <a:pathLst>
                <a:path w="5242" h="2182" extrusionOk="0">
                  <a:moveTo>
                    <a:pt x="4207" y="0"/>
                  </a:moveTo>
                  <a:cubicBezTo>
                    <a:pt x="3749" y="0"/>
                    <a:pt x="3233" y="239"/>
                    <a:pt x="2402" y="261"/>
                  </a:cubicBezTo>
                  <a:cubicBezTo>
                    <a:pt x="1555" y="261"/>
                    <a:pt x="970" y="82"/>
                    <a:pt x="646" y="82"/>
                  </a:cubicBezTo>
                  <a:cubicBezTo>
                    <a:pt x="528" y="82"/>
                    <a:pt x="445" y="105"/>
                    <a:pt x="396" y="170"/>
                  </a:cubicBezTo>
                  <a:cubicBezTo>
                    <a:pt x="1" y="687"/>
                    <a:pt x="821" y="2085"/>
                    <a:pt x="2402" y="2176"/>
                  </a:cubicBezTo>
                  <a:cubicBezTo>
                    <a:pt x="2451" y="2180"/>
                    <a:pt x="2499" y="2182"/>
                    <a:pt x="2547" y="2182"/>
                  </a:cubicBezTo>
                  <a:cubicBezTo>
                    <a:pt x="4059" y="2182"/>
                    <a:pt x="5242" y="375"/>
                    <a:pt x="4682" y="109"/>
                  </a:cubicBezTo>
                  <a:cubicBezTo>
                    <a:pt x="4523" y="30"/>
                    <a:pt x="4369" y="0"/>
                    <a:pt x="4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6" name="Google Shape;1586;p50"/>
            <p:cNvSpPr/>
            <p:nvPr/>
          </p:nvSpPr>
          <p:spPr>
            <a:xfrm rot="-369386">
              <a:off x="8894910" y="3717682"/>
              <a:ext cx="235433" cy="97728"/>
            </a:xfrm>
            <a:custGeom>
              <a:avLst/>
              <a:gdLst/>
              <a:ahLst/>
              <a:cxnLst/>
              <a:rect l="l" t="t" r="r" b="b"/>
              <a:pathLst>
                <a:path w="3223" h="1747" extrusionOk="0">
                  <a:moveTo>
                    <a:pt x="2929" y="0"/>
                  </a:moveTo>
                  <a:cubicBezTo>
                    <a:pt x="2504" y="0"/>
                    <a:pt x="1951" y="209"/>
                    <a:pt x="1611" y="378"/>
                  </a:cubicBezTo>
                  <a:cubicBezTo>
                    <a:pt x="1003" y="652"/>
                    <a:pt x="456" y="1078"/>
                    <a:pt x="0" y="1564"/>
                  </a:cubicBezTo>
                  <a:cubicBezTo>
                    <a:pt x="274" y="1686"/>
                    <a:pt x="547" y="1746"/>
                    <a:pt x="821" y="1746"/>
                  </a:cubicBezTo>
                  <a:cubicBezTo>
                    <a:pt x="1885" y="1746"/>
                    <a:pt x="2858" y="1078"/>
                    <a:pt x="3222" y="44"/>
                  </a:cubicBezTo>
                  <a:cubicBezTo>
                    <a:pt x="3136" y="13"/>
                    <a:pt x="3037" y="0"/>
                    <a:pt x="2929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7" name="Google Shape;1587;p50"/>
            <p:cNvSpPr/>
            <p:nvPr/>
          </p:nvSpPr>
          <p:spPr>
            <a:xfrm rot="-369386">
              <a:off x="9081621" y="3542132"/>
              <a:ext cx="236090" cy="60417"/>
            </a:xfrm>
            <a:custGeom>
              <a:avLst/>
              <a:gdLst/>
              <a:ahLst/>
              <a:cxnLst/>
              <a:rect l="l" t="t" r="r" b="b"/>
              <a:pathLst>
                <a:path w="3232" h="1080" extrusionOk="0">
                  <a:moveTo>
                    <a:pt x="1378" y="0"/>
                  </a:moveTo>
                  <a:cubicBezTo>
                    <a:pt x="1127" y="0"/>
                    <a:pt x="880" y="59"/>
                    <a:pt x="653" y="160"/>
                  </a:cubicBezTo>
                  <a:cubicBezTo>
                    <a:pt x="380" y="281"/>
                    <a:pt x="137" y="524"/>
                    <a:pt x="45" y="798"/>
                  </a:cubicBezTo>
                  <a:cubicBezTo>
                    <a:pt x="1" y="887"/>
                    <a:pt x="70" y="943"/>
                    <a:pt x="147" y="943"/>
                  </a:cubicBezTo>
                  <a:cubicBezTo>
                    <a:pt x="174" y="943"/>
                    <a:pt x="203" y="936"/>
                    <a:pt x="228" y="920"/>
                  </a:cubicBezTo>
                  <a:cubicBezTo>
                    <a:pt x="380" y="707"/>
                    <a:pt x="592" y="555"/>
                    <a:pt x="805" y="433"/>
                  </a:cubicBezTo>
                  <a:cubicBezTo>
                    <a:pt x="981" y="368"/>
                    <a:pt x="1172" y="318"/>
                    <a:pt x="1356" y="318"/>
                  </a:cubicBezTo>
                  <a:cubicBezTo>
                    <a:pt x="1427" y="318"/>
                    <a:pt x="1497" y="325"/>
                    <a:pt x="1565" y="342"/>
                  </a:cubicBezTo>
                  <a:cubicBezTo>
                    <a:pt x="1869" y="373"/>
                    <a:pt x="2143" y="464"/>
                    <a:pt x="2355" y="616"/>
                  </a:cubicBezTo>
                  <a:cubicBezTo>
                    <a:pt x="2477" y="676"/>
                    <a:pt x="2599" y="737"/>
                    <a:pt x="2720" y="828"/>
                  </a:cubicBezTo>
                  <a:cubicBezTo>
                    <a:pt x="2842" y="950"/>
                    <a:pt x="2963" y="1011"/>
                    <a:pt x="3085" y="1072"/>
                  </a:cubicBezTo>
                  <a:cubicBezTo>
                    <a:pt x="3102" y="1077"/>
                    <a:pt x="3117" y="1080"/>
                    <a:pt x="3132" y="1080"/>
                  </a:cubicBezTo>
                  <a:cubicBezTo>
                    <a:pt x="3195" y="1080"/>
                    <a:pt x="3231" y="1030"/>
                    <a:pt x="3207" y="980"/>
                  </a:cubicBezTo>
                  <a:cubicBezTo>
                    <a:pt x="3146" y="828"/>
                    <a:pt x="3024" y="676"/>
                    <a:pt x="2903" y="585"/>
                  </a:cubicBezTo>
                  <a:cubicBezTo>
                    <a:pt x="2781" y="494"/>
                    <a:pt x="2629" y="403"/>
                    <a:pt x="2477" y="312"/>
                  </a:cubicBezTo>
                  <a:cubicBezTo>
                    <a:pt x="2203" y="129"/>
                    <a:pt x="1869" y="38"/>
                    <a:pt x="1535" y="8"/>
                  </a:cubicBezTo>
                  <a:cubicBezTo>
                    <a:pt x="1483" y="3"/>
                    <a:pt x="1430" y="0"/>
                    <a:pt x="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8" name="Google Shape;1588;p50"/>
            <p:cNvSpPr/>
            <p:nvPr/>
          </p:nvSpPr>
          <p:spPr>
            <a:xfrm rot="-369386">
              <a:off x="8659135" y="3531526"/>
              <a:ext cx="151063" cy="77311"/>
            </a:xfrm>
            <a:custGeom>
              <a:avLst/>
              <a:gdLst/>
              <a:ahLst/>
              <a:cxnLst/>
              <a:rect l="l" t="t" r="r" b="b"/>
              <a:pathLst>
                <a:path w="2068" h="1382" extrusionOk="0">
                  <a:moveTo>
                    <a:pt x="579" y="0"/>
                  </a:moveTo>
                  <a:cubicBezTo>
                    <a:pt x="318" y="0"/>
                    <a:pt x="74" y="93"/>
                    <a:pt x="0" y="390"/>
                  </a:cubicBezTo>
                  <a:cubicBezTo>
                    <a:pt x="0" y="443"/>
                    <a:pt x="51" y="475"/>
                    <a:pt x="100" y="475"/>
                  </a:cubicBezTo>
                  <a:cubicBezTo>
                    <a:pt x="136" y="475"/>
                    <a:pt x="170" y="458"/>
                    <a:pt x="183" y="420"/>
                  </a:cubicBezTo>
                  <a:cubicBezTo>
                    <a:pt x="274" y="268"/>
                    <a:pt x="486" y="268"/>
                    <a:pt x="669" y="268"/>
                  </a:cubicBezTo>
                  <a:cubicBezTo>
                    <a:pt x="821" y="298"/>
                    <a:pt x="973" y="359"/>
                    <a:pt x="1094" y="450"/>
                  </a:cubicBezTo>
                  <a:cubicBezTo>
                    <a:pt x="1398" y="602"/>
                    <a:pt x="1611" y="876"/>
                    <a:pt x="1733" y="1150"/>
                  </a:cubicBezTo>
                  <a:cubicBezTo>
                    <a:pt x="1763" y="1241"/>
                    <a:pt x="1794" y="1332"/>
                    <a:pt x="1885" y="1362"/>
                  </a:cubicBezTo>
                  <a:cubicBezTo>
                    <a:pt x="1898" y="1376"/>
                    <a:pt x="1914" y="1382"/>
                    <a:pt x="1932" y="1382"/>
                  </a:cubicBezTo>
                  <a:cubicBezTo>
                    <a:pt x="1993" y="1382"/>
                    <a:pt x="2067" y="1305"/>
                    <a:pt x="2067" y="1210"/>
                  </a:cubicBezTo>
                  <a:cubicBezTo>
                    <a:pt x="2067" y="1028"/>
                    <a:pt x="1976" y="846"/>
                    <a:pt x="1854" y="724"/>
                  </a:cubicBezTo>
                  <a:cubicBezTo>
                    <a:pt x="1672" y="420"/>
                    <a:pt x="1398" y="207"/>
                    <a:pt x="1064" y="86"/>
                  </a:cubicBezTo>
                  <a:cubicBezTo>
                    <a:pt x="922" y="38"/>
                    <a:pt x="747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9" name="Google Shape;1589;p50"/>
            <p:cNvSpPr/>
            <p:nvPr/>
          </p:nvSpPr>
          <p:spPr>
            <a:xfrm rot="-369386">
              <a:off x="8787803" y="3529497"/>
              <a:ext cx="137695" cy="134706"/>
            </a:xfrm>
            <a:custGeom>
              <a:avLst/>
              <a:gdLst/>
              <a:ahLst/>
              <a:cxnLst/>
              <a:rect l="l" t="t" r="r" b="b"/>
              <a:pathLst>
                <a:path w="1885" h="2408" extrusionOk="0">
                  <a:moveTo>
                    <a:pt x="1410" y="1"/>
                  </a:moveTo>
                  <a:cubicBezTo>
                    <a:pt x="1359" y="1"/>
                    <a:pt x="1307" y="35"/>
                    <a:pt x="1307" y="103"/>
                  </a:cubicBezTo>
                  <a:cubicBezTo>
                    <a:pt x="1307" y="195"/>
                    <a:pt x="1338" y="286"/>
                    <a:pt x="1399" y="347"/>
                  </a:cubicBezTo>
                  <a:cubicBezTo>
                    <a:pt x="1429" y="407"/>
                    <a:pt x="1429" y="499"/>
                    <a:pt x="1459" y="590"/>
                  </a:cubicBezTo>
                  <a:cubicBezTo>
                    <a:pt x="1520" y="742"/>
                    <a:pt x="1551" y="894"/>
                    <a:pt x="1520" y="1076"/>
                  </a:cubicBezTo>
                  <a:cubicBezTo>
                    <a:pt x="1551" y="1228"/>
                    <a:pt x="1520" y="1380"/>
                    <a:pt x="1429" y="1502"/>
                  </a:cubicBezTo>
                  <a:cubicBezTo>
                    <a:pt x="1390" y="1553"/>
                    <a:pt x="1336" y="1572"/>
                    <a:pt x="1278" y="1572"/>
                  </a:cubicBezTo>
                  <a:cubicBezTo>
                    <a:pt x="1200" y="1572"/>
                    <a:pt x="1117" y="1537"/>
                    <a:pt x="1064" y="1502"/>
                  </a:cubicBezTo>
                  <a:cubicBezTo>
                    <a:pt x="902" y="1421"/>
                    <a:pt x="672" y="1286"/>
                    <a:pt x="465" y="1286"/>
                  </a:cubicBezTo>
                  <a:cubicBezTo>
                    <a:pt x="362" y="1286"/>
                    <a:pt x="264" y="1319"/>
                    <a:pt x="183" y="1410"/>
                  </a:cubicBezTo>
                  <a:cubicBezTo>
                    <a:pt x="0" y="1684"/>
                    <a:pt x="0" y="2049"/>
                    <a:pt x="152" y="2353"/>
                  </a:cubicBezTo>
                  <a:cubicBezTo>
                    <a:pt x="165" y="2391"/>
                    <a:pt x="199" y="2408"/>
                    <a:pt x="232" y="2408"/>
                  </a:cubicBezTo>
                  <a:cubicBezTo>
                    <a:pt x="278" y="2408"/>
                    <a:pt x="322" y="2375"/>
                    <a:pt x="304" y="2322"/>
                  </a:cubicBezTo>
                  <a:cubicBezTo>
                    <a:pt x="243" y="2140"/>
                    <a:pt x="243" y="1927"/>
                    <a:pt x="304" y="1745"/>
                  </a:cubicBezTo>
                  <a:cubicBezTo>
                    <a:pt x="304" y="1684"/>
                    <a:pt x="335" y="1593"/>
                    <a:pt x="426" y="1562"/>
                  </a:cubicBezTo>
                  <a:cubicBezTo>
                    <a:pt x="487" y="1562"/>
                    <a:pt x="578" y="1562"/>
                    <a:pt x="639" y="1623"/>
                  </a:cubicBezTo>
                  <a:cubicBezTo>
                    <a:pt x="842" y="1714"/>
                    <a:pt x="1062" y="1871"/>
                    <a:pt x="1299" y="1871"/>
                  </a:cubicBezTo>
                  <a:cubicBezTo>
                    <a:pt x="1381" y="1871"/>
                    <a:pt x="1465" y="1852"/>
                    <a:pt x="1551" y="1806"/>
                  </a:cubicBezTo>
                  <a:cubicBezTo>
                    <a:pt x="1885" y="1623"/>
                    <a:pt x="1854" y="1259"/>
                    <a:pt x="1854" y="955"/>
                  </a:cubicBezTo>
                  <a:cubicBezTo>
                    <a:pt x="1824" y="772"/>
                    <a:pt x="1794" y="590"/>
                    <a:pt x="1733" y="438"/>
                  </a:cubicBezTo>
                  <a:cubicBezTo>
                    <a:pt x="1702" y="316"/>
                    <a:pt x="1611" y="73"/>
                    <a:pt x="1459" y="12"/>
                  </a:cubicBezTo>
                  <a:cubicBezTo>
                    <a:pt x="1444" y="5"/>
                    <a:pt x="1427" y="1"/>
                    <a:pt x="1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0" name="Google Shape;1590;p50"/>
            <p:cNvSpPr/>
            <p:nvPr/>
          </p:nvSpPr>
          <p:spPr>
            <a:xfrm rot="-369386">
              <a:off x="9035698" y="3251760"/>
              <a:ext cx="231050" cy="105505"/>
            </a:xfrm>
            <a:custGeom>
              <a:avLst/>
              <a:gdLst/>
              <a:ahLst/>
              <a:cxnLst/>
              <a:rect l="l" t="t" r="r" b="b"/>
              <a:pathLst>
                <a:path w="3163" h="1886" extrusionOk="0">
                  <a:moveTo>
                    <a:pt x="407" y="1"/>
                  </a:moveTo>
                  <a:cubicBezTo>
                    <a:pt x="282" y="1"/>
                    <a:pt x="162" y="55"/>
                    <a:pt x="62" y="130"/>
                  </a:cubicBezTo>
                  <a:cubicBezTo>
                    <a:pt x="1" y="191"/>
                    <a:pt x="1" y="282"/>
                    <a:pt x="62" y="312"/>
                  </a:cubicBezTo>
                  <a:cubicBezTo>
                    <a:pt x="135" y="367"/>
                    <a:pt x="219" y="378"/>
                    <a:pt x="300" y="378"/>
                  </a:cubicBezTo>
                  <a:cubicBezTo>
                    <a:pt x="355" y="378"/>
                    <a:pt x="408" y="373"/>
                    <a:pt x="457" y="373"/>
                  </a:cubicBezTo>
                  <a:cubicBezTo>
                    <a:pt x="578" y="404"/>
                    <a:pt x="730" y="434"/>
                    <a:pt x="882" y="464"/>
                  </a:cubicBezTo>
                  <a:cubicBezTo>
                    <a:pt x="1156" y="525"/>
                    <a:pt x="1399" y="616"/>
                    <a:pt x="1673" y="738"/>
                  </a:cubicBezTo>
                  <a:cubicBezTo>
                    <a:pt x="1885" y="860"/>
                    <a:pt x="2129" y="1042"/>
                    <a:pt x="2311" y="1224"/>
                  </a:cubicBezTo>
                  <a:cubicBezTo>
                    <a:pt x="2433" y="1316"/>
                    <a:pt x="2524" y="1437"/>
                    <a:pt x="2615" y="1528"/>
                  </a:cubicBezTo>
                  <a:cubicBezTo>
                    <a:pt x="2706" y="1650"/>
                    <a:pt x="2797" y="1741"/>
                    <a:pt x="2919" y="1863"/>
                  </a:cubicBezTo>
                  <a:cubicBezTo>
                    <a:pt x="2942" y="1878"/>
                    <a:pt x="2970" y="1886"/>
                    <a:pt x="2998" y="1886"/>
                  </a:cubicBezTo>
                  <a:cubicBezTo>
                    <a:pt x="3078" y="1886"/>
                    <a:pt x="3162" y="1823"/>
                    <a:pt x="3162" y="1711"/>
                  </a:cubicBezTo>
                  <a:cubicBezTo>
                    <a:pt x="3132" y="1559"/>
                    <a:pt x="3071" y="1437"/>
                    <a:pt x="2980" y="1316"/>
                  </a:cubicBezTo>
                  <a:cubicBezTo>
                    <a:pt x="2889" y="1164"/>
                    <a:pt x="2797" y="1042"/>
                    <a:pt x="2676" y="920"/>
                  </a:cubicBezTo>
                  <a:cubicBezTo>
                    <a:pt x="2433" y="708"/>
                    <a:pt x="2189" y="495"/>
                    <a:pt x="1885" y="343"/>
                  </a:cubicBezTo>
                  <a:cubicBezTo>
                    <a:pt x="1582" y="221"/>
                    <a:pt x="1278" y="100"/>
                    <a:pt x="974" y="39"/>
                  </a:cubicBezTo>
                  <a:cubicBezTo>
                    <a:pt x="822" y="39"/>
                    <a:pt x="670" y="9"/>
                    <a:pt x="487" y="9"/>
                  </a:cubicBezTo>
                  <a:cubicBezTo>
                    <a:pt x="460" y="3"/>
                    <a:pt x="433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1" name="Google Shape;1591;p50"/>
            <p:cNvSpPr/>
            <p:nvPr/>
          </p:nvSpPr>
          <p:spPr>
            <a:xfrm rot="-369386">
              <a:off x="8635950" y="3273909"/>
              <a:ext cx="170639" cy="71324"/>
            </a:xfrm>
            <a:custGeom>
              <a:avLst/>
              <a:gdLst/>
              <a:ahLst/>
              <a:cxnLst/>
              <a:rect l="l" t="t" r="r" b="b"/>
              <a:pathLst>
                <a:path w="2336" h="1275" extrusionOk="0">
                  <a:moveTo>
                    <a:pt x="1557" y="0"/>
                  </a:moveTo>
                  <a:cubicBezTo>
                    <a:pt x="1401" y="0"/>
                    <a:pt x="1245" y="28"/>
                    <a:pt x="1089" y="73"/>
                  </a:cubicBezTo>
                  <a:cubicBezTo>
                    <a:pt x="846" y="164"/>
                    <a:pt x="633" y="286"/>
                    <a:pt x="481" y="438"/>
                  </a:cubicBezTo>
                  <a:cubicBezTo>
                    <a:pt x="360" y="529"/>
                    <a:pt x="299" y="620"/>
                    <a:pt x="208" y="711"/>
                  </a:cubicBezTo>
                  <a:cubicBezTo>
                    <a:pt x="117" y="833"/>
                    <a:pt x="56" y="954"/>
                    <a:pt x="25" y="1076"/>
                  </a:cubicBezTo>
                  <a:cubicBezTo>
                    <a:pt x="1" y="1175"/>
                    <a:pt x="37" y="1274"/>
                    <a:pt x="100" y="1274"/>
                  </a:cubicBezTo>
                  <a:cubicBezTo>
                    <a:pt x="115" y="1274"/>
                    <a:pt x="130" y="1269"/>
                    <a:pt x="147" y="1258"/>
                  </a:cubicBezTo>
                  <a:cubicBezTo>
                    <a:pt x="238" y="1197"/>
                    <a:pt x="329" y="1106"/>
                    <a:pt x="390" y="1015"/>
                  </a:cubicBezTo>
                  <a:cubicBezTo>
                    <a:pt x="481" y="954"/>
                    <a:pt x="542" y="863"/>
                    <a:pt x="633" y="802"/>
                  </a:cubicBezTo>
                  <a:cubicBezTo>
                    <a:pt x="785" y="681"/>
                    <a:pt x="968" y="589"/>
                    <a:pt x="1150" y="498"/>
                  </a:cubicBezTo>
                  <a:cubicBezTo>
                    <a:pt x="1284" y="454"/>
                    <a:pt x="1417" y="426"/>
                    <a:pt x="1563" y="426"/>
                  </a:cubicBezTo>
                  <a:cubicBezTo>
                    <a:pt x="1616" y="426"/>
                    <a:pt x="1671" y="429"/>
                    <a:pt x="1728" y="438"/>
                  </a:cubicBezTo>
                  <a:cubicBezTo>
                    <a:pt x="1819" y="438"/>
                    <a:pt x="1910" y="438"/>
                    <a:pt x="2001" y="468"/>
                  </a:cubicBezTo>
                  <a:cubicBezTo>
                    <a:pt x="2064" y="489"/>
                    <a:pt x="2127" y="524"/>
                    <a:pt x="2190" y="524"/>
                  </a:cubicBezTo>
                  <a:cubicBezTo>
                    <a:pt x="2218" y="524"/>
                    <a:pt x="2247" y="517"/>
                    <a:pt x="2275" y="498"/>
                  </a:cubicBezTo>
                  <a:cubicBezTo>
                    <a:pt x="2336" y="468"/>
                    <a:pt x="2336" y="377"/>
                    <a:pt x="2305" y="316"/>
                  </a:cubicBezTo>
                  <a:cubicBezTo>
                    <a:pt x="2275" y="194"/>
                    <a:pt x="2153" y="134"/>
                    <a:pt x="2032" y="103"/>
                  </a:cubicBezTo>
                  <a:cubicBezTo>
                    <a:pt x="1940" y="73"/>
                    <a:pt x="1819" y="42"/>
                    <a:pt x="1728" y="12"/>
                  </a:cubicBezTo>
                  <a:cubicBezTo>
                    <a:pt x="1671" y="4"/>
                    <a:pt x="1614" y="0"/>
                    <a:pt x="1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2" name="Google Shape;1592;p50"/>
            <p:cNvSpPr/>
            <p:nvPr/>
          </p:nvSpPr>
          <p:spPr>
            <a:xfrm rot="-369437">
              <a:off x="9166629" y="3666536"/>
              <a:ext cx="333126" cy="162845"/>
            </a:xfrm>
            <a:custGeom>
              <a:avLst/>
              <a:gdLst/>
              <a:ahLst/>
              <a:cxnLst/>
              <a:rect l="l" t="t" r="r" b="b"/>
              <a:pathLst>
                <a:path w="4561" h="3827" extrusionOk="0">
                  <a:moveTo>
                    <a:pt x="2206" y="1"/>
                  </a:moveTo>
                  <a:cubicBezTo>
                    <a:pt x="1131" y="1"/>
                    <a:pt x="235" y="700"/>
                    <a:pt x="123" y="1686"/>
                  </a:cubicBezTo>
                  <a:cubicBezTo>
                    <a:pt x="1" y="2719"/>
                    <a:pt x="882" y="3662"/>
                    <a:pt x="2098" y="3814"/>
                  </a:cubicBezTo>
                  <a:cubicBezTo>
                    <a:pt x="2182" y="3822"/>
                    <a:pt x="2265" y="3826"/>
                    <a:pt x="2347" y="3826"/>
                  </a:cubicBezTo>
                  <a:cubicBezTo>
                    <a:pt x="3429" y="3826"/>
                    <a:pt x="4354" y="3100"/>
                    <a:pt x="4439" y="2111"/>
                  </a:cubicBezTo>
                  <a:cubicBezTo>
                    <a:pt x="4560" y="1078"/>
                    <a:pt x="3679" y="136"/>
                    <a:pt x="2463" y="14"/>
                  </a:cubicBezTo>
                  <a:cubicBezTo>
                    <a:pt x="2376" y="5"/>
                    <a:pt x="2291" y="1"/>
                    <a:pt x="220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3" name="Google Shape;1593;p50"/>
            <p:cNvSpPr/>
            <p:nvPr/>
          </p:nvSpPr>
          <p:spPr>
            <a:xfrm rot="1404526">
              <a:off x="8557539" y="3678163"/>
              <a:ext cx="230241" cy="139599"/>
            </a:xfrm>
            <a:custGeom>
              <a:avLst/>
              <a:gdLst/>
              <a:ahLst/>
              <a:cxnLst/>
              <a:rect l="l" t="t" r="r" b="b"/>
              <a:pathLst>
                <a:path w="3861" h="3556" extrusionOk="0">
                  <a:moveTo>
                    <a:pt x="1692" y="0"/>
                  </a:moveTo>
                  <a:cubicBezTo>
                    <a:pt x="1333" y="0"/>
                    <a:pt x="984" y="115"/>
                    <a:pt x="700" y="349"/>
                  </a:cubicBezTo>
                  <a:cubicBezTo>
                    <a:pt x="1" y="957"/>
                    <a:pt x="1" y="2082"/>
                    <a:pt x="669" y="2842"/>
                  </a:cubicBezTo>
                  <a:cubicBezTo>
                    <a:pt x="1030" y="3311"/>
                    <a:pt x="1563" y="3555"/>
                    <a:pt x="2101" y="3555"/>
                  </a:cubicBezTo>
                  <a:cubicBezTo>
                    <a:pt x="2470" y="3555"/>
                    <a:pt x="2841" y="3441"/>
                    <a:pt x="3162" y="3206"/>
                  </a:cubicBezTo>
                  <a:cubicBezTo>
                    <a:pt x="3830" y="2507"/>
                    <a:pt x="3861" y="1413"/>
                    <a:pt x="3162" y="714"/>
                  </a:cubicBezTo>
                  <a:cubicBezTo>
                    <a:pt x="2765" y="245"/>
                    <a:pt x="2217" y="0"/>
                    <a:pt x="1692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A88E279-6769-24CC-0DAA-2D2D690F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1460" y="2888388"/>
            <a:ext cx="9573856" cy="862000"/>
          </a:xfrm>
        </p:spPr>
        <p:txBody>
          <a:bodyPr/>
          <a:lstStyle/>
          <a:p>
            <a:r>
              <a:rPr lang="en-US" sz="8800" b="1"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0DB5-09EF-453F-132B-B854CCF0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4" y="8483"/>
            <a:ext cx="12111126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9521" y="3429001"/>
            <a:ext cx="3959626" cy="2908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293991" y="2171643"/>
            <a:ext cx="9573856" cy="862000"/>
          </a:xfrm>
          <a:prstGeom prst="rect">
            <a:avLst/>
          </a:prstGeom>
        </p:spPr>
        <p:txBody>
          <a:bodyPr spcFirstLastPara="1" wrap="square" lIns="121298" tIns="121298" rIns="121298" bIns="121298" anchor="b" anchorCtr="0">
            <a:noAutofit/>
          </a:bodyPr>
          <a:lstStyle/>
          <a:p>
            <a:pPr algn="ctr"/>
            <a:r>
              <a:rPr lang="en-US" sz="9576">
                <a:solidFill>
                  <a:srgbClr val="0070C0"/>
                </a:solidFill>
                <a:latin typeface="+mj-lt"/>
              </a:rPr>
              <a:t>TIẾNG VIỆT 3</a:t>
            </a:r>
            <a:endParaRPr sz="9576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44026" y="-140826"/>
            <a:ext cx="2317922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AE16-DB43-03FC-0D69-A1E6060B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91" y="1831352"/>
            <a:ext cx="9573856" cy="862000"/>
          </a:xfrm>
        </p:spPr>
        <p:txBody>
          <a:bodyPr/>
          <a:lstStyle/>
          <a:p>
            <a:r>
              <a:rPr lang="en-US" sz="6000" b="1">
                <a:latin typeface="+mj-lt"/>
              </a:rPr>
              <a:t>THỬ TÀI </a:t>
            </a:r>
            <a:r>
              <a:rPr lang="en-US" sz="6000" b="1" i="1">
                <a:latin typeface="+mj-lt"/>
              </a:rPr>
              <a:t>GIẢI CÂU ĐỐ</a:t>
            </a:r>
            <a:endParaRPr lang="en-US" sz="6000" b="1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B8C23-80BB-A2AD-9806-A1EFE43D7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136" y="3537648"/>
            <a:ext cx="4837057" cy="33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AD6990-C78F-C029-B83C-680DB91080DD}"/>
              </a:ext>
            </a:extLst>
          </p:cNvPr>
          <p:cNvSpPr txBox="1"/>
          <p:nvPr/>
        </p:nvSpPr>
        <p:spPr>
          <a:xfrm>
            <a:off x="2550072" y="475790"/>
            <a:ext cx="68619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Có mặt mà chẳng có đầu</a:t>
            </a:r>
            <a:br>
              <a:rPr lang="vi-VN" sz="3200">
                <a:latin typeface="+mn-lt"/>
              </a:rPr>
            </a:b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Bốn chân có đủ không cầu có tay</a:t>
            </a:r>
            <a:br>
              <a:rPr lang="vi-VN" sz="3200">
                <a:latin typeface="+mn-lt"/>
              </a:rPr>
            </a:b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Học trò kẻ dở, người hay</a:t>
            </a:r>
            <a:br>
              <a:rPr lang="vi-VN" sz="3200">
                <a:latin typeface="+mn-lt"/>
              </a:rPr>
            </a:br>
            <a:r>
              <a:rPr lang="vi-VN" sz="3200" b="0" i="0">
                <a:solidFill>
                  <a:srgbClr val="333333"/>
                </a:solidFill>
                <a:effectLst/>
                <a:latin typeface="+mn-lt"/>
              </a:rPr>
              <a:t>Ai ai cũng phải hàng ngày nhớ em.</a:t>
            </a:r>
            <a:endParaRPr lang="en-US" sz="3200" b="0" i="0">
              <a:solidFill>
                <a:srgbClr val="333333"/>
              </a:solidFill>
              <a:effectLst/>
              <a:latin typeface="+mn-lt"/>
            </a:endParaRPr>
          </a:p>
          <a:p>
            <a:pPr algn="r"/>
            <a:r>
              <a:rPr lang="en-US" sz="3200">
                <a:solidFill>
                  <a:srgbClr val="333333"/>
                </a:solidFill>
                <a:latin typeface="+mn-lt"/>
              </a:rPr>
              <a:t>Là cái gì?</a:t>
            </a:r>
            <a:endParaRPr lang="en-US" sz="3200">
              <a:latin typeface="+mn-lt"/>
            </a:endParaRPr>
          </a:p>
        </p:txBody>
      </p:sp>
      <p:pic>
        <p:nvPicPr>
          <p:cNvPr id="1026" name="Picture 2" descr="Desk Cartoon Png Transparent Images – Free PNG Images Vector, PSD, Clipart,  Templates">
            <a:extLst>
              <a:ext uri="{FF2B5EF4-FFF2-40B4-BE49-F238E27FC236}">
                <a16:creationId xmlns:a16="http://schemas.microsoft.com/office/drawing/2014/main" id="{9B595072-4187-2099-9FB1-910A26C2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2" y="3190559"/>
            <a:ext cx="3293023" cy="33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80BD6F-06AA-F693-4C83-016559E8CE94}"/>
              </a:ext>
            </a:extLst>
          </p:cNvPr>
          <p:cNvSpPr txBox="1"/>
          <p:nvPr/>
        </p:nvSpPr>
        <p:spPr>
          <a:xfrm>
            <a:off x="7239055" y="4329184"/>
            <a:ext cx="385986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n-lt"/>
              </a:rPr>
              <a:t>Cái bàn học </a:t>
            </a:r>
            <a:endParaRPr lang="en-US" sz="480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39757-A4D4-6D27-698B-54CB02BF6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" y="5015246"/>
            <a:ext cx="1613697" cy="18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AD6990-C78F-C029-B83C-680DB91080DD}"/>
              </a:ext>
            </a:extLst>
          </p:cNvPr>
          <p:cNvSpPr txBox="1"/>
          <p:nvPr/>
        </p:nvSpPr>
        <p:spPr>
          <a:xfrm>
            <a:off x="945931" y="475790"/>
            <a:ext cx="97430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>
                <a:solidFill>
                  <a:srgbClr val="333333"/>
                </a:solidFill>
                <a:effectLst/>
                <a:latin typeface="+mn-lt"/>
              </a:rPr>
              <a:t>Không phải bò, không phải trâu</a:t>
            </a:r>
            <a:br>
              <a:rPr lang="vi-VN" sz="4000">
                <a:latin typeface="+mn-lt"/>
              </a:rPr>
            </a:br>
            <a:r>
              <a:rPr lang="vi-VN" sz="4000" b="0" i="0">
                <a:solidFill>
                  <a:srgbClr val="333333"/>
                </a:solidFill>
                <a:effectLst/>
                <a:latin typeface="+mn-lt"/>
              </a:rPr>
              <a:t>Uống nước ao sâu, lên cày ruộng cạn.</a:t>
            </a:r>
            <a:endParaRPr lang="en-US" sz="4000" b="0" i="0">
              <a:solidFill>
                <a:srgbClr val="333333"/>
              </a:solidFill>
              <a:effectLst/>
              <a:latin typeface="+mn-lt"/>
            </a:endParaRPr>
          </a:p>
          <a:p>
            <a:pPr algn="r"/>
            <a:r>
              <a:rPr lang="en-US" sz="4000">
                <a:solidFill>
                  <a:srgbClr val="333333"/>
                </a:solidFill>
                <a:latin typeface="+mn-lt"/>
              </a:rPr>
              <a:t>Là cái gì?</a:t>
            </a:r>
            <a:endParaRPr lang="en-US" sz="400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0BD6F-06AA-F693-4C83-016559E8CE94}"/>
              </a:ext>
            </a:extLst>
          </p:cNvPr>
          <p:cNvSpPr txBox="1"/>
          <p:nvPr/>
        </p:nvSpPr>
        <p:spPr>
          <a:xfrm>
            <a:off x="6734559" y="3612222"/>
            <a:ext cx="385986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n-lt"/>
              </a:rPr>
              <a:t>Cái </a:t>
            </a:r>
            <a:r>
              <a:rPr lang="en-US" sz="4800">
                <a:solidFill>
                  <a:srgbClr val="333333"/>
                </a:solidFill>
                <a:latin typeface="+mn-lt"/>
              </a:rPr>
              <a:t>bút máy</a:t>
            </a:r>
            <a:endParaRPr lang="en-US" sz="480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39757-A4D4-6D27-698B-54CB02BF6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" y="5015246"/>
            <a:ext cx="1613697" cy="1842754"/>
          </a:xfrm>
          <a:prstGeom prst="rect">
            <a:avLst/>
          </a:prstGeom>
        </p:spPr>
      </p:pic>
      <p:pic>
        <p:nvPicPr>
          <p:cNvPr id="2050" name="Picture 2" descr="Hình ảnh Bút Máy PNG, Vector, PSD, và biểu tượng để tải về miễn phí |  pngtree">
            <a:extLst>
              <a:ext uri="{FF2B5EF4-FFF2-40B4-BE49-F238E27FC236}">
                <a16:creationId xmlns:a16="http://schemas.microsoft.com/office/drawing/2014/main" id="{04CB0731-717A-170A-03D5-A54206A72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07" y="2210833"/>
            <a:ext cx="4202768" cy="4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6DA0B-C108-F292-656D-87C54B2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AD6990-C78F-C029-B83C-680DB91080DD}"/>
              </a:ext>
            </a:extLst>
          </p:cNvPr>
          <p:cNvSpPr txBox="1"/>
          <p:nvPr/>
        </p:nvSpPr>
        <p:spPr>
          <a:xfrm>
            <a:off x="1863014" y="258901"/>
            <a:ext cx="86841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4000" b="0" i="0">
                <a:solidFill>
                  <a:srgbClr val="2C2F34"/>
                </a:solidFill>
                <a:effectLst/>
                <a:latin typeface="+mn-lt"/>
              </a:rPr>
              <a:t>Hè về áo đỏ như son</a:t>
            </a:r>
          </a:p>
          <a:p>
            <a:pPr algn="l"/>
            <a:r>
              <a:rPr lang="vi-VN" sz="4000" b="0" i="0">
                <a:solidFill>
                  <a:srgbClr val="2C2F34"/>
                </a:solidFill>
                <a:effectLst/>
                <a:latin typeface="+mn-lt"/>
              </a:rPr>
              <a:t>Hè đi thay lá xanh non mượt mà</a:t>
            </a:r>
          </a:p>
          <a:p>
            <a:pPr algn="l"/>
            <a:r>
              <a:rPr lang="vi-VN" sz="4000" b="0" i="0">
                <a:solidFill>
                  <a:srgbClr val="2C2F34"/>
                </a:solidFill>
                <a:effectLst/>
                <a:latin typeface="+mn-lt"/>
              </a:rPr>
              <a:t>Bao nhiêu tay toả rộng ra</a:t>
            </a:r>
          </a:p>
          <a:p>
            <a:pPr algn="l"/>
            <a:r>
              <a:rPr lang="vi-VN" sz="4000" b="0" i="0">
                <a:solidFill>
                  <a:srgbClr val="2C2F34"/>
                </a:solidFill>
                <a:effectLst/>
                <a:latin typeface="+mn-lt"/>
              </a:rPr>
              <a:t>Như vẫy như đón bạn ta đến trường</a:t>
            </a:r>
            <a:r>
              <a:rPr lang="en-US" sz="4000" b="0" i="0">
                <a:solidFill>
                  <a:srgbClr val="2C2F34"/>
                </a:solidFill>
                <a:effectLst/>
                <a:latin typeface="+mn-lt"/>
              </a:rPr>
              <a:t>.</a:t>
            </a:r>
          </a:p>
          <a:p>
            <a:pPr algn="r"/>
            <a:r>
              <a:rPr lang="en-US" sz="4000">
                <a:solidFill>
                  <a:srgbClr val="2C2F34"/>
                </a:solidFill>
                <a:latin typeface="+mn-lt"/>
              </a:rPr>
              <a:t>Là cây gì?</a:t>
            </a:r>
            <a:endParaRPr lang="vi-VN" sz="4000" b="0" i="0">
              <a:solidFill>
                <a:srgbClr val="2C2F34"/>
              </a:solidFill>
              <a:effectLst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0BD6F-06AA-F693-4C83-016559E8CE94}"/>
              </a:ext>
            </a:extLst>
          </p:cNvPr>
          <p:cNvSpPr txBox="1"/>
          <p:nvPr/>
        </p:nvSpPr>
        <p:spPr>
          <a:xfrm>
            <a:off x="7431172" y="4731574"/>
            <a:ext cx="385986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n-lt"/>
              </a:rPr>
              <a:t>Cây phượng</a:t>
            </a:r>
            <a:endParaRPr lang="en-US" sz="480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39757-A4D4-6D27-698B-54CB02BF6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" y="5015246"/>
            <a:ext cx="1613697" cy="1842754"/>
          </a:xfrm>
          <a:prstGeom prst="rect">
            <a:avLst/>
          </a:prstGeom>
        </p:spPr>
      </p:pic>
      <p:pic>
        <p:nvPicPr>
          <p:cNvPr id="3074" name="Picture 2" descr="Sở Giáo Dục Và Đào Tạo Vĩnh Phúc">
            <a:extLst>
              <a:ext uri="{FF2B5EF4-FFF2-40B4-BE49-F238E27FC236}">
                <a16:creationId xmlns:a16="http://schemas.microsoft.com/office/drawing/2014/main" id="{798AF095-3160-E68C-1D61-5143DB61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998" y="2912715"/>
            <a:ext cx="3183626" cy="39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FF652-05BD-714E-5E67-98095191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5"/>
          <p:cNvGrpSpPr/>
          <p:nvPr/>
        </p:nvGrpSpPr>
        <p:grpSpPr>
          <a:xfrm>
            <a:off x="790908" y="3146712"/>
            <a:ext cx="2871095" cy="3745448"/>
            <a:chOff x="517131" y="1513337"/>
            <a:chExt cx="2158662" cy="2816053"/>
          </a:xfrm>
        </p:grpSpPr>
        <p:sp>
          <p:nvSpPr>
            <p:cNvPr id="306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7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2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3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7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8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2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3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2B5BA4-E42A-7508-3CC2-DE6960DD73DA}"/>
              </a:ext>
            </a:extLst>
          </p:cNvPr>
          <p:cNvGrpSpPr/>
          <p:nvPr/>
        </p:nvGrpSpPr>
        <p:grpSpPr>
          <a:xfrm>
            <a:off x="10384669" y="3818319"/>
            <a:ext cx="1351705" cy="2823340"/>
            <a:chOff x="9234149" y="2280090"/>
            <a:chExt cx="1649488" cy="3445327"/>
          </a:xfrm>
        </p:grpSpPr>
        <p:sp>
          <p:nvSpPr>
            <p:cNvPr id="342" name="Google Shape;342;p35"/>
            <p:cNvSpPr/>
            <p:nvPr/>
          </p:nvSpPr>
          <p:spPr>
            <a:xfrm>
              <a:off x="9234149" y="5045994"/>
              <a:ext cx="596055" cy="679238"/>
            </a:xfrm>
            <a:custGeom>
              <a:avLst/>
              <a:gdLst/>
              <a:ahLst/>
              <a:cxnLst/>
              <a:rect l="l" t="t" r="r" b="b"/>
              <a:pathLst>
                <a:path w="5882" h="6702" extrusionOk="0">
                  <a:moveTo>
                    <a:pt x="2934" y="1"/>
                  </a:moveTo>
                  <a:cubicBezTo>
                    <a:pt x="2360" y="1656"/>
                    <a:pt x="1641" y="3297"/>
                    <a:pt x="458" y="4582"/>
                  </a:cubicBezTo>
                  <a:lnTo>
                    <a:pt x="436" y="4582"/>
                  </a:lnTo>
                  <a:cubicBezTo>
                    <a:pt x="226" y="4669"/>
                    <a:pt x="1" y="4966"/>
                    <a:pt x="15" y="5199"/>
                  </a:cubicBezTo>
                  <a:cubicBezTo>
                    <a:pt x="37" y="5431"/>
                    <a:pt x="240" y="5627"/>
                    <a:pt x="415" y="5772"/>
                  </a:cubicBezTo>
                  <a:cubicBezTo>
                    <a:pt x="821" y="6121"/>
                    <a:pt x="1474" y="6556"/>
                    <a:pt x="2041" y="6665"/>
                  </a:cubicBezTo>
                  <a:cubicBezTo>
                    <a:pt x="2138" y="6685"/>
                    <a:pt x="2210" y="6702"/>
                    <a:pt x="2270" y="6702"/>
                  </a:cubicBezTo>
                  <a:cubicBezTo>
                    <a:pt x="2363" y="6702"/>
                    <a:pt x="2426" y="6662"/>
                    <a:pt x="2505" y="6534"/>
                  </a:cubicBezTo>
                  <a:cubicBezTo>
                    <a:pt x="2614" y="6353"/>
                    <a:pt x="2440" y="6019"/>
                    <a:pt x="2353" y="5830"/>
                  </a:cubicBezTo>
                  <a:cubicBezTo>
                    <a:pt x="2244" y="5605"/>
                    <a:pt x="2113" y="5431"/>
                    <a:pt x="1961" y="5279"/>
                  </a:cubicBezTo>
                  <a:cubicBezTo>
                    <a:pt x="3594" y="4313"/>
                    <a:pt x="4923" y="2759"/>
                    <a:pt x="5881" y="1286"/>
                  </a:cubicBezTo>
                  <a:cubicBezTo>
                    <a:pt x="4886" y="886"/>
                    <a:pt x="3899" y="465"/>
                    <a:pt x="2934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9234150" y="5499207"/>
              <a:ext cx="264992" cy="226210"/>
            </a:xfrm>
            <a:custGeom>
              <a:avLst/>
              <a:gdLst/>
              <a:ahLst/>
              <a:cxnLst/>
              <a:rect l="l" t="t" r="r" b="b"/>
              <a:pathLst>
                <a:path w="2615" h="2232" extrusionOk="0">
                  <a:moveTo>
                    <a:pt x="552" y="1"/>
                  </a:moveTo>
                  <a:cubicBezTo>
                    <a:pt x="523" y="37"/>
                    <a:pt x="487" y="73"/>
                    <a:pt x="458" y="110"/>
                  </a:cubicBezTo>
                  <a:lnTo>
                    <a:pt x="436" y="110"/>
                  </a:lnTo>
                  <a:cubicBezTo>
                    <a:pt x="226" y="197"/>
                    <a:pt x="1" y="494"/>
                    <a:pt x="15" y="727"/>
                  </a:cubicBezTo>
                  <a:cubicBezTo>
                    <a:pt x="37" y="959"/>
                    <a:pt x="240" y="1155"/>
                    <a:pt x="415" y="1300"/>
                  </a:cubicBezTo>
                  <a:cubicBezTo>
                    <a:pt x="821" y="1656"/>
                    <a:pt x="1474" y="2084"/>
                    <a:pt x="2041" y="2200"/>
                  </a:cubicBezTo>
                  <a:cubicBezTo>
                    <a:pt x="2135" y="2217"/>
                    <a:pt x="2205" y="2231"/>
                    <a:pt x="2264" y="2231"/>
                  </a:cubicBezTo>
                  <a:cubicBezTo>
                    <a:pt x="2360" y="2231"/>
                    <a:pt x="2424" y="2193"/>
                    <a:pt x="2505" y="2062"/>
                  </a:cubicBezTo>
                  <a:cubicBezTo>
                    <a:pt x="2614" y="1881"/>
                    <a:pt x="2440" y="1540"/>
                    <a:pt x="2346" y="1358"/>
                  </a:cubicBezTo>
                  <a:cubicBezTo>
                    <a:pt x="2244" y="1133"/>
                    <a:pt x="2113" y="959"/>
                    <a:pt x="1961" y="807"/>
                  </a:cubicBezTo>
                  <a:cubicBezTo>
                    <a:pt x="2062" y="748"/>
                    <a:pt x="2164" y="683"/>
                    <a:pt x="2266" y="618"/>
                  </a:cubicBezTo>
                  <a:cubicBezTo>
                    <a:pt x="1678" y="523"/>
                    <a:pt x="1104" y="284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9504911" y="4456677"/>
              <a:ext cx="625340" cy="725555"/>
            </a:xfrm>
            <a:custGeom>
              <a:avLst/>
              <a:gdLst/>
              <a:ahLst/>
              <a:cxnLst/>
              <a:rect l="l" t="t" r="r" b="b"/>
              <a:pathLst>
                <a:path w="6171" h="7159" extrusionOk="0">
                  <a:moveTo>
                    <a:pt x="2563" y="1"/>
                  </a:moveTo>
                  <a:cubicBezTo>
                    <a:pt x="1576" y="1678"/>
                    <a:pt x="915" y="3195"/>
                    <a:pt x="298" y="5046"/>
                  </a:cubicBezTo>
                  <a:cubicBezTo>
                    <a:pt x="254" y="5191"/>
                    <a:pt x="51" y="5649"/>
                    <a:pt x="0" y="5794"/>
                  </a:cubicBezTo>
                  <a:cubicBezTo>
                    <a:pt x="973" y="6259"/>
                    <a:pt x="2244" y="6760"/>
                    <a:pt x="3238" y="7159"/>
                  </a:cubicBezTo>
                  <a:cubicBezTo>
                    <a:pt x="4443" y="5496"/>
                    <a:pt x="5438" y="3681"/>
                    <a:pt x="6171" y="1758"/>
                  </a:cubicBezTo>
                  <a:cubicBezTo>
                    <a:pt x="4915" y="1293"/>
                    <a:pt x="3703" y="705"/>
                    <a:pt x="2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9575541" y="4724734"/>
              <a:ext cx="150888" cy="339011"/>
            </a:xfrm>
            <a:custGeom>
              <a:avLst/>
              <a:gdLst/>
              <a:ahLst/>
              <a:cxnLst/>
              <a:rect l="l" t="t" r="r" b="b"/>
              <a:pathLst>
                <a:path w="1489" h="3345" extrusionOk="0">
                  <a:moveTo>
                    <a:pt x="1407" y="1"/>
                  </a:moveTo>
                  <a:cubicBezTo>
                    <a:pt x="1379" y="1"/>
                    <a:pt x="1355" y="19"/>
                    <a:pt x="1343" y="42"/>
                  </a:cubicBezTo>
                  <a:lnTo>
                    <a:pt x="15" y="3251"/>
                  </a:lnTo>
                  <a:cubicBezTo>
                    <a:pt x="0" y="3287"/>
                    <a:pt x="15" y="3323"/>
                    <a:pt x="51" y="3338"/>
                  </a:cubicBezTo>
                  <a:cubicBezTo>
                    <a:pt x="58" y="3345"/>
                    <a:pt x="66" y="3345"/>
                    <a:pt x="80" y="3345"/>
                  </a:cubicBezTo>
                  <a:cubicBezTo>
                    <a:pt x="102" y="3345"/>
                    <a:pt x="131" y="3330"/>
                    <a:pt x="138" y="3301"/>
                  </a:cubicBezTo>
                  <a:lnTo>
                    <a:pt x="1467" y="100"/>
                  </a:lnTo>
                  <a:cubicBezTo>
                    <a:pt x="1488" y="64"/>
                    <a:pt x="1467" y="20"/>
                    <a:pt x="1430" y="6"/>
                  </a:cubicBezTo>
                  <a:cubicBezTo>
                    <a:pt x="1422" y="2"/>
                    <a:pt x="1414" y="1"/>
                    <a:pt x="14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9542405" y="4974344"/>
              <a:ext cx="337041" cy="148274"/>
            </a:xfrm>
            <a:custGeom>
              <a:avLst/>
              <a:gdLst/>
              <a:ahLst/>
              <a:cxnLst/>
              <a:rect l="l" t="t" r="r" b="b"/>
              <a:pathLst>
                <a:path w="3326" h="1463" extrusionOk="0">
                  <a:moveTo>
                    <a:pt x="81" y="1"/>
                  </a:moveTo>
                  <a:cubicBezTo>
                    <a:pt x="55" y="1"/>
                    <a:pt x="32" y="15"/>
                    <a:pt x="22" y="40"/>
                  </a:cubicBezTo>
                  <a:cubicBezTo>
                    <a:pt x="1" y="76"/>
                    <a:pt x="15" y="112"/>
                    <a:pt x="51" y="134"/>
                  </a:cubicBezTo>
                  <a:cubicBezTo>
                    <a:pt x="1068" y="657"/>
                    <a:pt x="2135" y="1107"/>
                    <a:pt x="3224" y="1463"/>
                  </a:cubicBezTo>
                  <a:lnTo>
                    <a:pt x="3246" y="1463"/>
                  </a:lnTo>
                  <a:cubicBezTo>
                    <a:pt x="3275" y="1463"/>
                    <a:pt x="3304" y="1448"/>
                    <a:pt x="3318" y="1419"/>
                  </a:cubicBezTo>
                  <a:cubicBezTo>
                    <a:pt x="3325" y="1383"/>
                    <a:pt x="3304" y="1339"/>
                    <a:pt x="3267" y="1332"/>
                  </a:cubicBezTo>
                  <a:cubicBezTo>
                    <a:pt x="2186" y="976"/>
                    <a:pt x="1126" y="534"/>
                    <a:pt x="117" y="11"/>
                  </a:cubicBezTo>
                  <a:cubicBezTo>
                    <a:pt x="105" y="4"/>
                    <a:pt x="93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10231674" y="5005558"/>
              <a:ext cx="520965" cy="680861"/>
            </a:xfrm>
            <a:custGeom>
              <a:avLst/>
              <a:gdLst/>
              <a:ahLst/>
              <a:cxnLst/>
              <a:rect l="l" t="t" r="r" b="b"/>
              <a:pathLst>
                <a:path w="5141" h="6718" extrusionOk="0">
                  <a:moveTo>
                    <a:pt x="2513" y="0"/>
                  </a:moveTo>
                  <a:cubicBezTo>
                    <a:pt x="1729" y="523"/>
                    <a:pt x="886" y="973"/>
                    <a:pt x="1" y="1344"/>
                  </a:cubicBezTo>
                  <a:cubicBezTo>
                    <a:pt x="1162" y="2795"/>
                    <a:pt x="2077" y="4458"/>
                    <a:pt x="2687" y="6237"/>
                  </a:cubicBezTo>
                  <a:cubicBezTo>
                    <a:pt x="2687" y="6345"/>
                    <a:pt x="2709" y="6454"/>
                    <a:pt x="2781" y="6541"/>
                  </a:cubicBezTo>
                  <a:cubicBezTo>
                    <a:pt x="2885" y="6675"/>
                    <a:pt x="3052" y="6717"/>
                    <a:pt x="3226" y="6717"/>
                  </a:cubicBezTo>
                  <a:cubicBezTo>
                    <a:pt x="3308" y="6717"/>
                    <a:pt x="3392" y="6708"/>
                    <a:pt x="3471" y="6694"/>
                  </a:cubicBezTo>
                  <a:cubicBezTo>
                    <a:pt x="3965" y="6592"/>
                    <a:pt x="4415" y="6345"/>
                    <a:pt x="4850" y="6099"/>
                  </a:cubicBezTo>
                  <a:cubicBezTo>
                    <a:pt x="4981" y="6026"/>
                    <a:pt x="5119" y="5932"/>
                    <a:pt x="5133" y="5786"/>
                  </a:cubicBezTo>
                  <a:cubicBezTo>
                    <a:pt x="5141" y="5678"/>
                    <a:pt x="5068" y="5576"/>
                    <a:pt x="4966" y="5518"/>
                  </a:cubicBezTo>
                  <a:cubicBezTo>
                    <a:pt x="4872" y="5467"/>
                    <a:pt x="4756" y="5452"/>
                    <a:pt x="4647" y="5438"/>
                  </a:cubicBezTo>
                  <a:cubicBezTo>
                    <a:pt x="4393" y="5409"/>
                    <a:pt x="4139" y="5402"/>
                    <a:pt x="3892" y="5402"/>
                  </a:cubicBezTo>
                  <a:cubicBezTo>
                    <a:pt x="3776" y="3536"/>
                    <a:pt x="3297" y="1692"/>
                    <a:pt x="251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10495039" y="5538224"/>
              <a:ext cx="257594" cy="147969"/>
            </a:xfrm>
            <a:custGeom>
              <a:avLst/>
              <a:gdLst/>
              <a:ahLst/>
              <a:cxnLst/>
              <a:rect l="l" t="t" r="r" b="b"/>
              <a:pathLst>
                <a:path w="2542" h="1460" extrusionOk="0">
                  <a:moveTo>
                    <a:pt x="1278" y="0"/>
                  </a:moveTo>
                  <a:cubicBezTo>
                    <a:pt x="952" y="378"/>
                    <a:pt x="509" y="654"/>
                    <a:pt x="1" y="748"/>
                  </a:cubicBezTo>
                  <a:cubicBezTo>
                    <a:pt x="30" y="828"/>
                    <a:pt x="59" y="908"/>
                    <a:pt x="81" y="981"/>
                  </a:cubicBezTo>
                  <a:cubicBezTo>
                    <a:pt x="88" y="1089"/>
                    <a:pt x="110" y="1198"/>
                    <a:pt x="182" y="1285"/>
                  </a:cubicBezTo>
                  <a:cubicBezTo>
                    <a:pt x="288" y="1416"/>
                    <a:pt x="460" y="1460"/>
                    <a:pt x="635" y="1460"/>
                  </a:cubicBezTo>
                  <a:cubicBezTo>
                    <a:pt x="713" y="1460"/>
                    <a:pt x="791" y="1451"/>
                    <a:pt x="865" y="1438"/>
                  </a:cubicBezTo>
                  <a:cubicBezTo>
                    <a:pt x="1366" y="1336"/>
                    <a:pt x="1816" y="1089"/>
                    <a:pt x="2251" y="843"/>
                  </a:cubicBezTo>
                  <a:cubicBezTo>
                    <a:pt x="2382" y="770"/>
                    <a:pt x="2520" y="676"/>
                    <a:pt x="2534" y="530"/>
                  </a:cubicBezTo>
                  <a:cubicBezTo>
                    <a:pt x="2542" y="422"/>
                    <a:pt x="2469" y="320"/>
                    <a:pt x="2367" y="262"/>
                  </a:cubicBezTo>
                  <a:cubicBezTo>
                    <a:pt x="2273" y="211"/>
                    <a:pt x="2157" y="196"/>
                    <a:pt x="2048" y="182"/>
                  </a:cubicBezTo>
                  <a:cubicBezTo>
                    <a:pt x="1794" y="153"/>
                    <a:pt x="1540" y="146"/>
                    <a:pt x="1293" y="146"/>
                  </a:cubicBezTo>
                  <a:cubicBezTo>
                    <a:pt x="1286" y="95"/>
                    <a:pt x="1286" y="44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9749834" y="4488296"/>
              <a:ext cx="743903" cy="688056"/>
            </a:xfrm>
            <a:custGeom>
              <a:avLst/>
              <a:gdLst/>
              <a:ahLst/>
              <a:cxnLst/>
              <a:rect l="l" t="t" r="r" b="b"/>
              <a:pathLst>
                <a:path w="7341" h="6789" extrusionOk="0">
                  <a:moveTo>
                    <a:pt x="3376" y="1"/>
                  </a:moveTo>
                  <a:cubicBezTo>
                    <a:pt x="2324" y="908"/>
                    <a:pt x="1191" y="1729"/>
                    <a:pt x="1" y="2440"/>
                  </a:cubicBezTo>
                  <a:cubicBezTo>
                    <a:pt x="1845" y="3406"/>
                    <a:pt x="3478" y="5112"/>
                    <a:pt x="4814" y="6789"/>
                  </a:cubicBezTo>
                  <a:cubicBezTo>
                    <a:pt x="5700" y="6418"/>
                    <a:pt x="6563" y="5663"/>
                    <a:pt x="7340" y="5141"/>
                  </a:cubicBezTo>
                  <a:cubicBezTo>
                    <a:pt x="6411" y="3137"/>
                    <a:pt x="5053" y="1351"/>
                    <a:pt x="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10200767" y="4946171"/>
              <a:ext cx="264283" cy="188204"/>
            </a:xfrm>
            <a:custGeom>
              <a:avLst/>
              <a:gdLst/>
              <a:ahLst/>
              <a:cxnLst/>
              <a:rect l="l" t="t" r="r" b="b"/>
              <a:pathLst>
                <a:path w="2608" h="1857" extrusionOk="0">
                  <a:moveTo>
                    <a:pt x="2530" y="0"/>
                  </a:moveTo>
                  <a:cubicBezTo>
                    <a:pt x="2516" y="0"/>
                    <a:pt x="2502" y="4"/>
                    <a:pt x="2491" y="13"/>
                  </a:cubicBezTo>
                  <a:lnTo>
                    <a:pt x="37" y="1726"/>
                  </a:lnTo>
                  <a:cubicBezTo>
                    <a:pt x="8" y="1748"/>
                    <a:pt x="1" y="1792"/>
                    <a:pt x="23" y="1821"/>
                  </a:cubicBezTo>
                  <a:cubicBezTo>
                    <a:pt x="37" y="1842"/>
                    <a:pt x="59" y="1857"/>
                    <a:pt x="81" y="1857"/>
                  </a:cubicBezTo>
                  <a:cubicBezTo>
                    <a:pt x="88" y="1857"/>
                    <a:pt x="103" y="1850"/>
                    <a:pt x="117" y="1842"/>
                  </a:cubicBezTo>
                  <a:lnTo>
                    <a:pt x="2571" y="129"/>
                  </a:lnTo>
                  <a:cubicBezTo>
                    <a:pt x="2600" y="107"/>
                    <a:pt x="2607" y="64"/>
                    <a:pt x="2585" y="27"/>
                  </a:cubicBezTo>
                  <a:cubicBezTo>
                    <a:pt x="2572" y="10"/>
                    <a:pt x="2551" y="0"/>
                    <a:pt x="2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10030831" y="4861649"/>
              <a:ext cx="270870" cy="274959"/>
            </a:xfrm>
            <a:custGeom>
              <a:avLst/>
              <a:gdLst/>
              <a:ahLst/>
              <a:cxnLst/>
              <a:rect l="l" t="t" r="r" b="b"/>
              <a:pathLst>
                <a:path w="2673" h="2713" extrusionOk="0">
                  <a:moveTo>
                    <a:pt x="80" y="1"/>
                  </a:moveTo>
                  <a:cubicBezTo>
                    <a:pt x="60" y="1"/>
                    <a:pt x="39" y="10"/>
                    <a:pt x="23" y="27"/>
                  </a:cubicBezTo>
                  <a:cubicBezTo>
                    <a:pt x="1" y="56"/>
                    <a:pt x="8" y="99"/>
                    <a:pt x="37" y="121"/>
                  </a:cubicBezTo>
                  <a:cubicBezTo>
                    <a:pt x="1075" y="1014"/>
                    <a:pt x="1823" y="1783"/>
                    <a:pt x="2535" y="2684"/>
                  </a:cubicBezTo>
                  <a:cubicBezTo>
                    <a:pt x="2549" y="2705"/>
                    <a:pt x="2571" y="2713"/>
                    <a:pt x="2593" y="2713"/>
                  </a:cubicBezTo>
                  <a:cubicBezTo>
                    <a:pt x="2607" y="2713"/>
                    <a:pt x="2622" y="2705"/>
                    <a:pt x="2636" y="2698"/>
                  </a:cubicBezTo>
                  <a:cubicBezTo>
                    <a:pt x="2665" y="2676"/>
                    <a:pt x="2672" y="2633"/>
                    <a:pt x="2643" y="2604"/>
                  </a:cubicBezTo>
                  <a:cubicBezTo>
                    <a:pt x="1925" y="1689"/>
                    <a:pt x="1170" y="912"/>
                    <a:pt x="124" y="19"/>
                  </a:cubicBezTo>
                  <a:cubicBezTo>
                    <a:pt x="112" y="7"/>
                    <a:pt x="96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2" name="Google Shape;352;p35"/>
            <p:cNvSpPr/>
            <p:nvPr/>
          </p:nvSpPr>
          <p:spPr>
            <a:xfrm rot="4264189">
              <a:off x="9890716" y="3829431"/>
              <a:ext cx="884363" cy="785540"/>
            </a:xfrm>
            <a:custGeom>
              <a:avLst/>
              <a:gdLst/>
              <a:ahLst/>
              <a:cxnLst/>
              <a:rect l="l" t="t" r="r" b="b"/>
              <a:pathLst>
                <a:path w="8727" h="7751" extrusionOk="0">
                  <a:moveTo>
                    <a:pt x="7793" y="0"/>
                  </a:moveTo>
                  <a:cubicBezTo>
                    <a:pt x="7771" y="0"/>
                    <a:pt x="7750" y="4"/>
                    <a:pt x="7732" y="12"/>
                  </a:cubicBezTo>
                  <a:cubicBezTo>
                    <a:pt x="7674" y="34"/>
                    <a:pt x="7630" y="77"/>
                    <a:pt x="7587" y="121"/>
                  </a:cubicBezTo>
                  <a:cubicBezTo>
                    <a:pt x="7427" y="288"/>
                    <a:pt x="7289" y="469"/>
                    <a:pt x="7144" y="651"/>
                  </a:cubicBezTo>
                  <a:cubicBezTo>
                    <a:pt x="7129" y="651"/>
                    <a:pt x="7115" y="644"/>
                    <a:pt x="7100" y="644"/>
                  </a:cubicBezTo>
                  <a:cubicBezTo>
                    <a:pt x="7071" y="636"/>
                    <a:pt x="7042" y="633"/>
                    <a:pt x="7013" y="633"/>
                  </a:cubicBezTo>
                  <a:cubicBezTo>
                    <a:pt x="6984" y="633"/>
                    <a:pt x="6955" y="636"/>
                    <a:pt x="6926" y="644"/>
                  </a:cubicBezTo>
                  <a:cubicBezTo>
                    <a:pt x="6912" y="484"/>
                    <a:pt x="6832" y="331"/>
                    <a:pt x="6715" y="230"/>
                  </a:cubicBezTo>
                  <a:cubicBezTo>
                    <a:pt x="6672" y="194"/>
                    <a:pt x="6636" y="165"/>
                    <a:pt x="6585" y="157"/>
                  </a:cubicBezTo>
                  <a:cubicBezTo>
                    <a:pt x="6573" y="156"/>
                    <a:pt x="6562" y="155"/>
                    <a:pt x="6551" y="155"/>
                  </a:cubicBezTo>
                  <a:cubicBezTo>
                    <a:pt x="6512" y="155"/>
                    <a:pt x="6475" y="165"/>
                    <a:pt x="6447" y="194"/>
                  </a:cubicBezTo>
                  <a:cubicBezTo>
                    <a:pt x="6425" y="215"/>
                    <a:pt x="6418" y="244"/>
                    <a:pt x="6403" y="273"/>
                  </a:cubicBezTo>
                  <a:cubicBezTo>
                    <a:pt x="6389" y="317"/>
                    <a:pt x="6382" y="361"/>
                    <a:pt x="6374" y="404"/>
                  </a:cubicBezTo>
                  <a:cubicBezTo>
                    <a:pt x="6374" y="527"/>
                    <a:pt x="6440" y="629"/>
                    <a:pt x="6476" y="745"/>
                  </a:cubicBezTo>
                  <a:cubicBezTo>
                    <a:pt x="6512" y="847"/>
                    <a:pt x="6527" y="956"/>
                    <a:pt x="6527" y="1072"/>
                  </a:cubicBezTo>
                  <a:cubicBezTo>
                    <a:pt x="6469" y="1232"/>
                    <a:pt x="6418" y="1399"/>
                    <a:pt x="6403" y="1566"/>
                  </a:cubicBezTo>
                  <a:cubicBezTo>
                    <a:pt x="4915" y="3577"/>
                    <a:pt x="2498" y="4876"/>
                    <a:pt x="0" y="4999"/>
                  </a:cubicBezTo>
                  <a:cubicBezTo>
                    <a:pt x="559" y="5914"/>
                    <a:pt x="857" y="6727"/>
                    <a:pt x="1147" y="7751"/>
                  </a:cubicBezTo>
                  <a:cubicBezTo>
                    <a:pt x="3703" y="6676"/>
                    <a:pt x="5975" y="4767"/>
                    <a:pt x="7209" y="2350"/>
                  </a:cubicBezTo>
                  <a:cubicBezTo>
                    <a:pt x="7441" y="2328"/>
                    <a:pt x="7667" y="2212"/>
                    <a:pt x="7826" y="2037"/>
                  </a:cubicBezTo>
                  <a:lnTo>
                    <a:pt x="8211" y="1972"/>
                  </a:lnTo>
                  <a:cubicBezTo>
                    <a:pt x="8298" y="1958"/>
                    <a:pt x="8385" y="1936"/>
                    <a:pt x="8465" y="1900"/>
                  </a:cubicBezTo>
                  <a:cubicBezTo>
                    <a:pt x="8516" y="1878"/>
                    <a:pt x="8574" y="1841"/>
                    <a:pt x="8574" y="1783"/>
                  </a:cubicBezTo>
                  <a:cubicBezTo>
                    <a:pt x="8581" y="1733"/>
                    <a:pt x="8545" y="1689"/>
                    <a:pt x="8501" y="1667"/>
                  </a:cubicBezTo>
                  <a:cubicBezTo>
                    <a:pt x="8451" y="1645"/>
                    <a:pt x="8400" y="1638"/>
                    <a:pt x="8349" y="1638"/>
                  </a:cubicBezTo>
                  <a:cubicBezTo>
                    <a:pt x="8247" y="1638"/>
                    <a:pt x="8138" y="1645"/>
                    <a:pt x="8037" y="1653"/>
                  </a:cubicBezTo>
                  <a:cubicBezTo>
                    <a:pt x="8037" y="1631"/>
                    <a:pt x="8044" y="1616"/>
                    <a:pt x="8044" y="1595"/>
                  </a:cubicBezTo>
                  <a:lnTo>
                    <a:pt x="8349" y="1479"/>
                  </a:lnTo>
                  <a:cubicBezTo>
                    <a:pt x="8443" y="1442"/>
                    <a:pt x="8538" y="1406"/>
                    <a:pt x="8618" y="1348"/>
                  </a:cubicBezTo>
                  <a:cubicBezTo>
                    <a:pt x="8676" y="1312"/>
                    <a:pt x="8726" y="1253"/>
                    <a:pt x="8719" y="1188"/>
                  </a:cubicBezTo>
                  <a:cubicBezTo>
                    <a:pt x="8712" y="1137"/>
                    <a:pt x="8661" y="1094"/>
                    <a:pt x="8603" y="1079"/>
                  </a:cubicBezTo>
                  <a:cubicBezTo>
                    <a:pt x="8578" y="1073"/>
                    <a:pt x="8554" y="1071"/>
                    <a:pt x="8530" y="1071"/>
                  </a:cubicBezTo>
                  <a:cubicBezTo>
                    <a:pt x="8497" y="1071"/>
                    <a:pt x="8465" y="1075"/>
                    <a:pt x="8436" y="1079"/>
                  </a:cubicBezTo>
                  <a:cubicBezTo>
                    <a:pt x="8262" y="1116"/>
                    <a:pt x="8095" y="1159"/>
                    <a:pt x="7928" y="1203"/>
                  </a:cubicBezTo>
                  <a:cubicBezTo>
                    <a:pt x="7928" y="1195"/>
                    <a:pt x="7921" y="1195"/>
                    <a:pt x="7921" y="1188"/>
                  </a:cubicBezTo>
                  <a:cubicBezTo>
                    <a:pt x="8037" y="1094"/>
                    <a:pt x="8160" y="999"/>
                    <a:pt x="8276" y="905"/>
                  </a:cubicBezTo>
                  <a:cubicBezTo>
                    <a:pt x="8371" y="832"/>
                    <a:pt x="8465" y="753"/>
                    <a:pt x="8538" y="665"/>
                  </a:cubicBezTo>
                  <a:cubicBezTo>
                    <a:pt x="8581" y="600"/>
                    <a:pt x="8618" y="520"/>
                    <a:pt x="8588" y="455"/>
                  </a:cubicBezTo>
                  <a:cubicBezTo>
                    <a:pt x="8562" y="396"/>
                    <a:pt x="8501" y="367"/>
                    <a:pt x="8441" y="367"/>
                  </a:cubicBezTo>
                  <a:cubicBezTo>
                    <a:pt x="8435" y="367"/>
                    <a:pt x="8428" y="367"/>
                    <a:pt x="8422" y="368"/>
                  </a:cubicBezTo>
                  <a:cubicBezTo>
                    <a:pt x="8356" y="368"/>
                    <a:pt x="8291" y="397"/>
                    <a:pt x="8233" y="433"/>
                  </a:cubicBezTo>
                  <a:cubicBezTo>
                    <a:pt x="8000" y="557"/>
                    <a:pt x="7775" y="702"/>
                    <a:pt x="7558" y="854"/>
                  </a:cubicBezTo>
                  <a:cubicBezTo>
                    <a:pt x="7550" y="847"/>
                    <a:pt x="7543" y="847"/>
                    <a:pt x="7543" y="840"/>
                  </a:cubicBezTo>
                  <a:cubicBezTo>
                    <a:pt x="7616" y="731"/>
                    <a:pt x="7688" y="615"/>
                    <a:pt x="7761" y="506"/>
                  </a:cubicBezTo>
                  <a:cubicBezTo>
                    <a:pt x="7819" y="419"/>
                    <a:pt x="7877" y="331"/>
                    <a:pt x="7913" y="230"/>
                  </a:cubicBezTo>
                  <a:cubicBezTo>
                    <a:pt x="7935" y="172"/>
                    <a:pt x="7942" y="92"/>
                    <a:pt x="7899" y="41"/>
                  </a:cubicBezTo>
                  <a:cubicBezTo>
                    <a:pt x="7871" y="13"/>
                    <a:pt x="7831" y="0"/>
                    <a:pt x="779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9590235" y="3828342"/>
              <a:ext cx="755658" cy="898557"/>
            </a:xfrm>
            <a:custGeom>
              <a:avLst/>
              <a:gdLst/>
              <a:ahLst/>
              <a:cxnLst/>
              <a:rect l="l" t="t" r="r" b="b"/>
              <a:pathLst>
                <a:path w="7457" h="8866" extrusionOk="0">
                  <a:moveTo>
                    <a:pt x="4414" y="0"/>
                  </a:moveTo>
                  <a:cubicBezTo>
                    <a:pt x="4400" y="0"/>
                    <a:pt x="4385" y="0"/>
                    <a:pt x="4371" y="1"/>
                  </a:cubicBezTo>
                  <a:cubicBezTo>
                    <a:pt x="3616" y="23"/>
                    <a:pt x="2861" y="52"/>
                    <a:pt x="2113" y="81"/>
                  </a:cubicBezTo>
                  <a:cubicBezTo>
                    <a:pt x="1692" y="95"/>
                    <a:pt x="1336" y="313"/>
                    <a:pt x="1060" y="618"/>
                  </a:cubicBezTo>
                  <a:cubicBezTo>
                    <a:pt x="951" y="734"/>
                    <a:pt x="850" y="872"/>
                    <a:pt x="763" y="1017"/>
                  </a:cubicBezTo>
                  <a:cubicBezTo>
                    <a:pt x="44" y="2208"/>
                    <a:pt x="58" y="3667"/>
                    <a:pt x="22" y="5417"/>
                  </a:cubicBezTo>
                  <a:cubicBezTo>
                    <a:pt x="0" y="6535"/>
                    <a:pt x="44" y="7696"/>
                    <a:pt x="29" y="8865"/>
                  </a:cubicBezTo>
                  <a:lnTo>
                    <a:pt x="7456" y="8720"/>
                  </a:lnTo>
                  <a:cubicBezTo>
                    <a:pt x="7369" y="7595"/>
                    <a:pt x="7412" y="6469"/>
                    <a:pt x="7347" y="5351"/>
                  </a:cubicBezTo>
                  <a:cubicBezTo>
                    <a:pt x="7289" y="4233"/>
                    <a:pt x="7108" y="3108"/>
                    <a:pt x="6650" y="2085"/>
                  </a:cubicBezTo>
                  <a:cubicBezTo>
                    <a:pt x="6418" y="1569"/>
                    <a:pt x="6113" y="1090"/>
                    <a:pt x="5736" y="676"/>
                  </a:cubicBezTo>
                  <a:cubicBezTo>
                    <a:pt x="5432" y="345"/>
                    <a:pt x="4897" y="0"/>
                    <a:pt x="4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9602698" y="3942961"/>
              <a:ext cx="332684" cy="504615"/>
            </a:xfrm>
            <a:custGeom>
              <a:avLst/>
              <a:gdLst/>
              <a:ahLst/>
              <a:cxnLst/>
              <a:rect l="l" t="t" r="r" b="b"/>
              <a:pathLst>
                <a:path w="3283" h="4979" extrusionOk="0">
                  <a:moveTo>
                    <a:pt x="1256" y="1"/>
                  </a:moveTo>
                  <a:cubicBezTo>
                    <a:pt x="1139" y="1"/>
                    <a:pt x="1022" y="23"/>
                    <a:pt x="916" y="75"/>
                  </a:cubicBezTo>
                  <a:cubicBezTo>
                    <a:pt x="720" y="169"/>
                    <a:pt x="574" y="344"/>
                    <a:pt x="458" y="532"/>
                  </a:cubicBezTo>
                  <a:cubicBezTo>
                    <a:pt x="1" y="1295"/>
                    <a:pt x="37" y="2253"/>
                    <a:pt x="211" y="3124"/>
                  </a:cubicBezTo>
                  <a:cubicBezTo>
                    <a:pt x="291" y="3531"/>
                    <a:pt x="407" y="3937"/>
                    <a:pt x="632" y="4278"/>
                  </a:cubicBezTo>
                  <a:cubicBezTo>
                    <a:pt x="857" y="4627"/>
                    <a:pt x="1206" y="4910"/>
                    <a:pt x="1612" y="4968"/>
                  </a:cubicBezTo>
                  <a:cubicBezTo>
                    <a:pt x="1663" y="4975"/>
                    <a:pt x="1714" y="4979"/>
                    <a:pt x="1765" y="4979"/>
                  </a:cubicBezTo>
                  <a:cubicBezTo>
                    <a:pt x="2235" y="4979"/>
                    <a:pt x="2685" y="4685"/>
                    <a:pt x="2934" y="4286"/>
                  </a:cubicBezTo>
                  <a:cubicBezTo>
                    <a:pt x="3217" y="3843"/>
                    <a:pt x="3282" y="3291"/>
                    <a:pt x="3239" y="2776"/>
                  </a:cubicBezTo>
                  <a:cubicBezTo>
                    <a:pt x="3166" y="1970"/>
                    <a:pt x="2832" y="1193"/>
                    <a:pt x="2302" y="591"/>
                  </a:cubicBezTo>
                  <a:cubicBezTo>
                    <a:pt x="2128" y="387"/>
                    <a:pt x="1925" y="206"/>
                    <a:pt x="1685" y="97"/>
                  </a:cubicBezTo>
                  <a:cubicBezTo>
                    <a:pt x="1552" y="36"/>
                    <a:pt x="1403" y="1"/>
                    <a:pt x="1256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9615974" y="3940125"/>
              <a:ext cx="305425" cy="463365"/>
            </a:xfrm>
            <a:custGeom>
              <a:avLst/>
              <a:gdLst/>
              <a:ahLst/>
              <a:cxnLst/>
              <a:rect l="l" t="t" r="r" b="b"/>
              <a:pathLst>
                <a:path w="3014" h="4572" extrusionOk="0">
                  <a:moveTo>
                    <a:pt x="1152" y="1"/>
                  </a:moveTo>
                  <a:cubicBezTo>
                    <a:pt x="1044" y="1"/>
                    <a:pt x="936" y="21"/>
                    <a:pt x="835" y="67"/>
                  </a:cubicBezTo>
                  <a:cubicBezTo>
                    <a:pt x="654" y="154"/>
                    <a:pt x="523" y="314"/>
                    <a:pt x="422" y="488"/>
                  </a:cubicBezTo>
                  <a:cubicBezTo>
                    <a:pt x="0" y="1185"/>
                    <a:pt x="30" y="2070"/>
                    <a:pt x="189" y="2869"/>
                  </a:cubicBezTo>
                  <a:cubicBezTo>
                    <a:pt x="269" y="3239"/>
                    <a:pt x="371" y="3617"/>
                    <a:pt x="574" y="3936"/>
                  </a:cubicBezTo>
                  <a:cubicBezTo>
                    <a:pt x="785" y="4248"/>
                    <a:pt x="1104" y="4510"/>
                    <a:pt x="1481" y="4561"/>
                  </a:cubicBezTo>
                  <a:cubicBezTo>
                    <a:pt x="1531" y="4568"/>
                    <a:pt x="1581" y="4572"/>
                    <a:pt x="1630" y="4572"/>
                  </a:cubicBezTo>
                  <a:cubicBezTo>
                    <a:pt x="2058" y="4572"/>
                    <a:pt x="2466" y="4301"/>
                    <a:pt x="2694" y="3936"/>
                  </a:cubicBezTo>
                  <a:cubicBezTo>
                    <a:pt x="2955" y="3530"/>
                    <a:pt x="3013" y="3029"/>
                    <a:pt x="2970" y="2550"/>
                  </a:cubicBezTo>
                  <a:cubicBezTo>
                    <a:pt x="2904" y="1809"/>
                    <a:pt x="2599" y="1098"/>
                    <a:pt x="2113" y="539"/>
                  </a:cubicBezTo>
                  <a:cubicBezTo>
                    <a:pt x="1953" y="357"/>
                    <a:pt x="1765" y="190"/>
                    <a:pt x="1547" y="89"/>
                  </a:cubicBezTo>
                  <a:cubicBezTo>
                    <a:pt x="1422" y="32"/>
                    <a:pt x="1287" y="1"/>
                    <a:pt x="1152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9592463" y="4664939"/>
              <a:ext cx="751909" cy="36080"/>
            </a:xfrm>
            <a:custGeom>
              <a:avLst/>
              <a:gdLst/>
              <a:ahLst/>
              <a:cxnLst/>
              <a:rect l="l" t="t" r="r" b="b"/>
              <a:pathLst>
                <a:path w="7420" h="356" extrusionOk="0">
                  <a:moveTo>
                    <a:pt x="7347" y="0"/>
                  </a:moveTo>
                  <a:cubicBezTo>
                    <a:pt x="4929" y="8"/>
                    <a:pt x="2483" y="80"/>
                    <a:pt x="66" y="218"/>
                  </a:cubicBezTo>
                  <a:cubicBezTo>
                    <a:pt x="29" y="225"/>
                    <a:pt x="0" y="254"/>
                    <a:pt x="0" y="291"/>
                  </a:cubicBezTo>
                  <a:cubicBezTo>
                    <a:pt x="7" y="327"/>
                    <a:pt x="36" y="356"/>
                    <a:pt x="73" y="356"/>
                  </a:cubicBezTo>
                  <a:cubicBezTo>
                    <a:pt x="2483" y="218"/>
                    <a:pt x="4929" y="145"/>
                    <a:pt x="7347" y="138"/>
                  </a:cubicBezTo>
                  <a:cubicBezTo>
                    <a:pt x="7390" y="138"/>
                    <a:pt x="7420" y="109"/>
                    <a:pt x="7420" y="66"/>
                  </a:cubicBezTo>
                  <a:cubicBezTo>
                    <a:pt x="7420" y="29"/>
                    <a:pt x="7383" y="0"/>
                    <a:pt x="7347" y="0"/>
                  </a:cubicBezTo>
                  <a:close/>
                </a:path>
              </a:pathLst>
            </a:custGeom>
            <a:solidFill>
              <a:srgbClr val="32495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9788138" y="3664366"/>
              <a:ext cx="384872" cy="406408"/>
            </a:xfrm>
            <a:custGeom>
              <a:avLst/>
              <a:gdLst/>
              <a:ahLst/>
              <a:cxnLst/>
              <a:rect l="l" t="t" r="r" b="b"/>
              <a:pathLst>
                <a:path w="3798" h="4010" extrusionOk="0">
                  <a:moveTo>
                    <a:pt x="813" y="0"/>
                  </a:moveTo>
                  <a:lnTo>
                    <a:pt x="813" y="1779"/>
                  </a:lnTo>
                  <a:cubicBezTo>
                    <a:pt x="683" y="1786"/>
                    <a:pt x="552" y="1801"/>
                    <a:pt x="429" y="1822"/>
                  </a:cubicBezTo>
                  <a:cubicBezTo>
                    <a:pt x="327" y="1837"/>
                    <a:pt x="233" y="1851"/>
                    <a:pt x="153" y="1895"/>
                  </a:cubicBezTo>
                  <a:cubicBezTo>
                    <a:pt x="66" y="1946"/>
                    <a:pt x="0" y="2033"/>
                    <a:pt x="0" y="2127"/>
                  </a:cubicBezTo>
                  <a:cubicBezTo>
                    <a:pt x="0" y="2229"/>
                    <a:pt x="80" y="2316"/>
                    <a:pt x="153" y="2389"/>
                  </a:cubicBezTo>
                  <a:cubicBezTo>
                    <a:pt x="625" y="2860"/>
                    <a:pt x="1140" y="3274"/>
                    <a:pt x="1699" y="3644"/>
                  </a:cubicBezTo>
                  <a:cubicBezTo>
                    <a:pt x="1946" y="3804"/>
                    <a:pt x="2207" y="3957"/>
                    <a:pt x="2498" y="4000"/>
                  </a:cubicBezTo>
                  <a:cubicBezTo>
                    <a:pt x="2545" y="4007"/>
                    <a:pt x="2593" y="4010"/>
                    <a:pt x="2640" y="4010"/>
                  </a:cubicBezTo>
                  <a:cubicBezTo>
                    <a:pt x="3066" y="4010"/>
                    <a:pt x="3483" y="3754"/>
                    <a:pt x="3659" y="3369"/>
                  </a:cubicBezTo>
                  <a:cubicBezTo>
                    <a:pt x="3797" y="3056"/>
                    <a:pt x="3790" y="2679"/>
                    <a:pt x="3601" y="2396"/>
                  </a:cubicBezTo>
                  <a:cubicBezTo>
                    <a:pt x="3340" y="1982"/>
                    <a:pt x="2810" y="1844"/>
                    <a:pt x="2323" y="1793"/>
                  </a:cubicBezTo>
                  <a:lnTo>
                    <a:pt x="2309" y="1793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9870522" y="3664367"/>
              <a:ext cx="151597" cy="170772"/>
            </a:xfrm>
            <a:custGeom>
              <a:avLst/>
              <a:gdLst/>
              <a:ahLst/>
              <a:cxnLst/>
              <a:rect l="l" t="t" r="r" b="b"/>
              <a:pathLst>
                <a:path w="1496" h="1685" extrusionOk="0">
                  <a:moveTo>
                    <a:pt x="0" y="0"/>
                  </a:moveTo>
                  <a:lnTo>
                    <a:pt x="0" y="1024"/>
                  </a:lnTo>
                  <a:cubicBezTo>
                    <a:pt x="385" y="1416"/>
                    <a:pt x="930" y="1634"/>
                    <a:pt x="1496" y="1684"/>
                  </a:cubicBezTo>
                  <a:lnTo>
                    <a:pt x="1496" y="0"/>
                  </a:lnTo>
                  <a:close/>
                </a:path>
              </a:pathLst>
            </a:custGeom>
            <a:solidFill>
              <a:srgbClr val="000000">
                <a:alpha val="1295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9" name="Google Shape;359;p35"/>
            <p:cNvSpPr/>
            <p:nvPr/>
          </p:nvSpPr>
          <p:spPr>
            <a:xfrm rot="2981798">
              <a:off x="9364985" y="4160994"/>
              <a:ext cx="1006467" cy="559147"/>
            </a:xfrm>
            <a:custGeom>
              <a:avLst/>
              <a:gdLst/>
              <a:ahLst/>
              <a:cxnLst/>
              <a:rect l="l" t="t" r="r" b="b"/>
              <a:pathLst>
                <a:path w="9932" h="5517" extrusionOk="0">
                  <a:moveTo>
                    <a:pt x="1243" y="0"/>
                  </a:moveTo>
                  <a:cubicBezTo>
                    <a:pt x="1024" y="0"/>
                    <a:pt x="813" y="76"/>
                    <a:pt x="603" y="237"/>
                  </a:cubicBezTo>
                  <a:cubicBezTo>
                    <a:pt x="385" y="404"/>
                    <a:pt x="262" y="818"/>
                    <a:pt x="175" y="1080"/>
                  </a:cubicBezTo>
                  <a:cubicBezTo>
                    <a:pt x="1" y="1580"/>
                    <a:pt x="146" y="2139"/>
                    <a:pt x="378" y="2619"/>
                  </a:cubicBezTo>
                  <a:cubicBezTo>
                    <a:pt x="923" y="3773"/>
                    <a:pt x="1932" y="4702"/>
                    <a:pt x="3130" y="5152"/>
                  </a:cubicBezTo>
                  <a:cubicBezTo>
                    <a:pt x="3840" y="5417"/>
                    <a:pt x="4594" y="5516"/>
                    <a:pt x="5355" y="5516"/>
                  </a:cubicBezTo>
                  <a:cubicBezTo>
                    <a:pt x="5907" y="5516"/>
                    <a:pt x="6462" y="5464"/>
                    <a:pt x="7006" y="5384"/>
                  </a:cubicBezTo>
                  <a:cubicBezTo>
                    <a:pt x="7297" y="5341"/>
                    <a:pt x="7594" y="5283"/>
                    <a:pt x="7841" y="5130"/>
                  </a:cubicBezTo>
                  <a:cubicBezTo>
                    <a:pt x="7870" y="5181"/>
                    <a:pt x="7906" y="5225"/>
                    <a:pt x="7964" y="5261"/>
                  </a:cubicBezTo>
                  <a:cubicBezTo>
                    <a:pt x="8071" y="5334"/>
                    <a:pt x="8208" y="5371"/>
                    <a:pt x="8342" y="5371"/>
                  </a:cubicBezTo>
                  <a:cubicBezTo>
                    <a:pt x="8354" y="5371"/>
                    <a:pt x="8366" y="5371"/>
                    <a:pt x="8378" y="5370"/>
                  </a:cubicBezTo>
                  <a:cubicBezTo>
                    <a:pt x="8545" y="5370"/>
                    <a:pt x="8792" y="5305"/>
                    <a:pt x="8894" y="5167"/>
                  </a:cubicBezTo>
                  <a:cubicBezTo>
                    <a:pt x="8960" y="5073"/>
                    <a:pt x="9031" y="5040"/>
                    <a:pt x="9107" y="5040"/>
                  </a:cubicBezTo>
                  <a:cubicBezTo>
                    <a:pt x="9172" y="5040"/>
                    <a:pt x="9241" y="5064"/>
                    <a:pt x="9315" y="5094"/>
                  </a:cubicBezTo>
                  <a:cubicBezTo>
                    <a:pt x="9393" y="5120"/>
                    <a:pt x="9460" y="5154"/>
                    <a:pt x="9519" y="5154"/>
                  </a:cubicBezTo>
                  <a:cubicBezTo>
                    <a:pt x="9559" y="5154"/>
                    <a:pt x="9595" y="5138"/>
                    <a:pt x="9627" y="5094"/>
                  </a:cubicBezTo>
                  <a:cubicBezTo>
                    <a:pt x="9707" y="5000"/>
                    <a:pt x="9598" y="4876"/>
                    <a:pt x="9503" y="4782"/>
                  </a:cubicBezTo>
                  <a:lnTo>
                    <a:pt x="9503" y="4782"/>
                  </a:lnTo>
                  <a:cubicBezTo>
                    <a:pt x="9555" y="4794"/>
                    <a:pt x="9618" y="4805"/>
                    <a:pt x="9678" y="4805"/>
                  </a:cubicBezTo>
                  <a:cubicBezTo>
                    <a:pt x="9760" y="4805"/>
                    <a:pt x="9834" y="4784"/>
                    <a:pt x="9859" y="4717"/>
                  </a:cubicBezTo>
                  <a:cubicBezTo>
                    <a:pt x="9895" y="4600"/>
                    <a:pt x="9750" y="4506"/>
                    <a:pt x="9605" y="4463"/>
                  </a:cubicBezTo>
                  <a:cubicBezTo>
                    <a:pt x="9653" y="4463"/>
                    <a:pt x="9702" y="4469"/>
                    <a:pt x="9746" y="4469"/>
                  </a:cubicBezTo>
                  <a:cubicBezTo>
                    <a:pt x="9768" y="4469"/>
                    <a:pt x="9789" y="4467"/>
                    <a:pt x="9808" y="4463"/>
                  </a:cubicBezTo>
                  <a:cubicBezTo>
                    <a:pt x="9903" y="4441"/>
                    <a:pt x="9932" y="4325"/>
                    <a:pt x="9866" y="4259"/>
                  </a:cubicBezTo>
                  <a:cubicBezTo>
                    <a:pt x="9743" y="4121"/>
                    <a:pt x="9562" y="4041"/>
                    <a:pt x="9380" y="4020"/>
                  </a:cubicBezTo>
                  <a:cubicBezTo>
                    <a:pt x="9341" y="4016"/>
                    <a:pt x="9303" y="4015"/>
                    <a:pt x="9264" y="4015"/>
                  </a:cubicBezTo>
                  <a:cubicBezTo>
                    <a:pt x="9065" y="4015"/>
                    <a:pt x="8871" y="4058"/>
                    <a:pt x="8676" y="4107"/>
                  </a:cubicBezTo>
                  <a:cubicBezTo>
                    <a:pt x="8647" y="4110"/>
                    <a:pt x="8616" y="4116"/>
                    <a:pt x="8587" y="4116"/>
                  </a:cubicBezTo>
                  <a:cubicBezTo>
                    <a:pt x="8558" y="4116"/>
                    <a:pt x="8531" y="4110"/>
                    <a:pt x="8509" y="4092"/>
                  </a:cubicBezTo>
                  <a:cubicBezTo>
                    <a:pt x="8451" y="4049"/>
                    <a:pt x="8465" y="3954"/>
                    <a:pt x="8509" y="3904"/>
                  </a:cubicBezTo>
                  <a:cubicBezTo>
                    <a:pt x="8560" y="3853"/>
                    <a:pt x="8625" y="3824"/>
                    <a:pt x="8690" y="3795"/>
                  </a:cubicBezTo>
                  <a:cubicBezTo>
                    <a:pt x="8756" y="3758"/>
                    <a:pt x="8821" y="3715"/>
                    <a:pt x="8836" y="3649"/>
                  </a:cubicBezTo>
                  <a:cubicBezTo>
                    <a:pt x="8865" y="3555"/>
                    <a:pt x="8777" y="3453"/>
                    <a:pt x="8683" y="3432"/>
                  </a:cubicBezTo>
                  <a:cubicBezTo>
                    <a:pt x="8664" y="3427"/>
                    <a:pt x="8645" y="3425"/>
                    <a:pt x="8625" y="3425"/>
                  </a:cubicBezTo>
                  <a:cubicBezTo>
                    <a:pt x="8548" y="3425"/>
                    <a:pt x="8471" y="3456"/>
                    <a:pt x="8407" y="3497"/>
                  </a:cubicBezTo>
                  <a:cubicBezTo>
                    <a:pt x="8211" y="3613"/>
                    <a:pt x="8066" y="3809"/>
                    <a:pt x="7979" y="4005"/>
                  </a:cubicBezTo>
                  <a:cubicBezTo>
                    <a:pt x="7935" y="4100"/>
                    <a:pt x="7899" y="4194"/>
                    <a:pt x="7863" y="4281"/>
                  </a:cubicBezTo>
                  <a:cubicBezTo>
                    <a:pt x="7784" y="4285"/>
                    <a:pt x="7705" y="4287"/>
                    <a:pt x="7626" y="4287"/>
                  </a:cubicBezTo>
                  <a:cubicBezTo>
                    <a:pt x="6215" y="4287"/>
                    <a:pt x="4804" y="3678"/>
                    <a:pt x="3855" y="2626"/>
                  </a:cubicBezTo>
                  <a:cubicBezTo>
                    <a:pt x="3405" y="2125"/>
                    <a:pt x="3064" y="1544"/>
                    <a:pt x="2701" y="985"/>
                  </a:cubicBezTo>
                  <a:cubicBezTo>
                    <a:pt x="2512" y="695"/>
                    <a:pt x="2099" y="303"/>
                    <a:pt x="1786" y="143"/>
                  </a:cubicBezTo>
                  <a:cubicBezTo>
                    <a:pt x="1599" y="49"/>
                    <a:pt x="1419" y="0"/>
                    <a:pt x="124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0" name="Google Shape;360;p35"/>
            <p:cNvSpPr/>
            <p:nvPr/>
          </p:nvSpPr>
          <p:spPr>
            <a:xfrm rot="524525">
              <a:off x="9332660" y="2280090"/>
              <a:ext cx="1550977" cy="991917"/>
            </a:xfrm>
            <a:custGeom>
              <a:avLst/>
              <a:gdLst/>
              <a:ahLst/>
              <a:cxnLst/>
              <a:rect l="l" t="t" r="r" b="b"/>
              <a:pathLst>
                <a:path w="8748" h="6509" extrusionOk="0">
                  <a:moveTo>
                    <a:pt x="5129" y="1"/>
                  </a:moveTo>
                  <a:cubicBezTo>
                    <a:pt x="4305" y="1"/>
                    <a:pt x="3450" y="243"/>
                    <a:pt x="3093" y="1011"/>
                  </a:cubicBezTo>
                  <a:cubicBezTo>
                    <a:pt x="2838" y="788"/>
                    <a:pt x="2642" y="731"/>
                    <a:pt x="2419" y="731"/>
                  </a:cubicBezTo>
                  <a:cubicBezTo>
                    <a:pt x="2235" y="731"/>
                    <a:pt x="2033" y="770"/>
                    <a:pt x="1764" y="786"/>
                  </a:cubicBezTo>
                  <a:cubicBezTo>
                    <a:pt x="1662" y="793"/>
                    <a:pt x="1401" y="902"/>
                    <a:pt x="1365" y="1004"/>
                  </a:cubicBezTo>
                  <a:cubicBezTo>
                    <a:pt x="1322" y="1154"/>
                    <a:pt x="1498" y="1262"/>
                    <a:pt x="1642" y="1300"/>
                  </a:cubicBezTo>
                  <a:lnTo>
                    <a:pt x="1642" y="1300"/>
                  </a:lnTo>
                  <a:cubicBezTo>
                    <a:pt x="1544" y="1275"/>
                    <a:pt x="1444" y="1263"/>
                    <a:pt x="1344" y="1263"/>
                  </a:cubicBezTo>
                  <a:cubicBezTo>
                    <a:pt x="1045" y="1263"/>
                    <a:pt x="748" y="1372"/>
                    <a:pt x="515" y="1577"/>
                  </a:cubicBezTo>
                  <a:cubicBezTo>
                    <a:pt x="203" y="1846"/>
                    <a:pt x="7" y="2274"/>
                    <a:pt x="7" y="2710"/>
                  </a:cubicBezTo>
                  <a:cubicBezTo>
                    <a:pt x="227" y="2585"/>
                    <a:pt x="472" y="2519"/>
                    <a:pt x="716" y="2519"/>
                  </a:cubicBezTo>
                  <a:cubicBezTo>
                    <a:pt x="771" y="2519"/>
                    <a:pt x="825" y="2522"/>
                    <a:pt x="878" y="2528"/>
                  </a:cubicBezTo>
                  <a:cubicBezTo>
                    <a:pt x="508" y="2797"/>
                    <a:pt x="109" y="3116"/>
                    <a:pt x="29" y="3588"/>
                  </a:cubicBezTo>
                  <a:cubicBezTo>
                    <a:pt x="0" y="3799"/>
                    <a:pt x="36" y="4017"/>
                    <a:pt x="80" y="4227"/>
                  </a:cubicBezTo>
                  <a:cubicBezTo>
                    <a:pt x="240" y="4989"/>
                    <a:pt x="436" y="5744"/>
                    <a:pt x="675" y="6478"/>
                  </a:cubicBezTo>
                  <a:cubicBezTo>
                    <a:pt x="1371" y="6497"/>
                    <a:pt x="2037" y="6509"/>
                    <a:pt x="2688" y="6509"/>
                  </a:cubicBezTo>
                  <a:cubicBezTo>
                    <a:pt x="4447" y="6509"/>
                    <a:pt x="6101" y="6424"/>
                    <a:pt x="7971" y="6180"/>
                  </a:cubicBezTo>
                  <a:cubicBezTo>
                    <a:pt x="7949" y="5381"/>
                    <a:pt x="8465" y="4474"/>
                    <a:pt x="8654" y="3697"/>
                  </a:cubicBezTo>
                  <a:cubicBezTo>
                    <a:pt x="8697" y="3516"/>
                    <a:pt x="8748" y="3334"/>
                    <a:pt x="8726" y="3153"/>
                  </a:cubicBezTo>
                  <a:cubicBezTo>
                    <a:pt x="8675" y="2841"/>
                    <a:pt x="8421" y="2616"/>
                    <a:pt x="8174" y="2449"/>
                  </a:cubicBezTo>
                  <a:cubicBezTo>
                    <a:pt x="8283" y="2093"/>
                    <a:pt x="8080" y="1694"/>
                    <a:pt x="7782" y="1490"/>
                  </a:cubicBezTo>
                  <a:cubicBezTo>
                    <a:pt x="7492" y="1287"/>
                    <a:pt x="7129" y="1236"/>
                    <a:pt x="6781" y="1193"/>
                  </a:cubicBezTo>
                  <a:cubicBezTo>
                    <a:pt x="6841" y="1140"/>
                    <a:pt x="6914" y="1126"/>
                    <a:pt x="6992" y="1126"/>
                  </a:cubicBezTo>
                  <a:cubicBezTo>
                    <a:pt x="7066" y="1126"/>
                    <a:pt x="7143" y="1138"/>
                    <a:pt x="7216" y="1142"/>
                  </a:cubicBezTo>
                  <a:cubicBezTo>
                    <a:pt x="7220" y="1142"/>
                    <a:pt x="7225" y="1142"/>
                    <a:pt x="7229" y="1142"/>
                  </a:cubicBezTo>
                  <a:cubicBezTo>
                    <a:pt x="7372" y="1142"/>
                    <a:pt x="7549" y="1028"/>
                    <a:pt x="7499" y="880"/>
                  </a:cubicBezTo>
                  <a:cubicBezTo>
                    <a:pt x="7477" y="808"/>
                    <a:pt x="7405" y="764"/>
                    <a:pt x="7340" y="735"/>
                  </a:cubicBezTo>
                  <a:cubicBezTo>
                    <a:pt x="6916" y="541"/>
                    <a:pt x="6456" y="443"/>
                    <a:pt x="5996" y="443"/>
                  </a:cubicBezTo>
                  <a:cubicBezTo>
                    <a:pt x="5715" y="443"/>
                    <a:pt x="5434" y="479"/>
                    <a:pt x="5162" y="554"/>
                  </a:cubicBezTo>
                  <a:cubicBezTo>
                    <a:pt x="5350" y="438"/>
                    <a:pt x="5546" y="321"/>
                    <a:pt x="5735" y="213"/>
                  </a:cubicBezTo>
                  <a:cubicBezTo>
                    <a:pt x="5771" y="184"/>
                    <a:pt x="5822" y="147"/>
                    <a:pt x="5808" y="96"/>
                  </a:cubicBezTo>
                  <a:cubicBezTo>
                    <a:pt x="5800" y="53"/>
                    <a:pt x="5750" y="38"/>
                    <a:pt x="5706" y="38"/>
                  </a:cubicBezTo>
                  <a:cubicBezTo>
                    <a:pt x="5520" y="15"/>
                    <a:pt x="5325" y="1"/>
                    <a:pt x="5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1" name="Google Shape;361;p35"/>
            <p:cNvSpPr/>
            <p:nvPr/>
          </p:nvSpPr>
          <p:spPr>
            <a:xfrm rot="524525">
              <a:off x="9381485" y="2685228"/>
              <a:ext cx="1319430" cy="1111392"/>
            </a:xfrm>
            <a:custGeom>
              <a:avLst/>
              <a:gdLst/>
              <a:ahLst/>
              <a:cxnLst/>
              <a:rect l="l" t="t" r="r" b="b"/>
              <a:pathLst>
                <a:path w="7442" h="7293" extrusionOk="0">
                  <a:moveTo>
                    <a:pt x="3493" y="1"/>
                  </a:moveTo>
                  <a:cubicBezTo>
                    <a:pt x="3322" y="1"/>
                    <a:pt x="3129" y="26"/>
                    <a:pt x="3018" y="26"/>
                  </a:cubicBezTo>
                  <a:cubicBezTo>
                    <a:pt x="3009" y="26"/>
                    <a:pt x="3000" y="26"/>
                    <a:pt x="2992" y="25"/>
                  </a:cubicBezTo>
                  <a:cubicBezTo>
                    <a:pt x="2943" y="24"/>
                    <a:pt x="2895" y="23"/>
                    <a:pt x="2846" y="23"/>
                  </a:cubicBezTo>
                  <a:cubicBezTo>
                    <a:pt x="2458" y="23"/>
                    <a:pt x="2067" y="74"/>
                    <a:pt x="1692" y="178"/>
                  </a:cubicBezTo>
                  <a:cubicBezTo>
                    <a:pt x="1083" y="345"/>
                    <a:pt x="451" y="693"/>
                    <a:pt x="255" y="1296"/>
                  </a:cubicBezTo>
                  <a:cubicBezTo>
                    <a:pt x="117" y="1688"/>
                    <a:pt x="197" y="2123"/>
                    <a:pt x="219" y="2537"/>
                  </a:cubicBezTo>
                  <a:cubicBezTo>
                    <a:pt x="255" y="3452"/>
                    <a:pt x="1" y="4395"/>
                    <a:pt x="269" y="5274"/>
                  </a:cubicBezTo>
                  <a:cubicBezTo>
                    <a:pt x="487" y="5956"/>
                    <a:pt x="1017" y="6523"/>
                    <a:pt x="1656" y="6842"/>
                  </a:cubicBezTo>
                  <a:cubicBezTo>
                    <a:pt x="2266" y="7140"/>
                    <a:pt x="2963" y="7278"/>
                    <a:pt x="3689" y="7292"/>
                  </a:cubicBezTo>
                  <a:lnTo>
                    <a:pt x="3754" y="7292"/>
                  </a:lnTo>
                  <a:cubicBezTo>
                    <a:pt x="4480" y="7278"/>
                    <a:pt x="5170" y="7140"/>
                    <a:pt x="5779" y="6842"/>
                  </a:cubicBezTo>
                  <a:cubicBezTo>
                    <a:pt x="6426" y="6523"/>
                    <a:pt x="6956" y="5956"/>
                    <a:pt x="7166" y="5274"/>
                  </a:cubicBezTo>
                  <a:cubicBezTo>
                    <a:pt x="7442" y="4395"/>
                    <a:pt x="7188" y="3452"/>
                    <a:pt x="7224" y="2537"/>
                  </a:cubicBezTo>
                  <a:cubicBezTo>
                    <a:pt x="7246" y="2123"/>
                    <a:pt x="7319" y="1688"/>
                    <a:pt x="7188" y="1296"/>
                  </a:cubicBezTo>
                  <a:cubicBezTo>
                    <a:pt x="6985" y="693"/>
                    <a:pt x="6360" y="345"/>
                    <a:pt x="5750" y="178"/>
                  </a:cubicBezTo>
                  <a:cubicBezTo>
                    <a:pt x="5376" y="74"/>
                    <a:pt x="4985" y="23"/>
                    <a:pt x="4591" y="23"/>
                  </a:cubicBezTo>
                  <a:cubicBezTo>
                    <a:pt x="4542" y="23"/>
                    <a:pt x="4493" y="24"/>
                    <a:pt x="4444" y="25"/>
                  </a:cubicBezTo>
                  <a:cubicBezTo>
                    <a:pt x="4436" y="26"/>
                    <a:pt x="4427" y="26"/>
                    <a:pt x="4418" y="26"/>
                  </a:cubicBezTo>
                  <a:cubicBezTo>
                    <a:pt x="4311" y="26"/>
                    <a:pt x="4120" y="1"/>
                    <a:pt x="3948" y="1"/>
                  </a:cubicBezTo>
                  <a:cubicBezTo>
                    <a:pt x="3862" y="1"/>
                    <a:pt x="3781" y="7"/>
                    <a:pt x="3718" y="25"/>
                  </a:cubicBezTo>
                  <a:cubicBezTo>
                    <a:pt x="3656" y="7"/>
                    <a:pt x="3577" y="1"/>
                    <a:pt x="3493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35"/>
            <p:cNvSpPr/>
            <p:nvPr/>
          </p:nvSpPr>
          <p:spPr>
            <a:xfrm rot="524525">
              <a:off x="9282870" y="3055535"/>
              <a:ext cx="215059" cy="274763"/>
            </a:xfrm>
            <a:custGeom>
              <a:avLst/>
              <a:gdLst/>
              <a:ahLst/>
              <a:cxnLst/>
              <a:rect l="l" t="t" r="r" b="b"/>
              <a:pathLst>
                <a:path w="1213" h="1803" extrusionOk="0">
                  <a:moveTo>
                    <a:pt x="476" y="1"/>
                  </a:moveTo>
                  <a:cubicBezTo>
                    <a:pt x="458" y="1"/>
                    <a:pt x="440" y="2"/>
                    <a:pt x="421" y="6"/>
                  </a:cubicBezTo>
                  <a:cubicBezTo>
                    <a:pt x="233" y="35"/>
                    <a:pt x="124" y="245"/>
                    <a:pt x="80" y="434"/>
                  </a:cubicBezTo>
                  <a:cubicBezTo>
                    <a:pt x="0" y="783"/>
                    <a:pt x="58" y="1167"/>
                    <a:pt x="240" y="1479"/>
                  </a:cubicBezTo>
                  <a:cubicBezTo>
                    <a:pt x="327" y="1625"/>
                    <a:pt x="465" y="1770"/>
                    <a:pt x="632" y="1799"/>
                  </a:cubicBezTo>
                  <a:cubicBezTo>
                    <a:pt x="649" y="1801"/>
                    <a:pt x="665" y="1802"/>
                    <a:pt x="682" y="1802"/>
                  </a:cubicBezTo>
                  <a:cubicBezTo>
                    <a:pt x="879" y="1802"/>
                    <a:pt x="1052" y="1646"/>
                    <a:pt x="1133" y="1465"/>
                  </a:cubicBezTo>
                  <a:cubicBezTo>
                    <a:pt x="1213" y="1269"/>
                    <a:pt x="1205" y="1044"/>
                    <a:pt x="1198" y="833"/>
                  </a:cubicBezTo>
                  <a:lnTo>
                    <a:pt x="951" y="383"/>
                  </a:lnTo>
                  <a:cubicBezTo>
                    <a:pt x="893" y="289"/>
                    <a:pt x="828" y="187"/>
                    <a:pt x="741" y="115"/>
                  </a:cubicBezTo>
                  <a:cubicBezTo>
                    <a:pt x="667" y="47"/>
                    <a:pt x="573" y="1"/>
                    <a:pt x="476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35"/>
            <p:cNvSpPr/>
            <p:nvPr/>
          </p:nvSpPr>
          <p:spPr>
            <a:xfrm rot="524525">
              <a:off x="9411744" y="2641690"/>
              <a:ext cx="244668" cy="430812"/>
            </a:xfrm>
            <a:custGeom>
              <a:avLst/>
              <a:gdLst/>
              <a:ahLst/>
              <a:cxnLst/>
              <a:rect l="l" t="t" r="r" b="b"/>
              <a:pathLst>
                <a:path w="1380" h="2827" extrusionOk="0">
                  <a:moveTo>
                    <a:pt x="1036" y="0"/>
                  </a:moveTo>
                  <a:cubicBezTo>
                    <a:pt x="738" y="0"/>
                    <a:pt x="453" y="197"/>
                    <a:pt x="290" y="452"/>
                  </a:cubicBezTo>
                  <a:cubicBezTo>
                    <a:pt x="102" y="750"/>
                    <a:pt x="58" y="1120"/>
                    <a:pt x="29" y="1469"/>
                  </a:cubicBezTo>
                  <a:cubicBezTo>
                    <a:pt x="0" y="1941"/>
                    <a:pt x="15" y="2441"/>
                    <a:pt x="283" y="2826"/>
                  </a:cubicBezTo>
                  <a:cubicBezTo>
                    <a:pt x="712" y="2543"/>
                    <a:pt x="828" y="1926"/>
                    <a:pt x="653" y="1440"/>
                  </a:cubicBezTo>
                  <a:lnTo>
                    <a:pt x="653" y="1440"/>
                  </a:lnTo>
                  <a:cubicBezTo>
                    <a:pt x="726" y="1534"/>
                    <a:pt x="762" y="1708"/>
                    <a:pt x="842" y="1817"/>
                  </a:cubicBezTo>
                  <a:cubicBezTo>
                    <a:pt x="896" y="1901"/>
                    <a:pt x="971" y="2006"/>
                    <a:pt x="1052" y="2006"/>
                  </a:cubicBezTo>
                  <a:cubicBezTo>
                    <a:pt x="1069" y="2006"/>
                    <a:pt x="1086" y="2001"/>
                    <a:pt x="1104" y="1991"/>
                  </a:cubicBezTo>
                  <a:cubicBezTo>
                    <a:pt x="1162" y="1962"/>
                    <a:pt x="1183" y="1897"/>
                    <a:pt x="1198" y="1839"/>
                  </a:cubicBezTo>
                  <a:cubicBezTo>
                    <a:pt x="1379" y="1251"/>
                    <a:pt x="1372" y="605"/>
                    <a:pt x="1183" y="17"/>
                  </a:cubicBezTo>
                  <a:cubicBezTo>
                    <a:pt x="1134" y="5"/>
                    <a:pt x="1085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4" name="Google Shape;364;p35"/>
            <p:cNvSpPr/>
            <p:nvPr/>
          </p:nvSpPr>
          <p:spPr>
            <a:xfrm rot="524525">
              <a:off x="9645036" y="2628007"/>
              <a:ext cx="1103131" cy="206948"/>
            </a:xfrm>
            <a:custGeom>
              <a:avLst/>
              <a:gdLst/>
              <a:ahLst/>
              <a:cxnLst/>
              <a:rect l="l" t="t" r="r" b="b"/>
              <a:pathLst>
                <a:path w="6222" h="1358" extrusionOk="0">
                  <a:moveTo>
                    <a:pt x="2882" y="0"/>
                  </a:moveTo>
                  <a:cubicBezTo>
                    <a:pt x="2792" y="0"/>
                    <a:pt x="2703" y="1"/>
                    <a:pt x="2614" y="4"/>
                  </a:cubicBezTo>
                  <a:cubicBezTo>
                    <a:pt x="2142" y="18"/>
                    <a:pt x="1663" y="55"/>
                    <a:pt x="1205" y="192"/>
                  </a:cubicBezTo>
                  <a:cubicBezTo>
                    <a:pt x="755" y="338"/>
                    <a:pt x="319" y="584"/>
                    <a:pt x="22" y="955"/>
                  </a:cubicBezTo>
                  <a:cubicBezTo>
                    <a:pt x="0" y="984"/>
                    <a:pt x="523" y="1093"/>
                    <a:pt x="559" y="1093"/>
                  </a:cubicBezTo>
                  <a:cubicBezTo>
                    <a:pt x="1162" y="1151"/>
                    <a:pt x="1786" y="1209"/>
                    <a:pt x="2396" y="1274"/>
                  </a:cubicBezTo>
                  <a:cubicBezTo>
                    <a:pt x="2545" y="1289"/>
                    <a:pt x="2851" y="1358"/>
                    <a:pt x="3124" y="1358"/>
                  </a:cubicBezTo>
                  <a:cubicBezTo>
                    <a:pt x="3398" y="1358"/>
                    <a:pt x="3637" y="1289"/>
                    <a:pt x="3652" y="1027"/>
                  </a:cubicBezTo>
                  <a:cubicBezTo>
                    <a:pt x="3656" y="984"/>
                    <a:pt x="3646" y="942"/>
                    <a:pt x="3626" y="906"/>
                  </a:cubicBezTo>
                  <a:lnTo>
                    <a:pt x="3626" y="906"/>
                  </a:lnTo>
                  <a:cubicBezTo>
                    <a:pt x="4026" y="1059"/>
                    <a:pt x="4454" y="1141"/>
                    <a:pt x="4881" y="1141"/>
                  </a:cubicBezTo>
                  <a:cubicBezTo>
                    <a:pt x="4939" y="1141"/>
                    <a:pt x="4996" y="1139"/>
                    <a:pt x="5053" y="1136"/>
                  </a:cubicBezTo>
                  <a:cubicBezTo>
                    <a:pt x="5040" y="1067"/>
                    <a:pt x="5007" y="1000"/>
                    <a:pt x="4960" y="944"/>
                  </a:cubicBezTo>
                  <a:lnTo>
                    <a:pt x="4960" y="944"/>
                  </a:lnTo>
                  <a:cubicBezTo>
                    <a:pt x="5339" y="1171"/>
                    <a:pt x="5778" y="1306"/>
                    <a:pt x="6222" y="1318"/>
                  </a:cubicBezTo>
                  <a:cubicBezTo>
                    <a:pt x="6163" y="1085"/>
                    <a:pt x="5975" y="904"/>
                    <a:pt x="5779" y="759"/>
                  </a:cubicBezTo>
                  <a:cubicBezTo>
                    <a:pt x="4958" y="165"/>
                    <a:pt x="3909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5" name="Google Shape;365;p35"/>
            <p:cNvSpPr/>
            <p:nvPr/>
          </p:nvSpPr>
          <p:spPr>
            <a:xfrm rot="524525">
              <a:off x="9890230" y="3145784"/>
              <a:ext cx="73578" cy="111856"/>
            </a:xfrm>
            <a:custGeom>
              <a:avLst/>
              <a:gdLst/>
              <a:ahLst/>
              <a:cxnLst/>
              <a:rect l="l" t="t" r="r" b="b"/>
              <a:pathLst>
                <a:path w="415" h="734" extrusionOk="0">
                  <a:moveTo>
                    <a:pt x="211" y="1"/>
                  </a:moveTo>
                  <a:cubicBezTo>
                    <a:pt x="95" y="1"/>
                    <a:pt x="8" y="160"/>
                    <a:pt x="0" y="364"/>
                  </a:cubicBezTo>
                  <a:cubicBezTo>
                    <a:pt x="0" y="567"/>
                    <a:pt x="87" y="734"/>
                    <a:pt x="204" y="734"/>
                  </a:cubicBezTo>
                  <a:cubicBezTo>
                    <a:pt x="320" y="734"/>
                    <a:pt x="407" y="567"/>
                    <a:pt x="414" y="371"/>
                  </a:cubicBezTo>
                  <a:cubicBezTo>
                    <a:pt x="414" y="168"/>
                    <a:pt x="3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35"/>
            <p:cNvSpPr/>
            <p:nvPr/>
          </p:nvSpPr>
          <p:spPr>
            <a:xfrm rot="524525">
              <a:off x="10373297" y="3174143"/>
              <a:ext cx="73401" cy="112008"/>
            </a:xfrm>
            <a:custGeom>
              <a:avLst/>
              <a:gdLst/>
              <a:ahLst/>
              <a:cxnLst/>
              <a:rect l="l" t="t" r="r" b="b"/>
              <a:pathLst>
                <a:path w="414" h="735" extrusionOk="0">
                  <a:moveTo>
                    <a:pt x="211" y="1"/>
                  </a:moveTo>
                  <a:cubicBezTo>
                    <a:pt x="102" y="1"/>
                    <a:pt x="7" y="161"/>
                    <a:pt x="7" y="364"/>
                  </a:cubicBezTo>
                  <a:cubicBezTo>
                    <a:pt x="0" y="567"/>
                    <a:pt x="95" y="734"/>
                    <a:pt x="203" y="734"/>
                  </a:cubicBezTo>
                  <a:cubicBezTo>
                    <a:pt x="320" y="734"/>
                    <a:pt x="414" y="574"/>
                    <a:pt x="414" y="371"/>
                  </a:cubicBezTo>
                  <a:cubicBezTo>
                    <a:pt x="414" y="168"/>
                    <a:pt x="3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7" name="Google Shape;367;p35"/>
            <p:cNvSpPr/>
            <p:nvPr/>
          </p:nvSpPr>
          <p:spPr>
            <a:xfrm rot="524525">
              <a:off x="10349312" y="3004504"/>
              <a:ext cx="216478" cy="71015"/>
            </a:xfrm>
            <a:custGeom>
              <a:avLst/>
              <a:gdLst/>
              <a:ahLst/>
              <a:cxnLst/>
              <a:rect l="l" t="t" r="r" b="b"/>
              <a:pathLst>
                <a:path w="1221" h="466" extrusionOk="0">
                  <a:moveTo>
                    <a:pt x="538" y="1"/>
                  </a:moveTo>
                  <a:cubicBezTo>
                    <a:pt x="243" y="1"/>
                    <a:pt x="42" y="185"/>
                    <a:pt x="37" y="190"/>
                  </a:cubicBezTo>
                  <a:cubicBezTo>
                    <a:pt x="1" y="226"/>
                    <a:pt x="1" y="284"/>
                    <a:pt x="30" y="320"/>
                  </a:cubicBezTo>
                  <a:cubicBezTo>
                    <a:pt x="48" y="338"/>
                    <a:pt x="72" y="348"/>
                    <a:pt x="95" y="348"/>
                  </a:cubicBezTo>
                  <a:cubicBezTo>
                    <a:pt x="119" y="348"/>
                    <a:pt x="143" y="338"/>
                    <a:pt x="161" y="320"/>
                  </a:cubicBezTo>
                  <a:cubicBezTo>
                    <a:pt x="169" y="312"/>
                    <a:pt x="314" y="183"/>
                    <a:pt x="530" y="183"/>
                  </a:cubicBezTo>
                  <a:cubicBezTo>
                    <a:pt x="677" y="183"/>
                    <a:pt x="859" y="243"/>
                    <a:pt x="1054" y="444"/>
                  </a:cubicBezTo>
                  <a:cubicBezTo>
                    <a:pt x="1075" y="458"/>
                    <a:pt x="1097" y="465"/>
                    <a:pt x="1119" y="465"/>
                  </a:cubicBezTo>
                  <a:cubicBezTo>
                    <a:pt x="1141" y="465"/>
                    <a:pt x="1163" y="458"/>
                    <a:pt x="1184" y="444"/>
                  </a:cubicBezTo>
                  <a:cubicBezTo>
                    <a:pt x="1221" y="407"/>
                    <a:pt x="1221" y="349"/>
                    <a:pt x="1184" y="313"/>
                  </a:cubicBezTo>
                  <a:cubicBezTo>
                    <a:pt x="948" y="74"/>
                    <a:pt x="724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8" name="Google Shape;368;p35"/>
            <p:cNvSpPr/>
            <p:nvPr/>
          </p:nvSpPr>
          <p:spPr>
            <a:xfrm rot="524525">
              <a:off x="9803665" y="2931762"/>
              <a:ext cx="215059" cy="76501"/>
            </a:xfrm>
            <a:custGeom>
              <a:avLst/>
              <a:gdLst/>
              <a:ahLst/>
              <a:cxnLst/>
              <a:rect l="l" t="t" r="r" b="b"/>
              <a:pathLst>
                <a:path w="1213" h="502" extrusionOk="0">
                  <a:moveTo>
                    <a:pt x="664" y="1"/>
                  </a:moveTo>
                  <a:cubicBezTo>
                    <a:pt x="233" y="1"/>
                    <a:pt x="22" y="358"/>
                    <a:pt x="22" y="363"/>
                  </a:cubicBezTo>
                  <a:cubicBezTo>
                    <a:pt x="0" y="407"/>
                    <a:pt x="15" y="465"/>
                    <a:pt x="58" y="487"/>
                  </a:cubicBezTo>
                  <a:cubicBezTo>
                    <a:pt x="73" y="494"/>
                    <a:pt x="87" y="501"/>
                    <a:pt x="102" y="501"/>
                  </a:cubicBezTo>
                  <a:cubicBezTo>
                    <a:pt x="131" y="501"/>
                    <a:pt x="167" y="480"/>
                    <a:pt x="182" y="451"/>
                  </a:cubicBezTo>
                  <a:cubicBezTo>
                    <a:pt x="187" y="440"/>
                    <a:pt x="340" y="185"/>
                    <a:pt x="665" y="185"/>
                  </a:cubicBezTo>
                  <a:cubicBezTo>
                    <a:pt x="778" y="185"/>
                    <a:pt x="912" y="216"/>
                    <a:pt x="1067" y="298"/>
                  </a:cubicBezTo>
                  <a:cubicBezTo>
                    <a:pt x="1083" y="305"/>
                    <a:pt x="1099" y="308"/>
                    <a:pt x="1114" y="308"/>
                  </a:cubicBezTo>
                  <a:cubicBezTo>
                    <a:pt x="1147" y="308"/>
                    <a:pt x="1176" y="292"/>
                    <a:pt x="1191" y="262"/>
                  </a:cubicBezTo>
                  <a:cubicBezTo>
                    <a:pt x="1212" y="211"/>
                    <a:pt x="1198" y="160"/>
                    <a:pt x="1154" y="138"/>
                  </a:cubicBezTo>
                  <a:cubicBezTo>
                    <a:pt x="967" y="39"/>
                    <a:pt x="804" y="1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9" name="Google Shape;369;p35"/>
            <p:cNvSpPr/>
            <p:nvPr/>
          </p:nvSpPr>
          <p:spPr>
            <a:xfrm rot="524525">
              <a:off x="10150351" y="3196327"/>
              <a:ext cx="166125" cy="201919"/>
            </a:xfrm>
            <a:custGeom>
              <a:avLst/>
              <a:gdLst/>
              <a:ahLst/>
              <a:cxnLst/>
              <a:rect l="l" t="t" r="r" b="b"/>
              <a:pathLst>
                <a:path w="937" h="1325" extrusionOk="0">
                  <a:moveTo>
                    <a:pt x="159" y="0"/>
                  </a:moveTo>
                  <a:cubicBezTo>
                    <a:pt x="119" y="0"/>
                    <a:pt x="85" y="33"/>
                    <a:pt x="73" y="76"/>
                  </a:cubicBezTo>
                  <a:cubicBezTo>
                    <a:pt x="66" y="119"/>
                    <a:pt x="0" y="548"/>
                    <a:pt x="189" y="722"/>
                  </a:cubicBezTo>
                  <a:cubicBezTo>
                    <a:pt x="205" y="738"/>
                    <a:pt x="226" y="747"/>
                    <a:pt x="247" y="747"/>
                  </a:cubicBezTo>
                  <a:cubicBezTo>
                    <a:pt x="254" y="747"/>
                    <a:pt x="262" y="746"/>
                    <a:pt x="269" y="744"/>
                  </a:cubicBezTo>
                  <a:cubicBezTo>
                    <a:pt x="272" y="744"/>
                    <a:pt x="323" y="735"/>
                    <a:pt x="388" y="735"/>
                  </a:cubicBezTo>
                  <a:cubicBezTo>
                    <a:pt x="480" y="735"/>
                    <a:pt x="600" y="753"/>
                    <a:pt x="646" y="838"/>
                  </a:cubicBezTo>
                  <a:cubicBezTo>
                    <a:pt x="712" y="947"/>
                    <a:pt x="509" y="1114"/>
                    <a:pt x="443" y="1158"/>
                  </a:cubicBezTo>
                  <a:cubicBezTo>
                    <a:pt x="407" y="1187"/>
                    <a:pt x="392" y="1245"/>
                    <a:pt x="421" y="1281"/>
                  </a:cubicBezTo>
                  <a:cubicBezTo>
                    <a:pt x="436" y="1310"/>
                    <a:pt x="465" y="1325"/>
                    <a:pt x="494" y="1325"/>
                  </a:cubicBezTo>
                  <a:cubicBezTo>
                    <a:pt x="516" y="1325"/>
                    <a:pt x="530" y="1317"/>
                    <a:pt x="545" y="1310"/>
                  </a:cubicBezTo>
                  <a:cubicBezTo>
                    <a:pt x="705" y="1201"/>
                    <a:pt x="937" y="962"/>
                    <a:pt x="806" y="744"/>
                  </a:cubicBezTo>
                  <a:cubicBezTo>
                    <a:pt x="709" y="590"/>
                    <a:pt x="518" y="557"/>
                    <a:pt x="384" y="557"/>
                  </a:cubicBezTo>
                  <a:cubicBezTo>
                    <a:pt x="348" y="557"/>
                    <a:pt x="316" y="559"/>
                    <a:pt x="291" y="562"/>
                  </a:cubicBezTo>
                  <a:cubicBezTo>
                    <a:pt x="225" y="453"/>
                    <a:pt x="240" y="214"/>
                    <a:pt x="254" y="105"/>
                  </a:cubicBezTo>
                  <a:cubicBezTo>
                    <a:pt x="262" y="54"/>
                    <a:pt x="233" y="11"/>
                    <a:pt x="182" y="3"/>
                  </a:cubicBezTo>
                  <a:cubicBezTo>
                    <a:pt x="174" y="1"/>
                    <a:pt x="16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35"/>
            <p:cNvSpPr/>
            <p:nvPr/>
          </p:nvSpPr>
          <p:spPr>
            <a:xfrm rot="524525">
              <a:off x="9524561" y="3167244"/>
              <a:ext cx="309026" cy="216548"/>
            </a:xfrm>
            <a:custGeom>
              <a:avLst/>
              <a:gdLst/>
              <a:ahLst/>
              <a:cxnLst/>
              <a:rect l="l" t="t" r="r" b="b"/>
              <a:pathLst>
                <a:path w="1743" h="1421" extrusionOk="0">
                  <a:moveTo>
                    <a:pt x="885" y="0"/>
                  </a:moveTo>
                  <a:cubicBezTo>
                    <a:pt x="863" y="0"/>
                    <a:pt x="842" y="1"/>
                    <a:pt x="821" y="2"/>
                  </a:cubicBezTo>
                  <a:cubicBezTo>
                    <a:pt x="356" y="39"/>
                    <a:pt x="0" y="380"/>
                    <a:pt x="29" y="772"/>
                  </a:cubicBezTo>
                  <a:cubicBezTo>
                    <a:pt x="57" y="1142"/>
                    <a:pt x="414" y="1421"/>
                    <a:pt x="844" y="1421"/>
                  </a:cubicBezTo>
                  <a:cubicBezTo>
                    <a:pt x="870" y="1421"/>
                    <a:pt x="896" y="1420"/>
                    <a:pt x="922" y="1418"/>
                  </a:cubicBezTo>
                  <a:cubicBezTo>
                    <a:pt x="1387" y="1389"/>
                    <a:pt x="1743" y="1040"/>
                    <a:pt x="1714" y="656"/>
                  </a:cubicBezTo>
                  <a:cubicBezTo>
                    <a:pt x="1686" y="282"/>
                    <a:pt x="1321" y="0"/>
                    <a:pt x="885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35"/>
            <p:cNvSpPr/>
            <p:nvPr/>
          </p:nvSpPr>
          <p:spPr>
            <a:xfrm rot="524525">
              <a:off x="10393527" y="3306867"/>
              <a:ext cx="267893" cy="172660"/>
            </a:xfrm>
            <a:custGeom>
              <a:avLst/>
              <a:gdLst/>
              <a:ahLst/>
              <a:cxnLst/>
              <a:rect l="l" t="t" r="r" b="b"/>
              <a:pathLst>
                <a:path w="1511" h="1133" extrusionOk="0">
                  <a:moveTo>
                    <a:pt x="806" y="1"/>
                  </a:moveTo>
                  <a:cubicBezTo>
                    <a:pt x="756" y="1"/>
                    <a:pt x="705" y="5"/>
                    <a:pt x="653" y="14"/>
                  </a:cubicBezTo>
                  <a:cubicBezTo>
                    <a:pt x="269" y="86"/>
                    <a:pt x="0" y="391"/>
                    <a:pt x="58" y="696"/>
                  </a:cubicBezTo>
                  <a:cubicBezTo>
                    <a:pt x="102" y="957"/>
                    <a:pt x="373" y="1133"/>
                    <a:pt x="692" y="1133"/>
                  </a:cubicBezTo>
                  <a:cubicBezTo>
                    <a:pt x="746" y="1133"/>
                    <a:pt x="801" y="1128"/>
                    <a:pt x="857" y="1117"/>
                  </a:cubicBezTo>
                  <a:cubicBezTo>
                    <a:pt x="1241" y="1045"/>
                    <a:pt x="1510" y="747"/>
                    <a:pt x="1452" y="442"/>
                  </a:cubicBezTo>
                  <a:cubicBezTo>
                    <a:pt x="1408" y="178"/>
                    <a:pt x="1129" y="1"/>
                    <a:pt x="806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35"/>
            <p:cNvSpPr/>
            <p:nvPr/>
          </p:nvSpPr>
          <p:spPr>
            <a:xfrm rot="-9491453">
              <a:off x="9894798" y="3437933"/>
              <a:ext cx="285669" cy="97442"/>
            </a:xfrm>
            <a:custGeom>
              <a:avLst/>
              <a:gdLst/>
              <a:ahLst/>
              <a:cxnLst/>
              <a:rect l="l" t="t" r="r" b="b"/>
              <a:pathLst>
                <a:path w="1221" h="466" extrusionOk="0">
                  <a:moveTo>
                    <a:pt x="538" y="1"/>
                  </a:moveTo>
                  <a:cubicBezTo>
                    <a:pt x="243" y="1"/>
                    <a:pt x="42" y="185"/>
                    <a:pt x="37" y="190"/>
                  </a:cubicBezTo>
                  <a:cubicBezTo>
                    <a:pt x="1" y="226"/>
                    <a:pt x="1" y="284"/>
                    <a:pt x="30" y="320"/>
                  </a:cubicBezTo>
                  <a:cubicBezTo>
                    <a:pt x="48" y="338"/>
                    <a:pt x="72" y="348"/>
                    <a:pt x="95" y="348"/>
                  </a:cubicBezTo>
                  <a:cubicBezTo>
                    <a:pt x="119" y="348"/>
                    <a:pt x="143" y="338"/>
                    <a:pt x="161" y="320"/>
                  </a:cubicBezTo>
                  <a:cubicBezTo>
                    <a:pt x="169" y="312"/>
                    <a:pt x="314" y="183"/>
                    <a:pt x="530" y="183"/>
                  </a:cubicBezTo>
                  <a:cubicBezTo>
                    <a:pt x="677" y="183"/>
                    <a:pt x="859" y="243"/>
                    <a:pt x="1054" y="444"/>
                  </a:cubicBezTo>
                  <a:cubicBezTo>
                    <a:pt x="1075" y="458"/>
                    <a:pt x="1097" y="465"/>
                    <a:pt x="1119" y="465"/>
                  </a:cubicBezTo>
                  <a:cubicBezTo>
                    <a:pt x="1141" y="465"/>
                    <a:pt x="1163" y="458"/>
                    <a:pt x="1184" y="444"/>
                  </a:cubicBezTo>
                  <a:cubicBezTo>
                    <a:pt x="1221" y="407"/>
                    <a:pt x="1221" y="349"/>
                    <a:pt x="1184" y="313"/>
                  </a:cubicBezTo>
                  <a:cubicBezTo>
                    <a:pt x="948" y="74"/>
                    <a:pt x="724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29D022-7371-4E36-A4F0-8E442811E09A}"/>
              </a:ext>
            </a:extLst>
          </p:cNvPr>
          <p:cNvSpPr txBox="1"/>
          <p:nvPr/>
        </p:nvSpPr>
        <p:spPr>
          <a:xfrm>
            <a:off x="1550963" y="1550530"/>
            <a:ext cx="9059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ÔN TẬP GIỮA HỌC KÌ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E9340-995E-A10E-0FFF-06816571E2E3}"/>
              </a:ext>
            </a:extLst>
          </p:cNvPr>
          <p:cNvSpPr txBox="1"/>
          <p:nvPr/>
        </p:nvSpPr>
        <p:spPr>
          <a:xfrm>
            <a:off x="1569957" y="2660937"/>
            <a:ext cx="9059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(tiết 5)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767940" y="268016"/>
            <a:ext cx="1154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1</a:t>
            </a:r>
            <a:r>
              <a:rPr lang="en-US" sz="2800"/>
              <a:t>. Nói về ngôi trường của em hoặc ngôi trường mà em mơ ước.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C8C72-95E1-68BA-06C1-75EDBDE27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940" y="921804"/>
            <a:ext cx="10056208" cy="543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1065</Words>
  <Application>Microsoft Office PowerPoint</Application>
  <PresentationFormat>Custom</PresentationFormat>
  <Paragraphs>84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HP001 4 hàng</vt:lpstr>
      <vt:lpstr>Roboto</vt:lpstr>
      <vt:lpstr>Arial</vt:lpstr>
      <vt:lpstr>Chewy</vt:lpstr>
      <vt:lpstr>Arial-Rounded</vt:lpstr>
      <vt:lpstr>Montserrat</vt:lpstr>
      <vt:lpstr>Signika</vt:lpstr>
      <vt:lpstr>Open Sans</vt:lpstr>
      <vt:lpstr>Take a Walk Today by Slidesgo</vt:lpstr>
      <vt:lpstr>PowerPoint Presentation</vt:lpstr>
      <vt:lpstr>PowerPoint Presentation</vt:lpstr>
      <vt:lpstr>TIẾNG VIỆT 3</vt:lpstr>
      <vt:lpstr>THỬ TÀI GIẢI CÂU ĐỐ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Walk Today</dc:title>
  <dc:creator>PC</dc:creator>
  <cp:lastModifiedBy>Linh Phan Thi  (FE FSC DN)</cp:lastModifiedBy>
  <cp:revision>48</cp:revision>
  <dcterms:modified xsi:type="dcterms:W3CDTF">2022-09-11T06:41:33Z</dcterms:modified>
</cp:coreProperties>
</file>