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26" r:id="rId4"/>
    <p:sldId id="257" r:id="rId5"/>
    <p:sldId id="334" r:id="rId6"/>
    <p:sldId id="341" r:id="rId7"/>
    <p:sldId id="342" r:id="rId8"/>
    <p:sldId id="306" r:id="rId9"/>
    <p:sldId id="294" r:id="rId10"/>
    <p:sldId id="343" r:id="rId11"/>
    <p:sldId id="344" r:id="rId12"/>
    <p:sldId id="395" r:id="rId13"/>
    <p:sldId id="396" r:id="rId14"/>
    <p:sldId id="397" r:id="rId15"/>
    <p:sldId id="398" r:id="rId16"/>
    <p:sldId id="39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2.png"/><Relationship Id="rId11" Type="http://schemas.openxmlformats.org/officeDocument/2006/relationships/image" Target="../media/image44.jpe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7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FA150-3AEF-4F96-B0C7-E7D9AF6DD0AE}"/>
              </a:ext>
            </a:extLst>
          </p:cNvPr>
          <p:cNvSpPr txBox="1"/>
          <p:nvPr/>
        </p:nvSpPr>
        <p:spPr>
          <a:xfrm>
            <a:off x="3686175" y="828675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250</Words>
  <Application>Microsoft Office PowerPoint</Application>
  <PresentationFormat>Widescreen</PresentationFormat>
  <Paragraphs>22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Gluten</vt:lpstr>
      <vt:lpstr>Muli Regular Bold</vt:lpstr>
      <vt:lpstr>Sigmar One</vt:lpstr>
      <vt:lpstr>Arial</vt:lpstr>
      <vt:lpstr>Calibri</vt:lpstr>
      <vt:lpstr>Georgia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2022-09-08T02:09:18Z</dcterms:created>
  <dcterms:modified xsi:type="dcterms:W3CDTF">2022-09-09T06:40:29Z</dcterms:modified>
</cp:coreProperties>
</file>