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73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63" autoAdjust="0"/>
  </p:normalViewPr>
  <p:slideViewPr>
    <p:cSldViewPr snapToGrid="0">
      <p:cViewPr varScale="1">
        <p:scale>
          <a:sx n="79" d="100"/>
          <a:sy n="79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9.xml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32.png"/><Relationship Id="rId9" Type="http://schemas.openxmlformats.org/officeDocument/2006/relationships/image" Target="../media/image34.GIF"/><Relationship Id="rId14" Type="http://schemas.openxmlformats.org/officeDocument/2006/relationships/image" Target="../media/image36.png"/><Relationship Id="rId22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lang="en-US" sz="2400" noProof="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lang="en-US" sz="2400" noProof="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lang="en-US" sz="2400" noProof="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lang="en-US" sz="2400" noProof="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lang="en-US" sz="2400" noProof="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324708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93872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131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1315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50218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98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9846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6854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4407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973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8123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7346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blipFill>
                <a:blip r:embed="rId7"/>
                <a:stretch>
                  <a:fillRect t="-13669" r="-4676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8"/>
                <a:stretch>
                  <a:fillRect r="-1645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>
                <a:blip r:embed="rId6"/>
                <a:stretch>
                  <a:fillRect t="-15484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c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7"/>
                <a:stretch>
                  <a:fillRect r="-2468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blipFill>
                <a:blip r:embed="rId6"/>
                <a:stretch>
                  <a:fillRect t="-17105" r="-991" b="-40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5702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“?”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A.701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C.06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70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A.110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D. 806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 90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B.100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.310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D. 860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 920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A.806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  <a:endParaRPr lang="en-US" altLang="en-US" sz="2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171" y="1781692"/>
            <a:ext cx="5808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Thứ</a:t>
            </a:r>
            <a:r>
              <a:rPr lang="en-US" sz="4800" dirty="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 … </a:t>
            </a:r>
            <a:r>
              <a:rPr lang="en-US" sz="4800" dirty="0" err="1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 … </a:t>
            </a:r>
            <a:r>
              <a:rPr lang="en-US" sz="4800" dirty="0" err="1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tháng</a:t>
            </a:r>
            <a:endParaRPr lang="en-US" sz="4800" dirty="0" smtClean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BÀI 1: ÔN TẬP CÁC SỐ TỪ 1 ĐẾN 1000</a:t>
            </a:r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526</Words>
  <Application>Microsoft Office PowerPoint</Application>
  <PresentationFormat>Widescreen</PresentationFormat>
  <Paragraphs>198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#9Slide05 Filmotype Honey</vt:lpstr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UTM Edwardian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2022-08-15T02:53:14Z</dcterms:created>
  <dcterms:modified xsi:type="dcterms:W3CDTF">2022-08-18T01:49:20Z</dcterms:modified>
</cp:coreProperties>
</file>