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0" r:id="rId5"/>
  </p:sldMasterIdLst>
  <p:notesMasterIdLst>
    <p:notesMasterId r:id="rId32"/>
  </p:notesMasterIdLst>
  <p:sldIdLst>
    <p:sldId id="327" r:id="rId6"/>
    <p:sldId id="291" r:id="rId7"/>
    <p:sldId id="259" r:id="rId8"/>
    <p:sldId id="261" r:id="rId9"/>
    <p:sldId id="318" r:id="rId10"/>
    <p:sldId id="319" r:id="rId11"/>
    <p:sldId id="320" r:id="rId12"/>
    <p:sldId id="271" r:id="rId13"/>
    <p:sldId id="260" r:id="rId14"/>
    <p:sldId id="332" r:id="rId15"/>
    <p:sldId id="317" r:id="rId16"/>
    <p:sldId id="322" r:id="rId17"/>
    <p:sldId id="323" r:id="rId18"/>
    <p:sldId id="324" r:id="rId19"/>
    <p:sldId id="292" r:id="rId20"/>
    <p:sldId id="325" r:id="rId21"/>
    <p:sldId id="290" r:id="rId22"/>
    <p:sldId id="326" r:id="rId23"/>
    <p:sldId id="264" r:id="rId24"/>
    <p:sldId id="272" r:id="rId25"/>
    <p:sldId id="269" r:id="rId26"/>
    <p:sldId id="265" r:id="rId27"/>
    <p:sldId id="266" r:id="rId28"/>
    <p:sldId id="267" r:id="rId29"/>
    <p:sldId id="268" r:id="rId30"/>
    <p:sldId id="29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987" autoAdjust="0"/>
    <p:restoredTop sz="94660"/>
  </p:normalViewPr>
  <p:slideViewPr>
    <p:cSldViewPr snapToGrid="0">
      <p:cViewPr>
        <p:scale>
          <a:sx n="50" d="100"/>
          <a:sy n="50" d="100"/>
        </p:scale>
        <p:origin x="1212" y="4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02061-E358-48A3-BD23-CE509EA5476C}"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893A8-E01C-4274-929E-0DD94FFFAC16}" type="slidenum">
              <a:rPr lang="en-US" smtClean="0"/>
              <a:t>‹#›</a:t>
            </a:fld>
            <a:endParaRPr lang="en-US"/>
          </a:p>
        </p:txBody>
      </p:sp>
    </p:spTree>
    <p:extLst>
      <p:ext uri="{BB962C8B-B14F-4D97-AF65-F5344CB8AC3E}">
        <p14:creationId xmlns:p14="http://schemas.microsoft.com/office/powerpoint/2010/main" val="3990954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5383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9879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acae539fd4_4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acae539fd4_4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Sau </a:t>
            </a:r>
            <a:r>
              <a:rPr lang="en-US" dirty="0" err="1"/>
              <a:t>khi</a:t>
            </a:r>
            <a:r>
              <a:rPr lang="en-US" dirty="0"/>
              <a:t> </a:t>
            </a:r>
            <a:r>
              <a:rPr lang="en-US" dirty="0" err="1"/>
              <a:t>tìm</a:t>
            </a:r>
            <a:r>
              <a:rPr lang="en-US" dirty="0"/>
              <a:t> </a:t>
            </a:r>
            <a:r>
              <a:rPr lang="en-US" dirty="0" err="1"/>
              <a:t>hiểu</a:t>
            </a:r>
            <a:r>
              <a:rPr lang="en-US" dirty="0"/>
              <a:t> 2 </a:t>
            </a:r>
            <a:r>
              <a:rPr lang="en-US" dirty="0" err="1"/>
              <a:t>nhận</a:t>
            </a:r>
            <a:r>
              <a:rPr lang="en-US" dirty="0"/>
              <a:t> </a:t>
            </a:r>
            <a:r>
              <a:rPr lang="en-US" dirty="0" err="1"/>
              <a:t>xét</a:t>
            </a:r>
            <a:r>
              <a:rPr lang="en-US" dirty="0"/>
              <a:t>, </a:t>
            </a:r>
            <a:r>
              <a:rPr lang="en-US" dirty="0" err="1"/>
              <a:t>các</a:t>
            </a:r>
            <a:r>
              <a:rPr lang="en-US" dirty="0"/>
              <a:t> </a:t>
            </a:r>
            <a:r>
              <a:rPr lang="en-US" dirty="0" err="1"/>
              <a:t>bạn</a:t>
            </a:r>
            <a:r>
              <a:rPr lang="en-US" dirty="0"/>
              <a:t> </a:t>
            </a:r>
            <a:r>
              <a:rPr lang="en-US" dirty="0" err="1"/>
              <a:t>hãy</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chúng</a:t>
            </a:r>
            <a:r>
              <a:rPr lang="en-US" dirty="0"/>
              <a:t> ta </a:t>
            </a:r>
            <a:r>
              <a:rPr lang="en-US" dirty="0" err="1"/>
              <a:t>có</a:t>
            </a:r>
            <a:r>
              <a:rPr lang="en-US" dirty="0"/>
              <a:t> bao </a:t>
            </a:r>
            <a:r>
              <a:rPr lang="en-US" dirty="0" err="1"/>
              <a:t>nhiêu</a:t>
            </a:r>
            <a:r>
              <a:rPr lang="en-US" dirty="0"/>
              <a:t> </a:t>
            </a:r>
            <a:r>
              <a:rPr lang="en-US" dirty="0" err="1"/>
              <a:t>cách</a:t>
            </a:r>
            <a:r>
              <a:rPr lang="en-US" dirty="0"/>
              <a:t> </a:t>
            </a:r>
            <a:r>
              <a:rPr lang="en-US" dirty="0" err="1"/>
              <a:t>thể</a:t>
            </a:r>
            <a:r>
              <a:rPr lang="en-US" dirty="0"/>
              <a:t> </a:t>
            </a:r>
            <a:r>
              <a:rPr lang="en-US" dirty="0" err="1"/>
              <a:t>hiện</a:t>
            </a:r>
            <a:r>
              <a:rPr lang="en-US" dirty="0"/>
              <a:t> </a:t>
            </a:r>
            <a:r>
              <a:rPr lang="en-US" dirty="0" err="1"/>
              <a:t>mức</a:t>
            </a:r>
            <a:r>
              <a:rPr lang="en-US" dirty="0"/>
              <a:t> </a:t>
            </a:r>
            <a:r>
              <a:rPr lang="en-US" dirty="0" err="1"/>
              <a:t>độ</a:t>
            </a:r>
            <a:r>
              <a:rPr lang="en-US" dirty="0"/>
              <a:t> </a:t>
            </a:r>
            <a:r>
              <a:rPr lang="en-US" dirty="0" err="1"/>
              <a:t>của</a:t>
            </a:r>
            <a:r>
              <a:rPr lang="en-US" dirty="0"/>
              <a:t> </a:t>
            </a:r>
            <a:r>
              <a:rPr lang="en-US" dirty="0" err="1"/>
              <a:t>đặc</a:t>
            </a:r>
            <a:r>
              <a:rPr lang="en-US" dirty="0"/>
              <a:t> </a:t>
            </a:r>
            <a:r>
              <a:rPr lang="en-US" dirty="0" err="1"/>
              <a:t>điểm</a:t>
            </a:r>
            <a:r>
              <a:rPr lang="en-US" dirty="0"/>
              <a:t> </a:t>
            </a:r>
            <a:r>
              <a:rPr lang="en-US" dirty="0" err="1"/>
              <a:t>tính</a:t>
            </a:r>
            <a:r>
              <a:rPr lang="en-US" dirty="0"/>
              <a:t> </a:t>
            </a:r>
            <a:r>
              <a:rPr lang="en-US" dirty="0" err="1"/>
              <a:t>chất</a:t>
            </a:r>
            <a:r>
              <a:rPr lang="en-US" dirty="0"/>
              <a:t>. À </a:t>
            </a:r>
            <a:r>
              <a:rPr lang="en-US" dirty="0" err="1"/>
              <a:t>đúng</a:t>
            </a:r>
            <a:r>
              <a:rPr lang="en-US" dirty="0"/>
              <a:t> </a:t>
            </a:r>
            <a:r>
              <a:rPr lang="en-US" dirty="0" err="1"/>
              <a:t>rồi</a:t>
            </a:r>
            <a:r>
              <a:rPr lang="en-US" dirty="0"/>
              <a:t>, </a:t>
            </a:r>
            <a:r>
              <a:rPr lang="en-US" dirty="0" err="1"/>
              <a:t>các</a:t>
            </a:r>
            <a:r>
              <a:rPr lang="en-US" dirty="0"/>
              <a:t> </a:t>
            </a:r>
            <a:r>
              <a:rPr lang="en-US" dirty="0" err="1"/>
              <a:t>bạn</a:t>
            </a:r>
            <a:r>
              <a:rPr lang="en-US" dirty="0"/>
              <a:t> </a:t>
            </a:r>
            <a:r>
              <a:rPr lang="en-US" dirty="0" err="1"/>
              <a:t>nhớ</a:t>
            </a:r>
            <a:r>
              <a:rPr lang="en-US" dirty="0"/>
              <a:t> </a:t>
            </a:r>
            <a:r>
              <a:rPr lang="en-US" dirty="0" err="1"/>
              <a:t>bài</a:t>
            </a:r>
            <a:r>
              <a:rPr lang="en-US" dirty="0"/>
              <a:t> </a:t>
            </a:r>
            <a:r>
              <a:rPr lang="en-US" dirty="0" err="1"/>
              <a:t>rất</a:t>
            </a:r>
            <a:r>
              <a:rPr lang="en-US" dirty="0"/>
              <a:t> </a:t>
            </a:r>
            <a:r>
              <a:rPr lang="en-US" dirty="0" err="1"/>
              <a:t>là</a:t>
            </a:r>
            <a:r>
              <a:rPr lang="en-US" dirty="0"/>
              <a:t> </a:t>
            </a:r>
            <a:r>
              <a:rPr lang="en-US" dirty="0" err="1"/>
              <a:t>tốt</a:t>
            </a:r>
            <a:r>
              <a:rPr lang="en-US" dirty="0"/>
              <a:t>, </a:t>
            </a:r>
            <a:r>
              <a:rPr lang="en-US" dirty="0" err="1"/>
              <a:t>có</a:t>
            </a:r>
            <a:r>
              <a:rPr lang="en-US" dirty="0"/>
              <a:t> 3 </a:t>
            </a:r>
            <a:r>
              <a:rPr lang="en-US" dirty="0" err="1"/>
              <a:t>cách</a:t>
            </a:r>
            <a:r>
              <a:rPr lang="en-US" dirty="0"/>
              <a:t> ……</a:t>
            </a:r>
            <a:r>
              <a:rPr lang="en-US" dirty="0" err="1"/>
              <a:t>đó</a:t>
            </a:r>
            <a:r>
              <a:rPr lang="en-US" dirty="0"/>
              <a:t> </a:t>
            </a:r>
            <a:r>
              <a:rPr lang="en-US" dirty="0" err="1"/>
              <a:t>là</a:t>
            </a:r>
            <a:r>
              <a:rPr lang="en-US" dirty="0"/>
              <a:t> ………</a:t>
            </a:r>
            <a:r>
              <a:rPr lang="en-US" dirty="0" err="1"/>
              <a:t>Và</a:t>
            </a:r>
            <a:r>
              <a:rPr lang="en-US" dirty="0"/>
              <a:t> </a:t>
            </a:r>
            <a:r>
              <a:rPr lang="en-US" dirty="0" err="1"/>
              <a:t>đó</a:t>
            </a:r>
            <a:r>
              <a:rPr lang="en-US" dirty="0"/>
              <a:t> </a:t>
            </a:r>
            <a:r>
              <a:rPr lang="en-US" dirty="0" err="1"/>
              <a:t>cũng</a:t>
            </a:r>
            <a:r>
              <a:rPr lang="en-US" dirty="0"/>
              <a:t> </a:t>
            </a:r>
            <a:r>
              <a:rPr lang="en-US" dirty="0" err="1"/>
              <a:t>chính</a:t>
            </a:r>
            <a:r>
              <a:rPr lang="en-US" dirty="0"/>
              <a:t> </a:t>
            </a:r>
            <a:r>
              <a:rPr lang="en-US" dirty="0" err="1"/>
              <a:t>là</a:t>
            </a:r>
            <a:r>
              <a:rPr lang="en-US" dirty="0"/>
              <a:t> </a:t>
            </a:r>
            <a:r>
              <a:rPr lang="en-US" dirty="0" err="1"/>
              <a:t>nội</a:t>
            </a:r>
            <a:r>
              <a:rPr lang="en-US" dirty="0"/>
              <a:t> dung </a:t>
            </a:r>
            <a:r>
              <a:rPr lang="en-US" dirty="0" err="1"/>
              <a:t>ghi</a:t>
            </a:r>
            <a:r>
              <a:rPr lang="en-US" dirty="0"/>
              <a:t> </a:t>
            </a:r>
            <a:r>
              <a:rPr lang="en-US" dirty="0" err="1"/>
              <a:t>nhớ</a:t>
            </a:r>
            <a:r>
              <a:rPr lang="en-US" dirty="0"/>
              <a:t> </a:t>
            </a:r>
            <a:r>
              <a:rPr lang="en-US" dirty="0" err="1"/>
              <a:t>bài</a:t>
            </a:r>
            <a:r>
              <a:rPr lang="en-US" dirty="0"/>
              <a:t> </a:t>
            </a:r>
            <a:r>
              <a:rPr lang="en-US" dirty="0" err="1"/>
              <a:t>học</a:t>
            </a:r>
            <a:r>
              <a:rPr lang="en-US" dirty="0"/>
              <a:t> </a:t>
            </a:r>
            <a:r>
              <a:rPr lang="en-US" dirty="0" err="1"/>
              <a:t>hôm</a:t>
            </a:r>
            <a:r>
              <a:rPr lang="en-US" dirty="0"/>
              <a:t> nay.</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Cô</a:t>
            </a:r>
            <a:r>
              <a:rPr lang="en-US" dirty="0"/>
              <a:t> </a:t>
            </a:r>
            <a:r>
              <a:rPr lang="en-US" dirty="0" err="1"/>
              <a:t>trò</a:t>
            </a:r>
            <a:r>
              <a:rPr lang="en-US" dirty="0"/>
              <a:t> </a:t>
            </a:r>
            <a:r>
              <a:rPr lang="en-US" dirty="0" err="1"/>
              <a:t>chúng</a:t>
            </a:r>
            <a:r>
              <a:rPr lang="en-US" dirty="0"/>
              <a:t> ta </a:t>
            </a:r>
            <a:r>
              <a:rPr lang="en-US" dirty="0" err="1"/>
              <a:t>cùng</a:t>
            </a:r>
            <a:r>
              <a:rPr lang="en-US" dirty="0"/>
              <a:t> </a:t>
            </a:r>
            <a:r>
              <a:rPr lang="en-US" dirty="0" err="1"/>
              <a:t>quan</a:t>
            </a:r>
            <a:r>
              <a:rPr lang="en-US" dirty="0"/>
              <a:t> </a:t>
            </a:r>
            <a:r>
              <a:rPr lang="en-US" dirty="0" err="1"/>
              <a:t>sát</a:t>
            </a:r>
            <a:r>
              <a:rPr lang="en-US" dirty="0"/>
              <a:t> </a:t>
            </a:r>
            <a:r>
              <a:rPr lang="en-US" dirty="0" err="1"/>
              <a:t>và</a:t>
            </a:r>
            <a:r>
              <a:rPr lang="en-US" dirty="0"/>
              <a:t> </a:t>
            </a:r>
            <a:r>
              <a:rPr lang="en-US" dirty="0" err="1"/>
              <a:t>đọc</a:t>
            </a:r>
            <a:r>
              <a:rPr lang="en-US" dirty="0"/>
              <a:t> </a:t>
            </a:r>
            <a:r>
              <a:rPr lang="en-US" dirty="0" err="1"/>
              <a:t>thầm</a:t>
            </a:r>
            <a:r>
              <a:rPr lang="en-US" dirty="0"/>
              <a:t> </a:t>
            </a:r>
            <a:r>
              <a:rPr lang="en-US" dirty="0" err="1"/>
              <a:t>lại</a:t>
            </a:r>
            <a:r>
              <a:rPr lang="en-US" dirty="0"/>
              <a:t> </a:t>
            </a:r>
            <a:r>
              <a:rPr lang="en-US" dirty="0" err="1"/>
              <a:t>ghi</a:t>
            </a:r>
            <a:r>
              <a:rPr lang="en-US" dirty="0"/>
              <a:t> </a:t>
            </a:r>
            <a:r>
              <a:rPr lang="en-US" dirty="0" err="1"/>
              <a:t>nhớ</a:t>
            </a:r>
            <a:r>
              <a:rPr lang="en-US" dirty="0"/>
              <a:t> </a:t>
            </a:r>
            <a:r>
              <a:rPr lang="en-US" dirty="0" err="1"/>
              <a:t>sgk</a:t>
            </a:r>
            <a:r>
              <a:rPr lang="en-US" dirty="0"/>
              <a:t> </a:t>
            </a:r>
            <a:r>
              <a:rPr lang="en-US" dirty="0" err="1"/>
              <a:t>trang</a:t>
            </a:r>
            <a:r>
              <a:rPr lang="en-US" dirty="0"/>
              <a:t> 123 </a:t>
            </a:r>
            <a:r>
              <a:rPr lang="en-US" dirty="0" err="1"/>
              <a:t>để</a:t>
            </a:r>
            <a:r>
              <a:rPr lang="en-US" dirty="0"/>
              <a:t> </a:t>
            </a:r>
            <a:r>
              <a:rPr lang="en-US" dirty="0" err="1"/>
              <a:t>có</a:t>
            </a:r>
            <a:r>
              <a:rPr lang="en-US" dirty="0"/>
              <a:t> </a:t>
            </a:r>
            <a:r>
              <a:rPr lang="en-US" dirty="0" err="1"/>
              <a:t>thể</a:t>
            </a:r>
            <a:r>
              <a:rPr lang="en-US" dirty="0"/>
              <a:t> </a:t>
            </a:r>
            <a:r>
              <a:rPr lang="en-US" dirty="0" err="1"/>
              <a:t>nhớ</a:t>
            </a:r>
            <a:r>
              <a:rPr lang="en-US" dirty="0"/>
              <a:t> </a:t>
            </a:r>
            <a:r>
              <a:rPr lang="en-US" dirty="0" err="1"/>
              <a:t>bài</a:t>
            </a:r>
            <a:r>
              <a:rPr lang="en-US" dirty="0"/>
              <a:t> </a:t>
            </a:r>
            <a:r>
              <a:rPr lang="en-US" dirty="0" err="1"/>
              <a:t>hơn</a:t>
            </a:r>
            <a:r>
              <a:rPr lang="en-US" dirty="0"/>
              <a:t> </a:t>
            </a:r>
            <a:r>
              <a:rPr lang="en-US" dirty="0" err="1"/>
              <a:t>nhé</a:t>
            </a:r>
            <a:r>
              <a:rPr lang="en-US" dirty="0"/>
              <a:t>.</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gacae539fd4_4_9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5" name="Google Shape;1825;gacae539fd4_4_9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Gv</a:t>
            </a:r>
            <a:r>
              <a:rPr lang="en-US" dirty="0"/>
              <a:t> </a:t>
            </a:r>
            <a:r>
              <a:rPr lang="en-US" dirty="0" err="1"/>
              <a:t>đọc</a:t>
            </a:r>
            <a:r>
              <a:rPr lang="en-US" dirty="0"/>
              <a:t> </a:t>
            </a:r>
            <a:r>
              <a:rPr lang="en-US" dirty="0" err="1"/>
              <a:t>lại</a:t>
            </a:r>
            <a:r>
              <a:rPr lang="en-US" dirty="0"/>
              <a:t> </a:t>
            </a:r>
            <a:r>
              <a:rPr lang="en-US" dirty="0" err="1"/>
              <a:t>ghi</a:t>
            </a:r>
            <a:r>
              <a:rPr lang="en-US" dirty="0"/>
              <a:t> </a:t>
            </a:r>
            <a:r>
              <a:rPr lang="en-US" dirty="0" err="1"/>
              <a:t>nhớ</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dirty="0"/>
              <a:t> </a:t>
            </a:r>
            <a:r>
              <a:rPr lang="en-US" dirty="0" err="1"/>
              <a:t>khắc</a:t>
            </a:r>
            <a:r>
              <a:rPr lang="en-US" dirty="0"/>
              <a:t> </a:t>
            </a:r>
            <a:r>
              <a:rPr lang="en-US" dirty="0" err="1"/>
              <a:t>sâu</a:t>
            </a:r>
            <a:r>
              <a:rPr lang="en-US" dirty="0"/>
              <a:t> </a:t>
            </a:r>
            <a:r>
              <a:rPr lang="en-US" dirty="0" err="1"/>
              <a:t>kiến</a:t>
            </a:r>
            <a:r>
              <a:rPr lang="en-US" dirty="0"/>
              <a:t> </a:t>
            </a:r>
            <a:r>
              <a:rPr lang="en-US" dirty="0" err="1"/>
              <a:t>thức</a:t>
            </a:r>
            <a:r>
              <a:rPr lang="en-US" dirty="0"/>
              <a:t> </a:t>
            </a:r>
            <a:r>
              <a:rPr lang="en-US" dirty="0" err="1"/>
              <a:t>hơn</a:t>
            </a:r>
            <a:r>
              <a:rPr lang="en-US" dirty="0"/>
              <a:t>, </a:t>
            </a:r>
            <a:r>
              <a:rPr lang="en-US" dirty="0" err="1"/>
              <a:t>chúng</a:t>
            </a:r>
            <a:r>
              <a:rPr lang="en-US" dirty="0"/>
              <a:t> ta </a:t>
            </a:r>
            <a:r>
              <a:rPr lang="en-US" dirty="0" err="1"/>
              <a:t>cùng</a:t>
            </a:r>
            <a:r>
              <a:rPr lang="en-US" dirty="0"/>
              <a:t> </a:t>
            </a:r>
            <a:r>
              <a:rPr lang="en-US" dirty="0" err="1"/>
              <a:t>đi</a:t>
            </a:r>
            <a:r>
              <a:rPr lang="en-US" dirty="0"/>
              <a:t> </a:t>
            </a:r>
            <a:r>
              <a:rPr lang="en-US" dirty="0" err="1"/>
              <a:t>đến</a:t>
            </a:r>
            <a:r>
              <a:rPr lang="en-US" dirty="0"/>
              <a:t> </a:t>
            </a:r>
            <a:r>
              <a:rPr lang="en-US" dirty="0" err="1"/>
              <a:t>phần</a:t>
            </a:r>
            <a:r>
              <a:rPr lang="en-US" dirty="0"/>
              <a:t> </a:t>
            </a:r>
            <a:r>
              <a:rPr lang="en-US" dirty="0" err="1"/>
              <a:t>Luyện</a:t>
            </a:r>
            <a:r>
              <a:rPr lang="en-US" dirty="0"/>
              <a:t> </a:t>
            </a:r>
            <a:r>
              <a:rPr lang="en-US" dirty="0" err="1"/>
              <a:t>tập</a:t>
            </a:r>
            <a:r>
              <a:rPr lang="en-US" dirty="0"/>
              <a:t> </a:t>
            </a:r>
            <a:r>
              <a:rPr lang="en-US" dirty="0" err="1"/>
              <a:t>nào</a:t>
            </a:r>
            <a:r>
              <a:rPr lang="en-US" dirty="0"/>
              <a:t>. </a:t>
            </a:r>
            <a:r>
              <a:rPr lang="en-US" dirty="0" err="1"/>
              <a:t>Các</a:t>
            </a:r>
            <a:r>
              <a:rPr lang="en-US" dirty="0"/>
              <a:t> </a:t>
            </a:r>
            <a:r>
              <a:rPr lang="en-US" dirty="0" err="1"/>
              <a:t>bạn</a:t>
            </a:r>
            <a:r>
              <a:rPr lang="en-US" dirty="0"/>
              <a:t> </a:t>
            </a:r>
            <a:r>
              <a:rPr lang="en-US" dirty="0" err="1"/>
              <a:t>tham</a:t>
            </a:r>
            <a:r>
              <a:rPr lang="en-US" dirty="0"/>
              <a:t> </a:t>
            </a:r>
            <a:r>
              <a:rPr lang="en-US" dirty="0" err="1"/>
              <a:t>khảo</a:t>
            </a:r>
            <a:r>
              <a:rPr lang="en-US" dirty="0"/>
              <a:t> </a:t>
            </a:r>
            <a:r>
              <a:rPr lang="en-US" dirty="0" err="1"/>
              <a:t>sgk</a:t>
            </a:r>
            <a:r>
              <a:rPr lang="en-US" dirty="0"/>
              <a:t> </a:t>
            </a:r>
            <a:r>
              <a:rPr lang="en-US" dirty="0" err="1"/>
              <a:t>trnag</a:t>
            </a:r>
            <a:r>
              <a:rPr lang="en-US" dirty="0"/>
              <a:t> 124 </a:t>
            </a:r>
            <a:r>
              <a:rPr lang="en-US" dirty="0" err="1"/>
              <a:t>nha</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ab5bfae178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ab5bfae178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Gv</a:t>
            </a:r>
            <a:r>
              <a:rPr lang="en-US" dirty="0"/>
              <a:t> </a:t>
            </a:r>
            <a:r>
              <a:rPr lang="en-US" dirty="0" err="1"/>
              <a:t>đọc</a:t>
            </a:r>
            <a:r>
              <a:rPr lang="en-US" dirty="0"/>
              <a:t> </a:t>
            </a:r>
            <a:r>
              <a:rPr lang="en-US" dirty="0" err="1"/>
              <a:t>yêu</a:t>
            </a:r>
            <a:r>
              <a:rPr lang="en-US" dirty="0"/>
              <a:t> </a:t>
            </a:r>
            <a:r>
              <a:rPr lang="en-US" dirty="0" err="1"/>
              <a:t>cầu</a:t>
            </a:r>
            <a:r>
              <a:rPr lang="en-US" dirty="0"/>
              <a:t> bt1:</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acae539fd4_4_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acae539fd4_4_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Gv</a:t>
            </a:r>
            <a:r>
              <a:rPr lang="en-US" dirty="0"/>
              <a:t> </a:t>
            </a:r>
            <a:r>
              <a:rPr lang="en-US" dirty="0" err="1"/>
              <a:t>đọc</a:t>
            </a:r>
            <a:r>
              <a:rPr lang="en-US" dirty="0"/>
              <a:t> </a:t>
            </a:r>
            <a:r>
              <a:rPr lang="en-US" dirty="0" err="1"/>
              <a:t>diễn</a:t>
            </a:r>
            <a:r>
              <a:rPr lang="en-US" dirty="0"/>
              <a:t> </a:t>
            </a:r>
            <a:r>
              <a:rPr lang="en-US" dirty="0" err="1"/>
              <a:t>cảm</a:t>
            </a:r>
            <a:r>
              <a:rPr lang="en-US" dirty="0"/>
              <a:t> </a:t>
            </a:r>
            <a:r>
              <a:rPr lang="en-US" dirty="0" err="1"/>
              <a:t>đoạn</a:t>
            </a:r>
            <a:r>
              <a:rPr lang="en-US" dirty="0"/>
              <a:t> </a:t>
            </a:r>
            <a:r>
              <a:rPr lang="en-US" dirty="0" err="1"/>
              <a:t>văn</a:t>
            </a:r>
            <a:r>
              <a:rPr lang="en-US" dirty="0"/>
              <a:t>  </a:t>
            </a:r>
            <a:r>
              <a:rPr lang="en-US" dirty="0" err="1"/>
              <a:t>và</a:t>
            </a:r>
            <a:r>
              <a:rPr lang="en-US" dirty="0"/>
              <a:t> </a:t>
            </a:r>
            <a:r>
              <a:rPr lang="en-US" dirty="0" err="1"/>
              <a:t>nhắc</a:t>
            </a:r>
            <a:r>
              <a:rPr lang="en-US" dirty="0"/>
              <a:t> </a:t>
            </a:r>
            <a:r>
              <a:rPr lang="en-US" dirty="0" err="1"/>
              <a:t>lại</a:t>
            </a:r>
            <a:r>
              <a:rPr lang="en-US" dirty="0"/>
              <a:t> </a:t>
            </a:r>
            <a:r>
              <a:rPr lang="en-US" dirty="0" err="1"/>
              <a:t>yêu</a:t>
            </a:r>
            <a:r>
              <a:rPr lang="en-US" dirty="0"/>
              <a:t> </a:t>
            </a:r>
            <a:r>
              <a:rPr lang="en-US" dirty="0" err="1"/>
              <a:t>cầu</a:t>
            </a:r>
            <a:r>
              <a:rPr lang="en-US" dirty="0"/>
              <a:t>, </a:t>
            </a:r>
            <a:r>
              <a:rPr lang="en-US" dirty="0" err="1"/>
              <a:t>hướng</a:t>
            </a:r>
            <a:r>
              <a:rPr lang="en-US" dirty="0"/>
              <a:t> </a:t>
            </a:r>
            <a:r>
              <a:rPr lang="en-US" dirty="0" err="1"/>
              <a:t>dẫn</a:t>
            </a:r>
            <a:r>
              <a:rPr lang="en-US" dirty="0"/>
              <a:t> </a:t>
            </a:r>
            <a:r>
              <a:rPr lang="en-US" dirty="0" err="1"/>
              <a:t>hs</a:t>
            </a:r>
            <a:r>
              <a:rPr lang="en-US" dirty="0"/>
              <a:t> </a:t>
            </a:r>
            <a:r>
              <a:rPr lang="en-US" dirty="0" err="1"/>
              <a:t>làm</a:t>
            </a:r>
            <a:r>
              <a:rPr lang="en-US" dirty="0"/>
              <a:t> </a:t>
            </a:r>
            <a:r>
              <a:rPr lang="en-US" dirty="0" err="1"/>
              <a:t>bài</a:t>
            </a:r>
            <a:r>
              <a:rPr lang="en-US" dirty="0"/>
              <a:t>, </a:t>
            </a:r>
            <a:r>
              <a:rPr lang="en-US" dirty="0" err="1"/>
              <a:t>cho</a:t>
            </a:r>
            <a:r>
              <a:rPr lang="en-US" dirty="0"/>
              <a:t> </a:t>
            </a:r>
            <a:r>
              <a:rPr lang="en-US" dirty="0" err="1"/>
              <a:t>hs</a:t>
            </a:r>
            <a:r>
              <a:rPr lang="en-US" dirty="0"/>
              <a:t> </a:t>
            </a:r>
            <a:r>
              <a:rPr lang="en-US" dirty="0" err="1"/>
              <a:t>thời</a:t>
            </a:r>
            <a:r>
              <a:rPr lang="en-US" dirty="0"/>
              <a:t> </a:t>
            </a:r>
            <a:r>
              <a:rPr lang="en-US" dirty="0" err="1"/>
              <a:t>gian</a:t>
            </a:r>
            <a:r>
              <a:rPr lang="en-US" dirty="0"/>
              <a:t> </a:t>
            </a:r>
            <a:r>
              <a:rPr lang="en-US" dirty="0" err="1"/>
              <a:t>làm</a:t>
            </a:r>
            <a:r>
              <a:rPr lang="en-US" dirty="0"/>
              <a:t> </a:t>
            </a:r>
            <a:r>
              <a:rPr lang="en-US" dirty="0" err="1"/>
              <a:t>bài</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a24d75da4c_1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a24d75da4c_1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Làm</a:t>
            </a:r>
            <a:r>
              <a:rPr lang="en-US" dirty="0"/>
              <a:t> </a:t>
            </a:r>
            <a:r>
              <a:rPr lang="en-US" dirty="0" err="1"/>
              <a:t>câu</a:t>
            </a:r>
            <a:r>
              <a:rPr lang="en-US" dirty="0"/>
              <a:t> </a:t>
            </a:r>
            <a:r>
              <a:rPr lang="en-US" dirty="0" err="1"/>
              <a:t>mẫu</a:t>
            </a:r>
            <a:r>
              <a:rPr lang="en-US" dirty="0"/>
              <a:t> </a:t>
            </a:r>
            <a:r>
              <a:rPr lang="en-US" dirty="0" err="1"/>
              <a:t>của</a:t>
            </a:r>
            <a:r>
              <a:rPr lang="en-US" dirty="0"/>
              <a:t> </a:t>
            </a:r>
            <a:r>
              <a:rPr lang="en-US" dirty="0" err="1"/>
              <a:t>sgk</a:t>
            </a:r>
            <a:r>
              <a:rPr lang="en-US" dirty="0"/>
              <a:t> </a:t>
            </a:r>
            <a:r>
              <a:rPr lang="en-US" dirty="0" err="1"/>
              <a:t>trước</a:t>
            </a:r>
            <a:r>
              <a:rPr lang="en-US" dirty="0"/>
              <a:t> </a:t>
            </a:r>
            <a:r>
              <a:rPr lang="en-US" dirty="0" err="1"/>
              <a:t>đe</a:t>
            </a:r>
            <a:r>
              <a:rPr lang="en-US" dirty="0"/>
              <a:t> </a:t>
            </a:r>
            <a:r>
              <a:rPr lang="en-US" dirty="0" err="1"/>
              <a:t>hướng</a:t>
            </a:r>
            <a:r>
              <a:rPr lang="en-US" dirty="0"/>
              <a:t> </a:t>
            </a:r>
            <a:r>
              <a:rPr lang="en-US" dirty="0" err="1"/>
              <a:t>dẫn</a:t>
            </a:r>
            <a:r>
              <a:rPr lang="en-US" dirty="0"/>
              <a:t> </a:t>
            </a:r>
            <a:r>
              <a:rPr lang="en-US" dirty="0" err="1"/>
              <a:t>cho</a:t>
            </a:r>
            <a:r>
              <a:rPr lang="en-US" dirty="0"/>
              <a:t> </a:t>
            </a:r>
            <a:r>
              <a:rPr lang="en-US" dirty="0" err="1"/>
              <a:t>hs</a:t>
            </a:r>
            <a:r>
              <a:rPr lang="en-US" dirty="0"/>
              <a:t>, </a:t>
            </a:r>
            <a:r>
              <a:rPr lang="en-US" dirty="0" err="1"/>
              <a:t>sau</a:t>
            </a:r>
            <a:r>
              <a:rPr lang="en-US" dirty="0"/>
              <a:t> </a:t>
            </a:r>
            <a:r>
              <a:rPr lang="en-US" dirty="0" err="1"/>
              <a:t>đó</a:t>
            </a:r>
            <a:r>
              <a:rPr lang="en-US" dirty="0"/>
              <a:t> </a:t>
            </a:r>
            <a:r>
              <a:rPr lang="en-US" dirty="0" err="1"/>
              <a:t>cho</a:t>
            </a:r>
            <a:r>
              <a:rPr lang="en-US" dirty="0"/>
              <a:t> </a:t>
            </a:r>
            <a:r>
              <a:rPr lang="en-US" dirty="0" err="1"/>
              <a:t>thời</a:t>
            </a:r>
            <a:r>
              <a:rPr lang="en-US" dirty="0"/>
              <a:t> </a:t>
            </a:r>
            <a:r>
              <a:rPr lang="en-US" dirty="0" err="1"/>
              <a:t>gian</a:t>
            </a:r>
            <a:r>
              <a:rPr lang="en-US" dirty="0"/>
              <a:t> de </a:t>
            </a:r>
            <a:r>
              <a:rPr lang="en-US" dirty="0" err="1"/>
              <a:t>hs</a:t>
            </a:r>
            <a:r>
              <a:rPr lang="en-US" dirty="0"/>
              <a:t> </a:t>
            </a:r>
            <a:r>
              <a:rPr lang="en-US" dirty="0" err="1"/>
              <a:t>làm</a:t>
            </a:r>
            <a:r>
              <a:rPr lang="en-US" dirty="0"/>
              <a:t> </a:t>
            </a:r>
            <a:r>
              <a:rPr lang="en-US" dirty="0" err="1"/>
              <a:t>các</a:t>
            </a:r>
            <a:r>
              <a:rPr lang="en-US" dirty="0"/>
              <a:t> </a:t>
            </a:r>
            <a:r>
              <a:rPr lang="en-US" dirty="0" err="1"/>
              <a:t>câu</a:t>
            </a:r>
            <a:r>
              <a:rPr lang="en-US" dirty="0"/>
              <a:t> </a:t>
            </a:r>
            <a:r>
              <a:rPr lang="en-US" dirty="0" err="1"/>
              <a:t>còn</a:t>
            </a:r>
            <a:r>
              <a:rPr lang="en-US" dirty="0"/>
              <a:t> </a:t>
            </a:r>
            <a:r>
              <a:rPr lang="en-US" dirty="0" err="1"/>
              <a:t>lại</a:t>
            </a:r>
            <a:r>
              <a:rPr lang="en-US" dirty="0"/>
              <a:t>, </a:t>
            </a:r>
            <a:r>
              <a:rPr lang="en-US" dirty="0" err="1"/>
              <a:t>sau</a:t>
            </a:r>
            <a:r>
              <a:rPr lang="en-US" dirty="0"/>
              <a:t> </a:t>
            </a:r>
            <a:r>
              <a:rPr lang="en-US" dirty="0" err="1"/>
              <a:t>đó</a:t>
            </a:r>
            <a:r>
              <a:rPr lang="en-US" dirty="0"/>
              <a:t> </a:t>
            </a:r>
            <a:r>
              <a:rPr lang="en-US" dirty="0" err="1"/>
              <a:t>chiếu</a:t>
            </a:r>
            <a:r>
              <a:rPr lang="en-US" dirty="0"/>
              <a:t> </a:t>
            </a:r>
            <a:r>
              <a:rPr lang="en-US" dirty="0" err="1"/>
              <a:t>đáp</a:t>
            </a:r>
            <a:r>
              <a:rPr lang="en-US" dirty="0"/>
              <a:t> </a:t>
            </a:r>
            <a:r>
              <a:rPr lang="en-US" dirty="0" err="1"/>
              <a:t>án</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a24d75da4c_1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a24d75da4c_1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err="1"/>
              <a:t>chỗ</a:t>
            </a:r>
            <a:r>
              <a:rPr lang="vi-VN" dirty="0"/>
              <a:t> </a:t>
            </a:r>
            <a:r>
              <a:rPr lang="vi-VN" dirty="0" err="1"/>
              <a:t>này</a:t>
            </a:r>
            <a:r>
              <a:rPr lang="vi-VN" dirty="0"/>
              <a:t> </a:t>
            </a:r>
            <a:r>
              <a:rPr lang="vi-VN" dirty="0" err="1"/>
              <a:t>gv</a:t>
            </a:r>
            <a:r>
              <a:rPr lang="vi-VN" dirty="0"/>
              <a:t> nên</a:t>
            </a:r>
            <a:r>
              <a:rPr lang="vi-VN" b="1" dirty="0"/>
              <a:t> </a:t>
            </a:r>
            <a:r>
              <a:rPr lang="vi-VN" b="1" dirty="0" err="1">
                <a:solidFill>
                  <a:srgbClr val="00B050"/>
                </a:solidFill>
              </a:rPr>
              <a:t>hỏi</a:t>
            </a:r>
            <a:r>
              <a:rPr lang="vi-VN" b="1" dirty="0"/>
              <a:t> </a:t>
            </a:r>
            <a:r>
              <a:rPr lang="vi-VN" dirty="0" err="1"/>
              <a:t>hs</a:t>
            </a:r>
            <a:r>
              <a:rPr lang="vi-VN" dirty="0"/>
              <a:t> </a:t>
            </a:r>
            <a:r>
              <a:rPr lang="vi-VN" dirty="0" err="1"/>
              <a:t>lại</a:t>
            </a:r>
            <a:r>
              <a:rPr lang="vi-VN" dirty="0"/>
              <a:t> </a:t>
            </a:r>
            <a:r>
              <a:rPr lang="vi-VN" dirty="0" err="1"/>
              <a:t>các</a:t>
            </a:r>
            <a:r>
              <a:rPr lang="vi-VN" dirty="0"/>
              <a:t> </a:t>
            </a:r>
            <a:r>
              <a:rPr lang="vi-VN" dirty="0" err="1"/>
              <a:t>cách</a:t>
            </a:r>
            <a:r>
              <a:rPr lang="vi-VN" dirty="0"/>
              <a:t> </a:t>
            </a:r>
            <a:r>
              <a:rPr lang="vi-VN" dirty="0" err="1"/>
              <a:t>tạo</a:t>
            </a:r>
            <a:r>
              <a:rPr lang="vi-VN" dirty="0"/>
              <a:t> ra </a:t>
            </a:r>
            <a:r>
              <a:rPr lang="vi-VN" dirty="0" err="1"/>
              <a:t>mức</a:t>
            </a:r>
            <a:r>
              <a:rPr lang="vi-VN" dirty="0"/>
              <a:t> </a:t>
            </a:r>
            <a:r>
              <a:rPr lang="vi-VN" dirty="0" err="1"/>
              <a:t>độ</a:t>
            </a:r>
            <a:r>
              <a:rPr lang="vi-VN" dirty="0"/>
              <a:t> </a:t>
            </a:r>
            <a:r>
              <a:rPr lang="vi-VN" dirty="0" err="1"/>
              <a:t>giống</a:t>
            </a:r>
            <a:r>
              <a:rPr lang="vi-VN" dirty="0"/>
              <a:t> ở ghi </a:t>
            </a:r>
            <a:r>
              <a:rPr lang="vi-VN" dirty="0" err="1"/>
              <a:t>nhớ</a:t>
            </a:r>
            <a:r>
              <a:rPr lang="vi-VN" dirty="0"/>
              <a:t>, sau </a:t>
            </a:r>
            <a:r>
              <a:rPr lang="vi-VN" dirty="0" err="1"/>
              <a:t>đó</a:t>
            </a:r>
            <a:r>
              <a:rPr lang="vi-VN" dirty="0"/>
              <a:t>, cho </a:t>
            </a:r>
            <a:r>
              <a:rPr lang="vi-VN" dirty="0" err="1"/>
              <a:t>thời</a:t>
            </a:r>
            <a:r>
              <a:rPr lang="vi-VN" dirty="0"/>
              <a:t> gian đe </a:t>
            </a:r>
            <a:r>
              <a:rPr lang="vi-VN" dirty="0" err="1"/>
              <a:t>hs</a:t>
            </a:r>
            <a:r>
              <a:rPr lang="vi-VN" dirty="0"/>
              <a:t> </a:t>
            </a:r>
            <a:r>
              <a:rPr lang="vi-VN" dirty="0" err="1"/>
              <a:t>làm</a:t>
            </a:r>
            <a:r>
              <a:rPr lang="vi-VN" dirty="0"/>
              <a:t> </a:t>
            </a:r>
            <a:r>
              <a:rPr lang="vi-VN" dirty="0" err="1"/>
              <a:t>bài</a:t>
            </a:r>
            <a:r>
              <a:rPr lang="en-US" dirty="0"/>
              <a:t> ( </a:t>
            </a:r>
            <a:r>
              <a:rPr lang="en-US" dirty="0" err="1"/>
              <a:t>các</a:t>
            </a:r>
            <a:r>
              <a:rPr lang="en-US" dirty="0"/>
              <a:t> </a:t>
            </a:r>
            <a:r>
              <a:rPr lang="en-US" dirty="0" err="1"/>
              <a:t>bạn</a:t>
            </a:r>
            <a:r>
              <a:rPr lang="en-US" dirty="0"/>
              <a:t> </a:t>
            </a:r>
            <a:r>
              <a:rPr lang="en-US" dirty="0" err="1"/>
              <a:t>dựa</a:t>
            </a:r>
            <a:r>
              <a:rPr lang="en-US" dirty="0"/>
              <a:t> </a:t>
            </a:r>
            <a:r>
              <a:rPr lang="en-US" dirty="0" err="1"/>
              <a:t>vào</a:t>
            </a:r>
            <a:r>
              <a:rPr lang="en-US" dirty="0"/>
              <a:t> </a:t>
            </a:r>
            <a:r>
              <a:rPr lang="en-US" dirty="0" err="1"/>
              <a:t>nội</a:t>
            </a:r>
            <a:r>
              <a:rPr lang="en-US" dirty="0"/>
              <a:t> </a:t>
            </a:r>
            <a:r>
              <a:rPr lang="en-US" dirty="0" err="1"/>
              <a:t>dugn</a:t>
            </a:r>
            <a:r>
              <a:rPr lang="en-US" dirty="0"/>
              <a:t> </a:t>
            </a:r>
            <a:r>
              <a:rPr lang="en-US" dirty="0" err="1"/>
              <a:t>ghi</a:t>
            </a:r>
            <a:r>
              <a:rPr lang="en-US" dirty="0"/>
              <a:t> </a:t>
            </a:r>
            <a:r>
              <a:rPr lang="en-US" dirty="0" err="1"/>
              <a:t>nhớ</a:t>
            </a:r>
            <a:r>
              <a:rPr lang="en-US" dirty="0"/>
              <a:t> </a:t>
            </a:r>
            <a:r>
              <a:rPr lang="en-US" dirty="0" err="1"/>
              <a:t>để</a:t>
            </a:r>
            <a:r>
              <a:rPr lang="en-US" dirty="0"/>
              <a:t> </a:t>
            </a:r>
            <a:r>
              <a:rPr lang="en-US" dirty="0" err="1"/>
              <a:t>làm</a:t>
            </a:r>
            <a:r>
              <a:rPr lang="en-US" dirty="0"/>
              <a:t> </a:t>
            </a:r>
            <a:r>
              <a:rPr lang="en-US" dirty="0" err="1"/>
              <a:t>bài</a:t>
            </a:r>
            <a:r>
              <a:rPr lang="en-US" dirty="0"/>
              <a:t> </a:t>
            </a:r>
            <a:r>
              <a:rPr lang="en-US" dirty="0" err="1"/>
              <a:t>sau</a:t>
            </a:r>
            <a:r>
              <a:rPr lang="en-US" dirty="0"/>
              <a:t> </a:t>
            </a:r>
            <a:r>
              <a:rPr lang="en-US" dirty="0" err="1"/>
              <a:t>đó</a:t>
            </a:r>
            <a:r>
              <a:rPr lang="en-US" dirty="0"/>
              <a:t> </a:t>
            </a:r>
            <a:r>
              <a:rPr lang="en-US" dirty="0" err="1"/>
              <a:t>chúng</a:t>
            </a:r>
            <a:r>
              <a:rPr lang="en-US" dirty="0"/>
              <a:t> ta </a:t>
            </a:r>
            <a:r>
              <a:rPr lang="en-US" dirty="0" err="1"/>
              <a:t>sẽ</a:t>
            </a:r>
            <a:r>
              <a:rPr lang="en-US" dirty="0"/>
              <a:t> so </a:t>
            </a:r>
            <a:r>
              <a:rPr lang="en-US" dirty="0" err="1"/>
              <a:t>sánh</a:t>
            </a:r>
            <a:r>
              <a:rPr lang="en-US" dirty="0"/>
              <a:t> </a:t>
            </a:r>
            <a:r>
              <a:rPr lang="en-US" dirty="0" err="1"/>
              <a:t>đáp</a:t>
            </a:r>
            <a:r>
              <a:rPr lang="en-US" dirty="0"/>
              <a:t> </a:t>
            </a:r>
            <a:r>
              <a:rPr lang="en-US" dirty="0" err="1"/>
              <a:t>án</a:t>
            </a:r>
            <a:r>
              <a:rPr lang="en-US" dirty="0"/>
              <a:t> </a:t>
            </a:r>
            <a:r>
              <a:rPr lang="en-US" dirty="0" err="1"/>
              <a:t>cùng</a:t>
            </a:r>
            <a:r>
              <a:rPr lang="en-US" dirty="0"/>
              <a:t> </a:t>
            </a:r>
            <a:r>
              <a:rPr lang="en-US" dirty="0" err="1"/>
              <a:t>nhau</a:t>
            </a:r>
            <a:r>
              <a:rPr lang="en-US" dirty="0"/>
              <a:t> </a:t>
            </a:r>
            <a:r>
              <a:rPr lang="en-US" dirty="0" err="1"/>
              <a:t>nha</a:t>
            </a:r>
            <a:r>
              <a:rPr lang="en-US" dirty="0"/>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4"/>
        <p:cNvGrpSpPr/>
        <p:nvPr/>
      </p:nvGrpSpPr>
      <p:grpSpPr>
        <a:xfrm>
          <a:off x="0" y="0"/>
          <a:ext cx="0" cy="0"/>
          <a:chOff x="0" y="0"/>
          <a:chExt cx="0" cy="0"/>
        </a:xfrm>
      </p:grpSpPr>
      <p:sp>
        <p:nvSpPr>
          <p:cNvPr id="1855" name="Google Shape;1855;gacae539fd4_4_10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6" name="Google Shape;1856;gacae539fd4_4_10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ab5bfae178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ab5bfae178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Nêu</a:t>
            </a:r>
            <a:r>
              <a:rPr lang="en-US" dirty="0"/>
              <a:t> 3 </a:t>
            </a:r>
            <a:r>
              <a:rPr lang="en-US" dirty="0" err="1"/>
              <a:t>cách</a:t>
            </a:r>
            <a:r>
              <a:rPr lang="en-US" dirty="0"/>
              <a:t> </a:t>
            </a:r>
            <a:r>
              <a:rPr lang="en-US" dirty="0" err="1"/>
              <a:t>tạo</a:t>
            </a:r>
            <a:r>
              <a:rPr lang="en-US" dirty="0"/>
              <a:t> </a:t>
            </a:r>
            <a:r>
              <a:rPr lang="en-US" dirty="0" err="1"/>
              <a:t>nên</a:t>
            </a:r>
            <a:r>
              <a:rPr lang="en-US" dirty="0"/>
              <a:t> </a:t>
            </a:r>
            <a:r>
              <a:rPr lang="en-US" dirty="0" err="1"/>
              <a:t>mức</a:t>
            </a:r>
            <a:r>
              <a:rPr lang="en-US" dirty="0"/>
              <a:t> </a:t>
            </a:r>
            <a:r>
              <a:rPr lang="en-US" dirty="0" err="1"/>
              <a:t>độ</a:t>
            </a:r>
            <a:r>
              <a:rPr lang="en-US" dirty="0"/>
              <a:t>, </a:t>
            </a:r>
            <a:r>
              <a:rPr lang="en-US" dirty="0" err="1"/>
              <a:t>lấy</a:t>
            </a:r>
            <a:r>
              <a:rPr lang="en-US" dirty="0"/>
              <a:t> </a:t>
            </a:r>
            <a:r>
              <a:rPr lang="en-US" dirty="0" err="1"/>
              <a:t>ví</a:t>
            </a:r>
            <a:r>
              <a:rPr lang="en-US" dirty="0"/>
              <a:t> </a:t>
            </a:r>
            <a:r>
              <a:rPr lang="en-US" dirty="0" err="1"/>
              <a:t>dụ</a:t>
            </a:r>
            <a:r>
              <a:rPr lang="en-US" dirty="0"/>
              <a:t> </a:t>
            </a:r>
            <a:r>
              <a:rPr lang="en-US" dirty="0" err="1"/>
              <a:t>cho</a:t>
            </a:r>
            <a:r>
              <a:rPr lang="en-US" dirty="0"/>
              <a:t> </a:t>
            </a:r>
            <a:r>
              <a:rPr lang="en-US" dirty="0" err="1"/>
              <a:t>hs</a:t>
            </a:r>
            <a:r>
              <a:rPr lang="en-US" dirty="0"/>
              <a:t>, </a:t>
            </a:r>
            <a:r>
              <a:rPr lang="en-US" dirty="0" err="1"/>
              <a:t>chúc</a:t>
            </a:r>
            <a:r>
              <a:rPr lang="en-US" dirty="0"/>
              <a:t> </a:t>
            </a:r>
            <a:r>
              <a:rPr lang="en-US" dirty="0" err="1"/>
              <a:t>mừng</a:t>
            </a:r>
            <a:r>
              <a:rPr lang="en-US" dirty="0"/>
              <a:t> </a:t>
            </a:r>
            <a:r>
              <a:rPr lang="en-US" dirty="0" err="1"/>
              <a:t>hs</a:t>
            </a:r>
            <a:r>
              <a:rPr lang="en-US" dirty="0"/>
              <a:t> </a:t>
            </a:r>
            <a:r>
              <a:rPr lang="en-US" dirty="0" err="1"/>
              <a:t>nào</a:t>
            </a:r>
            <a:r>
              <a:rPr lang="en-US" dirty="0"/>
              <a:t> </a:t>
            </a:r>
            <a:r>
              <a:rPr lang="en-US" dirty="0" err="1"/>
              <a:t>nào</a:t>
            </a:r>
            <a:r>
              <a:rPr lang="en-US" dirty="0"/>
              <a:t> </a:t>
            </a:r>
            <a:r>
              <a:rPr lang="en-US" dirty="0" err="1"/>
              <a:t>đã</a:t>
            </a:r>
            <a:r>
              <a:rPr lang="en-US" dirty="0"/>
              <a:t> </a:t>
            </a:r>
            <a:r>
              <a:rPr lang="en-US" dirty="0" err="1"/>
              <a:t>tìm</a:t>
            </a:r>
            <a:r>
              <a:rPr lang="en-US" dirty="0"/>
              <a:t> </a:t>
            </a:r>
            <a:r>
              <a:rPr lang="en-US" dirty="0" err="1"/>
              <a:t>được</a:t>
            </a:r>
            <a:r>
              <a:rPr lang="en-US" dirty="0"/>
              <a:t> </a:t>
            </a:r>
            <a:r>
              <a:rPr lang="en-US" dirty="0" err="1"/>
              <a:t>nhiều</a:t>
            </a:r>
            <a:r>
              <a:rPr lang="en-US" dirty="0"/>
              <a:t> </a:t>
            </a:r>
            <a:r>
              <a:rPr lang="en-US" dirty="0" err="1"/>
              <a:t>từ</a:t>
            </a:r>
            <a:r>
              <a:rPr lang="en-US" dirty="0"/>
              <a:t> </a:t>
            </a:r>
            <a:r>
              <a:rPr lang="en-US" dirty="0" err="1"/>
              <a:t>và</a:t>
            </a:r>
            <a:r>
              <a:rPr lang="en-US" dirty="0"/>
              <a:t> </a:t>
            </a:r>
            <a:r>
              <a:rPr lang="en-US" dirty="0" err="1"/>
              <a:t>đúng</a:t>
            </a:r>
            <a:r>
              <a:rPr lang="en-US" dirty="0"/>
              <a:t>.</a:t>
            </a:r>
            <a:endParaRPr lang="vi-V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a24d75da4c_1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a24d75da4c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Bài</a:t>
            </a:r>
            <a:r>
              <a:rPr lang="en-US" dirty="0"/>
              <a:t> </a:t>
            </a:r>
            <a:r>
              <a:rPr lang="en-US" dirty="0" err="1"/>
              <a:t>tập</a:t>
            </a:r>
            <a:r>
              <a:rPr lang="en-US" dirty="0"/>
              <a:t> 3 </a:t>
            </a:r>
            <a:r>
              <a:rPr lang="en-US" dirty="0" err="1"/>
              <a:t>khá</a:t>
            </a:r>
            <a:r>
              <a:rPr lang="en-US" dirty="0"/>
              <a:t> </a:t>
            </a:r>
            <a:r>
              <a:rPr lang="en-US" dirty="0" err="1"/>
              <a:t>đơn</a:t>
            </a:r>
            <a:r>
              <a:rPr lang="en-US" dirty="0"/>
              <a:t> </a:t>
            </a:r>
            <a:r>
              <a:rPr lang="en-US" dirty="0" err="1"/>
              <a:t>giản</a:t>
            </a:r>
            <a:r>
              <a:rPr lang="en-US" dirty="0"/>
              <a:t>, </a:t>
            </a:r>
            <a:r>
              <a:rPr lang="en-US" dirty="0" err="1"/>
              <a:t>các</a:t>
            </a:r>
            <a:r>
              <a:rPr lang="en-US" dirty="0"/>
              <a:t> </a:t>
            </a:r>
            <a:r>
              <a:rPr lang="en-US" dirty="0" err="1"/>
              <a:t>bạn</a:t>
            </a:r>
            <a:r>
              <a:rPr lang="en-US" dirty="0"/>
              <a:t> </a:t>
            </a:r>
            <a:r>
              <a:rPr lang="en-US" dirty="0" err="1"/>
              <a:t>có</a:t>
            </a:r>
            <a:r>
              <a:rPr lang="en-US" dirty="0"/>
              <a:t> </a:t>
            </a:r>
            <a:r>
              <a:rPr lang="en-US" dirty="0" err="1"/>
              <a:t>thể</a:t>
            </a:r>
            <a:r>
              <a:rPr lang="en-US" dirty="0"/>
              <a:t> </a:t>
            </a:r>
            <a:r>
              <a:rPr lang="en-US" dirty="0" err="1"/>
              <a:t>về</a:t>
            </a:r>
            <a:r>
              <a:rPr lang="en-US" dirty="0"/>
              <a:t> </a:t>
            </a:r>
            <a:r>
              <a:rPr lang="en-US" dirty="0" err="1"/>
              <a:t>nhà</a:t>
            </a:r>
            <a:r>
              <a:rPr lang="en-US" dirty="0"/>
              <a:t> </a:t>
            </a:r>
            <a:r>
              <a:rPr lang="en-US" dirty="0" err="1"/>
              <a:t>làm</a:t>
            </a:r>
            <a:r>
              <a:rPr lang="en-US" dirty="0"/>
              <a:t> </a:t>
            </a:r>
            <a:r>
              <a:rPr lang="en-US" dirty="0" err="1"/>
              <a:t>bài</a:t>
            </a:r>
            <a:r>
              <a:rPr lang="en-US" dirty="0"/>
              <a:t> </a:t>
            </a:r>
            <a:r>
              <a:rPr lang="en-US" dirty="0" err="1"/>
              <a:t>tập</a:t>
            </a:r>
            <a:r>
              <a:rPr lang="en-US" dirty="0"/>
              <a:t> </a:t>
            </a:r>
            <a:r>
              <a:rPr lang="en-US" dirty="0" err="1"/>
              <a:t>này</a:t>
            </a:r>
            <a:r>
              <a:rPr lang="en-US" dirty="0"/>
              <a:t> </a:t>
            </a:r>
            <a:r>
              <a:rPr lang="en-US" dirty="0" err="1"/>
              <a:t>vào</a:t>
            </a:r>
            <a:r>
              <a:rPr lang="en-US" dirty="0"/>
              <a:t> </a:t>
            </a:r>
            <a:r>
              <a:rPr lang="en-US" dirty="0" err="1"/>
              <a:t>vở</a:t>
            </a:r>
            <a:r>
              <a:rPr lang="en-US" dirty="0"/>
              <a:t> LTVC </a:t>
            </a:r>
            <a:r>
              <a:rPr lang="en-US" dirty="0" err="1"/>
              <a:t>sau</a:t>
            </a:r>
            <a:r>
              <a:rPr lang="en-US" dirty="0"/>
              <a:t> </a:t>
            </a:r>
            <a:r>
              <a:rPr lang="en-US" dirty="0" err="1"/>
              <a:t>đó</a:t>
            </a:r>
            <a:r>
              <a:rPr lang="en-US" dirty="0"/>
              <a:t> </a:t>
            </a:r>
            <a:r>
              <a:rPr lang="en-US" dirty="0" err="1"/>
              <a:t>nhờ</a:t>
            </a:r>
            <a:r>
              <a:rPr lang="en-US" dirty="0"/>
              <a:t> </a:t>
            </a:r>
            <a:r>
              <a:rPr lang="en-US" dirty="0" err="1"/>
              <a:t>bố</a:t>
            </a:r>
            <a:r>
              <a:rPr lang="en-US" dirty="0"/>
              <a:t> </a:t>
            </a:r>
            <a:r>
              <a:rPr lang="en-US" dirty="0" err="1"/>
              <a:t>mẹ</a:t>
            </a:r>
            <a:r>
              <a:rPr lang="en-US" dirty="0"/>
              <a:t> </a:t>
            </a:r>
            <a:r>
              <a:rPr lang="en-US" dirty="0" err="1"/>
              <a:t>chụp</a:t>
            </a:r>
            <a:r>
              <a:rPr lang="en-US" dirty="0"/>
              <a:t> </a:t>
            </a:r>
            <a:r>
              <a:rPr lang="en-US" dirty="0" err="1"/>
              <a:t>lại</a:t>
            </a:r>
            <a:r>
              <a:rPr lang="en-US" dirty="0"/>
              <a:t> </a:t>
            </a:r>
            <a:r>
              <a:rPr lang="en-US" dirty="0" err="1"/>
              <a:t>và</a:t>
            </a:r>
            <a:r>
              <a:rPr lang="en-US" dirty="0"/>
              <a:t> </a:t>
            </a:r>
            <a:r>
              <a:rPr lang="en-US" dirty="0" err="1"/>
              <a:t>gửi</a:t>
            </a:r>
            <a:r>
              <a:rPr lang="en-US" dirty="0"/>
              <a:t> </a:t>
            </a:r>
            <a:r>
              <a:rPr lang="en-US" dirty="0" err="1"/>
              <a:t>cho</a:t>
            </a:r>
            <a:r>
              <a:rPr lang="en-US" dirty="0"/>
              <a:t> </a:t>
            </a:r>
            <a:r>
              <a:rPr lang="en-US" dirty="0" err="1"/>
              <a:t>cô</a:t>
            </a:r>
            <a:r>
              <a:rPr lang="en-US" dirty="0"/>
              <a:t> </a:t>
            </a:r>
            <a:r>
              <a:rPr lang="en-US" dirty="0" err="1"/>
              <a:t>sửa</a:t>
            </a:r>
            <a:r>
              <a:rPr lang="en-US" dirty="0"/>
              <a:t> </a:t>
            </a:r>
            <a:r>
              <a:rPr lang="en-US" dirty="0" err="1"/>
              <a:t>bài</a:t>
            </a:r>
            <a:r>
              <a:rPr lang="en-US" dirty="0"/>
              <a:t> </a:t>
            </a:r>
            <a:r>
              <a:rPr lang="en-US" dirty="0" err="1"/>
              <a:t>nhé</a:t>
            </a:r>
            <a:r>
              <a:rPr lang="en-US" dirty="0"/>
              <a:t>. </a:t>
            </a:r>
            <a:r>
              <a:rPr lang="en-US" dirty="0" err="1"/>
              <a:t>Các</a:t>
            </a:r>
            <a:r>
              <a:rPr lang="en-US" dirty="0"/>
              <a:t> </a:t>
            </a:r>
            <a:r>
              <a:rPr lang="en-US" dirty="0" err="1"/>
              <a:t>bạn</a:t>
            </a:r>
            <a:r>
              <a:rPr lang="en-US" dirty="0"/>
              <a:t> </a:t>
            </a:r>
            <a:r>
              <a:rPr lang="en-US" dirty="0" err="1"/>
              <a:t>nhớ</a:t>
            </a:r>
            <a:r>
              <a:rPr lang="en-US" dirty="0"/>
              <a:t> </a:t>
            </a:r>
            <a:r>
              <a:rPr lang="en-US" dirty="0" err="1"/>
              <a:t>chú</a:t>
            </a:r>
            <a:r>
              <a:rPr lang="en-US" dirty="0"/>
              <a:t> ý </a:t>
            </a:r>
            <a:r>
              <a:rPr lang="en-US" dirty="0" err="1"/>
              <a:t>những</a:t>
            </a:r>
            <a:r>
              <a:rPr lang="en-US" dirty="0"/>
              <a:t> </a:t>
            </a:r>
            <a:r>
              <a:rPr lang="en-US" dirty="0" err="1"/>
              <a:t>quy</a:t>
            </a:r>
            <a:r>
              <a:rPr lang="en-US" dirty="0"/>
              <a:t> </a:t>
            </a:r>
            <a:r>
              <a:rPr lang="en-US" dirty="0" err="1"/>
              <a:t>tắc</a:t>
            </a:r>
            <a:r>
              <a:rPr lang="en-US" dirty="0"/>
              <a:t> </a:t>
            </a:r>
            <a:r>
              <a:rPr lang="en-US" dirty="0" err="1"/>
              <a:t>khi</a:t>
            </a:r>
            <a:r>
              <a:rPr lang="en-US" dirty="0"/>
              <a:t> </a:t>
            </a:r>
            <a:r>
              <a:rPr lang="en-US" dirty="0" err="1"/>
              <a:t>đặc</a:t>
            </a:r>
            <a:r>
              <a:rPr lang="en-US" dirty="0"/>
              <a:t> </a:t>
            </a:r>
            <a:r>
              <a:rPr lang="en-US" dirty="0" err="1"/>
              <a:t>câu</a:t>
            </a:r>
            <a:r>
              <a:rPr lang="en-US" dirty="0"/>
              <a:t> :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a24d75da4c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a24d75da4c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ab5bfae178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ab5bfae178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24d75da4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24d75da4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acae539fd4_4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acae539fd4_4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ab5bfae178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ab5bfae178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a24d75da4c_1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a24d75da4c_1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ae539fd4_4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ae539fd4_4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577357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69686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868823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102775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814506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675996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629540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ctr" rtl="0">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4212926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r"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r"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algn="r"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38770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78309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2317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lgn="ctr">
              <a:spcBef>
                <a:spcPts val="0"/>
              </a:spcBef>
              <a:spcAft>
                <a:spcPts val="0"/>
              </a:spcAft>
              <a:buSzPts val="3500"/>
              <a:buNone/>
              <a:defRPr/>
            </a:lvl2pPr>
            <a:lvl3pPr lvl="2" algn="ctr">
              <a:spcBef>
                <a:spcPts val="0"/>
              </a:spcBef>
              <a:spcAft>
                <a:spcPts val="0"/>
              </a:spcAft>
              <a:buSzPts val="3500"/>
              <a:buNone/>
              <a:defRPr/>
            </a:lvl3pPr>
            <a:lvl4pPr lvl="3" algn="ctr">
              <a:spcBef>
                <a:spcPts val="0"/>
              </a:spcBef>
              <a:spcAft>
                <a:spcPts val="0"/>
              </a:spcAft>
              <a:buSzPts val="3500"/>
              <a:buNone/>
              <a:defRPr/>
            </a:lvl4pPr>
            <a:lvl5pPr lvl="4" algn="ctr">
              <a:spcBef>
                <a:spcPts val="0"/>
              </a:spcBef>
              <a:spcAft>
                <a:spcPts val="0"/>
              </a:spcAft>
              <a:buSzPts val="3500"/>
              <a:buNone/>
              <a:defRPr/>
            </a:lvl5pPr>
            <a:lvl6pPr lvl="5" algn="ctr">
              <a:spcBef>
                <a:spcPts val="0"/>
              </a:spcBef>
              <a:spcAft>
                <a:spcPts val="0"/>
              </a:spcAft>
              <a:buSzPts val="3500"/>
              <a:buNone/>
              <a:defRPr/>
            </a:lvl6pPr>
            <a:lvl7pPr lvl="6" algn="ctr">
              <a:spcBef>
                <a:spcPts val="0"/>
              </a:spcBef>
              <a:spcAft>
                <a:spcPts val="0"/>
              </a:spcAft>
              <a:buSzPts val="3500"/>
              <a:buNone/>
              <a:defRPr/>
            </a:lvl7pPr>
            <a:lvl8pPr lvl="7" algn="ctr">
              <a:spcBef>
                <a:spcPts val="0"/>
              </a:spcBef>
              <a:spcAft>
                <a:spcPts val="0"/>
              </a:spcAft>
              <a:buSzPts val="3500"/>
              <a:buNone/>
              <a:defRPr/>
            </a:lvl8pPr>
            <a:lvl9pPr lvl="8" algn="ctr">
              <a:spcBef>
                <a:spcPts val="0"/>
              </a:spcBef>
              <a:spcAft>
                <a:spcPts val="0"/>
              </a:spcAft>
              <a:buSzPts val="3500"/>
              <a:buNone/>
              <a:defRPr/>
            </a:lvl9pPr>
          </a:lstStyle>
          <a:p>
            <a:endParaRPr/>
          </a:p>
        </p:txBody>
      </p:sp>
      <p:sp>
        <p:nvSpPr>
          <p:cNvPr id="19" name="Google Shape;19;p4"/>
          <p:cNvSpPr txBox="1">
            <a:spLocks noGrp="1"/>
          </p:cNvSpPr>
          <p:nvPr>
            <p:ph type="body" idx="1"/>
          </p:nvPr>
        </p:nvSpPr>
        <p:spPr>
          <a:xfrm>
            <a:off x="1328300" y="1714500"/>
            <a:ext cx="9535200" cy="44232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733"/>
            </a:lvl1pPr>
            <a:lvl2pPr marL="1219170" lvl="1" indent="-423323">
              <a:spcBef>
                <a:spcPts val="2133"/>
              </a:spcBef>
              <a:spcAft>
                <a:spcPts val="0"/>
              </a:spcAft>
              <a:buSzPts val="1400"/>
              <a:buAutoNum type="alphaLcPeriod"/>
              <a:defRPr/>
            </a:lvl2pPr>
            <a:lvl3pPr marL="1828754" lvl="2" indent="-423323">
              <a:spcBef>
                <a:spcPts val="2133"/>
              </a:spcBef>
              <a:spcAft>
                <a:spcPts val="0"/>
              </a:spcAft>
              <a:buSzPts val="1400"/>
              <a:buAutoNum type="romanLcPeriod"/>
              <a:defRPr/>
            </a:lvl3pPr>
            <a:lvl4pPr marL="2438339" lvl="3" indent="-423323">
              <a:spcBef>
                <a:spcPts val="2133"/>
              </a:spcBef>
              <a:spcAft>
                <a:spcPts val="0"/>
              </a:spcAft>
              <a:buSzPts val="1400"/>
              <a:buAutoNum type="arabicPeriod"/>
              <a:defRPr/>
            </a:lvl4pPr>
            <a:lvl5pPr marL="3047924" lvl="4" indent="-423323">
              <a:spcBef>
                <a:spcPts val="2133"/>
              </a:spcBef>
              <a:spcAft>
                <a:spcPts val="0"/>
              </a:spcAft>
              <a:buSzPts val="1400"/>
              <a:buAutoNum type="alphaLcPeriod"/>
              <a:defRPr/>
            </a:lvl5pPr>
            <a:lvl6pPr marL="3657509" lvl="5" indent="-423323">
              <a:spcBef>
                <a:spcPts val="2133"/>
              </a:spcBef>
              <a:spcAft>
                <a:spcPts val="0"/>
              </a:spcAft>
              <a:buSzPts val="1400"/>
              <a:buAutoNum type="romanLcPeriod"/>
              <a:defRPr/>
            </a:lvl6pPr>
            <a:lvl7pPr marL="4267093" lvl="6" indent="-423323">
              <a:spcBef>
                <a:spcPts val="2133"/>
              </a:spcBef>
              <a:spcAft>
                <a:spcPts val="0"/>
              </a:spcAft>
              <a:buSzPts val="1400"/>
              <a:buAutoNum type="arabicPeriod"/>
              <a:defRPr/>
            </a:lvl7pPr>
            <a:lvl8pPr marL="4876678" lvl="7" indent="-423323">
              <a:spcBef>
                <a:spcPts val="2133"/>
              </a:spcBef>
              <a:spcAft>
                <a:spcPts val="0"/>
              </a:spcAft>
              <a:buSzPts val="1400"/>
              <a:buAutoNum type="alphaLcPeriod"/>
              <a:defRPr/>
            </a:lvl8pPr>
            <a:lvl9pPr marL="5486263" lvl="8" indent="-423323">
              <a:spcBef>
                <a:spcPts val="2133"/>
              </a:spcBef>
              <a:spcAft>
                <a:spcPts val="2133"/>
              </a:spcAft>
              <a:buSzPts val="1400"/>
              <a:buAutoNum type="romanLcPeriod"/>
              <a:defRPr/>
            </a:lvl9pPr>
          </a:lstStyle>
          <a:p>
            <a:endParaRPr/>
          </a:p>
        </p:txBody>
      </p:sp>
    </p:spTree>
    <p:extLst>
      <p:ext uri="{BB962C8B-B14F-4D97-AF65-F5344CB8AC3E}">
        <p14:creationId xmlns:p14="http://schemas.microsoft.com/office/powerpoint/2010/main" val="641667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090395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769966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29"/>
        <p:cNvGrpSpPr/>
        <p:nvPr/>
      </p:nvGrpSpPr>
      <p:grpSpPr>
        <a:xfrm>
          <a:off x="0" y="0"/>
          <a:ext cx="0" cy="0"/>
          <a:chOff x="0" y="0"/>
          <a:chExt cx="0" cy="0"/>
        </a:xfrm>
      </p:grpSpPr>
      <p:sp>
        <p:nvSpPr>
          <p:cNvPr id="130" name="Google Shape;130;p27"/>
          <p:cNvSpPr txBox="1">
            <a:spLocks noGrp="1"/>
          </p:cNvSpPr>
          <p:nvPr>
            <p:ph type="subTitle" idx="1"/>
          </p:nvPr>
        </p:nvSpPr>
        <p:spPr>
          <a:xfrm>
            <a:off x="4171400" y="2783173"/>
            <a:ext cx="3849200" cy="1370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1" name="Google Shape;131;p27"/>
          <p:cNvSpPr txBox="1">
            <a:spLocks noGrp="1"/>
          </p:cNvSpPr>
          <p:nvPr>
            <p:ph type="title"/>
          </p:nvPr>
        </p:nvSpPr>
        <p:spPr>
          <a:xfrm>
            <a:off x="4000200" y="673500"/>
            <a:ext cx="4191600" cy="176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500"/>
              <a:buNone/>
              <a:defRPr sz="10000"/>
            </a:lvl1pPr>
            <a:lvl2pPr lvl="1" algn="ctr" rtl="0">
              <a:spcBef>
                <a:spcPts val="0"/>
              </a:spcBef>
              <a:spcAft>
                <a:spcPts val="0"/>
              </a:spcAft>
              <a:buSzPts val="7500"/>
              <a:buNone/>
              <a:defRPr sz="10000">
                <a:latin typeface="Roboto Condensed" panose="02000000000000000000"/>
                <a:ea typeface="Roboto Condensed" panose="02000000000000000000"/>
                <a:cs typeface="Roboto Condensed" panose="02000000000000000000"/>
                <a:sym typeface="Roboto Condensed" panose="02000000000000000000"/>
              </a:defRPr>
            </a:lvl2pPr>
            <a:lvl3pPr lvl="2" algn="ctr" rtl="0">
              <a:spcBef>
                <a:spcPts val="0"/>
              </a:spcBef>
              <a:spcAft>
                <a:spcPts val="0"/>
              </a:spcAft>
              <a:buSzPts val="7500"/>
              <a:buNone/>
              <a:defRPr sz="10000">
                <a:latin typeface="Roboto Condensed" panose="02000000000000000000"/>
                <a:ea typeface="Roboto Condensed" panose="02000000000000000000"/>
                <a:cs typeface="Roboto Condensed" panose="02000000000000000000"/>
                <a:sym typeface="Roboto Condensed" panose="02000000000000000000"/>
              </a:defRPr>
            </a:lvl3pPr>
            <a:lvl4pPr lvl="3" algn="ctr" rtl="0">
              <a:spcBef>
                <a:spcPts val="0"/>
              </a:spcBef>
              <a:spcAft>
                <a:spcPts val="0"/>
              </a:spcAft>
              <a:buSzPts val="7500"/>
              <a:buNone/>
              <a:defRPr sz="10000">
                <a:latin typeface="Roboto Condensed" panose="02000000000000000000"/>
                <a:ea typeface="Roboto Condensed" panose="02000000000000000000"/>
                <a:cs typeface="Roboto Condensed" panose="02000000000000000000"/>
                <a:sym typeface="Roboto Condensed" panose="02000000000000000000"/>
              </a:defRPr>
            </a:lvl4pPr>
            <a:lvl5pPr lvl="4" algn="ctr" rtl="0">
              <a:spcBef>
                <a:spcPts val="0"/>
              </a:spcBef>
              <a:spcAft>
                <a:spcPts val="0"/>
              </a:spcAft>
              <a:buSzPts val="7500"/>
              <a:buNone/>
              <a:defRPr sz="10000">
                <a:latin typeface="Roboto Condensed" panose="02000000000000000000"/>
                <a:ea typeface="Roboto Condensed" panose="02000000000000000000"/>
                <a:cs typeface="Roboto Condensed" panose="02000000000000000000"/>
                <a:sym typeface="Roboto Condensed" panose="02000000000000000000"/>
              </a:defRPr>
            </a:lvl5pPr>
            <a:lvl6pPr lvl="5" algn="ctr" rtl="0">
              <a:spcBef>
                <a:spcPts val="0"/>
              </a:spcBef>
              <a:spcAft>
                <a:spcPts val="0"/>
              </a:spcAft>
              <a:buSzPts val="7500"/>
              <a:buNone/>
              <a:defRPr sz="10000">
                <a:latin typeface="Roboto Condensed" panose="02000000000000000000"/>
                <a:ea typeface="Roboto Condensed" panose="02000000000000000000"/>
                <a:cs typeface="Roboto Condensed" panose="02000000000000000000"/>
                <a:sym typeface="Roboto Condensed" panose="02000000000000000000"/>
              </a:defRPr>
            </a:lvl6pPr>
            <a:lvl7pPr lvl="6" algn="ctr" rtl="0">
              <a:spcBef>
                <a:spcPts val="0"/>
              </a:spcBef>
              <a:spcAft>
                <a:spcPts val="0"/>
              </a:spcAft>
              <a:buSzPts val="7500"/>
              <a:buNone/>
              <a:defRPr sz="10000">
                <a:latin typeface="Roboto Condensed" panose="02000000000000000000"/>
                <a:ea typeface="Roboto Condensed" panose="02000000000000000000"/>
                <a:cs typeface="Roboto Condensed" panose="02000000000000000000"/>
                <a:sym typeface="Roboto Condensed" panose="02000000000000000000"/>
              </a:defRPr>
            </a:lvl7pPr>
            <a:lvl8pPr lvl="7" algn="ctr" rtl="0">
              <a:spcBef>
                <a:spcPts val="0"/>
              </a:spcBef>
              <a:spcAft>
                <a:spcPts val="0"/>
              </a:spcAft>
              <a:buSzPts val="7500"/>
              <a:buNone/>
              <a:defRPr sz="10000">
                <a:latin typeface="Roboto Condensed" panose="02000000000000000000"/>
                <a:ea typeface="Roboto Condensed" panose="02000000000000000000"/>
                <a:cs typeface="Roboto Condensed" panose="02000000000000000000"/>
                <a:sym typeface="Roboto Condensed" panose="02000000000000000000"/>
              </a:defRPr>
            </a:lvl8pPr>
            <a:lvl9pPr lvl="8" algn="ctr" rtl="0">
              <a:spcBef>
                <a:spcPts val="0"/>
              </a:spcBef>
              <a:spcAft>
                <a:spcPts val="0"/>
              </a:spcAft>
              <a:buSzPts val="7500"/>
              <a:buNone/>
              <a:defRPr sz="10000">
                <a:latin typeface="Roboto Condensed" panose="02000000000000000000"/>
                <a:ea typeface="Roboto Condensed" panose="02000000000000000000"/>
                <a:cs typeface="Roboto Condensed" panose="02000000000000000000"/>
                <a:sym typeface="Roboto Condensed" panose="02000000000000000000"/>
              </a:defRPr>
            </a:lvl9pPr>
          </a:lstStyle>
          <a:p>
            <a:endParaRPr/>
          </a:p>
        </p:txBody>
      </p:sp>
      <p:sp>
        <p:nvSpPr>
          <p:cNvPr id="132" name="Google Shape;132;p27"/>
          <p:cNvSpPr txBox="1">
            <a:spLocks noGrp="1"/>
          </p:cNvSpPr>
          <p:nvPr>
            <p:ph type="subTitle" idx="2"/>
          </p:nvPr>
        </p:nvSpPr>
        <p:spPr>
          <a:xfrm>
            <a:off x="4096000" y="5301984"/>
            <a:ext cx="4000000" cy="48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33" name="Google Shape;133;p27"/>
          <p:cNvSpPr txBox="1"/>
          <p:nvPr/>
        </p:nvSpPr>
        <p:spPr>
          <a:xfrm>
            <a:off x="3581667" y="4624981"/>
            <a:ext cx="5028800" cy="816000"/>
          </a:xfrm>
          <a:prstGeom prst="rect">
            <a:avLst/>
          </a:prstGeom>
          <a:noFill/>
          <a:ln>
            <a:noFill/>
          </a:ln>
        </p:spPr>
        <p:txBody>
          <a:bodyPr spcFirstLastPara="1" wrap="square" lIns="121900" tIns="121900" rIns="121900" bIns="121900" anchor="ctr" anchorCtr="0">
            <a:noAutofit/>
          </a:bodyPr>
          <a:lstStyle/>
          <a:p>
            <a:pPr marL="0" lvl="0" indent="0" algn="ctr" rtl="0">
              <a:spcBef>
                <a:spcPts val="400"/>
              </a:spcBef>
              <a:spcAft>
                <a:spcPts val="0"/>
              </a:spcAft>
              <a:buNone/>
            </a:pPr>
            <a:r>
              <a:rPr lang="en-GB" sz="1600">
                <a:solidFill>
                  <a:schemeClr val="dk2"/>
                </a:solidFill>
                <a:latin typeface="Patrick Hand" panose="00000500000000000000"/>
                <a:ea typeface="Patrick Hand" panose="00000500000000000000"/>
                <a:cs typeface="Patrick Hand" panose="00000500000000000000"/>
                <a:sym typeface="Patrick Hand" panose="00000500000000000000"/>
              </a:rPr>
              <a:t>CREDITS: This presentation template was created by </a:t>
            </a:r>
            <a:r>
              <a:rPr lang="en-GB" sz="1600" b="1">
                <a:solidFill>
                  <a:schemeClr val="dk2"/>
                </a:solidFill>
                <a:uFill>
                  <a:noFill/>
                </a:uFill>
                <a:latin typeface="Patrick Hand" panose="00000500000000000000"/>
                <a:ea typeface="Patrick Hand" panose="00000500000000000000"/>
                <a:cs typeface="Patrick Hand" panose="00000500000000000000"/>
                <a:sym typeface="Patrick Hand" panose="00000500000000000000"/>
                <a:hlinkClick r:id="rId2"/>
              </a:rPr>
              <a:t>Slidesgo</a:t>
            </a:r>
            <a:r>
              <a:rPr lang="en-GB" sz="1600">
                <a:solidFill>
                  <a:schemeClr val="dk2"/>
                </a:solidFill>
                <a:latin typeface="Patrick Hand" panose="00000500000000000000"/>
                <a:ea typeface="Patrick Hand" panose="00000500000000000000"/>
                <a:cs typeface="Patrick Hand" panose="00000500000000000000"/>
                <a:sym typeface="Patrick Hand" panose="00000500000000000000"/>
              </a:rPr>
              <a:t>, including icons by </a:t>
            </a:r>
            <a:r>
              <a:rPr lang="en-GB" sz="1600" b="1">
                <a:solidFill>
                  <a:schemeClr val="dk2"/>
                </a:solidFill>
                <a:uFill>
                  <a:noFill/>
                </a:uFill>
                <a:latin typeface="Patrick Hand" panose="00000500000000000000"/>
                <a:ea typeface="Patrick Hand" panose="00000500000000000000"/>
                <a:cs typeface="Patrick Hand" panose="00000500000000000000"/>
                <a:sym typeface="Patrick Hand" panose="00000500000000000000"/>
                <a:hlinkClick r:id="rId3"/>
              </a:rPr>
              <a:t>Flaticon</a:t>
            </a:r>
            <a:r>
              <a:rPr lang="en-GB" sz="1600">
                <a:solidFill>
                  <a:schemeClr val="dk2"/>
                </a:solidFill>
                <a:latin typeface="Patrick Hand" panose="00000500000000000000"/>
                <a:ea typeface="Patrick Hand" panose="00000500000000000000"/>
                <a:cs typeface="Patrick Hand" panose="00000500000000000000"/>
                <a:sym typeface="Patrick Hand" panose="00000500000000000000"/>
              </a:rPr>
              <a:t>, infographics &amp; images by </a:t>
            </a:r>
            <a:r>
              <a:rPr lang="en-GB" sz="1600" b="1">
                <a:solidFill>
                  <a:schemeClr val="dk2"/>
                </a:solidFill>
                <a:uFill>
                  <a:noFill/>
                </a:uFill>
                <a:latin typeface="Patrick Hand" panose="00000500000000000000"/>
                <a:ea typeface="Patrick Hand" panose="00000500000000000000"/>
                <a:cs typeface="Patrick Hand" panose="00000500000000000000"/>
                <a:sym typeface="Patrick Hand" panose="00000500000000000000"/>
                <a:hlinkClick r:id="rId4"/>
              </a:rPr>
              <a:t>Freepik</a:t>
            </a:r>
            <a:endParaRPr sz="1600" b="1">
              <a:solidFill>
                <a:schemeClr val="dk2"/>
              </a:solidFill>
              <a:latin typeface="Patrick Hand" panose="00000500000000000000"/>
              <a:ea typeface="Patrick Hand" panose="00000500000000000000"/>
              <a:cs typeface="Patrick Hand" panose="00000500000000000000"/>
              <a:sym typeface="Patrick Hand" panose="00000500000000000000"/>
            </a:endParaRPr>
          </a:p>
        </p:txBody>
      </p:sp>
    </p:spTree>
    <p:extLst>
      <p:ext uri="{BB962C8B-B14F-4D97-AF65-F5344CB8AC3E}">
        <p14:creationId xmlns:p14="http://schemas.microsoft.com/office/powerpoint/2010/main" val="128703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695998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a:off x="13283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8" name="Google Shape;138;p29"/>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29"/>
          <p:cNvSpPr txBox="1">
            <a:spLocks noGrp="1"/>
          </p:cNvSpPr>
          <p:nvPr>
            <p:ph type="subTitle" idx="2"/>
          </p:nvPr>
        </p:nvSpPr>
        <p:spPr>
          <a:xfrm>
            <a:off x="6307100" y="1907800"/>
            <a:ext cx="4539200" cy="3805600"/>
          </a:xfrm>
          <a:prstGeom prst="rect">
            <a:avLst/>
          </a:prstGeom>
        </p:spPr>
        <p:txBody>
          <a:bodyPr spcFirstLastPara="1" wrap="square" lIns="0" tIns="91425" rIns="0"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130134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3375331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8828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Tree>
    <p:extLst>
      <p:ext uri="{BB962C8B-B14F-4D97-AF65-F5344CB8AC3E}">
        <p14:creationId xmlns:p14="http://schemas.microsoft.com/office/powerpoint/2010/main" val="254667444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983597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8559" y="207642"/>
            <a:ext cx="736768" cy="825688"/>
          </a:xfrm>
          <a:prstGeom prst="rect">
            <a:avLst/>
          </a:prstGeom>
        </p:spPr>
      </p:pic>
      <p:sp>
        <p:nvSpPr>
          <p:cNvPr id="10" name="矩形 9"/>
          <p:cNvSpPr/>
          <p:nvPr userDrawn="1"/>
        </p:nvSpPr>
        <p:spPr>
          <a:xfrm>
            <a:off x="1153886" y="420431"/>
            <a:ext cx="1723549" cy="400110"/>
          </a:xfrm>
          <a:prstGeom prst="rect">
            <a:avLst/>
          </a:prstGeom>
        </p:spPr>
        <p:txBody>
          <a:bodyPr wrap="non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prstClr val="black"/>
                </a:solidFill>
                <a:effectLst/>
                <a:uLnTx/>
                <a:uFillTx/>
                <a:latin typeface="汉仪帅线体简" panose="00020600040101010101" pitchFamily="18" charset="-122"/>
                <a:ea typeface="汉仪帅线体简" panose="00020600040101010101" pitchFamily="18" charset="-122"/>
                <a:cs typeface="+mn-cs"/>
              </a:rPr>
              <a:t>输入你的标题</a:t>
            </a:r>
          </a:p>
        </p:txBody>
      </p:sp>
    </p:spTree>
    <p:extLst>
      <p:ext uri="{BB962C8B-B14F-4D97-AF65-F5344CB8AC3E}">
        <p14:creationId xmlns:p14="http://schemas.microsoft.com/office/powerpoint/2010/main" val="312402718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80000"/>
              </a:lnSpc>
              <a:spcBef>
                <a:spcPts val="2133"/>
              </a:spcBef>
              <a:spcAft>
                <a:spcPts val="0"/>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80000"/>
              </a:lnSpc>
              <a:spcBef>
                <a:spcPts val="2133"/>
              </a:spcBef>
              <a:spcAft>
                <a:spcPts val="2133"/>
              </a:spcAft>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30387685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2209" y="212272"/>
            <a:ext cx="604520" cy="935568"/>
          </a:xfrm>
          <a:prstGeom prst="rect">
            <a:avLst/>
          </a:prstGeom>
        </p:spPr>
      </p:pic>
    </p:spTree>
    <p:extLst>
      <p:ext uri="{BB962C8B-B14F-4D97-AF65-F5344CB8AC3E}">
        <p14:creationId xmlns:p14="http://schemas.microsoft.com/office/powerpoint/2010/main" val="12360654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
        <p:nvSpPr>
          <p:cNvPr id="2" name="矩形 1"/>
          <p:cNvSpPr/>
          <p:nvPr userDrawn="1"/>
        </p:nvSpPr>
        <p:spPr>
          <a:xfrm>
            <a:off x="0" y="-21771"/>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43" y="187464"/>
            <a:ext cx="609600" cy="964018"/>
          </a:xfrm>
          <a:prstGeom prst="rect">
            <a:avLst/>
          </a:prstGeom>
        </p:spPr>
      </p:pic>
    </p:spTree>
    <p:extLst>
      <p:ext uri="{BB962C8B-B14F-4D97-AF65-F5344CB8AC3E}">
        <p14:creationId xmlns:p14="http://schemas.microsoft.com/office/powerpoint/2010/main" val="135458271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815" y="193622"/>
            <a:ext cx="642256" cy="992574"/>
          </a:xfrm>
          <a:prstGeom prst="rect">
            <a:avLst/>
          </a:prstGeom>
        </p:spPr>
      </p:pic>
      <p:sp>
        <p:nvSpPr>
          <p:cNvPr id="8" name="矩形 7"/>
          <p:cNvSpPr/>
          <p:nvPr userDrawn="1"/>
        </p:nvSpPr>
        <p:spPr>
          <a:xfrm>
            <a:off x="1153886" y="420431"/>
            <a:ext cx="1723549" cy="400110"/>
          </a:xfrm>
          <a:prstGeom prst="rect">
            <a:avLst/>
          </a:prstGeom>
        </p:spPr>
        <p:txBody>
          <a:bodyPr wrap="non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smtClean="0">
                <a:ln>
                  <a:noFill/>
                </a:ln>
                <a:solidFill>
                  <a:prstClr val="black"/>
                </a:solidFill>
                <a:effectLst/>
                <a:uLnTx/>
                <a:uFillTx/>
                <a:latin typeface="汉仪帅线体简" panose="00020600040101010101" pitchFamily="18" charset="-122"/>
                <a:ea typeface="汉仪帅线体简" panose="00020600040101010101" pitchFamily="18" charset="-122"/>
                <a:cs typeface="+mn-cs"/>
              </a:rPr>
              <a:t>输入你的标题</a:t>
            </a:r>
          </a:p>
        </p:txBody>
      </p:sp>
    </p:spTree>
    <p:extLst>
      <p:ext uri="{BB962C8B-B14F-4D97-AF65-F5344CB8AC3E}">
        <p14:creationId xmlns:p14="http://schemas.microsoft.com/office/powerpoint/2010/main" val="28645721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06258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1850800" y="1516600"/>
            <a:ext cx="8490400" cy="3824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58237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386275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53917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937308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panose="00000500000000000000"/>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100000"/>
              </a:lnSpc>
              <a:spcBef>
                <a:spcPts val="2133"/>
              </a:spcBef>
              <a:spcAft>
                <a:spcPts val="2133"/>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panose="00000500000000000000"/>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100000"/>
              </a:lnSpc>
              <a:spcBef>
                <a:spcPts val="2133"/>
              </a:spcBef>
              <a:spcAft>
                <a:spcPts val="2133"/>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panose="00000500000000000000"/>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100000"/>
              </a:lnSpc>
              <a:spcBef>
                <a:spcPts val="2133"/>
              </a:spcBef>
              <a:spcAft>
                <a:spcPts val="2133"/>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panose="00000500000000000000"/>
              <a:buNone/>
              <a:defRPr sz="2667"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lvl="1"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lvl="2"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lvl="3"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lvl="4"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lvl="5"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lvl="6"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lvl="7" rtl="0">
              <a:lnSpc>
                <a:spcPct val="100000"/>
              </a:lnSpc>
              <a:spcBef>
                <a:spcPts val="2133"/>
              </a:spcBef>
              <a:spcAft>
                <a:spcPts val="0"/>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lvl="8" rtl="0">
              <a:lnSpc>
                <a:spcPct val="100000"/>
              </a:lnSpc>
              <a:spcBef>
                <a:spcPts val="2133"/>
              </a:spcBef>
              <a:spcAft>
                <a:spcPts val="2133"/>
              </a:spcAft>
              <a:buClr>
                <a:schemeClr val="accent3"/>
              </a:buClr>
              <a:buSzPts val="1800"/>
              <a:buFont typeface="Patrick Hand SC" panose="00000500000000000000"/>
              <a:buNone/>
              <a:defRPr sz="2400" b="1">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206391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2.jpeg"/><Relationship Id="rId4" Type="http://schemas.openxmlformats.org/officeDocument/2006/relationships/slideLayout" Target="../slideLayouts/slideLayout2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lvl="1">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2pPr>
            <a:lvl3pPr lvl="2">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3pPr>
            <a:lvl4pPr lvl="3">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4pPr>
            <a:lvl5pPr lvl="4">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5pPr>
            <a:lvl6pPr lvl="5">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6pPr>
            <a:lvl7pPr lvl="6">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7pPr>
            <a:lvl8pPr lvl="7">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8pPr>
            <a:lvl9pPr lvl="8">
              <a:lnSpc>
                <a:spcPct val="100000"/>
              </a:lnSpc>
              <a:spcBef>
                <a:spcPts val="0"/>
              </a:spcBef>
              <a:spcAft>
                <a:spcPts val="0"/>
              </a:spcAft>
              <a:buClr>
                <a:schemeClr val="dk1"/>
              </a:buClr>
              <a:buSzPts val="3500"/>
              <a:buFont typeface="Patrick Hand SC" panose="00000500000000000000"/>
              <a:buNone/>
              <a:defRPr sz="3500" b="1">
                <a:solidFill>
                  <a:schemeClr val="dk1"/>
                </a:solidFill>
                <a:latin typeface="Patrick Hand SC" panose="00000500000000000000"/>
                <a:ea typeface="Patrick Hand SC" panose="00000500000000000000"/>
                <a:cs typeface="Patrick Hand SC" panose="00000500000000000000"/>
                <a:sym typeface="Patrick Hand SC" panose="00000500000000000000"/>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lvl="1" indent="-317500">
              <a:lnSpc>
                <a:spcPct val="100000"/>
              </a:lnSpc>
              <a:spcBef>
                <a:spcPts val="1600"/>
              </a:spcBef>
              <a:spcAft>
                <a:spcPts val="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lvl="2" indent="-317500">
              <a:lnSpc>
                <a:spcPct val="100000"/>
              </a:lnSpc>
              <a:spcBef>
                <a:spcPts val="1600"/>
              </a:spcBef>
              <a:spcAft>
                <a:spcPts val="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lvl="3" indent="-317500">
              <a:lnSpc>
                <a:spcPct val="100000"/>
              </a:lnSpc>
              <a:spcBef>
                <a:spcPts val="1600"/>
              </a:spcBef>
              <a:spcAft>
                <a:spcPts val="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lvl="4" indent="-317500">
              <a:lnSpc>
                <a:spcPct val="100000"/>
              </a:lnSpc>
              <a:spcBef>
                <a:spcPts val="1600"/>
              </a:spcBef>
              <a:spcAft>
                <a:spcPts val="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lvl="5" indent="-317500">
              <a:lnSpc>
                <a:spcPct val="100000"/>
              </a:lnSpc>
              <a:spcBef>
                <a:spcPts val="1600"/>
              </a:spcBef>
              <a:spcAft>
                <a:spcPts val="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lvl="6" indent="-317500">
              <a:lnSpc>
                <a:spcPct val="100000"/>
              </a:lnSpc>
              <a:spcBef>
                <a:spcPts val="1600"/>
              </a:spcBef>
              <a:spcAft>
                <a:spcPts val="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lvl="7" indent="-317500">
              <a:lnSpc>
                <a:spcPct val="100000"/>
              </a:lnSpc>
              <a:spcBef>
                <a:spcPts val="1600"/>
              </a:spcBef>
              <a:spcAft>
                <a:spcPts val="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lvl="8" indent="-317500">
              <a:lnSpc>
                <a:spcPct val="100000"/>
              </a:lnSpc>
              <a:spcBef>
                <a:spcPts val="1600"/>
              </a:spcBef>
              <a:spcAft>
                <a:spcPts val="1600"/>
              </a:spcAft>
              <a:buClr>
                <a:schemeClr val="dk2"/>
              </a:buClr>
              <a:buSzPts val="1400"/>
              <a:buFont typeface="Patrick Hand" panose="00000500000000000000"/>
              <a:buChar char="■"/>
              <a:defRPr>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endParaRPr/>
          </a:p>
        </p:txBody>
      </p:sp>
    </p:spTree>
    <p:extLst>
      <p:ext uri="{BB962C8B-B14F-4D97-AF65-F5344CB8AC3E}">
        <p14:creationId xmlns:p14="http://schemas.microsoft.com/office/powerpoint/2010/main" val="687919495"/>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 id="2147483668" r:id="rId6"/>
    <p:sldLayoutId id="2147483670" r:id="rId7"/>
    <p:sldLayoutId id="2147483671" r:id="rId8"/>
    <p:sldLayoutId id="2147483672" r:id="rId9"/>
    <p:sldLayoutId id="2147483673" r:id="rId10"/>
    <p:sldLayoutId id="2147483674" r:id="rId11"/>
    <p:sldLayoutId id="2147483675"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 name="Picture 2" descr="https://f9.photo.talk.zdn.vn/3184304250822243869/90914fbd1557dd098446.jpg"/>
          <p:cNvPicPr>
            <a:picLocks noChangeAspect="1" noChangeArrowheads="1"/>
          </p:cNvPicPr>
          <p:nvPr userDrawn="1"/>
        </p:nvPicPr>
        <p:blipFill>
          <a:blip r:embed="rId10" cstate="hqprint">
            <a:extLst>
              <a:ext uri="{28A0092B-C50C-407E-A947-70E740481C1C}">
                <a14:useLocalDpi xmlns:a14="http://schemas.microsoft.com/office/drawing/2010/main" val="0"/>
              </a:ext>
            </a:extLst>
          </a:blip>
          <a:srcRect/>
          <a:stretch>
            <a:fillRect/>
          </a:stretch>
        </p:blipFill>
        <p:spPr bwMode="auto">
          <a:xfrm>
            <a:off x="15021950" y="5859650"/>
            <a:ext cx="1820709" cy="2427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381000" y="7639665"/>
            <a:ext cx="11201400" cy="369332"/>
          </a:xfrm>
          <a:prstGeom prst="rect">
            <a:avLst/>
          </a:prstGeom>
          <a:noFill/>
        </p:spPr>
        <p:txBody>
          <a:bodyPr wrap="square" rtlCol="0">
            <a:spAutoFit/>
          </a:bodyPr>
          <a:lstStyle/>
          <a:p>
            <a:r>
              <a:rPr lang="en-US" smtClean="0"/>
              <a:t>Sản</a:t>
            </a:r>
            <a:r>
              <a:rPr lang="en-US" baseline="0" smtClean="0"/>
              <a:t> phẩm của nhóm Thông minh, vui lòng không mua đi bán lại, chia sẻ dưới bất kì hình thức nào, thầy cô nhé!</a:t>
            </a:r>
            <a:endParaRPr lang="en-US"/>
          </a:p>
        </p:txBody>
      </p:sp>
    </p:spTree>
    <p:extLst>
      <p:ext uri="{BB962C8B-B14F-4D97-AF65-F5344CB8AC3E}">
        <p14:creationId xmlns:p14="http://schemas.microsoft.com/office/powerpoint/2010/main" val="324452302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7.xml"/><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6.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4.xml"/><Relationship Id="rId1" Type="http://schemas.openxmlformats.org/officeDocument/2006/relationships/tags" Target="../tags/tag1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tags" Target="../tags/tag2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notesSlide" Target="../notesSlides/notesSlide9.xml"/><Relationship Id="rId4"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38102" y="1272684"/>
            <a:ext cx="2248412" cy="5131969"/>
          </a:xfrm>
          <a:prstGeom prst="rect">
            <a:avLst/>
          </a:prstGeom>
        </p:spPr>
      </p:pic>
      <p:pic>
        <p:nvPicPr>
          <p:cNvPr id="21" name="图片 20"/>
          <p:cNvPicPr>
            <a:picLocks noChangeAspect="1"/>
          </p:cNvPicPr>
          <p:nvPr/>
        </p:nvPicPr>
        <p:blipFill rotWithShape="1">
          <a:blip r:embed="rId6" cstate="print">
            <a:extLst>
              <a:ext uri="{28A0092B-C50C-407E-A947-70E740481C1C}">
                <a14:useLocalDpi xmlns:a14="http://schemas.microsoft.com/office/drawing/2010/main" val="0"/>
              </a:ext>
            </a:extLst>
          </a:blip>
          <a:srcRect l="25683" t="22962" r="50390" b="21927"/>
          <a:stretch/>
        </p:blipFill>
        <p:spPr>
          <a:xfrm>
            <a:off x="2927989" y="3145534"/>
            <a:ext cx="2304288" cy="2985381"/>
          </a:xfrm>
          <a:prstGeom prst="rect">
            <a:avLst/>
          </a:prstGeom>
        </p:spPr>
      </p:pic>
      <p:pic>
        <p:nvPicPr>
          <p:cNvPr id="18" name="图片 17"/>
          <p:cNvPicPr>
            <a:picLocks noChangeAspect="1"/>
          </p:cNvPicPr>
          <p:nvPr/>
        </p:nvPicPr>
        <p:blipFill rotWithShape="1">
          <a:blip r:embed="rId6" cstate="print">
            <a:extLst>
              <a:ext uri="{28A0092B-C50C-407E-A947-70E740481C1C}">
                <a14:useLocalDpi xmlns:a14="http://schemas.microsoft.com/office/drawing/2010/main" val="0"/>
              </a:ext>
            </a:extLst>
          </a:blip>
          <a:srcRect l="49006" t="22962" r="30485" b="21927"/>
          <a:stretch/>
        </p:blipFill>
        <p:spPr>
          <a:xfrm>
            <a:off x="5061579" y="3160076"/>
            <a:ext cx="1975104" cy="2985381"/>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69262" t="22962" b="21927"/>
          <a:stretch/>
        </p:blipFill>
        <p:spPr>
          <a:xfrm>
            <a:off x="7132320" y="3145535"/>
            <a:ext cx="2960156" cy="2985381"/>
          </a:xfrm>
          <a:prstGeom prst="rect">
            <a:avLst/>
          </a:prstGeom>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9607286" y="2541604"/>
            <a:ext cx="2273818" cy="3671136"/>
          </a:xfrm>
          <a:prstGeom prst="rect">
            <a:avLst/>
          </a:prstGeom>
        </p:spPr>
      </p:pic>
      <p:grpSp>
        <p:nvGrpSpPr>
          <p:cNvPr id="2" name="组合 1"/>
          <p:cNvGrpSpPr/>
          <p:nvPr/>
        </p:nvGrpSpPr>
        <p:grpSpPr>
          <a:xfrm>
            <a:off x="-91440" y="4352544"/>
            <a:ext cx="12283440" cy="2505456"/>
            <a:chOff x="-91440" y="4352544"/>
            <a:chExt cx="12283440" cy="2505456"/>
          </a:xfrm>
        </p:grpSpPr>
        <p:pic>
          <p:nvPicPr>
            <p:cNvPr id="5" name="图片 4"/>
            <p:cNvPicPr>
              <a:picLocks noChangeAspect="1"/>
            </p:cNvPicPr>
            <p:nvPr/>
          </p:nvPicPr>
          <p:blipFill rotWithShape="1">
            <a:blip r:embed="rId9"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8" name="图片 7"/>
            <p:cNvPicPr>
              <a:picLocks noChangeAspect="1"/>
            </p:cNvPicPr>
            <p:nvPr/>
          </p:nvPicPr>
          <p:blipFill rotWithShape="1">
            <a:blip r:embed="rId9"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0" name="图片 9"/>
          <p:cNvPicPr>
            <a:picLocks noChangeAspect="1"/>
          </p:cNvPicPr>
          <p:nvPr/>
        </p:nvPicPr>
        <p:blipFill rotWithShape="1">
          <a:blip r:embed="rId10" cstate="print">
            <a:extLst>
              <a:ext uri="{28A0092B-C50C-407E-A947-70E740481C1C}">
                <a14:useLocalDpi xmlns:a14="http://schemas.microsoft.com/office/drawing/2010/main" val="0"/>
              </a:ext>
            </a:extLst>
          </a:blip>
          <a:srcRect t="41579" r="44063" b="10955"/>
          <a:stretch/>
        </p:blipFill>
        <p:spPr>
          <a:xfrm>
            <a:off x="2409115" y="435164"/>
            <a:ext cx="2557578" cy="3255264"/>
          </a:xfrm>
          <a:prstGeom prst="rect">
            <a:avLst/>
          </a:prstGeom>
        </p:spPr>
      </p:pic>
      <p:pic>
        <p:nvPicPr>
          <p:cNvPr id="15" name="图片 14"/>
          <p:cNvPicPr>
            <a:picLocks noChangeAspect="1"/>
          </p:cNvPicPr>
          <p:nvPr/>
        </p:nvPicPr>
        <p:blipFill rotWithShape="1">
          <a:blip r:embed="rId10" cstate="print">
            <a:extLst>
              <a:ext uri="{28A0092B-C50C-407E-A947-70E740481C1C}">
                <a14:useLocalDpi xmlns:a14="http://schemas.microsoft.com/office/drawing/2010/main" val="0"/>
              </a:ext>
            </a:extLst>
          </a:blip>
          <a:srcRect l="57065" t="65100" r="9338" b="10955"/>
          <a:stretch/>
        </p:blipFill>
        <p:spPr>
          <a:xfrm>
            <a:off x="9212603" y="1385594"/>
            <a:ext cx="1536192" cy="1642172"/>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14" name="矩形 13"/>
          <p:cNvSpPr/>
          <p:nvPr/>
        </p:nvSpPr>
        <p:spPr>
          <a:xfrm>
            <a:off x="2144345" y="752674"/>
            <a:ext cx="8804911" cy="2123658"/>
          </a:xfrm>
          <a:prstGeom prst="rect">
            <a:avLst/>
          </a:prstGeom>
        </p:spPr>
        <p:txBody>
          <a:bodyPr wrap="none">
            <a:spAutoFit/>
          </a:bodyPr>
          <a:lstStyle/>
          <a:p>
            <a:pPr lvl="0" algn="ctr" defTabSz="457200" fontAlgn="base"/>
            <a:r>
              <a:rPr lang="en-US" sz="4400">
                <a:ln w="12700">
                  <a:solidFill>
                    <a:srgbClr val="0000FF"/>
                  </a:solidFill>
                  <a:prstDash val="solid"/>
                </a:ln>
                <a:solidFill>
                  <a:srgbClr val="0000FF"/>
                </a:solidFill>
                <a:effectLst>
                  <a:innerShdw blurRad="177800">
                    <a:schemeClr val="accent3">
                      <a:lumMod val="50000"/>
                    </a:schemeClr>
                  </a:innerShdw>
                </a:effectLst>
                <a:latin typeface="Times New Roman" panose="02020603050405020304" charset="0"/>
                <a:cs typeface="Times New Roman" panose="02020603050405020304" charset="0"/>
                <a:sym typeface="+mn-ea"/>
              </a:rPr>
              <a:t>MÔN TIẾNG VIỆT</a:t>
            </a:r>
            <a:br>
              <a:rPr lang="en-US" sz="4400">
                <a:ln w="12700">
                  <a:solidFill>
                    <a:srgbClr val="0000FF"/>
                  </a:solidFill>
                  <a:prstDash val="solid"/>
                </a:ln>
                <a:solidFill>
                  <a:srgbClr val="0000FF"/>
                </a:solidFill>
                <a:effectLst>
                  <a:innerShdw blurRad="177800">
                    <a:schemeClr val="accent3">
                      <a:lumMod val="50000"/>
                    </a:schemeClr>
                  </a:innerShdw>
                </a:effectLst>
                <a:latin typeface="Times New Roman" panose="02020603050405020304" charset="0"/>
                <a:cs typeface="Times New Roman" panose="02020603050405020304" charset="0"/>
                <a:sym typeface="+mn-ea"/>
              </a:rPr>
            </a:br>
            <a:r>
              <a:rPr lang="en-US" sz="4400" smtClean="0">
                <a:ln w="12700">
                  <a:solidFill>
                    <a:srgbClr val="0000FF"/>
                  </a:solidFill>
                  <a:prstDash val="solid"/>
                </a:ln>
                <a:solidFill>
                  <a:srgbClr val="0000FF"/>
                </a:solidFill>
                <a:effectLst>
                  <a:innerShdw blurRad="177800">
                    <a:schemeClr val="accent3">
                      <a:lumMod val="50000"/>
                    </a:schemeClr>
                  </a:innerShdw>
                </a:effectLst>
                <a:latin typeface="Times New Roman" panose="02020603050405020304" charset="0"/>
                <a:cs typeface="Times New Roman" panose="02020603050405020304" charset="0"/>
                <a:sym typeface="+mn-ea"/>
              </a:rPr>
              <a:t>LUYỆN </a:t>
            </a:r>
            <a:r>
              <a:rPr lang="en-US" sz="4400">
                <a:ln w="12700">
                  <a:solidFill>
                    <a:srgbClr val="0000FF"/>
                  </a:solidFill>
                  <a:prstDash val="solid"/>
                </a:ln>
                <a:solidFill>
                  <a:srgbClr val="0000FF"/>
                </a:solidFill>
                <a:effectLst>
                  <a:innerShdw blurRad="177800">
                    <a:schemeClr val="accent3">
                      <a:lumMod val="50000"/>
                    </a:schemeClr>
                  </a:innerShdw>
                </a:effectLst>
                <a:latin typeface="Times New Roman" panose="02020603050405020304" charset="0"/>
                <a:cs typeface="Times New Roman" panose="02020603050405020304" charset="0"/>
                <a:sym typeface="+mn-ea"/>
              </a:rPr>
              <a:t>TỪ VÀ CÂU : TÍNH TỪ (tt)</a:t>
            </a:r>
            <a:r>
              <a:rPr lang="en-US" sz="4400">
                <a:ln w="12700">
                  <a:solidFill>
                    <a:srgbClr val="0000FF"/>
                  </a:solidFill>
                  <a:prstDash val="solid"/>
                </a:ln>
                <a:solidFill>
                  <a:srgbClr val="0000FF"/>
                </a:solidFill>
                <a:effectLst>
                  <a:innerShdw blurRad="177800">
                    <a:schemeClr val="accent3">
                      <a:lumMod val="50000"/>
                    </a:schemeClr>
                  </a:innerShdw>
                </a:effectLst>
                <a:latin typeface="Times New Roman" panose="02020603050405020304" charset="0"/>
                <a:cs typeface="Times New Roman" panose="02020603050405020304" charset="0"/>
              </a:rPr>
              <a:t/>
            </a:r>
            <a:br>
              <a:rPr lang="en-US" sz="4400">
                <a:ln w="12700">
                  <a:solidFill>
                    <a:srgbClr val="0000FF"/>
                  </a:solidFill>
                  <a:prstDash val="solid"/>
                </a:ln>
                <a:solidFill>
                  <a:srgbClr val="0000FF"/>
                </a:solidFill>
                <a:effectLst>
                  <a:innerShdw blurRad="177800">
                    <a:schemeClr val="accent3">
                      <a:lumMod val="50000"/>
                    </a:schemeClr>
                  </a:innerShdw>
                </a:effectLst>
                <a:latin typeface="Times New Roman" panose="02020603050405020304" charset="0"/>
                <a:cs typeface="Times New Roman" panose="02020603050405020304" charset="0"/>
              </a:rPr>
            </a:br>
            <a:endParaRPr kumimoji="0" lang="zh-CN" altLang="en-US" sz="4400" b="1" i="0" u="none" strike="noStrike" kern="1200" cap="none" spc="0" normalizeH="0" baseline="0" noProof="0" dirty="0">
              <a:ln w="12700">
                <a:solidFill>
                  <a:srgbClr val="0000FF"/>
                </a:solidFill>
                <a:prstDash val="solid"/>
              </a:ln>
              <a:solidFill>
                <a:srgbClr val="0000FF"/>
              </a:solidFill>
              <a:effectLst/>
              <a:uLnTx/>
              <a:uFillTx/>
              <a:latin typeface="汉仪喵小姐简" panose="02010509060101010101" pitchFamily="49" charset="-122"/>
              <a:ea typeface="汉仪喵小姐简" panose="02010509060101010101" pitchFamily="49" charset="-122"/>
            </a:endParaRPr>
          </a:p>
        </p:txBody>
      </p:sp>
      <p:pic>
        <p:nvPicPr>
          <p:cNvPr id="3" name="Bye Mugen - zzz">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291019" y="1533912"/>
            <a:ext cx="609600" cy="609600"/>
          </a:xfrm>
          <a:prstGeom prst="rect">
            <a:avLst/>
          </a:prstGeom>
        </p:spPr>
      </p:pic>
      <p:sp>
        <p:nvSpPr>
          <p:cNvPr id="20" name="Google Shape;150;p33"/>
          <p:cNvSpPr txBox="1">
            <a:spLocks/>
          </p:cNvSpPr>
          <p:nvPr/>
        </p:nvSpPr>
        <p:spPr>
          <a:xfrm>
            <a:off x="4517977" y="2307076"/>
            <a:ext cx="3657600" cy="119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800"/>
              <a:buFont typeface="Patrick Hand" panose="00000500000000000000"/>
              <a:buNone/>
              <a:defRPr sz="29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0"/>
              </a:spcBef>
              <a:spcAft>
                <a:spcPts val="0"/>
              </a:spcAft>
              <a:buClr>
                <a:schemeClr val="dk2"/>
              </a:buClr>
              <a:buSzPts val="2800"/>
              <a:buFont typeface="Patrick Hand" panose="00000500000000000000"/>
              <a:buNone/>
              <a:defRPr sz="37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0"/>
              </a:spcBef>
              <a:spcAft>
                <a:spcPts val="0"/>
              </a:spcAft>
              <a:buClr>
                <a:schemeClr val="dk2"/>
              </a:buClr>
              <a:buSzPts val="2800"/>
              <a:buFont typeface="Patrick Hand" panose="00000500000000000000"/>
              <a:buNone/>
              <a:defRPr sz="37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0"/>
              </a:spcBef>
              <a:spcAft>
                <a:spcPts val="0"/>
              </a:spcAft>
              <a:buClr>
                <a:schemeClr val="dk2"/>
              </a:buClr>
              <a:buSzPts val="2800"/>
              <a:buFont typeface="Patrick Hand" panose="00000500000000000000"/>
              <a:buNone/>
              <a:defRPr sz="37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0"/>
              </a:spcBef>
              <a:spcAft>
                <a:spcPts val="0"/>
              </a:spcAft>
              <a:buClr>
                <a:schemeClr val="dk2"/>
              </a:buClr>
              <a:buSzPts val="2800"/>
              <a:buFont typeface="Patrick Hand" panose="00000500000000000000"/>
              <a:buNone/>
              <a:defRPr sz="37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0"/>
              </a:spcBef>
              <a:spcAft>
                <a:spcPts val="0"/>
              </a:spcAft>
              <a:buClr>
                <a:schemeClr val="dk2"/>
              </a:buClr>
              <a:buSzPts val="2800"/>
              <a:buFont typeface="Patrick Hand" panose="00000500000000000000"/>
              <a:buNone/>
              <a:defRPr sz="37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0"/>
              </a:spcBef>
              <a:spcAft>
                <a:spcPts val="0"/>
              </a:spcAft>
              <a:buClr>
                <a:schemeClr val="dk2"/>
              </a:buClr>
              <a:buSzPts val="2800"/>
              <a:buFont typeface="Patrick Hand" panose="00000500000000000000"/>
              <a:buNone/>
              <a:defRPr sz="37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0"/>
              </a:spcBef>
              <a:spcAft>
                <a:spcPts val="0"/>
              </a:spcAft>
              <a:buClr>
                <a:schemeClr val="dk2"/>
              </a:buClr>
              <a:buSzPts val="2800"/>
              <a:buFont typeface="Patrick Hand" panose="00000500000000000000"/>
              <a:buNone/>
              <a:defRPr sz="37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0"/>
              </a:spcBef>
              <a:spcAft>
                <a:spcPts val="0"/>
              </a:spcAft>
              <a:buClr>
                <a:schemeClr val="dk2"/>
              </a:buClr>
              <a:buSzPts val="2800"/>
              <a:buFont typeface="Patrick Hand" panose="00000500000000000000"/>
              <a:buNone/>
              <a:defRPr sz="3733"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marR="0" lvl="0" indent="0" algn="ctr" defTabSz="914400" rtl="0" eaLnBrk="1" fontAlgn="auto" latinLnBrk="0" hangingPunct="1">
              <a:lnSpc>
                <a:spcPct val="100000"/>
              </a:lnSpc>
              <a:spcBef>
                <a:spcPts val="0"/>
              </a:spcBef>
              <a:spcAft>
                <a:spcPts val="0"/>
              </a:spcAft>
              <a:buClr>
                <a:srgbClr val="000000"/>
              </a:buClr>
              <a:buSzPts val="1100"/>
              <a:buFont typeface="Patrick Hand" panose="00000500000000000000"/>
              <a:buNone/>
              <a:tabLst/>
              <a:defRPr/>
            </a:pPr>
            <a:r>
              <a:rPr kumimoji="0" lang="en-US" sz="4267" b="0" i="0" u="none" strike="noStrike" kern="0" cap="none" spc="0" normalizeH="0" baseline="0" noProof="0" smtClean="0">
                <a:ln w="12700">
                  <a:solidFill>
                    <a:srgbClr val="485058"/>
                  </a:solidFill>
                  <a:prstDash val="solid"/>
                </a:ln>
                <a:gradFill>
                  <a:gsLst>
                    <a:gs pos="0">
                      <a:srgbClr val="FE4444"/>
                    </a:gs>
                    <a:gs pos="100000">
                      <a:srgbClr val="832B2B"/>
                    </a:gs>
                  </a:gsLst>
                  <a:lin scaled="0"/>
                </a:gradFill>
                <a:effectLst>
                  <a:innerShdw blurRad="177800">
                    <a:srgbClr val="FB6A2E">
                      <a:lumMod val="50000"/>
                    </a:srgbClr>
                  </a:innerShdw>
                </a:effectLst>
                <a:uLnTx/>
                <a:uFillTx/>
                <a:latin typeface="Times New Roman" panose="02020603050405020304" charset="0"/>
                <a:cs typeface="Times New Roman" panose="02020603050405020304" charset="0"/>
                <a:sym typeface="+mn-ea"/>
              </a:rPr>
              <a:t>SGK/123</a:t>
            </a:r>
            <a:endParaRPr kumimoji="0" lang="en-US" sz="4267" b="0" i="0" u="none" strike="noStrike" kern="0" cap="none" spc="0" normalizeH="0" baseline="0" noProof="0" dirty="0">
              <a:ln w="12700">
                <a:solidFill>
                  <a:srgbClr val="485058"/>
                </a:solidFill>
                <a:prstDash val="solid"/>
              </a:ln>
              <a:gradFill>
                <a:gsLst>
                  <a:gs pos="0">
                    <a:srgbClr val="FE4444"/>
                  </a:gs>
                  <a:gs pos="100000">
                    <a:srgbClr val="832B2B"/>
                  </a:gs>
                </a:gsLst>
                <a:lin scaled="0"/>
              </a:gradFill>
              <a:effectLst>
                <a:innerShdw blurRad="177800">
                  <a:srgbClr val="FB6A2E">
                    <a:lumMod val="50000"/>
                  </a:srgbClr>
                </a:innerShdw>
              </a:effectLst>
              <a:uLnTx/>
              <a:uFillTx/>
              <a:latin typeface="Times New Roman" panose="02020603050405020304" charset="0"/>
              <a:cs typeface="Times New Roman" panose="02020603050405020304" charset="0"/>
              <a:sym typeface="+mn-ea"/>
            </a:endParaRPr>
          </a:p>
        </p:txBody>
      </p:sp>
    </p:spTree>
    <p:extLst>
      <p:ext uri="{BB962C8B-B14F-4D97-AF65-F5344CB8AC3E}">
        <p14:creationId xmlns:p14="http://schemas.microsoft.com/office/powerpoint/2010/main" val="316214132"/>
      </p:ext>
    </p:extLst>
  </p:cSld>
  <p:clrMapOvr>
    <a:masterClrMapping/>
  </p:clrMapOvr>
  <mc:AlternateContent xmlns:mc="http://schemas.openxmlformats.org/markup-compatibility/2006" xmlns:p14="http://schemas.microsoft.com/office/powerpoint/2010/main">
    <mc:Choice Requires="p14">
      <p:transition spd="slow"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058" fill="hold"/>
                                        <p:tgtEl>
                                          <p:spTgt spid="3"/>
                                        </p:tgtEl>
                                      </p:cBhvr>
                                    </p:cmd>
                                  </p:childTnLst>
                                </p:cTn>
                              </p:par>
                            </p:childTnLst>
                          </p:cTn>
                        </p:par>
                        <p:par>
                          <p:cTn id="7" fill="hold">
                            <p:stCondLst>
                              <p:cond delay="216058"/>
                            </p:stCondLst>
                            <p:childTnLst>
                              <p:par>
                                <p:cTn id="8" presetID="42"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250"/>
                                        <p:tgtEl>
                                          <p:spTgt spid="2"/>
                                        </p:tgtEl>
                                      </p:cBhvr>
                                    </p:animEffect>
                                    <p:anim calcmode="lin" valueType="num">
                                      <p:cBhvr>
                                        <p:cTn id="11" dur="1250" fill="hold"/>
                                        <p:tgtEl>
                                          <p:spTgt spid="2"/>
                                        </p:tgtEl>
                                        <p:attrNameLst>
                                          <p:attrName>ppt_x</p:attrName>
                                        </p:attrNameLst>
                                      </p:cBhvr>
                                      <p:tavLst>
                                        <p:tav tm="0">
                                          <p:val>
                                            <p:strVal val="#ppt_x"/>
                                          </p:val>
                                        </p:tav>
                                        <p:tav tm="100000">
                                          <p:val>
                                            <p:strVal val="#ppt_x"/>
                                          </p:val>
                                        </p:tav>
                                      </p:tavLst>
                                    </p:anim>
                                    <p:anim calcmode="lin" valueType="num">
                                      <p:cBhvr>
                                        <p:cTn id="12" dur="1250" fill="hold"/>
                                        <p:tgtEl>
                                          <p:spTgt spid="2"/>
                                        </p:tgtEl>
                                        <p:attrNameLst>
                                          <p:attrName>ppt_y</p:attrName>
                                        </p:attrNameLst>
                                      </p:cBhvr>
                                      <p:tavLst>
                                        <p:tav tm="0">
                                          <p:val>
                                            <p:strVal val="#ppt_y+.1"/>
                                          </p:val>
                                        </p:tav>
                                        <p:tav tm="100000">
                                          <p:val>
                                            <p:strVal val="#ppt_y"/>
                                          </p:val>
                                        </p:tav>
                                      </p:tavLst>
                                    </p:anim>
                                  </p:childTnLst>
                                </p:cTn>
                              </p:par>
                            </p:childTnLst>
                          </p:cTn>
                        </p:par>
                        <p:par>
                          <p:cTn id="13" fill="hold">
                            <p:stCondLst>
                              <p:cond delay="217308"/>
                            </p:stCondLst>
                            <p:childTnLst>
                              <p:par>
                                <p:cTn id="14" presetID="37" presetClass="entr" presetSubtype="0"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900" decel="100000" fill="hold"/>
                                        <p:tgtEl>
                                          <p:spTgt spid="2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900" decel="100000" fill="hold"/>
                                        <p:tgtEl>
                                          <p:spTgt spid="4"/>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5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900" decel="100000" fill="hold"/>
                                        <p:tgtEl>
                                          <p:spTgt spid="18"/>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1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900" decel="100000" fill="hold"/>
                                        <p:tgtEl>
                                          <p:spTgt spid="21"/>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38" presetID="37" presetClass="entr" presetSubtype="0" fill="hold" nodeType="withEffect">
                                  <p:stCondLst>
                                    <p:cond delay="7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900" decel="100000" fill="hold"/>
                                        <p:tgtEl>
                                          <p:spTgt spid="11"/>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44" fill="hold">
                            <p:stCondLst>
                              <p:cond delay="219308"/>
                            </p:stCondLst>
                            <p:childTnLst>
                              <p:par>
                                <p:cTn id="45" presetID="16" presetClass="entr" presetSubtype="37"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outVertical)">
                                      <p:cBhvr>
                                        <p:cTn id="47" dur="1000"/>
                                        <p:tgtEl>
                                          <p:spTgt spid="14"/>
                                        </p:tgtEl>
                                      </p:cBhvr>
                                    </p:animEffect>
                                  </p:childTnLst>
                                </p:cTn>
                              </p:par>
                            </p:childTnLst>
                          </p:cTn>
                        </p:par>
                        <p:par>
                          <p:cTn id="48" fill="hold">
                            <p:stCondLst>
                              <p:cond delay="220308"/>
                            </p:stCondLst>
                            <p:childTnLst>
                              <p:par>
                                <p:cTn id="49" presetID="22" presetClass="entr" presetSubtype="8"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1000"/>
                                        <p:tgtEl>
                                          <p:spTgt spid="17"/>
                                        </p:tgtEl>
                                      </p:cBhvr>
                                    </p:animEffect>
                                  </p:childTnLst>
                                </p:cTn>
                              </p:par>
                              <p:par>
                                <p:cTn id="52" presetID="22" presetClass="entr" presetSubtype="2"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right)">
                                      <p:cBhvr>
                                        <p:cTn id="54" dur="1000"/>
                                        <p:tgtEl>
                                          <p:spTgt spid="16"/>
                                        </p:tgtEl>
                                      </p:cBhvr>
                                    </p:animEffect>
                                  </p:childTnLst>
                                </p:cTn>
                              </p:par>
                            </p:childTnLst>
                          </p:cTn>
                        </p:par>
                        <p:par>
                          <p:cTn id="55" fill="hold">
                            <p:stCondLst>
                              <p:cond delay="221308"/>
                            </p:stCondLst>
                            <p:childTnLst>
                              <p:par>
                                <p:cTn id="56" presetID="42"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250"/>
                                        <p:tgtEl>
                                          <p:spTgt spid="15"/>
                                        </p:tgtEl>
                                      </p:cBhvr>
                                    </p:animEffect>
                                    <p:anim calcmode="lin" valueType="num">
                                      <p:cBhvr>
                                        <p:cTn id="59" dur="1250" fill="hold"/>
                                        <p:tgtEl>
                                          <p:spTgt spid="15"/>
                                        </p:tgtEl>
                                        <p:attrNameLst>
                                          <p:attrName>ppt_x</p:attrName>
                                        </p:attrNameLst>
                                      </p:cBhvr>
                                      <p:tavLst>
                                        <p:tav tm="0">
                                          <p:val>
                                            <p:strVal val="#ppt_x"/>
                                          </p:val>
                                        </p:tav>
                                        <p:tav tm="100000">
                                          <p:val>
                                            <p:strVal val="#ppt_x"/>
                                          </p:val>
                                        </p:tav>
                                      </p:tavLst>
                                    </p:anim>
                                    <p:anim calcmode="lin" valueType="num">
                                      <p:cBhvr>
                                        <p:cTn id="60" dur="1250" fill="hold"/>
                                        <p:tgtEl>
                                          <p:spTgt spid="1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1250"/>
                                        <p:tgtEl>
                                          <p:spTgt spid="10"/>
                                        </p:tgtEl>
                                      </p:cBhvr>
                                    </p:animEffect>
                                    <p:anim calcmode="lin" valueType="num">
                                      <p:cBhvr>
                                        <p:cTn id="64" dur="1250" fill="hold"/>
                                        <p:tgtEl>
                                          <p:spTgt spid="10"/>
                                        </p:tgtEl>
                                        <p:attrNameLst>
                                          <p:attrName>ppt_x</p:attrName>
                                        </p:attrNameLst>
                                      </p:cBhvr>
                                      <p:tavLst>
                                        <p:tav tm="0">
                                          <p:val>
                                            <p:strVal val="#ppt_x"/>
                                          </p:val>
                                        </p:tav>
                                        <p:tav tm="100000">
                                          <p:val>
                                            <p:strVal val="#ppt_x"/>
                                          </p:val>
                                        </p:tav>
                                      </p:tavLst>
                                    </p:anim>
                                    <p:anim calcmode="lin" valueType="num">
                                      <p:cBhvr>
                                        <p:cTn id="65" dur="1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1" nodeType="clickEffect">
                                  <p:stCondLst>
                                    <p:cond delay="0"/>
                                  </p:stCondLst>
                                  <p:childTnLst>
                                    <p:set>
                                      <p:cBhvr>
                                        <p:cTn id="69"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
                </p:tgtEl>
              </p:cMediaNode>
            </p:audio>
          </p:childTnLst>
        </p:cTn>
      </p:par>
    </p:tnLst>
    <p:bldLst>
      <p:bldP spid="14" grpId="0"/>
      <p:bldP spid="20" grpId="0" build="p"/>
      <p:bldP spid="20" grpI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图片 144"/>
          <p:cNvPicPr>
            <a:picLocks noChangeAspect="1"/>
          </p:cNvPicPr>
          <p:nvPr/>
        </p:nvPicPr>
        <p:blipFill rotWithShape="1">
          <a:blip r:embed="rId3" cstate="hqprint">
            <a:extLst>
              <a:ext uri="{28A0092B-C50C-407E-A947-70E740481C1C}">
                <a14:useLocalDpi xmlns:a14="http://schemas.microsoft.com/office/drawing/2010/main" val="0"/>
              </a:ext>
            </a:extLst>
          </a:blip>
          <a:srcRect l="15498" r="13695" b="5297"/>
          <a:stretch/>
        </p:blipFill>
        <p:spPr>
          <a:xfrm>
            <a:off x="87474" y="4449568"/>
            <a:ext cx="1521782" cy="2035351"/>
          </a:xfrm>
          <a:prstGeom prst="rect">
            <a:avLst/>
          </a:prstGeom>
        </p:spPr>
      </p:pic>
      <p:pic>
        <p:nvPicPr>
          <p:cNvPr id="146" name="图片 14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0858" y="5590704"/>
            <a:ext cx="1076795" cy="1076795"/>
          </a:xfrm>
          <a:prstGeom prst="rect">
            <a:avLst/>
          </a:prstGeom>
        </p:spPr>
      </p:pic>
      <p:pic>
        <p:nvPicPr>
          <p:cNvPr id="148" name="图片 147"/>
          <p:cNvPicPr>
            <a:picLocks noChangeAspect="1"/>
          </p:cNvPicPr>
          <p:nvPr/>
        </p:nvPicPr>
        <p:blipFill rotWithShape="1">
          <a:blip r:embed="rId5" cstate="print">
            <a:extLst>
              <a:ext uri="{28A0092B-C50C-407E-A947-70E740481C1C}">
                <a14:useLocalDpi xmlns:a14="http://schemas.microsoft.com/office/drawing/2010/main" val="0"/>
              </a:ext>
            </a:extLst>
          </a:blip>
          <a:srcRect t="17485" b="60430"/>
          <a:stretch/>
        </p:blipFill>
        <p:spPr>
          <a:xfrm rot="928868">
            <a:off x="8726821" y="-7140"/>
            <a:ext cx="3729511" cy="763544"/>
          </a:xfrm>
          <a:prstGeom prst="rect">
            <a:avLst/>
          </a:prstGeom>
        </p:spPr>
      </p:pic>
      <p:pic>
        <p:nvPicPr>
          <p:cNvPr id="150" name="图片 149"/>
          <p:cNvPicPr>
            <a:picLocks noChangeAspect="1"/>
          </p:cNvPicPr>
          <p:nvPr/>
        </p:nvPicPr>
        <p:blipFill rotWithShape="1">
          <a:blip r:embed="rId6" cstate="print">
            <a:extLst>
              <a:ext uri="{28A0092B-C50C-407E-A947-70E740481C1C}">
                <a14:useLocalDpi xmlns:a14="http://schemas.microsoft.com/office/drawing/2010/main" val="0"/>
              </a:ext>
            </a:extLst>
          </a:blip>
          <a:srcRect t="65364" r="68378" b="10021"/>
          <a:stretch/>
        </p:blipFill>
        <p:spPr>
          <a:xfrm>
            <a:off x="3657150" y="0"/>
            <a:ext cx="1445829" cy="1688125"/>
          </a:xfrm>
          <a:prstGeom prst="rect">
            <a:avLst/>
          </a:prstGeom>
        </p:spPr>
      </p:pic>
      <p:sp>
        <p:nvSpPr>
          <p:cNvPr id="149" name="文本框 5"/>
          <p:cNvSpPr txBox="1"/>
          <p:nvPr/>
        </p:nvSpPr>
        <p:spPr>
          <a:xfrm>
            <a:off x="58126" y="858419"/>
            <a:ext cx="4624493" cy="827193"/>
          </a:xfrm>
          <a:prstGeom prst="rect">
            <a:avLst/>
          </a:prstGeom>
          <a:noFill/>
        </p:spPr>
        <p:txBody>
          <a:bodyPr wrap="square"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buClr>
                <a:srgbClr val="000000"/>
              </a:buClr>
            </a:pP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a)</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Tờ</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giấy</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này</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trắng</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a:t>
            </a:r>
          </a:p>
        </p:txBody>
      </p:sp>
      <p:sp>
        <p:nvSpPr>
          <p:cNvPr id="152" name="TextBox 97"/>
          <p:cNvSpPr txBox="1"/>
          <p:nvPr/>
        </p:nvSpPr>
        <p:spPr>
          <a:xfrm>
            <a:off x="7971072" y="1138664"/>
            <a:ext cx="4519507" cy="516441"/>
          </a:xfrm>
          <a:prstGeom prst="rect">
            <a:avLst/>
          </a:prstGeom>
          <a:noFill/>
        </p:spPr>
        <p:txBody>
          <a:bodyPr wrap="square" lIns="137299" tIns="0" rIns="137299" bIns="0" rtlCol="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mức</a:t>
            </a:r>
            <a:r>
              <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độ</a:t>
            </a:r>
            <a:r>
              <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trung</a:t>
            </a:r>
            <a:r>
              <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bình</a:t>
            </a:r>
            <a:endPar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endParaRPr>
          </a:p>
        </p:txBody>
      </p:sp>
      <p:sp>
        <p:nvSpPr>
          <p:cNvPr id="153" name="文本框 23"/>
          <p:cNvSpPr txBox="1"/>
          <p:nvPr/>
        </p:nvSpPr>
        <p:spPr>
          <a:xfrm>
            <a:off x="249472" y="1805838"/>
            <a:ext cx="5388187" cy="677333"/>
          </a:xfrm>
          <a:prstGeom prst="rect">
            <a:avLst/>
          </a:prstGeom>
          <a:noFill/>
        </p:spPr>
        <p:txBody>
          <a:bodyPr wrap="square"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b)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Tờ</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giấy</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này</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trăng</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trắng</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a:t>
            </a:r>
          </a:p>
        </p:txBody>
      </p:sp>
      <p:sp>
        <p:nvSpPr>
          <p:cNvPr id="154" name="TextBox 97"/>
          <p:cNvSpPr txBox="1"/>
          <p:nvPr/>
        </p:nvSpPr>
        <p:spPr>
          <a:xfrm>
            <a:off x="7094409" y="4441807"/>
            <a:ext cx="3306233" cy="642620"/>
          </a:xfrm>
          <a:prstGeom prst="rect">
            <a:avLst/>
          </a:prstGeom>
          <a:noFill/>
        </p:spPr>
        <p:txBody>
          <a:bodyPr wrap="square" lIns="137299" tIns="0" rIns="137299" bIns="0" rtlCol="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mức</a:t>
            </a:r>
            <a:r>
              <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độ</a:t>
            </a:r>
            <a:r>
              <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cao</a:t>
            </a:r>
            <a:endPar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endParaRPr>
          </a:p>
        </p:txBody>
      </p:sp>
      <p:sp>
        <p:nvSpPr>
          <p:cNvPr id="155" name="文本框 27"/>
          <p:cNvSpPr txBox="1"/>
          <p:nvPr/>
        </p:nvSpPr>
        <p:spPr>
          <a:xfrm>
            <a:off x="303659" y="3498325"/>
            <a:ext cx="4953000" cy="866140"/>
          </a:xfrm>
          <a:prstGeom prst="rect">
            <a:avLst/>
          </a:prstGeom>
          <a:noFill/>
        </p:spPr>
        <p:txBody>
          <a:bodyPr wrap="square"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c)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Tờ</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giấy</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này</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trắng</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tinh</a:t>
            </a:r>
            <a:r>
              <a:rPr lang="en-US" altLang="zh-CN" sz="3733" dirty="0">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a:t>
            </a:r>
          </a:p>
        </p:txBody>
      </p:sp>
      <p:sp>
        <p:nvSpPr>
          <p:cNvPr id="156" name="TextBox 97"/>
          <p:cNvSpPr txBox="1"/>
          <p:nvPr/>
        </p:nvSpPr>
        <p:spPr>
          <a:xfrm>
            <a:off x="1825119" y="2720084"/>
            <a:ext cx="4569460" cy="642620"/>
          </a:xfrm>
          <a:prstGeom prst="rect">
            <a:avLst/>
          </a:prstGeom>
          <a:noFill/>
        </p:spPr>
        <p:txBody>
          <a:bodyPr wrap="square" lIns="137299" tIns="0" rIns="137299" bIns="0" rtlCol="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CN" sz="3733" dirty="0" err="1">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từ</a:t>
            </a:r>
            <a:r>
              <a:rPr lang="en-US" altLang="zh-CN" sz="3733"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dirty="0" err="1">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láy</a:t>
            </a:r>
            <a:r>
              <a:rPr lang="en-US" altLang="zh-CN" sz="3733"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b="1" u="sng" dirty="0" err="1">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trăng</a:t>
            </a:r>
            <a:r>
              <a:rPr lang="en-US" altLang="zh-CN" sz="3733" b="1" u="sng"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b="1" u="sng" dirty="0" err="1">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trắng</a:t>
            </a:r>
            <a:endParaRPr lang="en-US" altLang="zh-CN" sz="3733" b="1" u="sng"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endParaRPr>
          </a:p>
        </p:txBody>
      </p:sp>
      <p:sp>
        <p:nvSpPr>
          <p:cNvPr id="157" name="TextBox 97"/>
          <p:cNvSpPr txBox="1"/>
          <p:nvPr/>
        </p:nvSpPr>
        <p:spPr>
          <a:xfrm>
            <a:off x="1860255" y="4367644"/>
            <a:ext cx="4499187" cy="642620"/>
          </a:xfrm>
          <a:prstGeom prst="rect">
            <a:avLst/>
          </a:prstGeom>
          <a:noFill/>
        </p:spPr>
        <p:txBody>
          <a:bodyPr wrap="square" lIns="137299" tIns="0" rIns="137299" bIns="0" rtlCol="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dirty="0" err="1">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từ</a:t>
            </a:r>
            <a:r>
              <a:rPr lang="en-US" altLang="zh-CN" sz="3733"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dirty="0" err="1">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ghép</a:t>
            </a:r>
            <a:r>
              <a:rPr lang="en-US" altLang="zh-CN" sz="3733"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b="1" u="sng" dirty="0" err="1">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trắng</a:t>
            </a:r>
            <a:r>
              <a:rPr lang="en-US" altLang="zh-CN" sz="3733" b="1" u="sng"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b="1" u="sng" dirty="0" err="1">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tinh</a:t>
            </a:r>
            <a:endParaRPr lang="en-US" altLang="zh-CN" sz="3733" b="1" u="sng"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endParaRPr>
          </a:p>
        </p:txBody>
      </p:sp>
      <p:sp>
        <p:nvSpPr>
          <p:cNvPr id="158" name="Right Arrow 17"/>
          <p:cNvSpPr/>
          <p:nvPr/>
        </p:nvSpPr>
        <p:spPr>
          <a:xfrm>
            <a:off x="4241505" y="1283855"/>
            <a:ext cx="882227" cy="226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C2F2FF"/>
              </a:solidFill>
              <a:latin typeface="Arial"/>
              <a:sym typeface="Arial" panose="020B0604020202020204"/>
            </a:endParaRPr>
          </a:p>
        </p:txBody>
      </p:sp>
      <p:sp>
        <p:nvSpPr>
          <p:cNvPr id="159" name="Right Arrow 18"/>
          <p:cNvSpPr/>
          <p:nvPr/>
        </p:nvSpPr>
        <p:spPr>
          <a:xfrm>
            <a:off x="7656084" y="1306361"/>
            <a:ext cx="772160" cy="2235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C2F2FF"/>
              </a:solidFill>
              <a:latin typeface="Arial"/>
              <a:sym typeface="Arial" panose="020B0604020202020204"/>
            </a:endParaRPr>
          </a:p>
        </p:txBody>
      </p:sp>
      <p:sp>
        <p:nvSpPr>
          <p:cNvPr id="160" name="TextBox 97"/>
          <p:cNvSpPr txBox="1"/>
          <p:nvPr/>
        </p:nvSpPr>
        <p:spPr>
          <a:xfrm>
            <a:off x="7284343" y="2805234"/>
            <a:ext cx="2926366" cy="627380"/>
          </a:xfrm>
          <a:prstGeom prst="rect">
            <a:avLst/>
          </a:prstGeom>
          <a:noFill/>
        </p:spPr>
        <p:txBody>
          <a:bodyPr wrap="square" lIns="137299" tIns="0" rIns="137299" bIns="0" rtlCol="0" anchor="b"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mức</a:t>
            </a:r>
            <a:r>
              <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độ</a:t>
            </a:r>
            <a:r>
              <a:rPr lang="en-US" altLang="zh-CN" sz="3733" i="1"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i="1" dirty="0" err="1">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rPr>
              <a:t>thấp</a:t>
            </a:r>
            <a:endParaRPr lang="en-US" altLang="zh-CN" sz="3733" dirty="0">
              <a:solidFill>
                <a:srgbClr val="0000FF"/>
              </a:solidFill>
              <a:latin typeface="Times New Roman" panose="02020603050405020304" charset="0"/>
              <a:ea typeface="Arial" panose="020B0604020202020204" pitchFamily="34" charset="0"/>
              <a:cs typeface="Times New Roman" panose="02020603050405020304" charset="0"/>
              <a:sym typeface="Arial" panose="020B0604020202020204"/>
            </a:endParaRPr>
          </a:p>
        </p:txBody>
      </p:sp>
      <p:sp>
        <p:nvSpPr>
          <p:cNvPr id="161" name="Text Box 2"/>
          <p:cNvSpPr txBox="1"/>
          <p:nvPr/>
        </p:nvSpPr>
        <p:spPr>
          <a:xfrm>
            <a:off x="5022979" y="837251"/>
            <a:ext cx="2743200" cy="85087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dirty="0" err="1">
                <a:solidFill>
                  <a:srgbClr val="FF0000"/>
                </a:solidFill>
                <a:latin typeface="Times New Roman" panose="02020603050405020304" charset="0"/>
                <a:ea typeface="Arial" panose="020B0604020202020204" pitchFamily="34" charset="0"/>
                <a:cs typeface="Times New Roman" panose="02020603050405020304" charset="0"/>
                <a:sym typeface="+mn-ea"/>
              </a:rPr>
              <a:t>tính</a:t>
            </a:r>
            <a:r>
              <a:rPr lang="en-US" altLang="zh-CN" sz="3733" dirty="0">
                <a:solidFill>
                  <a:srgbClr val="FF0000"/>
                </a:solidFill>
                <a:latin typeface="Times New Roman" panose="02020603050405020304" charset="0"/>
                <a:ea typeface="Arial" panose="020B0604020202020204" pitchFamily="34" charset="0"/>
                <a:cs typeface="Times New Roman" panose="02020603050405020304" charset="0"/>
                <a:sym typeface="+mn-ea"/>
              </a:rPr>
              <a:t> </a:t>
            </a:r>
            <a:r>
              <a:rPr lang="en-US" altLang="zh-CN" sz="3733" dirty="0" err="1">
                <a:solidFill>
                  <a:srgbClr val="FF0000"/>
                </a:solidFill>
                <a:latin typeface="Times New Roman" panose="02020603050405020304" charset="0"/>
                <a:ea typeface="Arial" panose="020B0604020202020204" pitchFamily="34" charset="0"/>
                <a:cs typeface="Times New Roman" panose="02020603050405020304" charset="0"/>
                <a:sym typeface="+mn-ea"/>
              </a:rPr>
              <a:t>từ</a:t>
            </a:r>
            <a:r>
              <a:rPr lang="en-US" altLang="zh-CN" sz="3733" dirty="0">
                <a:solidFill>
                  <a:srgbClr val="FF0000"/>
                </a:solidFill>
                <a:latin typeface="Times New Roman" panose="02020603050405020304" charset="0"/>
                <a:ea typeface="Arial" panose="020B0604020202020204" pitchFamily="34" charset="0"/>
                <a:cs typeface="Times New Roman" panose="02020603050405020304" charset="0"/>
                <a:sym typeface="+mn-ea"/>
              </a:rPr>
              <a:t> </a:t>
            </a:r>
            <a:r>
              <a:rPr lang="en-US" altLang="zh-CN" sz="3733" b="1" u="sng" dirty="0" err="1">
                <a:solidFill>
                  <a:srgbClr val="FF0000"/>
                </a:solidFill>
                <a:latin typeface="Times New Roman" panose="02020603050405020304" charset="0"/>
                <a:ea typeface="Arial" panose="020B0604020202020204" pitchFamily="34" charset="0"/>
                <a:cs typeface="Times New Roman" panose="02020603050405020304" charset="0"/>
                <a:sym typeface="+mn-ea"/>
              </a:rPr>
              <a:t>trắng</a:t>
            </a:r>
            <a:endParaRPr lang="en-US" altLang="zh-CN" sz="3733" b="1" u="sng" dirty="0">
              <a:solidFill>
                <a:srgbClr val="FF0000"/>
              </a:solidFill>
              <a:latin typeface="Times New Roman" panose="02020603050405020304" charset="0"/>
              <a:ea typeface="Arial" panose="020B0604020202020204" pitchFamily="34" charset="0"/>
              <a:cs typeface="Times New Roman" panose="02020603050405020304" charset="0"/>
              <a:sym typeface="+mn-ea"/>
            </a:endParaRPr>
          </a:p>
        </p:txBody>
      </p:sp>
      <p:sp>
        <p:nvSpPr>
          <p:cNvPr id="162" name="Right Arrow 18"/>
          <p:cNvSpPr/>
          <p:nvPr/>
        </p:nvSpPr>
        <p:spPr>
          <a:xfrm>
            <a:off x="1327921" y="3123461"/>
            <a:ext cx="905087" cy="204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C2F2FF"/>
              </a:solidFill>
              <a:latin typeface="Arial"/>
              <a:sym typeface="Arial" panose="020B0604020202020204"/>
            </a:endParaRPr>
          </a:p>
        </p:txBody>
      </p:sp>
      <p:sp>
        <p:nvSpPr>
          <p:cNvPr id="163" name="Right Arrow 18"/>
          <p:cNvSpPr/>
          <p:nvPr/>
        </p:nvSpPr>
        <p:spPr>
          <a:xfrm>
            <a:off x="6323882" y="3156696"/>
            <a:ext cx="905087" cy="204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C2F2FF"/>
              </a:solidFill>
              <a:latin typeface="Arial"/>
              <a:sym typeface="Arial" panose="020B0604020202020204"/>
            </a:endParaRPr>
          </a:p>
        </p:txBody>
      </p:sp>
      <p:sp>
        <p:nvSpPr>
          <p:cNvPr id="164" name="Right Arrow 18"/>
          <p:cNvSpPr/>
          <p:nvPr/>
        </p:nvSpPr>
        <p:spPr>
          <a:xfrm>
            <a:off x="6323881" y="4763117"/>
            <a:ext cx="905087" cy="204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C2F2FF"/>
              </a:solidFill>
              <a:latin typeface="Arial"/>
              <a:sym typeface="Arial" panose="020B0604020202020204"/>
            </a:endParaRPr>
          </a:p>
        </p:txBody>
      </p:sp>
      <p:sp>
        <p:nvSpPr>
          <p:cNvPr id="165" name="Right Arrow 18"/>
          <p:cNvSpPr/>
          <p:nvPr/>
        </p:nvSpPr>
        <p:spPr>
          <a:xfrm>
            <a:off x="1327921" y="4714596"/>
            <a:ext cx="905087" cy="2048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2400">
              <a:solidFill>
                <a:srgbClr val="C2F2FF"/>
              </a:solidFill>
              <a:latin typeface="Arial"/>
              <a:sym typeface="Arial" panose="020B0604020202020204"/>
            </a:endParaRPr>
          </a:p>
        </p:txBody>
      </p:sp>
    </p:spTree>
    <p:extLst>
      <p:ext uri="{BB962C8B-B14F-4D97-AF65-F5344CB8AC3E}">
        <p14:creationId xmlns:p14="http://schemas.microsoft.com/office/powerpoint/2010/main" val="2686745050"/>
      </p:ext>
    </p:extLst>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1000"/>
                                        <p:tgtEl>
                                          <p:spTgt spid="14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46"/>
                                        </p:tgtEl>
                                        <p:attrNameLst>
                                          <p:attrName>style.visibility</p:attrName>
                                        </p:attrNameLst>
                                      </p:cBhvr>
                                      <p:to>
                                        <p:strVal val="visible"/>
                                      </p:to>
                                    </p:set>
                                    <p:animEffect transition="in" filter="fade">
                                      <p:cBhvr>
                                        <p:cTn id="11" dur="1000"/>
                                        <p:tgtEl>
                                          <p:spTgt spid="14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5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6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9"/>
                                        </p:tgtEl>
                                        <p:attrNameLst>
                                          <p:attrName>style.visibility</p:attrName>
                                        </p:attrNameLst>
                                      </p:cBhvr>
                                      <p:to>
                                        <p:strVal val="visible"/>
                                      </p:to>
                                    </p:set>
                                    <p:animEffect transition="in" filter="fade">
                                      <p:cBhvr>
                                        <p:cTn id="34" dur="500"/>
                                        <p:tgtEl>
                                          <p:spTgt spid="15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2"/>
                                        </p:tgtEl>
                                        <p:attrNameLst>
                                          <p:attrName>style.visibility</p:attrName>
                                        </p:attrNameLst>
                                      </p:cBhvr>
                                      <p:to>
                                        <p:strVal val="visible"/>
                                      </p:to>
                                    </p:set>
                                    <p:animEffect transition="in" filter="fade">
                                      <p:cBhvr>
                                        <p:cTn id="37" dur="500"/>
                                        <p:tgtEl>
                                          <p:spTgt spid="152"/>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5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0"/>
                                        </p:tgtEl>
                                        <p:attrNameLst>
                                          <p:attrName>style.visibility</p:attrName>
                                        </p:attrNameLst>
                                      </p:cBhvr>
                                      <p:to>
                                        <p:strVal val="visible"/>
                                      </p:to>
                                    </p:set>
                                    <p:animEffect transition="in" filter="fade">
                                      <p:cBhvr>
                                        <p:cTn id="48" dur="500"/>
                                        <p:tgtEl>
                                          <p:spTgt spid="16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animEffect transition="in" filter="fade">
                                      <p:cBhvr>
                                        <p:cTn id="51" dur="500"/>
                                        <p:tgtEl>
                                          <p:spTgt spid="16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6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5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4"/>
                                        </p:tgtEl>
                                        <p:attrNameLst>
                                          <p:attrName>style.visibility</p:attrName>
                                        </p:attrNameLst>
                                      </p:cBhvr>
                                      <p:to>
                                        <p:strVal val="visible"/>
                                      </p:to>
                                    </p:set>
                                    <p:animEffect transition="in" filter="fade">
                                      <p:cBhvr>
                                        <p:cTn id="62" dur="500"/>
                                        <p:tgtEl>
                                          <p:spTgt spid="16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54"/>
                                        </p:tgtEl>
                                        <p:attrNameLst>
                                          <p:attrName>style.visibility</p:attrName>
                                        </p:attrNameLst>
                                      </p:cBhvr>
                                      <p:to>
                                        <p:strVal val="visible"/>
                                      </p:to>
                                    </p:set>
                                    <p:animEffect transition="in" filter="fade">
                                      <p:cBhvr>
                                        <p:cTn id="65"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p:bldP spid="152" grpId="0"/>
      <p:bldP spid="153" grpId="0"/>
      <p:bldP spid="154" grpId="0"/>
      <p:bldP spid="155" grpId="0"/>
      <p:bldP spid="156" grpId="0"/>
      <p:bldP spid="157" grpId="0"/>
      <p:bldP spid="158" grpId="0" animBg="1"/>
      <p:bldP spid="159" grpId="0" animBg="1"/>
      <p:bldP spid="160" grpId="0"/>
      <p:bldP spid="161" grpId="0"/>
      <p:bldP spid="162" grpId="0" animBg="1"/>
      <p:bldP spid="163" grpId="0" animBg="1"/>
      <p:bldP spid="164" grpId="0" animBg="1"/>
      <p:bldP spid="16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97"/>
          <p:cNvSpPr txBox="1"/>
          <p:nvPr/>
        </p:nvSpPr>
        <p:spPr>
          <a:xfrm>
            <a:off x="0" y="260774"/>
            <a:ext cx="12147973" cy="4991100"/>
          </a:xfrm>
          <a:prstGeom prst="rect">
            <a:avLst/>
          </a:prstGeom>
          <a:noFill/>
        </p:spPr>
        <p:txBody>
          <a:bodyPr wrap="square" lIns="137299" tIns="0" rIns="137299" bIns="0" rtlCol="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5600"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Arial" panose="020B0604020202020204"/>
              </a:rPr>
              <a:t>Mức độ chỉ đặc điểm của tờ giấy được thể hiện bằng cách</a:t>
            </a:r>
            <a:r>
              <a:rPr lang="en-US" altLang="zh-CN" sz="5600" b="1" dirty="0">
                <a:solidFill>
                  <a:srgbClr val="EEEEEE">
                    <a:lumMod val="50000"/>
                  </a:srgbClr>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5600" b="1" dirty="0" err="1">
                <a:ln w="12700">
                  <a:solidFill>
                    <a:srgbClr val="FB6A2E">
                      <a:lumMod val="50000"/>
                    </a:srgbClr>
                  </a:solidFill>
                  <a:prstDash val="solid"/>
                </a:ln>
                <a:solidFill>
                  <a:srgbClr val="FF0000"/>
                </a:solid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tạo</a:t>
            </a:r>
            <a:r>
              <a:rPr lang="en-US" altLang="zh-CN" sz="5600" b="1" dirty="0">
                <a:ln w="12700">
                  <a:solidFill>
                    <a:srgbClr val="FB6A2E">
                      <a:lumMod val="50000"/>
                    </a:srgbClr>
                  </a:solidFill>
                  <a:prstDash val="solid"/>
                </a:ln>
                <a:solidFill>
                  <a:srgbClr val="FF0000"/>
                </a:solid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 ra </a:t>
            </a:r>
            <a:r>
              <a:rPr lang="en-US" altLang="zh-CN" sz="5600" b="1" dirty="0" err="1">
                <a:ln w="12700">
                  <a:solidFill>
                    <a:srgbClr val="FB6A2E">
                      <a:lumMod val="50000"/>
                    </a:srgbClr>
                  </a:solidFill>
                  <a:prstDash val="solid"/>
                </a:ln>
                <a:solidFill>
                  <a:srgbClr val="FF0000"/>
                </a:solid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từ</a:t>
            </a:r>
            <a:r>
              <a:rPr lang="en-US" altLang="zh-CN" sz="5600" b="1" dirty="0">
                <a:ln w="12700">
                  <a:solidFill>
                    <a:srgbClr val="FB6A2E">
                      <a:lumMod val="50000"/>
                    </a:srgbClr>
                  </a:solidFill>
                  <a:prstDash val="solid"/>
                </a:ln>
                <a:solidFill>
                  <a:srgbClr val="FF0000"/>
                </a:solid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5600" b="1" dirty="0" err="1">
                <a:ln w="12700">
                  <a:solidFill>
                    <a:srgbClr val="FB6A2E">
                      <a:lumMod val="50000"/>
                    </a:srgbClr>
                  </a:solidFill>
                  <a:prstDash val="solid"/>
                </a:ln>
                <a:solidFill>
                  <a:srgbClr val="FF0000"/>
                </a:solid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ghép</a:t>
            </a:r>
            <a:r>
              <a:rPr lang="en-US" altLang="zh-CN" sz="5600" b="1"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5600" b="1" dirty="0" err="1">
                <a:solidFill>
                  <a:srgbClr val="000000"/>
                </a:solidFill>
                <a:effectLst>
                  <a:outerShdw blurRad="38100" dist="19050" dir="2700000" algn="tl" rotWithShape="0">
                    <a:srgbClr val="000000">
                      <a:alpha val="40000"/>
                    </a:srgbClr>
                  </a:outerShdw>
                </a:effectLst>
                <a:latin typeface="Times New Roman" panose="02020603050405020304" charset="0"/>
                <a:ea typeface="Arial" panose="020B0604020202020204" pitchFamily="34" charset="0"/>
                <a:cs typeface="Times New Roman" panose="02020603050405020304" charset="0"/>
                <a:sym typeface="Arial" panose="020B0604020202020204"/>
              </a:rPr>
              <a:t>(trắng tinh)</a:t>
            </a:r>
            <a:r>
              <a:rPr lang="en-US" altLang="zh-CN" sz="5600" b="1" dirty="0">
                <a:solidFill>
                  <a:srgbClr val="EEEEEE">
                    <a:lumMod val="50000"/>
                  </a:srgbClr>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5600"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Arial" panose="020B0604020202020204"/>
              </a:rPr>
              <a:t>hoặc </a:t>
            </a:r>
            <a:r>
              <a:rPr lang="en-US" altLang="zh-CN" sz="5600" b="1" dirty="0" err="1">
                <a:ln w="12700">
                  <a:solidFill>
                    <a:srgbClr val="FB6A2E">
                      <a:lumMod val="50000"/>
                    </a:srgbClr>
                  </a:solidFill>
                  <a:prstDash val="solid"/>
                </a:ln>
                <a:solidFill>
                  <a:srgbClr val="FF0000"/>
                </a:solid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từ láy</a:t>
            </a:r>
            <a:r>
              <a:rPr lang="en-US" altLang="zh-CN" sz="5600" b="1" dirty="0">
                <a:solidFill>
                  <a:srgbClr val="FF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5600" b="1" dirty="0" err="1">
                <a:solidFill>
                  <a:srgbClr val="000000"/>
                </a:solidFill>
                <a:effectLst>
                  <a:outerShdw blurRad="38100" dist="19050" dir="2700000" algn="tl" rotWithShape="0">
                    <a:srgbClr val="000000">
                      <a:alpha val="40000"/>
                    </a:srgbClr>
                  </a:outerShdw>
                </a:effectLst>
                <a:latin typeface="Times New Roman" panose="02020603050405020304" charset="0"/>
                <a:ea typeface="Arial" panose="020B0604020202020204" pitchFamily="34" charset="0"/>
                <a:cs typeface="Times New Roman" panose="02020603050405020304" charset="0"/>
                <a:sym typeface="Arial" panose="020B0604020202020204"/>
              </a:rPr>
              <a:t>(trăng trắng)</a:t>
            </a:r>
            <a:r>
              <a:rPr lang="en-US" altLang="zh-CN" sz="5600" b="1" dirty="0">
                <a:solidFill>
                  <a:srgbClr val="EEEEEE">
                    <a:lumMod val="50000"/>
                  </a:srgbClr>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5600"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Arial" panose="020B0604020202020204"/>
              </a:rPr>
              <a:t>từ tính từ</a:t>
            </a:r>
            <a:r>
              <a:rPr lang="en-US" altLang="zh-CN" sz="5600" b="1" dirty="0">
                <a:solidFill>
                  <a:srgbClr val="EEEEEE">
                    <a:lumMod val="50000"/>
                  </a:srgbClr>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5600" b="1" dirty="0" err="1">
                <a:solidFill>
                  <a:srgbClr val="000000"/>
                </a:solidFill>
                <a:effectLst>
                  <a:outerShdw blurRad="38100" dist="19050" dir="2700000" algn="tl" rotWithShape="0">
                    <a:srgbClr val="000000">
                      <a:alpha val="40000"/>
                    </a:srgbClr>
                  </a:outerShdw>
                </a:effectLst>
                <a:latin typeface="Times New Roman" panose="02020603050405020304" charset="0"/>
                <a:ea typeface="Arial" panose="020B0604020202020204" pitchFamily="34" charset="0"/>
                <a:cs typeface="Times New Roman" panose="02020603050405020304" charset="0"/>
                <a:sym typeface="Arial" panose="020B0604020202020204"/>
              </a:rPr>
              <a:t>(trắng)</a:t>
            </a:r>
            <a:r>
              <a:rPr lang="vi-VN" altLang="en-US" sz="5600" b="1" dirty="0" err="1">
                <a:solidFill>
                  <a:srgbClr val="000000"/>
                </a:solidFill>
                <a:effectLst>
                  <a:outerShdw blurRad="38100" dist="19050" dir="2700000" algn="tl" rotWithShape="0">
                    <a:srgbClr val="000000">
                      <a:alpha val="40000"/>
                    </a:srgbClr>
                  </a:outerShdw>
                </a:effectLst>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5600"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Arial" panose="020B0604020202020204"/>
              </a:rPr>
              <a:t>đã cho.</a:t>
            </a:r>
          </a:p>
        </p:txBody>
      </p:sp>
      <p:grpSp>
        <p:nvGrpSpPr>
          <p:cNvPr id="1103" name="Google Shape;1103;p53"/>
          <p:cNvGrpSpPr/>
          <p:nvPr/>
        </p:nvGrpSpPr>
        <p:grpSpPr>
          <a:xfrm>
            <a:off x="397934" y="4293447"/>
            <a:ext cx="2129367" cy="1916853"/>
            <a:chOff x="5706850" y="2677775"/>
            <a:chExt cx="1827700" cy="1703725"/>
          </a:xfrm>
        </p:grpSpPr>
        <p:sp>
          <p:nvSpPr>
            <p:cNvPr id="1104" name="Google Shape;1104;p53"/>
            <p:cNvSpPr/>
            <p:nvPr/>
          </p:nvSpPr>
          <p:spPr>
            <a:xfrm flipH="1">
              <a:off x="5735625" y="3832650"/>
              <a:ext cx="1198425" cy="480875"/>
            </a:xfrm>
            <a:custGeom>
              <a:avLst/>
              <a:gdLst/>
              <a:ahLst/>
              <a:cxnLst/>
              <a:rect l="l" t="t" r="r" b="b"/>
              <a:pathLst>
                <a:path w="47937" h="19235" extrusionOk="0">
                  <a:moveTo>
                    <a:pt x="27556" y="0"/>
                  </a:moveTo>
                  <a:cubicBezTo>
                    <a:pt x="26512" y="0"/>
                    <a:pt x="25466" y="44"/>
                    <a:pt x="24419" y="67"/>
                  </a:cubicBezTo>
                  <a:cubicBezTo>
                    <a:pt x="24377" y="67"/>
                    <a:pt x="24293" y="109"/>
                    <a:pt x="24230" y="109"/>
                  </a:cubicBezTo>
                  <a:cubicBezTo>
                    <a:pt x="22849" y="256"/>
                    <a:pt x="21447" y="423"/>
                    <a:pt x="20046" y="549"/>
                  </a:cubicBezTo>
                  <a:cubicBezTo>
                    <a:pt x="18372" y="716"/>
                    <a:pt x="16698" y="862"/>
                    <a:pt x="15024" y="988"/>
                  </a:cubicBezTo>
                  <a:cubicBezTo>
                    <a:pt x="14662" y="1040"/>
                    <a:pt x="14287" y="1077"/>
                    <a:pt x="13908" y="1077"/>
                  </a:cubicBezTo>
                  <a:cubicBezTo>
                    <a:pt x="13827" y="1077"/>
                    <a:pt x="13745" y="1075"/>
                    <a:pt x="13664" y="1072"/>
                  </a:cubicBezTo>
                  <a:cubicBezTo>
                    <a:pt x="13418" y="1062"/>
                    <a:pt x="13172" y="1058"/>
                    <a:pt x="12927" y="1058"/>
                  </a:cubicBezTo>
                  <a:cubicBezTo>
                    <a:pt x="10976" y="1058"/>
                    <a:pt x="9029" y="1335"/>
                    <a:pt x="7115" y="1595"/>
                  </a:cubicBezTo>
                  <a:cubicBezTo>
                    <a:pt x="5859" y="1783"/>
                    <a:pt x="4604" y="2076"/>
                    <a:pt x="3307" y="2223"/>
                  </a:cubicBezTo>
                  <a:cubicBezTo>
                    <a:pt x="2302" y="2348"/>
                    <a:pt x="1361" y="2620"/>
                    <a:pt x="440" y="3039"/>
                  </a:cubicBezTo>
                  <a:cubicBezTo>
                    <a:pt x="273" y="3122"/>
                    <a:pt x="147" y="3227"/>
                    <a:pt x="1" y="3290"/>
                  </a:cubicBezTo>
                  <a:cubicBezTo>
                    <a:pt x="461" y="4399"/>
                    <a:pt x="900" y="5424"/>
                    <a:pt x="1382" y="6470"/>
                  </a:cubicBezTo>
                  <a:cubicBezTo>
                    <a:pt x="1465" y="6637"/>
                    <a:pt x="1528" y="6847"/>
                    <a:pt x="1612" y="7056"/>
                  </a:cubicBezTo>
                  <a:cubicBezTo>
                    <a:pt x="2344" y="9316"/>
                    <a:pt x="3056" y="11575"/>
                    <a:pt x="3976" y="13793"/>
                  </a:cubicBezTo>
                  <a:cubicBezTo>
                    <a:pt x="4081" y="14023"/>
                    <a:pt x="4123" y="14254"/>
                    <a:pt x="4185" y="14484"/>
                  </a:cubicBezTo>
                  <a:cubicBezTo>
                    <a:pt x="4353" y="15070"/>
                    <a:pt x="4541" y="15676"/>
                    <a:pt x="4729" y="16241"/>
                  </a:cubicBezTo>
                  <a:cubicBezTo>
                    <a:pt x="5043" y="17162"/>
                    <a:pt x="5378" y="18083"/>
                    <a:pt x="5755" y="19066"/>
                  </a:cubicBezTo>
                  <a:cubicBezTo>
                    <a:pt x="6219" y="19136"/>
                    <a:pt x="6673" y="19235"/>
                    <a:pt x="7118" y="19235"/>
                  </a:cubicBezTo>
                  <a:cubicBezTo>
                    <a:pt x="7336" y="19235"/>
                    <a:pt x="7551" y="19211"/>
                    <a:pt x="7763" y="19150"/>
                  </a:cubicBezTo>
                  <a:cubicBezTo>
                    <a:pt x="7853" y="19123"/>
                    <a:pt x="7943" y="19115"/>
                    <a:pt x="8032" y="19115"/>
                  </a:cubicBezTo>
                  <a:cubicBezTo>
                    <a:pt x="8152" y="19115"/>
                    <a:pt x="8272" y="19129"/>
                    <a:pt x="8391" y="19129"/>
                  </a:cubicBezTo>
                  <a:lnTo>
                    <a:pt x="11320" y="19129"/>
                  </a:lnTo>
                  <a:cubicBezTo>
                    <a:pt x="11509" y="19129"/>
                    <a:pt x="11676" y="19087"/>
                    <a:pt x="11864" y="19066"/>
                  </a:cubicBezTo>
                  <a:cubicBezTo>
                    <a:pt x="12869" y="18961"/>
                    <a:pt x="13873" y="18836"/>
                    <a:pt x="14877" y="18773"/>
                  </a:cubicBezTo>
                  <a:cubicBezTo>
                    <a:pt x="18246" y="18522"/>
                    <a:pt x="21615" y="18292"/>
                    <a:pt x="25004" y="18020"/>
                  </a:cubicBezTo>
                  <a:cubicBezTo>
                    <a:pt x="27620" y="17811"/>
                    <a:pt x="30235" y="17518"/>
                    <a:pt x="32788" y="16953"/>
                  </a:cubicBezTo>
                  <a:cubicBezTo>
                    <a:pt x="33156" y="16875"/>
                    <a:pt x="33523" y="16762"/>
                    <a:pt x="33875" y="16762"/>
                  </a:cubicBezTo>
                  <a:cubicBezTo>
                    <a:pt x="33903" y="16762"/>
                    <a:pt x="33931" y="16763"/>
                    <a:pt x="33960" y="16764"/>
                  </a:cubicBezTo>
                  <a:cubicBezTo>
                    <a:pt x="34100" y="16775"/>
                    <a:pt x="34239" y="16780"/>
                    <a:pt x="34377" y="16780"/>
                  </a:cubicBezTo>
                  <a:cubicBezTo>
                    <a:pt x="35354" y="16780"/>
                    <a:pt x="36286" y="16535"/>
                    <a:pt x="37203" y="16241"/>
                  </a:cubicBezTo>
                  <a:cubicBezTo>
                    <a:pt x="38124" y="15948"/>
                    <a:pt x="39044" y="15823"/>
                    <a:pt x="39965" y="15739"/>
                  </a:cubicBezTo>
                  <a:cubicBezTo>
                    <a:pt x="40195" y="15718"/>
                    <a:pt x="40446" y="15697"/>
                    <a:pt x="40655" y="15593"/>
                  </a:cubicBezTo>
                  <a:cubicBezTo>
                    <a:pt x="40922" y="15468"/>
                    <a:pt x="41188" y="15374"/>
                    <a:pt x="41480" y="15374"/>
                  </a:cubicBezTo>
                  <a:cubicBezTo>
                    <a:pt x="41532" y="15374"/>
                    <a:pt x="41585" y="15377"/>
                    <a:pt x="41639" y="15383"/>
                  </a:cubicBezTo>
                  <a:cubicBezTo>
                    <a:pt x="41848" y="15383"/>
                    <a:pt x="42057" y="15300"/>
                    <a:pt x="42225" y="15237"/>
                  </a:cubicBezTo>
                  <a:cubicBezTo>
                    <a:pt x="42476" y="15174"/>
                    <a:pt x="42706" y="15091"/>
                    <a:pt x="42936" y="15049"/>
                  </a:cubicBezTo>
                  <a:cubicBezTo>
                    <a:pt x="43668" y="14860"/>
                    <a:pt x="44401" y="14672"/>
                    <a:pt x="45133" y="14463"/>
                  </a:cubicBezTo>
                  <a:cubicBezTo>
                    <a:pt x="45886" y="14233"/>
                    <a:pt x="46598" y="13877"/>
                    <a:pt x="47414" y="13814"/>
                  </a:cubicBezTo>
                  <a:cubicBezTo>
                    <a:pt x="47832" y="13751"/>
                    <a:pt x="47937" y="13417"/>
                    <a:pt x="47748" y="13103"/>
                  </a:cubicBezTo>
                  <a:cubicBezTo>
                    <a:pt x="47518" y="12705"/>
                    <a:pt x="47246" y="12350"/>
                    <a:pt x="46974" y="11973"/>
                  </a:cubicBezTo>
                  <a:cubicBezTo>
                    <a:pt x="46828" y="11826"/>
                    <a:pt x="46681" y="11638"/>
                    <a:pt x="46493" y="11554"/>
                  </a:cubicBezTo>
                  <a:cubicBezTo>
                    <a:pt x="45886" y="11241"/>
                    <a:pt x="45405" y="10822"/>
                    <a:pt x="44945" y="10299"/>
                  </a:cubicBezTo>
                  <a:cubicBezTo>
                    <a:pt x="44714" y="10027"/>
                    <a:pt x="44401" y="9818"/>
                    <a:pt x="44150" y="9567"/>
                  </a:cubicBezTo>
                  <a:cubicBezTo>
                    <a:pt x="43857" y="9316"/>
                    <a:pt x="43522" y="9085"/>
                    <a:pt x="43250" y="8772"/>
                  </a:cubicBezTo>
                  <a:cubicBezTo>
                    <a:pt x="42078" y="7412"/>
                    <a:pt x="40697" y="6219"/>
                    <a:pt x="39609" y="4796"/>
                  </a:cubicBezTo>
                  <a:cubicBezTo>
                    <a:pt x="39504" y="4629"/>
                    <a:pt x="39358" y="4524"/>
                    <a:pt x="39232" y="4399"/>
                  </a:cubicBezTo>
                  <a:cubicBezTo>
                    <a:pt x="38668" y="3813"/>
                    <a:pt x="38103" y="3269"/>
                    <a:pt x="37559" y="2704"/>
                  </a:cubicBezTo>
                  <a:cubicBezTo>
                    <a:pt x="37370" y="2515"/>
                    <a:pt x="37203" y="2327"/>
                    <a:pt x="37036" y="2181"/>
                  </a:cubicBezTo>
                  <a:cubicBezTo>
                    <a:pt x="36366" y="1658"/>
                    <a:pt x="35738" y="1051"/>
                    <a:pt x="35173" y="423"/>
                  </a:cubicBezTo>
                  <a:cubicBezTo>
                    <a:pt x="34901" y="130"/>
                    <a:pt x="34650" y="26"/>
                    <a:pt x="34274" y="26"/>
                  </a:cubicBezTo>
                  <a:cubicBezTo>
                    <a:pt x="33332" y="46"/>
                    <a:pt x="32390" y="46"/>
                    <a:pt x="31449" y="109"/>
                  </a:cubicBezTo>
                  <a:cubicBezTo>
                    <a:pt x="31208" y="120"/>
                    <a:pt x="30968" y="125"/>
                    <a:pt x="30724" y="125"/>
                  </a:cubicBezTo>
                  <a:cubicBezTo>
                    <a:pt x="30481" y="125"/>
                    <a:pt x="30235" y="120"/>
                    <a:pt x="29984" y="109"/>
                  </a:cubicBezTo>
                  <a:cubicBezTo>
                    <a:pt x="29178" y="27"/>
                    <a:pt x="28368" y="0"/>
                    <a:pt x="275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5" name="Google Shape;1105;p53"/>
            <p:cNvSpPr/>
            <p:nvPr/>
          </p:nvSpPr>
          <p:spPr>
            <a:xfrm flipH="1">
              <a:off x="6206400" y="3959875"/>
              <a:ext cx="412225" cy="223900"/>
            </a:xfrm>
            <a:custGeom>
              <a:avLst/>
              <a:gdLst/>
              <a:ahLst/>
              <a:cxnLst/>
              <a:rect l="l" t="t" r="r" b="b"/>
              <a:pathLst>
                <a:path w="16489" h="8956" extrusionOk="0">
                  <a:moveTo>
                    <a:pt x="16279" y="3013"/>
                  </a:moveTo>
                  <a:cubicBezTo>
                    <a:pt x="16112" y="2239"/>
                    <a:pt x="15463" y="1632"/>
                    <a:pt x="14626" y="1925"/>
                  </a:cubicBezTo>
                  <a:cubicBezTo>
                    <a:pt x="13999" y="2134"/>
                    <a:pt x="13434" y="2406"/>
                    <a:pt x="12869" y="2783"/>
                  </a:cubicBezTo>
                  <a:cubicBezTo>
                    <a:pt x="12827" y="2574"/>
                    <a:pt x="12722" y="2385"/>
                    <a:pt x="12534" y="2197"/>
                  </a:cubicBezTo>
                  <a:cubicBezTo>
                    <a:pt x="11781" y="1444"/>
                    <a:pt x="10609" y="2176"/>
                    <a:pt x="9793" y="2699"/>
                  </a:cubicBezTo>
                  <a:cubicBezTo>
                    <a:pt x="9981" y="2281"/>
                    <a:pt x="10086" y="1862"/>
                    <a:pt x="10002" y="1444"/>
                  </a:cubicBezTo>
                  <a:cubicBezTo>
                    <a:pt x="9730" y="0"/>
                    <a:pt x="8412" y="314"/>
                    <a:pt x="6947" y="1130"/>
                  </a:cubicBezTo>
                  <a:cubicBezTo>
                    <a:pt x="7010" y="670"/>
                    <a:pt x="6654" y="251"/>
                    <a:pt x="6173" y="209"/>
                  </a:cubicBezTo>
                  <a:cubicBezTo>
                    <a:pt x="5483" y="188"/>
                    <a:pt x="4813" y="523"/>
                    <a:pt x="4227" y="900"/>
                  </a:cubicBezTo>
                  <a:lnTo>
                    <a:pt x="4164" y="900"/>
                  </a:lnTo>
                  <a:cubicBezTo>
                    <a:pt x="3453" y="1109"/>
                    <a:pt x="2763" y="1569"/>
                    <a:pt x="2135" y="1967"/>
                  </a:cubicBezTo>
                  <a:cubicBezTo>
                    <a:pt x="1528" y="2364"/>
                    <a:pt x="607" y="2783"/>
                    <a:pt x="294" y="3494"/>
                  </a:cubicBezTo>
                  <a:cubicBezTo>
                    <a:pt x="1" y="4143"/>
                    <a:pt x="607" y="4875"/>
                    <a:pt x="1319" y="4499"/>
                  </a:cubicBezTo>
                  <a:cubicBezTo>
                    <a:pt x="1821" y="4248"/>
                    <a:pt x="2260" y="3934"/>
                    <a:pt x="2700" y="3620"/>
                  </a:cubicBezTo>
                  <a:cubicBezTo>
                    <a:pt x="2407" y="3934"/>
                    <a:pt x="2135" y="4248"/>
                    <a:pt x="1988" y="4582"/>
                  </a:cubicBezTo>
                  <a:cubicBezTo>
                    <a:pt x="1716" y="5210"/>
                    <a:pt x="2177" y="6214"/>
                    <a:pt x="3014" y="5921"/>
                  </a:cubicBezTo>
                  <a:cubicBezTo>
                    <a:pt x="4164" y="5503"/>
                    <a:pt x="5127" y="4603"/>
                    <a:pt x="6110" y="3871"/>
                  </a:cubicBezTo>
                  <a:cubicBezTo>
                    <a:pt x="6592" y="3515"/>
                    <a:pt x="7115" y="3180"/>
                    <a:pt x="7617" y="2825"/>
                  </a:cubicBezTo>
                  <a:cubicBezTo>
                    <a:pt x="7429" y="3118"/>
                    <a:pt x="7219" y="3390"/>
                    <a:pt x="7052" y="3683"/>
                  </a:cubicBezTo>
                  <a:cubicBezTo>
                    <a:pt x="6341" y="4729"/>
                    <a:pt x="5650" y="5796"/>
                    <a:pt x="4855" y="6758"/>
                  </a:cubicBezTo>
                  <a:cubicBezTo>
                    <a:pt x="4227" y="7512"/>
                    <a:pt x="5085" y="8955"/>
                    <a:pt x="6006" y="8244"/>
                  </a:cubicBezTo>
                  <a:cubicBezTo>
                    <a:pt x="6048" y="8202"/>
                    <a:pt x="6131" y="8139"/>
                    <a:pt x="6173" y="8097"/>
                  </a:cubicBezTo>
                  <a:lnTo>
                    <a:pt x="6173" y="8097"/>
                  </a:lnTo>
                  <a:lnTo>
                    <a:pt x="6173" y="8097"/>
                  </a:lnTo>
                  <a:cubicBezTo>
                    <a:pt x="7429" y="7114"/>
                    <a:pt x="8537" y="6047"/>
                    <a:pt x="9730" y="5064"/>
                  </a:cubicBezTo>
                  <a:cubicBezTo>
                    <a:pt x="9270" y="5608"/>
                    <a:pt x="8768" y="6131"/>
                    <a:pt x="8517" y="6779"/>
                  </a:cubicBezTo>
                  <a:cubicBezTo>
                    <a:pt x="8140" y="7700"/>
                    <a:pt x="9458" y="8328"/>
                    <a:pt x="10086" y="7700"/>
                  </a:cubicBezTo>
                  <a:cubicBezTo>
                    <a:pt x="11341" y="6424"/>
                    <a:pt x="12659" y="4959"/>
                    <a:pt x="14271" y="4038"/>
                  </a:cubicBezTo>
                  <a:cubicBezTo>
                    <a:pt x="14208" y="4143"/>
                    <a:pt x="14166" y="4248"/>
                    <a:pt x="14103" y="4331"/>
                  </a:cubicBezTo>
                  <a:cubicBezTo>
                    <a:pt x="13999" y="4457"/>
                    <a:pt x="13957" y="4624"/>
                    <a:pt x="13915" y="4792"/>
                  </a:cubicBezTo>
                  <a:cubicBezTo>
                    <a:pt x="13915" y="4854"/>
                    <a:pt x="13915" y="4875"/>
                    <a:pt x="13894" y="4917"/>
                  </a:cubicBezTo>
                  <a:cubicBezTo>
                    <a:pt x="13810" y="5629"/>
                    <a:pt x="14919" y="6068"/>
                    <a:pt x="15359" y="5524"/>
                  </a:cubicBezTo>
                  <a:cubicBezTo>
                    <a:pt x="15944" y="4854"/>
                    <a:pt x="16488" y="3913"/>
                    <a:pt x="16279" y="301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6" name="Google Shape;1106;p53"/>
            <p:cNvSpPr/>
            <p:nvPr/>
          </p:nvSpPr>
          <p:spPr>
            <a:xfrm flipH="1">
              <a:off x="5967350" y="4008000"/>
              <a:ext cx="139175" cy="128175"/>
            </a:xfrm>
            <a:custGeom>
              <a:avLst/>
              <a:gdLst/>
              <a:ahLst/>
              <a:cxnLst/>
              <a:rect l="l" t="t" r="r" b="b"/>
              <a:pathLst>
                <a:path w="5567" h="5127" extrusionOk="0">
                  <a:moveTo>
                    <a:pt x="1" y="2218"/>
                  </a:moveTo>
                  <a:cubicBezTo>
                    <a:pt x="43" y="1590"/>
                    <a:pt x="189" y="1025"/>
                    <a:pt x="566" y="502"/>
                  </a:cubicBezTo>
                  <a:cubicBezTo>
                    <a:pt x="817" y="188"/>
                    <a:pt x="1089" y="42"/>
                    <a:pt x="1445" y="105"/>
                  </a:cubicBezTo>
                  <a:cubicBezTo>
                    <a:pt x="1842" y="146"/>
                    <a:pt x="2219" y="84"/>
                    <a:pt x="2616" y="42"/>
                  </a:cubicBezTo>
                  <a:cubicBezTo>
                    <a:pt x="3642" y="0"/>
                    <a:pt x="4520" y="356"/>
                    <a:pt x="5127" y="1255"/>
                  </a:cubicBezTo>
                  <a:cubicBezTo>
                    <a:pt x="5211" y="1381"/>
                    <a:pt x="5253" y="1507"/>
                    <a:pt x="5295" y="1674"/>
                  </a:cubicBezTo>
                  <a:cubicBezTo>
                    <a:pt x="5315" y="1820"/>
                    <a:pt x="5295" y="1988"/>
                    <a:pt x="5315" y="2113"/>
                  </a:cubicBezTo>
                  <a:cubicBezTo>
                    <a:pt x="5567" y="3076"/>
                    <a:pt x="5211" y="3871"/>
                    <a:pt x="4479" y="4478"/>
                  </a:cubicBezTo>
                  <a:cubicBezTo>
                    <a:pt x="3663" y="5126"/>
                    <a:pt x="2721" y="5126"/>
                    <a:pt x="1800" y="4708"/>
                  </a:cubicBezTo>
                  <a:cubicBezTo>
                    <a:pt x="1340" y="4499"/>
                    <a:pt x="942" y="4164"/>
                    <a:pt x="524" y="3850"/>
                  </a:cubicBezTo>
                  <a:cubicBezTo>
                    <a:pt x="398" y="3745"/>
                    <a:pt x="294" y="3557"/>
                    <a:pt x="231" y="3390"/>
                  </a:cubicBezTo>
                  <a:cubicBezTo>
                    <a:pt x="105" y="3013"/>
                    <a:pt x="43" y="2615"/>
                    <a:pt x="1" y="221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7" name="Google Shape;1107;p53"/>
            <p:cNvSpPr/>
            <p:nvPr/>
          </p:nvSpPr>
          <p:spPr>
            <a:xfrm flipH="1">
              <a:off x="5706850" y="3807125"/>
              <a:ext cx="1247075" cy="530950"/>
            </a:xfrm>
            <a:custGeom>
              <a:avLst/>
              <a:gdLst/>
              <a:ahLst/>
              <a:cxnLst/>
              <a:rect l="l" t="t" r="r" b="b"/>
              <a:pathLst>
                <a:path w="49883" h="21238" extrusionOk="0">
                  <a:moveTo>
                    <a:pt x="1" y="4248"/>
                  </a:moveTo>
                  <a:cubicBezTo>
                    <a:pt x="1277" y="3327"/>
                    <a:pt x="2574" y="2700"/>
                    <a:pt x="4060" y="2427"/>
                  </a:cubicBezTo>
                  <a:cubicBezTo>
                    <a:pt x="5880" y="2093"/>
                    <a:pt x="7721" y="1737"/>
                    <a:pt x="9542" y="1486"/>
                  </a:cubicBezTo>
                  <a:cubicBezTo>
                    <a:pt x="10860" y="1319"/>
                    <a:pt x="12136" y="1130"/>
                    <a:pt x="13475" y="1151"/>
                  </a:cubicBezTo>
                  <a:cubicBezTo>
                    <a:pt x="14773" y="1172"/>
                    <a:pt x="16091" y="1047"/>
                    <a:pt x="17388" y="921"/>
                  </a:cubicBezTo>
                  <a:cubicBezTo>
                    <a:pt x="19041" y="754"/>
                    <a:pt x="20694" y="628"/>
                    <a:pt x="22305" y="482"/>
                  </a:cubicBezTo>
                  <a:cubicBezTo>
                    <a:pt x="22933" y="419"/>
                    <a:pt x="23602" y="377"/>
                    <a:pt x="24230" y="272"/>
                  </a:cubicBezTo>
                  <a:cubicBezTo>
                    <a:pt x="25067" y="105"/>
                    <a:pt x="25925" y="105"/>
                    <a:pt x="26783" y="105"/>
                  </a:cubicBezTo>
                  <a:cubicBezTo>
                    <a:pt x="27745" y="105"/>
                    <a:pt x="28750" y="0"/>
                    <a:pt x="29712" y="105"/>
                  </a:cubicBezTo>
                  <a:cubicBezTo>
                    <a:pt x="31156" y="272"/>
                    <a:pt x="32558" y="126"/>
                    <a:pt x="34001" y="126"/>
                  </a:cubicBezTo>
                  <a:cubicBezTo>
                    <a:pt x="34504" y="126"/>
                    <a:pt x="34964" y="168"/>
                    <a:pt x="35466" y="189"/>
                  </a:cubicBezTo>
                  <a:cubicBezTo>
                    <a:pt x="35906" y="210"/>
                    <a:pt x="36261" y="419"/>
                    <a:pt x="36554" y="754"/>
                  </a:cubicBezTo>
                  <a:cubicBezTo>
                    <a:pt x="37056" y="1339"/>
                    <a:pt x="37642" y="1842"/>
                    <a:pt x="38186" y="2365"/>
                  </a:cubicBezTo>
                  <a:cubicBezTo>
                    <a:pt x="38437" y="2616"/>
                    <a:pt x="38730" y="2846"/>
                    <a:pt x="39002" y="3097"/>
                  </a:cubicBezTo>
                  <a:cubicBezTo>
                    <a:pt x="39567" y="3641"/>
                    <a:pt x="40132" y="4206"/>
                    <a:pt x="40676" y="4771"/>
                  </a:cubicBezTo>
                  <a:lnTo>
                    <a:pt x="41053" y="5148"/>
                  </a:lnTo>
                  <a:cubicBezTo>
                    <a:pt x="42141" y="6570"/>
                    <a:pt x="43459" y="7742"/>
                    <a:pt x="44652" y="9081"/>
                  </a:cubicBezTo>
                  <a:cubicBezTo>
                    <a:pt x="45007" y="9500"/>
                    <a:pt x="45468" y="9814"/>
                    <a:pt x="45865" y="10169"/>
                  </a:cubicBezTo>
                  <a:cubicBezTo>
                    <a:pt x="45970" y="10274"/>
                    <a:pt x="46137" y="10378"/>
                    <a:pt x="46263" y="10358"/>
                  </a:cubicBezTo>
                  <a:cubicBezTo>
                    <a:pt x="46598" y="10316"/>
                    <a:pt x="46765" y="10525"/>
                    <a:pt x="46953" y="10734"/>
                  </a:cubicBezTo>
                  <a:cubicBezTo>
                    <a:pt x="47686" y="11676"/>
                    <a:pt x="48439" y="12575"/>
                    <a:pt x="49171" y="13517"/>
                  </a:cubicBezTo>
                  <a:cubicBezTo>
                    <a:pt x="49276" y="13663"/>
                    <a:pt x="49380" y="13810"/>
                    <a:pt x="49485" y="13977"/>
                  </a:cubicBezTo>
                  <a:cubicBezTo>
                    <a:pt x="49883" y="14605"/>
                    <a:pt x="49715" y="15149"/>
                    <a:pt x="49066" y="15484"/>
                  </a:cubicBezTo>
                  <a:cubicBezTo>
                    <a:pt x="48648" y="15693"/>
                    <a:pt x="48230" y="15860"/>
                    <a:pt x="47790" y="15986"/>
                  </a:cubicBezTo>
                  <a:cubicBezTo>
                    <a:pt x="47288" y="16132"/>
                    <a:pt x="46786" y="16279"/>
                    <a:pt x="46305" y="16425"/>
                  </a:cubicBezTo>
                  <a:cubicBezTo>
                    <a:pt x="45698" y="16614"/>
                    <a:pt x="45070" y="16802"/>
                    <a:pt x="44463" y="16969"/>
                  </a:cubicBezTo>
                  <a:cubicBezTo>
                    <a:pt x="44108" y="17074"/>
                    <a:pt x="43710" y="17158"/>
                    <a:pt x="43313" y="17262"/>
                  </a:cubicBezTo>
                  <a:cubicBezTo>
                    <a:pt x="43292" y="17262"/>
                    <a:pt x="43271" y="17283"/>
                    <a:pt x="43229" y="17283"/>
                  </a:cubicBezTo>
                  <a:cubicBezTo>
                    <a:pt x="42476" y="17325"/>
                    <a:pt x="41764" y="17639"/>
                    <a:pt x="41011" y="17702"/>
                  </a:cubicBezTo>
                  <a:cubicBezTo>
                    <a:pt x="40446" y="17765"/>
                    <a:pt x="39881" y="17974"/>
                    <a:pt x="39274" y="17890"/>
                  </a:cubicBezTo>
                  <a:cubicBezTo>
                    <a:pt x="39211" y="17890"/>
                    <a:pt x="39107" y="17953"/>
                    <a:pt x="39023" y="17974"/>
                  </a:cubicBezTo>
                  <a:cubicBezTo>
                    <a:pt x="38270" y="18183"/>
                    <a:pt x="37496" y="18392"/>
                    <a:pt x="36722" y="18581"/>
                  </a:cubicBezTo>
                  <a:cubicBezTo>
                    <a:pt x="36115" y="18706"/>
                    <a:pt x="35550" y="18853"/>
                    <a:pt x="34922" y="18748"/>
                  </a:cubicBezTo>
                  <a:cubicBezTo>
                    <a:pt x="34650" y="18727"/>
                    <a:pt x="34357" y="18790"/>
                    <a:pt x="34106" y="18853"/>
                  </a:cubicBezTo>
                  <a:cubicBezTo>
                    <a:pt x="32328" y="19313"/>
                    <a:pt x="30486" y="19480"/>
                    <a:pt x="28687" y="19731"/>
                  </a:cubicBezTo>
                  <a:cubicBezTo>
                    <a:pt x="26239" y="20045"/>
                    <a:pt x="23770" y="20171"/>
                    <a:pt x="21280" y="20296"/>
                  </a:cubicBezTo>
                  <a:cubicBezTo>
                    <a:pt x="19564" y="20401"/>
                    <a:pt x="17807" y="20568"/>
                    <a:pt x="16091" y="20694"/>
                  </a:cubicBezTo>
                  <a:cubicBezTo>
                    <a:pt x="14835" y="20798"/>
                    <a:pt x="13601" y="20924"/>
                    <a:pt x="12346" y="21029"/>
                  </a:cubicBezTo>
                  <a:cubicBezTo>
                    <a:pt x="12115" y="21050"/>
                    <a:pt x="11843" y="21029"/>
                    <a:pt x="11613" y="21029"/>
                  </a:cubicBezTo>
                  <a:lnTo>
                    <a:pt x="10337" y="21029"/>
                  </a:lnTo>
                  <a:lnTo>
                    <a:pt x="9416" y="21029"/>
                  </a:lnTo>
                  <a:cubicBezTo>
                    <a:pt x="9207" y="21029"/>
                    <a:pt x="8977" y="20987"/>
                    <a:pt x="8789" y="21029"/>
                  </a:cubicBezTo>
                  <a:cubicBezTo>
                    <a:pt x="8035" y="21238"/>
                    <a:pt x="7261" y="21029"/>
                    <a:pt x="6508" y="20987"/>
                  </a:cubicBezTo>
                  <a:cubicBezTo>
                    <a:pt x="6006" y="20945"/>
                    <a:pt x="5755" y="20673"/>
                    <a:pt x="5587" y="20192"/>
                  </a:cubicBezTo>
                  <a:cubicBezTo>
                    <a:pt x="5336" y="19355"/>
                    <a:pt x="5043" y="18518"/>
                    <a:pt x="4792" y="17681"/>
                  </a:cubicBezTo>
                  <a:cubicBezTo>
                    <a:pt x="4541" y="16969"/>
                    <a:pt x="4332" y="16300"/>
                    <a:pt x="4102" y="15588"/>
                  </a:cubicBezTo>
                  <a:cubicBezTo>
                    <a:pt x="4060" y="15442"/>
                    <a:pt x="4018" y="15296"/>
                    <a:pt x="3976" y="15149"/>
                  </a:cubicBezTo>
                  <a:cubicBezTo>
                    <a:pt x="3139" y="13371"/>
                    <a:pt x="2742" y="11425"/>
                    <a:pt x="2009" y="9625"/>
                  </a:cubicBezTo>
                  <a:cubicBezTo>
                    <a:pt x="1905" y="9332"/>
                    <a:pt x="1821" y="9060"/>
                    <a:pt x="1758" y="8767"/>
                  </a:cubicBezTo>
                  <a:cubicBezTo>
                    <a:pt x="1591" y="8286"/>
                    <a:pt x="1444" y="7847"/>
                    <a:pt x="1256" y="7407"/>
                  </a:cubicBezTo>
                  <a:cubicBezTo>
                    <a:pt x="1151" y="7114"/>
                    <a:pt x="1026" y="6821"/>
                    <a:pt x="921" y="6570"/>
                  </a:cubicBezTo>
                  <a:cubicBezTo>
                    <a:pt x="712" y="6026"/>
                    <a:pt x="545" y="5461"/>
                    <a:pt x="231" y="4980"/>
                  </a:cubicBezTo>
                  <a:cubicBezTo>
                    <a:pt x="105" y="4792"/>
                    <a:pt x="84" y="4520"/>
                    <a:pt x="1" y="4248"/>
                  </a:cubicBezTo>
                  <a:close/>
                  <a:moveTo>
                    <a:pt x="6592" y="20066"/>
                  </a:moveTo>
                  <a:cubicBezTo>
                    <a:pt x="7303" y="20171"/>
                    <a:pt x="7952" y="20317"/>
                    <a:pt x="8600" y="20150"/>
                  </a:cubicBezTo>
                  <a:cubicBezTo>
                    <a:pt x="8809" y="20087"/>
                    <a:pt x="9019" y="20108"/>
                    <a:pt x="9228" y="20108"/>
                  </a:cubicBezTo>
                  <a:lnTo>
                    <a:pt x="12157" y="20108"/>
                  </a:lnTo>
                  <a:cubicBezTo>
                    <a:pt x="12346" y="20108"/>
                    <a:pt x="12534" y="20087"/>
                    <a:pt x="12722" y="20066"/>
                  </a:cubicBezTo>
                  <a:cubicBezTo>
                    <a:pt x="13706" y="19961"/>
                    <a:pt x="14731" y="19836"/>
                    <a:pt x="15714" y="19773"/>
                  </a:cubicBezTo>
                  <a:cubicBezTo>
                    <a:pt x="19104" y="19501"/>
                    <a:pt x="22473" y="19271"/>
                    <a:pt x="25841" y="19020"/>
                  </a:cubicBezTo>
                  <a:cubicBezTo>
                    <a:pt x="28457" y="18811"/>
                    <a:pt x="31072" y="18518"/>
                    <a:pt x="33646" y="17932"/>
                  </a:cubicBezTo>
                  <a:cubicBezTo>
                    <a:pt x="34022" y="17869"/>
                    <a:pt x="34420" y="17744"/>
                    <a:pt x="34818" y="17765"/>
                  </a:cubicBezTo>
                  <a:cubicBezTo>
                    <a:pt x="35947" y="17827"/>
                    <a:pt x="37014" y="17576"/>
                    <a:pt x="38061" y="17241"/>
                  </a:cubicBezTo>
                  <a:cubicBezTo>
                    <a:pt x="38960" y="16948"/>
                    <a:pt x="39881" y="16823"/>
                    <a:pt x="40802" y="16739"/>
                  </a:cubicBezTo>
                  <a:cubicBezTo>
                    <a:pt x="41032" y="16718"/>
                    <a:pt x="41304" y="16676"/>
                    <a:pt x="41513" y="16572"/>
                  </a:cubicBezTo>
                  <a:cubicBezTo>
                    <a:pt x="41827" y="16446"/>
                    <a:pt x="42141" y="16342"/>
                    <a:pt x="42476" y="16363"/>
                  </a:cubicBezTo>
                  <a:cubicBezTo>
                    <a:pt x="42685" y="16363"/>
                    <a:pt x="42894" y="16300"/>
                    <a:pt x="43082" y="16237"/>
                  </a:cubicBezTo>
                  <a:cubicBezTo>
                    <a:pt x="43313" y="16174"/>
                    <a:pt x="43543" y="16091"/>
                    <a:pt x="43773" y="16028"/>
                  </a:cubicBezTo>
                  <a:cubicBezTo>
                    <a:pt x="44505" y="15840"/>
                    <a:pt x="45258" y="15672"/>
                    <a:pt x="45970" y="15463"/>
                  </a:cubicBezTo>
                  <a:cubicBezTo>
                    <a:pt x="46744" y="15212"/>
                    <a:pt x="47434" y="14877"/>
                    <a:pt x="48250" y="14793"/>
                  </a:cubicBezTo>
                  <a:cubicBezTo>
                    <a:pt x="48627" y="14752"/>
                    <a:pt x="48732" y="14438"/>
                    <a:pt x="48522" y="14103"/>
                  </a:cubicBezTo>
                  <a:cubicBezTo>
                    <a:pt x="48271" y="13705"/>
                    <a:pt x="48020" y="13329"/>
                    <a:pt x="47727" y="12973"/>
                  </a:cubicBezTo>
                  <a:cubicBezTo>
                    <a:pt x="47602" y="12806"/>
                    <a:pt x="47434" y="12638"/>
                    <a:pt x="47267" y="12555"/>
                  </a:cubicBezTo>
                  <a:cubicBezTo>
                    <a:pt x="46660" y="12241"/>
                    <a:pt x="46158" y="11822"/>
                    <a:pt x="45719" y="11299"/>
                  </a:cubicBezTo>
                  <a:cubicBezTo>
                    <a:pt x="45489" y="11006"/>
                    <a:pt x="45175" y="10797"/>
                    <a:pt x="44903" y="10567"/>
                  </a:cubicBezTo>
                  <a:cubicBezTo>
                    <a:pt x="44610" y="10316"/>
                    <a:pt x="44275" y="10065"/>
                    <a:pt x="44024" y="9751"/>
                  </a:cubicBezTo>
                  <a:cubicBezTo>
                    <a:pt x="42831" y="8391"/>
                    <a:pt x="41450" y="7219"/>
                    <a:pt x="40383" y="5775"/>
                  </a:cubicBezTo>
                  <a:cubicBezTo>
                    <a:pt x="40279" y="5629"/>
                    <a:pt x="40111" y="5524"/>
                    <a:pt x="39986" y="5378"/>
                  </a:cubicBezTo>
                  <a:cubicBezTo>
                    <a:pt x="39442" y="4813"/>
                    <a:pt x="38856" y="4269"/>
                    <a:pt x="38312" y="3683"/>
                  </a:cubicBezTo>
                  <a:cubicBezTo>
                    <a:pt x="38123" y="3495"/>
                    <a:pt x="37977" y="3327"/>
                    <a:pt x="37789" y="3160"/>
                  </a:cubicBezTo>
                  <a:cubicBezTo>
                    <a:pt x="37140" y="2637"/>
                    <a:pt x="36512" y="2051"/>
                    <a:pt x="35926" y="1402"/>
                  </a:cubicBezTo>
                  <a:cubicBezTo>
                    <a:pt x="35675" y="1130"/>
                    <a:pt x="35403" y="1026"/>
                    <a:pt x="35048" y="1026"/>
                  </a:cubicBezTo>
                  <a:cubicBezTo>
                    <a:pt x="34106" y="1047"/>
                    <a:pt x="33165" y="1047"/>
                    <a:pt x="32223" y="1088"/>
                  </a:cubicBezTo>
                  <a:cubicBezTo>
                    <a:pt x="31721" y="1130"/>
                    <a:pt x="31260" y="1130"/>
                    <a:pt x="30758" y="1088"/>
                  </a:cubicBezTo>
                  <a:cubicBezTo>
                    <a:pt x="28896" y="921"/>
                    <a:pt x="27034" y="1026"/>
                    <a:pt x="25193" y="1067"/>
                  </a:cubicBezTo>
                  <a:cubicBezTo>
                    <a:pt x="25130" y="1067"/>
                    <a:pt x="25046" y="1088"/>
                    <a:pt x="25004" y="1088"/>
                  </a:cubicBezTo>
                  <a:cubicBezTo>
                    <a:pt x="23623" y="1256"/>
                    <a:pt x="22201" y="1402"/>
                    <a:pt x="20820" y="1549"/>
                  </a:cubicBezTo>
                  <a:cubicBezTo>
                    <a:pt x="19146" y="1695"/>
                    <a:pt x="17472" y="1863"/>
                    <a:pt x="15798" y="1988"/>
                  </a:cubicBezTo>
                  <a:cubicBezTo>
                    <a:pt x="15359" y="2051"/>
                    <a:pt x="14877" y="2093"/>
                    <a:pt x="14438" y="2072"/>
                  </a:cubicBezTo>
                  <a:cubicBezTo>
                    <a:pt x="12241" y="1988"/>
                    <a:pt x="10044" y="2302"/>
                    <a:pt x="7868" y="2595"/>
                  </a:cubicBezTo>
                  <a:cubicBezTo>
                    <a:pt x="6612" y="2762"/>
                    <a:pt x="5357" y="3055"/>
                    <a:pt x="4081" y="3223"/>
                  </a:cubicBezTo>
                  <a:cubicBezTo>
                    <a:pt x="3055" y="3348"/>
                    <a:pt x="2114" y="3599"/>
                    <a:pt x="1193" y="4018"/>
                  </a:cubicBezTo>
                  <a:cubicBezTo>
                    <a:pt x="1047" y="4101"/>
                    <a:pt x="921" y="4206"/>
                    <a:pt x="754" y="4290"/>
                  </a:cubicBezTo>
                  <a:cubicBezTo>
                    <a:pt x="1235" y="5378"/>
                    <a:pt x="1675" y="6403"/>
                    <a:pt x="2156" y="7449"/>
                  </a:cubicBezTo>
                  <a:cubicBezTo>
                    <a:pt x="2219" y="7637"/>
                    <a:pt x="2302" y="7847"/>
                    <a:pt x="2386" y="8056"/>
                  </a:cubicBezTo>
                  <a:cubicBezTo>
                    <a:pt x="3118" y="10295"/>
                    <a:pt x="3830" y="12575"/>
                    <a:pt x="4729" y="14772"/>
                  </a:cubicBezTo>
                  <a:cubicBezTo>
                    <a:pt x="4834" y="15003"/>
                    <a:pt x="4897" y="15254"/>
                    <a:pt x="4939" y="15484"/>
                  </a:cubicBezTo>
                  <a:cubicBezTo>
                    <a:pt x="5127" y="16070"/>
                    <a:pt x="5315" y="16656"/>
                    <a:pt x="5504" y="17241"/>
                  </a:cubicBezTo>
                  <a:cubicBezTo>
                    <a:pt x="5880" y="18162"/>
                    <a:pt x="6236" y="19062"/>
                    <a:pt x="6592" y="200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8" name="Google Shape;1108;p53"/>
            <p:cNvSpPr/>
            <p:nvPr/>
          </p:nvSpPr>
          <p:spPr>
            <a:xfrm flipH="1">
              <a:off x="6139975" y="3925350"/>
              <a:ext cx="544025" cy="280925"/>
            </a:xfrm>
            <a:custGeom>
              <a:avLst/>
              <a:gdLst/>
              <a:ahLst/>
              <a:cxnLst/>
              <a:rect l="l" t="t" r="r" b="b"/>
              <a:pathLst>
                <a:path w="21761" h="11237" extrusionOk="0">
                  <a:moveTo>
                    <a:pt x="17890" y="2616"/>
                  </a:moveTo>
                  <a:cubicBezTo>
                    <a:pt x="16425" y="2302"/>
                    <a:pt x="14940" y="2176"/>
                    <a:pt x="13454" y="2720"/>
                  </a:cubicBezTo>
                  <a:cubicBezTo>
                    <a:pt x="12910" y="2929"/>
                    <a:pt x="12324" y="3034"/>
                    <a:pt x="11780" y="3180"/>
                  </a:cubicBezTo>
                  <a:cubicBezTo>
                    <a:pt x="11236" y="3306"/>
                    <a:pt x="10880" y="3013"/>
                    <a:pt x="10943" y="2448"/>
                  </a:cubicBezTo>
                  <a:cubicBezTo>
                    <a:pt x="10964" y="2197"/>
                    <a:pt x="11027" y="1967"/>
                    <a:pt x="11048" y="1716"/>
                  </a:cubicBezTo>
                  <a:cubicBezTo>
                    <a:pt x="11069" y="1360"/>
                    <a:pt x="10922" y="1193"/>
                    <a:pt x="10629" y="1109"/>
                  </a:cubicBezTo>
                  <a:cubicBezTo>
                    <a:pt x="9144" y="795"/>
                    <a:pt x="7721" y="1046"/>
                    <a:pt x="6424" y="1841"/>
                  </a:cubicBezTo>
                  <a:cubicBezTo>
                    <a:pt x="6068" y="2051"/>
                    <a:pt x="5838" y="2281"/>
                    <a:pt x="5691" y="2616"/>
                  </a:cubicBezTo>
                  <a:cubicBezTo>
                    <a:pt x="5545" y="2867"/>
                    <a:pt x="5419" y="3118"/>
                    <a:pt x="5273" y="3327"/>
                  </a:cubicBezTo>
                  <a:cubicBezTo>
                    <a:pt x="5210" y="3411"/>
                    <a:pt x="5022" y="3494"/>
                    <a:pt x="4959" y="3452"/>
                  </a:cubicBezTo>
                  <a:cubicBezTo>
                    <a:pt x="4854" y="3411"/>
                    <a:pt x="4750" y="3285"/>
                    <a:pt x="4687" y="3139"/>
                  </a:cubicBezTo>
                  <a:cubicBezTo>
                    <a:pt x="4666" y="3076"/>
                    <a:pt x="4666" y="2971"/>
                    <a:pt x="4687" y="2888"/>
                  </a:cubicBezTo>
                  <a:cubicBezTo>
                    <a:pt x="4917" y="2176"/>
                    <a:pt x="5273" y="1569"/>
                    <a:pt x="5943" y="1151"/>
                  </a:cubicBezTo>
                  <a:cubicBezTo>
                    <a:pt x="7470" y="251"/>
                    <a:pt x="9060" y="0"/>
                    <a:pt x="10776" y="293"/>
                  </a:cubicBezTo>
                  <a:cubicBezTo>
                    <a:pt x="11508" y="419"/>
                    <a:pt x="11927" y="900"/>
                    <a:pt x="12010" y="1653"/>
                  </a:cubicBezTo>
                  <a:cubicBezTo>
                    <a:pt x="12010" y="1737"/>
                    <a:pt x="12031" y="1841"/>
                    <a:pt x="12073" y="1988"/>
                  </a:cubicBezTo>
                  <a:cubicBezTo>
                    <a:pt x="12282" y="1967"/>
                    <a:pt x="12492" y="1988"/>
                    <a:pt x="12659" y="1946"/>
                  </a:cubicBezTo>
                  <a:cubicBezTo>
                    <a:pt x="13370" y="1779"/>
                    <a:pt x="14082" y="1569"/>
                    <a:pt x="14793" y="1423"/>
                  </a:cubicBezTo>
                  <a:cubicBezTo>
                    <a:pt x="15128" y="1339"/>
                    <a:pt x="15526" y="1318"/>
                    <a:pt x="15860" y="1339"/>
                  </a:cubicBezTo>
                  <a:cubicBezTo>
                    <a:pt x="16676" y="1423"/>
                    <a:pt x="17513" y="1528"/>
                    <a:pt x="18308" y="1632"/>
                  </a:cubicBezTo>
                  <a:cubicBezTo>
                    <a:pt x="18999" y="1737"/>
                    <a:pt x="19041" y="1779"/>
                    <a:pt x="19145" y="2469"/>
                  </a:cubicBezTo>
                  <a:cubicBezTo>
                    <a:pt x="19145" y="2553"/>
                    <a:pt x="19208" y="2616"/>
                    <a:pt x="19229" y="2762"/>
                  </a:cubicBezTo>
                  <a:cubicBezTo>
                    <a:pt x="19564" y="2804"/>
                    <a:pt x="19878" y="2888"/>
                    <a:pt x="20233" y="2908"/>
                  </a:cubicBezTo>
                  <a:cubicBezTo>
                    <a:pt x="20694" y="2929"/>
                    <a:pt x="21028" y="3180"/>
                    <a:pt x="21342" y="3452"/>
                  </a:cubicBezTo>
                  <a:cubicBezTo>
                    <a:pt x="21635" y="3724"/>
                    <a:pt x="21761" y="4038"/>
                    <a:pt x="21719" y="4457"/>
                  </a:cubicBezTo>
                  <a:cubicBezTo>
                    <a:pt x="21698" y="4687"/>
                    <a:pt x="21635" y="4917"/>
                    <a:pt x="21614" y="5189"/>
                  </a:cubicBezTo>
                  <a:cubicBezTo>
                    <a:pt x="21593" y="5712"/>
                    <a:pt x="21342" y="6131"/>
                    <a:pt x="20966" y="6465"/>
                  </a:cubicBezTo>
                  <a:cubicBezTo>
                    <a:pt x="20254" y="7114"/>
                    <a:pt x="19522" y="7679"/>
                    <a:pt x="18518" y="7826"/>
                  </a:cubicBezTo>
                  <a:cubicBezTo>
                    <a:pt x="17890" y="7930"/>
                    <a:pt x="17304" y="8223"/>
                    <a:pt x="16614" y="8014"/>
                  </a:cubicBezTo>
                  <a:cubicBezTo>
                    <a:pt x="15986" y="9060"/>
                    <a:pt x="14961" y="9478"/>
                    <a:pt x="13893" y="9730"/>
                  </a:cubicBezTo>
                  <a:cubicBezTo>
                    <a:pt x="13245" y="9897"/>
                    <a:pt x="12554" y="9730"/>
                    <a:pt x="11969" y="9416"/>
                  </a:cubicBezTo>
                  <a:cubicBezTo>
                    <a:pt x="11508" y="9813"/>
                    <a:pt x="11048" y="10232"/>
                    <a:pt x="10608" y="10629"/>
                  </a:cubicBezTo>
                  <a:cubicBezTo>
                    <a:pt x="10085" y="11069"/>
                    <a:pt x="9500" y="11236"/>
                    <a:pt x="8830" y="11173"/>
                  </a:cubicBezTo>
                  <a:cubicBezTo>
                    <a:pt x="7742" y="11131"/>
                    <a:pt x="6884" y="10755"/>
                    <a:pt x="6277" y="9813"/>
                  </a:cubicBezTo>
                  <a:cubicBezTo>
                    <a:pt x="5963" y="9311"/>
                    <a:pt x="5650" y="8851"/>
                    <a:pt x="5545" y="8223"/>
                  </a:cubicBezTo>
                  <a:cubicBezTo>
                    <a:pt x="5378" y="8265"/>
                    <a:pt x="5210" y="8265"/>
                    <a:pt x="5106" y="8328"/>
                  </a:cubicBezTo>
                  <a:cubicBezTo>
                    <a:pt x="4457" y="8662"/>
                    <a:pt x="3746" y="8642"/>
                    <a:pt x="3034" y="8537"/>
                  </a:cubicBezTo>
                  <a:cubicBezTo>
                    <a:pt x="2448" y="8453"/>
                    <a:pt x="1862" y="8202"/>
                    <a:pt x="1318" y="7930"/>
                  </a:cubicBezTo>
                  <a:cubicBezTo>
                    <a:pt x="523" y="7533"/>
                    <a:pt x="0" y="6361"/>
                    <a:pt x="586" y="5503"/>
                  </a:cubicBezTo>
                  <a:cubicBezTo>
                    <a:pt x="837" y="5105"/>
                    <a:pt x="921" y="4603"/>
                    <a:pt x="1256" y="4227"/>
                  </a:cubicBezTo>
                  <a:cubicBezTo>
                    <a:pt x="1632" y="3808"/>
                    <a:pt x="2072" y="3599"/>
                    <a:pt x="2574" y="3432"/>
                  </a:cubicBezTo>
                  <a:cubicBezTo>
                    <a:pt x="2992" y="3306"/>
                    <a:pt x="3390" y="3515"/>
                    <a:pt x="3871" y="3829"/>
                  </a:cubicBezTo>
                  <a:cubicBezTo>
                    <a:pt x="3202" y="3829"/>
                    <a:pt x="2783" y="4017"/>
                    <a:pt x="2344" y="4269"/>
                  </a:cubicBezTo>
                  <a:cubicBezTo>
                    <a:pt x="2051" y="4436"/>
                    <a:pt x="1841" y="4666"/>
                    <a:pt x="1716" y="4917"/>
                  </a:cubicBezTo>
                  <a:cubicBezTo>
                    <a:pt x="1507" y="5315"/>
                    <a:pt x="1318" y="5733"/>
                    <a:pt x="1214" y="6173"/>
                  </a:cubicBezTo>
                  <a:cubicBezTo>
                    <a:pt x="1109" y="6528"/>
                    <a:pt x="1256" y="6863"/>
                    <a:pt x="1549" y="7072"/>
                  </a:cubicBezTo>
                  <a:cubicBezTo>
                    <a:pt x="2239" y="7533"/>
                    <a:pt x="2992" y="7742"/>
                    <a:pt x="3808" y="7742"/>
                  </a:cubicBezTo>
                  <a:cubicBezTo>
                    <a:pt x="4394" y="7784"/>
                    <a:pt x="4917" y="7512"/>
                    <a:pt x="5398" y="7156"/>
                  </a:cubicBezTo>
                  <a:cubicBezTo>
                    <a:pt x="5650" y="6947"/>
                    <a:pt x="5922" y="6737"/>
                    <a:pt x="6215" y="6549"/>
                  </a:cubicBezTo>
                  <a:cubicBezTo>
                    <a:pt x="6361" y="6445"/>
                    <a:pt x="6549" y="6424"/>
                    <a:pt x="6696" y="6570"/>
                  </a:cubicBezTo>
                  <a:cubicBezTo>
                    <a:pt x="6863" y="6696"/>
                    <a:pt x="6884" y="6884"/>
                    <a:pt x="6842" y="7072"/>
                  </a:cubicBezTo>
                  <a:cubicBezTo>
                    <a:pt x="6779" y="7198"/>
                    <a:pt x="6675" y="7323"/>
                    <a:pt x="6654" y="7491"/>
                  </a:cubicBezTo>
                  <a:cubicBezTo>
                    <a:pt x="6466" y="8056"/>
                    <a:pt x="6445" y="8642"/>
                    <a:pt x="6905" y="9102"/>
                  </a:cubicBezTo>
                  <a:cubicBezTo>
                    <a:pt x="7072" y="9269"/>
                    <a:pt x="7177" y="9458"/>
                    <a:pt x="7303" y="9604"/>
                  </a:cubicBezTo>
                  <a:cubicBezTo>
                    <a:pt x="7533" y="9939"/>
                    <a:pt x="7909" y="10085"/>
                    <a:pt x="8307" y="10190"/>
                  </a:cubicBezTo>
                  <a:cubicBezTo>
                    <a:pt x="9520" y="10525"/>
                    <a:pt x="10253" y="9834"/>
                    <a:pt x="10964" y="9039"/>
                  </a:cubicBezTo>
                  <a:cubicBezTo>
                    <a:pt x="11069" y="8893"/>
                    <a:pt x="11090" y="8683"/>
                    <a:pt x="11132" y="8537"/>
                  </a:cubicBezTo>
                  <a:cubicBezTo>
                    <a:pt x="11194" y="8160"/>
                    <a:pt x="11257" y="7826"/>
                    <a:pt x="11362" y="7470"/>
                  </a:cubicBezTo>
                  <a:cubicBezTo>
                    <a:pt x="11404" y="7302"/>
                    <a:pt x="11550" y="7177"/>
                    <a:pt x="11613" y="7051"/>
                  </a:cubicBezTo>
                  <a:cubicBezTo>
                    <a:pt x="11885" y="7010"/>
                    <a:pt x="11969" y="7177"/>
                    <a:pt x="11989" y="7323"/>
                  </a:cubicBezTo>
                  <a:cubicBezTo>
                    <a:pt x="12031" y="7679"/>
                    <a:pt x="12073" y="7993"/>
                    <a:pt x="12115" y="8349"/>
                  </a:cubicBezTo>
                  <a:cubicBezTo>
                    <a:pt x="12282" y="8453"/>
                    <a:pt x="12429" y="8537"/>
                    <a:pt x="12596" y="8621"/>
                  </a:cubicBezTo>
                  <a:cubicBezTo>
                    <a:pt x="13077" y="8851"/>
                    <a:pt x="13580" y="8893"/>
                    <a:pt x="14082" y="8662"/>
                  </a:cubicBezTo>
                  <a:cubicBezTo>
                    <a:pt x="14165" y="8642"/>
                    <a:pt x="14270" y="8621"/>
                    <a:pt x="14333" y="8558"/>
                  </a:cubicBezTo>
                  <a:cubicBezTo>
                    <a:pt x="15337" y="8139"/>
                    <a:pt x="15421" y="8035"/>
                    <a:pt x="15567" y="6947"/>
                  </a:cubicBezTo>
                  <a:cubicBezTo>
                    <a:pt x="15756" y="6779"/>
                    <a:pt x="15965" y="6633"/>
                    <a:pt x="16153" y="6465"/>
                  </a:cubicBezTo>
                  <a:cubicBezTo>
                    <a:pt x="16216" y="6486"/>
                    <a:pt x="16321" y="6486"/>
                    <a:pt x="16362" y="6528"/>
                  </a:cubicBezTo>
                  <a:cubicBezTo>
                    <a:pt x="16634" y="6989"/>
                    <a:pt x="17095" y="7051"/>
                    <a:pt x="17555" y="6968"/>
                  </a:cubicBezTo>
                  <a:cubicBezTo>
                    <a:pt x="17995" y="6884"/>
                    <a:pt x="18455" y="6758"/>
                    <a:pt x="18894" y="6633"/>
                  </a:cubicBezTo>
                  <a:cubicBezTo>
                    <a:pt x="19501" y="6424"/>
                    <a:pt x="19940" y="6005"/>
                    <a:pt x="20359" y="5545"/>
                  </a:cubicBezTo>
                  <a:cubicBezTo>
                    <a:pt x="20652" y="5231"/>
                    <a:pt x="20652" y="4813"/>
                    <a:pt x="20652" y="4436"/>
                  </a:cubicBezTo>
                  <a:cubicBezTo>
                    <a:pt x="20652" y="4331"/>
                    <a:pt x="20547" y="4185"/>
                    <a:pt x="20463" y="4143"/>
                  </a:cubicBezTo>
                  <a:cubicBezTo>
                    <a:pt x="20338" y="4059"/>
                    <a:pt x="20171" y="4017"/>
                    <a:pt x="20045" y="3976"/>
                  </a:cubicBezTo>
                  <a:cubicBezTo>
                    <a:pt x="19752" y="3934"/>
                    <a:pt x="19438" y="3913"/>
                    <a:pt x="19124" y="3871"/>
                  </a:cubicBezTo>
                  <a:cubicBezTo>
                    <a:pt x="18204" y="3808"/>
                    <a:pt x="18162" y="3745"/>
                    <a:pt x="18078" y="2783"/>
                  </a:cubicBezTo>
                  <a:cubicBezTo>
                    <a:pt x="17974" y="2699"/>
                    <a:pt x="17911" y="2678"/>
                    <a:pt x="17890" y="26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9" name="Google Shape;1109;p53"/>
            <p:cNvSpPr/>
            <p:nvPr/>
          </p:nvSpPr>
          <p:spPr>
            <a:xfrm flipH="1">
              <a:off x="5948000" y="3980275"/>
              <a:ext cx="185200" cy="178900"/>
            </a:xfrm>
            <a:custGeom>
              <a:avLst/>
              <a:gdLst/>
              <a:ahLst/>
              <a:cxnLst/>
              <a:rect l="l" t="t" r="r" b="b"/>
              <a:pathLst>
                <a:path w="7408" h="7156" extrusionOk="0">
                  <a:moveTo>
                    <a:pt x="4165" y="7093"/>
                  </a:moveTo>
                  <a:cubicBezTo>
                    <a:pt x="2721" y="7156"/>
                    <a:pt x="1633" y="6424"/>
                    <a:pt x="670" y="5503"/>
                  </a:cubicBezTo>
                  <a:cubicBezTo>
                    <a:pt x="545" y="5398"/>
                    <a:pt x="461" y="5189"/>
                    <a:pt x="419" y="5022"/>
                  </a:cubicBezTo>
                  <a:cubicBezTo>
                    <a:pt x="189" y="4394"/>
                    <a:pt x="1" y="3745"/>
                    <a:pt x="189" y="3076"/>
                  </a:cubicBezTo>
                  <a:cubicBezTo>
                    <a:pt x="210" y="2971"/>
                    <a:pt x="231" y="2825"/>
                    <a:pt x="231" y="2699"/>
                  </a:cubicBezTo>
                  <a:cubicBezTo>
                    <a:pt x="189" y="1946"/>
                    <a:pt x="628" y="1360"/>
                    <a:pt x="1047" y="816"/>
                  </a:cubicBezTo>
                  <a:cubicBezTo>
                    <a:pt x="1340" y="419"/>
                    <a:pt x="1779" y="293"/>
                    <a:pt x="2219" y="167"/>
                  </a:cubicBezTo>
                  <a:cubicBezTo>
                    <a:pt x="2637" y="42"/>
                    <a:pt x="3035" y="0"/>
                    <a:pt x="3453" y="251"/>
                  </a:cubicBezTo>
                  <a:cubicBezTo>
                    <a:pt x="3683" y="377"/>
                    <a:pt x="3976" y="398"/>
                    <a:pt x="4227" y="419"/>
                  </a:cubicBezTo>
                  <a:cubicBezTo>
                    <a:pt x="5378" y="565"/>
                    <a:pt x="6299" y="1088"/>
                    <a:pt x="6989" y="2051"/>
                  </a:cubicBezTo>
                  <a:cubicBezTo>
                    <a:pt x="7052" y="2176"/>
                    <a:pt x="7157" y="2302"/>
                    <a:pt x="7198" y="2448"/>
                  </a:cubicBezTo>
                  <a:cubicBezTo>
                    <a:pt x="7261" y="2992"/>
                    <a:pt x="7408" y="3536"/>
                    <a:pt x="7366" y="4059"/>
                  </a:cubicBezTo>
                  <a:cubicBezTo>
                    <a:pt x="7261" y="5210"/>
                    <a:pt x="6738" y="6152"/>
                    <a:pt x="5671" y="6696"/>
                  </a:cubicBezTo>
                  <a:cubicBezTo>
                    <a:pt x="5148" y="6905"/>
                    <a:pt x="4688" y="7156"/>
                    <a:pt x="4165" y="7093"/>
                  </a:cubicBezTo>
                  <a:close/>
                  <a:moveTo>
                    <a:pt x="1068" y="3327"/>
                  </a:moveTo>
                  <a:cubicBezTo>
                    <a:pt x="1152" y="3724"/>
                    <a:pt x="1193" y="4122"/>
                    <a:pt x="1277" y="4478"/>
                  </a:cubicBezTo>
                  <a:cubicBezTo>
                    <a:pt x="1340" y="4645"/>
                    <a:pt x="1444" y="4813"/>
                    <a:pt x="1570" y="4917"/>
                  </a:cubicBezTo>
                  <a:cubicBezTo>
                    <a:pt x="1989" y="5231"/>
                    <a:pt x="2386" y="5587"/>
                    <a:pt x="2846" y="5796"/>
                  </a:cubicBezTo>
                  <a:cubicBezTo>
                    <a:pt x="3767" y="6214"/>
                    <a:pt x="4709" y="6214"/>
                    <a:pt x="5525" y="5545"/>
                  </a:cubicBezTo>
                  <a:cubicBezTo>
                    <a:pt x="6257" y="4980"/>
                    <a:pt x="6613" y="4185"/>
                    <a:pt x="6341" y="3201"/>
                  </a:cubicBezTo>
                  <a:cubicBezTo>
                    <a:pt x="6320" y="3076"/>
                    <a:pt x="6341" y="2888"/>
                    <a:pt x="6320" y="2762"/>
                  </a:cubicBezTo>
                  <a:cubicBezTo>
                    <a:pt x="6299" y="2595"/>
                    <a:pt x="6236" y="2469"/>
                    <a:pt x="6173" y="2344"/>
                  </a:cubicBezTo>
                  <a:cubicBezTo>
                    <a:pt x="5566" y="1444"/>
                    <a:pt x="4667" y="1109"/>
                    <a:pt x="3662" y="1130"/>
                  </a:cubicBezTo>
                  <a:cubicBezTo>
                    <a:pt x="3265" y="1151"/>
                    <a:pt x="2888" y="1235"/>
                    <a:pt x="2470" y="1193"/>
                  </a:cubicBezTo>
                  <a:cubicBezTo>
                    <a:pt x="2135" y="1130"/>
                    <a:pt x="1842" y="1297"/>
                    <a:pt x="1612" y="1569"/>
                  </a:cubicBezTo>
                  <a:cubicBezTo>
                    <a:pt x="1235" y="2134"/>
                    <a:pt x="1089" y="2699"/>
                    <a:pt x="1068" y="33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0" name="Google Shape;1110;p53"/>
            <p:cNvSpPr/>
            <p:nvPr/>
          </p:nvSpPr>
          <p:spPr>
            <a:xfrm flipH="1">
              <a:off x="6143625" y="4126725"/>
              <a:ext cx="51300" cy="34550"/>
            </a:xfrm>
            <a:custGeom>
              <a:avLst/>
              <a:gdLst/>
              <a:ahLst/>
              <a:cxnLst/>
              <a:rect l="l" t="t" r="r" b="b"/>
              <a:pathLst>
                <a:path w="2052" h="1382" extrusionOk="0">
                  <a:moveTo>
                    <a:pt x="2051" y="461"/>
                  </a:moveTo>
                  <a:cubicBezTo>
                    <a:pt x="1968" y="587"/>
                    <a:pt x="1926" y="712"/>
                    <a:pt x="1842" y="796"/>
                  </a:cubicBezTo>
                  <a:cubicBezTo>
                    <a:pt x="1570" y="984"/>
                    <a:pt x="1277" y="1193"/>
                    <a:pt x="1005" y="1319"/>
                  </a:cubicBezTo>
                  <a:cubicBezTo>
                    <a:pt x="817" y="1382"/>
                    <a:pt x="587" y="1361"/>
                    <a:pt x="398" y="1319"/>
                  </a:cubicBezTo>
                  <a:cubicBezTo>
                    <a:pt x="84" y="1235"/>
                    <a:pt x="1" y="775"/>
                    <a:pt x="273" y="587"/>
                  </a:cubicBezTo>
                  <a:cubicBezTo>
                    <a:pt x="566" y="377"/>
                    <a:pt x="880" y="189"/>
                    <a:pt x="1214" y="63"/>
                  </a:cubicBezTo>
                  <a:cubicBezTo>
                    <a:pt x="1361" y="1"/>
                    <a:pt x="1570" y="1"/>
                    <a:pt x="1737" y="84"/>
                  </a:cubicBezTo>
                  <a:cubicBezTo>
                    <a:pt x="1842" y="105"/>
                    <a:pt x="1947" y="294"/>
                    <a:pt x="2051" y="4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1" name="Google Shape;1111;p53"/>
            <p:cNvSpPr/>
            <p:nvPr/>
          </p:nvSpPr>
          <p:spPr>
            <a:xfrm flipH="1">
              <a:off x="6059925" y="3892900"/>
              <a:ext cx="25150" cy="47625"/>
            </a:xfrm>
            <a:custGeom>
              <a:avLst/>
              <a:gdLst/>
              <a:ahLst/>
              <a:cxnLst/>
              <a:rect l="l" t="t" r="r" b="b"/>
              <a:pathLst>
                <a:path w="1006" h="1905" extrusionOk="0">
                  <a:moveTo>
                    <a:pt x="1" y="838"/>
                  </a:moveTo>
                  <a:cubicBezTo>
                    <a:pt x="84" y="629"/>
                    <a:pt x="168" y="357"/>
                    <a:pt x="273" y="126"/>
                  </a:cubicBezTo>
                  <a:cubicBezTo>
                    <a:pt x="294" y="43"/>
                    <a:pt x="482" y="1"/>
                    <a:pt x="587" y="22"/>
                  </a:cubicBezTo>
                  <a:cubicBezTo>
                    <a:pt x="691" y="43"/>
                    <a:pt x="817" y="147"/>
                    <a:pt x="838" y="231"/>
                  </a:cubicBezTo>
                  <a:cubicBezTo>
                    <a:pt x="921" y="712"/>
                    <a:pt x="984" y="1173"/>
                    <a:pt x="1005" y="1654"/>
                  </a:cubicBezTo>
                  <a:cubicBezTo>
                    <a:pt x="1005" y="1717"/>
                    <a:pt x="880" y="1842"/>
                    <a:pt x="775" y="1884"/>
                  </a:cubicBezTo>
                  <a:cubicBezTo>
                    <a:pt x="670" y="1905"/>
                    <a:pt x="503" y="1905"/>
                    <a:pt x="419" y="1821"/>
                  </a:cubicBezTo>
                  <a:cubicBezTo>
                    <a:pt x="105" y="1612"/>
                    <a:pt x="64" y="1256"/>
                    <a:pt x="1" y="83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2" name="Google Shape;1112;p53"/>
            <p:cNvSpPr/>
            <p:nvPr/>
          </p:nvSpPr>
          <p:spPr>
            <a:xfrm flipH="1">
              <a:off x="5876325" y="4086450"/>
              <a:ext cx="31425" cy="31925"/>
            </a:xfrm>
            <a:custGeom>
              <a:avLst/>
              <a:gdLst/>
              <a:ahLst/>
              <a:cxnLst/>
              <a:rect l="l" t="t" r="r" b="b"/>
              <a:pathLst>
                <a:path w="1257" h="1277" extrusionOk="0">
                  <a:moveTo>
                    <a:pt x="1256" y="879"/>
                  </a:moveTo>
                  <a:cubicBezTo>
                    <a:pt x="1235" y="942"/>
                    <a:pt x="1173" y="1026"/>
                    <a:pt x="1131" y="1068"/>
                  </a:cubicBezTo>
                  <a:cubicBezTo>
                    <a:pt x="901" y="1256"/>
                    <a:pt x="608" y="1277"/>
                    <a:pt x="377" y="1151"/>
                  </a:cubicBezTo>
                  <a:cubicBezTo>
                    <a:pt x="168" y="1026"/>
                    <a:pt x="1" y="670"/>
                    <a:pt x="64" y="440"/>
                  </a:cubicBezTo>
                  <a:cubicBezTo>
                    <a:pt x="85" y="335"/>
                    <a:pt x="189" y="231"/>
                    <a:pt x="294" y="189"/>
                  </a:cubicBezTo>
                  <a:cubicBezTo>
                    <a:pt x="649" y="1"/>
                    <a:pt x="1256" y="419"/>
                    <a:pt x="1256" y="8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3" name="Google Shape;1113;p53"/>
            <p:cNvSpPr/>
            <p:nvPr/>
          </p:nvSpPr>
          <p:spPr>
            <a:xfrm flipH="1">
              <a:off x="5955850" y="3954625"/>
              <a:ext cx="33500" cy="30375"/>
            </a:xfrm>
            <a:custGeom>
              <a:avLst/>
              <a:gdLst/>
              <a:ahLst/>
              <a:cxnLst/>
              <a:rect l="l" t="t" r="r" b="b"/>
              <a:pathLst>
                <a:path w="1340" h="1215" extrusionOk="0">
                  <a:moveTo>
                    <a:pt x="336" y="1214"/>
                  </a:moveTo>
                  <a:cubicBezTo>
                    <a:pt x="231" y="1173"/>
                    <a:pt x="64" y="1110"/>
                    <a:pt x="43" y="1026"/>
                  </a:cubicBezTo>
                  <a:cubicBezTo>
                    <a:pt x="1" y="901"/>
                    <a:pt x="22" y="712"/>
                    <a:pt x="64" y="608"/>
                  </a:cubicBezTo>
                  <a:cubicBezTo>
                    <a:pt x="168" y="461"/>
                    <a:pt x="356" y="294"/>
                    <a:pt x="545" y="189"/>
                  </a:cubicBezTo>
                  <a:cubicBezTo>
                    <a:pt x="817" y="1"/>
                    <a:pt x="1110" y="43"/>
                    <a:pt x="1193" y="231"/>
                  </a:cubicBezTo>
                  <a:cubicBezTo>
                    <a:pt x="1340" y="482"/>
                    <a:pt x="1235" y="921"/>
                    <a:pt x="963" y="1026"/>
                  </a:cubicBezTo>
                  <a:cubicBezTo>
                    <a:pt x="775" y="1110"/>
                    <a:pt x="566" y="1173"/>
                    <a:pt x="336" y="121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4" name="Google Shape;1114;p53"/>
            <p:cNvSpPr/>
            <p:nvPr/>
          </p:nvSpPr>
          <p:spPr>
            <a:xfrm flipH="1">
              <a:off x="5947475" y="4162300"/>
              <a:ext cx="30875" cy="35075"/>
            </a:xfrm>
            <a:custGeom>
              <a:avLst/>
              <a:gdLst/>
              <a:ahLst/>
              <a:cxnLst/>
              <a:rect l="l" t="t" r="r" b="b"/>
              <a:pathLst>
                <a:path w="1235" h="1403" extrusionOk="0">
                  <a:moveTo>
                    <a:pt x="1193" y="670"/>
                  </a:moveTo>
                  <a:cubicBezTo>
                    <a:pt x="1235" y="1130"/>
                    <a:pt x="900" y="1402"/>
                    <a:pt x="523" y="1235"/>
                  </a:cubicBezTo>
                  <a:cubicBezTo>
                    <a:pt x="188" y="1047"/>
                    <a:pt x="0" y="837"/>
                    <a:pt x="105" y="524"/>
                  </a:cubicBezTo>
                  <a:cubicBezTo>
                    <a:pt x="147" y="356"/>
                    <a:pt x="293" y="210"/>
                    <a:pt x="419" y="105"/>
                  </a:cubicBezTo>
                  <a:cubicBezTo>
                    <a:pt x="565" y="0"/>
                    <a:pt x="774" y="63"/>
                    <a:pt x="921" y="231"/>
                  </a:cubicBezTo>
                  <a:cubicBezTo>
                    <a:pt x="1025" y="398"/>
                    <a:pt x="1130" y="565"/>
                    <a:pt x="1193"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5" name="Google Shape;1115;p53"/>
            <p:cNvSpPr/>
            <p:nvPr/>
          </p:nvSpPr>
          <p:spPr>
            <a:xfrm flipH="1">
              <a:off x="6043725" y="4168575"/>
              <a:ext cx="18325" cy="32450"/>
            </a:xfrm>
            <a:custGeom>
              <a:avLst/>
              <a:gdLst/>
              <a:ahLst/>
              <a:cxnLst/>
              <a:rect l="l" t="t" r="r" b="b"/>
              <a:pathLst>
                <a:path w="733" h="1298" extrusionOk="0">
                  <a:moveTo>
                    <a:pt x="293" y="1"/>
                  </a:moveTo>
                  <a:cubicBezTo>
                    <a:pt x="503" y="398"/>
                    <a:pt x="628" y="607"/>
                    <a:pt x="712" y="817"/>
                  </a:cubicBezTo>
                  <a:cubicBezTo>
                    <a:pt x="733" y="921"/>
                    <a:pt x="628" y="1110"/>
                    <a:pt x="544" y="1193"/>
                  </a:cubicBezTo>
                  <a:cubicBezTo>
                    <a:pt x="419" y="1298"/>
                    <a:pt x="168" y="1193"/>
                    <a:pt x="105" y="1005"/>
                  </a:cubicBezTo>
                  <a:cubicBezTo>
                    <a:pt x="0" y="712"/>
                    <a:pt x="21" y="461"/>
                    <a:pt x="2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116" name="Google Shape;1116;p53"/>
            <p:cNvGrpSpPr/>
            <p:nvPr/>
          </p:nvGrpSpPr>
          <p:grpSpPr>
            <a:xfrm>
              <a:off x="7047525" y="3892375"/>
              <a:ext cx="487025" cy="489125"/>
              <a:chOff x="7047525" y="3892375"/>
              <a:chExt cx="487025" cy="489125"/>
            </a:xfrm>
          </p:grpSpPr>
          <p:sp>
            <p:nvSpPr>
              <p:cNvPr id="1117" name="Google Shape;1117;p53"/>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8" name="Google Shape;1118;p53"/>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9" name="Google Shape;1119;p53"/>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0" name="Google Shape;1120;p53"/>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1" name="Google Shape;1121;p53"/>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2" name="Google Shape;1122;p53"/>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123" name="Google Shape;1123;p53"/>
            <p:cNvSpPr/>
            <p:nvPr/>
          </p:nvSpPr>
          <p:spPr>
            <a:xfrm flipH="1">
              <a:off x="5926550" y="2700250"/>
              <a:ext cx="906550" cy="554525"/>
            </a:xfrm>
            <a:custGeom>
              <a:avLst/>
              <a:gdLst/>
              <a:ahLst/>
              <a:cxnLst/>
              <a:rect l="l" t="t" r="r" b="b"/>
              <a:pathLst>
                <a:path w="36262" h="22181" extrusionOk="0">
                  <a:moveTo>
                    <a:pt x="34169" y="21552"/>
                  </a:moveTo>
                  <a:cubicBezTo>
                    <a:pt x="34588" y="20381"/>
                    <a:pt x="34588" y="19230"/>
                    <a:pt x="34630" y="18037"/>
                  </a:cubicBezTo>
                  <a:cubicBezTo>
                    <a:pt x="34630" y="17974"/>
                    <a:pt x="34609" y="17870"/>
                    <a:pt x="34588" y="17786"/>
                  </a:cubicBezTo>
                  <a:cubicBezTo>
                    <a:pt x="34525" y="17723"/>
                    <a:pt x="34462" y="17681"/>
                    <a:pt x="34378" y="17661"/>
                  </a:cubicBezTo>
                  <a:cubicBezTo>
                    <a:pt x="34337" y="17661"/>
                    <a:pt x="34253" y="17702"/>
                    <a:pt x="34211" y="17723"/>
                  </a:cubicBezTo>
                  <a:cubicBezTo>
                    <a:pt x="34127" y="17891"/>
                    <a:pt x="34065" y="18058"/>
                    <a:pt x="34044" y="18225"/>
                  </a:cubicBezTo>
                  <a:cubicBezTo>
                    <a:pt x="33939" y="18916"/>
                    <a:pt x="33814" y="19606"/>
                    <a:pt x="33730" y="20318"/>
                  </a:cubicBezTo>
                  <a:cubicBezTo>
                    <a:pt x="33583" y="21301"/>
                    <a:pt x="32726" y="21950"/>
                    <a:pt x="31972" y="22075"/>
                  </a:cubicBezTo>
                  <a:cubicBezTo>
                    <a:pt x="31177" y="22180"/>
                    <a:pt x="30319" y="21782"/>
                    <a:pt x="29880" y="21071"/>
                  </a:cubicBezTo>
                  <a:cubicBezTo>
                    <a:pt x="29713" y="20862"/>
                    <a:pt x="29545" y="20653"/>
                    <a:pt x="29336" y="20506"/>
                  </a:cubicBezTo>
                  <a:cubicBezTo>
                    <a:pt x="28436" y="19774"/>
                    <a:pt x="27934" y="18832"/>
                    <a:pt x="27913" y="17681"/>
                  </a:cubicBezTo>
                  <a:cubicBezTo>
                    <a:pt x="27913" y="17409"/>
                    <a:pt x="27871" y="17179"/>
                    <a:pt x="27578" y="17054"/>
                  </a:cubicBezTo>
                  <a:cubicBezTo>
                    <a:pt x="27097" y="17075"/>
                    <a:pt x="26741" y="17305"/>
                    <a:pt x="26407" y="17619"/>
                  </a:cubicBezTo>
                  <a:cubicBezTo>
                    <a:pt x="25946" y="18037"/>
                    <a:pt x="25444" y="18393"/>
                    <a:pt x="24900" y="18665"/>
                  </a:cubicBezTo>
                  <a:cubicBezTo>
                    <a:pt x="24565" y="18853"/>
                    <a:pt x="24251" y="19125"/>
                    <a:pt x="23938" y="19355"/>
                  </a:cubicBezTo>
                  <a:cubicBezTo>
                    <a:pt x="23205" y="19962"/>
                    <a:pt x="22389" y="20422"/>
                    <a:pt x="21510" y="20799"/>
                  </a:cubicBezTo>
                  <a:cubicBezTo>
                    <a:pt x="21071" y="20966"/>
                    <a:pt x="20611" y="21176"/>
                    <a:pt x="20150" y="21343"/>
                  </a:cubicBezTo>
                  <a:cubicBezTo>
                    <a:pt x="19209" y="21699"/>
                    <a:pt x="18267" y="21762"/>
                    <a:pt x="17305" y="21343"/>
                  </a:cubicBezTo>
                  <a:cubicBezTo>
                    <a:pt x="17054" y="21238"/>
                    <a:pt x="16803" y="21155"/>
                    <a:pt x="16572" y="21050"/>
                  </a:cubicBezTo>
                  <a:cubicBezTo>
                    <a:pt x="16510" y="20946"/>
                    <a:pt x="16489" y="20904"/>
                    <a:pt x="16489" y="20841"/>
                  </a:cubicBezTo>
                  <a:cubicBezTo>
                    <a:pt x="16677" y="19565"/>
                    <a:pt x="16949" y="18330"/>
                    <a:pt x="17681" y="17242"/>
                  </a:cubicBezTo>
                  <a:cubicBezTo>
                    <a:pt x="17828" y="17033"/>
                    <a:pt x="17995" y="16865"/>
                    <a:pt x="18163" y="16656"/>
                  </a:cubicBezTo>
                  <a:cubicBezTo>
                    <a:pt x="18288" y="16510"/>
                    <a:pt x="18456" y="16342"/>
                    <a:pt x="18518" y="16154"/>
                  </a:cubicBezTo>
                  <a:cubicBezTo>
                    <a:pt x="18916" y="15359"/>
                    <a:pt x="19502" y="14689"/>
                    <a:pt x="20171" y="14104"/>
                  </a:cubicBezTo>
                  <a:cubicBezTo>
                    <a:pt x="20297" y="13957"/>
                    <a:pt x="20464" y="13852"/>
                    <a:pt x="20590" y="13727"/>
                  </a:cubicBezTo>
                  <a:cubicBezTo>
                    <a:pt x="20820" y="13497"/>
                    <a:pt x="20862" y="13204"/>
                    <a:pt x="20674" y="12974"/>
                  </a:cubicBezTo>
                  <a:cubicBezTo>
                    <a:pt x="20506" y="12764"/>
                    <a:pt x="20192" y="12681"/>
                    <a:pt x="19941" y="12869"/>
                  </a:cubicBezTo>
                  <a:cubicBezTo>
                    <a:pt x="19523" y="13183"/>
                    <a:pt x="19104" y="13476"/>
                    <a:pt x="18728" y="13852"/>
                  </a:cubicBezTo>
                  <a:cubicBezTo>
                    <a:pt x="18205" y="14417"/>
                    <a:pt x="17765" y="15045"/>
                    <a:pt x="17305" y="15631"/>
                  </a:cubicBezTo>
                  <a:cubicBezTo>
                    <a:pt x="17116" y="15903"/>
                    <a:pt x="16886" y="16091"/>
                    <a:pt x="16614" y="16217"/>
                  </a:cubicBezTo>
                  <a:cubicBezTo>
                    <a:pt x="16217" y="16405"/>
                    <a:pt x="15861" y="16572"/>
                    <a:pt x="15484" y="16824"/>
                  </a:cubicBezTo>
                  <a:cubicBezTo>
                    <a:pt x="14522" y="17472"/>
                    <a:pt x="13455" y="17933"/>
                    <a:pt x="12388" y="18330"/>
                  </a:cubicBezTo>
                  <a:cubicBezTo>
                    <a:pt x="12137" y="18414"/>
                    <a:pt x="11907" y="18497"/>
                    <a:pt x="11697" y="18602"/>
                  </a:cubicBezTo>
                  <a:cubicBezTo>
                    <a:pt x="10358" y="19188"/>
                    <a:pt x="8935" y="19293"/>
                    <a:pt x="7492" y="19334"/>
                  </a:cubicBezTo>
                  <a:cubicBezTo>
                    <a:pt x="6969" y="19334"/>
                    <a:pt x="6466" y="19334"/>
                    <a:pt x="5943" y="19460"/>
                  </a:cubicBezTo>
                  <a:cubicBezTo>
                    <a:pt x="5629" y="19544"/>
                    <a:pt x="5295" y="19376"/>
                    <a:pt x="4960" y="19397"/>
                  </a:cubicBezTo>
                  <a:cubicBezTo>
                    <a:pt x="4290" y="19439"/>
                    <a:pt x="3767" y="19167"/>
                    <a:pt x="3244" y="18874"/>
                  </a:cubicBezTo>
                  <a:cubicBezTo>
                    <a:pt x="2993" y="18728"/>
                    <a:pt x="2721" y="18560"/>
                    <a:pt x="2595" y="18288"/>
                  </a:cubicBezTo>
                  <a:cubicBezTo>
                    <a:pt x="2470" y="17974"/>
                    <a:pt x="2156" y="17786"/>
                    <a:pt x="1863" y="17598"/>
                  </a:cubicBezTo>
                  <a:cubicBezTo>
                    <a:pt x="1612" y="17451"/>
                    <a:pt x="1361" y="17263"/>
                    <a:pt x="1131" y="17075"/>
                  </a:cubicBezTo>
                  <a:cubicBezTo>
                    <a:pt x="608" y="16719"/>
                    <a:pt x="524" y="16196"/>
                    <a:pt x="733" y="15610"/>
                  </a:cubicBezTo>
                  <a:cubicBezTo>
                    <a:pt x="817" y="15359"/>
                    <a:pt x="943" y="15087"/>
                    <a:pt x="1110" y="14878"/>
                  </a:cubicBezTo>
                  <a:cubicBezTo>
                    <a:pt x="1612" y="14229"/>
                    <a:pt x="2135" y="13580"/>
                    <a:pt x="2784" y="13078"/>
                  </a:cubicBezTo>
                  <a:cubicBezTo>
                    <a:pt x="3307" y="12660"/>
                    <a:pt x="3830" y="12220"/>
                    <a:pt x="4332" y="11802"/>
                  </a:cubicBezTo>
                  <a:cubicBezTo>
                    <a:pt x="4395" y="11718"/>
                    <a:pt x="4458" y="11614"/>
                    <a:pt x="4562" y="11446"/>
                  </a:cubicBezTo>
                  <a:cubicBezTo>
                    <a:pt x="4353" y="11404"/>
                    <a:pt x="4186" y="11383"/>
                    <a:pt x="4060" y="11342"/>
                  </a:cubicBezTo>
                  <a:cubicBezTo>
                    <a:pt x="3516" y="11237"/>
                    <a:pt x="2993" y="11195"/>
                    <a:pt x="2449" y="11070"/>
                  </a:cubicBezTo>
                  <a:cubicBezTo>
                    <a:pt x="2240" y="11007"/>
                    <a:pt x="2051" y="10902"/>
                    <a:pt x="1863" y="10798"/>
                  </a:cubicBezTo>
                  <a:cubicBezTo>
                    <a:pt x="1466" y="10567"/>
                    <a:pt x="1110" y="10274"/>
                    <a:pt x="712" y="10044"/>
                  </a:cubicBezTo>
                  <a:cubicBezTo>
                    <a:pt x="419" y="9877"/>
                    <a:pt x="294" y="9626"/>
                    <a:pt x="168" y="9333"/>
                  </a:cubicBezTo>
                  <a:cubicBezTo>
                    <a:pt x="1" y="9019"/>
                    <a:pt x="43" y="8768"/>
                    <a:pt x="189" y="8475"/>
                  </a:cubicBezTo>
                  <a:cubicBezTo>
                    <a:pt x="587" y="7826"/>
                    <a:pt x="984" y="7199"/>
                    <a:pt x="1612" y="6697"/>
                  </a:cubicBezTo>
                  <a:cubicBezTo>
                    <a:pt x="2261" y="6173"/>
                    <a:pt x="2972" y="5776"/>
                    <a:pt x="3704" y="5378"/>
                  </a:cubicBezTo>
                  <a:cubicBezTo>
                    <a:pt x="3935" y="5253"/>
                    <a:pt x="4228" y="5253"/>
                    <a:pt x="4479" y="5232"/>
                  </a:cubicBezTo>
                  <a:cubicBezTo>
                    <a:pt x="4688" y="5211"/>
                    <a:pt x="4918" y="5274"/>
                    <a:pt x="5106" y="5211"/>
                  </a:cubicBezTo>
                  <a:cubicBezTo>
                    <a:pt x="5588" y="5002"/>
                    <a:pt x="6111" y="4939"/>
                    <a:pt x="6592" y="4813"/>
                  </a:cubicBezTo>
                  <a:cubicBezTo>
                    <a:pt x="7261" y="4646"/>
                    <a:pt x="7889" y="4500"/>
                    <a:pt x="8580" y="4583"/>
                  </a:cubicBezTo>
                  <a:cubicBezTo>
                    <a:pt x="8977" y="4625"/>
                    <a:pt x="9040" y="4520"/>
                    <a:pt x="9207" y="3914"/>
                  </a:cubicBezTo>
                  <a:cubicBezTo>
                    <a:pt x="8663" y="3704"/>
                    <a:pt x="8349" y="3223"/>
                    <a:pt x="7910" y="2763"/>
                  </a:cubicBezTo>
                  <a:cubicBezTo>
                    <a:pt x="7847" y="2428"/>
                    <a:pt x="7847" y="2031"/>
                    <a:pt x="8036" y="1654"/>
                  </a:cubicBezTo>
                  <a:cubicBezTo>
                    <a:pt x="8559" y="1570"/>
                    <a:pt x="8998" y="1717"/>
                    <a:pt x="9500" y="1779"/>
                  </a:cubicBezTo>
                  <a:cubicBezTo>
                    <a:pt x="9835" y="2219"/>
                    <a:pt x="10212" y="2637"/>
                    <a:pt x="10714" y="2868"/>
                  </a:cubicBezTo>
                  <a:cubicBezTo>
                    <a:pt x="11028" y="3035"/>
                    <a:pt x="11342" y="2930"/>
                    <a:pt x="11404" y="2596"/>
                  </a:cubicBezTo>
                  <a:cubicBezTo>
                    <a:pt x="11509" y="2198"/>
                    <a:pt x="11551" y="1800"/>
                    <a:pt x="11614" y="1382"/>
                  </a:cubicBezTo>
                  <a:cubicBezTo>
                    <a:pt x="12095" y="859"/>
                    <a:pt x="12660" y="671"/>
                    <a:pt x="13392" y="838"/>
                  </a:cubicBezTo>
                  <a:cubicBezTo>
                    <a:pt x="13706" y="922"/>
                    <a:pt x="14062" y="922"/>
                    <a:pt x="14417" y="943"/>
                  </a:cubicBezTo>
                  <a:cubicBezTo>
                    <a:pt x="14522" y="1173"/>
                    <a:pt x="14627" y="1382"/>
                    <a:pt x="14731" y="1591"/>
                  </a:cubicBezTo>
                  <a:cubicBezTo>
                    <a:pt x="14836" y="1800"/>
                    <a:pt x="14961" y="2010"/>
                    <a:pt x="15129" y="2198"/>
                  </a:cubicBezTo>
                  <a:cubicBezTo>
                    <a:pt x="15338" y="2428"/>
                    <a:pt x="15631" y="2449"/>
                    <a:pt x="15840" y="2177"/>
                  </a:cubicBezTo>
                  <a:cubicBezTo>
                    <a:pt x="16008" y="1905"/>
                    <a:pt x="16259" y="1759"/>
                    <a:pt x="16572" y="1654"/>
                  </a:cubicBezTo>
                  <a:cubicBezTo>
                    <a:pt x="17933" y="1194"/>
                    <a:pt x="19293" y="671"/>
                    <a:pt x="20674" y="357"/>
                  </a:cubicBezTo>
                  <a:cubicBezTo>
                    <a:pt x="21866" y="85"/>
                    <a:pt x="23163" y="1"/>
                    <a:pt x="24419" y="147"/>
                  </a:cubicBezTo>
                  <a:cubicBezTo>
                    <a:pt x="25256" y="252"/>
                    <a:pt x="26114" y="336"/>
                    <a:pt x="26951" y="461"/>
                  </a:cubicBezTo>
                  <a:cubicBezTo>
                    <a:pt x="27202" y="503"/>
                    <a:pt x="27495" y="566"/>
                    <a:pt x="27725" y="712"/>
                  </a:cubicBezTo>
                  <a:cubicBezTo>
                    <a:pt x="28499" y="1089"/>
                    <a:pt x="29231" y="1549"/>
                    <a:pt x="29985" y="1926"/>
                  </a:cubicBezTo>
                  <a:cubicBezTo>
                    <a:pt x="30298" y="2093"/>
                    <a:pt x="30403" y="2324"/>
                    <a:pt x="30382" y="2658"/>
                  </a:cubicBezTo>
                  <a:cubicBezTo>
                    <a:pt x="30319" y="3056"/>
                    <a:pt x="30173" y="3370"/>
                    <a:pt x="29796" y="3537"/>
                  </a:cubicBezTo>
                  <a:cubicBezTo>
                    <a:pt x="29713" y="3558"/>
                    <a:pt x="29608" y="3579"/>
                    <a:pt x="29545" y="3558"/>
                  </a:cubicBezTo>
                  <a:cubicBezTo>
                    <a:pt x="29357" y="3495"/>
                    <a:pt x="29168" y="3453"/>
                    <a:pt x="29022" y="3370"/>
                  </a:cubicBezTo>
                  <a:cubicBezTo>
                    <a:pt x="28248" y="2972"/>
                    <a:pt x="27411" y="2805"/>
                    <a:pt x="26553" y="2721"/>
                  </a:cubicBezTo>
                  <a:cubicBezTo>
                    <a:pt x="25298" y="2596"/>
                    <a:pt x="24063" y="2428"/>
                    <a:pt x="22808" y="2303"/>
                  </a:cubicBezTo>
                  <a:cubicBezTo>
                    <a:pt x="22598" y="2282"/>
                    <a:pt x="22389" y="2303"/>
                    <a:pt x="22117" y="2303"/>
                  </a:cubicBezTo>
                  <a:cubicBezTo>
                    <a:pt x="22034" y="2533"/>
                    <a:pt x="21971" y="2805"/>
                    <a:pt x="21866" y="3119"/>
                  </a:cubicBezTo>
                  <a:cubicBezTo>
                    <a:pt x="22640" y="3223"/>
                    <a:pt x="23310" y="3286"/>
                    <a:pt x="24021" y="3370"/>
                  </a:cubicBezTo>
                  <a:cubicBezTo>
                    <a:pt x="25109" y="3495"/>
                    <a:pt x="26197" y="3600"/>
                    <a:pt x="27285" y="3746"/>
                  </a:cubicBezTo>
                  <a:cubicBezTo>
                    <a:pt x="27495" y="3767"/>
                    <a:pt x="27704" y="3851"/>
                    <a:pt x="27892" y="3914"/>
                  </a:cubicBezTo>
                  <a:cubicBezTo>
                    <a:pt x="28227" y="4060"/>
                    <a:pt x="28562" y="4186"/>
                    <a:pt x="28917" y="4332"/>
                  </a:cubicBezTo>
                  <a:cubicBezTo>
                    <a:pt x="29168" y="4479"/>
                    <a:pt x="29440" y="4625"/>
                    <a:pt x="29692" y="4813"/>
                  </a:cubicBezTo>
                  <a:cubicBezTo>
                    <a:pt x="29880" y="4918"/>
                    <a:pt x="30005" y="5106"/>
                    <a:pt x="30215" y="5169"/>
                  </a:cubicBezTo>
                  <a:cubicBezTo>
                    <a:pt x="31177" y="5629"/>
                    <a:pt x="31847" y="6362"/>
                    <a:pt x="32328" y="7241"/>
                  </a:cubicBezTo>
                  <a:cubicBezTo>
                    <a:pt x="32474" y="7513"/>
                    <a:pt x="32726" y="7722"/>
                    <a:pt x="32935" y="7931"/>
                  </a:cubicBezTo>
                  <a:cubicBezTo>
                    <a:pt x="33562" y="8475"/>
                    <a:pt x="33981" y="9103"/>
                    <a:pt x="34169" y="9919"/>
                  </a:cubicBezTo>
                  <a:cubicBezTo>
                    <a:pt x="34253" y="10274"/>
                    <a:pt x="34399" y="10588"/>
                    <a:pt x="34630" y="10902"/>
                  </a:cubicBezTo>
                  <a:cubicBezTo>
                    <a:pt x="35090" y="11509"/>
                    <a:pt x="35362" y="12158"/>
                    <a:pt x="35571" y="12869"/>
                  </a:cubicBezTo>
                  <a:cubicBezTo>
                    <a:pt x="35634" y="13078"/>
                    <a:pt x="35655" y="13287"/>
                    <a:pt x="35759" y="13497"/>
                  </a:cubicBezTo>
                  <a:cubicBezTo>
                    <a:pt x="36262" y="14585"/>
                    <a:pt x="36157" y="15736"/>
                    <a:pt x="36073" y="16928"/>
                  </a:cubicBezTo>
                  <a:cubicBezTo>
                    <a:pt x="36031" y="17681"/>
                    <a:pt x="35990" y="18435"/>
                    <a:pt x="35969" y="19188"/>
                  </a:cubicBezTo>
                  <a:cubicBezTo>
                    <a:pt x="35948" y="19857"/>
                    <a:pt x="35739" y="20443"/>
                    <a:pt x="35362" y="21008"/>
                  </a:cubicBezTo>
                  <a:cubicBezTo>
                    <a:pt x="35090" y="21448"/>
                    <a:pt x="34734" y="21678"/>
                    <a:pt x="34169" y="2155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4" name="Google Shape;1124;p53"/>
            <p:cNvSpPr/>
            <p:nvPr/>
          </p:nvSpPr>
          <p:spPr>
            <a:xfrm flipH="1">
              <a:off x="5983575" y="3148025"/>
              <a:ext cx="878275" cy="420500"/>
            </a:xfrm>
            <a:custGeom>
              <a:avLst/>
              <a:gdLst/>
              <a:ahLst/>
              <a:cxnLst/>
              <a:rect l="l" t="t" r="r" b="b"/>
              <a:pathLst>
                <a:path w="35131" h="16820" extrusionOk="0">
                  <a:moveTo>
                    <a:pt x="17032" y="1"/>
                  </a:moveTo>
                  <a:lnTo>
                    <a:pt x="17032" y="1"/>
                  </a:lnTo>
                  <a:cubicBezTo>
                    <a:pt x="16509" y="273"/>
                    <a:pt x="16153" y="503"/>
                    <a:pt x="15735" y="691"/>
                  </a:cubicBezTo>
                  <a:cubicBezTo>
                    <a:pt x="14689" y="1130"/>
                    <a:pt x="13642" y="1528"/>
                    <a:pt x="12596" y="1946"/>
                  </a:cubicBezTo>
                  <a:cubicBezTo>
                    <a:pt x="11906" y="2219"/>
                    <a:pt x="11194" y="2365"/>
                    <a:pt x="10441" y="2407"/>
                  </a:cubicBezTo>
                  <a:cubicBezTo>
                    <a:pt x="9709" y="2470"/>
                    <a:pt x="8997" y="2491"/>
                    <a:pt x="8307" y="2783"/>
                  </a:cubicBezTo>
                  <a:cubicBezTo>
                    <a:pt x="8150" y="2846"/>
                    <a:pt x="7967" y="2862"/>
                    <a:pt x="7776" y="2862"/>
                  </a:cubicBezTo>
                  <a:cubicBezTo>
                    <a:pt x="7585" y="2862"/>
                    <a:pt x="7386" y="2846"/>
                    <a:pt x="7198" y="2846"/>
                  </a:cubicBezTo>
                  <a:cubicBezTo>
                    <a:pt x="6884" y="2846"/>
                    <a:pt x="6591" y="2804"/>
                    <a:pt x="6277" y="2783"/>
                  </a:cubicBezTo>
                  <a:cubicBezTo>
                    <a:pt x="5712" y="2742"/>
                    <a:pt x="5126" y="2637"/>
                    <a:pt x="4645" y="2323"/>
                  </a:cubicBezTo>
                  <a:cubicBezTo>
                    <a:pt x="4634" y="2318"/>
                    <a:pt x="4621" y="2315"/>
                    <a:pt x="4607" y="2315"/>
                  </a:cubicBezTo>
                  <a:cubicBezTo>
                    <a:pt x="4568" y="2315"/>
                    <a:pt x="4518" y="2334"/>
                    <a:pt x="4457" y="2365"/>
                  </a:cubicBezTo>
                  <a:cubicBezTo>
                    <a:pt x="4436" y="2574"/>
                    <a:pt x="4436" y="2783"/>
                    <a:pt x="4373" y="2993"/>
                  </a:cubicBezTo>
                  <a:cubicBezTo>
                    <a:pt x="4352" y="3139"/>
                    <a:pt x="4290" y="3265"/>
                    <a:pt x="4248" y="3432"/>
                  </a:cubicBezTo>
                  <a:cubicBezTo>
                    <a:pt x="4180" y="3583"/>
                    <a:pt x="4046" y="3680"/>
                    <a:pt x="3909" y="3680"/>
                  </a:cubicBezTo>
                  <a:cubicBezTo>
                    <a:pt x="3875" y="3680"/>
                    <a:pt x="3841" y="3675"/>
                    <a:pt x="3808" y="3662"/>
                  </a:cubicBezTo>
                  <a:cubicBezTo>
                    <a:pt x="3662" y="3620"/>
                    <a:pt x="3557" y="3474"/>
                    <a:pt x="3515" y="3348"/>
                  </a:cubicBezTo>
                  <a:cubicBezTo>
                    <a:pt x="3453" y="3244"/>
                    <a:pt x="3453" y="3118"/>
                    <a:pt x="3494" y="2993"/>
                  </a:cubicBezTo>
                  <a:cubicBezTo>
                    <a:pt x="3536" y="2595"/>
                    <a:pt x="3348" y="2260"/>
                    <a:pt x="3201" y="1946"/>
                  </a:cubicBezTo>
                  <a:cubicBezTo>
                    <a:pt x="2971" y="1528"/>
                    <a:pt x="2595" y="1172"/>
                    <a:pt x="2239" y="858"/>
                  </a:cubicBezTo>
                  <a:cubicBezTo>
                    <a:pt x="1998" y="673"/>
                    <a:pt x="1786" y="578"/>
                    <a:pt x="1582" y="578"/>
                  </a:cubicBezTo>
                  <a:cubicBezTo>
                    <a:pt x="1395" y="578"/>
                    <a:pt x="1215" y="657"/>
                    <a:pt x="1025" y="817"/>
                  </a:cubicBezTo>
                  <a:cubicBezTo>
                    <a:pt x="607" y="1172"/>
                    <a:pt x="251" y="1591"/>
                    <a:pt x="209" y="2198"/>
                  </a:cubicBezTo>
                  <a:cubicBezTo>
                    <a:pt x="188" y="2511"/>
                    <a:pt x="168" y="2804"/>
                    <a:pt x="105" y="3118"/>
                  </a:cubicBezTo>
                  <a:cubicBezTo>
                    <a:pt x="0" y="3662"/>
                    <a:pt x="84" y="4123"/>
                    <a:pt x="419" y="4583"/>
                  </a:cubicBezTo>
                  <a:cubicBezTo>
                    <a:pt x="523" y="4729"/>
                    <a:pt x="607" y="4897"/>
                    <a:pt x="712" y="5043"/>
                  </a:cubicBezTo>
                  <a:cubicBezTo>
                    <a:pt x="942" y="5441"/>
                    <a:pt x="1256" y="5692"/>
                    <a:pt x="1674" y="5859"/>
                  </a:cubicBezTo>
                  <a:cubicBezTo>
                    <a:pt x="2030" y="5985"/>
                    <a:pt x="2365" y="6152"/>
                    <a:pt x="2720" y="6299"/>
                  </a:cubicBezTo>
                  <a:cubicBezTo>
                    <a:pt x="2825" y="6822"/>
                    <a:pt x="2888" y="7282"/>
                    <a:pt x="3013" y="7721"/>
                  </a:cubicBezTo>
                  <a:cubicBezTo>
                    <a:pt x="3411" y="9040"/>
                    <a:pt x="3934" y="10295"/>
                    <a:pt x="5001" y="11278"/>
                  </a:cubicBezTo>
                  <a:cubicBezTo>
                    <a:pt x="5189" y="11425"/>
                    <a:pt x="5378" y="11613"/>
                    <a:pt x="5503" y="11802"/>
                  </a:cubicBezTo>
                  <a:cubicBezTo>
                    <a:pt x="6026" y="12576"/>
                    <a:pt x="6758" y="13099"/>
                    <a:pt x="7533" y="13601"/>
                  </a:cubicBezTo>
                  <a:cubicBezTo>
                    <a:pt x="8014" y="13894"/>
                    <a:pt x="8453" y="14229"/>
                    <a:pt x="8935" y="14480"/>
                  </a:cubicBezTo>
                  <a:cubicBezTo>
                    <a:pt x="9939" y="15087"/>
                    <a:pt x="10964" y="15714"/>
                    <a:pt x="12178" y="15923"/>
                  </a:cubicBezTo>
                  <a:cubicBezTo>
                    <a:pt x="13057" y="16091"/>
                    <a:pt x="13977" y="16237"/>
                    <a:pt x="14856" y="16363"/>
                  </a:cubicBezTo>
                  <a:cubicBezTo>
                    <a:pt x="15484" y="16467"/>
                    <a:pt x="16153" y="16530"/>
                    <a:pt x="16781" y="16614"/>
                  </a:cubicBezTo>
                  <a:cubicBezTo>
                    <a:pt x="17611" y="16701"/>
                    <a:pt x="18452" y="16819"/>
                    <a:pt x="19295" y="16819"/>
                  </a:cubicBezTo>
                  <a:cubicBezTo>
                    <a:pt x="19663" y="16819"/>
                    <a:pt x="20032" y="16797"/>
                    <a:pt x="20401" y="16739"/>
                  </a:cubicBezTo>
                  <a:cubicBezTo>
                    <a:pt x="20966" y="16656"/>
                    <a:pt x="21510" y="16677"/>
                    <a:pt x="22054" y="16614"/>
                  </a:cubicBezTo>
                  <a:cubicBezTo>
                    <a:pt x="23623" y="16321"/>
                    <a:pt x="25171" y="15944"/>
                    <a:pt x="26678" y="15484"/>
                  </a:cubicBezTo>
                  <a:cubicBezTo>
                    <a:pt x="26950" y="15400"/>
                    <a:pt x="27201" y="15317"/>
                    <a:pt x="27473" y="15191"/>
                  </a:cubicBezTo>
                  <a:cubicBezTo>
                    <a:pt x="28205" y="14856"/>
                    <a:pt x="28917" y="14522"/>
                    <a:pt x="29607" y="14166"/>
                  </a:cubicBezTo>
                  <a:cubicBezTo>
                    <a:pt x="29858" y="14040"/>
                    <a:pt x="30172" y="13936"/>
                    <a:pt x="30298" y="13726"/>
                  </a:cubicBezTo>
                  <a:cubicBezTo>
                    <a:pt x="30507" y="13371"/>
                    <a:pt x="30863" y="13203"/>
                    <a:pt x="31135" y="12910"/>
                  </a:cubicBezTo>
                  <a:cubicBezTo>
                    <a:pt x="31846" y="12074"/>
                    <a:pt x="32620" y="11299"/>
                    <a:pt x="33164" y="10358"/>
                  </a:cubicBezTo>
                  <a:cubicBezTo>
                    <a:pt x="33959" y="8998"/>
                    <a:pt x="34566" y="7512"/>
                    <a:pt x="34922" y="5943"/>
                  </a:cubicBezTo>
                  <a:cubicBezTo>
                    <a:pt x="35047" y="5462"/>
                    <a:pt x="35131" y="5022"/>
                    <a:pt x="35047" y="4457"/>
                  </a:cubicBezTo>
                  <a:lnTo>
                    <a:pt x="35047" y="4457"/>
                  </a:lnTo>
                  <a:cubicBezTo>
                    <a:pt x="34880" y="4562"/>
                    <a:pt x="34733" y="4604"/>
                    <a:pt x="34608" y="4708"/>
                  </a:cubicBezTo>
                  <a:cubicBezTo>
                    <a:pt x="34130" y="5106"/>
                    <a:pt x="33594" y="5252"/>
                    <a:pt x="33041" y="5252"/>
                  </a:cubicBezTo>
                  <a:cubicBezTo>
                    <a:pt x="32722" y="5252"/>
                    <a:pt x="32398" y="5203"/>
                    <a:pt x="32076" y="5127"/>
                  </a:cubicBezTo>
                  <a:cubicBezTo>
                    <a:pt x="31281" y="4939"/>
                    <a:pt x="30590" y="4520"/>
                    <a:pt x="30026" y="3934"/>
                  </a:cubicBezTo>
                  <a:cubicBezTo>
                    <a:pt x="29356" y="3202"/>
                    <a:pt x="28645" y="2470"/>
                    <a:pt x="28226" y="1528"/>
                  </a:cubicBezTo>
                  <a:cubicBezTo>
                    <a:pt x="28122" y="1319"/>
                    <a:pt x="27975" y="1130"/>
                    <a:pt x="27829" y="921"/>
                  </a:cubicBezTo>
                  <a:cubicBezTo>
                    <a:pt x="27054" y="1486"/>
                    <a:pt x="26301" y="2009"/>
                    <a:pt x="25569" y="2532"/>
                  </a:cubicBezTo>
                  <a:cubicBezTo>
                    <a:pt x="25004" y="2930"/>
                    <a:pt x="24460" y="3327"/>
                    <a:pt x="23853" y="3620"/>
                  </a:cubicBezTo>
                  <a:cubicBezTo>
                    <a:pt x="23058" y="4039"/>
                    <a:pt x="22179" y="4374"/>
                    <a:pt x="21321" y="4687"/>
                  </a:cubicBezTo>
                  <a:cubicBezTo>
                    <a:pt x="20865" y="4844"/>
                    <a:pt x="20360" y="4953"/>
                    <a:pt x="19853" y="4953"/>
                  </a:cubicBezTo>
                  <a:cubicBezTo>
                    <a:pt x="19616" y="4953"/>
                    <a:pt x="19378" y="4929"/>
                    <a:pt x="19145" y="4876"/>
                  </a:cubicBezTo>
                  <a:cubicBezTo>
                    <a:pt x="18497" y="4708"/>
                    <a:pt x="17848" y="4562"/>
                    <a:pt x="17220" y="4311"/>
                  </a:cubicBezTo>
                  <a:cubicBezTo>
                    <a:pt x="16697" y="4143"/>
                    <a:pt x="16300" y="3432"/>
                    <a:pt x="16362" y="2846"/>
                  </a:cubicBezTo>
                  <a:cubicBezTo>
                    <a:pt x="16404" y="2491"/>
                    <a:pt x="16488" y="2114"/>
                    <a:pt x="16572" y="1779"/>
                  </a:cubicBezTo>
                  <a:cubicBezTo>
                    <a:pt x="16697" y="1235"/>
                    <a:pt x="16844" y="691"/>
                    <a:pt x="1703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5" name="Google Shape;1125;p53"/>
            <p:cNvSpPr/>
            <p:nvPr/>
          </p:nvSpPr>
          <p:spPr>
            <a:xfrm flipH="1">
              <a:off x="6342400" y="3482275"/>
              <a:ext cx="620950" cy="312850"/>
            </a:xfrm>
            <a:custGeom>
              <a:avLst/>
              <a:gdLst/>
              <a:ahLst/>
              <a:cxnLst/>
              <a:rect l="l" t="t" r="r" b="b"/>
              <a:pathLst>
                <a:path w="24838" h="12514" extrusionOk="0">
                  <a:moveTo>
                    <a:pt x="14815" y="3558"/>
                  </a:moveTo>
                  <a:cubicBezTo>
                    <a:pt x="14940" y="4102"/>
                    <a:pt x="15045" y="4604"/>
                    <a:pt x="15192" y="5085"/>
                  </a:cubicBezTo>
                  <a:cubicBezTo>
                    <a:pt x="15254" y="5357"/>
                    <a:pt x="15338" y="5608"/>
                    <a:pt x="15443" y="5880"/>
                  </a:cubicBezTo>
                  <a:cubicBezTo>
                    <a:pt x="15610" y="6236"/>
                    <a:pt x="15819" y="6592"/>
                    <a:pt x="16280" y="6634"/>
                  </a:cubicBezTo>
                  <a:cubicBezTo>
                    <a:pt x="16782" y="7052"/>
                    <a:pt x="17430" y="7031"/>
                    <a:pt x="18016" y="7115"/>
                  </a:cubicBezTo>
                  <a:cubicBezTo>
                    <a:pt x="18184" y="7136"/>
                    <a:pt x="18456" y="7073"/>
                    <a:pt x="18602" y="6968"/>
                  </a:cubicBezTo>
                  <a:cubicBezTo>
                    <a:pt x="19439" y="6320"/>
                    <a:pt x="20255" y="5650"/>
                    <a:pt x="21092" y="4960"/>
                  </a:cubicBezTo>
                  <a:cubicBezTo>
                    <a:pt x="21176" y="4876"/>
                    <a:pt x="21218" y="4771"/>
                    <a:pt x="21322" y="4646"/>
                  </a:cubicBezTo>
                  <a:cubicBezTo>
                    <a:pt x="21824" y="4709"/>
                    <a:pt x="22347" y="4750"/>
                    <a:pt x="22871" y="4771"/>
                  </a:cubicBezTo>
                  <a:cubicBezTo>
                    <a:pt x="23394" y="4813"/>
                    <a:pt x="23896" y="4771"/>
                    <a:pt x="24461" y="4771"/>
                  </a:cubicBezTo>
                  <a:cubicBezTo>
                    <a:pt x="24649" y="5127"/>
                    <a:pt x="24733" y="5483"/>
                    <a:pt x="24712" y="5901"/>
                  </a:cubicBezTo>
                  <a:cubicBezTo>
                    <a:pt x="24670" y="6215"/>
                    <a:pt x="24628" y="6529"/>
                    <a:pt x="24670" y="6822"/>
                  </a:cubicBezTo>
                  <a:cubicBezTo>
                    <a:pt x="24837" y="7387"/>
                    <a:pt x="24670" y="7973"/>
                    <a:pt x="24670" y="8538"/>
                  </a:cubicBezTo>
                  <a:cubicBezTo>
                    <a:pt x="24649" y="9040"/>
                    <a:pt x="24419" y="9416"/>
                    <a:pt x="24042" y="9730"/>
                  </a:cubicBezTo>
                  <a:cubicBezTo>
                    <a:pt x="23310" y="10316"/>
                    <a:pt x="22536" y="10902"/>
                    <a:pt x="21615" y="11111"/>
                  </a:cubicBezTo>
                  <a:cubicBezTo>
                    <a:pt x="20632" y="11320"/>
                    <a:pt x="19648" y="11760"/>
                    <a:pt x="18602" y="11781"/>
                  </a:cubicBezTo>
                  <a:cubicBezTo>
                    <a:pt x="18142" y="11823"/>
                    <a:pt x="17661" y="11990"/>
                    <a:pt x="17179" y="11948"/>
                  </a:cubicBezTo>
                  <a:cubicBezTo>
                    <a:pt x="17033" y="11948"/>
                    <a:pt x="16886" y="12032"/>
                    <a:pt x="16761" y="12074"/>
                  </a:cubicBezTo>
                  <a:cubicBezTo>
                    <a:pt x="16384" y="12262"/>
                    <a:pt x="16028" y="12346"/>
                    <a:pt x="15610" y="12283"/>
                  </a:cubicBezTo>
                  <a:cubicBezTo>
                    <a:pt x="15254" y="12262"/>
                    <a:pt x="14920" y="12304"/>
                    <a:pt x="14606" y="12304"/>
                  </a:cubicBezTo>
                  <a:cubicBezTo>
                    <a:pt x="14355" y="12304"/>
                    <a:pt x="14062" y="12346"/>
                    <a:pt x="13790" y="12304"/>
                  </a:cubicBezTo>
                  <a:cubicBezTo>
                    <a:pt x="13455" y="12283"/>
                    <a:pt x="13141" y="12262"/>
                    <a:pt x="12806" y="12388"/>
                  </a:cubicBezTo>
                  <a:cubicBezTo>
                    <a:pt x="12471" y="12513"/>
                    <a:pt x="12074" y="12471"/>
                    <a:pt x="11697" y="12388"/>
                  </a:cubicBezTo>
                  <a:cubicBezTo>
                    <a:pt x="11446" y="11948"/>
                    <a:pt x="11467" y="11467"/>
                    <a:pt x="11488" y="10986"/>
                  </a:cubicBezTo>
                  <a:cubicBezTo>
                    <a:pt x="11551" y="10421"/>
                    <a:pt x="11551" y="9877"/>
                    <a:pt x="11446" y="9333"/>
                  </a:cubicBezTo>
                  <a:cubicBezTo>
                    <a:pt x="11425" y="9123"/>
                    <a:pt x="11425" y="8914"/>
                    <a:pt x="11425" y="8705"/>
                  </a:cubicBezTo>
                  <a:cubicBezTo>
                    <a:pt x="11425" y="8496"/>
                    <a:pt x="11467" y="8266"/>
                    <a:pt x="11425" y="8077"/>
                  </a:cubicBezTo>
                  <a:cubicBezTo>
                    <a:pt x="11321" y="7575"/>
                    <a:pt x="11342" y="7115"/>
                    <a:pt x="11342" y="6613"/>
                  </a:cubicBezTo>
                  <a:cubicBezTo>
                    <a:pt x="11342" y="6278"/>
                    <a:pt x="11279" y="5964"/>
                    <a:pt x="11258" y="5608"/>
                  </a:cubicBezTo>
                  <a:cubicBezTo>
                    <a:pt x="11237" y="5378"/>
                    <a:pt x="11216" y="5148"/>
                    <a:pt x="11174" y="4876"/>
                  </a:cubicBezTo>
                  <a:cubicBezTo>
                    <a:pt x="11153" y="4437"/>
                    <a:pt x="10944" y="4081"/>
                    <a:pt x="10714" y="3704"/>
                  </a:cubicBezTo>
                  <a:cubicBezTo>
                    <a:pt x="10609" y="3579"/>
                    <a:pt x="10421" y="3495"/>
                    <a:pt x="10254" y="3453"/>
                  </a:cubicBezTo>
                  <a:cubicBezTo>
                    <a:pt x="9584" y="3181"/>
                    <a:pt x="8956" y="3453"/>
                    <a:pt x="8308" y="3558"/>
                  </a:cubicBezTo>
                  <a:cubicBezTo>
                    <a:pt x="8161" y="3579"/>
                    <a:pt x="8036" y="3704"/>
                    <a:pt x="7931" y="3809"/>
                  </a:cubicBezTo>
                  <a:cubicBezTo>
                    <a:pt x="7722" y="4039"/>
                    <a:pt x="7575" y="4290"/>
                    <a:pt x="7199" y="4248"/>
                  </a:cubicBezTo>
                  <a:cubicBezTo>
                    <a:pt x="7115" y="4248"/>
                    <a:pt x="6969" y="4437"/>
                    <a:pt x="6948" y="4562"/>
                  </a:cubicBezTo>
                  <a:cubicBezTo>
                    <a:pt x="6885" y="4750"/>
                    <a:pt x="6948" y="4939"/>
                    <a:pt x="6906" y="5127"/>
                  </a:cubicBezTo>
                  <a:lnTo>
                    <a:pt x="6843" y="6215"/>
                  </a:lnTo>
                  <a:cubicBezTo>
                    <a:pt x="6801" y="6550"/>
                    <a:pt x="6801" y="6906"/>
                    <a:pt x="6843" y="7219"/>
                  </a:cubicBezTo>
                  <a:cubicBezTo>
                    <a:pt x="6906" y="8475"/>
                    <a:pt x="7052" y="9688"/>
                    <a:pt x="7115" y="10944"/>
                  </a:cubicBezTo>
                  <a:cubicBezTo>
                    <a:pt x="7157" y="11195"/>
                    <a:pt x="7115" y="11425"/>
                    <a:pt x="7115" y="11634"/>
                  </a:cubicBezTo>
                  <a:cubicBezTo>
                    <a:pt x="6906" y="11844"/>
                    <a:pt x="6738" y="11760"/>
                    <a:pt x="6571" y="11760"/>
                  </a:cubicBezTo>
                  <a:cubicBezTo>
                    <a:pt x="6236" y="11739"/>
                    <a:pt x="5901" y="11697"/>
                    <a:pt x="5588" y="11718"/>
                  </a:cubicBezTo>
                  <a:cubicBezTo>
                    <a:pt x="5295" y="11739"/>
                    <a:pt x="5065" y="11655"/>
                    <a:pt x="4813" y="11509"/>
                  </a:cubicBezTo>
                  <a:cubicBezTo>
                    <a:pt x="4688" y="11425"/>
                    <a:pt x="4562" y="11341"/>
                    <a:pt x="4395" y="11300"/>
                  </a:cubicBezTo>
                  <a:cubicBezTo>
                    <a:pt x="3412" y="11007"/>
                    <a:pt x="2575" y="10463"/>
                    <a:pt x="1842" y="9751"/>
                  </a:cubicBezTo>
                  <a:cubicBezTo>
                    <a:pt x="1612" y="9521"/>
                    <a:pt x="1298" y="9395"/>
                    <a:pt x="1005" y="9165"/>
                  </a:cubicBezTo>
                  <a:cubicBezTo>
                    <a:pt x="817" y="9040"/>
                    <a:pt x="629" y="8935"/>
                    <a:pt x="503" y="8789"/>
                  </a:cubicBezTo>
                  <a:cubicBezTo>
                    <a:pt x="43" y="8266"/>
                    <a:pt x="1" y="8119"/>
                    <a:pt x="419" y="7512"/>
                  </a:cubicBezTo>
                  <a:cubicBezTo>
                    <a:pt x="1089" y="6508"/>
                    <a:pt x="1821" y="5566"/>
                    <a:pt x="2784" y="4834"/>
                  </a:cubicBezTo>
                  <a:cubicBezTo>
                    <a:pt x="2930" y="4730"/>
                    <a:pt x="3077" y="4604"/>
                    <a:pt x="3181" y="4458"/>
                  </a:cubicBezTo>
                  <a:cubicBezTo>
                    <a:pt x="3621" y="3934"/>
                    <a:pt x="4144" y="3558"/>
                    <a:pt x="4709" y="3223"/>
                  </a:cubicBezTo>
                  <a:cubicBezTo>
                    <a:pt x="5085" y="3014"/>
                    <a:pt x="5378" y="2658"/>
                    <a:pt x="5650" y="2365"/>
                  </a:cubicBezTo>
                  <a:cubicBezTo>
                    <a:pt x="6655" y="1361"/>
                    <a:pt x="7805" y="608"/>
                    <a:pt x="9061" y="1"/>
                  </a:cubicBezTo>
                  <a:cubicBezTo>
                    <a:pt x="10860" y="1382"/>
                    <a:pt x="12743" y="2637"/>
                    <a:pt x="14815" y="355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6" name="Google Shape;1126;p53"/>
            <p:cNvSpPr/>
            <p:nvPr/>
          </p:nvSpPr>
          <p:spPr>
            <a:xfrm flipH="1">
              <a:off x="6820500" y="3420550"/>
              <a:ext cx="381900" cy="290350"/>
            </a:xfrm>
            <a:custGeom>
              <a:avLst/>
              <a:gdLst/>
              <a:ahLst/>
              <a:cxnLst/>
              <a:rect l="l" t="t" r="r" b="b"/>
              <a:pathLst>
                <a:path w="15276" h="11614" extrusionOk="0">
                  <a:moveTo>
                    <a:pt x="5964" y="11613"/>
                  </a:moveTo>
                  <a:cubicBezTo>
                    <a:pt x="5315" y="11551"/>
                    <a:pt x="4730" y="11572"/>
                    <a:pt x="4248" y="11237"/>
                  </a:cubicBezTo>
                  <a:cubicBezTo>
                    <a:pt x="3453" y="11195"/>
                    <a:pt x="2909" y="10672"/>
                    <a:pt x="2282" y="10337"/>
                  </a:cubicBezTo>
                  <a:cubicBezTo>
                    <a:pt x="1528" y="9919"/>
                    <a:pt x="838" y="9312"/>
                    <a:pt x="294" y="8621"/>
                  </a:cubicBezTo>
                  <a:cubicBezTo>
                    <a:pt x="106" y="8349"/>
                    <a:pt x="1" y="8098"/>
                    <a:pt x="64" y="7743"/>
                  </a:cubicBezTo>
                  <a:cubicBezTo>
                    <a:pt x="85" y="7533"/>
                    <a:pt x="126" y="7324"/>
                    <a:pt x="126" y="7115"/>
                  </a:cubicBezTo>
                  <a:cubicBezTo>
                    <a:pt x="106" y="6152"/>
                    <a:pt x="587" y="5378"/>
                    <a:pt x="1005" y="4562"/>
                  </a:cubicBezTo>
                  <a:cubicBezTo>
                    <a:pt x="1110" y="4374"/>
                    <a:pt x="1256" y="4227"/>
                    <a:pt x="1382" y="4060"/>
                  </a:cubicBezTo>
                  <a:cubicBezTo>
                    <a:pt x="2072" y="3432"/>
                    <a:pt x="2826" y="2972"/>
                    <a:pt x="3663" y="2553"/>
                  </a:cubicBezTo>
                  <a:cubicBezTo>
                    <a:pt x="4060" y="2344"/>
                    <a:pt x="4458" y="2281"/>
                    <a:pt x="4897" y="2386"/>
                  </a:cubicBezTo>
                  <a:cubicBezTo>
                    <a:pt x="5839" y="2595"/>
                    <a:pt x="6822" y="2679"/>
                    <a:pt x="7764" y="2867"/>
                  </a:cubicBezTo>
                  <a:cubicBezTo>
                    <a:pt x="8496" y="2993"/>
                    <a:pt x="9165" y="2784"/>
                    <a:pt x="9814" y="2512"/>
                  </a:cubicBezTo>
                  <a:cubicBezTo>
                    <a:pt x="10588" y="2198"/>
                    <a:pt x="11383" y="1842"/>
                    <a:pt x="12158" y="1528"/>
                  </a:cubicBezTo>
                  <a:cubicBezTo>
                    <a:pt x="12199" y="1507"/>
                    <a:pt x="12220" y="1507"/>
                    <a:pt x="12220" y="1465"/>
                  </a:cubicBezTo>
                  <a:cubicBezTo>
                    <a:pt x="12430" y="608"/>
                    <a:pt x="13099" y="398"/>
                    <a:pt x="13831" y="252"/>
                  </a:cubicBezTo>
                  <a:cubicBezTo>
                    <a:pt x="14062" y="189"/>
                    <a:pt x="14313" y="168"/>
                    <a:pt x="14543" y="105"/>
                  </a:cubicBezTo>
                  <a:cubicBezTo>
                    <a:pt x="14982" y="1"/>
                    <a:pt x="15066" y="64"/>
                    <a:pt x="15275" y="691"/>
                  </a:cubicBezTo>
                  <a:cubicBezTo>
                    <a:pt x="14752" y="984"/>
                    <a:pt x="14208" y="1256"/>
                    <a:pt x="13622" y="1361"/>
                  </a:cubicBezTo>
                  <a:cubicBezTo>
                    <a:pt x="13015" y="1465"/>
                    <a:pt x="12555" y="1821"/>
                    <a:pt x="12032" y="2030"/>
                  </a:cubicBezTo>
                  <a:cubicBezTo>
                    <a:pt x="11948" y="2051"/>
                    <a:pt x="11844" y="2093"/>
                    <a:pt x="11823" y="2177"/>
                  </a:cubicBezTo>
                  <a:cubicBezTo>
                    <a:pt x="11551" y="2784"/>
                    <a:pt x="10965" y="2909"/>
                    <a:pt x="10442" y="3139"/>
                  </a:cubicBezTo>
                  <a:cubicBezTo>
                    <a:pt x="9961" y="3349"/>
                    <a:pt x="9605" y="3621"/>
                    <a:pt x="9312" y="4039"/>
                  </a:cubicBezTo>
                  <a:cubicBezTo>
                    <a:pt x="9145" y="4248"/>
                    <a:pt x="8977" y="4478"/>
                    <a:pt x="8768" y="4667"/>
                  </a:cubicBezTo>
                  <a:cubicBezTo>
                    <a:pt x="7868" y="5441"/>
                    <a:pt x="7303" y="6445"/>
                    <a:pt x="6676" y="7429"/>
                  </a:cubicBezTo>
                  <a:cubicBezTo>
                    <a:pt x="6571" y="7596"/>
                    <a:pt x="6487" y="7784"/>
                    <a:pt x="6466" y="7931"/>
                  </a:cubicBezTo>
                  <a:cubicBezTo>
                    <a:pt x="6404" y="8349"/>
                    <a:pt x="6320" y="8768"/>
                    <a:pt x="6069" y="9144"/>
                  </a:cubicBezTo>
                  <a:cubicBezTo>
                    <a:pt x="6006" y="9877"/>
                    <a:pt x="5734" y="10567"/>
                    <a:pt x="5943" y="11300"/>
                  </a:cubicBezTo>
                  <a:cubicBezTo>
                    <a:pt x="5964" y="11341"/>
                    <a:pt x="5943" y="11404"/>
                    <a:pt x="5964" y="1161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7" name="Google Shape;1127;p53"/>
            <p:cNvSpPr/>
            <p:nvPr/>
          </p:nvSpPr>
          <p:spPr>
            <a:xfrm flipH="1">
              <a:off x="6757225" y="3440425"/>
              <a:ext cx="275150" cy="343700"/>
            </a:xfrm>
            <a:custGeom>
              <a:avLst/>
              <a:gdLst/>
              <a:ahLst/>
              <a:cxnLst/>
              <a:rect l="l" t="t" r="r" b="b"/>
              <a:pathLst>
                <a:path w="11006" h="13748" extrusionOk="0">
                  <a:moveTo>
                    <a:pt x="5461" y="13748"/>
                  </a:moveTo>
                  <a:cubicBezTo>
                    <a:pt x="4833" y="13685"/>
                    <a:pt x="4394" y="13685"/>
                    <a:pt x="3955" y="13559"/>
                  </a:cubicBezTo>
                  <a:cubicBezTo>
                    <a:pt x="3599" y="13497"/>
                    <a:pt x="3264" y="13329"/>
                    <a:pt x="2929" y="13204"/>
                  </a:cubicBezTo>
                  <a:cubicBezTo>
                    <a:pt x="2406" y="12974"/>
                    <a:pt x="1988" y="12555"/>
                    <a:pt x="1402" y="12388"/>
                  </a:cubicBezTo>
                  <a:cubicBezTo>
                    <a:pt x="1235" y="12346"/>
                    <a:pt x="1067" y="12053"/>
                    <a:pt x="942" y="11844"/>
                  </a:cubicBezTo>
                  <a:cubicBezTo>
                    <a:pt x="711" y="11446"/>
                    <a:pt x="523" y="11028"/>
                    <a:pt x="314" y="10609"/>
                  </a:cubicBezTo>
                  <a:cubicBezTo>
                    <a:pt x="0" y="9898"/>
                    <a:pt x="42" y="9207"/>
                    <a:pt x="356" y="8496"/>
                  </a:cubicBezTo>
                  <a:cubicBezTo>
                    <a:pt x="460" y="8266"/>
                    <a:pt x="565" y="7973"/>
                    <a:pt x="607" y="7701"/>
                  </a:cubicBezTo>
                  <a:cubicBezTo>
                    <a:pt x="628" y="7324"/>
                    <a:pt x="816" y="7031"/>
                    <a:pt x="983" y="6717"/>
                  </a:cubicBezTo>
                  <a:cubicBezTo>
                    <a:pt x="1507" y="5860"/>
                    <a:pt x="2092" y="5043"/>
                    <a:pt x="2846" y="4353"/>
                  </a:cubicBezTo>
                  <a:cubicBezTo>
                    <a:pt x="3264" y="3997"/>
                    <a:pt x="3494" y="3474"/>
                    <a:pt x="3976" y="3181"/>
                  </a:cubicBezTo>
                  <a:cubicBezTo>
                    <a:pt x="4520" y="2826"/>
                    <a:pt x="5064" y="2428"/>
                    <a:pt x="5629" y="2051"/>
                  </a:cubicBezTo>
                  <a:cubicBezTo>
                    <a:pt x="5670" y="2030"/>
                    <a:pt x="5733" y="1989"/>
                    <a:pt x="5775" y="1947"/>
                  </a:cubicBezTo>
                  <a:cubicBezTo>
                    <a:pt x="6486" y="1779"/>
                    <a:pt x="7114" y="1403"/>
                    <a:pt x="7742" y="1047"/>
                  </a:cubicBezTo>
                  <a:cubicBezTo>
                    <a:pt x="8244" y="754"/>
                    <a:pt x="8788" y="566"/>
                    <a:pt x="9290" y="294"/>
                  </a:cubicBezTo>
                  <a:cubicBezTo>
                    <a:pt x="9562" y="106"/>
                    <a:pt x="9876" y="1"/>
                    <a:pt x="10274" y="1"/>
                  </a:cubicBezTo>
                  <a:cubicBezTo>
                    <a:pt x="10483" y="210"/>
                    <a:pt x="10713" y="419"/>
                    <a:pt x="11006" y="670"/>
                  </a:cubicBezTo>
                  <a:cubicBezTo>
                    <a:pt x="10755" y="942"/>
                    <a:pt x="10462" y="1089"/>
                    <a:pt x="10169" y="1256"/>
                  </a:cubicBezTo>
                  <a:cubicBezTo>
                    <a:pt x="9165" y="1779"/>
                    <a:pt x="8286" y="2512"/>
                    <a:pt x="7512" y="3286"/>
                  </a:cubicBezTo>
                  <a:cubicBezTo>
                    <a:pt x="7177" y="3621"/>
                    <a:pt x="6800" y="3976"/>
                    <a:pt x="6361" y="4186"/>
                  </a:cubicBezTo>
                  <a:cubicBezTo>
                    <a:pt x="5942" y="4395"/>
                    <a:pt x="5608" y="4709"/>
                    <a:pt x="5294" y="5043"/>
                  </a:cubicBezTo>
                  <a:cubicBezTo>
                    <a:pt x="5022" y="5295"/>
                    <a:pt x="4792" y="5567"/>
                    <a:pt x="4499" y="5797"/>
                  </a:cubicBezTo>
                  <a:cubicBezTo>
                    <a:pt x="3641" y="6445"/>
                    <a:pt x="3013" y="7324"/>
                    <a:pt x="2364" y="8161"/>
                  </a:cubicBezTo>
                  <a:cubicBezTo>
                    <a:pt x="2155" y="8412"/>
                    <a:pt x="1988" y="8705"/>
                    <a:pt x="1758" y="8956"/>
                  </a:cubicBezTo>
                  <a:cubicBezTo>
                    <a:pt x="1527" y="9228"/>
                    <a:pt x="1486" y="9479"/>
                    <a:pt x="1527" y="9793"/>
                  </a:cubicBezTo>
                  <a:cubicBezTo>
                    <a:pt x="1590" y="10693"/>
                    <a:pt x="2092" y="11362"/>
                    <a:pt x="2804" y="11802"/>
                  </a:cubicBezTo>
                  <a:cubicBezTo>
                    <a:pt x="3411" y="12158"/>
                    <a:pt x="3955" y="12576"/>
                    <a:pt x="4499" y="13015"/>
                  </a:cubicBezTo>
                  <a:cubicBezTo>
                    <a:pt x="4792" y="13266"/>
                    <a:pt x="5085" y="13434"/>
                    <a:pt x="5461" y="1374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8" name="Google Shape;1128;p53"/>
            <p:cNvSpPr/>
            <p:nvPr/>
          </p:nvSpPr>
          <p:spPr>
            <a:xfrm flipH="1">
              <a:off x="6870200" y="2991100"/>
              <a:ext cx="114575" cy="183100"/>
            </a:xfrm>
            <a:custGeom>
              <a:avLst/>
              <a:gdLst/>
              <a:ahLst/>
              <a:cxnLst/>
              <a:rect l="l" t="t" r="r" b="b"/>
              <a:pathLst>
                <a:path w="4583" h="7324" extrusionOk="0">
                  <a:moveTo>
                    <a:pt x="293" y="7324"/>
                  </a:moveTo>
                  <a:cubicBezTo>
                    <a:pt x="272" y="6696"/>
                    <a:pt x="0" y="6089"/>
                    <a:pt x="147" y="5462"/>
                  </a:cubicBezTo>
                  <a:cubicBezTo>
                    <a:pt x="251" y="4980"/>
                    <a:pt x="251" y="4415"/>
                    <a:pt x="377" y="3934"/>
                  </a:cubicBezTo>
                  <a:cubicBezTo>
                    <a:pt x="670" y="2888"/>
                    <a:pt x="1318" y="2009"/>
                    <a:pt x="1988" y="1172"/>
                  </a:cubicBezTo>
                  <a:cubicBezTo>
                    <a:pt x="2072" y="1068"/>
                    <a:pt x="2176" y="1026"/>
                    <a:pt x="2281" y="963"/>
                  </a:cubicBezTo>
                  <a:cubicBezTo>
                    <a:pt x="2574" y="837"/>
                    <a:pt x="2783" y="649"/>
                    <a:pt x="2992" y="419"/>
                  </a:cubicBezTo>
                  <a:cubicBezTo>
                    <a:pt x="3348" y="1"/>
                    <a:pt x="3829" y="63"/>
                    <a:pt x="4143" y="503"/>
                  </a:cubicBezTo>
                  <a:cubicBezTo>
                    <a:pt x="4227" y="628"/>
                    <a:pt x="4310" y="754"/>
                    <a:pt x="4352" y="900"/>
                  </a:cubicBezTo>
                  <a:cubicBezTo>
                    <a:pt x="4499" y="2135"/>
                    <a:pt x="4582" y="3411"/>
                    <a:pt x="3850" y="4520"/>
                  </a:cubicBezTo>
                  <a:cubicBezTo>
                    <a:pt x="3557" y="5001"/>
                    <a:pt x="3243" y="5441"/>
                    <a:pt x="2971" y="5901"/>
                  </a:cubicBezTo>
                  <a:cubicBezTo>
                    <a:pt x="2657" y="6487"/>
                    <a:pt x="2072" y="6717"/>
                    <a:pt x="1569" y="7052"/>
                  </a:cubicBezTo>
                  <a:cubicBezTo>
                    <a:pt x="1465" y="7115"/>
                    <a:pt x="1339" y="7156"/>
                    <a:pt x="1235" y="7156"/>
                  </a:cubicBezTo>
                  <a:cubicBezTo>
                    <a:pt x="942" y="7240"/>
                    <a:pt x="670" y="7282"/>
                    <a:pt x="293" y="732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9" name="Google Shape;1129;p53"/>
            <p:cNvSpPr/>
            <p:nvPr/>
          </p:nvSpPr>
          <p:spPr>
            <a:xfrm flipH="1">
              <a:off x="7126525" y="3076875"/>
              <a:ext cx="188325" cy="86350"/>
            </a:xfrm>
            <a:custGeom>
              <a:avLst/>
              <a:gdLst/>
              <a:ahLst/>
              <a:cxnLst/>
              <a:rect l="l" t="t" r="r" b="b"/>
              <a:pathLst>
                <a:path w="7533" h="3454" extrusionOk="0">
                  <a:moveTo>
                    <a:pt x="7533" y="1131"/>
                  </a:moveTo>
                  <a:cubicBezTo>
                    <a:pt x="7010" y="1570"/>
                    <a:pt x="6508" y="2010"/>
                    <a:pt x="5984" y="2407"/>
                  </a:cubicBezTo>
                  <a:cubicBezTo>
                    <a:pt x="5775" y="2554"/>
                    <a:pt x="5482" y="2658"/>
                    <a:pt x="5231" y="2721"/>
                  </a:cubicBezTo>
                  <a:cubicBezTo>
                    <a:pt x="4227" y="2930"/>
                    <a:pt x="3243" y="3056"/>
                    <a:pt x="2281" y="3286"/>
                  </a:cubicBezTo>
                  <a:cubicBezTo>
                    <a:pt x="1611" y="3453"/>
                    <a:pt x="984" y="3265"/>
                    <a:pt x="356" y="3181"/>
                  </a:cubicBezTo>
                  <a:cubicBezTo>
                    <a:pt x="147" y="3160"/>
                    <a:pt x="0" y="2909"/>
                    <a:pt x="84" y="2700"/>
                  </a:cubicBezTo>
                  <a:cubicBezTo>
                    <a:pt x="335" y="2093"/>
                    <a:pt x="502" y="1403"/>
                    <a:pt x="1193" y="1131"/>
                  </a:cubicBezTo>
                  <a:cubicBezTo>
                    <a:pt x="1570" y="963"/>
                    <a:pt x="1904" y="733"/>
                    <a:pt x="2218" y="503"/>
                  </a:cubicBezTo>
                  <a:cubicBezTo>
                    <a:pt x="2762" y="106"/>
                    <a:pt x="3411" y="1"/>
                    <a:pt x="4039" y="22"/>
                  </a:cubicBezTo>
                  <a:cubicBezTo>
                    <a:pt x="4583" y="43"/>
                    <a:pt x="5127" y="85"/>
                    <a:pt x="5671" y="147"/>
                  </a:cubicBezTo>
                  <a:cubicBezTo>
                    <a:pt x="6403" y="231"/>
                    <a:pt x="7093" y="503"/>
                    <a:pt x="7533" y="11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0" name="Google Shape;1130;p53"/>
            <p:cNvSpPr/>
            <p:nvPr/>
          </p:nvSpPr>
          <p:spPr>
            <a:xfrm flipH="1">
              <a:off x="6462725" y="3580100"/>
              <a:ext cx="101500" cy="57575"/>
            </a:xfrm>
            <a:custGeom>
              <a:avLst/>
              <a:gdLst/>
              <a:ahLst/>
              <a:cxnLst/>
              <a:rect l="l" t="t" r="r" b="b"/>
              <a:pathLst>
                <a:path w="4060" h="2303" extrusionOk="0">
                  <a:moveTo>
                    <a:pt x="4060" y="586"/>
                  </a:moveTo>
                  <a:cubicBezTo>
                    <a:pt x="3893" y="775"/>
                    <a:pt x="3830" y="879"/>
                    <a:pt x="3746" y="942"/>
                  </a:cubicBezTo>
                  <a:cubicBezTo>
                    <a:pt x="3369" y="1256"/>
                    <a:pt x="2951" y="1528"/>
                    <a:pt x="2616" y="1863"/>
                  </a:cubicBezTo>
                  <a:cubicBezTo>
                    <a:pt x="2135" y="2302"/>
                    <a:pt x="1654" y="2260"/>
                    <a:pt x="1089" y="2030"/>
                  </a:cubicBezTo>
                  <a:cubicBezTo>
                    <a:pt x="942" y="1946"/>
                    <a:pt x="754" y="1884"/>
                    <a:pt x="607" y="1779"/>
                  </a:cubicBezTo>
                  <a:cubicBezTo>
                    <a:pt x="461" y="1716"/>
                    <a:pt x="335" y="1591"/>
                    <a:pt x="315" y="1465"/>
                  </a:cubicBezTo>
                  <a:cubicBezTo>
                    <a:pt x="168" y="1026"/>
                    <a:pt x="22" y="545"/>
                    <a:pt x="1" y="21"/>
                  </a:cubicBezTo>
                  <a:cubicBezTo>
                    <a:pt x="733" y="1"/>
                    <a:pt x="1361" y="293"/>
                    <a:pt x="2009" y="377"/>
                  </a:cubicBezTo>
                  <a:cubicBezTo>
                    <a:pt x="2616" y="398"/>
                    <a:pt x="3265" y="482"/>
                    <a:pt x="4060" y="5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1" name="Google Shape;1131;p53"/>
            <p:cNvSpPr/>
            <p:nvPr/>
          </p:nvSpPr>
          <p:spPr>
            <a:xfrm flipH="1">
              <a:off x="6702825" y="3583250"/>
              <a:ext cx="70100" cy="216575"/>
            </a:xfrm>
            <a:custGeom>
              <a:avLst/>
              <a:gdLst/>
              <a:ahLst/>
              <a:cxnLst/>
              <a:rect l="l" t="t" r="r" b="b"/>
              <a:pathLst>
                <a:path w="2804" h="8663" extrusionOk="0">
                  <a:moveTo>
                    <a:pt x="2720" y="8349"/>
                  </a:moveTo>
                  <a:cubicBezTo>
                    <a:pt x="2344" y="8453"/>
                    <a:pt x="1988" y="8558"/>
                    <a:pt x="1632" y="8642"/>
                  </a:cubicBezTo>
                  <a:cubicBezTo>
                    <a:pt x="1528" y="8662"/>
                    <a:pt x="1402" y="8621"/>
                    <a:pt x="1256" y="8621"/>
                  </a:cubicBezTo>
                  <a:cubicBezTo>
                    <a:pt x="1025" y="8349"/>
                    <a:pt x="795" y="8077"/>
                    <a:pt x="607" y="7825"/>
                  </a:cubicBezTo>
                  <a:cubicBezTo>
                    <a:pt x="419" y="6152"/>
                    <a:pt x="251" y="4520"/>
                    <a:pt x="84" y="2888"/>
                  </a:cubicBezTo>
                  <a:cubicBezTo>
                    <a:pt x="84" y="2804"/>
                    <a:pt x="63" y="2699"/>
                    <a:pt x="63" y="2636"/>
                  </a:cubicBezTo>
                  <a:cubicBezTo>
                    <a:pt x="188" y="2030"/>
                    <a:pt x="105" y="1423"/>
                    <a:pt x="0" y="816"/>
                  </a:cubicBezTo>
                  <a:cubicBezTo>
                    <a:pt x="0" y="774"/>
                    <a:pt x="42" y="711"/>
                    <a:pt x="63" y="649"/>
                  </a:cubicBezTo>
                  <a:cubicBezTo>
                    <a:pt x="565" y="188"/>
                    <a:pt x="1235" y="272"/>
                    <a:pt x="1841" y="63"/>
                  </a:cubicBezTo>
                  <a:cubicBezTo>
                    <a:pt x="2030" y="0"/>
                    <a:pt x="2260" y="126"/>
                    <a:pt x="2469" y="147"/>
                  </a:cubicBezTo>
                  <a:cubicBezTo>
                    <a:pt x="2511" y="293"/>
                    <a:pt x="2595" y="398"/>
                    <a:pt x="2595" y="502"/>
                  </a:cubicBezTo>
                  <a:cubicBezTo>
                    <a:pt x="2595" y="1255"/>
                    <a:pt x="2804" y="1988"/>
                    <a:pt x="2699" y="2762"/>
                  </a:cubicBezTo>
                  <a:cubicBezTo>
                    <a:pt x="2657" y="3139"/>
                    <a:pt x="2595" y="3536"/>
                    <a:pt x="2720" y="3934"/>
                  </a:cubicBezTo>
                  <a:cubicBezTo>
                    <a:pt x="2762" y="4017"/>
                    <a:pt x="2783" y="4122"/>
                    <a:pt x="2783" y="4185"/>
                  </a:cubicBezTo>
                  <a:lnTo>
                    <a:pt x="2783" y="6842"/>
                  </a:lnTo>
                  <a:cubicBezTo>
                    <a:pt x="2720" y="7344"/>
                    <a:pt x="2720" y="7805"/>
                    <a:pt x="2720" y="83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2" name="Google Shape;1132;p53"/>
            <p:cNvSpPr/>
            <p:nvPr/>
          </p:nvSpPr>
          <p:spPr>
            <a:xfrm flipH="1">
              <a:off x="6697050" y="3801900"/>
              <a:ext cx="60725" cy="62275"/>
            </a:xfrm>
            <a:custGeom>
              <a:avLst/>
              <a:gdLst/>
              <a:ahLst/>
              <a:cxnLst/>
              <a:rect l="l" t="t" r="r" b="b"/>
              <a:pathLst>
                <a:path w="2429" h="2491" extrusionOk="0">
                  <a:moveTo>
                    <a:pt x="2428" y="2281"/>
                  </a:moveTo>
                  <a:cubicBezTo>
                    <a:pt x="2010" y="2344"/>
                    <a:pt x="1675" y="2490"/>
                    <a:pt x="1340" y="2490"/>
                  </a:cubicBezTo>
                  <a:cubicBezTo>
                    <a:pt x="922" y="2490"/>
                    <a:pt x="503" y="2385"/>
                    <a:pt x="85" y="2302"/>
                  </a:cubicBezTo>
                  <a:cubicBezTo>
                    <a:pt x="64" y="2302"/>
                    <a:pt x="22" y="2197"/>
                    <a:pt x="1" y="2134"/>
                  </a:cubicBezTo>
                  <a:cubicBezTo>
                    <a:pt x="210" y="1925"/>
                    <a:pt x="440" y="2072"/>
                    <a:pt x="691" y="2072"/>
                  </a:cubicBezTo>
                  <a:cubicBezTo>
                    <a:pt x="901" y="2030"/>
                    <a:pt x="1110" y="2072"/>
                    <a:pt x="1319" y="2009"/>
                  </a:cubicBezTo>
                  <a:cubicBezTo>
                    <a:pt x="1382" y="1988"/>
                    <a:pt x="1487" y="1862"/>
                    <a:pt x="1528" y="1758"/>
                  </a:cubicBezTo>
                  <a:cubicBezTo>
                    <a:pt x="1528" y="1653"/>
                    <a:pt x="1466" y="1507"/>
                    <a:pt x="1382" y="1444"/>
                  </a:cubicBezTo>
                  <a:cubicBezTo>
                    <a:pt x="1277" y="1360"/>
                    <a:pt x="1131" y="1297"/>
                    <a:pt x="963" y="1276"/>
                  </a:cubicBezTo>
                  <a:cubicBezTo>
                    <a:pt x="691" y="1235"/>
                    <a:pt x="378" y="1172"/>
                    <a:pt x="85" y="1130"/>
                  </a:cubicBezTo>
                  <a:cubicBezTo>
                    <a:pt x="1" y="837"/>
                    <a:pt x="127" y="712"/>
                    <a:pt x="378" y="649"/>
                  </a:cubicBezTo>
                  <a:cubicBezTo>
                    <a:pt x="419" y="628"/>
                    <a:pt x="503" y="628"/>
                    <a:pt x="545" y="649"/>
                  </a:cubicBezTo>
                  <a:cubicBezTo>
                    <a:pt x="1215" y="816"/>
                    <a:pt x="1738" y="607"/>
                    <a:pt x="2177" y="0"/>
                  </a:cubicBezTo>
                  <a:cubicBezTo>
                    <a:pt x="2428" y="419"/>
                    <a:pt x="2323" y="753"/>
                    <a:pt x="2323" y="1088"/>
                  </a:cubicBezTo>
                  <a:cubicBezTo>
                    <a:pt x="2323" y="1444"/>
                    <a:pt x="2386" y="1800"/>
                    <a:pt x="2428" y="228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3" name="Google Shape;1133;p53"/>
            <p:cNvSpPr/>
            <p:nvPr/>
          </p:nvSpPr>
          <p:spPr>
            <a:xfrm flipH="1">
              <a:off x="6696025" y="3890300"/>
              <a:ext cx="49700" cy="66450"/>
            </a:xfrm>
            <a:custGeom>
              <a:avLst/>
              <a:gdLst/>
              <a:ahLst/>
              <a:cxnLst/>
              <a:rect l="l" t="t" r="r" b="b"/>
              <a:pathLst>
                <a:path w="1988" h="2658" extrusionOk="0">
                  <a:moveTo>
                    <a:pt x="0" y="84"/>
                  </a:moveTo>
                  <a:cubicBezTo>
                    <a:pt x="586" y="42"/>
                    <a:pt x="1214" y="398"/>
                    <a:pt x="1821" y="0"/>
                  </a:cubicBezTo>
                  <a:cubicBezTo>
                    <a:pt x="1988" y="984"/>
                    <a:pt x="1611" y="1758"/>
                    <a:pt x="1277" y="2658"/>
                  </a:cubicBezTo>
                  <a:cubicBezTo>
                    <a:pt x="670" y="1779"/>
                    <a:pt x="377" y="921"/>
                    <a:pt x="0" y="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4" name="Google Shape;1134;p53"/>
            <p:cNvSpPr/>
            <p:nvPr/>
          </p:nvSpPr>
          <p:spPr>
            <a:xfrm flipH="1">
              <a:off x="6554775" y="3286650"/>
              <a:ext cx="194625" cy="197750"/>
            </a:xfrm>
            <a:custGeom>
              <a:avLst/>
              <a:gdLst/>
              <a:ahLst/>
              <a:cxnLst/>
              <a:rect l="l" t="t" r="r" b="b"/>
              <a:pathLst>
                <a:path w="7785" h="7910" extrusionOk="0">
                  <a:moveTo>
                    <a:pt x="7638" y="3202"/>
                  </a:moveTo>
                  <a:cubicBezTo>
                    <a:pt x="7722" y="1883"/>
                    <a:pt x="7094" y="649"/>
                    <a:pt x="5504" y="377"/>
                  </a:cubicBezTo>
                  <a:cubicBezTo>
                    <a:pt x="3244" y="0"/>
                    <a:pt x="147" y="1277"/>
                    <a:pt x="84" y="3850"/>
                  </a:cubicBezTo>
                  <a:cubicBezTo>
                    <a:pt x="1" y="6759"/>
                    <a:pt x="3328" y="7909"/>
                    <a:pt x="5629" y="6926"/>
                  </a:cubicBezTo>
                  <a:cubicBezTo>
                    <a:pt x="6675" y="6487"/>
                    <a:pt x="7491" y="5545"/>
                    <a:pt x="7701" y="4415"/>
                  </a:cubicBezTo>
                  <a:cubicBezTo>
                    <a:pt x="7784" y="3997"/>
                    <a:pt x="7742" y="3578"/>
                    <a:pt x="7638" y="320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5" name="Google Shape;1135;p53"/>
            <p:cNvSpPr/>
            <p:nvPr/>
          </p:nvSpPr>
          <p:spPr>
            <a:xfrm flipH="1">
              <a:off x="6051575" y="3377150"/>
              <a:ext cx="182575" cy="162175"/>
            </a:xfrm>
            <a:custGeom>
              <a:avLst/>
              <a:gdLst/>
              <a:ahLst/>
              <a:cxnLst/>
              <a:rect l="l" t="t" r="r" b="b"/>
              <a:pathLst>
                <a:path w="7303" h="6487" extrusionOk="0">
                  <a:moveTo>
                    <a:pt x="3118" y="356"/>
                  </a:moveTo>
                  <a:cubicBezTo>
                    <a:pt x="1256" y="691"/>
                    <a:pt x="1" y="2134"/>
                    <a:pt x="314" y="4038"/>
                  </a:cubicBezTo>
                  <a:cubicBezTo>
                    <a:pt x="607" y="5880"/>
                    <a:pt x="2700" y="6486"/>
                    <a:pt x="4143" y="5587"/>
                  </a:cubicBezTo>
                  <a:cubicBezTo>
                    <a:pt x="5169" y="5231"/>
                    <a:pt x="6131" y="4394"/>
                    <a:pt x="6466" y="3473"/>
                  </a:cubicBezTo>
                  <a:cubicBezTo>
                    <a:pt x="7303" y="1256"/>
                    <a:pt x="5022" y="0"/>
                    <a:pt x="3118" y="35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6" name="Google Shape;1136;p53"/>
            <p:cNvSpPr/>
            <p:nvPr/>
          </p:nvSpPr>
          <p:spPr>
            <a:xfrm flipH="1">
              <a:off x="5900400" y="2677775"/>
              <a:ext cx="1442175" cy="1318200"/>
            </a:xfrm>
            <a:custGeom>
              <a:avLst/>
              <a:gdLst/>
              <a:ahLst/>
              <a:cxnLst/>
              <a:rect l="l" t="t" r="r" b="b"/>
              <a:pathLst>
                <a:path w="57687" h="52728" extrusionOk="0">
                  <a:moveTo>
                    <a:pt x="50887" y="5231"/>
                  </a:moveTo>
                  <a:cubicBezTo>
                    <a:pt x="51765" y="5608"/>
                    <a:pt x="52288" y="6152"/>
                    <a:pt x="52812" y="6696"/>
                  </a:cubicBezTo>
                  <a:cubicBezTo>
                    <a:pt x="52874" y="6780"/>
                    <a:pt x="52937" y="6842"/>
                    <a:pt x="53000" y="6905"/>
                  </a:cubicBezTo>
                  <a:cubicBezTo>
                    <a:pt x="53397" y="7428"/>
                    <a:pt x="53669" y="8035"/>
                    <a:pt x="54234" y="8474"/>
                  </a:cubicBezTo>
                  <a:cubicBezTo>
                    <a:pt x="54695" y="8893"/>
                    <a:pt x="55071" y="9458"/>
                    <a:pt x="55427" y="9981"/>
                  </a:cubicBezTo>
                  <a:cubicBezTo>
                    <a:pt x="55615" y="10211"/>
                    <a:pt x="55699" y="10525"/>
                    <a:pt x="55825" y="10818"/>
                  </a:cubicBezTo>
                  <a:cubicBezTo>
                    <a:pt x="56013" y="11236"/>
                    <a:pt x="56159" y="11655"/>
                    <a:pt x="56473" y="12010"/>
                  </a:cubicBezTo>
                  <a:cubicBezTo>
                    <a:pt x="56641" y="12220"/>
                    <a:pt x="56766" y="12492"/>
                    <a:pt x="56808" y="12743"/>
                  </a:cubicBezTo>
                  <a:cubicBezTo>
                    <a:pt x="57038" y="13475"/>
                    <a:pt x="57185" y="14228"/>
                    <a:pt x="57373" y="14961"/>
                  </a:cubicBezTo>
                  <a:cubicBezTo>
                    <a:pt x="57394" y="15023"/>
                    <a:pt x="57394" y="15107"/>
                    <a:pt x="57394" y="15149"/>
                  </a:cubicBezTo>
                  <a:cubicBezTo>
                    <a:pt x="57457" y="16467"/>
                    <a:pt x="57687" y="17764"/>
                    <a:pt x="57498" y="19083"/>
                  </a:cubicBezTo>
                  <a:cubicBezTo>
                    <a:pt x="57415" y="19731"/>
                    <a:pt x="57373" y="20401"/>
                    <a:pt x="57289" y="21091"/>
                  </a:cubicBezTo>
                  <a:cubicBezTo>
                    <a:pt x="57185" y="21845"/>
                    <a:pt x="56892" y="22556"/>
                    <a:pt x="56348" y="23016"/>
                  </a:cubicBezTo>
                  <a:cubicBezTo>
                    <a:pt x="55825" y="23477"/>
                    <a:pt x="55636" y="24042"/>
                    <a:pt x="55343" y="24586"/>
                  </a:cubicBezTo>
                  <a:cubicBezTo>
                    <a:pt x="55197" y="24878"/>
                    <a:pt x="55113" y="25213"/>
                    <a:pt x="55071" y="25569"/>
                  </a:cubicBezTo>
                  <a:cubicBezTo>
                    <a:pt x="54967" y="26657"/>
                    <a:pt x="54465" y="27599"/>
                    <a:pt x="53962" y="28540"/>
                  </a:cubicBezTo>
                  <a:cubicBezTo>
                    <a:pt x="53607" y="29231"/>
                    <a:pt x="53251" y="29900"/>
                    <a:pt x="52791" y="30507"/>
                  </a:cubicBezTo>
                  <a:cubicBezTo>
                    <a:pt x="52665" y="30653"/>
                    <a:pt x="52602" y="30904"/>
                    <a:pt x="52498" y="31072"/>
                  </a:cubicBezTo>
                  <a:cubicBezTo>
                    <a:pt x="52184" y="31783"/>
                    <a:pt x="51744" y="32411"/>
                    <a:pt x="51117" y="32892"/>
                  </a:cubicBezTo>
                  <a:cubicBezTo>
                    <a:pt x="50677" y="33227"/>
                    <a:pt x="50280" y="33583"/>
                    <a:pt x="49840" y="33897"/>
                  </a:cubicBezTo>
                  <a:cubicBezTo>
                    <a:pt x="49317" y="34273"/>
                    <a:pt x="48752" y="34587"/>
                    <a:pt x="48167" y="34943"/>
                  </a:cubicBezTo>
                  <a:lnTo>
                    <a:pt x="48648" y="35445"/>
                  </a:lnTo>
                  <a:cubicBezTo>
                    <a:pt x="49485" y="36156"/>
                    <a:pt x="50322" y="36868"/>
                    <a:pt x="51200" y="37558"/>
                  </a:cubicBezTo>
                  <a:cubicBezTo>
                    <a:pt x="51640" y="37914"/>
                    <a:pt x="51996" y="38290"/>
                    <a:pt x="52247" y="38814"/>
                  </a:cubicBezTo>
                  <a:cubicBezTo>
                    <a:pt x="52393" y="39190"/>
                    <a:pt x="52623" y="39504"/>
                    <a:pt x="53000" y="39734"/>
                  </a:cubicBezTo>
                  <a:cubicBezTo>
                    <a:pt x="53230" y="39902"/>
                    <a:pt x="53397" y="40111"/>
                    <a:pt x="53523" y="40362"/>
                  </a:cubicBezTo>
                  <a:cubicBezTo>
                    <a:pt x="53628" y="40571"/>
                    <a:pt x="53753" y="40780"/>
                    <a:pt x="53921" y="40990"/>
                  </a:cubicBezTo>
                  <a:cubicBezTo>
                    <a:pt x="54067" y="41220"/>
                    <a:pt x="54130" y="41492"/>
                    <a:pt x="54172" y="41743"/>
                  </a:cubicBezTo>
                  <a:cubicBezTo>
                    <a:pt x="54297" y="42454"/>
                    <a:pt x="54276" y="43145"/>
                    <a:pt x="54234" y="43835"/>
                  </a:cubicBezTo>
                  <a:cubicBezTo>
                    <a:pt x="54172" y="44463"/>
                    <a:pt x="53879" y="44861"/>
                    <a:pt x="53335" y="45091"/>
                  </a:cubicBezTo>
                  <a:cubicBezTo>
                    <a:pt x="52623" y="45363"/>
                    <a:pt x="51933" y="45677"/>
                    <a:pt x="51200" y="45886"/>
                  </a:cubicBezTo>
                  <a:cubicBezTo>
                    <a:pt x="50259" y="46137"/>
                    <a:pt x="49317" y="46388"/>
                    <a:pt x="48334" y="46555"/>
                  </a:cubicBezTo>
                  <a:cubicBezTo>
                    <a:pt x="47790" y="46660"/>
                    <a:pt x="47267" y="46765"/>
                    <a:pt x="46765" y="47037"/>
                  </a:cubicBezTo>
                  <a:cubicBezTo>
                    <a:pt x="45990" y="47434"/>
                    <a:pt x="45154" y="47706"/>
                    <a:pt x="44296" y="47978"/>
                  </a:cubicBezTo>
                  <a:cubicBezTo>
                    <a:pt x="44128" y="48020"/>
                    <a:pt x="44003" y="48104"/>
                    <a:pt x="43898" y="48125"/>
                  </a:cubicBezTo>
                  <a:cubicBezTo>
                    <a:pt x="43584" y="48627"/>
                    <a:pt x="43312" y="49108"/>
                    <a:pt x="43040" y="49568"/>
                  </a:cubicBezTo>
                  <a:cubicBezTo>
                    <a:pt x="42747" y="49987"/>
                    <a:pt x="42433" y="50405"/>
                    <a:pt x="42329" y="50928"/>
                  </a:cubicBezTo>
                  <a:cubicBezTo>
                    <a:pt x="42329" y="50949"/>
                    <a:pt x="42308" y="50991"/>
                    <a:pt x="42308" y="51012"/>
                  </a:cubicBezTo>
                  <a:cubicBezTo>
                    <a:pt x="42161" y="51263"/>
                    <a:pt x="41952" y="51410"/>
                    <a:pt x="41722" y="51347"/>
                  </a:cubicBezTo>
                  <a:cubicBezTo>
                    <a:pt x="41513" y="51305"/>
                    <a:pt x="41366" y="51117"/>
                    <a:pt x="41325" y="50887"/>
                  </a:cubicBezTo>
                  <a:cubicBezTo>
                    <a:pt x="41304" y="50510"/>
                    <a:pt x="41283" y="50154"/>
                    <a:pt x="41492" y="49798"/>
                  </a:cubicBezTo>
                  <a:cubicBezTo>
                    <a:pt x="41534" y="49694"/>
                    <a:pt x="41597" y="49589"/>
                    <a:pt x="41680" y="49464"/>
                  </a:cubicBezTo>
                  <a:cubicBezTo>
                    <a:pt x="41366" y="49380"/>
                    <a:pt x="41157" y="49547"/>
                    <a:pt x="40948" y="49589"/>
                  </a:cubicBezTo>
                  <a:cubicBezTo>
                    <a:pt x="40739" y="49652"/>
                    <a:pt x="40550" y="49736"/>
                    <a:pt x="40341" y="49798"/>
                  </a:cubicBezTo>
                  <a:cubicBezTo>
                    <a:pt x="40236" y="49861"/>
                    <a:pt x="40132" y="49945"/>
                    <a:pt x="40027" y="49966"/>
                  </a:cubicBezTo>
                  <a:cubicBezTo>
                    <a:pt x="39818" y="50050"/>
                    <a:pt x="39588" y="49987"/>
                    <a:pt x="39441" y="49840"/>
                  </a:cubicBezTo>
                  <a:cubicBezTo>
                    <a:pt x="39316" y="49673"/>
                    <a:pt x="39295" y="49380"/>
                    <a:pt x="39420" y="49234"/>
                  </a:cubicBezTo>
                  <a:cubicBezTo>
                    <a:pt x="39588" y="49045"/>
                    <a:pt x="39755" y="48899"/>
                    <a:pt x="39944" y="48731"/>
                  </a:cubicBezTo>
                  <a:cubicBezTo>
                    <a:pt x="40027" y="48648"/>
                    <a:pt x="40132" y="48585"/>
                    <a:pt x="40236" y="48501"/>
                  </a:cubicBezTo>
                  <a:cubicBezTo>
                    <a:pt x="40027" y="48438"/>
                    <a:pt x="39818" y="48438"/>
                    <a:pt x="39609" y="48376"/>
                  </a:cubicBezTo>
                  <a:cubicBezTo>
                    <a:pt x="39379" y="48313"/>
                    <a:pt x="39232" y="48104"/>
                    <a:pt x="39232" y="47894"/>
                  </a:cubicBezTo>
                  <a:cubicBezTo>
                    <a:pt x="39232" y="47685"/>
                    <a:pt x="39400" y="47497"/>
                    <a:pt x="39630" y="47455"/>
                  </a:cubicBezTo>
                  <a:cubicBezTo>
                    <a:pt x="40383" y="47350"/>
                    <a:pt x="41115" y="47225"/>
                    <a:pt x="41889" y="47141"/>
                  </a:cubicBezTo>
                  <a:cubicBezTo>
                    <a:pt x="42141" y="47120"/>
                    <a:pt x="42433" y="47225"/>
                    <a:pt x="42685" y="47267"/>
                  </a:cubicBezTo>
                  <a:cubicBezTo>
                    <a:pt x="43040" y="47329"/>
                    <a:pt x="43312" y="47288"/>
                    <a:pt x="43647" y="47141"/>
                  </a:cubicBezTo>
                  <a:cubicBezTo>
                    <a:pt x="44735" y="46618"/>
                    <a:pt x="45865" y="46137"/>
                    <a:pt x="46995" y="45677"/>
                  </a:cubicBezTo>
                  <a:cubicBezTo>
                    <a:pt x="47267" y="45572"/>
                    <a:pt x="47560" y="45509"/>
                    <a:pt x="47874" y="45467"/>
                  </a:cubicBezTo>
                  <a:cubicBezTo>
                    <a:pt x="49610" y="45174"/>
                    <a:pt x="51284" y="44735"/>
                    <a:pt x="53000" y="43982"/>
                  </a:cubicBezTo>
                  <a:cubicBezTo>
                    <a:pt x="53209" y="43417"/>
                    <a:pt x="53230" y="42852"/>
                    <a:pt x="53125" y="42224"/>
                  </a:cubicBezTo>
                  <a:cubicBezTo>
                    <a:pt x="53000" y="41429"/>
                    <a:pt x="52665" y="40801"/>
                    <a:pt x="52079" y="40278"/>
                  </a:cubicBezTo>
                  <a:cubicBezTo>
                    <a:pt x="51807" y="40027"/>
                    <a:pt x="51556" y="39692"/>
                    <a:pt x="51389" y="39337"/>
                  </a:cubicBezTo>
                  <a:cubicBezTo>
                    <a:pt x="51180" y="38960"/>
                    <a:pt x="50908" y="38646"/>
                    <a:pt x="50573" y="38374"/>
                  </a:cubicBezTo>
                  <a:cubicBezTo>
                    <a:pt x="49443" y="37433"/>
                    <a:pt x="48355" y="36470"/>
                    <a:pt x="47225" y="35529"/>
                  </a:cubicBezTo>
                  <a:cubicBezTo>
                    <a:pt x="47183" y="35508"/>
                    <a:pt x="47162" y="35508"/>
                    <a:pt x="47099" y="35466"/>
                  </a:cubicBezTo>
                  <a:cubicBezTo>
                    <a:pt x="46472" y="35654"/>
                    <a:pt x="45781" y="35842"/>
                    <a:pt x="45091" y="36031"/>
                  </a:cubicBezTo>
                  <a:cubicBezTo>
                    <a:pt x="44338" y="36219"/>
                    <a:pt x="43563" y="36407"/>
                    <a:pt x="42789" y="36575"/>
                  </a:cubicBezTo>
                  <a:cubicBezTo>
                    <a:pt x="42266" y="36679"/>
                    <a:pt x="41806" y="36889"/>
                    <a:pt x="41534" y="37391"/>
                  </a:cubicBezTo>
                  <a:cubicBezTo>
                    <a:pt x="41513" y="37412"/>
                    <a:pt x="41513" y="37433"/>
                    <a:pt x="41492" y="37454"/>
                  </a:cubicBezTo>
                  <a:cubicBezTo>
                    <a:pt x="40864" y="37914"/>
                    <a:pt x="40864" y="38562"/>
                    <a:pt x="41011" y="39190"/>
                  </a:cubicBezTo>
                  <a:cubicBezTo>
                    <a:pt x="41157" y="39734"/>
                    <a:pt x="41073" y="40278"/>
                    <a:pt x="40990" y="40801"/>
                  </a:cubicBezTo>
                  <a:cubicBezTo>
                    <a:pt x="40969" y="40948"/>
                    <a:pt x="40969" y="41073"/>
                    <a:pt x="40885" y="41157"/>
                  </a:cubicBezTo>
                  <a:cubicBezTo>
                    <a:pt x="40571" y="41513"/>
                    <a:pt x="40529" y="41994"/>
                    <a:pt x="40383" y="42392"/>
                  </a:cubicBezTo>
                  <a:cubicBezTo>
                    <a:pt x="40320" y="42684"/>
                    <a:pt x="40132" y="42873"/>
                    <a:pt x="39860" y="42998"/>
                  </a:cubicBezTo>
                  <a:cubicBezTo>
                    <a:pt x="39379" y="43270"/>
                    <a:pt x="38897" y="43521"/>
                    <a:pt x="38395" y="43731"/>
                  </a:cubicBezTo>
                  <a:cubicBezTo>
                    <a:pt x="37705" y="44024"/>
                    <a:pt x="37035" y="44379"/>
                    <a:pt x="36261" y="44421"/>
                  </a:cubicBezTo>
                  <a:cubicBezTo>
                    <a:pt x="35989" y="44421"/>
                    <a:pt x="35738" y="44568"/>
                    <a:pt x="35508" y="44693"/>
                  </a:cubicBezTo>
                  <a:cubicBezTo>
                    <a:pt x="34001" y="45467"/>
                    <a:pt x="32411" y="45614"/>
                    <a:pt x="30800" y="45384"/>
                  </a:cubicBezTo>
                  <a:cubicBezTo>
                    <a:pt x="30653" y="45363"/>
                    <a:pt x="30528" y="45300"/>
                    <a:pt x="30423" y="45363"/>
                  </a:cubicBezTo>
                  <a:cubicBezTo>
                    <a:pt x="29607" y="45614"/>
                    <a:pt x="28770" y="45363"/>
                    <a:pt x="27975" y="45509"/>
                  </a:cubicBezTo>
                  <a:cubicBezTo>
                    <a:pt x="27661" y="45572"/>
                    <a:pt x="27306" y="45509"/>
                    <a:pt x="26950" y="45509"/>
                  </a:cubicBezTo>
                  <a:cubicBezTo>
                    <a:pt x="26783" y="45886"/>
                    <a:pt x="26783" y="46200"/>
                    <a:pt x="26866" y="46534"/>
                  </a:cubicBezTo>
                  <a:cubicBezTo>
                    <a:pt x="26950" y="46827"/>
                    <a:pt x="27055" y="47120"/>
                    <a:pt x="27159" y="47392"/>
                  </a:cubicBezTo>
                  <a:cubicBezTo>
                    <a:pt x="27264" y="47664"/>
                    <a:pt x="27285" y="47915"/>
                    <a:pt x="27138" y="48187"/>
                  </a:cubicBezTo>
                  <a:cubicBezTo>
                    <a:pt x="26783" y="48710"/>
                    <a:pt x="26573" y="49254"/>
                    <a:pt x="26552" y="49882"/>
                  </a:cubicBezTo>
                  <a:cubicBezTo>
                    <a:pt x="26552" y="49966"/>
                    <a:pt x="26532" y="50070"/>
                    <a:pt x="26511" y="50133"/>
                  </a:cubicBezTo>
                  <a:cubicBezTo>
                    <a:pt x="26301" y="50740"/>
                    <a:pt x="26092" y="51347"/>
                    <a:pt x="26029" y="51995"/>
                  </a:cubicBezTo>
                  <a:cubicBezTo>
                    <a:pt x="26008" y="52309"/>
                    <a:pt x="25820" y="52581"/>
                    <a:pt x="25485" y="52686"/>
                  </a:cubicBezTo>
                  <a:cubicBezTo>
                    <a:pt x="25297" y="52728"/>
                    <a:pt x="25109" y="52707"/>
                    <a:pt x="25004" y="52519"/>
                  </a:cubicBezTo>
                  <a:cubicBezTo>
                    <a:pt x="24586" y="51807"/>
                    <a:pt x="24209" y="51117"/>
                    <a:pt x="23811" y="50384"/>
                  </a:cubicBezTo>
                  <a:cubicBezTo>
                    <a:pt x="23728" y="50217"/>
                    <a:pt x="23644" y="50029"/>
                    <a:pt x="23602" y="49861"/>
                  </a:cubicBezTo>
                  <a:cubicBezTo>
                    <a:pt x="23498" y="49464"/>
                    <a:pt x="23309" y="49192"/>
                    <a:pt x="22870" y="49129"/>
                  </a:cubicBezTo>
                  <a:cubicBezTo>
                    <a:pt x="22744" y="49087"/>
                    <a:pt x="22598" y="48962"/>
                    <a:pt x="22556" y="48836"/>
                  </a:cubicBezTo>
                  <a:cubicBezTo>
                    <a:pt x="22347" y="48501"/>
                    <a:pt x="22179" y="48125"/>
                    <a:pt x="22012" y="47790"/>
                  </a:cubicBezTo>
                  <a:cubicBezTo>
                    <a:pt x="21761" y="47309"/>
                    <a:pt x="21489" y="46869"/>
                    <a:pt x="21740" y="46325"/>
                  </a:cubicBezTo>
                  <a:cubicBezTo>
                    <a:pt x="21133" y="45823"/>
                    <a:pt x="20485" y="45593"/>
                    <a:pt x="19857" y="45279"/>
                  </a:cubicBezTo>
                  <a:cubicBezTo>
                    <a:pt x="19710" y="45195"/>
                    <a:pt x="19438" y="45258"/>
                    <a:pt x="19229" y="45300"/>
                  </a:cubicBezTo>
                  <a:cubicBezTo>
                    <a:pt x="18811" y="45467"/>
                    <a:pt x="18392" y="45425"/>
                    <a:pt x="17974" y="45384"/>
                  </a:cubicBezTo>
                  <a:cubicBezTo>
                    <a:pt x="17639" y="45321"/>
                    <a:pt x="17304" y="45279"/>
                    <a:pt x="16990" y="45279"/>
                  </a:cubicBezTo>
                  <a:cubicBezTo>
                    <a:pt x="16153" y="45300"/>
                    <a:pt x="15463" y="44881"/>
                    <a:pt x="14710" y="44672"/>
                  </a:cubicBezTo>
                  <a:cubicBezTo>
                    <a:pt x="14584" y="44651"/>
                    <a:pt x="14480" y="44484"/>
                    <a:pt x="14333" y="44421"/>
                  </a:cubicBezTo>
                  <a:cubicBezTo>
                    <a:pt x="14208" y="44337"/>
                    <a:pt x="14103" y="44170"/>
                    <a:pt x="13977" y="44170"/>
                  </a:cubicBezTo>
                  <a:cubicBezTo>
                    <a:pt x="13224" y="44065"/>
                    <a:pt x="12847" y="43500"/>
                    <a:pt x="12450" y="42956"/>
                  </a:cubicBezTo>
                  <a:cubicBezTo>
                    <a:pt x="12387" y="42852"/>
                    <a:pt x="12324" y="42747"/>
                    <a:pt x="12220" y="42580"/>
                  </a:cubicBezTo>
                  <a:cubicBezTo>
                    <a:pt x="11718" y="42538"/>
                    <a:pt x="11174" y="42433"/>
                    <a:pt x="10630" y="42371"/>
                  </a:cubicBezTo>
                  <a:cubicBezTo>
                    <a:pt x="10211" y="42329"/>
                    <a:pt x="9814" y="42245"/>
                    <a:pt x="9395" y="42057"/>
                  </a:cubicBezTo>
                  <a:cubicBezTo>
                    <a:pt x="8851" y="41806"/>
                    <a:pt x="8307" y="41555"/>
                    <a:pt x="7742" y="41303"/>
                  </a:cubicBezTo>
                  <a:cubicBezTo>
                    <a:pt x="7365" y="41115"/>
                    <a:pt x="7010" y="40885"/>
                    <a:pt x="6696" y="40592"/>
                  </a:cubicBezTo>
                  <a:cubicBezTo>
                    <a:pt x="6152" y="40132"/>
                    <a:pt x="5545" y="39713"/>
                    <a:pt x="5106" y="39107"/>
                  </a:cubicBezTo>
                  <a:cubicBezTo>
                    <a:pt x="4750" y="38583"/>
                    <a:pt x="4541" y="38060"/>
                    <a:pt x="4604" y="37412"/>
                  </a:cubicBezTo>
                  <a:cubicBezTo>
                    <a:pt x="4708" y="36742"/>
                    <a:pt x="4771" y="36073"/>
                    <a:pt x="4855" y="35382"/>
                  </a:cubicBezTo>
                  <a:lnTo>
                    <a:pt x="4855" y="35005"/>
                  </a:lnTo>
                  <a:lnTo>
                    <a:pt x="3913" y="34294"/>
                  </a:lnTo>
                  <a:cubicBezTo>
                    <a:pt x="3285" y="33876"/>
                    <a:pt x="3076" y="33185"/>
                    <a:pt x="2762" y="32557"/>
                  </a:cubicBezTo>
                  <a:cubicBezTo>
                    <a:pt x="2700" y="32432"/>
                    <a:pt x="2700" y="32285"/>
                    <a:pt x="2720" y="32118"/>
                  </a:cubicBezTo>
                  <a:cubicBezTo>
                    <a:pt x="2825" y="31093"/>
                    <a:pt x="2930" y="30047"/>
                    <a:pt x="3097" y="29042"/>
                  </a:cubicBezTo>
                  <a:cubicBezTo>
                    <a:pt x="3202" y="28435"/>
                    <a:pt x="3327" y="27829"/>
                    <a:pt x="3557" y="27285"/>
                  </a:cubicBezTo>
                  <a:cubicBezTo>
                    <a:pt x="4352" y="25506"/>
                    <a:pt x="4980" y="23644"/>
                    <a:pt x="5859" y="21886"/>
                  </a:cubicBezTo>
                  <a:cubicBezTo>
                    <a:pt x="6152" y="21321"/>
                    <a:pt x="6487" y="20777"/>
                    <a:pt x="6801" y="20212"/>
                  </a:cubicBezTo>
                  <a:cubicBezTo>
                    <a:pt x="6863" y="20108"/>
                    <a:pt x="6884" y="20003"/>
                    <a:pt x="6968" y="19794"/>
                  </a:cubicBezTo>
                  <a:cubicBezTo>
                    <a:pt x="6340" y="19899"/>
                    <a:pt x="5817" y="19961"/>
                    <a:pt x="5273" y="20066"/>
                  </a:cubicBezTo>
                  <a:cubicBezTo>
                    <a:pt x="4980" y="20108"/>
                    <a:pt x="4666" y="20171"/>
                    <a:pt x="4373" y="20254"/>
                  </a:cubicBezTo>
                  <a:cubicBezTo>
                    <a:pt x="3348" y="20589"/>
                    <a:pt x="2344" y="20505"/>
                    <a:pt x="1298" y="20359"/>
                  </a:cubicBezTo>
                  <a:cubicBezTo>
                    <a:pt x="837" y="20296"/>
                    <a:pt x="503" y="20045"/>
                    <a:pt x="189" y="19752"/>
                  </a:cubicBezTo>
                  <a:cubicBezTo>
                    <a:pt x="84" y="19668"/>
                    <a:pt x="42" y="19480"/>
                    <a:pt x="42" y="19334"/>
                  </a:cubicBezTo>
                  <a:cubicBezTo>
                    <a:pt x="42" y="19020"/>
                    <a:pt x="0" y="18706"/>
                    <a:pt x="105" y="18413"/>
                  </a:cubicBezTo>
                  <a:cubicBezTo>
                    <a:pt x="461" y="17555"/>
                    <a:pt x="712" y="16614"/>
                    <a:pt x="1716" y="16195"/>
                  </a:cubicBezTo>
                  <a:cubicBezTo>
                    <a:pt x="2135" y="16007"/>
                    <a:pt x="2511" y="15777"/>
                    <a:pt x="2888" y="15484"/>
                  </a:cubicBezTo>
                  <a:cubicBezTo>
                    <a:pt x="3536" y="14982"/>
                    <a:pt x="4290" y="14919"/>
                    <a:pt x="5064" y="14961"/>
                  </a:cubicBezTo>
                  <a:cubicBezTo>
                    <a:pt x="5754" y="15023"/>
                    <a:pt x="6466" y="15086"/>
                    <a:pt x="7156" y="15254"/>
                  </a:cubicBezTo>
                  <a:cubicBezTo>
                    <a:pt x="7951" y="15442"/>
                    <a:pt x="8684" y="15819"/>
                    <a:pt x="9186" y="16551"/>
                  </a:cubicBezTo>
                  <a:cubicBezTo>
                    <a:pt x="9374" y="16823"/>
                    <a:pt x="9583" y="17074"/>
                    <a:pt x="9772" y="17346"/>
                  </a:cubicBezTo>
                  <a:cubicBezTo>
                    <a:pt x="9688" y="17681"/>
                    <a:pt x="9479" y="17869"/>
                    <a:pt x="9207" y="17974"/>
                  </a:cubicBezTo>
                  <a:cubicBezTo>
                    <a:pt x="8872" y="18099"/>
                    <a:pt x="8684" y="18371"/>
                    <a:pt x="8558" y="18685"/>
                  </a:cubicBezTo>
                  <a:cubicBezTo>
                    <a:pt x="8370" y="19062"/>
                    <a:pt x="8140" y="19417"/>
                    <a:pt x="7889" y="19773"/>
                  </a:cubicBezTo>
                  <a:cubicBezTo>
                    <a:pt x="7177" y="20819"/>
                    <a:pt x="6696" y="21970"/>
                    <a:pt x="6215" y="23121"/>
                  </a:cubicBezTo>
                  <a:cubicBezTo>
                    <a:pt x="6131" y="23288"/>
                    <a:pt x="6047" y="23456"/>
                    <a:pt x="6026" y="23644"/>
                  </a:cubicBezTo>
                  <a:cubicBezTo>
                    <a:pt x="5796" y="24690"/>
                    <a:pt x="5378" y="25694"/>
                    <a:pt x="4917" y="26657"/>
                  </a:cubicBezTo>
                  <a:cubicBezTo>
                    <a:pt x="4332" y="27954"/>
                    <a:pt x="4080" y="29314"/>
                    <a:pt x="3976" y="30737"/>
                  </a:cubicBezTo>
                  <a:cubicBezTo>
                    <a:pt x="3955" y="30967"/>
                    <a:pt x="3976" y="31239"/>
                    <a:pt x="3913" y="31469"/>
                  </a:cubicBezTo>
                  <a:cubicBezTo>
                    <a:pt x="3746" y="32013"/>
                    <a:pt x="3871" y="32495"/>
                    <a:pt x="4143" y="32955"/>
                  </a:cubicBezTo>
                  <a:cubicBezTo>
                    <a:pt x="4373" y="33373"/>
                    <a:pt x="4708" y="33666"/>
                    <a:pt x="5169" y="33855"/>
                  </a:cubicBezTo>
                  <a:lnTo>
                    <a:pt x="5524" y="34022"/>
                  </a:lnTo>
                  <a:cubicBezTo>
                    <a:pt x="5922" y="33394"/>
                    <a:pt x="6487" y="32934"/>
                    <a:pt x="7073" y="32495"/>
                  </a:cubicBezTo>
                  <a:cubicBezTo>
                    <a:pt x="7575" y="32097"/>
                    <a:pt x="8140" y="31804"/>
                    <a:pt x="8726" y="31511"/>
                  </a:cubicBezTo>
                  <a:cubicBezTo>
                    <a:pt x="9290" y="31239"/>
                    <a:pt x="9897" y="31072"/>
                    <a:pt x="10567" y="31197"/>
                  </a:cubicBezTo>
                  <a:cubicBezTo>
                    <a:pt x="11153" y="31302"/>
                    <a:pt x="11718" y="31344"/>
                    <a:pt x="12303" y="31386"/>
                  </a:cubicBezTo>
                  <a:cubicBezTo>
                    <a:pt x="12722" y="31407"/>
                    <a:pt x="13140" y="31490"/>
                    <a:pt x="13559" y="31344"/>
                  </a:cubicBezTo>
                  <a:cubicBezTo>
                    <a:pt x="13705" y="31281"/>
                    <a:pt x="13915" y="31302"/>
                    <a:pt x="14103" y="31344"/>
                  </a:cubicBezTo>
                  <a:cubicBezTo>
                    <a:pt x="14500" y="31407"/>
                    <a:pt x="14856" y="31365"/>
                    <a:pt x="15254" y="31197"/>
                  </a:cubicBezTo>
                  <a:cubicBezTo>
                    <a:pt x="15902" y="30967"/>
                    <a:pt x="16530" y="30674"/>
                    <a:pt x="17053" y="30193"/>
                  </a:cubicBezTo>
                  <a:cubicBezTo>
                    <a:pt x="17241" y="30005"/>
                    <a:pt x="17513" y="29879"/>
                    <a:pt x="17744" y="29712"/>
                  </a:cubicBezTo>
                  <a:cubicBezTo>
                    <a:pt x="17681" y="28875"/>
                    <a:pt x="17158" y="28247"/>
                    <a:pt x="17011" y="27473"/>
                  </a:cubicBezTo>
                  <a:cubicBezTo>
                    <a:pt x="16844" y="26699"/>
                    <a:pt x="16467" y="25966"/>
                    <a:pt x="16195" y="25234"/>
                  </a:cubicBezTo>
                  <a:cubicBezTo>
                    <a:pt x="15944" y="24544"/>
                    <a:pt x="15672" y="23811"/>
                    <a:pt x="15421" y="23100"/>
                  </a:cubicBezTo>
                  <a:cubicBezTo>
                    <a:pt x="15149" y="22368"/>
                    <a:pt x="14898" y="21614"/>
                    <a:pt x="14626" y="20840"/>
                  </a:cubicBezTo>
                  <a:cubicBezTo>
                    <a:pt x="14417" y="20694"/>
                    <a:pt x="14208" y="20526"/>
                    <a:pt x="13998" y="20359"/>
                  </a:cubicBezTo>
                  <a:cubicBezTo>
                    <a:pt x="13810" y="20192"/>
                    <a:pt x="13705" y="19982"/>
                    <a:pt x="13684" y="19731"/>
                  </a:cubicBezTo>
                  <a:cubicBezTo>
                    <a:pt x="13475" y="18308"/>
                    <a:pt x="13454" y="18016"/>
                    <a:pt x="13705" y="16635"/>
                  </a:cubicBezTo>
                  <a:cubicBezTo>
                    <a:pt x="13810" y="16132"/>
                    <a:pt x="13998" y="15651"/>
                    <a:pt x="14228" y="15170"/>
                  </a:cubicBezTo>
                  <a:cubicBezTo>
                    <a:pt x="14542" y="14563"/>
                    <a:pt x="14940" y="14019"/>
                    <a:pt x="15337" y="13496"/>
                  </a:cubicBezTo>
                  <a:cubicBezTo>
                    <a:pt x="15588" y="13140"/>
                    <a:pt x="15881" y="12764"/>
                    <a:pt x="16363" y="12575"/>
                  </a:cubicBezTo>
                  <a:cubicBezTo>
                    <a:pt x="16509" y="12534"/>
                    <a:pt x="16635" y="12345"/>
                    <a:pt x="16739" y="12220"/>
                  </a:cubicBezTo>
                  <a:cubicBezTo>
                    <a:pt x="17304" y="11592"/>
                    <a:pt x="18811" y="11592"/>
                    <a:pt x="19250" y="12366"/>
                  </a:cubicBezTo>
                  <a:cubicBezTo>
                    <a:pt x="19501" y="12785"/>
                    <a:pt x="19731" y="13161"/>
                    <a:pt x="19773" y="13684"/>
                  </a:cubicBezTo>
                  <a:cubicBezTo>
                    <a:pt x="19836" y="14417"/>
                    <a:pt x="19878" y="15149"/>
                    <a:pt x="19752" y="15860"/>
                  </a:cubicBezTo>
                  <a:cubicBezTo>
                    <a:pt x="19710" y="16091"/>
                    <a:pt x="19669" y="16342"/>
                    <a:pt x="19606" y="16551"/>
                  </a:cubicBezTo>
                  <a:cubicBezTo>
                    <a:pt x="19125" y="17764"/>
                    <a:pt x="18413" y="18832"/>
                    <a:pt x="17618" y="19836"/>
                  </a:cubicBezTo>
                  <a:cubicBezTo>
                    <a:pt x="17534" y="19940"/>
                    <a:pt x="17430" y="19982"/>
                    <a:pt x="17325" y="20066"/>
                  </a:cubicBezTo>
                  <a:cubicBezTo>
                    <a:pt x="17011" y="20254"/>
                    <a:pt x="16697" y="20464"/>
                    <a:pt x="16384" y="20610"/>
                  </a:cubicBezTo>
                  <a:cubicBezTo>
                    <a:pt x="16174" y="20715"/>
                    <a:pt x="15944" y="20777"/>
                    <a:pt x="15651" y="20840"/>
                  </a:cubicBezTo>
                  <a:cubicBezTo>
                    <a:pt x="15777" y="21217"/>
                    <a:pt x="15944" y="21552"/>
                    <a:pt x="16070" y="21928"/>
                  </a:cubicBezTo>
                  <a:cubicBezTo>
                    <a:pt x="16572" y="23225"/>
                    <a:pt x="17053" y="24544"/>
                    <a:pt x="17534" y="25862"/>
                  </a:cubicBezTo>
                  <a:cubicBezTo>
                    <a:pt x="17744" y="26490"/>
                    <a:pt x="18078" y="27075"/>
                    <a:pt x="18246" y="27745"/>
                  </a:cubicBezTo>
                  <a:cubicBezTo>
                    <a:pt x="18350" y="28226"/>
                    <a:pt x="18727" y="28645"/>
                    <a:pt x="19020" y="29147"/>
                  </a:cubicBezTo>
                  <a:cubicBezTo>
                    <a:pt x="19229" y="29147"/>
                    <a:pt x="19459" y="29168"/>
                    <a:pt x="19627" y="29084"/>
                  </a:cubicBezTo>
                  <a:cubicBezTo>
                    <a:pt x="20192" y="28791"/>
                    <a:pt x="20778" y="29000"/>
                    <a:pt x="21322" y="29105"/>
                  </a:cubicBezTo>
                  <a:cubicBezTo>
                    <a:pt x="21489" y="29147"/>
                    <a:pt x="21594" y="29356"/>
                    <a:pt x="21719" y="29461"/>
                  </a:cubicBezTo>
                  <a:cubicBezTo>
                    <a:pt x="21803" y="29523"/>
                    <a:pt x="21907" y="29565"/>
                    <a:pt x="22054" y="29670"/>
                  </a:cubicBezTo>
                  <a:cubicBezTo>
                    <a:pt x="22054" y="29482"/>
                    <a:pt x="22075" y="29398"/>
                    <a:pt x="22054" y="29314"/>
                  </a:cubicBezTo>
                  <a:cubicBezTo>
                    <a:pt x="21845" y="28875"/>
                    <a:pt x="21614" y="28456"/>
                    <a:pt x="21426" y="27996"/>
                  </a:cubicBezTo>
                  <a:cubicBezTo>
                    <a:pt x="21280" y="27578"/>
                    <a:pt x="21133" y="27117"/>
                    <a:pt x="21029" y="26678"/>
                  </a:cubicBezTo>
                  <a:cubicBezTo>
                    <a:pt x="20924" y="26218"/>
                    <a:pt x="20757" y="25862"/>
                    <a:pt x="20380" y="25527"/>
                  </a:cubicBezTo>
                  <a:cubicBezTo>
                    <a:pt x="19857" y="25067"/>
                    <a:pt x="19438" y="24481"/>
                    <a:pt x="18999" y="23958"/>
                  </a:cubicBezTo>
                  <a:cubicBezTo>
                    <a:pt x="18978" y="23916"/>
                    <a:pt x="18915" y="23853"/>
                    <a:pt x="18915" y="23811"/>
                  </a:cubicBezTo>
                  <a:cubicBezTo>
                    <a:pt x="18769" y="23121"/>
                    <a:pt x="18560" y="22451"/>
                    <a:pt x="18455" y="21761"/>
                  </a:cubicBezTo>
                  <a:cubicBezTo>
                    <a:pt x="18288" y="20694"/>
                    <a:pt x="18560" y="19773"/>
                    <a:pt x="19438" y="19104"/>
                  </a:cubicBezTo>
                  <a:cubicBezTo>
                    <a:pt x="19731" y="18894"/>
                    <a:pt x="19941" y="18580"/>
                    <a:pt x="20171" y="18329"/>
                  </a:cubicBezTo>
                  <a:cubicBezTo>
                    <a:pt x="19669" y="16948"/>
                    <a:pt x="20024" y="15819"/>
                    <a:pt x="20882" y="14814"/>
                  </a:cubicBezTo>
                  <a:cubicBezTo>
                    <a:pt x="21384" y="14228"/>
                    <a:pt x="21907" y="13684"/>
                    <a:pt x="22451" y="13078"/>
                  </a:cubicBezTo>
                  <a:cubicBezTo>
                    <a:pt x="22430" y="12889"/>
                    <a:pt x="22221" y="12931"/>
                    <a:pt x="22075" y="12847"/>
                  </a:cubicBezTo>
                  <a:cubicBezTo>
                    <a:pt x="21635" y="12554"/>
                    <a:pt x="21217" y="12262"/>
                    <a:pt x="20778" y="12031"/>
                  </a:cubicBezTo>
                  <a:cubicBezTo>
                    <a:pt x="20254" y="11738"/>
                    <a:pt x="19920" y="11320"/>
                    <a:pt x="19627" y="10776"/>
                  </a:cubicBezTo>
                  <a:cubicBezTo>
                    <a:pt x="19334" y="10148"/>
                    <a:pt x="19397" y="9583"/>
                    <a:pt x="19669" y="9018"/>
                  </a:cubicBezTo>
                  <a:cubicBezTo>
                    <a:pt x="20338" y="7763"/>
                    <a:pt x="21301" y="6800"/>
                    <a:pt x="22598" y="6256"/>
                  </a:cubicBezTo>
                  <a:cubicBezTo>
                    <a:pt x="23100" y="6047"/>
                    <a:pt x="23623" y="5838"/>
                    <a:pt x="24125" y="5650"/>
                  </a:cubicBezTo>
                  <a:cubicBezTo>
                    <a:pt x="24418" y="5545"/>
                    <a:pt x="24732" y="5545"/>
                    <a:pt x="25004" y="5503"/>
                  </a:cubicBezTo>
                  <a:cubicBezTo>
                    <a:pt x="25088" y="5503"/>
                    <a:pt x="25213" y="5524"/>
                    <a:pt x="25276" y="5461"/>
                  </a:cubicBezTo>
                  <a:cubicBezTo>
                    <a:pt x="26008" y="5001"/>
                    <a:pt x="26950" y="5147"/>
                    <a:pt x="27682" y="4792"/>
                  </a:cubicBezTo>
                  <a:cubicBezTo>
                    <a:pt x="27808" y="4583"/>
                    <a:pt x="27620" y="4499"/>
                    <a:pt x="27557" y="4394"/>
                  </a:cubicBezTo>
                  <a:cubicBezTo>
                    <a:pt x="27515" y="4352"/>
                    <a:pt x="27473" y="4290"/>
                    <a:pt x="27452" y="4248"/>
                  </a:cubicBezTo>
                  <a:cubicBezTo>
                    <a:pt x="27285" y="3892"/>
                    <a:pt x="27410" y="2323"/>
                    <a:pt x="27661" y="2009"/>
                  </a:cubicBezTo>
                  <a:cubicBezTo>
                    <a:pt x="27829" y="1758"/>
                    <a:pt x="28101" y="1590"/>
                    <a:pt x="28436" y="1632"/>
                  </a:cubicBezTo>
                  <a:cubicBezTo>
                    <a:pt x="29021" y="1674"/>
                    <a:pt x="29586" y="1758"/>
                    <a:pt x="30172" y="1842"/>
                  </a:cubicBezTo>
                  <a:cubicBezTo>
                    <a:pt x="30298" y="1862"/>
                    <a:pt x="30423" y="1967"/>
                    <a:pt x="30549" y="2051"/>
                  </a:cubicBezTo>
                  <a:cubicBezTo>
                    <a:pt x="30695" y="2155"/>
                    <a:pt x="30821" y="2281"/>
                    <a:pt x="30946" y="2406"/>
                  </a:cubicBezTo>
                  <a:cubicBezTo>
                    <a:pt x="31009" y="2323"/>
                    <a:pt x="31072" y="2281"/>
                    <a:pt x="31072" y="2260"/>
                  </a:cubicBezTo>
                  <a:cubicBezTo>
                    <a:pt x="31072" y="1549"/>
                    <a:pt x="31679" y="1277"/>
                    <a:pt x="32160" y="1026"/>
                  </a:cubicBezTo>
                  <a:cubicBezTo>
                    <a:pt x="32474" y="837"/>
                    <a:pt x="32850" y="795"/>
                    <a:pt x="33227" y="795"/>
                  </a:cubicBezTo>
                  <a:cubicBezTo>
                    <a:pt x="33834" y="816"/>
                    <a:pt x="34420" y="921"/>
                    <a:pt x="35047" y="1005"/>
                  </a:cubicBezTo>
                  <a:cubicBezTo>
                    <a:pt x="35445" y="1046"/>
                    <a:pt x="35738" y="1235"/>
                    <a:pt x="35884" y="1590"/>
                  </a:cubicBezTo>
                  <a:cubicBezTo>
                    <a:pt x="35947" y="1695"/>
                    <a:pt x="35989" y="1800"/>
                    <a:pt x="36073" y="1988"/>
                  </a:cubicBezTo>
                  <a:cubicBezTo>
                    <a:pt x="36303" y="1904"/>
                    <a:pt x="36554" y="1862"/>
                    <a:pt x="36763" y="1779"/>
                  </a:cubicBezTo>
                  <a:cubicBezTo>
                    <a:pt x="38060" y="1172"/>
                    <a:pt x="39441" y="816"/>
                    <a:pt x="40801" y="377"/>
                  </a:cubicBezTo>
                  <a:cubicBezTo>
                    <a:pt x="41115" y="272"/>
                    <a:pt x="41471" y="230"/>
                    <a:pt x="41806" y="189"/>
                  </a:cubicBezTo>
                  <a:lnTo>
                    <a:pt x="43521" y="21"/>
                  </a:lnTo>
                  <a:cubicBezTo>
                    <a:pt x="43793" y="0"/>
                    <a:pt x="44086" y="0"/>
                    <a:pt x="44338" y="63"/>
                  </a:cubicBezTo>
                  <a:lnTo>
                    <a:pt x="47162" y="377"/>
                  </a:lnTo>
                  <a:cubicBezTo>
                    <a:pt x="47853" y="440"/>
                    <a:pt x="48480" y="607"/>
                    <a:pt x="49045" y="963"/>
                  </a:cubicBezTo>
                  <a:cubicBezTo>
                    <a:pt x="49694" y="1360"/>
                    <a:pt x="50364" y="1737"/>
                    <a:pt x="51033" y="2093"/>
                  </a:cubicBezTo>
                  <a:cubicBezTo>
                    <a:pt x="51577" y="2386"/>
                    <a:pt x="51828" y="2846"/>
                    <a:pt x="51828" y="3432"/>
                  </a:cubicBezTo>
                  <a:lnTo>
                    <a:pt x="51828" y="3620"/>
                  </a:lnTo>
                  <a:cubicBezTo>
                    <a:pt x="51765" y="4248"/>
                    <a:pt x="51640" y="4792"/>
                    <a:pt x="50887" y="5231"/>
                  </a:cubicBezTo>
                  <a:close/>
                  <a:moveTo>
                    <a:pt x="54548" y="22451"/>
                  </a:moveTo>
                  <a:cubicBezTo>
                    <a:pt x="55113" y="22577"/>
                    <a:pt x="55469" y="22347"/>
                    <a:pt x="55699" y="21970"/>
                  </a:cubicBezTo>
                  <a:cubicBezTo>
                    <a:pt x="56055" y="21426"/>
                    <a:pt x="56243" y="20819"/>
                    <a:pt x="56285" y="20171"/>
                  </a:cubicBezTo>
                  <a:cubicBezTo>
                    <a:pt x="56327" y="19417"/>
                    <a:pt x="56348" y="18664"/>
                    <a:pt x="56390" y="17890"/>
                  </a:cubicBezTo>
                  <a:cubicBezTo>
                    <a:pt x="56494" y="16739"/>
                    <a:pt x="56599" y="15588"/>
                    <a:pt x="56076" y="14479"/>
                  </a:cubicBezTo>
                  <a:cubicBezTo>
                    <a:pt x="56013" y="14291"/>
                    <a:pt x="55950" y="14061"/>
                    <a:pt x="55908" y="13852"/>
                  </a:cubicBezTo>
                  <a:cubicBezTo>
                    <a:pt x="55699" y="13140"/>
                    <a:pt x="55406" y="12450"/>
                    <a:pt x="54967" y="11885"/>
                  </a:cubicBezTo>
                  <a:cubicBezTo>
                    <a:pt x="54716" y="11592"/>
                    <a:pt x="54569" y="11257"/>
                    <a:pt x="54485" y="10881"/>
                  </a:cubicBezTo>
                  <a:cubicBezTo>
                    <a:pt x="54297" y="10085"/>
                    <a:pt x="53879" y="9458"/>
                    <a:pt x="53251" y="8893"/>
                  </a:cubicBezTo>
                  <a:cubicBezTo>
                    <a:pt x="53021" y="8684"/>
                    <a:pt x="52791" y="8474"/>
                    <a:pt x="52665" y="8223"/>
                  </a:cubicBezTo>
                  <a:cubicBezTo>
                    <a:pt x="52163" y="7303"/>
                    <a:pt x="51514" y="6591"/>
                    <a:pt x="50531" y="6152"/>
                  </a:cubicBezTo>
                  <a:cubicBezTo>
                    <a:pt x="50364" y="6068"/>
                    <a:pt x="50196" y="5901"/>
                    <a:pt x="50008" y="5796"/>
                  </a:cubicBezTo>
                  <a:cubicBezTo>
                    <a:pt x="49757" y="5629"/>
                    <a:pt x="49485" y="5440"/>
                    <a:pt x="49234" y="5315"/>
                  </a:cubicBezTo>
                  <a:cubicBezTo>
                    <a:pt x="48899" y="5168"/>
                    <a:pt x="48543" y="5022"/>
                    <a:pt x="48208" y="4896"/>
                  </a:cubicBezTo>
                  <a:cubicBezTo>
                    <a:pt x="47999" y="4813"/>
                    <a:pt x="47811" y="4750"/>
                    <a:pt x="47602" y="4708"/>
                  </a:cubicBezTo>
                  <a:cubicBezTo>
                    <a:pt x="46514" y="4583"/>
                    <a:pt x="45446" y="4457"/>
                    <a:pt x="44338" y="4352"/>
                  </a:cubicBezTo>
                  <a:cubicBezTo>
                    <a:pt x="43668" y="4269"/>
                    <a:pt x="42957" y="4164"/>
                    <a:pt x="42203" y="4080"/>
                  </a:cubicBezTo>
                  <a:cubicBezTo>
                    <a:pt x="42266" y="3767"/>
                    <a:pt x="42350" y="3536"/>
                    <a:pt x="42433" y="3285"/>
                  </a:cubicBezTo>
                  <a:cubicBezTo>
                    <a:pt x="42726" y="3285"/>
                    <a:pt x="42936" y="3243"/>
                    <a:pt x="43145" y="3285"/>
                  </a:cubicBezTo>
                  <a:cubicBezTo>
                    <a:pt x="44400" y="3411"/>
                    <a:pt x="45614" y="3557"/>
                    <a:pt x="46869" y="3704"/>
                  </a:cubicBezTo>
                  <a:cubicBezTo>
                    <a:pt x="47748" y="3767"/>
                    <a:pt x="48543" y="3934"/>
                    <a:pt x="49338" y="4352"/>
                  </a:cubicBezTo>
                  <a:cubicBezTo>
                    <a:pt x="49485" y="4436"/>
                    <a:pt x="49673" y="4478"/>
                    <a:pt x="49861" y="4541"/>
                  </a:cubicBezTo>
                  <a:cubicBezTo>
                    <a:pt x="49945" y="4562"/>
                    <a:pt x="50050" y="4562"/>
                    <a:pt x="50112" y="4499"/>
                  </a:cubicBezTo>
                  <a:cubicBezTo>
                    <a:pt x="50489" y="4331"/>
                    <a:pt x="50636" y="4039"/>
                    <a:pt x="50698" y="3641"/>
                  </a:cubicBezTo>
                  <a:cubicBezTo>
                    <a:pt x="50719" y="3285"/>
                    <a:pt x="50615" y="3076"/>
                    <a:pt x="50301" y="2909"/>
                  </a:cubicBezTo>
                  <a:cubicBezTo>
                    <a:pt x="49547" y="2490"/>
                    <a:pt x="48815" y="2072"/>
                    <a:pt x="48062" y="1674"/>
                  </a:cubicBezTo>
                  <a:cubicBezTo>
                    <a:pt x="47811" y="1549"/>
                    <a:pt x="47539" y="1507"/>
                    <a:pt x="47267" y="1444"/>
                  </a:cubicBezTo>
                  <a:cubicBezTo>
                    <a:pt x="46430" y="1318"/>
                    <a:pt x="45572" y="1235"/>
                    <a:pt x="44735" y="1130"/>
                  </a:cubicBezTo>
                  <a:cubicBezTo>
                    <a:pt x="43480" y="984"/>
                    <a:pt x="42224" y="1046"/>
                    <a:pt x="40990" y="1339"/>
                  </a:cubicBezTo>
                  <a:cubicBezTo>
                    <a:pt x="39609" y="1653"/>
                    <a:pt x="38249" y="2176"/>
                    <a:pt x="36889" y="2616"/>
                  </a:cubicBezTo>
                  <a:cubicBezTo>
                    <a:pt x="36596" y="2720"/>
                    <a:pt x="36366" y="2867"/>
                    <a:pt x="36156" y="3139"/>
                  </a:cubicBezTo>
                  <a:cubicBezTo>
                    <a:pt x="35968" y="3411"/>
                    <a:pt x="35675" y="3411"/>
                    <a:pt x="35445" y="3181"/>
                  </a:cubicBezTo>
                  <a:cubicBezTo>
                    <a:pt x="35299" y="2992"/>
                    <a:pt x="35194" y="2783"/>
                    <a:pt x="35047" y="2574"/>
                  </a:cubicBezTo>
                  <a:cubicBezTo>
                    <a:pt x="34943" y="2365"/>
                    <a:pt x="34838" y="2155"/>
                    <a:pt x="34734" y="1925"/>
                  </a:cubicBezTo>
                  <a:cubicBezTo>
                    <a:pt x="34378" y="1883"/>
                    <a:pt x="34043" y="1883"/>
                    <a:pt x="33729" y="1821"/>
                  </a:cubicBezTo>
                  <a:cubicBezTo>
                    <a:pt x="32997" y="1653"/>
                    <a:pt x="32411" y="1862"/>
                    <a:pt x="31951" y="2365"/>
                  </a:cubicBezTo>
                  <a:cubicBezTo>
                    <a:pt x="31867" y="2804"/>
                    <a:pt x="31846" y="3202"/>
                    <a:pt x="31741" y="3557"/>
                  </a:cubicBezTo>
                  <a:cubicBezTo>
                    <a:pt x="31658" y="3934"/>
                    <a:pt x="31344" y="4039"/>
                    <a:pt x="31030" y="3850"/>
                  </a:cubicBezTo>
                  <a:cubicBezTo>
                    <a:pt x="30528" y="3599"/>
                    <a:pt x="30172" y="3202"/>
                    <a:pt x="29817" y="2762"/>
                  </a:cubicBezTo>
                  <a:cubicBezTo>
                    <a:pt x="29356" y="2699"/>
                    <a:pt x="28875" y="2511"/>
                    <a:pt x="28352" y="2616"/>
                  </a:cubicBezTo>
                  <a:cubicBezTo>
                    <a:pt x="28205" y="3013"/>
                    <a:pt x="28205" y="3390"/>
                    <a:pt x="28226" y="3746"/>
                  </a:cubicBezTo>
                  <a:cubicBezTo>
                    <a:pt x="28666" y="4185"/>
                    <a:pt x="28980" y="4687"/>
                    <a:pt x="29545" y="4896"/>
                  </a:cubicBezTo>
                  <a:cubicBezTo>
                    <a:pt x="29356" y="5503"/>
                    <a:pt x="29273" y="5608"/>
                    <a:pt x="28917" y="5545"/>
                  </a:cubicBezTo>
                  <a:cubicBezTo>
                    <a:pt x="28226" y="5482"/>
                    <a:pt x="27599" y="5629"/>
                    <a:pt x="26929" y="5796"/>
                  </a:cubicBezTo>
                  <a:cubicBezTo>
                    <a:pt x="26427" y="5922"/>
                    <a:pt x="25925" y="5964"/>
                    <a:pt x="25423" y="6173"/>
                  </a:cubicBezTo>
                  <a:cubicBezTo>
                    <a:pt x="25255" y="6256"/>
                    <a:pt x="25004" y="6173"/>
                    <a:pt x="24795" y="6215"/>
                  </a:cubicBezTo>
                  <a:cubicBezTo>
                    <a:pt x="24544" y="6236"/>
                    <a:pt x="24251" y="6256"/>
                    <a:pt x="24021" y="6361"/>
                  </a:cubicBezTo>
                  <a:cubicBezTo>
                    <a:pt x="23288" y="6738"/>
                    <a:pt x="22577" y="7156"/>
                    <a:pt x="21928" y="7679"/>
                  </a:cubicBezTo>
                  <a:cubicBezTo>
                    <a:pt x="21301" y="8160"/>
                    <a:pt x="20903" y="8788"/>
                    <a:pt x="20506" y="9458"/>
                  </a:cubicBezTo>
                  <a:cubicBezTo>
                    <a:pt x="20338" y="9730"/>
                    <a:pt x="20338" y="10002"/>
                    <a:pt x="20485" y="10316"/>
                  </a:cubicBezTo>
                  <a:cubicBezTo>
                    <a:pt x="20610" y="10609"/>
                    <a:pt x="20778" y="10839"/>
                    <a:pt x="21029" y="11027"/>
                  </a:cubicBezTo>
                  <a:cubicBezTo>
                    <a:pt x="21426" y="11257"/>
                    <a:pt x="21803" y="11508"/>
                    <a:pt x="22179" y="11780"/>
                  </a:cubicBezTo>
                  <a:cubicBezTo>
                    <a:pt x="22368" y="11885"/>
                    <a:pt x="22556" y="12010"/>
                    <a:pt x="22765" y="12031"/>
                  </a:cubicBezTo>
                  <a:cubicBezTo>
                    <a:pt x="23288" y="12136"/>
                    <a:pt x="23832" y="12220"/>
                    <a:pt x="24376" y="12324"/>
                  </a:cubicBezTo>
                  <a:cubicBezTo>
                    <a:pt x="24523" y="12345"/>
                    <a:pt x="24669" y="12387"/>
                    <a:pt x="24879" y="12429"/>
                  </a:cubicBezTo>
                  <a:cubicBezTo>
                    <a:pt x="24774" y="12596"/>
                    <a:pt x="24732" y="12722"/>
                    <a:pt x="24648" y="12764"/>
                  </a:cubicBezTo>
                  <a:cubicBezTo>
                    <a:pt x="24146" y="13224"/>
                    <a:pt x="23623" y="13663"/>
                    <a:pt x="23100" y="14061"/>
                  </a:cubicBezTo>
                  <a:cubicBezTo>
                    <a:pt x="22451" y="14542"/>
                    <a:pt x="21928" y="15212"/>
                    <a:pt x="21426" y="15860"/>
                  </a:cubicBezTo>
                  <a:cubicBezTo>
                    <a:pt x="21280" y="16070"/>
                    <a:pt x="21175" y="16321"/>
                    <a:pt x="21070" y="16593"/>
                  </a:cubicBezTo>
                  <a:cubicBezTo>
                    <a:pt x="20861" y="17158"/>
                    <a:pt x="20924" y="17660"/>
                    <a:pt x="21447" y="18057"/>
                  </a:cubicBezTo>
                  <a:cubicBezTo>
                    <a:pt x="21698" y="18246"/>
                    <a:pt x="21949" y="18413"/>
                    <a:pt x="22179" y="18580"/>
                  </a:cubicBezTo>
                  <a:cubicBezTo>
                    <a:pt x="22472" y="18769"/>
                    <a:pt x="22765" y="18936"/>
                    <a:pt x="22912" y="19250"/>
                  </a:cubicBezTo>
                  <a:cubicBezTo>
                    <a:pt x="23058" y="19564"/>
                    <a:pt x="23309" y="19731"/>
                    <a:pt x="23581" y="19857"/>
                  </a:cubicBezTo>
                  <a:cubicBezTo>
                    <a:pt x="24104" y="20150"/>
                    <a:pt x="24648" y="20443"/>
                    <a:pt x="25276" y="20380"/>
                  </a:cubicBezTo>
                  <a:cubicBezTo>
                    <a:pt x="25611" y="20359"/>
                    <a:pt x="25946" y="20505"/>
                    <a:pt x="26260" y="20443"/>
                  </a:cubicBezTo>
                  <a:cubicBezTo>
                    <a:pt x="26783" y="20296"/>
                    <a:pt x="27285" y="20296"/>
                    <a:pt x="27808" y="20296"/>
                  </a:cubicBezTo>
                  <a:cubicBezTo>
                    <a:pt x="29252" y="20296"/>
                    <a:pt x="30653" y="20171"/>
                    <a:pt x="32013" y="19564"/>
                  </a:cubicBezTo>
                  <a:cubicBezTo>
                    <a:pt x="32265" y="19459"/>
                    <a:pt x="32474" y="19396"/>
                    <a:pt x="32704" y="19313"/>
                  </a:cubicBezTo>
                  <a:cubicBezTo>
                    <a:pt x="33792" y="18915"/>
                    <a:pt x="34838" y="18455"/>
                    <a:pt x="35822" y="17785"/>
                  </a:cubicBezTo>
                  <a:cubicBezTo>
                    <a:pt x="36177" y="17555"/>
                    <a:pt x="36554" y="17367"/>
                    <a:pt x="36931" y="17199"/>
                  </a:cubicBezTo>
                  <a:cubicBezTo>
                    <a:pt x="37223" y="17053"/>
                    <a:pt x="37433" y="16886"/>
                    <a:pt x="37621" y="16614"/>
                  </a:cubicBezTo>
                  <a:cubicBezTo>
                    <a:pt x="38060" y="16007"/>
                    <a:pt x="38542" y="15379"/>
                    <a:pt x="39065" y="14835"/>
                  </a:cubicBezTo>
                  <a:cubicBezTo>
                    <a:pt x="39400" y="14479"/>
                    <a:pt x="39839" y="14166"/>
                    <a:pt x="40257" y="13852"/>
                  </a:cubicBezTo>
                  <a:cubicBezTo>
                    <a:pt x="40529" y="13663"/>
                    <a:pt x="40843" y="13747"/>
                    <a:pt x="40990" y="13956"/>
                  </a:cubicBezTo>
                  <a:cubicBezTo>
                    <a:pt x="41157" y="14166"/>
                    <a:pt x="41115" y="14438"/>
                    <a:pt x="40906" y="14710"/>
                  </a:cubicBezTo>
                  <a:cubicBezTo>
                    <a:pt x="40780" y="14835"/>
                    <a:pt x="40655" y="14940"/>
                    <a:pt x="40488" y="15065"/>
                  </a:cubicBezTo>
                  <a:cubicBezTo>
                    <a:pt x="39818" y="15651"/>
                    <a:pt x="39232" y="16300"/>
                    <a:pt x="38856" y="17137"/>
                  </a:cubicBezTo>
                  <a:cubicBezTo>
                    <a:pt x="38772" y="17325"/>
                    <a:pt x="38604" y="17471"/>
                    <a:pt x="38479" y="17639"/>
                  </a:cubicBezTo>
                  <a:cubicBezTo>
                    <a:pt x="38332" y="17827"/>
                    <a:pt x="38165" y="17995"/>
                    <a:pt x="38019" y="18204"/>
                  </a:cubicBezTo>
                  <a:cubicBezTo>
                    <a:pt x="37286" y="19313"/>
                    <a:pt x="36993" y="20547"/>
                    <a:pt x="36805" y="21824"/>
                  </a:cubicBezTo>
                  <a:cubicBezTo>
                    <a:pt x="36805" y="21865"/>
                    <a:pt x="36868" y="21928"/>
                    <a:pt x="36889" y="22033"/>
                  </a:cubicBezTo>
                  <a:cubicBezTo>
                    <a:pt x="37119" y="22117"/>
                    <a:pt x="37391" y="22179"/>
                    <a:pt x="37621" y="22326"/>
                  </a:cubicBezTo>
                  <a:cubicBezTo>
                    <a:pt x="38563" y="22744"/>
                    <a:pt x="39525" y="22681"/>
                    <a:pt x="40467" y="22326"/>
                  </a:cubicBezTo>
                  <a:cubicBezTo>
                    <a:pt x="40906" y="22137"/>
                    <a:pt x="41366" y="21949"/>
                    <a:pt x="41827" y="21761"/>
                  </a:cubicBezTo>
                  <a:cubicBezTo>
                    <a:pt x="42726" y="21405"/>
                    <a:pt x="43521" y="20924"/>
                    <a:pt x="44254" y="20338"/>
                  </a:cubicBezTo>
                  <a:cubicBezTo>
                    <a:pt x="44568" y="20087"/>
                    <a:pt x="44882" y="19836"/>
                    <a:pt x="45237" y="19648"/>
                  </a:cubicBezTo>
                  <a:cubicBezTo>
                    <a:pt x="45781" y="19355"/>
                    <a:pt x="46283" y="19020"/>
                    <a:pt x="46723" y="18601"/>
                  </a:cubicBezTo>
                  <a:cubicBezTo>
                    <a:pt x="47058" y="18288"/>
                    <a:pt x="47455" y="18057"/>
                    <a:pt x="47895" y="18036"/>
                  </a:cubicBezTo>
                  <a:cubicBezTo>
                    <a:pt x="48187" y="18162"/>
                    <a:pt x="48208" y="18392"/>
                    <a:pt x="48229" y="18664"/>
                  </a:cubicBezTo>
                  <a:cubicBezTo>
                    <a:pt x="48292" y="19815"/>
                    <a:pt x="48752" y="20756"/>
                    <a:pt x="49652" y="21468"/>
                  </a:cubicBezTo>
                  <a:cubicBezTo>
                    <a:pt x="49861" y="21635"/>
                    <a:pt x="50071" y="21845"/>
                    <a:pt x="50196" y="22054"/>
                  </a:cubicBezTo>
                  <a:cubicBezTo>
                    <a:pt x="50636" y="22744"/>
                    <a:pt x="51535" y="23163"/>
                    <a:pt x="52288" y="23037"/>
                  </a:cubicBezTo>
                  <a:cubicBezTo>
                    <a:pt x="53084" y="22953"/>
                    <a:pt x="53921" y="22284"/>
                    <a:pt x="54046" y="21301"/>
                  </a:cubicBezTo>
                  <a:cubicBezTo>
                    <a:pt x="54151" y="20589"/>
                    <a:pt x="54255" y="19899"/>
                    <a:pt x="54360" y="19208"/>
                  </a:cubicBezTo>
                  <a:cubicBezTo>
                    <a:pt x="54381" y="19020"/>
                    <a:pt x="54465" y="18852"/>
                    <a:pt x="54548" y="18706"/>
                  </a:cubicBezTo>
                  <a:cubicBezTo>
                    <a:pt x="54569" y="18643"/>
                    <a:pt x="54653" y="18601"/>
                    <a:pt x="54695" y="18622"/>
                  </a:cubicBezTo>
                  <a:cubicBezTo>
                    <a:pt x="54778" y="18664"/>
                    <a:pt x="54862" y="18706"/>
                    <a:pt x="54904" y="18769"/>
                  </a:cubicBezTo>
                  <a:cubicBezTo>
                    <a:pt x="54967" y="18832"/>
                    <a:pt x="54988" y="18936"/>
                    <a:pt x="54967" y="19020"/>
                  </a:cubicBezTo>
                  <a:cubicBezTo>
                    <a:pt x="54988" y="20087"/>
                    <a:pt x="54988" y="21280"/>
                    <a:pt x="54548" y="22451"/>
                  </a:cubicBezTo>
                  <a:close/>
                  <a:moveTo>
                    <a:pt x="21991" y="25109"/>
                  </a:moveTo>
                  <a:cubicBezTo>
                    <a:pt x="22096" y="25632"/>
                    <a:pt x="22138" y="26092"/>
                    <a:pt x="22263" y="26531"/>
                  </a:cubicBezTo>
                  <a:cubicBezTo>
                    <a:pt x="22661" y="27871"/>
                    <a:pt x="23184" y="29126"/>
                    <a:pt x="24251" y="30088"/>
                  </a:cubicBezTo>
                  <a:cubicBezTo>
                    <a:pt x="24439" y="30235"/>
                    <a:pt x="24627" y="30423"/>
                    <a:pt x="24753" y="30612"/>
                  </a:cubicBezTo>
                  <a:cubicBezTo>
                    <a:pt x="25276" y="31386"/>
                    <a:pt x="26008" y="31909"/>
                    <a:pt x="26804" y="32411"/>
                  </a:cubicBezTo>
                  <a:cubicBezTo>
                    <a:pt x="27264" y="32704"/>
                    <a:pt x="27703" y="33039"/>
                    <a:pt x="28184" y="33311"/>
                  </a:cubicBezTo>
                  <a:cubicBezTo>
                    <a:pt x="29210" y="33897"/>
                    <a:pt x="30214" y="34524"/>
                    <a:pt x="31428" y="34733"/>
                  </a:cubicBezTo>
                  <a:cubicBezTo>
                    <a:pt x="32306" y="34901"/>
                    <a:pt x="33227" y="35047"/>
                    <a:pt x="34127" y="35194"/>
                  </a:cubicBezTo>
                  <a:cubicBezTo>
                    <a:pt x="34754" y="35298"/>
                    <a:pt x="35403" y="35340"/>
                    <a:pt x="36031" y="35424"/>
                  </a:cubicBezTo>
                  <a:cubicBezTo>
                    <a:pt x="37223" y="35549"/>
                    <a:pt x="38437" y="35738"/>
                    <a:pt x="39672" y="35549"/>
                  </a:cubicBezTo>
                  <a:cubicBezTo>
                    <a:pt x="40216" y="35466"/>
                    <a:pt x="40760" y="35508"/>
                    <a:pt x="41304" y="35424"/>
                  </a:cubicBezTo>
                  <a:cubicBezTo>
                    <a:pt x="42873" y="35131"/>
                    <a:pt x="44421" y="34775"/>
                    <a:pt x="45949" y="34294"/>
                  </a:cubicBezTo>
                  <a:cubicBezTo>
                    <a:pt x="46200" y="34210"/>
                    <a:pt x="46472" y="34148"/>
                    <a:pt x="46723" y="34001"/>
                  </a:cubicBezTo>
                  <a:cubicBezTo>
                    <a:pt x="47455" y="33666"/>
                    <a:pt x="48167" y="33332"/>
                    <a:pt x="48878" y="32997"/>
                  </a:cubicBezTo>
                  <a:cubicBezTo>
                    <a:pt x="49108" y="32850"/>
                    <a:pt x="49422" y="32746"/>
                    <a:pt x="49547" y="32536"/>
                  </a:cubicBezTo>
                  <a:cubicBezTo>
                    <a:pt x="49757" y="32181"/>
                    <a:pt x="50133" y="32013"/>
                    <a:pt x="50384" y="31741"/>
                  </a:cubicBezTo>
                  <a:cubicBezTo>
                    <a:pt x="51096" y="30884"/>
                    <a:pt x="51870" y="30109"/>
                    <a:pt x="52435" y="29168"/>
                  </a:cubicBezTo>
                  <a:cubicBezTo>
                    <a:pt x="53209" y="27808"/>
                    <a:pt x="53816" y="26322"/>
                    <a:pt x="54172" y="24753"/>
                  </a:cubicBezTo>
                  <a:cubicBezTo>
                    <a:pt x="54276" y="24272"/>
                    <a:pt x="54360" y="23811"/>
                    <a:pt x="54318" y="23225"/>
                  </a:cubicBezTo>
                  <a:cubicBezTo>
                    <a:pt x="54130" y="23330"/>
                    <a:pt x="54004" y="23393"/>
                    <a:pt x="53858" y="23497"/>
                  </a:cubicBezTo>
                  <a:cubicBezTo>
                    <a:pt x="53105" y="24125"/>
                    <a:pt x="52226" y="24125"/>
                    <a:pt x="51326" y="23916"/>
                  </a:cubicBezTo>
                  <a:cubicBezTo>
                    <a:pt x="50552" y="23728"/>
                    <a:pt x="49840" y="23309"/>
                    <a:pt x="49296" y="22702"/>
                  </a:cubicBezTo>
                  <a:cubicBezTo>
                    <a:pt x="48606" y="21970"/>
                    <a:pt x="47895" y="21238"/>
                    <a:pt x="47476" y="20296"/>
                  </a:cubicBezTo>
                  <a:cubicBezTo>
                    <a:pt x="47371" y="20087"/>
                    <a:pt x="47225" y="19920"/>
                    <a:pt x="47099" y="19710"/>
                  </a:cubicBezTo>
                  <a:cubicBezTo>
                    <a:pt x="46304" y="20275"/>
                    <a:pt x="45551" y="20798"/>
                    <a:pt x="44819" y="21321"/>
                  </a:cubicBezTo>
                  <a:cubicBezTo>
                    <a:pt x="44275" y="21719"/>
                    <a:pt x="43710" y="22117"/>
                    <a:pt x="43124" y="22389"/>
                  </a:cubicBezTo>
                  <a:cubicBezTo>
                    <a:pt x="42308" y="22807"/>
                    <a:pt x="41450" y="23163"/>
                    <a:pt x="40571" y="23477"/>
                  </a:cubicBezTo>
                  <a:cubicBezTo>
                    <a:pt x="39902" y="23707"/>
                    <a:pt x="39148" y="23832"/>
                    <a:pt x="38416" y="23644"/>
                  </a:cubicBezTo>
                  <a:cubicBezTo>
                    <a:pt x="37747" y="23497"/>
                    <a:pt x="37098" y="23330"/>
                    <a:pt x="36470" y="23100"/>
                  </a:cubicBezTo>
                  <a:cubicBezTo>
                    <a:pt x="35947" y="22912"/>
                    <a:pt x="35550" y="22221"/>
                    <a:pt x="35612" y="21635"/>
                  </a:cubicBezTo>
                  <a:cubicBezTo>
                    <a:pt x="35654" y="21280"/>
                    <a:pt x="35738" y="20903"/>
                    <a:pt x="35822" y="20568"/>
                  </a:cubicBezTo>
                  <a:cubicBezTo>
                    <a:pt x="35947" y="20024"/>
                    <a:pt x="36115" y="19459"/>
                    <a:pt x="36282" y="18790"/>
                  </a:cubicBezTo>
                  <a:cubicBezTo>
                    <a:pt x="35759" y="19041"/>
                    <a:pt x="35403" y="19292"/>
                    <a:pt x="34985" y="19459"/>
                  </a:cubicBezTo>
                  <a:cubicBezTo>
                    <a:pt x="33938" y="19920"/>
                    <a:pt x="32892" y="20296"/>
                    <a:pt x="31846" y="20715"/>
                  </a:cubicBezTo>
                  <a:cubicBezTo>
                    <a:pt x="31156" y="21008"/>
                    <a:pt x="30465" y="21133"/>
                    <a:pt x="29691" y="21196"/>
                  </a:cubicBezTo>
                  <a:cubicBezTo>
                    <a:pt x="28959" y="21238"/>
                    <a:pt x="28268" y="21280"/>
                    <a:pt x="27557" y="21552"/>
                  </a:cubicBezTo>
                  <a:cubicBezTo>
                    <a:pt x="27243" y="21698"/>
                    <a:pt x="26824" y="21635"/>
                    <a:pt x="26448" y="21635"/>
                  </a:cubicBezTo>
                  <a:cubicBezTo>
                    <a:pt x="26134" y="21635"/>
                    <a:pt x="25862" y="21593"/>
                    <a:pt x="25548" y="21552"/>
                  </a:cubicBezTo>
                  <a:cubicBezTo>
                    <a:pt x="24962" y="21531"/>
                    <a:pt x="24397" y="21426"/>
                    <a:pt x="23895" y="21112"/>
                  </a:cubicBezTo>
                  <a:cubicBezTo>
                    <a:pt x="23874" y="21091"/>
                    <a:pt x="23791" y="21112"/>
                    <a:pt x="23707" y="21133"/>
                  </a:cubicBezTo>
                  <a:cubicBezTo>
                    <a:pt x="23686" y="21342"/>
                    <a:pt x="23686" y="21552"/>
                    <a:pt x="23623" y="21761"/>
                  </a:cubicBezTo>
                  <a:cubicBezTo>
                    <a:pt x="23602" y="21928"/>
                    <a:pt x="23560" y="22054"/>
                    <a:pt x="23498" y="22221"/>
                  </a:cubicBezTo>
                  <a:cubicBezTo>
                    <a:pt x="23414" y="22389"/>
                    <a:pt x="23247" y="22493"/>
                    <a:pt x="23058" y="22451"/>
                  </a:cubicBezTo>
                  <a:cubicBezTo>
                    <a:pt x="22933" y="22389"/>
                    <a:pt x="22828" y="22263"/>
                    <a:pt x="22765" y="22137"/>
                  </a:cubicBezTo>
                  <a:cubicBezTo>
                    <a:pt x="22723" y="22033"/>
                    <a:pt x="22723" y="21907"/>
                    <a:pt x="22744" y="21761"/>
                  </a:cubicBezTo>
                  <a:cubicBezTo>
                    <a:pt x="22786" y="21384"/>
                    <a:pt x="22619" y="21029"/>
                    <a:pt x="22451" y="20715"/>
                  </a:cubicBezTo>
                  <a:cubicBezTo>
                    <a:pt x="22221" y="20296"/>
                    <a:pt x="21845" y="19961"/>
                    <a:pt x="21489" y="19648"/>
                  </a:cubicBezTo>
                  <a:cubicBezTo>
                    <a:pt x="21050" y="19292"/>
                    <a:pt x="20673" y="19250"/>
                    <a:pt x="20275" y="19606"/>
                  </a:cubicBezTo>
                  <a:cubicBezTo>
                    <a:pt x="19857" y="19961"/>
                    <a:pt x="19501" y="20380"/>
                    <a:pt x="19480" y="20987"/>
                  </a:cubicBezTo>
                  <a:cubicBezTo>
                    <a:pt x="19438" y="21301"/>
                    <a:pt x="19417" y="21573"/>
                    <a:pt x="19376" y="21907"/>
                  </a:cubicBezTo>
                  <a:cubicBezTo>
                    <a:pt x="19271" y="22451"/>
                    <a:pt x="19334" y="22912"/>
                    <a:pt x="19689" y="23372"/>
                  </a:cubicBezTo>
                  <a:cubicBezTo>
                    <a:pt x="19794" y="23518"/>
                    <a:pt x="19857" y="23686"/>
                    <a:pt x="19961" y="23832"/>
                  </a:cubicBezTo>
                  <a:cubicBezTo>
                    <a:pt x="20213" y="24230"/>
                    <a:pt x="20526" y="24481"/>
                    <a:pt x="20945" y="24648"/>
                  </a:cubicBezTo>
                  <a:cubicBezTo>
                    <a:pt x="21280" y="24837"/>
                    <a:pt x="21594" y="24962"/>
                    <a:pt x="21991" y="25109"/>
                  </a:cubicBezTo>
                  <a:close/>
                  <a:moveTo>
                    <a:pt x="29984" y="35738"/>
                  </a:moveTo>
                  <a:cubicBezTo>
                    <a:pt x="27912" y="34796"/>
                    <a:pt x="26029" y="33562"/>
                    <a:pt x="24188" y="32202"/>
                  </a:cubicBezTo>
                  <a:cubicBezTo>
                    <a:pt x="22933" y="32808"/>
                    <a:pt x="21782" y="33583"/>
                    <a:pt x="20778" y="34587"/>
                  </a:cubicBezTo>
                  <a:cubicBezTo>
                    <a:pt x="20485" y="34901"/>
                    <a:pt x="20171" y="35215"/>
                    <a:pt x="19836" y="35424"/>
                  </a:cubicBezTo>
                  <a:cubicBezTo>
                    <a:pt x="19271" y="35759"/>
                    <a:pt x="18706" y="36156"/>
                    <a:pt x="18288" y="36679"/>
                  </a:cubicBezTo>
                  <a:cubicBezTo>
                    <a:pt x="18162" y="36805"/>
                    <a:pt x="18037" y="36930"/>
                    <a:pt x="17911" y="37035"/>
                  </a:cubicBezTo>
                  <a:cubicBezTo>
                    <a:pt x="16928" y="37767"/>
                    <a:pt x="16237" y="38709"/>
                    <a:pt x="15547" y="39713"/>
                  </a:cubicBezTo>
                  <a:cubicBezTo>
                    <a:pt x="15149" y="40299"/>
                    <a:pt x="15149" y="40467"/>
                    <a:pt x="15630" y="40990"/>
                  </a:cubicBezTo>
                  <a:cubicBezTo>
                    <a:pt x="15756" y="41157"/>
                    <a:pt x="15965" y="41262"/>
                    <a:pt x="16132" y="41387"/>
                  </a:cubicBezTo>
                  <a:cubicBezTo>
                    <a:pt x="16404" y="41575"/>
                    <a:pt x="16697" y="41722"/>
                    <a:pt x="16969" y="41952"/>
                  </a:cubicBezTo>
                  <a:cubicBezTo>
                    <a:pt x="17723" y="42664"/>
                    <a:pt x="18560" y="43187"/>
                    <a:pt x="19522" y="43500"/>
                  </a:cubicBezTo>
                  <a:cubicBezTo>
                    <a:pt x="19648" y="43563"/>
                    <a:pt x="19815" y="43605"/>
                    <a:pt x="19941" y="43710"/>
                  </a:cubicBezTo>
                  <a:cubicBezTo>
                    <a:pt x="20171" y="43898"/>
                    <a:pt x="20422" y="43940"/>
                    <a:pt x="20694" y="43919"/>
                  </a:cubicBezTo>
                  <a:cubicBezTo>
                    <a:pt x="21050" y="43898"/>
                    <a:pt x="21384" y="43940"/>
                    <a:pt x="21698" y="43961"/>
                  </a:cubicBezTo>
                  <a:cubicBezTo>
                    <a:pt x="21886" y="43961"/>
                    <a:pt x="22054" y="44065"/>
                    <a:pt x="22242" y="43835"/>
                  </a:cubicBezTo>
                  <a:cubicBezTo>
                    <a:pt x="22242" y="43647"/>
                    <a:pt x="22263" y="43417"/>
                    <a:pt x="22242" y="43166"/>
                  </a:cubicBezTo>
                  <a:cubicBezTo>
                    <a:pt x="22138" y="41910"/>
                    <a:pt x="22033" y="40676"/>
                    <a:pt x="21949" y="39420"/>
                  </a:cubicBezTo>
                  <a:cubicBezTo>
                    <a:pt x="21928" y="39086"/>
                    <a:pt x="21949" y="38730"/>
                    <a:pt x="21949" y="38437"/>
                  </a:cubicBezTo>
                  <a:lnTo>
                    <a:pt x="22033" y="37328"/>
                  </a:lnTo>
                  <a:cubicBezTo>
                    <a:pt x="22033" y="37140"/>
                    <a:pt x="22012" y="36972"/>
                    <a:pt x="22054" y="36784"/>
                  </a:cubicBezTo>
                  <a:cubicBezTo>
                    <a:pt x="22096" y="36638"/>
                    <a:pt x="22242" y="36449"/>
                    <a:pt x="22326" y="36470"/>
                  </a:cubicBezTo>
                  <a:cubicBezTo>
                    <a:pt x="22682" y="36491"/>
                    <a:pt x="22849" y="36219"/>
                    <a:pt x="23058" y="36010"/>
                  </a:cubicBezTo>
                  <a:cubicBezTo>
                    <a:pt x="23163" y="35905"/>
                    <a:pt x="23288" y="35780"/>
                    <a:pt x="23414" y="35759"/>
                  </a:cubicBezTo>
                  <a:cubicBezTo>
                    <a:pt x="24083" y="35654"/>
                    <a:pt x="24732" y="35382"/>
                    <a:pt x="25381" y="35654"/>
                  </a:cubicBezTo>
                  <a:cubicBezTo>
                    <a:pt x="25548" y="35696"/>
                    <a:pt x="25757" y="35780"/>
                    <a:pt x="25820" y="35905"/>
                  </a:cubicBezTo>
                  <a:cubicBezTo>
                    <a:pt x="26071" y="36261"/>
                    <a:pt x="26301" y="36617"/>
                    <a:pt x="26301" y="37098"/>
                  </a:cubicBezTo>
                  <a:cubicBezTo>
                    <a:pt x="26301" y="37328"/>
                    <a:pt x="26343" y="37558"/>
                    <a:pt x="26385" y="37830"/>
                  </a:cubicBezTo>
                  <a:cubicBezTo>
                    <a:pt x="26406" y="38165"/>
                    <a:pt x="26448" y="38479"/>
                    <a:pt x="26448" y="38814"/>
                  </a:cubicBezTo>
                  <a:cubicBezTo>
                    <a:pt x="26427" y="39316"/>
                    <a:pt x="26406" y="39776"/>
                    <a:pt x="26532" y="40278"/>
                  </a:cubicBezTo>
                  <a:cubicBezTo>
                    <a:pt x="26594" y="40487"/>
                    <a:pt x="26532" y="40697"/>
                    <a:pt x="26532" y="40906"/>
                  </a:cubicBezTo>
                  <a:cubicBezTo>
                    <a:pt x="26532" y="41115"/>
                    <a:pt x="26511" y="41324"/>
                    <a:pt x="26552" y="41534"/>
                  </a:cubicBezTo>
                  <a:cubicBezTo>
                    <a:pt x="26657" y="42078"/>
                    <a:pt x="26657" y="42643"/>
                    <a:pt x="26615" y="43187"/>
                  </a:cubicBezTo>
                  <a:cubicBezTo>
                    <a:pt x="26594" y="43647"/>
                    <a:pt x="26552" y="44149"/>
                    <a:pt x="26824" y="44588"/>
                  </a:cubicBezTo>
                  <a:cubicBezTo>
                    <a:pt x="27222" y="44672"/>
                    <a:pt x="27578" y="44735"/>
                    <a:pt x="27912" y="44588"/>
                  </a:cubicBezTo>
                  <a:cubicBezTo>
                    <a:pt x="28268" y="44463"/>
                    <a:pt x="28582" y="44484"/>
                    <a:pt x="28917" y="44526"/>
                  </a:cubicBezTo>
                  <a:cubicBezTo>
                    <a:pt x="29168" y="44547"/>
                    <a:pt x="29461" y="44526"/>
                    <a:pt x="29733" y="44526"/>
                  </a:cubicBezTo>
                  <a:cubicBezTo>
                    <a:pt x="30068" y="44526"/>
                    <a:pt x="30402" y="44463"/>
                    <a:pt x="30716" y="44484"/>
                  </a:cubicBezTo>
                  <a:cubicBezTo>
                    <a:pt x="31135" y="44526"/>
                    <a:pt x="31511" y="44463"/>
                    <a:pt x="31867" y="44275"/>
                  </a:cubicBezTo>
                  <a:cubicBezTo>
                    <a:pt x="31993" y="44212"/>
                    <a:pt x="32160" y="44128"/>
                    <a:pt x="32286" y="44149"/>
                  </a:cubicBezTo>
                  <a:cubicBezTo>
                    <a:pt x="32788" y="44212"/>
                    <a:pt x="33248" y="44003"/>
                    <a:pt x="33729" y="44003"/>
                  </a:cubicBezTo>
                  <a:cubicBezTo>
                    <a:pt x="34775" y="43961"/>
                    <a:pt x="35738" y="43542"/>
                    <a:pt x="36742" y="43312"/>
                  </a:cubicBezTo>
                  <a:cubicBezTo>
                    <a:pt x="37642" y="43103"/>
                    <a:pt x="38437" y="42538"/>
                    <a:pt x="39169" y="41931"/>
                  </a:cubicBezTo>
                  <a:cubicBezTo>
                    <a:pt x="39525" y="41617"/>
                    <a:pt x="39776" y="41283"/>
                    <a:pt x="39797" y="40759"/>
                  </a:cubicBezTo>
                  <a:cubicBezTo>
                    <a:pt x="39818" y="40174"/>
                    <a:pt x="39944" y="39609"/>
                    <a:pt x="39797" y="39023"/>
                  </a:cubicBezTo>
                  <a:cubicBezTo>
                    <a:pt x="39713" y="38730"/>
                    <a:pt x="39797" y="38416"/>
                    <a:pt x="39818" y="38102"/>
                  </a:cubicBezTo>
                  <a:cubicBezTo>
                    <a:pt x="39839" y="37726"/>
                    <a:pt x="39776" y="37328"/>
                    <a:pt x="39588" y="36993"/>
                  </a:cubicBezTo>
                  <a:cubicBezTo>
                    <a:pt x="39044" y="36993"/>
                    <a:pt x="38521" y="37014"/>
                    <a:pt x="37998" y="36993"/>
                  </a:cubicBezTo>
                  <a:cubicBezTo>
                    <a:pt x="37475" y="36951"/>
                    <a:pt x="36972" y="36889"/>
                    <a:pt x="36449" y="36847"/>
                  </a:cubicBezTo>
                  <a:cubicBezTo>
                    <a:pt x="36345" y="36993"/>
                    <a:pt x="36282" y="37119"/>
                    <a:pt x="36219" y="37161"/>
                  </a:cubicBezTo>
                  <a:cubicBezTo>
                    <a:pt x="35403" y="37851"/>
                    <a:pt x="34566" y="38521"/>
                    <a:pt x="33729" y="39190"/>
                  </a:cubicBezTo>
                  <a:cubicBezTo>
                    <a:pt x="33562" y="39295"/>
                    <a:pt x="33311" y="39337"/>
                    <a:pt x="33122" y="39316"/>
                  </a:cubicBezTo>
                  <a:cubicBezTo>
                    <a:pt x="32516" y="39232"/>
                    <a:pt x="31888" y="39253"/>
                    <a:pt x="31407" y="38835"/>
                  </a:cubicBezTo>
                  <a:cubicBezTo>
                    <a:pt x="30925" y="38793"/>
                    <a:pt x="30716" y="38458"/>
                    <a:pt x="30570" y="38081"/>
                  </a:cubicBezTo>
                  <a:cubicBezTo>
                    <a:pt x="30465" y="37830"/>
                    <a:pt x="30361" y="37600"/>
                    <a:pt x="30298" y="37307"/>
                  </a:cubicBezTo>
                  <a:cubicBezTo>
                    <a:pt x="30214" y="36784"/>
                    <a:pt x="30109" y="36282"/>
                    <a:pt x="29984" y="35738"/>
                  </a:cubicBezTo>
                  <a:close/>
                  <a:moveTo>
                    <a:pt x="11571" y="41324"/>
                  </a:moveTo>
                  <a:cubicBezTo>
                    <a:pt x="11550" y="41115"/>
                    <a:pt x="11571" y="41052"/>
                    <a:pt x="11550" y="40969"/>
                  </a:cubicBezTo>
                  <a:cubicBezTo>
                    <a:pt x="11320" y="40236"/>
                    <a:pt x="11592" y="39525"/>
                    <a:pt x="11676" y="38793"/>
                  </a:cubicBezTo>
                  <a:cubicBezTo>
                    <a:pt x="11948" y="38437"/>
                    <a:pt x="12011" y="38039"/>
                    <a:pt x="12073" y="37600"/>
                  </a:cubicBezTo>
                  <a:cubicBezTo>
                    <a:pt x="12094" y="37412"/>
                    <a:pt x="12178" y="37244"/>
                    <a:pt x="12283" y="37098"/>
                  </a:cubicBezTo>
                  <a:cubicBezTo>
                    <a:pt x="12910" y="36135"/>
                    <a:pt x="13475" y="35110"/>
                    <a:pt x="14375" y="34315"/>
                  </a:cubicBezTo>
                  <a:cubicBezTo>
                    <a:pt x="14584" y="34148"/>
                    <a:pt x="14772" y="33938"/>
                    <a:pt x="14919" y="33687"/>
                  </a:cubicBezTo>
                  <a:cubicBezTo>
                    <a:pt x="15212" y="33269"/>
                    <a:pt x="15568" y="33018"/>
                    <a:pt x="16049" y="32808"/>
                  </a:cubicBezTo>
                  <a:cubicBezTo>
                    <a:pt x="16572" y="32578"/>
                    <a:pt x="17179" y="32432"/>
                    <a:pt x="17430" y="31846"/>
                  </a:cubicBezTo>
                  <a:cubicBezTo>
                    <a:pt x="17451" y="31762"/>
                    <a:pt x="17555" y="31700"/>
                    <a:pt x="17639" y="31679"/>
                  </a:cubicBezTo>
                  <a:cubicBezTo>
                    <a:pt x="18162" y="31469"/>
                    <a:pt x="18664" y="31135"/>
                    <a:pt x="19229" y="31030"/>
                  </a:cubicBezTo>
                  <a:cubicBezTo>
                    <a:pt x="19836" y="30925"/>
                    <a:pt x="20359" y="30632"/>
                    <a:pt x="20882" y="30340"/>
                  </a:cubicBezTo>
                  <a:cubicBezTo>
                    <a:pt x="20673" y="29712"/>
                    <a:pt x="20589" y="29670"/>
                    <a:pt x="20150" y="29775"/>
                  </a:cubicBezTo>
                  <a:cubicBezTo>
                    <a:pt x="19920" y="29816"/>
                    <a:pt x="19689" y="29837"/>
                    <a:pt x="19438" y="29900"/>
                  </a:cubicBezTo>
                  <a:cubicBezTo>
                    <a:pt x="18706" y="30068"/>
                    <a:pt x="18037" y="30277"/>
                    <a:pt x="17827" y="31135"/>
                  </a:cubicBezTo>
                  <a:cubicBezTo>
                    <a:pt x="17827" y="31156"/>
                    <a:pt x="17806" y="31176"/>
                    <a:pt x="17765" y="31176"/>
                  </a:cubicBezTo>
                  <a:cubicBezTo>
                    <a:pt x="16990" y="31532"/>
                    <a:pt x="16195" y="31867"/>
                    <a:pt x="15421" y="32181"/>
                  </a:cubicBezTo>
                  <a:cubicBezTo>
                    <a:pt x="14772" y="32432"/>
                    <a:pt x="14103" y="32683"/>
                    <a:pt x="13371" y="32516"/>
                  </a:cubicBezTo>
                  <a:cubicBezTo>
                    <a:pt x="12408" y="32327"/>
                    <a:pt x="11446" y="32223"/>
                    <a:pt x="10504" y="32055"/>
                  </a:cubicBezTo>
                  <a:cubicBezTo>
                    <a:pt x="10065" y="31951"/>
                    <a:pt x="9667" y="32013"/>
                    <a:pt x="9270" y="32202"/>
                  </a:cubicBezTo>
                  <a:cubicBezTo>
                    <a:pt x="8454" y="32620"/>
                    <a:pt x="7679" y="33101"/>
                    <a:pt x="6989" y="33729"/>
                  </a:cubicBezTo>
                  <a:cubicBezTo>
                    <a:pt x="6842" y="33876"/>
                    <a:pt x="6675" y="34043"/>
                    <a:pt x="6612" y="34210"/>
                  </a:cubicBezTo>
                  <a:cubicBezTo>
                    <a:pt x="6194" y="35026"/>
                    <a:pt x="5713" y="35822"/>
                    <a:pt x="5733" y="36784"/>
                  </a:cubicBezTo>
                  <a:cubicBezTo>
                    <a:pt x="5733" y="36993"/>
                    <a:pt x="5713" y="37202"/>
                    <a:pt x="5671" y="37412"/>
                  </a:cubicBezTo>
                  <a:cubicBezTo>
                    <a:pt x="5608" y="37726"/>
                    <a:pt x="5713" y="37998"/>
                    <a:pt x="5901" y="38270"/>
                  </a:cubicBezTo>
                  <a:cubicBezTo>
                    <a:pt x="6424" y="38981"/>
                    <a:pt x="7093" y="39567"/>
                    <a:pt x="7889" y="39985"/>
                  </a:cubicBezTo>
                  <a:cubicBezTo>
                    <a:pt x="8516" y="40341"/>
                    <a:pt x="9060" y="40864"/>
                    <a:pt x="9855" y="40885"/>
                  </a:cubicBezTo>
                  <a:cubicBezTo>
                    <a:pt x="10316" y="41283"/>
                    <a:pt x="10922" y="41262"/>
                    <a:pt x="11571" y="41324"/>
                  </a:cubicBezTo>
                  <a:close/>
                  <a:moveTo>
                    <a:pt x="17869" y="44254"/>
                  </a:moveTo>
                  <a:cubicBezTo>
                    <a:pt x="17451" y="43940"/>
                    <a:pt x="17200" y="43731"/>
                    <a:pt x="16928" y="43521"/>
                  </a:cubicBezTo>
                  <a:cubicBezTo>
                    <a:pt x="16384" y="43082"/>
                    <a:pt x="15840" y="42664"/>
                    <a:pt x="15233" y="42308"/>
                  </a:cubicBezTo>
                  <a:cubicBezTo>
                    <a:pt x="14500" y="41848"/>
                    <a:pt x="14040" y="41199"/>
                    <a:pt x="13956" y="40299"/>
                  </a:cubicBezTo>
                  <a:cubicBezTo>
                    <a:pt x="13935" y="39985"/>
                    <a:pt x="13956" y="39713"/>
                    <a:pt x="14187" y="39462"/>
                  </a:cubicBezTo>
                  <a:cubicBezTo>
                    <a:pt x="14396" y="39211"/>
                    <a:pt x="14584" y="38918"/>
                    <a:pt x="14793" y="38667"/>
                  </a:cubicBezTo>
                  <a:cubicBezTo>
                    <a:pt x="15442" y="37788"/>
                    <a:pt x="16070" y="36951"/>
                    <a:pt x="16928" y="36303"/>
                  </a:cubicBezTo>
                  <a:cubicBezTo>
                    <a:pt x="17221" y="36073"/>
                    <a:pt x="17493" y="35801"/>
                    <a:pt x="17723" y="35549"/>
                  </a:cubicBezTo>
                  <a:cubicBezTo>
                    <a:pt x="18037" y="35215"/>
                    <a:pt x="18371" y="34901"/>
                    <a:pt x="18790" y="34692"/>
                  </a:cubicBezTo>
                  <a:cubicBezTo>
                    <a:pt x="19229" y="34482"/>
                    <a:pt x="19585" y="34127"/>
                    <a:pt x="19941" y="33792"/>
                  </a:cubicBezTo>
                  <a:cubicBezTo>
                    <a:pt x="20736" y="32976"/>
                    <a:pt x="21594" y="32285"/>
                    <a:pt x="22619" y="31762"/>
                  </a:cubicBezTo>
                  <a:cubicBezTo>
                    <a:pt x="22891" y="31595"/>
                    <a:pt x="23184" y="31469"/>
                    <a:pt x="23456" y="31176"/>
                  </a:cubicBezTo>
                  <a:cubicBezTo>
                    <a:pt x="23184" y="30925"/>
                    <a:pt x="22933" y="30695"/>
                    <a:pt x="22702" y="30507"/>
                  </a:cubicBezTo>
                  <a:cubicBezTo>
                    <a:pt x="22326" y="30507"/>
                    <a:pt x="22033" y="30612"/>
                    <a:pt x="21719" y="30800"/>
                  </a:cubicBezTo>
                  <a:cubicBezTo>
                    <a:pt x="21217" y="31072"/>
                    <a:pt x="20652" y="31260"/>
                    <a:pt x="20171" y="31553"/>
                  </a:cubicBezTo>
                  <a:cubicBezTo>
                    <a:pt x="19543" y="31930"/>
                    <a:pt x="18915" y="32285"/>
                    <a:pt x="18204" y="32453"/>
                  </a:cubicBezTo>
                  <a:cubicBezTo>
                    <a:pt x="18162" y="32495"/>
                    <a:pt x="18099" y="32516"/>
                    <a:pt x="18057" y="32557"/>
                  </a:cubicBezTo>
                  <a:cubicBezTo>
                    <a:pt x="17513" y="32955"/>
                    <a:pt x="16948" y="33353"/>
                    <a:pt x="16404" y="33687"/>
                  </a:cubicBezTo>
                  <a:cubicBezTo>
                    <a:pt x="15944" y="34001"/>
                    <a:pt x="15672" y="34524"/>
                    <a:pt x="15275" y="34859"/>
                  </a:cubicBezTo>
                  <a:cubicBezTo>
                    <a:pt x="14521" y="35549"/>
                    <a:pt x="13956" y="36366"/>
                    <a:pt x="13433" y="37223"/>
                  </a:cubicBezTo>
                  <a:cubicBezTo>
                    <a:pt x="13245" y="37537"/>
                    <a:pt x="13057" y="37851"/>
                    <a:pt x="13036" y="38207"/>
                  </a:cubicBezTo>
                  <a:cubicBezTo>
                    <a:pt x="13015" y="38479"/>
                    <a:pt x="12910" y="38730"/>
                    <a:pt x="12806" y="39002"/>
                  </a:cubicBezTo>
                  <a:cubicBezTo>
                    <a:pt x="12492" y="39713"/>
                    <a:pt x="12429" y="40404"/>
                    <a:pt x="12743" y="41115"/>
                  </a:cubicBezTo>
                  <a:cubicBezTo>
                    <a:pt x="12931" y="41534"/>
                    <a:pt x="13140" y="41952"/>
                    <a:pt x="13371" y="42350"/>
                  </a:cubicBezTo>
                  <a:cubicBezTo>
                    <a:pt x="13496" y="42559"/>
                    <a:pt x="13643" y="42852"/>
                    <a:pt x="13852" y="42894"/>
                  </a:cubicBezTo>
                  <a:cubicBezTo>
                    <a:pt x="14417" y="43061"/>
                    <a:pt x="14835" y="43480"/>
                    <a:pt x="15358" y="43710"/>
                  </a:cubicBezTo>
                  <a:cubicBezTo>
                    <a:pt x="15693" y="43877"/>
                    <a:pt x="16049" y="44024"/>
                    <a:pt x="16384" y="44065"/>
                  </a:cubicBezTo>
                  <a:cubicBezTo>
                    <a:pt x="16802" y="44191"/>
                    <a:pt x="17283" y="44212"/>
                    <a:pt x="17869" y="44254"/>
                  </a:cubicBezTo>
                  <a:close/>
                  <a:moveTo>
                    <a:pt x="14605" y="19857"/>
                  </a:moveTo>
                  <a:cubicBezTo>
                    <a:pt x="14982" y="19815"/>
                    <a:pt x="15254" y="19773"/>
                    <a:pt x="15547" y="19731"/>
                  </a:cubicBezTo>
                  <a:cubicBezTo>
                    <a:pt x="15651" y="19710"/>
                    <a:pt x="15777" y="19668"/>
                    <a:pt x="15881" y="19627"/>
                  </a:cubicBezTo>
                  <a:cubicBezTo>
                    <a:pt x="16384" y="19313"/>
                    <a:pt x="16969" y="19041"/>
                    <a:pt x="17283" y="18476"/>
                  </a:cubicBezTo>
                  <a:cubicBezTo>
                    <a:pt x="17534" y="17995"/>
                    <a:pt x="17848" y="17555"/>
                    <a:pt x="18162" y="17095"/>
                  </a:cubicBezTo>
                  <a:cubicBezTo>
                    <a:pt x="18894" y="15965"/>
                    <a:pt x="18853" y="14710"/>
                    <a:pt x="18664" y="13454"/>
                  </a:cubicBezTo>
                  <a:cubicBezTo>
                    <a:pt x="18643" y="13329"/>
                    <a:pt x="18560" y="13161"/>
                    <a:pt x="18455" y="13057"/>
                  </a:cubicBezTo>
                  <a:cubicBezTo>
                    <a:pt x="18141" y="12617"/>
                    <a:pt x="17660" y="12554"/>
                    <a:pt x="17304" y="12973"/>
                  </a:cubicBezTo>
                  <a:cubicBezTo>
                    <a:pt x="17095" y="13224"/>
                    <a:pt x="16865" y="13391"/>
                    <a:pt x="16593" y="13538"/>
                  </a:cubicBezTo>
                  <a:cubicBezTo>
                    <a:pt x="16488" y="13580"/>
                    <a:pt x="16384" y="13663"/>
                    <a:pt x="16300" y="13747"/>
                  </a:cubicBezTo>
                  <a:cubicBezTo>
                    <a:pt x="15630" y="14584"/>
                    <a:pt x="14982" y="15421"/>
                    <a:pt x="14689" y="16488"/>
                  </a:cubicBezTo>
                  <a:cubicBezTo>
                    <a:pt x="14563" y="16990"/>
                    <a:pt x="14563" y="17513"/>
                    <a:pt x="14459" y="18036"/>
                  </a:cubicBezTo>
                  <a:cubicBezTo>
                    <a:pt x="14354" y="18664"/>
                    <a:pt x="14584" y="19229"/>
                    <a:pt x="14605" y="19857"/>
                  </a:cubicBezTo>
                  <a:close/>
                  <a:moveTo>
                    <a:pt x="25506" y="44568"/>
                  </a:moveTo>
                  <a:lnTo>
                    <a:pt x="25506" y="43061"/>
                  </a:lnTo>
                  <a:lnTo>
                    <a:pt x="25506" y="40425"/>
                  </a:lnTo>
                  <a:cubicBezTo>
                    <a:pt x="25506" y="40341"/>
                    <a:pt x="25485" y="40236"/>
                    <a:pt x="25464" y="40153"/>
                  </a:cubicBezTo>
                  <a:cubicBezTo>
                    <a:pt x="25339" y="39755"/>
                    <a:pt x="25381" y="39379"/>
                    <a:pt x="25443" y="38981"/>
                  </a:cubicBezTo>
                  <a:cubicBezTo>
                    <a:pt x="25548" y="38228"/>
                    <a:pt x="25339" y="37495"/>
                    <a:pt x="25339" y="36721"/>
                  </a:cubicBezTo>
                  <a:cubicBezTo>
                    <a:pt x="25339" y="36617"/>
                    <a:pt x="25255" y="36491"/>
                    <a:pt x="25192" y="36366"/>
                  </a:cubicBezTo>
                  <a:cubicBezTo>
                    <a:pt x="24983" y="36345"/>
                    <a:pt x="24753" y="36240"/>
                    <a:pt x="24565" y="36282"/>
                  </a:cubicBezTo>
                  <a:cubicBezTo>
                    <a:pt x="23979" y="36491"/>
                    <a:pt x="23288" y="36407"/>
                    <a:pt x="22786" y="36868"/>
                  </a:cubicBezTo>
                  <a:cubicBezTo>
                    <a:pt x="22765" y="36930"/>
                    <a:pt x="22744" y="36993"/>
                    <a:pt x="22744" y="37035"/>
                  </a:cubicBezTo>
                  <a:cubicBezTo>
                    <a:pt x="22849" y="37642"/>
                    <a:pt x="22933" y="38249"/>
                    <a:pt x="22786" y="38855"/>
                  </a:cubicBezTo>
                  <a:cubicBezTo>
                    <a:pt x="22765" y="38918"/>
                    <a:pt x="22786" y="39023"/>
                    <a:pt x="22807" y="39107"/>
                  </a:cubicBezTo>
                  <a:cubicBezTo>
                    <a:pt x="22995" y="40759"/>
                    <a:pt x="23163" y="42371"/>
                    <a:pt x="23330" y="44044"/>
                  </a:cubicBezTo>
                  <a:cubicBezTo>
                    <a:pt x="23560" y="44296"/>
                    <a:pt x="23749" y="44547"/>
                    <a:pt x="24000" y="44840"/>
                  </a:cubicBezTo>
                  <a:cubicBezTo>
                    <a:pt x="24125" y="44840"/>
                    <a:pt x="24230" y="44881"/>
                    <a:pt x="24355" y="44861"/>
                  </a:cubicBezTo>
                  <a:cubicBezTo>
                    <a:pt x="24753" y="44777"/>
                    <a:pt x="25088" y="44672"/>
                    <a:pt x="25506" y="44568"/>
                  </a:cubicBezTo>
                  <a:close/>
                  <a:moveTo>
                    <a:pt x="8642" y="17095"/>
                  </a:moveTo>
                  <a:cubicBezTo>
                    <a:pt x="8202" y="16467"/>
                    <a:pt x="7512" y="16216"/>
                    <a:pt x="6780" y="16111"/>
                  </a:cubicBezTo>
                  <a:cubicBezTo>
                    <a:pt x="6236" y="16049"/>
                    <a:pt x="5692" y="16007"/>
                    <a:pt x="5148" y="15986"/>
                  </a:cubicBezTo>
                  <a:cubicBezTo>
                    <a:pt x="4478" y="15965"/>
                    <a:pt x="3892" y="16070"/>
                    <a:pt x="3327" y="16446"/>
                  </a:cubicBezTo>
                  <a:cubicBezTo>
                    <a:pt x="3013" y="16697"/>
                    <a:pt x="2679" y="16927"/>
                    <a:pt x="2302" y="17074"/>
                  </a:cubicBezTo>
                  <a:cubicBezTo>
                    <a:pt x="1611" y="17388"/>
                    <a:pt x="1444" y="18057"/>
                    <a:pt x="1193" y="18643"/>
                  </a:cubicBezTo>
                  <a:cubicBezTo>
                    <a:pt x="1109" y="18852"/>
                    <a:pt x="1256" y="19124"/>
                    <a:pt x="1465" y="19145"/>
                  </a:cubicBezTo>
                  <a:cubicBezTo>
                    <a:pt x="2093" y="19208"/>
                    <a:pt x="2720" y="19376"/>
                    <a:pt x="3390" y="19250"/>
                  </a:cubicBezTo>
                  <a:cubicBezTo>
                    <a:pt x="4352" y="19041"/>
                    <a:pt x="5378" y="18894"/>
                    <a:pt x="6340" y="18685"/>
                  </a:cubicBezTo>
                  <a:cubicBezTo>
                    <a:pt x="6591" y="18622"/>
                    <a:pt x="6884" y="18518"/>
                    <a:pt x="7093" y="18371"/>
                  </a:cubicBezTo>
                  <a:cubicBezTo>
                    <a:pt x="7617" y="17974"/>
                    <a:pt x="8119" y="17534"/>
                    <a:pt x="8642" y="17095"/>
                  </a:cubicBezTo>
                  <a:close/>
                  <a:moveTo>
                    <a:pt x="35194" y="36679"/>
                  </a:moveTo>
                  <a:cubicBezTo>
                    <a:pt x="34399" y="36575"/>
                    <a:pt x="33771" y="36491"/>
                    <a:pt x="33122" y="36449"/>
                  </a:cubicBezTo>
                  <a:cubicBezTo>
                    <a:pt x="32474" y="36386"/>
                    <a:pt x="31846" y="36094"/>
                    <a:pt x="31114" y="36094"/>
                  </a:cubicBezTo>
                  <a:cubicBezTo>
                    <a:pt x="31135" y="36617"/>
                    <a:pt x="31302" y="37098"/>
                    <a:pt x="31428" y="37537"/>
                  </a:cubicBezTo>
                  <a:cubicBezTo>
                    <a:pt x="31469" y="37663"/>
                    <a:pt x="31595" y="37767"/>
                    <a:pt x="31700" y="37851"/>
                  </a:cubicBezTo>
                  <a:cubicBezTo>
                    <a:pt x="31867" y="37956"/>
                    <a:pt x="32013" y="38018"/>
                    <a:pt x="32202" y="38081"/>
                  </a:cubicBezTo>
                  <a:cubicBezTo>
                    <a:pt x="32725" y="38332"/>
                    <a:pt x="33227" y="38374"/>
                    <a:pt x="33729" y="37935"/>
                  </a:cubicBezTo>
                  <a:cubicBezTo>
                    <a:pt x="34085" y="37621"/>
                    <a:pt x="34482" y="37328"/>
                    <a:pt x="34859" y="37014"/>
                  </a:cubicBezTo>
                  <a:cubicBezTo>
                    <a:pt x="34964" y="36972"/>
                    <a:pt x="35027" y="36868"/>
                    <a:pt x="35194" y="36679"/>
                  </a:cubicBezTo>
                  <a:close/>
                  <a:moveTo>
                    <a:pt x="25820" y="47246"/>
                  </a:moveTo>
                  <a:cubicBezTo>
                    <a:pt x="25778" y="46765"/>
                    <a:pt x="25715" y="46409"/>
                    <a:pt x="25695" y="46032"/>
                  </a:cubicBezTo>
                  <a:cubicBezTo>
                    <a:pt x="25674" y="45697"/>
                    <a:pt x="25778" y="45321"/>
                    <a:pt x="25548" y="44944"/>
                  </a:cubicBezTo>
                  <a:cubicBezTo>
                    <a:pt x="25130" y="45572"/>
                    <a:pt x="24565" y="45739"/>
                    <a:pt x="23916" y="45593"/>
                  </a:cubicBezTo>
                  <a:cubicBezTo>
                    <a:pt x="23874" y="45572"/>
                    <a:pt x="23791" y="45593"/>
                    <a:pt x="23728" y="45593"/>
                  </a:cubicBezTo>
                  <a:cubicBezTo>
                    <a:pt x="23498" y="45677"/>
                    <a:pt x="23372" y="45781"/>
                    <a:pt x="23456" y="46053"/>
                  </a:cubicBezTo>
                  <a:cubicBezTo>
                    <a:pt x="23728" y="46116"/>
                    <a:pt x="24042" y="46137"/>
                    <a:pt x="24335" y="46221"/>
                  </a:cubicBezTo>
                  <a:cubicBezTo>
                    <a:pt x="24502" y="46241"/>
                    <a:pt x="24648" y="46304"/>
                    <a:pt x="24753" y="46367"/>
                  </a:cubicBezTo>
                  <a:cubicBezTo>
                    <a:pt x="24837" y="46430"/>
                    <a:pt x="24920" y="46576"/>
                    <a:pt x="24879" y="46702"/>
                  </a:cubicBezTo>
                  <a:cubicBezTo>
                    <a:pt x="24879" y="46785"/>
                    <a:pt x="24774" y="46932"/>
                    <a:pt x="24669" y="46953"/>
                  </a:cubicBezTo>
                  <a:cubicBezTo>
                    <a:pt x="24460" y="47016"/>
                    <a:pt x="24251" y="47016"/>
                    <a:pt x="24042" y="47016"/>
                  </a:cubicBezTo>
                  <a:cubicBezTo>
                    <a:pt x="23811" y="47037"/>
                    <a:pt x="23581" y="46869"/>
                    <a:pt x="23372" y="47078"/>
                  </a:cubicBezTo>
                  <a:cubicBezTo>
                    <a:pt x="23393" y="47141"/>
                    <a:pt x="23414" y="47246"/>
                    <a:pt x="23456" y="47246"/>
                  </a:cubicBezTo>
                  <a:cubicBezTo>
                    <a:pt x="23874" y="47309"/>
                    <a:pt x="24293" y="47434"/>
                    <a:pt x="24711" y="47434"/>
                  </a:cubicBezTo>
                  <a:cubicBezTo>
                    <a:pt x="25067" y="47455"/>
                    <a:pt x="25443" y="47329"/>
                    <a:pt x="25820" y="47246"/>
                  </a:cubicBezTo>
                  <a:close/>
                  <a:moveTo>
                    <a:pt x="23874" y="48585"/>
                  </a:moveTo>
                  <a:cubicBezTo>
                    <a:pt x="24251" y="49422"/>
                    <a:pt x="24544" y="50280"/>
                    <a:pt x="25151" y="51138"/>
                  </a:cubicBezTo>
                  <a:cubicBezTo>
                    <a:pt x="25485" y="50217"/>
                    <a:pt x="25862" y="49464"/>
                    <a:pt x="25695" y="48459"/>
                  </a:cubicBezTo>
                  <a:cubicBezTo>
                    <a:pt x="25088" y="48899"/>
                    <a:pt x="24502" y="48522"/>
                    <a:pt x="23874" y="48585"/>
                  </a:cubicBezTo>
                  <a:close/>
                  <a:moveTo>
                    <a:pt x="22200" y="45028"/>
                  </a:moveTo>
                  <a:cubicBezTo>
                    <a:pt x="22158" y="44965"/>
                    <a:pt x="22138" y="44923"/>
                    <a:pt x="22117" y="44881"/>
                  </a:cubicBezTo>
                  <a:cubicBezTo>
                    <a:pt x="22054" y="44861"/>
                    <a:pt x="22012" y="44923"/>
                    <a:pt x="21949" y="44923"/>
                  </a:cubicBezTo>
                  <a:cubicBezTo>
                    <a:pt x="21991" y="44965"/>
                    <a:pt x="22012" y="45028"/>
                    <a:pt x="22054" y="45049"/>
                  </a:cubicBezTo>
                  <a:cubicBezTo>
                    <a:pt x="22096" y="45049"/>
                    <a:pt x="22138" y="45028"/>
                    <a:pt x="22200" y="4502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7" name="Google Shape;1137;p53"/>
            <p:cNvSpPr/>
            <p:nvPr/>
          </p:nvSpPr>
          <p:spPr>
            <a:xfrm flipH="1">
              <a:off x="6287475" y="3398600"/>
              <a:ext cx="301850" cy="153800"/>
            </a:xfrm>
            <a:custGeom>
              <a:avLst/>
              <a:gdLst/>
              <a:ahLst/>
              <a:cxnLst/>
              <a:rect l="l" t="t" r="r" b="b"/>
              <a:pathLst>
                <a:path w="12074" h="6152" extrusionOk="0">
                  <a:moveTo>
                    <a:pt x="858" y="0"/>
                  </a:moveTo>
                  <a:cubicBezTo>
                    <a:pt x="1172" y="314"/>
                    <a:pt x="1277" y="670"/>
                    <a:pt x="1277" y="1088"/>
                  </a:cubicBezTo>
                  <a:cubicBezTo>
                    <a:pt x="1277" y="1779"/>
                    <a:pt x="1549" y="2323"/>
                    <a:pt x="2072" y="2741"/>
                  </a:cubicBezTo>
                  <a:cubicBezTo>
                    <a:pt x="2553" y="3097"/>
                    <a:pt x="2951" y="3599"/>
                    <a:pt x="3599" y="3703"/>
                  </a:cubicBezTo>
                  <a:cubicBezTo>
                    <a:pt x="3641" y="3703"/>
                    <a:pt x="3725" y="3766"/>
                    <a:pt x="3746" y="3787"/>
                  </a:cubicBezTo>
                  <a:cubicBezTo>
                    <a:pt x="4101" y="4227"/>
                    <a:pt x="4645" y="4248"/>
                    <a:pt x="5106" y="4478"/>
                  </a:cubicBezTo>
                  <a:cubicBezTo>
                    <a:pt x="5985" y="4833"/>
                    <a:pt x="6884" y="4833"/>
                    <a:pt x="7805" y="4959"/>
                  </a:cubicBezTo>
                  <a:cubicBezTo>
                    <a:pt x="8035" y="5001"/>
                    <a:pt x="8307" y="4938"/>
                    <a:pt x="8516" y="4854"/>
                  </a:cubicBezTo>
                  <a:cubicBezTo>
                    <a:pt x="9249" y="4603"/>
                    <a:pt x="10023" y="4394"/>
                    <a:pt x="10713" y="3975"/>
                  </a:cubicBezTo>
                  <a:cubicBezTo>
                    <a:pt x="11048" y="3766"/>
                    <a:pt x="11404" y="3787"/>
                    <a:pt x="11780" y="3871"/>
                  </a:cubicBezTo>
                  <a:cubicBezTo>
                    <a:pt x="11885" y="3892"/>
                    <a:pt x="12011" y="4080"/>
                    <a:pt x="12031" y="4185"/>
                  </a:cubicBezTo>
                  <a:cubicBezTo>
                    <a:pt x="12073" y="4310"/>
                    <a:pt x="11969" y="4540"/>
                    <a:pt x="11885" y="4582"/>
                  </a:cubicBezTo>
                  <a:cubicBezTo>
                    <a:pt x="11257" y="4708"/>
                    <a:pt x="10881" y="5252"/>
                    <a:pt x="10295" y="5440"/>
                  </a:cubicBezTo>
                  <a:cubicBezTo>
                    <a:pt x="9709" y="5587"/>
                    <a:pt x="9144" y="5859"/>
                    <a:pt x="8558" y="6068"/>
                  </a:cubicBezTo>
                  <a:cubicBezTo>
                    <a:pt x="8328" y="6152"/>
                    <a:pt x="8098" y="6152"/>
                    <a:pt x="7826" y="6110"/>
                  </a:cubicBezTo>
                  <a:cubicBezTo>
                    <a:pt x="6529" y="6068"/>
                    <a:pt x="5231" y="5733"/>
                    <a:pt x="3976" y="5356"/>
                  </a:cubicBezTo>
                  <a:cubicBezTo>
                    <a:pt x="3955" y="5356"/>
                    <a:pt x="3934" y="5336"/>
                    <a:pt x="3913" y="5336"/>
                  </a:cubicBezTo>
                  <a:cubicBezTo>
                    <a:pt x="2867" y="4729"/>
                    <a:pt x="1758" y="4185"/>
                    <a:pt x="942" y="3243"/>
                  </a:cubicBezTo>
                  <a:cubicBezTo>
                    <a:pt x="461" y="2636"/>
                    <a:pt x="0" y="1967"/>
                    <a:pt x="168" y="1088"/>
                  </a:cubicBezTo>
                  <a:cubicBezTo>
                    <a:pt x="272" y="649"/>
                    <a:pt x="440" y="251"/>
                    <a:pt x="8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8" name="Google Shape;1138;p53"/>
            <p:cNvSpPr/>
            <p:nvPr/>
          </p:nvSpPr>
          <p:spPr>
            <a:xfrm flipH="1">
              <a:off x="6511375" y="3285600"/>
              <a:ext cx="52850" cy="48675"/>
            </a:xfrm>
            <a:custGeom>
              <a:avLst/>
              <a:gdLst/>
              <a:ahLst/>
              <a:cxnLst/>
              <a:rect l="l" t="t" r="r" b="b"/>
              <a:pathLst>
                <a:path w="2114" h="1947" extrusionOk="0">
                  <a:moveTo>
                    <a:pt x="2114" y="817"/>
                  </a:moveTo>
                  <a:cubicBezTo>
                    <a:pt x="2114" y="1549"/>
                    <a:pt x="1696" y="1946"/>
                    <a:pt x="963" y="1905"/>
                  </a:cubicBezTo>
                  <a:cubicBezTo>
                    <a:pt x="294" y="1842"/>
                    <a:pt x="1" y="1256"/>
                    <a:pt x="335" y="649"/>
                  </a:cubicBezTo>
                  <a:cubicBezTo>
                    <a:pt x="587" y="231"/>
                    <a:pt x="1110" y="1"/>
                    <a:pt x="1570" y="105"/>
                  </a:cubicBezTo>
                  <a:cubicBezTo>
                    <a:pt x="1988" y="231"/>
                    <a:pt x="2114" y="419"/>
                    <a:pt x="2114"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9" name="Google Shape;1139;p53"/>
            <p:cNvSpPr/>
            <p:nvPr/>
          </p:nvSpPr>
          <p:spPr>
            <a:xfrm flipH="1">
              <a:off x="6192800" y="3356750"/>
              <a:ext cx="45525" cy="53375"/>
            </a:xfrm>
            <a:custGeom>
              <a:avLst/>
              <a:gdLst/>
              <a:ahLst/>
              <a:cxnLst/>
              <a:rect l="l" t="t" r="r" b="b"/>
              <a:pathLst>
                <a:path w="1821" h="2135" extrusionOk="0">
                  <a:moveTo>
                    <a:pt x="1779" y="1088"/>
                  </a:moveTo>
                  <a:cubicBezTo>
                    <a:pt x="1779" y="1130"/>
                    <a:pt x="1779" y="1193"/>
                    <a:pt x="1737" y="1297"/>
                  </a:cubicBezTo>
                  <a:cubicBezTo>
                    <a:pt x="1653" y="1904"/>
                    <a:pt x="1109" y="2134"/>
                    <a:pt x="586" y="1820"/>
                  </a:cubicBezTo>
                  <a:cubicBezTo>
                    <a:pt x="126" y="1507"/>
                    <a:pt x="0" y="732"/>
                    <a:pt x="335" y="293"/>
                  </a:cubicBezTo>
                  <a:cubicBezTo>
                    <a:pt x="419" y="188"/>
                    <a:pt x="565" y="84"/>
                    <a:pt x="691" y="84"/>
                  </a:cubicBezTo>
                  <a:cubicBezTo>
                    <a:pt x="1569" y="0"/>
                    <a:pt x="1820" y="335"/>
                    <a:pt x="1779" y="108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298"/>
    </mc:Choice>
    <mc:Fallback xmlns="">
      <p:transition spd="slow" advTm="242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heckerboard(across)">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p:nvPr>
        </p:nvSpPr>
        <p:spPr>
          <a:xfrm>
            <a:off x="911013" y="350521"/>
            <a:ext cx="8602857" cy="1131993"/>
          </a:xfrm>
          <a:prstGeom prst="rect">
            <a:avLst/>
          </a:prstGeom>
        </p:spPr>
        <p:style>
          <a:lnRef idx="1">
            <a:schemeClr val="dk1"/>
          </a:lnRef>
          <a:fillRef idx="2">
            <a:schemeClr val="dk1"/>
          </a:fillRef>
          <a:effectRef idx="1">
            <a:schemeClr val="dk1"/>
          </a:effectRef>
          <a:fontRef idx="minor">
            <a:schemeClr val="dk1"/>
          </a:fontRef>
        </p:style>
        <p:txBody>
          <a:bodyPr spcFirstLastPara="1" wrap="square" lIns="121900" tIns="121900" rIns="121900" bIns="121900" anchor="ctr" anchorCtr="0">
            <a:noAutofit/>
          </a:bodyPr>
          <a:lstStyle/>
          <a:p>
            <a:r>
              <a:rPr lang="en-US" altLang="en-GB" sz="5400" dirty="0"/>
              <a:t>NHẬN XÉT (S</a:t>
            </a:r>
            <a:r>
              <a:rPr lang="vi-VN" altLang="en-US" sz="5400" dirty="0"/>
              <a:t>G</a:t>
            </a:r>
            <a:r>
              <a:rPr lang="en-US" altLang="en-GB" sz="5400" dirty="0"/>
              <a:t>K/123)</a:t>
            </a:r>
          </a:p>
        </p:txBody>
      </p:sp>
      <p:sp>
        <p:nvSpPr>
          <p:cNvPr id="360" name="Google Shape;360;p37"/>
          <p:cNvSpPr txBox="1">
            <a:spLocks noGrp="1"/>
          </p:cNvSpPr>
          <p:nvPr>
            <p:ph type="subTitle" idx="1"/>
          </p:nvPr>
        </p:nvSpPr>
        <p:spPr>
          <a:xfrm>
            <a:off x="3541607" y="1714500"/>
            <a:ext cx="8215207" cy="2585720"/>
          </a:xfrm>
          <a:prstGeom prst="rect">
            <a:avLst/>
          </a:prstGeom>
        </p:spPr>
        <p:txBody>
          <a:bodyPr spcFirstLastPara="1" wrap="square" lIns="121900" tIns="121900" rIns="121900" bIns="121900" anchor="t" anchorCtr="0">
            <a:noAutofit/>
          </a:bodyPr>
          <a:lstStyle/>
          <a:p>
            <a:pPr algn="l" fontAlgn="auto">
              <a:lnSpc>
                <a:spcPct val="100000"/>
              </a:lnSpc>
            </a:pP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2. Trong các câu dưới đây, ý nghĩa mức độ được thể hiện bằng những cách nào?</a:t>
            </a:r>
            <a:endPar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endParaRPr>
          </a:p>
        </p:txBody>
      </p:sp>
      <p:grpSp>
        <p:nvGrpSpPr>
          <p:cNvPr id="361" name="Google Shape;361;p37"/>
          <p:cNvGrpSpPr/>
          <p:nvPr/>
        </p:nvGrpSpPr>
        <p:grpSpPr>
          <a:xfrm flipH="1">
            <a:off x="310727" y="2938780"/>
            <a:ext cx="3999653" cy="3354493"/>
            <a:chOff x="-2314175" y="910675"/>
            <a:chExt cx="2012875" cy="1733025"/>
          </a:xfrm>
        </p:grpSpPr>
        <p:sp>
          <p:nvSpPr>
            <p:cNvPr id="362" name="Google Shape;362;p37"/>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363;p37"/>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364;p37"/>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365;p37"/>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366;p37"/>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367;p37"/>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368;p37"/>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369;p37"/>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370;p37"/>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371;p37"/>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372;p37"/>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373;p37"/>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374;p37"/>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375;p37"/>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376;p37"/>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377;p37"/>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378;p37"/>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379;p37"/>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0" name="Google Shape;380;p37"/>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1" name="Google Shape;381;p37"/>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82;p37"/>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83;p37"/>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84;p37"/>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385" name="Google Shape;385;p37"/>
          <p:cNvSpPr/>
          <p:nvPr/>
        </p:nvSpPr>
        <p:spPr>
          <a:xfrm flipH="1">
            <a:off x="964487" y="6247659"/>
            <a:ext cx="370819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panose="020B0604020202020204"/>
                <a:cs typeface="Arial" panose="020B0604020202020204"/>
                <a:sym typeface="Arial" panose="020B0604020202020204"/>
              </a:rPr>
              <a:t> </a:t>
            </a:r>
            <a:endParaRPr sz="1867" kern="0">
              <a:solidFill>
                <a:srgbClr val="000000"/>
              </a:solidFill>
              <a:latin typeface="Arial" panose="020B0604020202020204"/>
              <a:cs typeface="Arial" panose="020B0604020202020204"/>
              <a:sym typeface="Arial" panose="020B0604020202020204"/>
            </a:endParaRPr>
          </a:p>
        </p:txBody>
      </p:sp>
    </p:spTree>
  </p:cSld>
  <p:clrMapOvr>
    <a:masterClrMapping/>
  </p:clrMapOvr>
  <mc:AlternateContent xmlns:mc="http://schemas.openxmlformats.org/markup-compatibility/2006" xmlns:p14="http://schemas.microsoft.com/office/powerpoint/2010/main">
    <mc:Choice Requires="p14">
      <p:transition spd="slow" p14:dur="2000" advTm="8771"/>
    </mc:Choice>
    <mc:Fallback xmlns="">
      <p:transition spd="slow" advTm="877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97"/>
          <p:cNvSpPr txBox="1"/>
          <p:nvPr/>
        </p:nvSpPr>
        <p:spPr>
          <a:xfrm>
            <a:off x="4848013" y="260774"/>
            <a:ext cx="7792720" cy="1693333"/>
          </a:xfrm>
          <a:prstGeom prst="rect">
            <a:avLst/>
          </a:prstGeom>
          <a:noFill/>
        </p:spPr>
        <p:txBody>
          <a:bodyPr wrap="square" lIns="137299" tIns="0" rIns="137299" bIns="0" rtlCol="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Ý nghĩa mức độ được thể hiện bằng cách thêm từ </a:t>
            </a:r>
            <a:r>
              <a:rPr lang="en-US" altLang="zh-CN" sz="3733" b="1" i="1" dirty="0">
                <a:gradFill>
                  <a:gsLst>
                    <a:gs pos="0">
                      <a:srgbClr val="14CD68"/>
                    </a:gs>
                    <a:gs pos="100000">
                      <a:srgbClr val="0B6E38"/>
                    </a:gs>
                  </a:gsLst>
                  <a:lin scaled="0"/>
                </a:gradFill>
                <a:latin typeface="Times New Roman" panose="02020603050405020304" charset="0"/>
                <a:ea typeface="Arial" panose="020B0604020202020204" pitchFamily="34" charset="0"/>
                <a:cs typeface="Times New Roman" panose="02020603050405020304" charset="0"/>
                <a:sym typeface="Arial" panose="020B0604020202020204"/>
              </a:rPr>
              <a:t>rất</a:t>
            </a: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 vào trước tính từ</a:t>
            </a:r>
            <a:r>
              <a:rPr lang="en-US" altLang="zh-CN" sz="3733" b="1" dirty="0">
                <a:solidFill>
                  <a:srgbClr val="EEEEEE">
                    <a:lumMod val="50000"/>
                  </a:srgbClr>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b="1" dirty="0">
                <a:ln w="12700">
                  <a:solidFill>
                    <a:srgbClr val="FB6A2E">
                      <a:lumMod val="50000"/>
                    </a:srgbClr>
                  </a:solidFill>
                  <a:prstDash val="solid"/>
                </a:ln>
                <a:pattFill prst="narHorz">
                  <a:fgClr>
                    <a:srgbClr val="FB6A2E"/>
                  </a:fgClr>
                  <a:bgClr>
                    <a:srgbClr val="FB6A2E">
                      <a:lumMod val="40000"/>
                      <a:lumOff val="60000"/>
                    </a:srgbClr>
                  </a:bgClr>
                </a:patt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trắng</a:t>
            </a: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a:t>
            </a:r>
            <a:r>
              <a:rPr lang="en-US" altLang="zh-CN" sz="3200"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	</a:t>
            </a:r>
          </a:p>
        </p:txBody>
      </p:sp>
      <p:sp>
        <p:nvSpPr>
          <p:cNvPr id="24" name="文本框 23"/>
          <p:cNvSpPr txBox="1"/>
          <p:nvPr/>
        </p:nvSpPr>
        <p:spPr>
          <a:xfrm>
            <a:off x="-131233" y="1954107"/>
            <a:ext cx="5328073" cy="1011767"/>
          </a:xfrm>
          <a:prstGeom prst="rect">
            <a:avLst/>
          </a:prstGeom>
          <a:noFill/>
        </p:spPr>
        <p:txBody>
          <a:bodyPr wrap="square" rtlCol="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b) Tờ giấy này trắng hơn.</a:t>
            </a:r>
          </a:p>
        </p:txBody>
      </p:sp>
      <p:sp>
        <p:nvSpPr>
          <p:cNvPr id="25" name="TextBox 97"/>
          <p:cNvSpPr txBox="1"/>
          <p:nvPr/>
        </p:nvSpPr>
        <p:spPr>
          <a:xfrm>
            <a:off x="4878493" y="1700954"/>
            <a:ext cx="7846907" cy="2031153"/>
          </a:xfrm>
          <a:prstGeom prst="rect">
            <a:avLst/>
          </a:prstGeom>
          <a:noFill/>
        </p:spPr>
        <p:txBody>
          <a:bodyPr wrap="square" lIns="137299" tIns="0" rIns="137299" bIns="0" rtlCol="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Ý nghĩa mức độ được thể hiện bằng cách tạo ra phép so sánh với từ </a:t>
            </a:r>
            <a:r>
              <a:rPr lang="en-US" altLang="zh-CN" sz="3733" b="1" i="1" dirty="0">
                <a:gradFill>
                  <a:gsLst>
                    <a:gs pos="0">
                      <a:srgbClr val="14CD68"/>
                    </a:gs>
                    <a:gs pos="100000">
                      <a:srgbClr val="0B6E38"/>
                    </a:gs>
                  </a:gsLst>
                  <a:lin scaled="0"/>
                </a:gradFill>
                <a:latin typeface="Times New Roman" panose="02020603050405020304" charset="0"/>
                <a:ea typeface="Arial" panose="020B0604020202020204" pitchFamily="34" charset="0"/>
                <a:cs typeface="Times New Roman" panose="02020603050405020304" charset="0"/>
                <a:sym typeface="Arial" panose="020B0604020202020204"/>
              </a:rPr>
              <a:t>hơn</a:t>
            </a: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b="1" dirty="0">
                <a:ln w="12700">
                  <a:solidFill>
                    <a:srgbClr val="FB6A2E">
                      <a:lumMod val="50000"/>
                    </a:srgbClr>
                  </a:solidFill>
                  <a:prstDash val="solid"/>
                </a:ln>
                <a:pattFill prst="narHorz">
                  <a:fgClr>
                    <a:srgbClr val="FB6A2E"/>
                  </a:fgClr>
                  <a:bgClr>
                    <a:srgbClr val="FB6A2E">
                      <a:lumMod val="40000"/>
                      <a:lumOff val="60000"/>
                    </a:srgbClr>
                  </a:bgClr>
                </a:patt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trắng hơn</a:t>
            </a: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a:t>
            </a:r>
          </a:p>
        </p:txBody>
      </p:sp>
      <p:sp>
        <p:nvSpPr>
          <p:cNvPr id="26" name="文本框 27"/>
          <p:cNvSpPr txBox="1"/>
          <p:nvPr/>
        </p:nvSpPr>
        <p:spPr>
          <a:xfrm>
            <a:off x="47414" y="3812540"/>
            <a:ext cx="5045287" cy="1034627"/>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lnSpc>
                <a:spcPct val="150000"/>
              </a:lnSpc>
            </a:pPr>
            <a:r>
              <a:rPr lang="en-US" altLang="zh-CN" sz="3733">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c) Tờ giấy này trắng nhất.</a:t>
            </a:r>
          </a:p>
        </p:txBody>
      </p:sp>
      <p:sp>
        <p:nvSpPr>
          <p:cNvPr id="27" name="TextBox 97"/>
          <p:cNvSpPr txBox="1"/>
          <p:nvPr/>
        </p:nvSpPr>
        <p:spPr>
          <a:xfrm>
            <a:off x="5039360" y="4196927"/>
            <a:ext cx="7084907" cy="1318260"/>
          </a:xfrm>
          <a:prstGeom prst="rect">
            <a:avLst/>
          </a:prstGeom>
          <a:noFill/>
        </p:spPr>
        <p:txBody>
          <a:bodyPr wrap="square" lIns="137299" tIns="0" rIns="137299" bIns="0" rtlCol="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Ý nghĩa mức độ được thể hiện bằng cách tạo ra phép so sánh với từ </a:t>
            </a:r>
            <a:r>
              <a:rPr lang="en-US" altLang="zh-CN" sz="3733" b="1" i="1" dirty="0">
                <a:gradFill>
                  <a:gsLst>
                    <a:gs pos="0">
                      <a:srgbClr val="14CD68"/>
                    </a:gs>
                    <a:gs pos="100000">
                      <a:srgbClr val="0B6E38"/>
                    </a:gs>
                  </a:gsLst>
                  <a:lin scaled="0"/>
                </a:gradFill>
                <a:latin typeface="Times New Roman" panose="02020603050405020304" charset="0"/>
                <a:ea typeface="Arial" panose="020B0604020202020204" pitchFamily="34" charset="0"/>
                <a:cs typeface="Times New Roman" panose="02020603050405020304" charset="0"/>
                <a:sym typeface="Arial" panose="020B0604020202020204"/>
              </a:rPr>
              <a:t>nhất</a:t>
            </a: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        </a:t>
            </a:r>
            <a:r>
              <a:rPr lang="en-US" altLang="zh-CN" sz="3733" b="1" dirty="0">
                <a:ln w="12700">
                  <a:solidFill>
                    <a:srgbClr val="FB6A2E">
                      <a:lumMod val="50000"/>
                    </a:srgbClr>
                  </a:solidFill>
                  <a:prstDash val="solid"/>
                </a:ln>
                <a:pattFill prst="narHorz">
                  <a:fgClr>
                    <a:srgbClr val="FB6A2E"/>
                  </a:fgClr>
                  <a:bgClr>
                    <a:srgbClr val="FB6A2E">
                      <a:lumMod val="40000"/>
                      <a:lumOff val="60000"/>
                    </a:srgbClr>
                  </a:bgClr>
                </a:patt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Arial" panose="020B0604020202020204"/>
              </a:rPr>
              <a:t>trắng nhất</a:t>
            </a:r>
            <a:r>
              <a:rPr lang="en-US" altLang="zh-CN" sz="3733" dirty="0">
                <a:solidFill>
                  <a:srgbClr val="000000"/>
                </a:solidFill>
                <a:latin typeface="Times New Roman" panose="02020603050405020304" charset="0"/>
                <a:ea typeface="Arial" panose="020B0604020202020204" pitchFamily="34" charset="0"/>
                <a:cs typeface="Times New Roman" panose="02020603050405020304" charset="0"/>
                <a:sym typeface="Arial" panose="020B0604020202020204"/>
              </a:rPr>
              <a:t>.</a:t>
            </a:r>
          </a:p>
        </p:txBody>
      </p:sp>
      <p:sp>
        <p:nvSpPr>
          <p:cNvPr id="29" name="Right Arrow 8"/>
          <p:cNvSpPr/>
          <p:nvPr/>
        </p:nvSpPr>
        <p:spPr>
          <a:xfrm flipV="1">
            <a:off x="6768254" y="5157047"/>
            <a:ext cx="616373" cy="143933"/>
          </a:xfrm>
          <a:prstGeom prst="rightArrow">
            <a:avLst>
              <a:gd name="adj1" fmla="val 50000"/>
              <a:gd name="adj2" fmla="val 149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3553">
                <a:solidFill>
                  <a:srgbClr val="C2F2FF"/>
                </a:solidFill>
                <a:latin typeface="Times New Roman" panose="02020603050405020304" charset="0"/>
                <a:cs typeface="Times New Roman" panose="02020603050405020304" charset="0"/>
                <a:sym typeface="Arial" panose="020B0604020202020204"/>
              </a:rPr>
              <a:t>    </a:t>
            </a:r>
          </a:p>
        </p:txBody>
      </p:sp>
      <p:sp>
        <p:nvSpPr>
          <p:cNvPr id="30" name="Right Arrow 10"/>
          <p:cNvSpPr/>
          <p:nvPr/>
        </p:nvSpPr>
        <p:spPr>
          <a:xfrm flipV="1">
            <a:off x="4367954" y="3429000"/>
            <a:ext cx="616373" cy="143933"/>
          </a:xfrm>
          <a:prstGeom prst="rightArrow">
            <a:avLst>
              <a:gd name="adj1" fmla="val 50000"/>
              <a:gd name="adj2" fmla="val 1496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3553">
                <a:solidFill>
                  <a:srgbClr val="C2F2FF"/>
                </a:solidFill>
                <a:latin typeface="Times New Roman" panose="02020603050405020304" charset="0"/>
                <a:cs typeface="Times New Roman" panose="02020603050405020304" charset="0"/>
                <a:sym typeface="Arial" panose="020B0604020202020204"/>
              </a:rPr>
              <a:t>    </a:t>
            </a:r>
          </a:p>
        </p:txBody>
      </p:sp>
      <p:sp>
        <p:nvSpPr>
          <p:cNvPr id="4" name="Text Box 3"/>
          <p:cNvSpPr txBox="1"/>
          <p:nvPr/>
        </p:nvSpPr>
        <p:spPr>
          <a:xfrm>
            <a:off x="47413" y="1"/>
            <a:ext cx="4831080" cy="850874"/>
          </a:xfrm>
          <a:prstGeom prst="rect">
            <a:avLst/>
          </a:prstGeom>
          <a:noFill/>
        </p:spPr>
        <p:txBody>
          <a:bodyPr wrap="square" rtlCol="0" anchor="t">
            <a:spAutoFit/>
          </a:bodyPr>
          <a:lstStyle/>
          <a:p>
            <a:pPr algn="ctr" defTabSz="1219170">
              <a:lnSpc>
                <a:spcPct val="150000"/>
              </a:lnSpc>
            </a:pPr>
            <a:r>
              <a:rPr lang="en-US" altLang="zh-CN" sz="3733">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mn-ea"/>
              </a:rPr>
              <a:t>a) Tờ giấy này rất trắng.</a:t>
            </a:r>
            <a:endParaRPr lang="en-US" altLang="zh-CN" sz="3733">
              <a:solidFill>
                <a:srgbClr val="000000">
                  <a:lumMod val="85000"/>
                  <a:lumOff val="15000"/>
                </a:srgbClr>
              </a:solidFill>
              <a:latin typeface="Times New Roman" panose="02020603050405020304" charset="0"/>
              <a:ea typeface="Arial" panose="020B0604020202020204" pitchFamily="34" charset="0"/>
              <a:cs typeface="Times New Roman" panose="02020603050405020304" charset="0"/>
              <a:sym typeface="Arial" panose="020B0604020202020204"/>
            </a:endParaRPr>
          </a:p>
        </p:txBody>
      </p:sp>
      <p:grpSp>
        <p:nvGrpSpPr>
          <p:cNvPr id="165" name="Google Shape;165;p33"/>
          <p:cNvGrpSpPr/>
          <p:nvPr/>
        </p:nvGrpSpPr>
        <p:grpSpPr>
          <a:xfrm>
            <a:off x="912707" y="5214621"/>
            <a:ext cx="1468967" cy="1037167"/>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4829"/>
    </mc:Choice>
    <mc:Fallback xmlns="">
      <p:transition spd="slow" advTm="748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heckerboard(across)">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heckerboard(across)">
                                      <p:cBhvr>
                                        <p:cTn id="24" dur="500"/>
                                        <p:tgtEl>
                                          <p:spTgt spid="25"/>
                                        </p:tgtEl>
                                      </p:cBhvr>
                                    </p:animEffect>
                                  </p:childTnLst>
                                </p:cTn>
                              </p:par>
                              <p:par>
                                <p:cTn id="25" presetID="5"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heckerboard(across)">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heckerboard(across)">
                                      <p:cBhvr>
                                        <p:cTn id="32" dur="500"/>
                                        <p:tgtEl>
                                          <p:spTgt spid="27"/>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checkerboard(across)">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9" grpId="0" bldLvl="0" animBg="1"/>
      <p:bldP spid="30"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97"/>
          <p:cNvSpPr txBox="1"/>
          <p:nvPr/>
        </p:nvSpPr>
        <p:spPr>
          <a:xfrm>
            <a:off x="611388" y="-188088"/>
            <a:ext cx="10983807" cy="4731173"/>
          </a:xfrm>
          <a:prstGeom prst="rect">
            <a:avLst/>
          </a:prstGeom>
          <a:noFill/>
        </p:spPr>
        <p:txBody>
          <a:bodyPr wrap="square" lIns="137299" tIns="0" rIns="137299" bIns="0" rtlCol="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buClr>
                <a:srgbClr val="000000"/>
              </a:buClr>
            </a:pPr>
            <a:r>
              <a:rPr lang="en-US" altLang="zh-CN" sz="6400"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mn-ea"/>
              </a:rPr>
              <a:t>Mức độ chỉ đặc điểm của tờ giấy được thể hiện bằng cách </a:t>
            </a:r>
            <a:r>
              <a:rPr lang="en-US" altLang="zh-CN" sz="6400" b="1" u="sng" dirty="0">
                <a:ln w="12700">
                  <a:solidFill>
                    <a:srgbClr val="FB6A2E">
                      <a:lumMod val="50000"/>
                    </a:srgbClr>
                  </a:solidFill>
                  <a:prstDash val="solid"/>
                </a:ln>
                <a:pattFill prst="narHorz">
                  <a:fgClr>
                    <a:srgbClr val="FB6A2E"/>
                  </a:fgClr>
                  <a:bgClr>
                    <a:srgbClr val="FB6A2E">
                      <a:lumMod val="40000"/>
                      <a:lumOff val="60000"/>
                    </a:srgbClr>
                  </a:bgClr>
                </a:patt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mn-ea"/>
              </a:rPr>
              <a:t>thêm từ</a:t>
            </a:r>
            <a:r>
              <a:rPr lang="en-US" altLang="zh-CN" sz="6400" b="1"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mn-ea"/>
              </a:rPr>
              <a:t> </a:t>
            </a:r>
            <a:r>
              <a:rPr lang="en-US" altLang="zh-CN" sz="6400" b="1" i="1"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mn-ea"/>
              </a:rPr>
              <a:t>rất</a:t>
            </a:r>
            <a:r>
              <a:rPr lang="en-US" altLang="zh-CN" sz="6400"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mn-ea"/>
              </a:rPr>
              <a:t> vào trước </a:t>
            </a:r>
            <a:r>
              <a:rPr lang="en-US" altLang="zh-CN" sz="6400" b="1" i="1"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mn-ea"/>
              </a:rPr>
              <a:t>tính từ trắng</a:t>
            </a:r>
            <a:r>
              <a:rPr lang="en-US" altLang="zh-CN" sz="6400"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mn-ea"/>
              </a:rPr>
              <a:t>, hoặc </a:t>
            </a:r>
            <a:r>
              <a:rPr lang="en-US" altLang="zh-CN" sz="6400" b="1" u="sng" dirty="0">
                <a:ln w="12700">
                  <a:solidFill>
                    <a:srgbClr val="FB6A2E">
                      <a:lumMod val="50000"/>
                    </a:srgbClr>
                  </a:solidFill>
                  <a:prstDash val="solid"/>
                </a:ln>
                <a:pattFill prst="narHorz">
                  <a:fgClr>
                    <a:srgbClr val="FB6A2E"/>
                  </a:fgClr>
                  <a:bgClr>
                    <a:srgbClr val="FB6A2E">
                      <a:lumMod val="40000"/>
                      <a:lumOff val="60000"/>
                    </a:srgbClr>
                  </a:bgClr>
                </a:pattFill>
                <a:effectLst>
                  <a:innerShdw blurRad="177800">
                    <a:srgbClr val="FB6A2E">
                      <a:lumMod val="50000"/>
                    </a:srgbClr>
                  </a:innerShdw>
                </a:effectLst>
                <a:latin typeface="Times New Roman" panose="02020603050405020304" charset="0"/>
                <a:ea typeface="Arial" panose="020B0604020202020204" pitchFamily="34" charset="0"/>
                <a:cs typeface="Times New Roman" panose="02020603050405020304" charset="0"/>
                <a:sym typeface="+mn-ea"/>
              </a:rPr>
              <a:t>tạo ra phép so sánh</a:t>
            </a:r>
            <a:r>
              <a:rPr lang="en-US" altLang="zh-CN" sz="6400" dirty="0">
                <a:gradFill>
                  <a:gsLst>
                    <a:gs pos="0">
                      <a:srgbClr val="012D86"/>
                    </a:gs>
                    <a:gs pos="100000">
                      <a:srgbClr val="0E2557"/>
                    </a:gs>
                  </a:gsLst>
                  <a:lin scaled="0"/>
                </a:gradFill>
                <a:latin typeface="Times New Roman" panose="02020603050405020304" charset="0"/>
                <a:ea typeface="Arial" panose="020B0604020202020204" pitchFamily="34" charset="0"/>
                <a:cs typeface="Times New Roman" panose="02020603050405020304" charset="0"/>
                <a:sym typeface="+mn-ea"/>
              </a:rPr>
              <a:t>.</a:t>
            </a:r>
          </a:p>
        </p:txBody>
      </p:sp>
      <p:grpSp>
        <p:nvGrpSpPr>
          <p:cNvPr id="1103" name="Google Shape;1103;p53"/>
          <p:cNvGrpSpPr/>
          <p:nvPr/>
        </p:nvGrpSpPr>
        <p:grpSpPr>
          <a:xfrm>
            <a:off x="331047" y="4442460"/>
            <a:ext cx="2129367" cy="1916853"/>
            <a:chOff x="5706850" y="2677775"/>
            <a:chExt cx="1827700" cy="1703725"/>
          </a:xfrm>
        </p:grpSpPr>
        <p:sp>
          <p:nvSpPr>
            <p:cNvPr id="1104" name="Google Shape;1104;p53"/>
            <p:cNvSpPr/>
            <p:nvPr/>
          </p:nvSpPr>
          <p:spPr>
            <a:xfrm flipH="1">
              <a:off x="5735625" y="3832650"/>
              <a:ext cx="1198425" cy="480875"/>
            </a:xfrm>
            <a:custGeom>
              <a:avLst/>
              <a:gdLst/>
              <a:ahLst/>
              <a:cxnLst/>
              <a:rect l="l" t="t" r="r" b="b"/>
              <a:pathLst>
                <a:path w="47937" h="19235" extrusionOk="0">
                  <a:moveTo>
                    <a:pt x="27556" y="0"/>
                  </a:moveTo>
                  <a:cubicBezTo>
                    <a:pt x="26512" y="0"/>
                    <a:pt x="25466" y="44"/>
                    <a:pt x="24419" y="67"/>
                  </a:cubicBezTo>
                  <a:cubicBezTo>
                    <a:pt x="24377" y="67"/>
                    <a:pt x="24293" y="109"/>
                    <a:pt x="24230" y="109"/>
                  </a:cubicBezTo>
                  <a:cubicBezTo>
                    <a:pt x="22849" y="256"/>
                    <a:pt x="21447" y="423"/>
                    <a:pt x="20046" y="549"/>
                  </a:cubicBezTo>
                  <a:cubicBezTo>
                    <a:pt x="18372" y="716"/>
                    <a:pt x="16698" y="862"/>
                    <a:pt x="15024" y="988"/>
                  </a:cubicBezTo>
                  <a:cubicBezTo>
                    <a:pt x="14662" y="1040"/>
                    <a:pt x="14287" y="1077"/>
                    <a:pt x="13908" y="1077"/>
                  </a:cubicBezTo>
                  <a:cubicBezTo>
                    <a:pt x="13827" y="1077"/>
                    <a:pt x="13745" y="1075"/>
                    <a:pt x="13664" y="1072"/>
                  </a:cubicBezTo>
                  <a:cubicBezTo>
                    <a:pt x="13418" y="1062"/>
                    <a:pt x="13172" y="1058"/>
                    <a:pt x="12927" y="1058"/>
                  </a:cubicBezTo>
                  <a:cubicBezTo>
                    <a:pt x="10976" y="1058"/>
                    <a:pt x="9029" y="1335"/>
                    <a:pt x="7115" y="1595"/>
                  </a:cubicBezTo>
                  <a:cubicBezTo>
                    <a:pt x="5859" y="1783"/>
                    <a:pt x="4604" y="2076"/>
                    <a:pt x="3307" y="2223"/>
                  </a:cubicBezTo>
                  <a:cubicBezTo>
                    <a:pt x="2302" y="2348"/>
                    <a:pt x="1361" y="2620"/>
                    <a:pt x="440" y="3039"/>
                  </a:cubicBezTo>
                  <a:cubicBezTo>
                    <a:pt x="273" y="3122"/>
                    <a:pt x="147" y="3227"/>
                    <a:pt x="1" y="3290"/>
                  </a:cubicBezTo>
                  <a:cubicBezTo>
                    <a:pt x="461" y="4399"/>
                    <a:pt x="900" y="5424"/>
                    <a:pt x="1382" y="6470"/>
                  </a:cubicBezTo>
                  <a:cubicBezTo>
                    <a:pt x="1465" y="6637"/>
                    <a:pt x="1528" y="6847"/>
                    <a:pt x="1612" y="7056"/>
                  </a:cubicBezTo>
                  <a:cubicBezTo>
                    <a:pt x="2344" y="9316"/>
                    <a:pt x="3056" y="11575"/>
                    <a:pt x="3976" y="13793"/>
                  </a:cubicBezTo>
                  <a:cubicBezTo>
                    <a:pt x="4081" y="14023"/>
                    <a:pt x="4123" y="14254"/>
                    <a:pt x="4185" y="14484"/>
                  </a:cubicBezTo>
                  <a:cubicBezTo>
                    <a:pt x="4353" y="15070"/>
                    <a:pt x="4541" y="15676"/>
                    <a:pt x="4729" y="16241"/>
                  </a:cubicBezTo>
                  <a:cubicBezTo>
                    <a:pt x="5043" y="17162"/>
                    <a:pt x="5378" y="18083"/>
                    <a:pt x="5755" y="19066"/>
                  </a:cubicBezTo>
                  <a:cubicBezTo>
                    <a:pt x="6219" y="19136"/>
                    <a:pt x="6673" y="19235"/>
                    <a:pt x="7118" y="19235"/>
                  </a:cubicBezTo>
                  <a:cubicBezTo>
                    <a:pt x="7336" y="19235"/>
                    <a:pt x="7551" y="19211"/>
                    <a:pt x="7763" y="19150"/>
                  </a:cubicBezTo>
                  <a:cubicBezTo>
                    <a:pt x="7853" y="19123"/>
                    <a:pt x="7943" y="19115"/>
                    <a:pt x="8032" y="19115"/>
                  </a:cubicBezTo>
                  <a:cubicBezTo>
                    <a:pt x="8152" y="19115"/>
                    <a:pt x="8272" y="19129"/>
                    <a:pt x="8391" y="19129"/>
                  </a:cubicBezTo>
                  <a:lnTo>
                    <a:pt x="11320" y="19129"/>
                  </a:lnTo>
                  <a:cubicBezTo>
                    <a:pt x="11509" y="19129"/>
                    <a:pt x="11676" y="19087"/>
                    <a:pt x="11864" y="19066"/>
                  </a:cubicBezTo>
                  <a:cubicBezTo>
                    <a:pt x="12869" y="18961"/>
                    <a:pt x="13873" y="18836"/>
                    <a:pt x="14877" y="18773"/>
                  </a:cubicBezTo>
                  <a:cubicBezTo>
                    <a:pt x="18246" y="18522"/>
                    <a:pt x="21615" y="18292"/>
                    <a:pt x="25004" y="18020"/>
                  </a:cubicBezTo>
                  <a:cubicBezTo>
                    <a:pt x="27620" y="17811"/>
                    <a:pt x="30235" y="17518"/>
                    <a:pt x="32788" y="16953"/>
                  </a:cubicBezTo>
                  <a:cubicBezTo>
                    <a:pt x="33156" y="16875"/>
                    <a:pt x="33523" y="16762"/>
                    <a:pt x="33875" y="16762"/>
                  </a:cubicBezTo>
                  <a:cubicBezTo>
                    <a:pt x="33903" y="16762"/>
                    <a:pt x="33931" y="16763"/>
                    <a:pt x="33960" y="16764"/>
                  </a:cubicBezTo>
                  <a:cubicBezTo>
                    <a:pt x="34100" y="16775"/>
                    <a:pt x="34239" y="16780"/>
                    <a:pt x="34377" y="16780"/>
                  </a:cubicBezTo>
                  <a:cubicBezTo>
                    <a:pt x="35354" y="16780"/>
                    <a:pt x="36286" y="16535"/>
                    <a:pt x="37203" y="16241"/>
                  </a:cubicBezTo>
                  <a:cubicBezTo>
                    <a:pt x="38124" y="15948"/>
                    <a:pt x="39044" y="15823"/>
                    <a:pt x="39965" y="15739"/>
                  </a:cubicBezTo>
                  <a:cubicBezTo>
                    <a:pt x="40195" y="15718"/>
                    <a:pt x="40446" y="15697"/>
                    <a:pt x="40655" y="15593"/>
                  </a:cubicBezTo>
                  <a:cubicBezTo>
                    <a:pt x="40922" y="15468"/>
                    <a:pt x="41188" y="15374"/>
                    <a:pt x="41480" y="15374"/>
                  </a:cubicBezTo>
                  <a:cubicBezTo>
                    <a:pt x="41532" y="15374"/>
                    <a:pt x="41585" y="15377"/>
                    <a:pt x="41639" y="15383"/>
                  </a:cubicBezTo>
                  <a:cubicBezTo>
                    <a:pt x="41848" y="15383"/>
                    <a:pt x="42057" y="15300"/>
                    <a:pt x="42225" y="15237"/>
                  </a:cubicBezTo>
                  <a:cubicBezTo>
                    <a:pt x="42476" y="15174"/>
                    <a:pt x="42706" y="15091"/>
                    <a:pt x="42936" y="15049"/>
                  </a:cubicBezTo>
                  <a:cubicBezTo>
                    <a:pt x="43668" y="14860"/>
                    <a:pt x="44401" y="14672"/>
                    <a:pt x="45133" y="14463"/>
                  </a:cubicBezTo>
                  <a:cubicBezTo>
                    <a:pt x="45886" y="14233"/>
                    <a:pt x="46598" y="13877"/>
                    <a:pt x="47414" y="13814"/>
                  </a:cubicBezTo>
                  <a:cubicBezTo>
                    <a:pt x="47832" y="13751"/>
                    <a:pt x="47937" y="13417"/>
                    <a:pt x="47748" y="13103"/>
                  </a:cubicBezTo>
                  <a:cubicBezTo>
                    <a:pt x="47518" y="12705"/>
                    <a:pt x="47246" y="12350"/>
                    <a:pt x="46974" y="11973"/>
                  </a:cubicBezTo>
                  <a:cubicBezTo>
                    <a:pt x="46828" y="11826"/>
                    <a:pt x="46681" y="11638"/>
                    <a:pt x="46493" y="11554"/>
                  </a:cubicBezTo>
                  <a:cubicBezTo>
                    <a:pt x="45886" y="11241"/>
                    <a:pt x="45405" y="10822"/>
                    <a:pt x="44945" y="10299"/>
                  </a:cubicBezTo>
                  <a:cubicBezTo>
                    <a:pt x="44714" y="10027"/>
                    <a:pt x="44401" y="9818"/>
                    <a:pt x="44150" y="9567"/>
                  </a:cubicBezTo>
                  <a:cubicBezTo>
                    <a:pt x="43857" y="9316"/>
                    <a:pt x="43522" y="9085"/>
                    <a:pt x="43250" y="8772"/>
                  </a:cubicBezTo>
                  <a:cubicBezTo>
                    <a:pt x="42078" y="7412"/>
                    <a:pt x="40697" y="6219"/>
                    <a:pt x="39609" y="4796"/>
                  </a:cubicBezTo>
                  <a:cubicBezTo>
                    <a:pt x="39504" y="4629"/>
                    <a:pt x="39358" y="4524"/>
                    <a:pt x="39232" y="4399"/>
                  </a:cubicBezTo>
                  <a:cubicBezTo>
                    <a:pt x="38668" y="3813"/>
                    <a:pt x="38103" y="3269"/>
                    <a:pt x="37559" y="2704"/>
                  </a:cubicBezTo>
                  <a:cubicBezTo>
                    <a:pt x="37370" y="2515"/>
                    <a:pt x="37203" y="2327"/>
                    <a:pt x="37036" y="2181"/>
                  </a:cubicBezTo>
                  <a:cubicBezTo>
                    <a:pt x="36366" y="1658"/>
                    <a:pt x="35738" y="1051"/>
                    <a:pt x="35173" y="423"/>
                  </a:cubicBezTo>
                  <a:cubicBezTo>
                    <a:pt x="34901" y="130"/>
                    <a:pt x="34650" y="26"/>
                    <a:pt x="34274" y="26"/>
                  </a:cubicBezTo>
                  <a:cubicBezTo>
                    <a:pt x="33332" y="46"/>
                    <a:pt x="32390" y="46"/>
                    <a:pt x="31449" y="109"/>
                  </a:cubicBezTo>
                  <a:cubicBezTo>
                    <a:pt x="31208" y="120"/>
                    <a:pt x="30968" y="125"/>
                    <a:pt x="30724" y="125"/>
                  </a:cubicBezTo>
                  <a:cubicBezTo>
                    <a:pt x="30481" y="125"/>
                    <a:pt x="30235" y="120"/>
                    <a:pt x="29984" y="109"/>
                  </a:cubicBezTo>
                  <a:cubicBezTo>
                    <a:pt x="29178" y="27"/>
                    <a:pt x="28368" y="0"/>
                    <a:pt x="275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5" name="Google Shape;1105;p53"/>
            <p:cNvSpPr/>
            <p:nvPr/>
          </p:nvSpPr>
          <p:spPr>
            <a:xfrm flipH="1">
              <a:off x="6206400" y="3959875"/>
              <a:ext cx="412225" cy="223900"/>
            </a:xfrm>
            <a:custGeom>
              <a:avLst/>
              <a:gdLst/>
              <a:ahLst/>
              <a:cxnLst/>
              <a:rect l="l" t="t" r="r" b="b"/>
              <a:pathLst>
                <a:path w="16489" h="8956" extrusionOk="0">
                  <a:moveTo>
                    <a:pt x="16279" y="3013"/>
                  </a:moveTo>
                  <a:cubicBezTo>
                    <a:pt x="16112" y="2239"/>
                    <a:pt x="15463" y="1632"/>
                    <a:pt x="14626" y="1925"/>
                  </a:cubicBezTo>
                  <a:cubicBezTo>
                    <a:pt x="13999" y="2134"/>
                    <a:pt x="13434" y="2406"/>
                    <a:pt x="12869" y="2783"/>
                  </a:cubicBezTo>
                  <a:cubicBezTo>
                    <a:pt x="12827" y="2574"/>
                    <a:pt x="12722" y="2385"/>
                    <a:pt x="12534" y="2197"/>
                  </a:cubicBezTo>
                  <a:cubicBezTo>
                    <a:pt x="11781" y="1444"/>
                    <a:pt x="10609" y="2176"/>
                    <a:pt x="9793" y="2699"/>
                  </a:cubicBezTo>
                  <a:cubicBezTo>
                    <a:pt x="9981" y="2281"/>
                    <a:pt x="10086" y="1862"/>
                    <a:pt x="10002" y="1444"/>
                  </a:cubicBezTo>
                  <a:cubicBezTo>
                    <a:pt x="9730" y="0"/>
                    <a:pt x="8412" y="314"/>
                    <a:pt x="6947" y="1130"/>
                  </a:cubicBezTo>
                  <a:cubicBezTo>
                    <a:pt x="7010" y="670"/>
                    <a:pt x="6654" y="251"/>
                    <a:pt x="6173" y="209"/>
                  </a:cubicBezTo>
                  <a:cubicBezTo>
                    <a:pt x="5483" y="188"/>
                    <a:pt x="4813" y="523"/>
                    <a:pt x="4227" y="900"/>
                  </a:cubicBezTo>
                  <a:lnTo>
                    <a:pt x="4164" y="900"/>
                  </a:lnTo>
                  <a:cubicBezTo>
                    <a:pt x="3453" y="1109"/>
                    <a:pt x="2763" y="1569"/>
                    <a:pt x="2135" y="1967"/>
                  </a:cubicBezTo>
                  <a:cubicBezTo>
                    <a:pt x="1528" y="2364"/>
                    <a:pt x="607" y="2783"/>
                    <a:pt x="294" y="3494"/>
                  </a:cubicBezTo>
                  <a:cubicBezTo>
                    <a:pt x="1" y="4143"/>
                    <a:pt x="607" y="4875"/>
                    <a:pt x="1319" y="4499"/>
                  </a:cubicBezTo>
                  <a:cubicBezTo>
                    <a:pt x="1821" y="4248"/>
                    <a:pt x="2260" y="3934"/>
                    <a:pt x="2700" y="3620"/>
                  </a:cubicBezTo>
                  <a:cubicBezTo>
                    <a:pt x="2407" y="3934"/>
                    <a:pt x="2135" y="4248"/>
                    <a:pt x="1988" y="4582"/>
                  </a:cubicBezTo>
                  <a:cubicBezTo>
                    <a:pt x="1716" y="5210"/>
                    <a:pt x="2177" y="6214"/>
                    <a:pt x="3014" y="5921"/>
                  </a:cubicBezTo>
                  <a:cubicBezTo>
                    <a:pt x="4164" y="5503"/>
                    <a:pt x="5127" y="4603"/>
                    <a:pt x="6110" y="3871"/>
                  </a:cubicBezTo>
                  <a:cubicBezTo>
                    <a:pt x="6592" y="3515"/>
                    <a:pt x="7115" y="3180"/>
                    <a:pt x="7617" y="2825"/>
                  </a:cubicBezTo>
                  <a:cubicBezTo>
                    <a:pt x="7429" y="3118"/>
                    <a:pt x="7219" y="3390"/>
                    <a:pt x="7052" y="3683"/>
                  </a:cubicBezTo>
                  <a:cubicBezTo>
                    <a:pt x="6341" y="4729"/>
                    <a:pt x="5650" y="5796"/>
                    <a:pt x="4855" y="6758"/>
                  </a:cubicBezTo>
                  <a:cubicBezTo>
                    <a:pt x="4227" y="7512"/>
                    <a:pt x="5085" y="8955"/>
                    <a:pt x="6006" y="8244"/>
                  </a:cubicBezTo>
                  <a:cubicBezTo>
                    <a:pt x="6048" y="8202"/>
                    <a:pt x="6131" y="8139"/>
                    <a:pt x="6173" y="8097"/>
                  </a:cubicBezTo>
                  <a:lnTo>
                    <a:pt x="6173" y="8097"/>
                  </a:lnTo>
                  <a:lnTo>
                    <a:pt x="6173" y="8097"/>
                  </a:lnTo>
                  <a:cubicBezTo>
                    <a:pt x="7429" y="7114"/>
                    <a:pt x="8537" y="6047"/>
                    <a:pt x="9730" y="5064"/>
                  </a:cubicBezTo>
                  <a:cubicBezTo>
                    <a:pt x="9270" y="5608"/>
                    <a:pt x="8768" y="6131"/>
                    <a:pt x="8517" y="6779"/>
                  </a:cubicBezTo>
                  <a:cubicBezTo>
                    <a:pt x="8140" y="7700"/>
                    <a:pt x="9458" y="8328"/>
                    <a:pt x="10086" y="7700"/>
                  </a:cubicBezTo>
                  <a:cubicBezTo>
                    <a:pt x="11341" y="6424"/>
                    <a:pt x="12659" y="4959"/>
                    <a:pt x="14271" y="4038"/>
                  </a:cubicBezTo>
                  <a:cubicBezTo>
                    <a:pt x="14208" y="4143"/>
                    <a:pt x="14166" y="4248"/>
                    <a:pt x="14103" y="4331"/>
                  </a:cubicBezTo>
                  <a:cubicBezTo>
                    <a:pt x="13999" y="4457"/>
                    <a:pt x="13957" y="4624"/>
                    <a:pt x="13915" y="4792"/>
                  </a:cubicBezTo>
                  <a:cubicBezTo>
                    <a:pt x="13915" y="4854"/>
                    <a:pt x="13915" y="4875"/>
                    <a:pt x="13894" y="4917"/>
                  </a:cubicBezTo>
                  <a:cubicBezTo>
                    <a:pt x="13810" y="5629"/>
                    <a:pt x="14919" y="6068"/>
                    <a:pt x="15359" y="5524"/>
                  </a:cubicBezTo>
                  <a:cubicBezTo>
                    <a:pt x="15944" y="4854"/>
                    <a:pt x="16488" y="3913"/>
                    <a:pt x="16279" y="301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6" name="Google Shape;1106;p53"/>
            <p:cNvSpPr/>
            <p:nvPr/>
          </p:nvSpPr>
          <p:spPr>
            <a:xfrm flipH="1">
              <a:off x="5967350" y="4008000"/>
              <a:ext cx="139175" cy="128175"/>
            </a:xfrm>
            <a:custGeom>
              <a:avLst/>
              <a:gdLst/>
              <a:ahLst/>
              <a:cxnLst/>
              <a:rect l="l" t="t" r="r" b="b"/>
              <a:pathLst>
                <a:path w="5567" h="5127" extrusionOk="0">
                  <a:moveTo>
                    <a:pt x="1" y="2218"/>
                  </a:moveTo>
                  <a:cubicBezTo>
                    <a:pt x="43" y="1590"/>
                    <a:pt x="189" y="1025"/>
                    <a:pt x="566" y="502"/>
                  </a:cubicBezTo>
                  <a:cubicBezTo>
                    <a:pt x="817" y="188"/>
                    <a:pt x="1089" y="42"/>
                    <a:pt x="1445" y="105"/>
                  </a:cubicBezTo>
                  <a:cubicBezTo>
                    <a:pt x="1842" y="146"/>
                    <a:pt x="2219" y="84"/>
                    <a:pt x="2616" y="42"/>
                  </a:cubicBezTo>
                  <a:cubicBezTo>
                    <a:pt x="3642" y="0"/>
                    <a:pt x="4520" y="356"/>
                    <a:pt x="5127" y="1255"/>
                  </a:cubicBezTo>
                  <a:cubicBezTo>
                    <a:pt x="5211" y="1381"/>
                    <a:pt x="5253" y="1507"/>
                    <a:pt x="5295" y="1674"/>
                  </a:cubicBezTo>
                  <a:cubicBezTo>
                    <a:pt x="5315" y="1820"/>
                    <a:pt x="5295" y="1988"/>
                    <a:pt x="5315" y="2113"/>
                  </a:cubicBezTo>
                  <a:cubicBezTo>
                    <a:pt x="5567" y="3076"/>
                    <a:pt x="5211" y="3871"/>
                    <a:pt x="4479" y="4478"/>
                  </a:cubicBezTo>
                  <a:cubicBezTo>
                    <a:pt x="3663" y="5126"/>
                    <a:pt x="2721" y="5126"/>
                    <a:pt x="1800" y="4708"/>
                  </a:cubicBezTo>
                  <a:cubicBezTo>
                    <a:pt x="1340" y="4499"/>
                    <a:pt x="942" y="4164"/>
                    <a:pt x="524" y="3850"/>
                  </a:cubicBezTo>
                  <a:cubicBezTo>
                    <a:pt x="398" y="3745"/>
                    <a:pt x="294" y="3557"/>
                    <a:pt x="231" y="3390"/>
                  </a:cubicBezTo>
                  <a:cubicBezTo>
                    <a:pt x="105" y="3013"/>
                    <a:pt x="43" y="2615"/>
                    <a:pt x="1" y="221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7" name="Google Shape;1107;p53"/>
            <p:cNvSpPr/>
            <p:nvPr/>
          </p:nvSpPr>
          <p:spPr>
            <a:xfrm flipH="1">
              <a:off x="5706850" y="3807125"/>
              <a:ext cx="1247075" cy="530950"/>
            </a:xfrm>
            <a:custGeom>
              <a:avLst/>
              <a:gdLst/>
              <a:ahLst/>
              <a:cxnLst/>
              <a:rect l="l" t="t" r="r" b="b"/>
              <a:pathLst>
                <a:path w="49883" h="21238" extrusionOk="0">
                  <a:moveTo>
                    <a:pt x="1" y="4248"/>
                  </a:moveTo>
                  <a:cubicBezTo>
                    <a:pt x="1277" y="3327"/>
                    <a:pt x="2574" y="2700"/>
                    <a:pt x="4060" y="2427"/>
                  </a:cubicBezTo>
                  <a:cubicBezTo>
                    <a:pt x="5880" y="2093"/>
                    <a:pt x="7721" y="1737"/>
                    <a:pt x="9542" y="1486"/>
                  </a:cubicBezTo>
                  <a:cubicBezTo>
                    <a:pt x="10860" y="1319"/>
                    <a:pt x="12136" y="1130"/>
                    <a:pt x="13475" y="1151"/>
                  </a:cubicBezTo>
                  <a:cubicBezTo>
                    <a:pt x="14773" y="1172"/>
                    <a:pt x="16091" y="1047"/>
                    <a:pt x="17388" y="921"/>
                  </a:cubicBezTo>
                  <a:cubicBezTo>
                    <a:pt x="19041" y="754"/>
                    <a:pt x="20694" y="628"/>
                    <a:pt x="22305" y="482"/>
                  </a:cubicBezTo>
                  <a:cubicBezTo>
                    <a:pt x="22933" y="419"/>
                    <a:pt x="23602" y="377"/>
                    <a:pt x="24230" y="272"/>
                  </a:cubicBezTo>
                  <a:cubicBezTo>
                    <a:pt x="25067" y="105"/>
                    <a:pt x="25925" y="105"/>
                    <a:pt x="26783" y="105"/>
                  </a:cubicBezTo>
                  <a:cubicBezTo>
                    <a:pt x="27745" y="105"/>
                    <a:pt x="28750" y="0"/>
                    <a:pt x="29712" y="105"/>
                  </a:cubicBezTo>
                  <a:cubicBezTo>
                    <a:pt x="31156" y="272"/>
                    <a:pt x="32558" y="126"/>
                    <a:pt x="34001" y="126"/>
                  </a:cubicBezTo>
                  <a:cubicBezTo>
                    <a:pt x="34504" y="126"/>
                    <a:pt x="34964" y="168"/>
                    <a:pt x="35466" y="189"/>
                  </a:cubicBezTo>
                  <a:cubicBezTo>
                    <a:pt x="35906" y="210"/>
                    <a:pt x="36261" y="419"/>
                    <a:pt x="36554" y="754"/>
                  </a:cubicBezTo>
                  <a:cubicBezTo>
                    <a:pt x="37056" y="1339"/>
                    <a:pt x="37642" y="1842"/>
                    <a:pt x="38186" y="2365"/>
                  </a:cubicBezTo>
                  <a:cubicBezTo>
                    <a:pt x="38437" y="2616"/>
                    <a:pt x="38730" y="2846"/>
                    <a:pt x="39002" y="3097"/>
                  </a:cubicBezTo>
                  <a:cubicBezTo>
                    <a:pt x="39567" y="3641"/>
                    <a:pt x="40132" y="4206"/>
                    <a:pt x="40676" y="4771"/>
                  </a:cubicBezTo>
                  <a:lnTo>
                    <a:pt x="41053" y="5148"/>
                  </a:lnTo>
                  <a:cubicBezTo>
                    <a:pt x="42141" y="6570"/>
                    <a:pt x="43459" y="7742"/>
                    <a:pt x="44652" y="9081"/>
                  </a:cubicBezTo>
                  <a:cubicBezTo>
                    <a:pt x="45007" y="9500"/>
                    <a:pt x="45468" y="9814"/>
                    <a:pt x="45865" y="10169"/>
                  </a:cubicBezTo>
                  <a:cubicBezTo>
                    <a:pt x="45970" y="10274"/>
                    <a:pt x="46137" y="10378"/>
                    <a:pt x="46263" y="10358"/>
                  </a:cubicBezTo>
                  <a:cubicBezTo>
                    <a:pt x="46598" y="10316"/>
                    <a:pt x="46765" y="10525"/>
                    <a:pt x="46953" y="10734"/>
                  </a:cubicBezTo>
                  <a:cubicBezTo>
                    <a:pt x="47686" y="11676"/>
                    <a:pt x="48439" y="12575"/>
                    <a:pt x="49171" y="13517"/>
                  </a:cubicBezTo>
                  <a:cubicBezTo>
                    <a:pt x="49276" y="13663"/>
                    <a:pt x="49380" y="13810"/>
                    <a:pt x="49485" y="13977"/>
                  </a:cubicBezTo>
                  <a:cubicBezTo>
                    <a:pt x="49883" y="14605"/>
                    <a:pt x="49715" y="15149"/>
                    <a:pt x="49066" y="15484"/>
                  </a:cubicBezTo>
                  <a:cubicBezTo>
                    <a:pt x="48648" y="15693"/>
                    <a:pt x="48230" y="15860"/>
                    <a:pt x="47790" y="15986"/>
                  </a:cubicBezTo>
                  <a:cubicBezTo>
                    <a:pt x="47288" y="16132"/>
                    <a:pt x="46786" y="16279"/>
                    <a:pt x="46305" y="16425"/>
                  </a:cubicBezTo>
                  <a:cubicBezTo>
                    <a:pt x="45698" y="16614"/>
                    <a:pt x="45070" y="16802"/>
                    <a:pt x="44463" y="16969"/>
                  </a:cubicBezTo>
                  <a:cubicBezTo>
                    <a:pt x="44108" y="17074"/>
                    <a:pt x="43710" y="17158"/>
                    <a:pt x="43313" y="17262"/>
                  </a:cubicBezTo>
                  <a:cubicBezTo>
                    <a:pt x="43292" y="17262"/>
                    <a:pt x="43271" y="17283"/>
                    <a:pt x="43229" y="17283"/>
                  </a:cubicBezTo>
                  <a:cubicBezTo>
                    <a:pt x="42476" y="17325"/>
                    <a:pt x="41764" y="17639"/>
                    <a:pt x="41011" y="17702"/>
                  </a:cubicBezTo>
                  <a:cubicBezTo>
                    <a:pt x="40446" y="17765"/>
                    <a:pt x="39881" y="17974"/>
                    <a:pt x="39274" y="17890"/>
                  </a:cubicBezTo>
                  <a:cubicBezTo>
                    <a:pt x="39211" y="17890"/>
                    <a:pt x="39107" y="17953"/>
                    <a:pt x="39023" y="17974"/>
                  </a:cubicBezTo>
                  <a:cubicBezTo>
                    <a:pt x="38270" y="18183"/>
                    <a:pt x="37496" y="18392"/>
                    <a:pt x="36722" y="18581"/>
                  </a:cubicBezTo>
                  <a:cubicBezTo>
                    <a:pt x="36115" y="18706"/>
                    <a:pt x="35550" y="18853"/>
                    <a:pt x="34922" y="18748"/>
                  </a:cubicBezTo>
                  <a:cubicBezTo>
                    <a:pt x="34650" y="18727"/>
                    <a:pt x="34357" y="18790"/>
                    <a:pt x="34106" y="18853"/>
                  </a:cubicBezTo>
                  <a:cubicBezTo>
                    <a:pt x="32328" y="19313"/>
                    <a:pt x="30486" y="19480"/>
                    <a:pt x="28687" y="19731"/>
                  </a:cubicBezTo>
                  <a:cubicBezTo>
                    <a:pt x="26239" y="20045"/>
                    <a:pt x="23770" y="20171"/>
                    <a:pt x="21280" y="20296"/>
                  </a:cubicBezTo>
                  <a:cubicBezTo>
                    <a:pt x="19564" y="20401"/>
                    <a:pt x="17807" y="20568"/>
                    <a:pt x="16091" y="20694"/>
                  </a:cubicBezTo>
                  <a:cubicBezTo>
                    <a:pt x="14835" y="20798"/>
                    <a:pt x="13601" y="20924"/>
                    <a:pt x="12346" y="21029"/>
                  </a:cubicBezTo>
                  <a:cubicBezTo>
                    <a:pt x="12115" y="21050"/>
                    <a:pt x="11843" y="21029"/>
                    <a:pt x="11613" y="21029"/>
                  </a:cubicBezTo>
                  <a:lnTo>
                    <a:pt x="10337" y="21029"/>
                  </a:lnTo>
                  <a:lnTo>
                    <a:pt x="9416" y="21029"/>
                  </a:lnTo>
                  <a:cubicBezTo>
                    <a:pt x="9207" y="21029"/>
                    <a:pt x="8977" y="20987"/>
                    <a:pt x="8789" y="21029"/>
                  </a:cubicBezTo>
                  <a:cubicBezTo>
                    <a:pt x="8035" y="21238"/>
                    <a:pt x="7261" y="21029"/>
                    <a:pt x="6508" y="20987"/>
                  </a:cubicBezTo>
                  <a:cubicBezTo>
                    <a:pt x="6006" y="20945"/>
                    <a:pt x="5755" y="20673"/>
                    <a:pt x="5587" y="20192"/>
                  </a:cubicBezTo>
                  <a:cubicBezTo>
                    <a:pt x="5336" y="19355"/>
                    <a:pt x="5043" y="18518"/>
                    <a:pt x="4792" y="17681"/>
                  </a:cubicBezTo>
                  <a:cubicBezTo>
                    <a:pt x="4541" y="16969"/>
                    <a:pt x="4332" y="16300"/>
                    <a:pt x="4102" y="15588"/>
                  </a:cubicBezTo>
                  <a:cubicBezTo>
                    <a:pt x="4060" y="15442"/>
                    <a:pt x="4018" y="15296"/>
                    <a:pt x="3976" y="15149"/>
                  </a:cubicBezTo>
                  <a:cubicBezTo>
                    <a:pt x="3139" y="13371"/>
                    <a:pt x="2742" y="11425"/>
                    <a:pt x="2009" y="9625"/>
                  </a:cubicBezTo>
                  <a:cubicBezTo>
                    <a:pt x="1905" y="9332"/>
                    <a:pt x="1821" y="9060"/>
                    <a:pt x="1758" y="8767"/>
                  </a:cubicBezTo>
                  <a:cubicBezTo>
                    <a:pt x="1591" y="8286"/>
                    <a:pt x="1444" y="7847"/>
                    <a:pt x="1256" y="7407"/>
                  </a:cubicBezTo>
                  <a:cubicBezTo>
                    <a:pt x="1151" y="7114"/>
                    <a:pt x="1026" y="6821"/>
                    <a:pt x="921" y="6570"/>
                  </a:cubicBezTo>
                  <a:cubicBezTo>
                    <a:pt x="712" y="6026"/>
                    <a:pt x="545" y="5461"/>
                    <a:pt x="231" y="4980"/>
                  </a:cubicBezTo>
                  <a:cubicBezTo>
                    <a:pt x="105" y="4792"/>
                    <a:pt x="84" y="4520"/>
                    <a:pt x="1" y="4248"/>
                  </a:cubicBezTo>
                  <a:close/>
                  <a:moveTo>
                    <a:pt x="6592" y="20066"/>
                  </a:moveTo>
                  <a:cubicBezTo>
                    <a:pt x="7303" y="20171"/>
                    <a:pt x="7952" y="20317"/>
                    <a:pt x="8600" y="20150"/>
                  </a:cubicBezTo>
                  <a:cubicBezTo>
                    <a:pt x="8809" y="20087"/>
                    <a:pt x="9019" y="20108"/>
                    <a:pt x="9228" y="20108"/>
                  </a:cubicBezTo>
                  <a:lnTo>
                    <a:pt x="12157" y="20108"/>
                  </a:lnTo>
                  <a:cubicBezTo>
                    <a:pt x="12346" y="20108"/>
                    <a:pt x="12534" y="20087"/>
                    <a:pt x="12722" y="20066"/>
                  </a:cubicBezTo>
                  <a:cubicBezTo>
                    <a:pt x="13706" y="19961"/>
                    <a:pt x="14731" y="19836"/>
                    <a:pt x="15714" y="19773"/>
                  </a:cubicBezTo>
                  <a:cubicBezTo>
                    <a:pt x="19104" y="19501"/>
                    <a:pt x="22473" y="19271"/>
                    <a:pt x="25841" y="19020"/>
                  </a:cubicBezTo>
                  <a:cubicBezTo>
                    <a:pt x="28457" y="18811"/>
                    <a:pt x="31072" y="18518"/>
                    <a:pt x="33646" y="17932"/>
                  </a:cubicBezTo>
                  <a:cubicBezTo>
                    <a:pt x="34022" y="17869"/>
                    <a:pt x="34420" y="17744"/>
                    <a:pt x="34818" y="17765"/>
                  </a:cubicBezTo>
                  <a:cubicBezTo>
                    <a:pt x="35947" y="17827"/>
                    <a:pt x="37014" y="17576"/>
                    <a:pt x="38061" y="17241"/>
                  </a:cubicBezTo>
                  <a:cubicBezTo>
                    <a:pt x="38960" y="16948"/>
                    <a:pt x="39881" y="16823"/>
                    <a:pt x="40802" y="16739"/>
                  </a:cubicBezTo>
                  <a:cubicBezTo>
                    <a:pt x="41032" y="16718"/>
                    <a:pt x="41304" y="16676"/>
                    <a:pt x="41513" y="16572"/>
                  </a:cubicBezTo>
                  <a:cubicBezTo>
                    <a:pt x="41827" y="16446"/>
                    <a:pt x="42141" y="16342"/>
                    <a:pt x="42476" y="16363"/>
                  </a:cubicBezTo>
                  <a:cubicBezTo>
                    <a:pt x="42685" y="16363"/>
                    <a:pt x="42894" y="16300"/>
                    <a:pt x="43082" y="16237"/>
                  </a:cubicBezTo>
                  <a:cubicBezTo>
                    <a:pt x="43313" y="16174"/>
                    <a:pt x="43543" y="16091"/>
                    <a:pt x="43773" y="16028"/>
                  </a:cubicBezTo>
                  <a:cubicBezTo>
                    <a:pt x="44505" y="15840"/>
                    <a:pt x="45258" y="15672"/>
                    <a:pt x="45970" y="15463"/>
                  </a:cubicBezTo>
                  <a:cubicBezTo>
                    <a:pt x="46744" y="15212"/>
                    <a:pt x="47434" y="14877"/>
                    <a:pt x="48250" y="14793"/>
                  </a:cubicBezTo>
                  <a:cubicBezTo>
                    <a:pt x="48627" y="14752"/>
                    <a:pt x="48732" y="14438"/>
                    <a:pt x="48522" y="14103"/>
                  </a:cubicBezTo>
                  <a:cubicBezTo>
                    <a:pt x="48271" y="13705"/>
                    <a:pt x="48020" y="13329"/>
                    <a:pt x="47727" y="12973"/>
                  </a:cubicBezTo>
                  <a:cubicBezTo>
                    <a:pt x="47602" y="12806"/>
                    <a:pt x="47434" y="12638"/>
                    <a:pt x="47267" y="12555"/>
                  </a:cubicBezTo>
                  <a:cubicBezTo>
                    <a:pt x="46660" y="12241"/>
                    <a:pt x="46158" y="11822"/>
                    <a:pt x="45719" y="11299"/>
                  </a:cubicBezTo>
                  <a:cubicBezTo>
                    <a:pt x="45489" y="11006"/>
                    <a:pt x="45175" y="10797"/>
                    <a:pt x="44903" y="10567"/>
                  </a:cubicBezTo>
                  <a:cubicBezTo>
                    <a:pt x="44610" y="10316"/>
                    <a:pt x="44275" y="10065"/>
                    <a:pt x="44024" y="9751"/>
                  </a:cubicBezTo>
                  <a:cubicBezTo>
                    <a:pt x="42831" y="8391"/>
                    <a:pt x="41450" y="7219"/>
                    <a:pt x="40383" y="5775"/>
                  </a:cubicBezTo>
                  <a:cubicBezTo>
                    <a:pt x="40279" y="5629"/>
                    <a:pt x="40111" y="5524"/>
                    <a:pt x="39986" y="5378"/>
                  </a:cubicBezTo>
                  <a:cubicBezTo>
                    <a:pt x="39442" y="4813"/>
                    <a:pt x="38856" y="4269"/>
                    <a:pt x="38312" y="3683"/>
                  </a:cubicBezTo>
                  <a:cubicBezTo>
                    <a:pt x="38123" y="3495"/>
                    <a:pt x="37977" y="3327"/>
                    <a:pt x="37789" y="3160"/>
                  </a:cubicBezTo>
                  <a:cubicBezTo>
                    <a:pt x="37140" y="2637"/>
                    <a:pt x="36512" y="2051"/>
                    <a:pt x="35926" y="1402"/>
                  </a:cubicBezTo>
                  <a:cubicBezTo>
                    <a:pt x="35675" y="1130"/>
                    <a:pt x="35403" y="1026"/>
                    <a:pt x="35048" y="1026"/>
                  </a:cubicBezTo>
                  <a:cubicBezTo>
                    <a:pt x="34106" y="1047"/>
                    <a:pt x="33165" y="1047"/>
                    <a:pt x="32223" y="1088"/>
                  </a:cubicBezTo>
                  <a:cubicBezTo>
                    <a:pt x="31721" y="1130"/>
                    <a:pt x="31260" y="1130"/>
                    <a:pt x="30758" y="1088"/>
                  </a:cubicBezTo>
                  <a:cubicBezTo>
                    <a:pt x="28896" y="921"/>
                    <a:pt x="27034" y="1026"/>
                    <a:pt x="25193" y="1067"/>
                  </a:cubicBezTo>
                  <a:cubicBezTo>
                    <a:pt x="25130" y="1067"/>
                    <a:pt x="25046" y="1088"/>
                    <a:pt x="25004" y="1088"/>
                  </a:cubicBezTo>
                  <a:cubicBezTo>
                    <a:pt x="23623" y="1256"/>
                    <a:pt x="22201" y="1402"/>
                    <a:pt x="20820" y="1549"/>
                  </a:cubicBezTo>
                  <a:cubicBezTo>
                    <a:pt x="19146" y="1695"/>
                    <a:pt x="17472" y="1863"/>
                    <a:pt x="15798" y="1988"/>
                  </a:cubicBezTo>
                  <a:cubicBezTo>
                    <a:pt x="15359" y="2051"/>
                    <a:pt x="14877" y="2093"/>
                    <a:pt x="14438" y="2072"/>
                  </a:cubicBezTo>
                  <a:cubicBezTo>
                    <a:pt x="12241" y="1988"/>
                    <a:pt x="10044" y="2302"/>
                    <a:pt x="7868" y="2595"/>
                  </a:cubicBezTo>
                  <a:cubicBezTo>
                    <a:pt x="6612" y="2762"/>
                    <a:pt x="5357" y="3055"/>
                    <a:pt x="4081" y="3223"/>
                  </a:cubicBezTo>
                  <a:cubicBezTo>
                    <a:pt x="3055" y="3348"/>
                    <a:pt x="2114" y="3599"/>
                    <a:pt x="1193" y="4018"/>
                  </a:cubicBezTo>
                  <a:cubicBezTo>
                    <a:pt x="1047" y="4101"/>
                    <a:pt x="921" y="4206"/>
                    <a:pt x="754" y="4290"/>
                  </a:cubicBezTo>
                  <a:cubicBezTo>
                    <a:pt x="1235" y="5378"/>
                    <a:pt x="1675" y="6403"/>
                    <a:pt x="2156" y="7449"/>
                  </a:cubicBezTo>
                  <a:cubicBezTo>
                    <a:pt x="2219" y="7637"/>
                    <a:pt x="2302" y="7847"/>
                    <a:pt x="2386" y="8056"/>
                  </a:cubicBezTo>
                  <a:cubicBezTo>
                    <a:pt x="3118" y="10295"/>
                    <a:pt x="3830" y="12575"/>
                    <a:pt x="4729" y="14772"/>
                  </a:cubicBezTo>
                  <a:cubicBezTo>
                    <a:pt x="4834" y="15003"/>
                    <a:pt x="4897" y="15254"/>
                    <a:pt x="4939" y="15484"/>
                  </a:cubicBezTo>
                  <a:cubicBezTo>
                    <a:pt x="5127" y="16070"/>
                    <a:pt x="5315" y="16656"/>
                    <a:pt x="5504" y="17241"/>
                  </a:cubicBezTo>
                  <a:cubicBezTo>
                    <a:pt x="5880" y="18162"/>
                    <a:pt x="6236" y="19062"/>
                    <a:pt x="6592" y="200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8" name="Google Shape;1108;p53"/>
            <p:cNvSpPr/>
            <p:nvPr/>
          </p:nvSpPr>
          <p:spPr>
            <a:xfrm flipH="1">
              <a:off x="6139975" y="3925350"/>
              <a:ext cx="544025" cy="280925"/>
            </a:xfrm>
            <a:custGeom>
              <a:avLst/>
              <a:gdLst/>
              <a:ahLst/>
              <a:cxnLst/>
              <a:rect l="l" t="t" r="r" b="b"/>
              <a:pathLst>
                <a:path w="21761" h="11237" extrusionOk="0">
                  <a:moveTo>
                    <a:pt x="17890" y="2616"/>
                  </a:moveTo>
                  <a:cubicBezTo>
                    <a:pt x="16425" y="2302"/>
                    <a:pt x="14940" y="2176"/>
                    <a:pt x="13454" y="2720"/>
                  </a:cubicBezTo>
                  <a:cubicBezTo>
                    <a:pt x="12910" y="2929"/>
                    <a:pt x="12324" y="3034"/>
                    <a:pt x="11780" y="3180"/>
                  </a:cubicBezTo>
                  <a:cubicBezTo>
                    <a:pt x="11236" y="3306"/>
                    <a:pt x="10880" y="3013"/>
                    <a:pt x="10943" y="2448"/>
                  </a:cubicBezTo>
                  <a:cubicBezTo>
                    <a:pt x="10964" y="2197"/>
                    <a:pt x="11027" y="1967"/>
                    <a:pt x="11048" y="1716"/>
                  </a:cubicBezTo>
                  <a:cubicBezTo>
                    <a:pt x="11069" y="1360"/>
                    <a:pt x="10922" y="1193"/>
                    <a:pt x="10629" y="1109"/>
                  </a:cubicBezTo>
                  <a:cubicBezTo>
                    <a:pt x="9144" y="795"/>
                    <a:pt x="7721" y="1046"/>
                    <a:pt x="6424" y="1841"/>
                  </a:cubicBezTo>
                  <a:cubicBezTo>
                    <a:pt x="6068" y="2051"/>
                    <a:pt x="5838" y="2281"/>
                    <a:pt x="5691" y="2616"/>
                  </a:cubicBezTo>
                  <a:cubicBezTo>
                    <a:pt x="5545" y="2867"/>
                    <a:pt x="5419" y="3118"/>
                    <a:pt x="5273" y="3327"/>
                  </a:cubicBezTo>
                  <a:cubicBezTo>
                    <a:pt x="5210" y="3411"/>
                    <a:pt x="5022" y="3494"/>
                    <a:pt x="4959" y="3452"/>
                  </a:cubicBezTo>
                  <a:cubicBezTo>
                    <a:pt x="4854" y="3411"/>
                    <a:pt x="4750" y="3285"/>
                    <a:pt x="4687" y="3139"/>
                  </a:cubicBezTo>
                  <a:cubicBezTo>
                    <a:pt x="4666" y="3076"/>
                    <a:pt x="4666" y="2971"/>
                    <a:pt x="4687" y="2888"/>
                  </a:cubicBezTo>
                  <a:cubicBezTo>
                    <a:pt x="4917" y="2176"/>
                    <a:pt x="5273" y="1569"/>
                    <a:pt x="5943" y="1151"/>
                  </a:cubicBezTo>
                  <a:cubicBezTo>
                    <a:pt x="7470" y="251"/>
                    <a:pt x="9060" y="0"/>
                    <a:pt x="10776" y="293"/>
                  </a:cubicBezTo>
                  <a:cubicBezTo>
                    <a:pt x="11508" y="419"/>
                    <a:pt x="11927" y="900"/>
                    <a:pt x="12010" y="1653"/>
                  </a:cubicBezTo>
                  <a:cubicBezTo>
                    <a:pt x="12010" y="1737"/>
                    <a:pt x="12031" y="1841"/>
                    <a:pt x="12073" y="1988"/>
                  </a:cubicBezTo>
                  <a:cubicBezTo>
                    <a:pt x="12282" y="1967"/>
                    <a:pt x="12492" y="1988"/>
                    <a:pt x="12659" y="1946"/>
                  </a:cubicBezTo>
                  <a:cubicBezTo>
                    <a:pt x="13370" y="1779"/>
                    <a:pt x="14082" y="1569"/>
                    <a:pt x="14793" y="1423"/>
                  </a:cubicBezTo>
                  <a:cubicBezTo>
                    <a:pt x="15128" y="1339"/>
                    <a:pt x="15526" y="1318"/>
                    <a:pt x="15860" y="1339"/>
                  </a:cubicBezTo>
                  <a:cubicBezTo>
                    <a:pt x="16676" y="1423"/>
                    <a:pt x="17513" y="1528"/>
                    <a:pt x="18308" y="1632"/>
                  </a:cubicBezTo>
                  <a:cubicBezTo>
                    <a:pt x="18999" y="1737"/>
                    <a:pt x="19041" y="1779"/>
                    <a:pt x="19145" y="2469"/>
                  </a:cubicBezTo>
                  <a:cubicBezTo>
                    <a:pt x="19145" y="2553"/>
                    <a:pt x="19208" y="2616"/>
                    <a:pt x="19229" y="2762"/>
                  </a:cubicBezTo>
                  <a:cubicBezTo>
                    <a:pt x="19564" y="2804"/>
                    <a:pt x="19878" y="2888"/>
                    <a:pt x="20233" y="2908"/>
                  </a:cubicBezTo>
                  <a:cubicBezTo>
                    <a:pt x="20694" y="2929"/>
                    <a:pt x="21028" y="3180"/>
                    <a:pt x="21342" y="3452"/>
                  </a:cubicBezTo>
                  <a:cubicBezTo>
                    <a:pt x="21635" y="3724"/>
                    <a:pt x="21761" y="4038"/>
                    <a:pt x="21719" y="4457"/>
                  </a:cubicBezTo>
                  <a:cubicBezTo>
                    <a:pt x="21698" y="4687"/>
                    <a:pt x="21635" y="4917"/>
                    <a:pt x="21614" y="5189"/>
                  </a:cubicBezTo>
                  <a:cubicBezTo>
                    <a:pt x="21593" y="5712"/>
                    <a:pt x="21342" y="6131"/>
                    <a:pt x="20966" y="6465"/>
                  </a:cubicBezTo>
                  <a:cubicBezTo>
                    <a:pt x="20254" y="7114"/>
                    <a:pt x="19522" y="7679"/>
                    <a:pt x="18518" y="7826"/>
                  </a:cubicBezTo>
                  <a:cubicBezTo>
                    <a:pt x="17890" y="7930"/>
                    <a:pt x="17304" y="8223"/>
                    <a:pt x="16614" y="8014"/>
                  </a:cubicBezTo>
                  <a:cubicBezTo>
                    <a:pt x="15986" y="9060"/>
                    <a:pt x="14961" y="9478"/>
                    <a:pt x="13893" y="9730"/>
                  </a:cubicBezTo>
                  <a:cubicBezTo>
                    <a:pt x="13245" y="9897"/>
                    <a:pt x="12554" y="9730"/>
                    <a:pt x="11969" y="9416"/>
                  </a:cubicBezTo>
                  <a:cubicBezTo>
                    <a:pt x="11508" y="9813"/>
                    <a:pt x="11048" y="10232"/>
                    <a:pt x="10608" y="10629"/>
                  </a:cubicBezTo>
                  <a:cubicBezTo>
                    <a:pt x="10085" y="11069"/>
                    <a:pt x="9500" y="11236"/>
                    <a:pt x="8830" y="11173"/>
                  </a:cubicBezTo>
                  <a:cubicBezTo>
                    <a:pt x="7742" y="11131"/>
                    <a:pt x="6884" y="10755"/>
                    <a:pt x="6277" y="9813"/>
                  </a:cubicBezTo>
                  <a:cubicBezTo>
                    <a:pt x="5963" y="9311"/>
                    <a:pt x="5650" y="8851"/>
                    <a:pt x="5545" y="8223"/>
                  </a:cubicBezTo>
                  <a:cubicBezTo>
                    <a:pt x="5378" y="8265"/>
                    <a:pt x="5210" y="8265"/>
                    <a:pt x="5106" y="8328"/>
                  </a:cubicBezTo>
                  <a:cubicBezTo>
                    <a:pt x="4457" y="8662"/>
                    <a:pt x="3746" y="8642"/>
                    <a:pt x="3034" y="8537"/>
                  </a:cubicBezTo>
                  <a:cubicBezTo>
                    <a:pt x="2448" y="8453"/>
                    <a:pt x="1862" y="8202"/>
                    <a:pt x="1318" y="7930"/>
                  </a:cubicBezTo>
                  <a:cubicBezTo>
                    <a:pt x="523" y="7533"/>
                    <a:pt x="0" y="6361"/>
                    <a:pt x="586" y="5503"/>
                  </a:cubicBezTo>
                  <a:cubicBezTo>
                    <a:pt x="837" y="5105"/>
                    <a:pt x="921" y="4603"/>
                    <a:pt x="1256" y="4227"/>
                  </a:cubicBezTo>
                  <a:cubicBezTo>
                    <a:pt x="1632" y="3808"/>
                    <a:pt x="2072" y="3599"/>
                    <a:pt x="2574" y="3432"/>
                  </a:cubicBezTo>
                  <a:cubicBezTo>
                    <a:pt x="2992" y="3306"/>
                    <a:pt x="3390" y="3515"/>
                    <a:pt x="3871" y="3829"/>
                  </a:cubicBezTo>
                  <a:cubicBezTo>
                    <a:pt x="3202" y="3829"/>
                    <a:pt x="2783" y="4017"/>
                    <a:pt x="2344" y="4269"/>
                  </a:cubicBezTo>
                  <a:cubicBezTo>
                    <a:pt x="2051" y="4436"/>
                    <a:pt x="1841" y="4666"/>
                    <a:pt x="1716" y="4917"/>
                  </a:cubicBezTo>
                  <a:cubicBezTo>
                    <a:pt x="1507" y="5315"/>
                    <a:pt x="1318" y="5733"/>
                    <a:pt x="1214" y="6173"/>
                  </a:cubicBezTo>
                  <a:cubicBezTo>
                    <a:pt x="1109" y="6528"/>
                    <a:pt x="1256" y="6863"/>
                    <a:pt x="1549" y="7072"/>
                  </a:cubicBezTo>
                  <a:cubicBezTo>
                    <a:pt x="2239" y="7533"/>
                    <a:pt x="2992" y="7742"/>
                    <a:pt x="3808" y="7742"/>
                  </a:cubicBezTo>
                  <a:cubicBezTo>
                    <a:pt x="4394" y="7784"/>
                    <a:pt x="4917" y="7512"/>
                    <a:pt x="5398" y="7156"/>
                  </a:cubicBezTo>
                  <a:cubicBezTo>
                    <a:pt x="5650" y="6947"/>
                    <a:pt x="5922" y="6737"/>
                    <a:pt x="6215" y="6549"/>
                  </a:cubicBezTo>
                  <a:cubicBezTo>
                    <a:pt x="6361" y="6445"/>
                    <a:pt x="6549" y="6424"/>
                    <a:pt x="6696" y="6570"/>
                  </a:cubicBezTo>
                  <a:cubicBezTo>
                    <a:pt x="6863" y="6696"/>
                    <a:pt x="6884" y="6884"/>
                    <a:pt x="6842" y="7072"/>
                  </a:cubicBezTo>
                  <a:cubicBezTo>
                    <a:pt x="6779" y="7198"/>
                    <a:pt x="6675" y="7323"/>
                    <a:pt x="6654" y="7491"/>
                  </a:cubicBezTo>
                  <a:cubicBezTo>
                    <a:pt x="6466" y="8056"/>
                    <a:pt x="6445" y="8642"/>
                    <a:pt x="6905" y="9102"/>
                  </a:cubicBezTo>
                  <a:cubicBezTo>
                    <a:pt x="7072" y="9269"/>
                    <a:pt x="7177" y="9458"/>
                    <a:pt x="7303" y="9604"/>
                  </a:cubicBezTo>
                  <a:cubicBezTo>
                    <a:pt x="7533" y="9939"/>
                    <a:pt x="7909" y="10085"/>
                    <a:pt x="8307" y="10190"/>
                  </a:cubicBezTo>
                  <a:cubicBezTo>
                    <a:pt x="9520" y="10525"/>
                    <a:pt x="10253" y="9834"/>
                    <a:pt x="10964" y="9039"/>
                  </a:cubicBezTo>
                  <a:cubicBezTo>
                    <a:pt x="11069" y="8893"/>
                    <a:pt x="11090" y="8683"/>
                    <a:pt x="11132" y="8537"/>
                  </a:cubicBezTo>
                  <a:cubicBezTo>
                    <a:pt x="11194" y="8160"/>
                    <a:pt x="11257" y="7826"/>
                    <a:pt x="11362" y="7470"/>
                  </a:cubicBezTo>
                  <a:cubicBezTo>
                    <a:pt x="11404" y="7302"/>
                    <a:pt x="11550" y="7177"/>
                    <a:pt x="11613" y="7051"/>
                  </a:cubicBezTo>
                  <a:cubicBezTo>
                    <a:pt x="11885" y="7010"/>
                    <a:pt x="11969" y="7177"/>
                    <a:pt x="11989" y="7323"/>
                  </a:cubicBezTo>
                  <a:cubicBezTo>
                    <a:pt x="12031" y="7679"/>
                    <a:pt x="12073" y="7993"/>
                    <a:pt x="12115" y="8349"/>
                  </a:cubicBezTo>
                  <a:cubicBezTo>
                    <a:pt x="12282" y="8453"/>
                    <a:pt x="12429" y="8537"/>
                    <a:pt x="12596" y="8621"/>
                  </a:cubicBezTo>
                  <a:cubicBezTo>
                    <a:pt x="13077" y="8851"/>
                    <a:pt x="13580" y="8893"/>
                    <a:pt x="14082" y="8662"/>
                  </a:cubicBezTo>
                  <a:cubicBezTo>
                    <a:pt x="14165" y="8642"/>
                    <a:pt x="14270" y="8621"/>
                    <a:pt x="14333" y="8558"/>
                  </a:cubicBezTo>
                  <a:cubicBezTo>
                    <a:pt x="15337" y="8139"/>
                    <a:pt x="15421" y="8035"/>
                    <a:pt x="15567" y="6947"/>
                  </a:cubicBezTo>
                  <a:cubicBezTo>
                    <a:pt x="15756" y="6779"/>
                    <a:pt x="15965" y="6633"/>
                    <a:pt x="16153" y="6465"/>
                  </a:cubicBezTo>
                  <a:cubicBezTo>
                    <a:pt x="16216" y="6486"/>
                    <a:pt x="16321" y="6486"/>
                    <a:pt x="16362" y="6528"/>
                  </a:cubicBezTo>
                  <a:cubicBezTo>
                    <a:pt x="16634" y="6989"/>
                    <a:pt x="17095" y="7051"/>
                    <a:pt x="17555" y="6968"/>
                  </a:cubicBezTo>
                  <a:cubicBezTo>
                    <a:pt x="17995" y="6884"/>
                    <a:pt x="18455" y="6758"/>
                    <a:pt x="18894" y="6633"/>
                  </a:cubicBezTo>
                  <a:cubicBezTo>
                    <a:pt x="19501" y="6424"/>
                    <a:pt x="19940" y="6005"/>
                    <a:pt x="20359" y="5545"/>
                  </a:cubicBezTo>
                  <a:cubicBezTo>
                    <a:pt x="20652" y="5231"/>
                    <a:pt x="20652" y="4813"/>
                    <a:pt x="20652" y="4436"/>
                  </a:cubicBezTo>
                  <a:cubicBezTo>
                    <a:pt x="20652" y="4331"/>
                    <a:pt x="20547" y="4185"/>
                    <a:pt x="20463" y="4143"/>
                  </a:cubicBezTo>
                  <a:cubicBezTo>
                    <a:pt x="20338" y="4059"/>
                    <a:pt x="20171" y="4017"/>
                    <a:pt x="20045" y="3976"/>
                  </a:cubicBezTo>
                  <a:cubicBezTo>
                    <a:pt x="19752" y="3934"/>
                    <a:pt x="19438" y="3913"/>
                    <a:pt x="19124" y="3871"/>
                  </a:cubicBezTo>
                  <a:cubicBezTo>
                    <a:pt x="18204" y="3808"/>
                    <a:pt x="18162" y="3745"/>
                    <a:pt x="18078" y="2783"/>
                  </a:cubicBezTo>
                  <a:cubicBezTo>
                    <a:pt x="17974" y="2699"/>
                    <a:pt x="17911" y="2678"/>
                    <a:pt x="17890" y="26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09" name="Google Shape;1109;p53"/>
            <p:cNvSpPr/>
            <p:nvPr/>
          </p:nvSpPr>
          <p:spPr>
            <a:xfrm flipH="1">
              <a:off x="5948000" y="3980275"/>
              <a:ext cx="185200" cy="178900"/>
            </a:xfrm>
            <a:custGeom>
              <a:avLst/>
              <a:gdLst/>
              <a:ahLst/>
              <a:cxnLst/>
              <a:rect l="l" t="t" r="r" b="b"/>
              <a:pathLst>
                <a:path w="7408" h="7156" extrusionOk="0">
                  <a:moveTo>
                    <a:pt x="4165" y="7093"/>
                  </a:moveTo>
                  <a:cubicBezTo>
                    <a:pt x="2721" y="7156"/>
                    <a:pt x="1633" y="6424"/>
                    <a:pt x="670" y="5503"/>
                  </a:cubicBezTo>
                  <a:cubicBezTo>
                    <a:pt x="545" y="5398"/>
                    <a:pt x="461" y="5189"/>
                    <a:pt x="419" y="5022"/>
                  </a:cubicBezTo>
                  <a:cubicBezTo>
                    <a:pt x="189" y="4394"/>
                    <a:pt x="1" y="3745"/>
                    <a:pt x="189" y="3076"/>
                  </a:cubicBezTo>
                  <a:cubicBezTo>
                    <a:pt x="210" y="2971"/>
                    <a:pt x="231" y="2825"/>
                    <a:pt x="231" y="2699"/>
                  </a:cubicBezTo>
                  <a:cubicBezTo>
                    <a:pt x="189" y="1946"/>
                    <a:pt x="628" y="1360"/>
                    <a:pt x="1047" y="816"/>
                  </a:cubicBezTo>
                  <a:cubicBezTo>
                    <a:pt x="1340" y="419"/>
                    <a:pt x="1779" y="293"/>
                    <a:pt x="2219" y="167"/>
                  </a:cubicBezTo>
                  <a:cubicBezTo>
                    <a:pt x="2637" y="42"/>
                    <a:pt x="3035" y="0"/>
                    <a:pt x="3453" y="251"/>
                  </a:cubicBezTo>
                  <a:cubicBezTo>
                    <a:pt x="3683" y="377"/>
                    <a:pt x="3976" y="398"/>
                    <a:pt x="4227" y="419"/>
                  </a:cubicBezTo>
                  <a:cubicBezTo>
                    <a:pt x="5378" y="565"/>
                    <a:pt x="6299" y="1088"/>
                    <a:pt x="6989" y="2051"/>
                  </a:cubicBezTo>
                  <a:cubicBezTo>
                    <a:pt x="7052" y="2176"/>
                    <a:pt x="7157" y="2302"/>
                    <a:pt x="7198" y="2448"/>
                  </a:cubicBezTo>
                  <a:cubicBezTo>
                    <a:pt x="7261" y="2992"/>
                    <a:pt x="7408" y="3536"/>
                    <a:pt x="7366" y="4059"/>
                  </a:cubicBezTo>
                  <a:cubicBezTo>
                    <a:pt x="7261" y="5210"/>
                    <a:pt x="6738" y="6152"/>
                    <a:pt x="5671" y="6696"/>
                  </a:cubicBezTo>
                  <a:cubicBezTo>
                    <a:pt x="5148" y="6905"/>
                    <a:pt x="4688" y="7156"/>
                    <a:pt x="4165" y="7093"/>
                  </a:cubicBezTo>
                  <a:close/>
                  <a:moveTo>
                    <a:pt x="1068" y="3327"/>
                  </a:moveTo>
                  <a:cubicBezTo>
                    <a:pt x="1152" y="3724"/>
                    <a:pt x="1193" y="4122"/>
                    <a:pt x="1277" y="4478"/>
                  </a:cubicBezTo>
                  <a:cubicBezTo>
                    <a:pt x="1340" y="4645"/>
                    <a:pt x="1444" y="4813"/>
                    <a:pt x="1570" y="4917"/>
                  </a:cubicBezTo>
                  <a:cubicBezTo>
                    <a:pt x="1989" y="5231"/>
                    <a:pt x="2386" y="5587"/>
                    <a:pt x="2846" y="5796"/>
                  </a:cubicBezTo>
                  <a:cubicBezTo>
                    <a:pt x="3767" y="6214"/>
                    <a:pt x="4709" y="6214"/>
                    <a:pt x="5525" y="5545"/>
                  </a:cubicBezTo>
                  <a:cubicBezTo>
                    <a:pt x="6257" y="4980"/>
                    <a:pt x="6613" y="4185"/>
                    <a:pt x="6341" y="3201"/>
                  </a:cubicBezTo>
                  <a:cubicBezTo>
                    <a:pt x="6320" y="3076"/>
                    <a:pt x="6341" y="2888"/>
                    <a:pt x="6320" y="2762"/>
                  </a:cubicBezTo>
                  <a:cubicBezTo>
                    <a:pt x="6299" y="2595"/>
                    <a:pt x="6236" y="2469"/>
                    <a:pt x="6173" y="2344"/>
                  </a:cubicBezTo>
                  <a:cubicBezTo>
                    <a:pt x="5566" y="1444"/>
                    <a:pt x="4667" y="1109"/>
                    <a:pt x="3662" y="1130"/>
                  </a:cubicBezTo>
                  <a:cubicBezTo>
                    <a:pt x="3265" y="1151"/>
                    <a:pt x="2888" y="1235"/>
                    <a:pt x="2470" y="1193"/>
                  </a:cubicBezTo>
                  <a:cubicBezTo>
                    <a:pt x="2135" y="1130"/>
                    <a:pt x="1842" y="1297"/>
                    <a:pt x="1612" y="1569"/>
                  </a:cubicBezTo>
                  <a:cubicBezTo>
                    <a:pt x="1235" y="2134"/>
                    <a:pt x="1089" y="2699"/>
                    <a:pt x="1068" y="33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0" name="Google Shape;1110;p53"/>
            <p:cNvSpPr/>
            <p:nvPr/>
          </p:nvSpPr>
          <p:spPr>
            <a:xfrm flipH="1">
              <a:off x="6143625" y="4126725"/>
              <a:ext cx="51300" cy="34550"/>
            </a:xfrm>
            <a:custGeom>
              <a:avLst/>
              <a:gdLst/>
              <a:ahLst/>
              <a:cxnLst/>
              <a:rect l="l" t="t" r="r" b="b"/>
              <a:pathLst>
                <a:path w="2052" h="1382" extrusionOk="0">
                  <a:moveTo>
                    <a:pt x="2051" y="461"/>
                  </a:moveTo>
                  <a:cubicBezTo>
                    <a:pt x="1968" y="587"/>
                    <a:pt x="1926" y="712"/>
                    <a:pt x="1842" y="796"/>
                  </a:cubicBezTo>
                  <a:cubicBezTo>
                    <a:pt x="1570" y="984"/>
                    <a:pt x="1277" y="1193"/>
                    <a:pt x="1005" y="1319"/>
                  </a:cubicBezTo>
                  <a:cubicBezTo>
                    <a:pt x="817" y="1382"/>
                    <a:pt x="587" y="1361"/>
                    <a:pt x="398" y="1319"/>
                  </a:cubicBezTo>
                  <a:cubicBezTo>
                    <a:pt x="84" y="1235"/>
                    <a:pt x="1" y="775"/>
                    <a:pt x="273" y="587"/>
                  </a:cubicBezTo>
                  <a:cubicBezTo>
                    <a:pt x="566" y="377"/>
                    <a:pt x="880" y="189"/>
                    <a:pt x="1214" y="63"/>
                  </a:cubicBezTo>
                  <a:cubicBezTo>
                    <a:pt x="1361" y="1"/>
                    <a:pt x="1570" y="1"/>
                    <a:pt x="1737" y="84"/>
                  </a:cubicBezTo>
                  <a:cubicBezTo>
                    <a:pt x="1842" y="105"/>
                    <a:pt x="1947" y="294"/>
                    <a:pt x="2051" y="4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1" name="Google Shape;1111;p53"/>
            <p:cNvSpPr/>
            <p:nvPr/>
          </p:nvSpPr>
          <p:spPr>
            <a:xfrm flipH="1">
              <a:off x="6059925" y="3892900"/>
              <a:ext cx="25150" cy="47625"/>
            </a:xfrm>
            <a:custGeom>
              <a:avLst/>
              <a:gdLst/>
              <a:ahLst/>
              <a:cxnLst/>
              <a:rect l="l" t="t" r="r" b="b"/>
              <a:pathLst>
                <a:path w="1006" h="1905" extrusionOk="0">
                  <a:moveTo>
                    <a:pt x="1" y="838"/>
                  </a:moveTo>
                  <a:cubicBezTo>
                    <a:pt x="84" y="629"/>
                    <a:pt x="168" y="357"/>
                    <a:pt x="273" y="126"/>
                  </a:cubicBezTo>
                  <a:cubicBezTo>
                    <a:pt x="294" y="43"/>
                    <a:pt x="482" y="1"/>
                    <a:pt x="587" y="22"/>
                  </a:cubicBezTo>
                  <a:cubicBezTo>
                    <a:pt x="691" y="43"/>
                    <a:pt x="817" y="147"/>
                    <a:pt x="838" y="231"/>
                  </a:cubicBezTo>
                  <a:cubicBezTo>
                    <a:pt x="921" y="712"/>
                    <a:pt x="984" y="1173"/>
                    <a:pt x="1005" y="1654"/>
                  </a:cubicBezTo>
                  <a:cubicBezTo>
                    <a:pt x="1005" y="1717"/>
                    <a:pt x="880" y="1842"/>
                    <a:pt x="775" y="1884"/>
                  </a:cubicBezTo>
                  <a:cubicBezTo>
                    <a:pt x="670" y="1905"/>
                    <a:pt x="503" y="1905"/>
                    <a:pt x="419" y="1821"/>
                  </a:cubicBezTo>
                  <a:cubicBezTo>
                    <a:pt x="105" y="1612"/>
                    <a:pt x="64" y="1256"/>
                    <a:pt x="1" y="83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2" name="Google Shape;1112;p53"/>
            <p:cNvSpPr/>
            <p:nvPr/>
          </p:nvSpPr>
          <p:spPr>
            <a:xfrm flipH="1">
              <a:off x="5876325" y="4086450"/>
              <a:ext cx="31425" cy="31925"/>
            </a:xfrm>
            <a:custGeom>
              <a:avLst/>
              <a:gdLst/>
              <a:ahLst/>
              <a:cxnLst/>
              <a:rect l="l" t="t" r="r" b="b"/>
              <a:pathLst>
                <a:path w="1257" h="1277" extrusionOk="0">
                  <a:moveTo>
                    <a:pt x="1256" y="879"/>
                  </a:moveTo>
                  <a:cubicBezTo>
                    <a:pt x="1235" y="942"/>
                    <a:pt x="1173" y="1026"/>
                    <a:pt x="1131" y="1068"/>
                  </a:cubicBezTo>
                  <a:cubicBezTo>
                    <a:pt x="901" y="1256"/>
                    <a:pt x="608" y="1277"/>
                    <a:pt x="377" y="1151"/>
                  </a:cubicBezTo>
                  <a:cubicBezTo>
                    <a:pt x="168" y="1026"/>
                    <a:pt x="1" y="670"/>
                    <a:pt x="64" y="440"/>
                  </a:cubicBezTo>
                  <a:cubicBezTo>
                    <a:pt x="85" y="335"/>
                    <a:pt x="189" y="231"/>
                    <a:pt x="294" y="189"/>
                  </a:cubicBezTo>
                  <a:cubicBezTo>
                    <a:pt x="649" y="1"/>
                    <a:pt x="1256" y="419"/>
                    <a:pt x="1256" y="8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3" name="Google Shape;1113;p53"/>
            <p:cNvSpPr/>
            <p:nvPr/>
          </p:nvSpPr>
          <p:spPr>
            <a:xfrm flipH="1">
              <a:off x="5955850" y="3954625"/>
              <a:ext cx="33500" cy="30375"/>
            </a:xfrm>
            <a:custGeom>
              <a:avLst/>
              <a:gdLst/>
              <a:ahLst/>
              <a:cxnLst/>
              <a:rect l="l" t="t" r="r" b="b"/>
              <a:pathLst>
                <a:path w="1340" h="1215" extrusionOk="0">
                  <a:moveTo>
                    <a:pt x="336" y="1214"/>
                  </a:moveTo>
                  <a:cubicBezTo>
                    <a:pt x="231" y="1173"/>
                    <a:pt x="64" y="1110"/>
                    <a:pt x="43" y="1026"/>
                  </a:cubicBezTo>
                  <a:cubicBezTo>
                    <a:pt x="1" y="901"/>
                    <a:pt x="22" y="712"/>
                    <a:pt x="64" y="608"/>
                  </a:cubicBezTo>
                  <a:cubicBezTo>
                    <a:pt x="168" y="461"/>
                    <a:pt x="356" y="294"/>
                    <a:pt x="545" y="189"/>
                  </a:cubicBezTo>
                  <a:cubicBezTo>
                    <a:pt x="817" y="1"/>
                    <a:pt x="1110" y="43"/>
                    <a:pt x="1193" y="231"/>
                  </a:cubicBezTo>
                  <a:cubicBezTo>
                    <a:pt x="1340" y="482"/>
                    <a:pt x="1235" y="921"/>
                    <a:pt x="963" y="1026"/>
                  </a:cubicBezTo>
                  <a:cubicBezTo>
                    <a:pt x="775" y="1110"/>
                    <a:pt x="566" y="1173"/>
                    <a:pt x="336" y="121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4" name="Google Shape;1114;p53"/>
            <p:cNvSpPr/>
            <p:nvPr/>
          </p:nvSpPr>
          <p:spPr>
            <a:xfrm flipH="1">
              <a:off x="5947475" y="4162300"/>
              <a:ext cx="30875" cy="35075"/>
            </a:xfrm>
            <a:custGeom>
              <a:avLst/>
              <a:gdLst/>
              <a:ahLst/>
              <a:cxnLst/>
              <a:rect l="l" t="t" r="r" b="b"/>
              <a:pathLst>
                <a:path w="1235" h="1403" extrusionOk="0">
                  <a:moveTo>
                    <a:pt x="1193" y="670"/>
                  </a:moveTo>
                  <a:cubicBezTo>
                    <a:pt x="1235" y="1130"/>
                    <a:pt x="900" y="1402"/>
                    <a:pt x="523" y="1235"/>
                  </a:cubicBezTo>
                  <a:cubicBezTo>
                    <a:pt x="188" y="1047"/>
                    <a:pt x="0" y="837"/>
                    <a:pt x="105" y="524"/>
                  </a:cubicBezTo>
                  <a:cubicBezTo>
                    <a:pt x="147" y="356"/>
                    <a:pt x="293" y="210"/>
                    <a:pt x="419" y="105"/>
                  </a:cubicBezTo>
                  <a:cubicBezTo>
                    <a:pt x="565" y="0"/>
                    <a:pt x="774" y="63"/>
                    <a:pt x="921" y="231"/>
                  </a:cubicBezTo>
                  <a:cubicBezTo>
                    <a:pt x="1025" y="398"/>
                    <a:pt x="1130" y="565"/>
                    <a:pt x="1193"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5" name="Google Shape;1115;p53"/>
            <p:cNvSpPr/>
            <p:nvPr/>
          </p:nvSpPr>
          <p:spPr>
            <a:xfrm flipH="1">
              <a:off x="6043725" y="4168575"/>
              <a:ext cx="18325" cy="32450"/>
            </a:xfrm>
            <a:custGeom>
              <a:avLst/>
              <a:gdLst/>
              <a:ahLst/>
              <a:cxnLst/>
              <a:rect l="l" t="t" r="r" b="b"/>
              <a:pathLst>
                <a:path w="733" h="1298" extrusionOk="0">
                  <a:moveTo>
                    <a:pt x="293" y="1"/>
                  </a:moveTo>
                  <a:cubicBezTo>
                    <a:pt x="503" y="398"/>
                    <a:pt x="628" y="607"/>
                    <a:pt x="712" y="817"/>
                  </a:cubicBezTo>
                  <a:cubicBezTo>
                    <a:pt x="733" y="921"/>
                    <a:pt x="628" y="1110"/>
                    <a:pt x="544" y="1193"/>
                  </a:cubicBezTo>
                  <a:cubicBezTo>
                    <a:pt x="419" y="1298"/>
                    <a:pt x="168" y="1193"/>
                    <a:pt x="105" y="1005"/>
                  </a:cubicBezTo>
                  <a:cubicBezTo>
                    <a:pt x="0" y="712"/>
                    <a:pt x="21" y="461"/>
                    <a:pt x="2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116" name="Google Shape;1116;p53"/>
            <p:cNvGrpSpPr/>
            <p:nvPr/>
          </p:nvGrpSpPr>
          <p:grpSpPr>
            <a:xfrm>
              <a:off x="7047525" y="3892375"/>
              <a:ext cx="487025" cy="489125"/>
              <a:chOff x="7047525" y="3892375"/>
              <a:chExt cx="487025" cy="489125"/>
            </a:xfrm>
          </p:grpSpPr>
          <p:sp>
            <p:nvSpPr>
              <p:cNvPr id="1117" name="Google Shape;1117;p53"/>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8" name="Google Shape;1118;p53"/>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19" name="Google Shape;1119;p53"/>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0" name="Google Shape;1120;p53"/>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1" name="Google Shape;1121;p53"/>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2" name="Google Shape;1122;p53"/>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123" name="Google Shape;1123;p53"/>
            <p:cNvSpPr/>
            <p:nvPr/>
          </p:nvSpPr>
          <p:spPr>
            <a:xfrm flipH="1">
              <a:off x="5926550" y="2700250"/>
              <a:ext cx="906550" cy="554525"/>
            </a:xfrm>
            <a:custGeom>
              <a:avLst/>
              <a:gdLst/>
              <a:ahLst/>
              <a:cxnLst/>
              <a:rect l="l" t="t" r="r" b="b"/>
              <a:pathLst>
                <a:path w="36262" h="22181" extrusionOk="0">
                  <a:moveTo>
                    <a:pt x="34169" y="21552"/>
                  </a:moveTo>
                  <a:cubicBezTo>
                    <a:pt x="34588" y="20381"/>
                    <a:pt x="34588" y="19230"/>
                    <a:pt x="34630" y="18037"/>
                  </a:cubicBezTo>
                  <a:cubicBezTo>
                    <a:pt x="34630" y="17974"/>
                    <a:pt x="34609" y="17870"/>
                    <a:pt x="34588" y="17786"/>
                  </a:cubicBezTo>
                  <a:cubicBezTo>
                    <a:pt x="34525" y="17723"/>
                    <a:pt x="34462" y="17681"/>
                    <a:pt x="34378" y="17661"/>
                  </a:cubicBezTo>
                  <a:cubicBezTo>
                    <a:pt x="34337" y="17661"/>
                    <a:pt x="34253" y="17702"/>
                    <a:pt x="34211" y="17723"/>
                  </a:cubicBezTo>
                  <a:cubicBezTo>
                    <a:pt x="34127" y="17891"/>
                    <a:pt x="34065" y="18058"/>
                    <a:pt x="34044" y="18225"/>
                  </a:cubicBezTo>
                  <a:cubicBezTo>
                    <a:pt x="33939" y="18916"/>
                    <a:pt x="33814" y="19606"/>
                    <a:pt x="33730" y="20318"/>
                  </a:cubicBezTo>
                  <a:cubicBezTo>
                    <a:pt x="33583" y="21301"/>
                    <a:pt x="32726" y="21950"/>
                    <a:pt x="31972" y="22075"/>
                  </a:cubicBezTo>
                  <a:cubicBezTo>
                    <a:pt x="31177" y="22180"/>
                    <a:pt x="30319" y="21782"/>
                    <a:pt x="29880" y="21071"/>
                  </a:cubicBezTo>
                  <a:cubicBezTo>
                    <a:pt x="29713" y="20862"/>
                    <a:pt x="29545" y="20653"/>
                    <a:pt x="29336" y="20506"/>
                  </a:cubicBezTo>
                  <a:cubicBezTo>
                    <a:pt x="28436" y="19774"/>
                    <a:pt x="27934" y="18832"/>
                    <a:pt x="27913" y="17681"/>
                  </a:cubicBezTo>
                  <a:cubicBezTo>
                    <a:pt x="27913" y="17409"/>
                    <a:pt x="27871" y="17179"/>
                    <a:pt x="27578" y="17054"/>
                  </a:cubicBezTo>
                  <a:cubicBezTo>
                    <a:pt x="27097" y="17075"/>
                    <a:pt x="26741" y="17305"/>
                    <a:pt x="26407" y="17619"/>
                  </a:cubicBezTo>
                  <a:cubicBezTo>
                    <a:pt x="25946" y="18037"/>
                    <a:pt x="25444" y="18393"/>
                    <a:pt x="24900" y="18665"/>
                  </a:cubicBezTo>
                  <a:cubicBezTo>
                    <a:pt x="24565" y="18853"/>
                    <a:pt x="24251" y="19125"/>
                    <a:pt x="23938" y="19355"/>
                  </a:cubicBezTo>
                  <a:cubicBezTo>
                    <a:pt x="23205" y="19962"/>
                    <a:pt x="22389" y="20422"/>
                    <a:pt x="21510" y="20799"/>
                  </a:cubicBezTo>
                  <a:cubicBezTo>
                    <a:pt x="21071" y="20966"/>
                    <a:pt x="20611" y="21176"/>
                    <a:pt x="20150" y="21343"/>
                  </a:cubicBezTo>
                  <a:cubicBezTo>
                    <a:pt x="19209" y="21699"/>
                    <a:pt x="18267" y="21762"/>
                    <a:pt x="17305" y="21343"/>
                  </a:cubicBezTo>
                  <a:cubicBezTo>
                    <a:pt x="17054" y="21238"/>
                    <a:pt x="16803" y="21155"/>
                    <a:pt x="16572" y="21050"/>
                  </a:cubicBezTo>
                  <a:cubicBezTo>
                    <a:pt x="16510" y="20946"/>
                    <a:pt x="16489" y="20904"/>
                    <a:pt x="16489" y="20841"/>
                  </a:cubicBezTo>
                  <a:cubicBezTo>
                    <a:pt x="16677" y="19565"/>
                    <a:pt x="16949" y="18330"/>
                    <a:pt x="17681" y="17242"/>
                  </a:cubicBezTo>
                  <a:cubicBezTo>
                    <a:pt x="17828" y="17033"/>
                    <a:pt x="17995" y="16865"/>
                    <a:pt x="18163" y="16656"/>
                  </a:cubicBezTo>
                  <a:cubicBezTo>
                    <a:pt x="18288" y="16510"/>
                    <a:pt x="18456" y="16342"/>
                    <a:pt x="18518" y="16154"/>
                  </a:cubicBezTo>
                  <a:cubicBezTo>
                    <a:pt x="18916" y="15359"/>
                    <a:pt x="19502" y="14689"/>
                    <a:pt x="20171" y="14104"/>
                  </a:cubicBezTo>
                  <a:cubicBezTo>
                    <a:pt x="20297" y="13957"/>
                    <a:pt x="20464" y="13852"/>
                    <a:pt x="20590" y="13727"/>
                  </a:cubicBezTo>
                  <a:cubicBezTo>
                    <a:pt x="20820" y="13497"/>
                    <a:pt x="20862" y="13204"/>
                    <a:pt x="20674" y="12974"/>
                  </a:cubicBezTo>
                  <a:cubicBezTo>
                    <a:pt x="20506" y="12764"/>
                    <a:pt x="20192" y="12681"/>
                    <a:pt x="19941" y="12869"/>
                  </a:cubicBezTo>
                  <a:cubicBezTo>
                    <a:pt x="19523" y="13183"/>
                    <a:pt x="19104" y="13476"/>
                    <a:pt x="18728" y="13852"/>
                  </a:cubicBezTo>
                  <a:cubicBezTo>
                    <a:pt x="18205" y="14417"/>
                    <a:pt x="17765" y="15045"/>
                    <a:pt x="17305" y="15631"/>
                  </a:cubicBezTo>
                  <a:cubicBezTo>
                    <a:pt x="17116" y="15903"/>
                    <a:pt x="16886" y="16091"/>
                    <a:pt x="16614" y="16217"/>
                  </a:cubicBezTo>
                  <a:cubicBezTo>
                    <a:pt x="16217" y="16405"/>
                    <a:pt x="15861" y="16572"/>
                    <a:pt x="15484" y="16824"/>
                  </a:cubicBezTo>
                  <a:cubicBezTo>
                    <a:pt x="14522" y="17472"/>
                    <a:pt x="13455" y="17933"/>
                    <a:pt x="12388" y="18330"/>
                  </a:cubicBezTo>
                  <a:cubicBezTo>
                    <a:pt x="12137" y="18414"/>
                    <a:pt x="11907" y="18497"/>
                    <a:pt x="11697" y="18602"/>
                  </a:cubicBezTo>
                  <a:cubicBezTo>
                    <a:pt x="10358" y="19188"/>
                    <a:pt x="8935" y="19293"/>
                    <a:pt x="7492" y="19334"/>
                  </a:cubicBezTo>
                  <a:cubicBezTo>
                    <a:pt x="6969" y="19334"/>
                    <a:pt x="6466" y="19334"/>
                    <a:pt x="5943" y="19460"/>
                  </a:cubicBezTo>
                  <a:cubicBezTo>
                    <a:pt x="5629" y="19544"/>
                    <a:pt x="5295" y="19376"/>
                    <a:pt x="4960" y="19397"/>
                  </a:cubicBezTo>
                  <a:cubicBezTo>
                    <a:pt x="4290" y="19439"/>
                    <a:pt x="3767" y="19167"/>
                    <a:pt x="3244" y="18874"/>
                  </a:cubicBezTo>
                  <a:cubicBezTo>
                    <a:pt x="2993" y="18728"/>
                    <a:pt x="2721" y="18560"/>
                    <a:pt x="2595" y="18288"/>
                  </a:cubicBezTo>
                  <a:cubicBezTo>
                    <a:pt x="2470" y="17974"/>
                    <a:pt x="2156" y="17786"/>
                    <a:pt x="1863" y="17598"/>
                  </a:cubicBezTo>
                  <a:cubicBezTo>
                    <a:pt x="1612" y="17451"/>
                    <a:pt x="1361" y="17263"/>
                    <a:pt x="1131" y="17075"/>
                  </a:cubicBezTo>
                  <a:cubicBezTo>
                    <a:pt x="608" y="16719"/>
                    <a:pt x="524" y="16196"/>
                    <a:pt x="733" y="15610"/>
                  </a:cubicBezTo>
                  <a:cubicBezTo>
                    <a:pt x="817" y="15359"/>
                    <a:pt x="943" y="15087"/>
                    <a:pt x="1110" y="14878"/>
                  </a:cubicBezTo>
                  <a:cubicBezTo>
                    <a:pt x="1612" y="14229"/>
                    <a:pt x="2135" y="13580"/>
                    <a:pt x="2784" y="13078"/>
                  </a:cubicBezTo>
                  <a:cubicBezTo>
                    <a:pt x="3307" y="12660"/>
                    <a:pt x="3830" y="12220"/>
                    <a:pt x="4332" y="11802"/>
                  </a:cubicBezTo>
                  <a:cubicBezTo>
                    <a:pt x="4395" y="11718"/>
                    <a:pt x="4458" y="11614"/>
                    <a:pt x="4562" y="11446"/>
                  </a:cubicBezTo>
                  <a:cubicBezTo>
                    <a:pt x="4353" y="11404"/>
                    <a:pt x="4186" y="11383"/>
                    <a:pt x="4060" y="11342"/>
                  </a:cubicBezTo>
                  <a:cubicBezTo>
                    <a:pt x="3516" y="11237"/>
                    <a:pt x="2993" y="11195"/>
                    <a:pt x="2449" y="11070"/>
                  </a:cubicBezTo>
                  <a:cubicBezTo>
                    <a:pt x="2240" y="11007"/>
                    <a:pt x="2051" y="10902"/>
                    <a:pt x="1863" y="10798"/>
                  </a:cubicBezTo>
                  <a:cubicBezTo>
                    <a:pt x="1466" y="10567"/>
                    <a:pt x="1110" y="10274"/>
                    <a:pt x="712" y="10044"/>
                  </a:cubicBezTo>
                  <a:cubicBezTo>
                    <a:pt x="419" y="9877"/>
                    <a:pt x="294" y="9626"/>
                    <a:pt x="168" y="9333"/>
                  </a:cubicBezTo>
                  <a:cubicBezTo>
                    <a:pt x="1" y="9019"/>
                    <a:pt x="43" y="8768"/>
                    <a:pt x="189" y="8475"/>
                  </a:cubicBezTo>
                  <a:cubicBezTo>
                    <a:pt x="587" y="7826"/>
                    <a:pt x="984" y="7199"/>
                    <a:pt x="1612" y="6697"/>
                  </a:cubicBezTo>
                  <a:cubicBezTo>
                    <a:pt x="2261" y="6173"/>
                    <a:pt x="2972" y="5776"/>
                    <a:pt x="3704" y="5378"/>
                  </a:cubicBezTo>
                  <a:cubicBezTo>
                    <a:pt x="3935" y="5253"/>
                    <a:pt x="4228" y="5253"/>
                    <a:pt x="4479" y="5232"/>
                  </a:cubicBezTo>
                  <a:cubicBezTo>
                    <a:pt x="4688" y="5211"/>
                    <a:pt x="4918" y="5274"/>
                    <a:pt x="5106" y="5211"/>
                  </a:cubicBezTo>
                  <a:cubicBezTo>
                    <a:pt x="5588" y="5002"/>
                    <a:pt x="6111" y="4939"/>
                    <a:pt x="6592" y="4813"/>
                  </a:cubicBezTo>
                  <a:cubicBezTo>
                    <a:pt x="7261" y="4646"/>
                    <a:pt x="7889" y="4500"/>
                    <a:pt x="8580" y="4583"/>
                  </a:cubicBezTo>
                  <a:cubicBezTo>
                    <a:pt x="8977" y="4625"/>
                    <a:pt x="9040" y="4520"/>
                    <a:pt x="9207" y="3914"/>
                  </a:cubicBezTo>
                  <a:cubicBezTo>
                    <a:pt x="8663" y="3704"/>
                    <a:pt x="8349" y="3223"/>
                    <a:pt x="7910" y="2763"/>
                  </a:cubicBezTo>
                  <a:cubicBezTo>
                    <a:pt x="7847" y="2428"/>
                    <a:pt x="7847" y="2031"/>
                    <a:pt x="8036" y="1654"/>
                  </a:cubicBezTo>
                  <a:cubicBezTo>
                    <a:pt x="8559" y="1570"/>
                    <a:pt x="8998" y="1717"/>
                    <a:pt x="9500" y="1779"/>
                  </a:cubicBezTo>
                  <a:cubicBezTo>
                    <a:pt x="9835" y="2219"/>
                    <a:pt x="10212" y="2637"/>
                    <a:pt x="10714" y="2868"/>
                  </a:cubicBezTo>
                  <a:cubicBezTo>
                    <a:pt x="11028" y="3035"/>
                    <a:pt x="11342" y="2930"/>
                    <a:pt x="11404" y="2596"/>
                  </a:cubicBezTo>
                  <a:cubicBezTo>
                    <a:pt x="11509" y="2198"/>
                    <a:pt x="11551" y="1800"/>
                    <a:pt x="11614" y="1382"/>
                  </a:cubicBezTo>
                  <a:cubicBezTo>
                    <a:pt x="12095" y="859"/>
                    <a:pt x="12660" y="671"/>
                    <a:pt x="13392" y="838"/>
                  </a:cubicBezTo>
                  <a:cubicBezTo>
                    <a:pt x="13706" y="922"/>
                    <a:pt x="14062" y="922"/>
                    <a:pt x="14417" y="943"/>
                  </a:cubicBezTo>
                  <a:cubicBezTo>
                    <a:pt x="14522" y="1173"/>
                    <a:pt x="14627" y="1382"/>
                    <a:pt x="14731" y="1591"/>
                  </a:cubicBezTo>
                  <a:cubicBezTo>
                    <a:pt x="14836" y="1800"/>
                    <a:pt x="14961" y="2010"/>
                    <a:pt x="15129" y="2198"/>
                  </a:cubicBezTo>
                  <a:cubicBezTo>
                    <a:pt x="15338" y="2428"/>
                    <a:pt x="15631" y="2449"/>
                    <a:pt x="15840" y="2177"/>
                  </a:cubicBezTo>
                  <a:cubicBezTo>
                    <a:pt x="16008" y="1905"/>
                    <a:pt x="16259" y="1759"/>
                    <a:pt x="16572" y="1654"/>
                  </a:cubicBezTo>
                  <a:cubicBezTo>
                    <a:pt x="17933" y="1194"/>
                    <a:pt x="19293" y="671"/>
                    <a:pt x="20674" y="357"/>
                  </a:cubicBezTo>
                  <a:cubicBezTo>
                    <a:pt x="21866" y="85"/>
                    <a:pt x="23163" y="1"/>
                    <a:pt x="24419" y="147"/>
                  </a:cubicBezTo>
                  <a:cubicBezTo>
                    <a:pt x="25256" y="252"/>
                    <a:pt x="26114" y="336"/>
                    <a:pt x="26951" y="461"/>
                  </a:cubicBezTo>
                  <a:cubicBezTo>
                    <a:pt x="27202" y="503"/>
                    <a:pt x="27495" y="566"/>
                    <a:pt x="27725" y="712"/>
                  </a:cubicBezTo>
                  <a:cubicBezTo>
                    <a:pt x="28499" y="1089"/>
                    <a:pt x="29231" y="1549"/>
                    <a:pt x="29985" y="1926"/>
                  </a:cubicBezTo>
                  <a:cubicBezTo>
                    <a:pt x="30298" y="2093"/>
                    <a:pt x="30403" y="2324"/>
                    <a:pt x="30382" y="2658"/>
                  </a:cubicBezTo>
                  <a:cubicBezTo>
                    <a:pt x="30319" y="3056"/>
                    <a:pt x="30173" y="3370"/>
                    <a:pt x="29796" y="3537"/>
                  </a:cubicBezTo>
                  <a:cubicBezTo>
                    <a:pt x="29713" y="3558"/>
                    <a:pt x="29608" y="3579"/>
                    <a:pt x="29545" y="3558"/>
                  </a:cubicBezTo>
                  <a:cubicBezTo>
                    <a:pt x="29357" y="3495"/>
                    <a:pt x="29168" y="3453"/>
                    <a:pt x="29022" y="3370"/>
                  </a:cubicBezTo>
                  <a:cubicBezTo>
                    <a:pt x="28248" y="2972"/>
                    <a:pt x="27411" y="2805"/>
                    <a:pt x="26553" y="2721"/>
                  </a:cubicBezTo>
                  <a:cubicBezTo>
                    <a:pt x="25298" y="2596"/>
                    <a:pt x="24063" y="2428"/>
                    <a:pt x="22808" y="2303"/>
                  </a:cubicBezTo>
                  <a:cubicBezTo>
                    <a:pt x="22598" y="2282"/>
                    <a:pt x="22389" y="2303"/>
                    <a:pt x="22117" y="2303"/>
                  </a:cubicBezTo>
                  <a:cubicBezTo>
                    <a:pt x="22034" y="2533"/>
                    <a:pt x="21971" y="2805"/>
                    <a:pt x="21866" y="3119"/>
                  </a:cubicBezTo>
                  <a:cubicBezTo>
                    <a:pt x="22640" y="3223"/>
                    <a:pt x="23310" y="3286"/>
                    <a:pt x="24021" y="3370"/>
                  </a:cubicBezTo>
                  <a:cubicBezTo>
                    <a:pt x="25109" y="3495"/>
                    <a:pt x="26197" y="3600"/>
                    <a:pt x="27285" y="3746"/>
                  </a:cubicBezTo>
                  <a:cubicBezTo>
                    <a:pt x="27495" y="3767"/>
                    <a:pt x="27704" y="3851"/>
                    <a:pt x="27892" y="3914"/>
                  </a:cubicBezTo>
                  <a:cubicBezTo>
                    <a:pt x="28227" y="4060"/>
                    <a:pt x="28562" y="4186"/>
                    <a:pt x="28917" y="4332"/>
                  </a:cubicBezTo>
                  <a:cubicBezTo>
                    <a:pt x="29168" y="4479"/>
                    <a:pt x="29440" y="4625"/>
                    <a:pt x="29692" y="4813"/>
                  </a:cubicBezTo>
                  <a:cubicBezTo>
                    <a:pt x="29880" y="4918"/>
                    <a:pt x="30005" y="5106"/>
                    <a:pt x="30215" y="5169"/>
                  </a:cubicBezTo>
                  <a:cubicBezTo>
                    <a:pt x="31177" y="5629"/>
                    <a:pt x="31847" y="6362"/>
                    <a:pt x="32328" y="7241"/>
                  </a:cubicBezTo>
                  <a:cubicBezTo>
                    <a:pt x="32474" y="7513"/>
                    <a:pt x="32726" y="7722"/>
                    <a:pt x="32935" y="7931"/>
                  </a:cubicBezTo>
                  <a:cubicBezTo>
                    <a:pt x="33562" y="8475"/>
                    <a:pt x="33981" y="9103"/>
                    <a:pt x="34169" y="9919"/>
                  </a:cubicBezTo>
                  <a:cubicBezTo>
                    <a:pt x="34253" y="10274"/>
                    <a:pt x="34399" y="10588"/>
                    <a:pt x="34630" y="10902"/>
                  </a:cubicBezTo>
                  <a:cubicBezTo>
                    <a:pt x="35090" y="11509"/>
                    <a:pt x="35362" y="12158"/>
                    <a:pt x="35571" y="12869"/>
                  </a:cubicBezTo>
                  <a:cubicBezTo>
                    <a:pt x="35634" y="13078"/>
                    <a:pt x="35655" y="13287"/>
                    <a:pt x="35759" y="13497"/>
                  </a:cubicBezTo>
                  <a:cubicBezTo>
                    <a:pt x="36262" y="14585"/>
                    <a:pt x="36157" y="15736"/>
                    <a:pt x="36073" y="16928"/>
                  </a:cubicBezTo>
                  <a:cubicBezTo>
                    <a:pt x="36031" y="17681"/>
                    <a:pt x="35990" y="18435"/>
                    <a:pt x="35969" y="19188"/>
                  </a:cubicBezTo>
                  <a:cubicBezTo>
                    <a:pt x="35948" y="19857"/>
                    <a:pt x="35739" y="20443"/>
                    <a:pt x="35362" y="21008"/>
                  </a:cubicBezTo>
                  <a:cubicBezTo>
                    <a:pt x="35090" y="21448"/>
                    <a:pt x="34734" y="21678"/>
                    <a:pt x="34169" y="2155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4" name="Google Shape;1124;p53"/>
            <p:cNvSpPr/>
            <p:nvPr/>
          </p:nvSpPr>
          <p:spPr>
            <a:xfrm flipH="1">
              <a:off x="5983575" y="3148025"/>
              <a:ext cx="878275" cy="420500"/>
            </a:xfrm>
            <a:custGeom>
              <a:avLst/>
              <a:gdLst/>
              <a:ahLst/>
              <a:cxnLst/>
              <a:rect l="l" t="t" r="r" b="b"/>
              <a:pathLst>
                <a:path w="35131" h="16820" extrusionOk="0">
                  <a:moveTo>
                    <a:pt x="17032" y="1"/>
                  </a:moveTo>
                  <a:lnTo>
                    <a:pt x="17032" y="1"/>
                  </a:lnTo>
                  <a:cubicBezTo>
                    <a:pt x="16509" y="273"/>
                    <a:pt x="16153" y="503"/>
                    <a:pt x="15735" y="691"/>
                  </a:cubicBezTo>
                  <a:cubicBezTo>
                    <a:pt x="14689" y="1130"/>
                    <a:pt x="13642" y="1528"/>
                    <a:pt x="12596" y="1946"/>
                  </a:cubicBezTo>
                  <a:cubicBezTo>
                    <a:pt x="11906" y="2219"/>
                    <a:pt x="11194" y="2365"/>
                    <a:pt x="10441" y="2407"/>
                  </a:cubicBezTo>
                  <a:cubicBezTo>
                    <a:pt x="9709" y="2470"/>
                    <a:pt x="8997" y="2491"/>
                    <a:pt x="8307" y="2783"/>
                  </a:cubicBezTo>
                  <a:cubicBezTo>
                    <a:pt x="8150" y="2846"/>
                    <a:pt x="7967" y="2862"/>
                    <a:pt x="7776" y="2862"/>
                  </a:cubicBezTo>
                  <a:cubicBezTo>
                    <a:pt x="7585" y="2862"/>
                    <a:pt x="7386" y="2846"/>
                    <a:pt x="7198" y="2846"/>
                  </a:cubicBezTo>
                  <a:cubicBezTo>
                    <a:pt x="6884" y="2846"/>
                    <a:pt x="6591" y="2804"/>
                    <a:pt x="6277" y="2783"/>
                  </a:cubicBezTo>
                  <a:cubicBezTo>
                    <a:pt x="5712" y="2742"/>
                    <a:pt x="5126" y="2637"/>
                    <a:pt x="4645" y="2323"/>
                  </a:cubicBezTo>
                  <a:cubicBezTo>
                    <a:pt x="4634" y="2318"/>
                    <a:pt x="4621" y="2315"/>
                    <a:pt x="4607" y="2315"/>
                  </a:cubicBezTo>
                  <a:cubicBezTo>
                    <a:pt x="4568" y="2315"/>
                    <a:pt x="4518" y="2334"/>
                    <a:pt x="4457" y="2365"/>
                  </a:cubicBezTo>
                  <a:cubicBezTo>
                    <a:pt x="4436" y="2574"/>
                    <a:pt x="4436" y="2783"/>
                    <a:pt x="4373" y="2993"/>
                  </a:cubicBezTo>
                  <a:cubicBezTo>
                    <a:pt x="4352" y="3139"/>
                    <a:pt x="4290" y="3265"/>
                    <a:pt x="4248" y="3432"/>
                  </a:cubicBezTo>
                  <a:cubicBezTo>
                    <a:pt x="4180" y="3583"/>
                    <a:pt x="4046" y="3680"/>
                    <a:pt x="3909" y="3680"/>
                  </a:cubicBezTo>
                  <a:cubicBezTo>
                    <a:pt x="3875" y="3680"/>
                    <a:pt x="3841" y="3675"/>
                    <a:pt x="3808" y="3662"/>
                  </a:cubicBezTo>
                  <a:cubicBezTo>
                    <a:pt x="3662" y="3620"/>
                    <a:pt x="3557" y="3474"/>
                    <a:pt x="3515" y="3348"/>
                  </a:cubicBezTo>
                  <a:cubicBezTo>
                    <a:pt x="3453" y="3244"/>
                    <a:pt x="3453" y="3118"/>
                    <a:pt x="3494" y="2993"/>
                  </a:cubicBezTo>
                  <a:cubicBezTo>
                    <a:pt x="3536" y="2595"/>
                    <a:pt x="3348" y="2260"/>
                    <a:pt x="3201" y="1946"/>
                  </a:cubicBezTo>
                  <a:cubicBezTo>
                    <a:pt x="2971" y="1528"/>
                    <a:pt x="2595" y="1172"/>
                    <a:pt x="2239" y="858"/>
                  </a:cubicBezTo>
                  <a:cubicBezTo>
                    <a:pt x="1998" y="673"/>
                    <a:pt x="1786" y="578"/>
                    <a:pt x="1582" y="578"/>
                  </a:cubicBezTo>
                  <a:cubicBezTo>
                    <a:pt x="1395" y="578"/>
                    <a:pt x="1215" y="657"/>
                    <a:pt x="1025" y="817"/>
                  </a:cubicBezTo>
                  <a:cubicBezTo>
                    <a:pt x="607" y="1172"/>
                    <a:pt x="251" y="1591"/>
                    <a:pt x="209" y="2198"/>
                  </a:cubicBezTo>
                  <a:cubicBezTo>
                    <a:pt x="188" y="2511"/>
                    <a:pt x="168" y="2804"/>
                    <a:pt x="105" y="3118"/>
                  </a:cubicBezTo>
                  <a:cubicBezTo>
                    <a:pt x="0" y="3662"/>
                    <a:pt x="84" y="4123"/>
                    <a:pt x="419" y="4583"/>
                  </a:cubicBezTo>
                  <a:cubicBezTo>
                    <a:pt x="523" y="4729"/>
                    <a:pt x="607" y="4897"/>
                    <a:pt x="712" y="5043"/>
                  </a:cubicBezTo>
                  <a:cubicBezTo>
                    <a:pt x="942" y="5441"/>
                    <a:pt x="1256" y="5692"/>
                    <a:pt x="1674" y="5859"/>
                  </a:cubicBezTo>
                  <a:cubicBezTo>
                    <a:pt x="2030" y="5985"/>
                    <a:pt x="2365" y="6152"/>
                    <a:pt x="2720" y="6299"/>
                  </a:cubicBezTo>
                  <a:cubicBezTo>
                    <a:pt x="2825" y="6822"/>
                    <a:pt x="2888" y="7282"/>
                    <a:pt x="3013" y="7721"/>
                  </a:cubicBezTo>
                  <a:cubicBezTo>
                    <a:pt x="3411" y="9040"/>
                    <a:pt x="3934" y="10295"/>
                    <a:pt x="5001" y="11278"/>
                  </a:cubicBezTo>
                  <a:cubicBezTo>
                    <a:pt x="5189" y="11425"/>
                    <a:pt x="5378" y="11613"/>
                    <a:pt x="5503" y="11802"/>
                  </a:cubicBezTo>
                  <a:cubicBezTo>
                    <a:pt x="6026" y="12576"/>
                    <a:pt x="6758" y="13099"/>
                    <a:pt x="7533" y="13601"/>
                  </a:cubicBezTo>
                  <a:cubicBezTo>
                    <a:pt x="8014" y="13894"/>
                    <a:pt x="8453" y="14229"/>
                    <a:pt x="8935" y="14480"/>
                  </a:cubicBezTo>
                  <a:cubicBezTo>
                    <a:pt x="9939" y="15087"/>
                    <a:pt x="10964" y="15714"/>
                    <a:pt x="12178" y="15923"/>
                  </a:cubicBezTo>
                  <a:cubicBezTo>
                    <a:pt x="13057" y="16091"/>
                    <a:pt x="13977" y="16237"/>
                    <a:pt x="14856" y="16363"/>
                  </a:cubicBezTo>
                  <a:cubicBezTo>
                    <a:pt x="15484" y="16467"/>
                    <a:pt x="16153" y="16530"/>
                    <a:pt x="16781" y="16614"/>
                  </a:cubicBezTo>
                  <a:cubicBezTo>
                    <a:pt x="17611" y="16701"/>
                    <a:pt x="18452" y="16819"/>
                    <a:pt x="19295" y="16819"/>
                  </a:cubicBezTo>
                  <a:cubicBezTo>
                    <a:pt x="19663" y="16819"/>
                    <a:pt x="20032" y="16797"/>
                    <a:pt x="20401" y="16739"/>
                  </a:cubicBezTo>
                  <a:cubicBezTo>
                    <a:pt x="20966" y="16656"/>
                    <a:pt x="21510" y="16677"/>
                    <a:pt x="22054" y="16614"/>
                  </a:cubicBezTo>
                  <a:cubicBezTo>
                    <a:pt x="23623" y="16321"/>
                    <a:pt x="25171" y="15944"/>
                    <a:pt x="26678" y="15484"/>
                  </a:cubicBezTo>
                  <a:cubicBezTo>
                    <a:pt x="26950" y="15400"/>
                    <a:pt x="27201" y="15317"/>
                    <a:pt x="27473" y="15191"/>
                  </a:cubicBezTo>
                  <a:cubicBezTo>
                    <a:pt x="28205" y="14856"/>
                    <a:pt x="28917" y="14522"/>
                    <a:pt x="29607" y="14166"/>
                  </a:cubicBezTo>
                  <a:cubicBezTo>
                    <a:pt x="29858" y="14040"/>
                    <a:pt x="30172" y="13936"/>
                    <a:pt x="30298" y="13726"/>
                  </a:cubicBezTo>
                  <a:cubicBezTo>
                    <a:pt x="30507" y="13371"/>
                    <a:pt x="30863" y="13203"/>
                    <a:pt x="31135" y="12910"/>
                  </a:cubicBezTo>
                  <a:cubicBezTo>
                    <a:pt x="31846" y="12074"/>
                    <a:pt x="32620" y="11299"/>
                    <a:pt x="33164" y="10358"/>
                  </a:cubicBezTo>
                  <a:cubicBezTo>
                    <a:pt x="33959" y="8998"/>
                    <a:pt x="34566" y="7512"/>
                    <a:pt x="34922" y="5943"/>
                  </a:cubicBezTo>
                  <a:cubicBezTo>
                    <a:pt x="35047" y="5462"/>
                    <a:pt x="35131" y="5022"/>
                    <a:pt x="35047" y="4457"/>
                  </a:cubicBezTo>
                  <a:lnTo>
                    <a:pt x="35047" y="4457"/>
                  </a:lnTo>
                  <a:cubicBezTo>
                    <a:pt x="34880" y="4562"/>
                    <a:pt x="34733" y="4604"/>
                    <a:pt x="34608" y="4708"/>
                  </a:cubicBezTo>
                  <a:cubicBezTo>
                    <a:pt x="34130" y="5106"/>
                    <a:pt x="33594" y="5252"/>
                    <a:pt x="33041" y="5252"/>
                  </a:cubicBezTo>
                  <a:cubicBezTo>
                    <a:pt x="32722" y="5252"/>
                    <a:pt x="32398" y="5203"/>
                    <a:pt x="32076" y="5127"/>
                  </a:cubicBezTo>
                  <a:cubicBezTo>
                    <a:pt x="31281" y="4939"/>
                    <a:pt x="30590" y="4520"/>
                    <a:pt x="30026" y="3934"/>
                  </a:cubicBezTo>
                  <a:cubicBezTo>
                    <a:pt x="29356" y="3202"/>
                    <a:pt x="28645" y="2470"/>
                    <a:pt x="28226" y="1528"/>
                  </a:cubicBezTo>
                  <a:cubicBezTo>
                    <a:pt x="28122" y="1319"/>
                    <a:pt x="27975" y="1130"/>
                    <a:pt x="27829" y="921"/>
                  </a:cubicBezTo>
                  <a:cubicBezTo>
                    <a:pt x="27054" y="1486"/>
                    <a:pt x="26301" y="2009"/>
                    <a:pt x="25569" y="2532"/>
                  </a:cubicBezTo>
                  <a:cubicBezTo>
                    <a:pt x="25004" y="2930"/>
                    <a:pt x="24460" y="3327"/>
                    <a:pt x="23853" y="3620"/>
                  </a:cubicBezTo>
                  <a:cubicBezTo>
                    <a:pt x="23058" y="4039"/>
                    <a:pt x="22179" y="4374"/>
                    <a:pt x="21321" y="4687"/>
                  </a:cubicBezTo>
                  <a:cubicBezTo>
                    <a:pt x="20865" y="4844"/>
                    <a:pt x="20360" y="4953"/>
                    <a:pt x="19853" y="4953"/>
                  </a:cubicBezTo>
                  <a:cubicBezTo>
                    <a:pt x="19616" y="4953"/>
                    <a:pt x="19378" y="4929"/>
                    <a:pt x="19145" y="4876"/>
                  </a:cubicBezTo>
                  <a:cubicBezTo>
                    <a:pt x="18497" y="4708"/>
                    <a:pt x="17848" y="4562"/>
                    <a:pt x="17220" y="4311"/>
                  </a:cubicBezTo>
                  <a:cubicBezTo>
                    <a:pt x="16697" y="4143"/>
                    <a:pt x="16300" y="3432"/>
                    <a:pt x="16362" y="2846"/>
                  </a:cubicBezTo>
                  <a:cubicBezTo>
                    <a:pt x="16404" y="2491"/>
                    <a:pt x="16488" y="2114"/>
                    <a:pt x="16572" y="1779"/>
                  </a:cubicBezTo>
                  <a:cubicBezTo>
                    <a:pt x="16697" y="1235"/>
                    <a:pt x="16844" y="691"/>
                    <a:pt x="1703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5" name="Google Shape;1125;p53"/>
            <p:cNvSpPr/>
            <p:nvPr/>
          </p:nvSpPr>
          <p:spPr>
            <a:xfrm flipH="1">
              <a:off x="6342400" y="3482275"/>
              <a:ext cx="620950" cy="312850"/>
            </a:xfrm>
            <a:custGeom>
              <a:avLst/>
              <a:gdLst/>
              <a:ahLst/>
              <a:cxnLst/>
              <a:rect l="l" t="t" r="r" b="b"/>
              <a:pathLst>
                <a:path w="24838" h="12514" extrusionOk="0">
                  <a:moveTo>
                    <a:pt x="14815" y="3558"/>
                  </a:moveTo>
                  <a:cubicBezTo>
                    <a:pt x="14940" y="4102"/>
                    <a:pt x="15045" y="4604"/>
                    <a:pt x="15192" y="5085"/>
                  </a:cubicBezTo>
                  <a:cubicBezTo>
                    <a:pt x="15254" y="5357"/>
                    <a:pt x="15338" y="5608"/>
                    <a:pt x="15443" y="5880"/>
                  </a:cubicBezTo>
                  <a:cubicBezTo>
                    <a:pt x="15610" y="6236"/>
                    <a:pt x="15819" y="6592"/>
                    <a:pt x="16280" y="6634"/>
                  </a:cubicBezTo>
                  <a:cubicBezTo>
                    <a:pt x="16782" y="7052"/>
                    <a:pt x="17430" y="7031"/>
                    <a:pt x="18016" y="7115"/>
                  </a:cubicBezTo>
                  <a:cubicBezTo>
                    <a:pt x="18184" y="7136"/>
                    <a:pt x="18456" y="7073"/>
                    <a:pt x="18602" y="6968"/>
                  </a:cubicBezTo>
                  <a:cubicBezTo>
                    <a:pt x="19439" y="6320"/>
                    <a:pt x="20255" y="5650"/>
                    <a:pt x="21092" y="4960"/>
                  </a:cubicBezTo>
                  <a:cubicBezTo>
                    <a:pt x="21176" y="4876"/>
                    <a:pt x="21218" y="4771"/>
                    <a:pt x="21322" y="4646"/>
                  </a:cubicBezTo>
                  <a:cubicBezTo>
                    <a:pt x="21824" y="4709"/>
                    <a:pt x="22347" y="4750"/>
                    <a:pt x="22871" y="4771"/>
                  </a:cubicBezTo>
                  <a:cubicBezTo>
                    <a:pt x="23394" y="4813"/>
                    <a:pt x="23896" y="4771"/>
                    <a:pt x="24461" y="4771"/>
                  </a:cubicBezTo>
                  <a:cubicBezTo>
                    <a:pt x="24649" y="5127"/>
                    <a:pt x="24733" y="5483"/>
                    <a:pt x="24712" y="5901"/>
                  </a:cubicBezTo>
                  <a:cubicBezTo>
                    <a:pt x="24670" y="6215"/>
                    <a:pt x="24628" y="6529"/>
                    <a:pt x="24670" y="6822"/>
                  </a:cubicBezTo>
                  <a:cubicBezTo>
                    <a:pt x="24837" y="7387"/>
                    <a:pt x="24670" y="7973"/>
                    <a:pt x="24670" y="8538"/>
                  </a:cubicBezTo>
                  <a:cubicBezTo>
                    <a:pt x="24649" y="9040"/>
                    <a:pt x="24419" y="9416"/>
                    <a:pt x="24042" y="9730"/>
                  </a:cubicBezTo>
                  <a:cubicBezTo>
                    <a:pt x="23310" y="10316"/>
                    <a:pt x="22536" y="10902"/>
                    <a:pt x="21615" y="11111"/>
                  </a:cubicBezTo>
                  <a:cubicBezTo>
                    <a:pt x="20632" y="11320"/>
                    <a:pt x="19648" y="11760"/>
                    <a:pt x="18602" y="11781"/>
                  </a:cubicBezTo>
                  <a:cubicBezTo>
                    <a:pt x="18142" y="11823"/>
                    <a:pt x="17661" y="11990"/>
                    <a:pt x="17179" y="11948"/>
                  </a:cubicBezTo>
                  <a:cubicBezTo>
                    <a:pt x="17033" y="11948"/>
                    <a:pt x="16886" y="12032"/>
                    <a:pt x="16761" y="12074"/>
                  </a:cubicBezTo>
                  <a:cubicBezTo>
                    <a:pt x="16384" y="12262"/>
                    <a:pt x="16028" y="12346"/>
                    <a:pt x="15610" y="12283"/>
                  </a:cubicBezTo>
                  <a:cubicBezTo>
                    <a:pt x="15254" y="12262"/>
                    <a:pt x="14920" y="12304"/>
                    <a:pt x="14606" y="12304"/>
                  </a:cubicBezTo>
                  <a:cubicBezTo>
                    <a:pt x="14355" y="12304"/>
                    <a:pt x="14062" y="12346"/>
                    <a:pt x="13790" y="12304"/>
                  </a:cubicBezTo>
                  <a:cubicBezTo>
                    <a:pt x="13455" y="12283"/>
                    <a:pt x="13141" y="12262"/>
                    <a:pt x="12806" y="12388"/>
                  </a:cubicBezTo>
                  <a:cubicBezTo>
                    <a:pt x="12471" y="12513"/>
                    <a:pt x="12074" y="12471"/>
                    <a:pt x="11697" y="12388"/>
                  </a:cubicBezTo>
                  <a:cubicBezTo>
                    <a:pt x="11446" y="11948"/>
                    <a:pt x="11467" y="11467"/>
                    <a:pt x="11488" y="10986"/>
                  </a:cubicBezTo>
                  <a:cubicBezTo>
                    <a:pt x="11551" y="10421"/>
                    <a:pt x="11551" y="9877"/>
                    <a:pt x="11446" y="9333"/>
                  </a:cubicBezTo>
                  <a:cubicBezTo>
                    <a:pt x="11425" y="9123"/>
                    <a:pt x="11425" y="8914"/>
                    <a:pt x="11425" y="8705"/>
                  </a:cubicBezTo>
                  <a:cubicBezTo>
                    <a:pt x="11425" y="8496"/>
                    <a:pt x="11467" y="8266"/>
                    <a:pt x="11425" y="8077"/>
                  </a:cubicBezTo>
                  <a:cubicBezTo>
                    <a:pt x="11321" y="7575"/>
                    <a:pt x="11342" y="7115"/>
                    <a:pt x="11342" y="6613"/>
                  </a:cubicBezTo>
                  <a:cubicBezTo>
                    <a:pt x="11342" y="6278"/>
                    <a:pt x="11279" y="5964"/>
                    <a:pt x="11258" y="5608"/>
                  </a:cubicBezTo>
                  <a:cubicBezTo>
                    <a:pt x="11237" y="5378"/>
                    <a:pt x="11216" y="5148"/>
                    <a:pt x="11174" y="4876"/>
                  </a:cubicBezTo>
                  <a:cubicBezTo>
                    <a:pt x="11153" y="4437"/>
                    <a:pt x="10944" y="4081"/>
                    <a:pt x="10714" y="3704"/>
                  </a:cubicBezTo>
                  <a:cubicBezTo>
                    <a:pt x="10609" y="3579"/>
                    <a:pt x="10421" y="3495"/>
                    <a:pt x="10254" y="3453"/>
                  </a:cubicBezTo>
                  <a:cubicBezTo>
                    <a:pt x="9584" y="3181"/>
                    <a:pt x="8956" y="3453"/>
                    <a:pt x="8308" y="3558"/>
                  </a:cubicBezTo>
                  <a:cubicBezTo>
                    <a:pt x="8161" y="3579"/>
                    <a:pt x="8036" y="3704"/>
                    <a:pt x="7931" y="3809"/>
                  </a:cubicBezTo>
                  <a:cubicBezTo>
                    <a:pt x="7722" y="4039"/>
                    <a:pt x="7575" y="4290"/>
                    <a:pt x="7199" y="4248"/>
                  </a:cubicBezTo>
                  <a:cubicBezTo>
                    <a:pt x="7115" y="4248"/>
                    <a:pt x="6969" y="4437"/>
                    <a:pt x="6948" y="4562"/>
                  </a:cubicBezTo>
                  <a:cubicBezTo>
                    <a:pt x="6885" y="4750"/>
                    <a:pt x="6948" y="4939"/>
                    <a:pt x="6906" y="5127"/>
                  </a:cubicBezTo>
                  <a:lnTo>
                    <a:pt x="6843" y="6215"/>
                  </a:lnTo>
                  <a:cubicBezTo>
                    <a:pt x="6801" y="6550"/>
                    <a:pt x="6801" y="6906"/>
                    <a:pt x="6843" y="7219"/>
                  </a:cubicBezTo>
                  <a:cubicBezTo>
                    <a:pt x="6906" y="8475"/>
                    <a:pt x="7052" y="9688"/>
                    <a:pt x="7115" y="10944"/>
                  </a:cubicBezTo>
                  <a:cubicBezTo>
                    <a:pt x="7157" y="11195"/>
                    <a:pt x="7115" y="11425"/>
                    <a:pt x="7115" y="11634"/>
                  </a:cubicBezTo>
                  <a:cubicBezTo>
                    <a:pt x="6906" y="11844"/>
                    <a:pt x="6738" y="11760"/>
                    <a:pt x="6571" y="11760"/>
                  </a:cubicBezTo>
                  <a:cubicBezTo>
                    <a:pt x="6236" y="11739"/>
                    <a:pt x="5901" y="11697"/>
                    <a:pt x="5588" y="11718"/>
                  </a:cubicBezTo>
                  <a:cubicBezTo>
                    <a:pt x="5295" y="11739"/>
                    <a:pt x="5065" y="11655"/>
                    <a:pt x="4813" y="11509"/>
                  </a:cubicBezTo>
                  <a:cubicBezTo>
                    <a:pt x="4688" y="11425"/>
                    <a:pt x="4562" y="11341"/>
                    <a:pt x="4395" y="11300"/>
                  </a:cubicBezTo>
                  <a:cubicBezTo>
                    <a:pt x="3412" y="11007"/>
                    <a:pt x="2575" y="10463"/>
                    <a:pt x="1842" y="9751"/>
                  </a:cubicBezTo>
                  <a:cubicBezTo>
                    <a:pt x="1612" y="9521"/>
                    <a:pt x="1298" y="9395"/>
                    <a:pt x="1005" y="9165"/>
                  </a:cubicBezTo>
                  <a:cubicBezTo>
                    <a:pt x="817" y="9040"/>
                    <a:pt x="629" y="8935"/>
                    <a:pt x="503" y="8789"/>
                  </a:cubicBezTo>
                  <a:cubicBezTo>
                    <a:pt x="43" y="8266"/>
                    <a:pt x="1" y="8119"/>
                    <a:pt x="419" y="7512"/>
                  </a:cubicBezTo>
                  <a:cubicBezTo>
                    <a:pt x="1089" y="6508"/>
                    <a:pt x="1821" y="5566"/>
                    <a:pt x="2784" y="4834"/>
                  </a:cubicBezTo>
                  <a:cubicBezTo>
                    <a:pt x="2930" y="4730"/>
                    <a:pt x="3077" y="4604"/>
                    <a:pt x="3181" y="4458"/>
                  </a:cubicBezTo>
                  <a:cubicBezTo>
                    <a:pt x="3621" y="3934"/>
                    <a:pt x="4144" y="3558"/>
                    <a:pt x="4709" y="3223"/>
                  </a:cubicBezTo>
                  <a:cubicBezTo>
                    <a:pt x="5085" y="3014"/>
                    <a:pt x="5378" y="2658"/>
                    <a:pt x="5650" y="2365"/>
                  </a:cubicBezTo>
                  <a:cubicBezTo>
                    <a:pt x="6655" y="1361"/>
                    <a:pt x="7805" y="608"/>
                    <a:pt x="9061" y="1"/>
                  </a:cubicBezTo>
                  <a:cubicBezTo>
                    <a:pt x="10860" y="1382"/>
                    <a:pt x="12743" y="2637"/>
                    <a:pt x="14815" y="355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6" name="Google Shape;1126;p53"/>
            <p:cNvSpPr/>
            <p:nvPr/>
          </p:nvSpPr>
          <p:spPr>
            <a:xfrm flipH="1">
              <a:off x="6820500" y="3420550"/>
              <a:ext cx="381900" cy="290350"/>
            </a:xfrm>
            <a:custGeom>
              <a:avLst/>
              <a:gdLst/>
              <a:ahLst/>
              <a:cxnLst/>
              <a:rect l="l" t="t" r="r" b="b"/>
              <a:pathLst>
                <a:path w="15276" h="11614" extrusionOk="0">
                  <a:moveTo>
                    <a:pt x="5964" y="11613"/>
                  </a:moveTo>
                  <a:cubicBezTo>
                    <a:pt x="5315" y="11551"/>
                    <a:pt x="4730" y="11572"/>
                    <a:pt x="4248" y="11237"/>
                  </a:cubicBezTo>
                  <a:cubicBezTo>
                    <a:pt x="3453" y="11195"/>
                    <a:pt x="2909" y="10672"/>
                    <a:pt x="2282" y="10337"/>
                  </a:cubicBezTo>
                  <a:cubicBezTo>
                    <a:pt x="1528" y="9919"/>
                    <a:pt x="838" y="9312"/>
                    <a:pt x="294" y="8621"/>
                  </a:cubicBezTo>
                  <a:cubicBezTo>
                    <a:pt x="106" y="8349"/>
                    <a:pt x="1" y="8098"/>
                    <a:pt x="64" y="7743"/>
                  </a:cubicBezTo>
                  <a:cubicBezTo>
                    <a:pt x="85" y="7533"/>
                    <a:pt x="126" y="7324"/>
                    <a:pt x="126" y="7115"/>
                  </a:cubicBezTo>
                  <a:cubicBezTo>
                    <a:pt x="106" y="6152"/>
                    <a:pt x="587" y="5378"/>
                    <a:pt x="1005" y="4562"/>
                  </a:cubicBezTo>
                  <a:cubicBezTo>
                    <a:pt x="1110" y="4374"/>
                    <a:pt x="1256" y="4227"/>
                    <a:pt x="1382" y="4060"/>
                  </a:cubicBezTo>
                  <a:cubicBezTo>
                    <a:pt x="2072" y="3432"/>
                    <a:pt x="2826" y="2972"/>
                    <a:pt x="3663" y="2553"/>
                  </a:cubicBezTo>
                  <a:cubicBezTo>
                    <a:pt x="4060" y="2344"/>
                    <a:pt x="4458" y="2281"/>
                    <a:pt x="4897" y="2386"/>
                  </a:cubicBezTo>
                  <a:cubicBezTo>
                    <a:pt x="5839" y="2595"/>
                    <a:pt x="6822" y="2679"/>
                    <a:pt x="7764" y="2867"/>
                  </a:cubicBezTo>
                  <a:cubicBezTo>
                    <a:pt x="8496" y="2993"/>
                    <a:pt x="9165" y="2784"/>
                    <a:pt x="9814" y="2512"/>
                  </a:cubicBezTo>
                  <a:cubicBezTo>
                    <a:pt x="10588" y="2198"/>
                    <a:pt x="11383" y="1842"/>
                    <a:pt x="12158" y="1528"/>
                  </a:cubicBezTo>
                  <a:cubicBezTo>
                    <a:pt x="12199" y="1507"/>
                    <a:pt x="12220" y="1507"/>
                    <a:pt x="12220" y="1465"/>
                  </a:cubicBezTo>
                  <a:cubicBezTo>
                    <a:pt x="12430" y="608"/>
                    <a:pt x="13099" y="398"/>
                    <a:pt x="13831" y="252"/>
                  </a:cubicBezTo>
                  <a:cubicBezTo>
                    <a:pt x="14062" y="189"/>
                    <a:pt x="14313" y="168"/>
                    <a:pt x="14543" y="105"/>
                  </a:cubicBezTo>
                  <a:cubicBezTo>
                    <a:pt x="14982" y="1"/>
                    <a:pt x="15066" y="64"/>
                    <a:pt x="15275" y="691"/>
                  </a:cubicBezTo>
                  <a:cubicBezTo>
                    <a:pt x="14752" y="984"/>
                    <a:pt x="14208" y="1256"/>
                    <a:pt x="13622" y="1361"/>
                  </a:cubicBezTo>
                  <a:cubicBezTo>
                    <a:pt x="13015" y="1465"/>
                    <a:pt x="12555" y="1821"/>
                    <a:pt x="12032" y="2030"/>
                  </a:cubicBezTo>
                  <a:cubicBezTo>
                    <a:pt x="11948" y="2051"/>
                    <a:pt x="11844" y="2093"/>
                    <a:pt x="11823" y="2177"/>
                  </a:cubicBezTo>
                  <a:cubicBezTo>
                    <a:pt x="11551" y="2784"/>
                    <a:pt x="10965" y="2909"/>
                    <a:pt x="10442" y="3139"/>
                  </a:cubicBezTo>
                  <a:cubicBezTo>
                    <a:pt x="9961" y="3349"/>
                    <a:pt x="9605" y="3621"/>
                    <a:pt x="9312" y="4039"/>
                  </a:cubicBezTo>
                  <a:cubicBezTo>
                    <a:pt x="9145" y="4248"/>
                    <a:pt x="8977" y="4478"/>
                    <a:pt x="8768" y="4667"/>
                  </a:cubicBezTo>
                  <a:cubicBezTo>
                    <a:pt x="7868" y="5441"/>
                    <a:pt x="7303" y="6445"/>
                    <a:pt x="6676" y="7429"/>
                  </a:cubicBezTo>
                  <a:cubicBezTo>
                    <a:pt x="6571" y="7596"/>
                    <a:pt x="6487" y="7784"/>
                    <a:pt x="6466" y="7931"/>
                  </a:cubicBezTo>
                  <a:cubicBezTo>
                    <a:pt x="6404" y="8349"/>
                    <a:pt x="6320" y="8768"/>
                    <a:pt x="6069" y="9144"/>
                  </a:cubicBezTo>
                  <a:cubicBezTo>
                    <a:pt x="6006" y="9877"/>
                    <a:pt x="5734" y="10567"/>
                    <a:pt x="5943" y="11300"/>
                  </a:cubicBezTo>
                  <a:cubicBezTo>
                    <a:pt x="5964" y="11341"/>
                    <a:pt x="5943" y="11404"/>
                    <a:pt x="5964" y="1161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7" name="Google Shape;1127;p53"/>
            <p:cNvSpPr/>
            <p:nvPr/>
          </p:nvSpPr>
          <p:spPr>
            <a:xfrm flipH="1">
              <a:off x="6757225" y="3440425"/>
              <a:ext cx="275150" cy="343700"/>
            </a:xfrm>
            <a:custGeom>
              <a:avLst/>
              <a:gdLst/>
              <a:ahLst/>
              <a:cxnLst/>
              <a:rect l="l" t="t" r="r" b="b"/>
              <a:pathLst>
                <a:path w="11006" h="13748" extrusionOk="0">
                  <a:moveTo>
                    <a:pt x="5461" y="13748"/>
                  </a:moveTo>
                  <a:cubicBezTo>
                    <a:pt x="4833" y="13685"/>
                    <a:pt x="4394" y="13685"/>
                    <a:pt x="3955" y="13559"/>
                  </a:cubicBezTo>
                  <a:cubicBezTo>
                    <a:pt x="3599" y="13497"/>
                    <a:pt x="3264" y="13329"/>
                    <a:pt x="2929" y="13204"/>
                  </a:cubicBezTo>
                  <a:cubicBezTo>
                    <a:pt x="2406" y="12974"/>
                    <a:pt x="1988" y="12555"/>
                    <a:pt x="1402" y="12388"/>
                  </a:cubicBezTo>
                  <a:cubicBezTo>
                    <a:pt x="1235" y="12346"/>
                    <a:pt x="1067" y="12053"/>
                    <a:pt x="942" y="11844"/>
                  </a:cubicBezTo>
                  <a:cubicBezTo>
                    <a:pt x="711" y="11446"/>
                    <a:pt x="523" y="11028"/>
                    <a:pt x="314" y="10609"/>
                  </a:cubicBezTo>
                  <a:cubicBezTo>
                    <a:pt x="0" y="9898"/>
                    <a:pt x="42" y="9207"/>
                    <a:pt x="356" y="8496"/>
                  </a:cubicBezTo>
                  <a:cubicBezTo>
                    <a:pt x="460" y="8266"/>
                    <a:pt x="565" y="7973"/>
                    <a:pt x="607" y="7701"/>
                  </a:cubicBezTo>
                  <a:cubicBezTo>
                    <a:pt x="628" y="7324"/>
                    <a:pt x="816" y="7031"/>
                    <a:pt x="983" y="6717"/>
                  </a:cubicBezTo>
                  <a:cubicBezTo>
                    <a:pt x="1507" y="5860"/>
                    <a:pt x="2092" y="5043"/>
                    <a:pt x="2846" y="4353"/>
                  </a:cubicBezTo>
                  <a:cubicBezTo>
                    <a:pt x="3264" y="3997"/>
                    <a:pt x="3494" y="3474"/>
                    <a:pt x="3976" y="3181"/>
                  </a:cubicBezTo>
                  <a:cubicBezTo>
                    <a:pt x="4520" y="2826"/>
                    <a:pt x="5064" y="2428"/>
                    <a:pt x="5629" y="2051"/>
                  </a:cubicBezTo>
                  <a:cubicBezTo>
                    <a:pt x="5670" y="2030"/>
                    <a:pt x="5733" y="1989"/>
                    <a:pt x="5775" y="1947"/>
                  </a:cubicBezTo>
                  <a:cubicBezTo>
                    <a:pt x="6486" y="1779"/>
                    <a:pt x="7114" y="1403"/>
                    <a:pt x="7742" y="1047"/>
                  </a:cubicBezTo>
                  <a:cubicBezTo>
                    <a:pt x="8244" y="754"/>
                    <a:pt x="8788" y="566"/>
                    <a:pt x="9290" y="294"/>
                  </a:cubicBezTo>
                  <a:cubicBezTo>
                    <a:pt x="9562" y="106"/>
                    <a:pt x="9876" y="1"/>
                    <a:pt x="10274" y="1"/>
                  </a:cubicBezTo>
                  <a:cubicBezTo>
                    <a:pt x="10483" y="210"/>
                    <a:pt x="10713" y="419"/>
                    <a:pt x="11006" y="670"/>
                  </a:cubicBezTo>
                  <a:cubicBezTo>
                    <a:pt x="10755" y="942"/>
                    <a:pt x="10462" y="1089"/>
                    <a:pt x="10169" y="1256"/>
                  </a:cubicBezTo>
                  <a:cubicBezTo>
                    <a:pt x="9165" y="1779"/>
                    <a:pt x="8286" y="2512"/>
                    <a:pt x="7512" y="3286"/>
                  </a:cubicBezTo>
                  <a:cubicBezTo>
                    <a:pt x="7177" y="3621"/>
                    <a:pt x="6800" y="3976"/>
                    <a:pt x="6361" y="4186"/>
                  </a:cubicBezTo>
                  <a:cubicBezTo>
                    <a:pt x="5942" y="4395"/>
                    <a:pt x="5608" y="4709"/>
                    <a:pt x="5294" y="5043"/>
                  </a:cubicBezTo>
                  <a:cubicBezTo>
                    <a:pt x="5022" y="5295"/>
                    <a:pt x="4792" y="5567"/>
                    <a:pt x="4499" y="5797"/>
                  </a:cubicBezTo>
                  <a:cubicBezTo>
                    <a:pt x="3641" y="6445"/>
                    <a:pt x="3013" y="7324"/>
                    <a:pt x="2364" y="8161"/>
                  </a:cubicBezTo>
                  <a:cubicBezTo>
                    <a:pt x="2155" y="8412"/>
                    <a:pt x="1988" y="8705"/>
                    <a:pt x="1758" y="8956"/>
                  </a:cubicBezTo>
                  <a:cubicBezTo>
                    <a:pt x="1527" y="9228"/>
                    <a:pt x="1486" y="9479"/>
                    <a:pt x="1527" y="9793"/>
                  </a:cubicBezTo>
                  <a:cubicBezTo>
                    <a:pt x="1590" y="10693"/>
                    <a:pt x="2092" y="11362"/>
                    <a:pt x="2804" y="11802"/>
                  </a:cubicBezTo>
                  <a:cubicBezTo>
                    <a:pt x="3411" y="12158"/>
                    <a:pt x="3955" y="12576"/>
                    <a:pt x="4499" y="13015"/>
                  </a:cubicBezTo>
                  <a:cubicBezTo>
                    <a:pt x="4792" y="13266"/>
                    <a:pt x="5085" y="13434"/>
                    <a:pt x="5461" y="1374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8" name="Google Shape;1128;p53"/>
            <p:cNvSpPr/>
            <p:nvPr/>
          </p:nvSpPr>
          <p:spPr>
            <a:xfrm flipH="1">
              <a:off x="6870200" y="2991100"/>
              <a:ext cx="114575" cy="183100"/>
            </a:xfrm>
            <a:custGeom>
              <a:avLst/>
              <a:gdLst/>
              <a:ahLst/>
              <a:cxnLst/>
              <a:rect l="l" t="t" r="r" b="b"/>
              <a:pathLst>
                <a:path w="4583" h="7324" extrusionOk="0">
                  <a:moveTo>
                    <a:pt x="293" y="7324"/>
                  </a:moveTo>
                  <a:cubicBezTo>
                    <a:pt x="272" y="6696"/>
                    <a:pt x="0" y="6089"/>
                    <a:pt x="147" y="5462"/>
                  </a:cubicBezTo>
                  <a:cubicBezTo>
                    <a:pt x="251" y="4980"/>
                    <a:pt x="251" y="4415"/>
                    <a:pt x="377" y="3934"/>
                  </a:cubicBezTo>
                  <a:cubicBezTo>
                    <a:pt x="670" y="2888"/>
                    <a:pt x="1318" y="2009"/>
                    <a:pt x="1988" y="1172"/>
                  </a:cubicBezTo>
                  <a:cubicBezTo>
                    <a:pt x="2072" y="1068"/>
                    <a:pt x="2176" y="1026"/>
                    <a:pt x="2281" y="963"/>
                  </a:cubicBezTo>
                  <a:cubicBezTo>
                    <a:pt x="2574" y="837"/>
                    <a:pt x="2783" y="649"/>
                    <a:pt x="2992" y="419"/>
                  </a:cubicBezTo>
                  <a:cubicBezTo>
                    <a:pt x="3348" y="1"/>
                    <a:pt x="3829" y="63"/>
                    <a:pt x="4143" y="503"/>
                  </a:cubicBezTo>
                  <a:cubicBezTo>
                    <a:pt x="4227" y="628"/>
                    <a:pt x="4310" y="754"/>
                    <a:pt x="4352" y="900"/>
                  </a:cubicBezTo>
                  <a:cubicBezTo>
                    <a:pt x="4499" y="2135"/>
                    <a:pt x="4582" y="3411"/>
                    <a:pt x="3850" y="4520"/>
                  </a:cubicBezTo>
                  <a:cubicBezTo>
                    <a:pt x="3557" y="5001"/>
                    <a:pt x="3243" y="5441"/>
                    <a:pt x="2971" y="5901"/>
                  </a:cubicBezTo>
                  <a:cubicBezTo>
                    <a:pt x="2657" y="6487"/>
                    <a:pt x="2072" y="6717"/>
                    <a:pt x="1569" y="7052"/>
                  </a:cubicBezTo>
                  <a:cubicBezTo>
                    <a:pt x="1465" y="7115"/>
                    <a:pt x="1339" y="7156"/>
                    <a:pt x="1235" y="7156"/>
                  </a:cubicBezTo>
                  <a:cubicBezTo>
                    <a:pt x="942" y="7240"/>
                    <a:pt x="670" y="7282"/>
                    <a:pt x="293" y="732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29" name="Google Shape;1129;p53"/>
            <p:cNvSpPr/>
            <p:nvPr/>
          </p:nvSpPr>
          <p:spPr>
            <a:xfrm flipH="1">
              <a:off x="7126525" y="3076875"/>
              <a:ext cx="188325" cy="86350"/>
            </a:xfrm>
            <a:custGeom>
              <a:avLst/>
              <a:gdLst/>
              <a:ahLst/>
              <a:cxnLst/>
              <a:rect l="l" t="t" r="r" b="b"/>
              <a:pathLst>
                <a:path w="7533" h="3454" extrusionOk="0">
                  <a:moveTo>
                    <a:pt x="7533" y="1131"/>
                  </a:moveTo>
                  <a:cubicBezTo>
                    <a:pt x="7010" y="1570"/>
                    <a:pt x="6508" y="2010"/>
                    <a:pt x="5984" y="2407"/>
                  </a:cubicBezTo>
                  <a:cubicBezTo>
                    <a:pt x="5775" y="2554"/>
                    <a:pt x="5482" y="2658"/>
                    <a:pt x="5231" y="2721"/>
                  </a:cubicBezTo>
                  <a:cubicBezTo>
                    <a:pt x="4227" y="2930"/>
                    <a:pt x="3243" y="3056"/>
                    <a:pt x="2281" y="3286"/>
                  </a:cubicBezTo>
                  <a:cubicBezTo>
                    <a:pt x="1611" y="3453"/>
                    <a:pt x="984" y="3265"/>
                    <a:pt x="356" y="3181"/>
                  </a:cubicBezTo>
                  <a:cubicBezTo>
                    <a:pt x="147" y="3160"/>
                    <a:pt x="0" y="2909"/>
                    <a:pt x="84" y="2700"/>
                  </a:cubicBezTo>
                  <a:cubicBezTo>
                    <a:pt x="335" y="2093"/>
                    <a:pt x="502" y="1403"/>
                    <a:pt x="1193" y="1131"/>
                  </a:cubicBezTo>
                  <a:cubicBezTo>
                    <a:pt x="1570" y="963"/>
                    <a:pt x="1904" y="733"/>
                    <a:pt x="2218" y="503"/>
                  </a:cubicBezTo>
                  <a:cubicBezTo>
                    <a:pt x="2762" y="106"/>
                    <a:pt x="3411" y="1"/>
                    <a:pt x="4039" y="22"/>
                  </a:cubicBezTo>
                  <a:cubicBezTo>
                    <a:pt x="4583" y="43"/>
                    <a:pt x="5127" y="85"/>
                    <a:pt x="5671" y="147"/>
                  </a:cubicBezTo>
                  <a:cubicBezTo>
                    <a:pt x="6403" y="231"/>
                    <a:pt x="7093" y="503"/>
                    <a:pt x="7533" y="11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0" name="Google Shape;1130;p53"/>
            <p:cNvSpPr/>
            <p:nvPr/>
          </p:nvSpPr>
          <p:spPr>
            <a:xfrm flipH="1">
              <a:off x="6462725" y="3580100"/>
              <a:ext cx="101500" cy="57575"/>
            </a:xfrm>
            <a:custGeom>
              <a:avLst/>
              <a:gdLst/>
              <a:ahLst/>
              <a:cxnLst/>
              <a:rect l="l" t="t" r="r" b="b"/>
              <a:pathLst>
                <a:path w="4060" h="2303" extrusionOk="0">
                  <a:moveTo>
                    <a:pt x="4060" y="586"/>
                  </a:moveTo>
                  <a:cubicBezTo>
                    <a:pt x="3893" y="775"/>
                    <a:pt x="3830" y="879"/>
                    <a:pt x="3746" y="942"/>
                  </a:cubicBezTo>
                  <a:cubicBezTo>
                    <a:pt x="3369" y="1256"/>
                    <a:pt x="2951" y="1528"/>
                    <a:pt x="2616" y="1863"/>
                  </a:cubicBezTo>
                  <a:cubicBezTo>
                    <a:pt x="2135" y="2302"/>
                    <a:pt x="1654" y="2260"/>
                    <a:pt x="1089" y="2030"/>
                  </a:cubicBezTo>
                  <a:cubicBezTo>
                    <a:pt x="942" y="1946"/>
                    <a:pt x="754" y="1884"/>
                    <a:pt x="607" y="1779"/>
                  </a:cubicBezTo>
                  <a:cubicBezTo>
                    <a:pt x="461" y="1716"/>
                    <a:pt x="335" y="1591"/>
                    <a:pt x="315" y="1465"/>
                  </a:cubicBezTo>
                  <a:cubicBezTo>
                    <a:pt x="168" y="1026"/>
                    <a:pt x="22" y="545"/>
                    <a:pt x="1" y="21"/>
                  </a:cubicBezTo>
                  <a:cubicBezTo>
                    <a:pt x="733" y="1"/>
                    <a:pt x="1361" y="293"/>
                    <a:pt x="2009" y="377"/>
                  </a:cubicBezTo>
                  <a:cubicBezTo>
                    <a:pt x="2616" y="398"/>
                    <a:pt x="3265" y="482"/>
                    <a:pt x="4060" y="5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1" name="Google Shape;1131;p53"/>
            <p:cNvSpPr/>
            <p:nvPr/>
          </p:nvSpPr>
          <p:spPr>
            <a:xfrm flipH="1">
              <a:off x="6702825" y="3583250"/>
              <a:ext cx="70100" cy="216575"/>
            </a:xfrm>
            <a:custGeom>
              <a:avLst/>
              <a:gdLst/>
              <a:ahLst/>
              <a:cxnLst/>
              <a:rect l="l" t="t" r="r" b="b"/>
              <a:pathLst>
                <a:path w="2804" h="8663" extrusionOk="0">
                  <a:moveTo>
                    <a:pt x="2720" y="8349"/>
                  </a:moveTo>
                  <a:cubicBezTo>
                    <a:pt x="2344" y="8453"/>
                    <a:pt x="1988" y="8558"/>
                    <a:pt x="1632" y="8642"/>
                  </a:cubicBezTo>
                  <a:cubicBezTo>
                    <a:pt x="1528" y="8662"/>
                    <a:pt x="1402" y="8621"/>
                    <a:pt x="1256" y="8621"/>
                  </a:cubicBezTo>
                  <a:cubicBezTo>
                    <a:pt x="1025" y="8349"/>
                    <a:pt x="795" y="8077"/>
                    <a:pt x="607" y="7825"/>
                  </a:cubicBezTo>
                  <a:cubicBezTo>
                    <a:pt x="419" y="6152"/>
                    <a:pt x="251" y="4520"/>
                    <a:pt x="84" y="2888"/>
                  </a:cubicBezTo>
                  <a:cubicBezTo>
                    <a:pt x="84" y="2804"/>
                    <a:pt x="63" y="2699"/>
                    <a:pt x="63" y="2636"/>
                  </a:cubicBezTo>
                  <a:cubicBezTo>
                    <a:pt x="188" y="2030"/>
                    <a:pt x="105" y="1423"/>
                    <a:pt x="0" y="816"/>
                  </a:cubicBezTo>
                  <a:cubicBezTo>
                    <a:pt x="0" y="774"/>
                    <a:pt x="42" y="711"/>
                    <a:pt x="63" y="649"/>
                  </a:cubicBezTo>
                  <a:cubicBezTo>
                    <a:pt x="565" y="188"/>
                    <a:pt x="1235" y="272"/>
                    <a:pt x="1841" y="63"/>
                  </a:cubicBezTo>
                  <a:cubicBezTo>
                    <a:pt x="2030" y="0"/>
                    <a:pt x="2260" y="126"/>
                    <a:pt x="2469" y="147"/>
                  </a:cubicBezTo>
                  <a:cubicBezTo>
                    <a:pt x="2511" y="293"/>
                    <a:pt x="2595" y="398"/>
                    <a:pt x="2595" y="502"/>
                  </a:cubicBezTo>
                  <a:cubicBezTo>
                    <a:pt x="2595" y="1255"/>
                    <a:pt x="2804" y="1988"/>
                    <a:pt x="2699" y="2762"/>
                  </a:cubicBezTo>
                  <a:cubicBezTo>
                    <a:pt x="2657" y="3139"/>
                    <a:pt x="2595" y="3536"/>
                    <a:pt x="2720" y="3934"/>
                  </a:cubicBezTo>
                  <a:cubicBezTo>
                    <a:pt x="2762" y="4017"/>
                    <a:pt x="2783" y="4122"/>
                    <a:pt x="2783" y="4185"/>
                  </a:cubicBezTo>
                  <a:lnTo>
                    <a:pt x="2783" y="6842"/>
                  </a:lnTo>
                  <a:cubicBezTo>
                    <a:pt x="2720" y="7344"/>
                    <a:pt x="2720" y="7805"/>
                    <a:pt x="2720" y="83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2" name="Google Shape;1132;p53"/>
            <p:cNvSpPr/>
            <p:nvPr/>
          </p:nvSpPr>
          <p:spPr>
            <a:xfrm flipH="1">
              <a:off x="6697050" y="3801900"/>
              <a:ext cx="60725" cy="62275"/>
            </a:xfrm>
            <a:custGeom>
              <a:avLst/>
              <a:gdLst/>
              <a:ahLst/>
              <a:cxnLst/>
              <a:rect l="l" t="t" r="r" b="b"/>
              <a:pathLst>
                <a:path w="2429" h="2491" extrusionOk="0">
                  <a:moveTo>
                    <a:pt x="2428" y="2281"/>
                  </a:moveTo>
                  <a:cubicBezTo>
                    <a:pt x="2010" y="2344"/>
                    <a:pt x="1675" y="2490"/>
                    <a:pt x="1340" y="2490"/>
                  </a:cubicBezTo>
                  <a:cubicBezTo>
                    <a:pt x="922" y="2490"/>
                    <a:pt x="503" y="2385"/>
                    <a:pt x="85" y="2302"/>
                  </a:cubicBezTo>
                  <a:cubicBezTo>
                    <a:pt x="64" y="2302"/>
                    <a:pt x="22" y="2197"/>
                    <a:pt x="1" y="2134"/>
                  </a:cubicBezTo>
                  <a:cubicBezTo>
                    <a:pt x="210" y="1925"/>
                    <a:pt x="440" y="2072"/>
                    <a:pt x="691" y="2072"/>
                  </a:cubicBezTo>
                  <a:cubicBezTo>
                    <a:pt x="901" y="2030"/>
                    <a:pt x="1110" y="2072"/>
                    <a:pt x="1319" y="2009"/>
                  </a:cubicBezTo>
                  <a:cubicBezTo>
                    <a:pt x="1382" y="1988"/>
                    <a:pt x="1487" y="1862"/>
                    <a:pt x="1528" y="1758"/>
                  </a:cubicBezTo>
                  <a:cubicBezTo>
                    <a:pt x="1528" y="1653"/>
                    <a:pt x="1466" y="1507"/>
                    <a:pt x="1382" y="1444"/>
                  </a:cubicBezTo>
                  <a:cubicBezTo>
                    <a:pt x="1277" y="1360"/>
                    <a:pt x="1131" y="1297"/>
                    <a:pt x="963" y="1276"/>
                  </a:cubicBezTo>
                  <a:cubicBezTo>
                    <a:pt x="691" y="1235"/>
                    <a:pt x="378" y="1172"/>
                    <a:pt x="85" y="1130"/>
                  </a:cubicBezTo>
                  <a:cubicBezTo>
                    <a:pt x="1" y="837"/>
                    <a:pt x="127" y="712"/>
                    <a:pt x="378" y="649"/>
                  </a:cubicBezTo>
                  <a:cubicBezTo>
                    <a:pt x="419" y="628"/>
                    <a:pt x="503" y="628"/>
                    <a:pt x="545" y="649"/>
                  </a:cubicBezTo>
                  <a:cubicBezTo>
                    <a:pt x="1215" y="816"/>
                    <a:pt x="1738" y="607"/>
                    <a:pt x="2177" y="0"/>
                  </a:cubicBezTo>
                  <a:cubicBezTo>
                    <a:pt x="2428" y="419"/>
                    <a:pt x="2323" y="753"/>
                    <a:pt x="2323" y="1088"/>
                  </a:cubicBezTo>
                  <a:cubicBezTo>
                    <a:pt x="2323" y="1444"/>
                    <a:pt x="2386" y="1800"/>
                    <a:pt x="2428" y="228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3" name="Google Shape;1133;p53"/>
            <p:cNvSpPr/>
            <p:nvPr/>
          </p:nvSpPr>
          <p:spPr>
            <a:xfrm flipH="1">
              <a:off x="6696025" y="3890300"/>
              <a:ext cx="49700" cy="66450"/>
            </a:xfrm>
            <a:custGeom>
              <a:avLst/>
              <a:gdLst/>
              <a:ahLst/>
              <a:cxnLst/>
              <a:rect l="l" t="t" r="r" b="b"/>
              <a:pathLst>
                <a:path w="1988" h="2658" extrusionOk="0">
                  <a:moveTo>
                    <a:pt x="0" y="84"/>
                  </a:moveTo>
                  <a:cubicBezTo>
                    <a:pt x="586" y="42"/>
                    <a:pt x="1214" y="398"/>
                    <a:pt x="1821" y="0"/>
                  </a:cubicBezTo>
                  <a:cubicBezTo>
                    <a:pt x="1988" y="984"/>
                    <a:pt x="1611" y="1758"/>
                    <a:pt x="1277" y="2658"/>
                  </a:cubicBezTo>
                  <a:cubicBezTo>
                    <a:pt x="670" y="1779"/>
                    <a:pt x="377" y="921"/>
                    <a:pt x="0" y="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4" name="Google Shape;1134;p53"/>
            <p:cNvSpPr/>
            <p:nvPr/>
          </p:nvSpPr>
          <p:spPr>
            <a:xfrm flipH="1">
              <a:off x="6554775" y="3286650"/>
              <a:ext cx="194625" cy="197750"/>
            </a:xfrm>
            <a:custGeom>
              <a:avLst/>
              <a:gdLst/>
              <a:ahLst/>
              <a:cxnLst/>
              <a:rect l="l" t="t" r="r" b="b"/>
              <a:pathLst>
                <a:path w="7785" h="7910" extrusionOk="0">
                  <a:moveTo>
                    <a:pt x="7638" y="3202"/>
                  </a:moveTo>
                  <a:cubicBezTo>
                    <a:pt x="7722" y="1883"/>
                    <a:pt x="7094" y="649"/>
                    <a:pt x="5504" y="377"/>
                  </a:cubicBezTo>
                  <a:cubicBezTo>
                    <a:pt x="3244" y="0"/>
                    <a:pt x="147" y="1277"/>
                    <a:pt x="84" y="3850"/>
                  </a:cubicBezTo>
                  <a:cubicBezTo>
                    <a:pt x="1" y="6759"/>
                    <a:pt x="3328" y="7909"/>
                    <a:pt x="5629" y="6926"/>
                  </a:cubicBezTo>
                  <a:cubicBezTo>
                    <a:pt x="6675" y="6487"/>
                    <a:pt x="7491" y="5545"/>
                    <a:pt x="7701" y="4415"/>
                  </a:cubicBezTo>
                  <a:cubicBezTo>
                    <a:pt x="7784" y="3997"/>
                    <a:pt x="7742" y="3578"/>
                    <a:pt x="7638" y="320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5" name="Google Shape;1135;p53"/>
            <p:cNvSpPr/>
            <p:nvPr/>
          </p:nvSpPr>
          <p:spPr>
            <a:xfrm flipH="1">
              <a:off x="6051575" y="3377150"/>
              <a:ext cx="182575" cy="162175"/>
            </a:xfrm>
            <a:custGeom>
              <a:avLst/>
              <a:gdLst/>
              <a:ahLst/>
              <a:cxnLst/>
              <a:rect l="l" t="t" r="r" b="b"/>
              <a:pathLst>
                <a:path w="7303" h="6487" extrusionOk="0">
                  <a:moveTo>
                    <a:pt x="3118" y="356"/>
                  </a:moveTo>
                  <a:cubicBezTo>
                    <a:pt x="1256" y="691"/>
                    <a:pt x="1" y="2134"/>
                    <a:pt x="314" y="4038"/>
                  </a:cubicBezTo>
                  <a:cubicBezTo>
                    <a:pt x="607" y="5880"/>
                    <a:pt x="2700" y="6486"/>
                    <a:pt x="4143" y="5587"/>
                  </a:cubicBezTo>
                  <a:cubicBezTo>
                    <a:pt x="5169" y="5231"/>
                    <a:pt x="6131" y="4394"/>
                    <a:pt x="6466" y="3473"/>
                  </a:cubicBezTo>
                  <a:cubicBezTo>
                    <a:pt x="7303" y="1256"/>
                    <a:pt x="5022" y="0"/>
                    <a:pt x="3118" y="35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6" name="Google Shape;1136;p53"/>
            <p:cNvSpPr/>
            <p:nvPr/>
          </p:nvSpPr>
          <p:spPr>
            <a:xfrm flipH="1">
              <a:off x="5900400" y="2677775"/>
              <a:ext cx="1442175" cy="1318200"/>
            </a:xfrm>
            <a:custGeom>
              <a:avLst/>
              <a:gdLst/>
              <a:ahLst/>
              <a:cxnLst/>
              <a:rect l="l" t="t" r="r" b="b"/>
              <a:pathLst>
                <a:path w="57687" h="52728" extrusionOk="0">
                  <a:moveTo>
                    <a:pt x="50887" y="5231"/>
                  </a:moveTo>
                  <a:cubicBezTo>
                    <a:pt x="51765" y="5608"/>
                    <a:pt x="52288" y="6152"/>
                    <a:pt x="52812" y="6696"/>
                  </a:cubicBezTo>
                  <a:cubicBezTo>
                    <a:pt x="52874" y="6780"/>
                    <a:pt x="52937" y="6842"/>
                    <a:pt x="53000" y="6905"/>
                  </a:cubicBezTo>
                  <a:cubicBezTo>
                    <a:pt x="53397" y="7428"/>
                    <a:pt x="53669" y="8035"/>
                    <a:pt x="54234" y="8474"/>
                  </a:cubicBezTo>
                  <a:cubicBezTo>
                    <a:pt x="54695" y="8893"/>
                    <a:pt x="55071" y="9458"/>
                    <a:pt x="55427" y="9981"/>
                  </a:cubicBezTo>
                  <a:cubicBezTo>
                    <a:pt x="55615" y="10211"/>
                    <a:pt x="55699" y="10525"/>
                    <a:pt x="55825" y="10818"/>
                  </a:cubicBezTo>
                  <a:cubicBezTo>
                    <a:pt x="56013" y="11236"/>
                    <a:pt x="56159" y="11655"/>
                    <a:pt x="56473" y="12010"/>
                  </a:cubicBezTo>
                  <a:cubicBezTo>
                    <a:pt x="56641" y="12220"/>
                    <a:pt x="56766" y="12492"/>
                    <a:pt x="56808" y="12743"/>
                  </a:cubicBezTo>
                  <a:cubicBezTo>
                    <a:pt x="57038" y="13475"/>
                    <a:pt x="57185" y="14228"/>
                    <a:pt x="57373" y="14961"/>
                  </a:cubicBezTo>
                  <a:cubicBezTo>
                    <a:pt x="57394" y="15023"/>
                    <a:pt x="57394" y="15107"/>
                    <a:pt x="57394" y="15149"/>
                  </a:cubicBezTo>
                  <a:cubicBezTo>
                    <a:pt x="57457" y="16467"/>
                    <a:pt x="57687" y="17764"/>
                    <a:pt x="57498" y="19083"/>
                  </a:cubicBezTo>
                  <a:cubicBezTo>
                    <a:pt x="57415" y="19731"/>
                    <a:pt x="57373" y="20401"/>
                    <a:pt x="57289" y="21091"/>
                  </a:cubicBezTo>
                  <a:cubicBezTo>
                    <a:pt x="57185" y="21845"/>
                    <a:pt x="56892" y="22556"/>
                    <a:pt x="56348" y="23016"/>
                  </a:cubicBezTo>
                  <a:cubicBezTo>
                    <a:pt x="55825" y="23477"/>
                    <a:pt x="55636" y="24042"/>
                    <a:pt x="55343" y="24586"/>
                  </a:cubicBezTo>
                  <a:cubicBezTo>
                    <a:pt x="55197" y="24878"/>
                    <a:pt x="55113" y="25213"/>
                    <a:pt x="55071" y="25569"/>
                  </a:cubicBezTo>
                  <a:cubicBezTo>
                    <a:pt x="54967" y="26657"/>
                    <a:pt x="54465" y="27599"/>
                    <a:pt x="53962" y="28540"/>
                  </a:cubicBezTo>
                  <a:cubicBezTo>
                    <a:pt x="53607" y="29231"/>
                    <a:pt x="53251" y="29900"/>
                    <a:pt x="52791" y="30507"/>
                  </a:cubicBezTo>
                  <a:cubicBezTo>
                    <a:pt x="52665" y="30653"/>
                    <a:pt x="52602" y="30904"/>
                    <a:pt x="52498" y="31072"/>
                  </a:cubicBezTo>
                  <a:cubicBezTo>
                    <a:pt x="52184" y="31783"/>
                    <a:pt x="51744" y="32411"/>
                    <a:pt x="51117" y="32892"/>
                  </a:cubicBezTo>
                  <a:cubicBezTo>
                    <a:pt x="50677" y="33227"/>
                    <a:pt x="50280" y="33583"/>
                    <a:pt x="49840" y="33897"/>
                  </a:cubicBezTo>
                  <a:cubicBezTo>
                    <a:pt x="49317" y="34273"/>
                    <a:pt x="48752" y="34587"/>
                    <a:pt x="48167" y="34943"/>
                  </a:cubicBezTo>
                  <a:lnTo>
                    <a:pt x="48648" y="35445"/>
                  </a:lnTo>
                  <a:cubicBezTo>
                    <a:pt x="49485" y="36156"/>
                    <a:pt x="50322" y="36868"/>
                    <a:pt x="51200" y="37558"/>
                  </a:cubicBezTo>
                  <a:cubicBezTo>
                    <a:pt x="51640" y="37914"/>
                    <a:pt x="51996" y="38290"/>
                    <a:pt x="52247" y="38814"/>
                  </a:cubicBezTo>
                  <a:cubicBezTo>
                    <a:pt x="52393" y="39190"/>
                    <a:pt x="52623" y="39504"/>
                    <a:pt x="53000" y="39734"/>
                  </a:cubicBezTo>
                  <a:cubicBezTo>
                    <a:pt x="53230" y="39902"/>
                    <a:pt x="53397" y="40111"/>
                    <a:pt x="53523" y="40362"/>
                  </a:cubicBezTo>
                  <a:cubicBezTo>
                    <a:pt x="53628" y="40571"/>
                    <a:pt x="53753" y="40780"/>
                    <a:pt x="53921" y="40990"/>
                  </a:cubicBezTo>
                  <a:cubicBezTo>
                    <a:pt x="54067" y="41220"/>
                    <a:pt x="54130" y="41492"/>
                    <a:pt x="54172" y="41743"/>
                  </a:cubicBezTo>
                  <a:cubicBezTo>
                    <a:pt x="54297" y="42454"/>
                    <a:pt x="54276" y="43145"/>
                    <a:pt x="54234" y="43835"/>
                  </a:cubicBezTo>
                  <a:cubicBezTo>
                    <a:pt x="54172" y="44463"/>
                    <a:pt x="53879" y="44861"/>
                    <a:pt x="53335" y="45091"/>
                  </a:cubicBezTo>
                  <a:cubicBezTo>
                    <a:pt x="52623" y="45363"/>
                    <a:pt x="51933" y="45677"/>
                    <a:pt x="51200" y="45886"/>
                  </a:cubicBezTo>
                  <a:cubicBezTo>
                    <a:pt x="50259" y="46137"/>
                    <a:pt x="49317" y="46388"/>
                    <a:pt x="48334" y="46555"/>
                  </a:cubicBezTo>
                  <a:cubicBezTo>
                    <a:pt x="47790" y="46660"/>
                    <a:pt x="47267" y="46765"/>
                    <a:pt x="46765" y="47037"/>
                  </a:cubicBezTo>
                  <a:cubicBezTo>
                    <a:pt x="45990" y="47434"/>
                    <a:pt x="45154" y="47706"/>
                    <a:pt x="44296" y="47978"/>
                  </a:cubicBezTo>
                  <a:cubicBezTo>
                    <a:pt x="44128" y="48020"/>
                    <a:pt x="44003" y="48104"/>
                    <a:pt x="43898" y="48125"/>
                  </a:cubicBezTo>
                  <a:cubicBezTo>
                    <a:pt x="43584" y="48627"/>
                    <a:pt x="43312" y="49108"/>
                    <a:pt x="43040" y="49568"/>
                  </a:cubicBezTo>
                  <a:cubicBezTo>
                    <a:pt x="42747" y="49987"/>
                    <a:pt x="42433" y="50405"/>
                    <a:pt x="42329" y="50928"/>
                  </a:cubicBezTo>
                  <a:cubicBezTo>
                    <a:pt x="42329" y="50949"/>
                    <a:pt x="42308" y="50991"/>
                    <a:pt x="42308" y="51012"/>
                  </a:cubicBezTo>
                  <a:cubicBezTo>
                    <a:pt x="42161" y="51263"/>
                    <a:pt x="41952" y="51410"/>
                    <a:pt x="41722" y="51347"/>
                  </a:cubicBezTo>
                  <a:cubicBezTo>
                    <a:pt x="41513" y="51305"/>
                    <a:pt x="41366" y="51117"/>
                    <a:pt x="41325" y="50887"/>
                  </a:cubicBezTo>
                  <a:cubicBezTo>
                    <a:pt x="41304" y="50510"/>
                    <a:pt x="41283" y="50154"/>
                    <a:pt x="41492" y="49798"/>
                  </a:cubicBezTo>
                  <a:cubicBezTo>
                    <a:pt x="41534" y="49694"/>
                    <a:pt x="41597" y="49589"/>
                    <a:pt x="41680" y="49464"/>
                  </a:cubicBezTo>
                  <a:cubicBezTo>
                    <a:pt x="41366" y="49380"/>
                    <a:pt x="41157" y="49547"/>
                    <a:pt x="40948" y="49589"/>
                  </a:cubicBezTo>
                  <a:cubicBezTo>
                    <a:pt x="40739" y="49652"/>
                    <a:pt x="40550" y="49736"/>
                    <a:pt x="40341" y="49798"/>
                  </a:cubicBezTo>
                  <a:cubicBezTo>
                    <a:pt x="40236" y="49861"/>
                    <a:pt x="40132" y="49945"/>
                    <a:pt x="40027" y="49966"/>
                  </a:cubicBezTo>
                  <a:cubicBezTo>
                    <a:pt x="39818" y="50050"/>
                    <a:pt x="39588" y="49987"/>
                    <a:pt x="39441" y="49840"/>
                  </a:cubicBezTo>
                  <a:cubicBezTo>
                    <a:pt x="39316" y="49673"/>
                    <a:pt x="39295" y="49380"/>
                    <a:pt x="39420" y="49234"/>
                  </a:cubicBezTo>
                  <a:cubicBezTo>
                    <a:pt x="39588" y="49045"/>
                    <a:pt x="39755" y="48899"/>
                    <a:pt x="39944" y="48731"/>
                  </a:cubicBezTo>
                  <a:cubicBezTo>
                    <a:pt x="40027" y="48648"/>
                    <a:pt x="40132" y="48585"/>
                    <a:pt x="40236" y="48501"/>
                  </a:cubicBezTo>
                  <a:cubicBezTo>
                    <a:pt x="40027" y="48438"/>
                    <a:pt x="39818" y="48438"/>
                    <a:pt x="39609" y="48376"/>
                  </a:cubicBezTo>
                  <a:cubicBezTo>
                    <a:pt x="39379" y="48313"/>
                    <a:pt x="39232" y="48104"/>
                    <a:pt x="39232" y="47894"/>
                  </a:cubicBezTo>
                  <a:cubicBezTo>
                    <a:pt x="39232" y="47685"/>
                    <a:pt x="39400" y="47497"/>
                    <a:pt x="39630" y="47455"/>
                  </a:cubicBezTo>
                  <a:cubicBezTo>
                    <a:pt x="40383" y="47350"/>
                    <a:pt x="41115" y="47225"/>
                    <a:pt x="41889" y="47141"/>
                  </a:cubicBezTo>
                  <a:cubicBezTo>
                    <a:pt x="42141" y="47120"/>
                    <a:pt x="42433" y="47225"/>
                    <a:pt x="42685" y="47267"/>
                  </a:cubicBezTo>
                  <a:cubicBezTo>
                    <a:pt x="43040" y="47329"/>
                    <a:pt x="43312" y="47288"/>
                    <a:pt x="43647" y="47141"/>
                  </a:cubicBezTo>
                  <a:cubicBezTo>
                    <a:pt x="44735" y="46618"/>
                    <a:pt x="45865" y="46137"/>
                    <a:pt x="46995" y="45677"/>
                  </a:cubicBezTo>
                  <a:cubicBezTo>
                    <a:pt x="47267" y="45572"/>
                    <a:pt x="47560" y="45509"/>
                    <a:pt x="47874" y="45467"/>
                  </a:cubicBezTo>
                  <a:cubicBezTo>
                    <a:pt x="49610" y="45174"/>
                    <a:pt x="51284" y="44735"/>
                    <a:pt x="53000" y="43982"/>
                  </a:cubicBezTo>
                  <a:cubicBezTo>
                    <a:pt x="53209" y="43417"/>
                    <a:pt x="53230" y="42852"/>
                    <a:pt x="53125" y="42224"/>
                  </a:cubicBezTo>
                  <a:cubicBezTo>
                    <a:pt x="53000" y="41429"/>
                    <a:pt x="52665" y="40801"/>
                    <a:pt x="52079" y="40278"/>
                  </a:cubicBezTo>
                  <a:cubicBezTo>
                    <a:pt x="51807" y="40027"/>
                    <a:pt x="51556" y="39692"/>
                    <a:pt x="51389" y="39337"/>
                  </a:cubicBezTo>
                  <a:cubicBezTo>
                    <a:pt x="51180" y="38960"/>
                    <a:pt x="50908" y="38646"/>
                    <a:pt x="50573" y="38374"/>
                  </a:cubicBezTo>
                  <a:cubicBezTo>
                    <a:pt x="49443" y="37433"/>
                    <a:pt x="48355" y="36470"/>
                    <a:pt x="47225" y="35529"/>
                  </a:cubicBezTo>
                  <a:cubicBezTo>
                    <a:pt x="47183" y="35508"/>
                    <a:pt x="47162" y="35508"/>
                    <a:pt x="47099" y="35466"/>
                  </a:cubicBezTo>
                  <a:cubicBezTo>
                    <a:pt x="46472" y="35654"/>
                    <a:pt x="45781" y="35842"/>
                    <a:pt x="45091" y="36031"/>
                  </a:cubicBezTo>
                  <a:cubicBezTo>
                    <a:pt x="44338" y="36219"/>
                    <a:pt x="43563" y="36407"/>
                    <a:pt x="42789" y="36575"/>
                  </a:cubicBezTo>
                  <a:cubicBezTo>
                    <a:pt x="42266" y="36679"/>
                    <a:pt x="41806" y="36889"/>
                    <a:pt x="41534" y="37391"/>
                  </a:cubicBezTo>
                  <a:cubicBezTo>
                    <a:pt x="41513" y="37412"/>
                    <a:pt x="41513" y="37433"/>
                    <a:pt x="41492" y="37454"/>
                  </a:cubicBezTo>
                  <a:cubicBezTo>
                    <a:pt x="40864" y="37914"/>
                    <a:pt x="40864" y="38562"/>
                    <a:pt x="41011" y="39190"/>
                  </a:cubicBezTo>
                  <a:cubicBezTo>
                    <a:pt x="41157" y="39734"/>
                    <a:pt x="41073" y="40278"/>
                    <a:pt x="40990" y="40801"/>
                  </a:cubicBezTo>
                  <a:cubicBezTo>
                    <a:pt x="40969" y="40948"/>
                    <a:pt x="40969" y="41073"/>
                    <a:pt x="40885" y="41157"/>
                  </a:cubicBezTo>
                  <a:cubicBezTo>
                    <a:pt x="40571" y="41513"/>
                    <a:pt x="40529" y="41994"/>
                    <a:pt x="40383" y="42392"/>
                  </a:cubicBezTo>
                  <a:cubicBezTo>
                    <a:pt x="40320" y="42684"/>
                    <a:pt x="40132" y="42873"/>
                    <a:pt x="39860" y="42998"/>
                  </a:cubicBezTo>
                  <a:cubicBezTo>
                    <a:pt x="39379" y="43270"/>
                    <a:pt x="38897" y="43521"/>
                    <a:pt x="38395" y="43731"/>
                  </a:cubicBezTo>
                  <a:cubicBezTo>
                    <a:pt x="37705" y="44024"/>
                    <a:pt x="37035" y="44379"/>
                    <a:pt x="36261" y="44421"/>
                  </a:cubicBezTo>
                  <a:cubicBezTo>
                    <a:pt x="35989" y="44421"/>
                    <a:pt x="35738" y="44568"/>
                    <a:pt x="35508" y="44693"/>
                  </a:cubicBezTo>
                  <a:cubicBezTo>
                    <a:pt x="34001" y="45467"/>
                    <a:pt x="32411" y="45614"/>
                    <a:pt x="30800" y="45384"/>
                  </a:cubicBezTo>
                  <a:cubicBezTo>
                    <a:pt x="30653" y="45363"/>
                    <a:pt x="30528" y="45300"/>
                    <a:pt x="30423" y="45363"/>
                  </a:cubicBezTo>
                  <a:cubicBezTo>
                    <a:pt x="29607" y="45614"/>
                    <a:pt x="28770" y="45363"/>
                    <a:pt x="27975" y="45509"/>
                  </a:cubicBezTo>
                  <a:cubicBezTo>
                    <a:pt x="27661" y="45572"/>
                    <a:pt x="27306" y="45509"/>
                    <a:pt x="26950" y="45509"/>
                  </a:cubicBezTo>
                  <a:cubicBezTo>
                    <a:pt x="26783" y="45886"/>
                    <a:pt x="26783" y="46200"/>
                    <a:pt x="26866" y="46534"/>
                  </a:cubicBezTo>
                  <a:cubicBezTo>
                    <a:pt x="26950" y="46827"/>
                    <a:pt x="27055" y="47120"/>
                    <a:pt x="27159" y="47392"/>
                  </a:cubicBezTo>
                  <a:cubicBezTo>
                    <a:pt x="27264" y="47664"/>
                    <a:pt x="27285" y="47915"/>
                    <a:pt x="27138" y="48187"/>
                  </a:cubicBezTo>
                  <a:cubicBezTo>
                    <a:pt x="26783" y="48710"/>
                    <a:pt x="26573" y="49254"/>
                    <a:pt x="26552" y="49882"/>
                  </a:cubicBezTo>
                  <a:cubicBezTo>
                    <a:pt x="26552" y="49966"/>
                    <a:pt x="26532" y="50070"/>
                    <a:pt x="26511" y="50133"/>
                  </a:cubicBezTo>
                  <a:cubicBezTo>
                    <a:pt x="26301" y="50740"/>
                    <a:pt x="26092" y="51347"/>
                    <a:pt x="26029" y="51995"/>
                  </a:cubicBezTo>
                  <a:cubicBezTo>
                    <a:pt x="26008" y="52309"/>
                    <a:pt x="25820" y="52581"/>
                    <a:pt x="25485" y="52686"/>
                  </a:cubicBezTo>
                  <a:cubicBezTo>
                    <a:pt x="25297" y="52728"/>
                    <a:pt x="25109" y="52707"/>
                    <a:pt x="25004" y="52519"/>
                  </a:cubicBezTo>
                  <a:cubicBezTo>
                    <a:pt x="24586" y="51807"/>
                    <a:pt x="24209" y="51117"/>
                    <a:pt x="23811" y="50384"/>
                  </a:cubicBezTo>
                  <a:cubicBezTo>
                    <a:pt x="23728" y="50217"/>
                    <a:pt x="23644" y="50029"/>
                    <a:pt x="23602" y="49861"/>
                  </a:cubicBezTo>
                  <a:cubicBezTo>
                    <a:pt x="23498" y="49464"/>
                    <a:pt x="23309" y="49192"/>
                    <a:pt x="22870" y="49129"/>
                  </a:cubicBezTo>
                  <a:cubicBezTo>
                    <a:pt x="22744" y="49087"/>
                    <a:pt x="22598" y="48962"/>
                    <a:pt x="22556" y="48836"/>
                  </a:cubicBezTo>
                  <a:cubicBezTo>
                    <a:pt x="22347" y="48501"/>
                    <a:pt x="22179" y="48125"/>
                    <a:pt x="22012" y="47790"/>
                  </a:cubicBezTo>
                  <a:cubicBezTo>
                    <a:pt x="21761" y="47309"/>
                    <a:pt x="21489" y="46869"/>
                    <a:pt x="21740" y="46325"/>
                  </a:cubicBezTo>
                  <a:cubicBezTo>
                    <a:pt x="21133" y="45823"/>
                    <a:pt x="20485" y="45593"/>
                    <a:pt x="19857" y="45279"/>
                  </a:cubicBezTo>
                  <a:cubicBezTo>
                    <a:pt x="19710" y="45195"/>
                    <a:pt x="19438" y="45258"/>
                    <a:pt x="19229" y="45300"/>
                  </a:cubicBezTo>
                  <a:cubicBezTo>
                    <a:pt x="18811" y="45467"/>
                    <a:pt x="18392" y="45425"/>
                    <a:pt x="17974" y="45384"/>
                  </a:cubicBezTo>
                  <a:cubicBezTo>
                    <a:pt x="17639" y="45321"/>
                    <a:pt x="17304" y="45279"/>
                    <a:pt x="16990" y="45279"/>
                  </a:cubicBezTo>
                  <a:cubicBezTo>
                    <a:pt x="16153" y="45300"/>
                    <a:pt x="15463" y="44881"/>
                    <a:pt x="14710" y="44672"/>
                  </a:cubicBezTo>
                  <a:cubicBezTo>
                    <a:pt x="14584" y="44651"/>
                    <a:pt x="14480" y="44484"/>
                    <a:pt x="14333" y="44421"/>
                  </a:cubicBezTo>
                  <a:cubicBezTo>
                    <a:pt x="14208" y="44337"/>
                    <a:pt x="14103" y="44170"/>
                    <a:pt x="13977" y="44170"/>
                  </a:cubicBezTo>
                  <a:cubicBezTo>
                    <a:pt x="13224" y="44065"/>
                    <a:pt x="12847" y="43500"/>
                    <a:pt x="12450" y="42956"/>
                  </a:cubicBezTo>
                  <a:cubicBezTo>
                    <a:pt x="12387" y="42852"/>
                    <a:pt x="12324" y="42747"/>
                    <a:pt x="12220" y="42580"/>
                  </a:cubicBezTo>
                  <a:cubicBezTo>
                    <a:pt x="11718" y="42538"/>
                    <a:pt x="11174" y="42433"/>
                    <a:pt x="10630" y="42371"/>
                  </a:cubicBezTo>
                  <a:cubicBezTo>
                    <a:pt x="10211" y="42329"/>
                    <a:pt x="9814" y="42245"/>
                    <a:pt x="9395" y="42057"/>
                  </a:cubicBezTo>
                  <a:cubicBezTo>
                    <a:pt x="8851" y="41806"/>
                    <a:pt x="8307" y="41555"/>
                    <a:pt x="7742" y="41303"/>
                  </a:cubicBezTo>
                  <a:cubicBezTo>
                    <a:pt x="7365" y="41115"/>
                    <a:pt x="7010" y="40885"/>
                    <a:pt x="6696" y="40592"/>
                  </a:cubicBezTo>
                  <a:cubicBezTo>
                    <a:pt x="6152" y="40132"/>
                    <a:pt x="5545" y="39713"/>
                    <a:pt x="5106" y="39107"/>
                  </a:cubicBezTo>
                  <a:cubicBezTo>
                    <a:pt x="4750" y="38583"/>
                    <a:pt x="4541" y="38060"/>
                    <a:pt x="4604" y="37412"/>
                  </a:cubicBezTo>
                  <a:cubicBezTo>
                    <a:pt x="4708" y="36742"/>
                    <a:pt x="4771" y="36073"/>
                    <a:pt x="4855" y="35382"/>
                  </a:cubicBezTo>
                  <a:lnTo>
                    <a:pt x="4855" y="35005"/>
                  </a:lnTo>
                  <a:lnTo>
                    <a:pt x="3913" y="34294"/>
                  </a:lnTo>
                  <a:cubicBezTo>
                    <a:pt x="3285" y="33876"/>
                    <a:pt x="3076" y="33185"/>
                    <a:pt x="2762" y="32557"/>
                  </a:cubicBezTo>
                  <a:cubicBezTo>
                    <a:pt x="2700" y="32432"/>
                    <a:pt x="2700" y="32285"/>
                    <a:pt x="2720" y="32118"/>
                  </a:cubicBezTo>
                  <a:cubicBezTo>
                    <a:pt x="2825" y="31093"/>
                    <a:pt x="2930" y="30047"/>
                    <a:pt x="3097" y="29042"/>
                  </a:cubicBezTo>
                  <a:cubicBezTo>
                    <a:pt x="3202" y="28435"/>
                    <a:pt x="3327" y="27829"/>
                    <a:pt x="3557" y="27285"/>
                  </a:cubicBezTo>
                  <a:cubicBezTo>
                    <a:pt x="4352" y="25506"/>
                    <a:pt x="4980" y="23644"/>
                    <a:pt x="5859" y="21886"/>
                  </a:cubicBezTo>
                  <a:cubicBezTo>
                    <a:pt x="6152" y="21321"/>
                    <a:pt x="6487" y="20777"/>
                    <a:pt x="6801" y="20212"/>
                  </a:cubicBezTo>
                  <a:cubicBezTo>
                    <a:pt x="6863" y="20108"/>
                    <a:pt x="6884" y="20003"/>
                    <a:pt x="6968" y="19794"/>
                  </a:cubicBezTo>
                  <a:cubicBezTo>
                    <a:pt x="6340" y="19899"/>
                    <a:pt x="5817" y="19961"/>
                    <a:pt x="5273" y="20066"/>
                  </a:cubicBezTo>
                  <a:cubicBezTo>
                    <a:pt x="4980" y="20108"/>
                    <a:pt x="4666" y="20171"/>
                    <a:pt x="4373" y="20254"/>
                  </a:cubicBezTo>
                  <a:cubicBezTo>
                    <a:pt x="3348" y="20589"/>
                    <a:pt x="2344" y="20505"/>
                    <a:pt x="1298" y="20359"/>
                  </a:cubicBezTo>
                  <a:cubicBezTo>
                    <a:pt x="837" y="20296"/>
                    <a:pt x="503" y="20045"/>
                    <a:pt x="189" y="19752"/>
                  </a:cubicBezTo>
                  <a:cubicBezTo>
                    <a:pt x="84" y="19668"/>
                    <a:pt x="42" y="19480"/>
                    <a:pt x="42" y="19334"/>
                  </a:cubicBezTo>
                  <a:cubicBezTo>
                    <a:pt x="42" y="19020"/>
                    <a:pt x="0" y="18706"/>
                    <a:pt x="105" y="18413"/>
                  </a:cubicBezTo>
                  <a:cubicBezTo>
                    <a:pt x="461" y="17555"/>
                    <a:pt x="712" y="16614"/>
                    <a:pt x="1716" y="16195"/>
                  </a:cubicBezTo>
                  <a:cubicBezTo>
                    <a:pt x="2135" y="16007"/>
                    <a:pt x="2511" y="15777"/>
                    <a:pt x="2888" y="15484"/>
                  </a:cubicBezTo>
                  <a:cubicBezTo>
                    <a:pt x="3536" y="14982"/>
                    <a:pt x="4290" y="14919"/>
                    <a:pt x="5064" y="14961"/>
                  </a:cubicBezTo>
                  <a:cubicBezTo>
                    <a:pt x="5754" y="15023"/>
                    <a:pt x="6466" y="15086"/>
                    <a:pt x="7156" y="15254"/>
                  </a:cubicBezTo>
                  <a:cubicBezTo>
                    <a:pt x="7951" y="15442"/>
                    <a:pt x="8684" y="15819"/>
                    <a:pt x="9186" y="16551"/>
                  </a:cubicBezTo>
                  <a:cubicBezTo>
                    <a:pt x="9374" y="16823"/>
                    <a:pt x="9583" y="17074"/>
                    <a:pt x="9772" y="17346"/>
                  </a:cubicBezTo>
                  <a:cubicBezTo>
                    <a:pt x="9688" y="17681"/>
                    <a:pt x="9479" y="17869"/>
                    <a:pt x="9207" y="17974"/>
                  </a:cubicBezTo>
                  <a:cubicBezTo>
                    <a:pt x="8872" y="18099"/>
                    <a:pt x="8684" y="18371"/>
                    <a:pt x="8558" y="18685"/>
                  </a:cubicBezTo>
                  <a:cubicBezTo>
                    <a:pt x="8370" y="19062"/>
                    <a:pt x="8140" y="19417"/>
                    <a:pt x="7889" y="19773"/>
                  </a:cubicBezTo>
                  <a:cubicBezTo>
                    <a:pt x="7177" y="20819"/>
                    <a:pt x="6696" y="21970"/>
                    <a:pt x="6215" y="23121"/>
                  </a:cubicBezTo>
                  <a:cubicBezTo>
                    <a:pt x="6131" y="23288"/>
                    <a:pt x="6047" y="23456"/>
                    <a:pt x="6026" y="23644"/>
                  </a:cubicBezTo>
                  <a:cubicBezTo>
                    <a:pt x="5796" y="24690"/>
                    <a:pt x="5378" y="25694"/>
                    <a:pt x="4917" y="26657"/>
                  </a:cubicBezTo>
                  <a:cubicBezTo>
                    <a:pt x="4332" y="27954"/>
                    <a:pt x="4080" y="29314"/>
                    <a:pt x="3976" y="30737"/>
                  </a:cubicBezTo>
                  <a:cubicBezTo>
                    <a:pt x="3955" y="30967"/>
                    <a:pt x="3976" y="31239"/>
                    <a:pt x="3913" y="31469"/>
                  </a:cubicBezTo>
                  <a:cubicBezTo>
                    <a:pt x="3746" y="32013"/>
                    <a:pt x="3871" y="32495"/>
                    <a:pt x="4143" y="32955"/>
                  </a:cubicBezTo>
                  <a:cubicBezTo>
                    <a:pt x="4373" y="33373"/>
                    <a:pt x="4708" y="33666"/>
                    <a:pt x="5169" y="33855"/>
                  </a:cubicBezTo>
                  <a:lnTo>
                    <a:pt x="5524" y="34022"/>
                  </a:lnTo>
                  <a:cubicBezTo>
                    <a:pt x="5922" y="33394"/>
                    <a:pt x="6487" y="32934"/>
                    <a:pt x="7073" y="32495"/>
                  </a:cubicBezTo>
                  <a:cubicBezTo>
                    <a:pt x="7575" y="32097"/>
                    <a:pt x="8140" y="31804"/>
                    <a:pt x="8726" y="31511"/>
                  </a:cubicBezTo>
                  <a:cubicBezTo>
                    <a:pt x="9290" y="31239"/>
                    <a:pt x="9897" y="31072"/>
                    <a:pt x="10567" y="31197"/>
                  </a:cubicBezTo>
                  <a:cubicBezTo>
                    <a:pt x="11153" y="31302"/>
                    <a:pt x="11718" y="31344"/>
                    <a:pt x="12303" y="31386"/>
                  </a:cubicBezTo>
                  <a:cubicBezTo>
                    <a:pt x="12722" y="31407"/>
                    <a:pt x="13140" y="31490"/>
                    <a:pt x="13559" y="31344"/>
                  </a:cubicBezTo>
                  <a:cubicBezTo>
                    <a:pt x="13705" y="31281"/>
                    <a:pt x="13915" y="31302"/>
                    <a:pt x="14103" y="31344"/>
                  </a:cubicBezTo>
                  <a:cubicBezTo>
                    <a:pt x="14500" y="31407"/>
                    <a:pt x="14856" y="31365"/>
                    <a:pt x="15254" y="31197"/>
                  </a:cubicBezTo>
                  <a:cubicBezTo>
                    <a:pt x="15902" y="30967"/>
                    <a:pt x="16530" y="30674"/>
                    <a:pt x="17053" y="30193"/>
                  </a:cubicBezTo>
                  <a:cubicBezTo>
                    <a:pt x="17241" y="30005"/>
                    <a:pt x="17513" y="29879"/>
                    <a:pt x="17744" y="29712"/>
                  </a:cubicBezTo>
                  <a:cubicBezTo>
                    <a:pt x="17681" y="28875"/>
                    <a:pt x="17158" y="28247"/>
                    <a:pt x="17011" y="27473"/>
                  </a:cubicBezTo>
                  <a:cubicBezTo>
                    <a:pt x="16844" y="26699"/>
                    <a:pt x="16467" y="25966"/>
                    <a:pt x="16195" y="25234"/>
                  </a:cubicBezTo>
                  <a:cubicBezTo>
                    <a:pt x="15944" y="24544"/>
                    <a:pt x="15672" y="23811"/>
                    <a:pt x="15421" y="23100"/>
                  </a:cubicBezTo>
                  <a:cubicBezTo>
                    <a:pt x="15149" y="22368"/>
                    <a:pt x="14898" y="21614"/>
                    <a:pt x="14626" y="20840"/>
                  </a:cubicBezTo>
                  <a:cubicBezTo>
                    <a:pt x="14417" y="20694"/>
                    <a:pt x="14208" y="20526"/>
                    <a:pt x="13998" y="20359"/>
                  </a:cubicBezTo>
                  <a:cubicBezTo>
                    <a:pt x="13810" y="20192"/>
                    <a:pt x="13705" y="19982"/>
                    <a:pt x="13684" y="19731"/>
                  </a:cubicBezTo>
                  <a:cubicBezTo>
                    <a:pt x="13475" y="18308"/>
                    <a:pt x="13454" y="18016"/>
                    <a:pt x="13705" y="16635"/>
                  </a:cubicBezTo>
                  <a:cubicBezTo>
                    <a:pt x="13810" y="16132"/>
                    <a:pt x="13998" y="15651"/>
                    <a:pt x="14228" y="15170"/>
                  </a:cubicBezTo>
                  <a:cubicBezTo>
                    <a:pt x="14542" y="14563"/>
                    <a:pt x="14940" y="14019"/>
                    <a:pt x="15337" y="13496"/>
                  </a:cubicBezTo>
                  <a:cubicBezTo>
                    <a:pt x="15588" y="13140"/>
                    <a:pt x="15881" y="12764"/>
                    <a:pt x="16363" y="12575"/>
                  </a:cubicBezTo>
                  <a:cubicBezTo>
                    <a:pt x="16509" y="12534"/>
                    <a:pt x="16635" y="12345"/>
                    <a:pt x="16739" y="12220"/>
                  </a:cubicBezTo>
                  <a:cubicBezTo>
                    <a:pt x="17304" y="11592"/>
                    <a:pt x="18811" y="11592"/>
                    <a:pt x="19250" y="12366"/>
                  </a:cubicBezTo>
                  <a:cubicBezTo>
                    <a:pt x="19501" y="12785"/>
                    <a:pt x="19731" y="13161"/>
                    <a:pt x="19773" y="13684"/>
                  </a:cubicBezTo>
                  <a:cubicBezTo>
                    <a:pt x="19836" y="14417"/>
                    <a:pt x="19878" y="15149"/>
                    <a:pt x="19752" y="15860"/>
                  </a:cubicBezTo>
                  <a:cubicBezTo>
                    <a:pt x="19710" y="16091"/>
                    <a:pt x="19669" y="16342"/>
                    <a:pt x="19606" y="16551"/>
                  </a:cubicBezTo>
                  <a:cubicBezTo>
                    <a:pt x="19125" y="17764"/>
                    <a:pt x="18413" y="18832"/>
                    <a:pt x="17618" y="19836"/>
                  </a:cubicBezTo>
                  <a:cubicBezTo>
                    <a:pt x="17534" y="19940"/>
                    <a:pt x="17430" y="19982"/>
                    <a:pt x="17325" y="20066"/>
                  </a:cubicBezTo>
                  <a:cubicBezTo>
                    <a:pt x="17011" y="20254"/>
                    <a:pt x="16697" y="20464"/>
                    <a:pt x="16384" y="20610"/>
                  </a:cubicBezTo>
                  <a:cubicBezTo>
                    <a:pt x="16174" y="20715"/>
                    <a:pt x="15944" y="20777"/>
                    <a:pt x="15651" y="20840"/>
                  </a:cubicBezTo>
                  <a:cubicBezTo>
                    <a:pt x="15777" y="21217"/>
                    <a:pt x="15944" y="21552"/>
                    <a:pt x="16070" y="21928"/>
                  </a:cubicBezTo>
                  <a:cubicBezTo>
                    <a:pt x="16572" y="23225"/>
                    <a:pt x="17053" y="24544"/>
                    <a:pt x="17534" y="25862"/>
                  </a:cubicBezTo>
                  <a:cubicBezTo>
                    <a:pt x="17744" y="26490"/>
                    <a:pt x="18078" y="27075"/>
                    <a:pt x="18246" y="27745"/>
                  </a:cubicBezTo>
                  <a:cubicBezTo>
                    <a:pt x="18350" y="28226"/>
                    <a:pt x="18727" y="28645"/>
                    <a:pt x="19020" y="29147"/>
                  </a:cubicBezTo>
                  <a:cubicBezTo>
                    <a:pt x="19229" y="29147"/>
                    <a:pt x="19459" y="29168"/>
                    <a:pt x="19627" y="29084"/>
                  </a:cubicBezTo>
                  <a:cubicBezTo>
                    <a:pt x="20192" y="28791"/>
                    <a:pt x="20778" y="29000"/>
                    <a:pt x="21322" y="29105"/>
                  </a:cubicBezTo>
                  <a:cubicBezTo>
                    <a:pt x="21489" y="29147"/>
                    <a:pt x="21594" y="29356"/>
                    <a:pt x="21719" y="29461"/>
                  </a:cubicBezTo>
                  <a:cubicBezTo>
                    <a:pt x="21803" y="29523"/>
                    <a:pt x="21907" y="29565"/>
                    <a:pt x="22054" y="29670"/>
                  </a:cubicBezTo>
                  <a:cubicBezTo>
                    <a:pt x="22054" y="29482"/>
                    <a:pt x="22075" y="29398"/>
                    <a:pt x="22054" y="29314"/>
                  </a:cubicBezTo>
                  <a:cubicBezTo>
                    <a:pt x="21845" y="28875"/>
                    <a:pt x="21614" y="28456"/>
                    <a:pt x="21426" y="27996"/>
                  </a:cubicBezTo>
                  <a:cubicBezTo>
                    <a:pt x="21280" y="27578"/>
                    <a:pt x="21133" y="27117"/>
                    <a:pt x="21029" y="26678"/>
                  </a:cubicBezTo>
                  <a:cubicBezTo>
                    <a:pt x="20924" y="26218"/>
                    <a:pt x="20757" y="25862"/>
                    <a:pt x="20380" y="25527"/>
                  </a:cubicBezTo>
                  <a:cubicBezTo>
                    <a:pt x="19857" y="25067"/>
                    <a:pt x="19438" y="24481"/>
                    <a:pt x="18999" y="23958"/>
                  </a:cubicBezTo>
                  <a:cubicBezTo>
                    <a:pt x="18978" y="23916"/>
                    <a:pt x="18915" y="23853"/>
                    <a:pt x="18915" y="23811"/>
                  </a:cubicBezTo>
                  <a:cubicBezTo>
                    <a:pt x="18769" y="23121"/>
                    <a:pt x="18560" y="22451"/>
                    <a:pt x="18455" y="21761"/>
                  </a:cubicBezTo>
                  <a:cubicBezTo>
                    <a:pt x="18288" y="20694"/>
                    <a:pt x="18560" y="19773"/>
                    <a:pt x="19438" y="19104"/>
                  </a:cubicBezTo>
                  <a:cubicBezTo>
                    <a:pt x="19731" y="18894"/>
                    <a:pt x="19941" y="18580"/>
                    <a:pt x="20171" y="18329"/>
                  </a:cubicBezTo>
                  <a:cubicBezTo>
                    <a:pt x="19669" y="16948"/>
                    <a:pt x="20024" y="15819"/>
                    <a:pt x="20882" y="14814"/>
                  </a:cubicBezTo>
                  <a:cubicBezTo>
                    <a:pt x="21384" y="14228"/>
                    <a:pt x="21907" y="13684"/>
                    <a:pt x="22451" y="13078"/>
                  </a:cubicBezTo>
                  <a:cubicBezTo>
                    <a:pt x="22430" y="12889"/>
                    <a:pt x="22221" y="12931"/>
                    <a:pt x="22075" y="12847"/>
                  </a:cubicBezTo>
                  <a:cubicBezTo>
                    <a:pt x="21635" y="12554"/>
                    <a:pt x="21217" y="12262"/>
                    <a:pt x="20778" y="12031"/>
                  </a:cubicBezTo>
                  <a:cubicBezTo>
                    <a:pt x="20254" y="11738"/>
                    <a:pt x="19920" y="11320"/>
                    <a:pt x="19627" y="10776"/>
                  </a:cubicBezTo>
                  <a:cubicBezTo>
                    <a:pt x="19334" y="10148"/>
                    <a:pt x="19397" y="9583"/>
                    <a:pt x="19669" y="9018"/>
                  </a:cubicBezTo>
                  <a:cubicBezTo>
                    <a:pt x="20338" y="7763"/>
                    <a:pt x="21301" y="6800"/>
                    <a:pt x="22598" y="6256"/>
                  </a:cubicBezTo>
                  <a:cubicBezTo>
                    <a:pt x="23100" y="6047"/>
                    <a:pt x="23623" y="5838"/>
                    <a:pt x="24125" y="5650"/>
                  </a:cubicBezTo>
                  <a:cubicBezTo>
                    <a:pt x="24418" y="5545"/>
                    <a:pt x="24732" y="5545"/>
                    <a:pt x="25004" y="5503"/>
                  </a:cubicBezTo>
                  <a:cubicBezTo>
                    <a:pt x="25088" y="5503"/>
                    <a:pt x="25213" y="5524"/>
                    <a:pt x="25276" y="5461"/>
                  </a:cubicBezTo>
                  <a:cubicBezTo>
                    <a:pt x="26008" y="5001"/>
                    <a:pt x="26950" y="5147"/>
                    <a:pt x="27682" y="4792"/>
                  </a:cubicBezTo>
                  <a:cubicBezTo>
                    <a:pt x="27808" y="4583"/>
                    <a:pt x="27620" y="4499"/>
                    <a:pt x="27557" y="4394"/>
                  </a:cubicBezTo>
                  <a:cubicBezTo>
                    <a:pt x="27515" y="4352"/>
                    <a:pt x="27473" y="4290"/>
                    <a:pt x="27452" y="4248"/>
                  </a:cubicBezTo>
                  <a:cubicBezTo>
                    <a:pt x="27285" y="3892"/>
                    <a:pt x="27410" y="2323"/>
                    <a:pt x="27661" y="2009"/>
                  </a:cubicBezTo>
                  <a:cubicBezTo>
                    <a:pt x="27829" y="1758"/>
                    <a:pt x="28101" y="1590"/>
                    <a:pt x="28436" y="1632"/>
                  </a:cubicBezTo>
                  <a:cubicBezTo>
                    <a:pt x="29021" y="1674"/>
                    <a:pt x="29586" y="1758"/>
                    <a:pt x="30172" y="1842"/>
                  </a:cubicBezTo>
                  <a:cubicBezTo>
                    <a:pt x="30298" y="1862"/>
                    <a:pt x="30423" y="1967"/>
                    <a:pt x="30549" y="2051"/>
                  </a:cubicBezTo>
                  <a:cubicBezTo>
                    <a:pt x="30695" y="2155"/>
                    <a:pt x="30821" y="2281"/>
                    <a:pt x="30946" y="2406"/>
                  </a:cubicBezTo>
                  <a:cubicBezTo>
                    <a:pt x="31009" y="2323"/>
                    <a:pt x="31072" y="2281"/>
                    <a:pt x="31072" y="2260"/>
                  </a:cubicBezTo>
                  <a:cubicBezTo>
                    <a:pt x="31072" y="1549"/>
                    <a:pt x="31679" y="1277"/>
                    <a:pt x="32160" y="1026"/>
                  </a:cubicBezTo>
                  <a:cubicBezTo>
                    <a:pt x="32474" y="837"/>
                    <a:pt x="32850" y="795"/>
                    <a:pt x="33227" y="795"/>
                  </a:cubicBezTo>
                  <a:cubicBezTo>
                    <a:pt x="33834" y="816"/>
                    <a:pt x="34420" y="921"/>
                    <a:pt x="35047" y="1005"/>
                  </a:cubicBezTo>
                  <a:cubicBezTo>
                    <a:pt x="35445" y="1046"/>
                    <a:pt x="35738" y="1235"/>
                    <a:pt x="35884" y="1590"/>
                  </a:cubicBezTo>
                  <a:cubicBezTo>
                    <a:pt x="35947" y="1695"/>
                    <a:pt x="35989" y="1800"/>
                    <a:pt x="36073" y="1988"/>
                  </a:cubicBezTo>
                  <a:cubicBezTo>
                    <a:pt x="36303" y="1904"/>
                    <a:pt x="36554" y="1862"/>
                    <a:pt x="36763" y="1779"/>
                  </a:cubicBezTo>
                  <a:cubicBezTo>
                    <a:pt x="38060" y="1172"/>
                    <a:pt x="39441" y="816"/>
                    <a:pt x="40801" y="377"/>
                  </a:cubicBezTo>
                  <a:cubicBezTo>
                    <a:pt x="41115" y="272"/>
                    <a:pt x="41471" y="230"/>
                    <a:pt x="41806" y="189"/>
                  </a:cubicBezTo>
                  <a:lnTo>
                    <a:pt x="43521" y="21"/>
                  </a:lnTo>
                  <a:cubicBezTo>
                    <a:pt x="43793" y="0"/>
                    <a:pt x="44086" y="0"/>
                    <a:pt x="44338" y="63"/>
                  </a:cubicBezTo>
                  <a:lnTo>
                    <a:pt x="47162" y="377"/>
                  </a:lnTo>
                  <a:cubicBezTo>
                    <a:pt x="47853" y="440"/>
                    <a:pt x="48480" y="607"/>
                    <a:pt x="49045" y="963"/>
                  </a:cubicBezTo>
                  <a:cubicBezTo>
                    <a:pt x="49694" y="1360"/>
                    <a:pt x="50364" y="1737"/>
                    <a:pt x="51033" y="2093"/>
                  </a:cubicBezTo>
                  <a:cubicBezTo>
                    <a:pt x="51577" y="2386"/>
                    <a:pt x="51828" y="2846"/>
                    <a:pt x="51828" y="3432"/>
                  </a:cubicBezTo>
                  <a:lnTo>
                    <a:pt x="51828" y="3620"/>
                  </a:lnTo>
                  <a:cubicBezTo>
                    <a:pt x="51765" y="4248"/>
                    <a:pt x="51640" y="4792"/>
                    <a:pt x="50887" y="5231"/>
                  </a:cubicBezTo>
                  <a:close/>
                  <a:moveTo>
                    <a:pt x="54548" y="22451"/>
                  </a:moveTo>
                  <a:cubicBezTo>
                    <a:pt x="55113" y="22577"/>
                    <a:pt x="55469" y="22347"/>
                    <a:pt x="55699" y="21970"/>
                  </a:cubicBezTo>
                  <a:cubicBezTo>
                    <a:pt x="56055" y="21426"/>
                    <a:pt x="56243" y="20819"/>
                    <a:pt x="56285" y="20171"/>
                  </a:cubicBezTo>
                  <a:cubicBezTo>
                    <a:pt x="56327" y="19417"/>
                    <a:pt x="56348" y="18664"/>
                    <a:pt x="56390" y="17890"/>
                  </a:cubicBezTo>
                  <a:cubicBezTo>
                    <a:pt x="56494" y="16739"/>
                    <a:pt x="56599" y="15588"/>
                    <a:pt x="56076" y="14479"/>
                  </a:cubicBezTo>
                  <a:cubicBezTo>
                    <a:pt x="56013" y="14291"/>
                    <a:pt x="55950" y="14061"/>
                    <a:pt x="55908" y="13852"/>
                  </a:cubicBezTo>
                  <a:cubicBezTo>
                    <a:pt x="55699" y="13140"/>
                    <a:pt x="55406" y="12450"/>
                    <a:pt x="54967" y="11885"/>
                  </a:cubicBezTo>
                  <a:cubicBezTo>
                    <a:pt x="54716" y="11592"/>
                    <a:pt x="54569" y="11257"/>
                    <a:pt x="54485" y="10881"/>
                  </a:cubicBezTo>
                  <a:cubicBezTo>
                    <a:pt x="54297" y="10085"/>
                    <a:pt x="53879" y="9458"/>
                    <a:pt x="53251" y="8893"/>
                  </a:cubicBezTo>
                  <a:cubicBezTo>
                    <a:pt x="53021" y="8684"/>
                    <a:pt x="52791" y="8474"/>
                    <a:pt x="52665" y="8223"/>
                  </a:cubicBezTo>
                  <a:cubicBezTo>
                    <a:pt x="52163" y="7303"/>
                    <a:pt x="51514" y="6591"/>
                    <a:pt x="50531" y="6152"/>
                  </a:cubicBezTo>
                  <a:cubicBezTo>
                    <a:pt x="50364" y="6068"/>
                    <a:pt x="50196" y="5901"/>
                    <a:pt x="50008" y="5796"/>
                  </a:cubicBezTo>
                  <a:cubicBezTo>
                    <a:pt x="49757" y="5629"/>
                    <a:pt x="49485" y="5440"/>
                    <a:pt x="49234" y="5315"/>
                  </a:cubicBezTo>
                  <a:cubicBezTo>
                    <a:pt x="48899" y="5168"/>
                    <a:pt x="48543" y="5022"/>
                    <a:pt x="48208" y="4896"/>
                  </a:cubicBezTo>
                  <a:cubicBezTo>
                    <a:pt x="47999" y="4813"/>
                    <a:pt x="47811" y="4750"/>
                    <a:pt x="47602" y="4708"/>
                  </a:cubicBezTo>
                  <a:cubicBezTo>
                    <a:pt x="46514" y="4583"/>
                    <a:pt x="45446" y="4457"/>
                    <a:pt x="44338" y="4352"/>
                  </a:cubicBezTo>
                  <a:cubicBezTo>
                    <a:pt x="43668" y="4269"/>
                    <a:pt x="42957" y="4164"/>
                    <a:pt x="42203" y="4080"/>
                  </a:cubicBezTo>
                  <a:cubicBezTo>
                    <a:pt x="42266" y="3767"/>
                    <a:pt x="42350" y="3536"/>
                    <a:pt x="42433" y="3285"/>
                  </a:cubicBezTo>
                  <a:cubicBezTo>
                    <a:pt x="42726" y="3285"/>
                    <a:pt x="42936" y="3243"/>
                    <a:pt x="43145" y="3285"/>
                  </a:cubicBezTo>
                  <a:cubicBezTo>
                    <a:pt x="44400" y="3411"/>
                    <a:pt x="45614" y="3557"/>
                    <a:pt x="46869" y="3704"/>
                  </a:cubicBezTo>
                  <a:cubicBezTo>
                    <a:pt x="47748" y="3767"/>
                    <a:pt x="48543" y="3934"/>
                    <a:pt x="49338" y="4352"/>
                  </a:cubicBezTo>
                  <a:cubicBezTo>
                    <a:pt x="49485" y="4436"/>
                    <a:pt x="49673" y="4478"/>
                    <a:pt x="49861" y="4541"/>
                  </a:cubicBezTo>
                  <a:cubicBezTo>
                    <a:pt x="49945" y="4562"/>
                    <a:pt x="50050" y="4562"/>
                    <a:pt x="50112" y="4499"/>
                  </a:cubicBezTo>
                  <a:cubicBezTo>
                    <a:pt x="50489" y="4331"/>
                    <a:pt x="50636" y="4039"/>
                    <a:pt x="50698" y="3641"/>
                  </a:cubicBezTo>
                  <a:cubicBezTo>
                    <a:pt x="50719" y="3285"/>
                    <a:pt x="50615" y="3076"/>
                    <a:pt x="50301" y="2909"/>
                  </a:cubicBezTo>
                  <a:cubicBezTo>
                    <a:pt x="49547" y="2490"/>
                    <a:pt x="48815" y="2072"/>
                    <a:pt x="48062" y="1674"/>
                  </a:cubicBezTo>
                  <a:cubicBezTo>
                    <a:pt x="47811" y="1549"/>
                    <a:pt x="47539" y="1507"/>
                    <a:pt x="47267" y="1444"/>
                  </a:cubicBezTo>
                  <a:cubicBezTo>
                    <a:pt x="46430" y="1318"/>
                    <a:pt x="45572" y="1235"/>
                    <a:pt x="44735" y="1130"/>
                  </a:cubicBezTo>
                  <a:cubicBezTo>
                    <a:pt x="43480" y="984"/>
                    <a:pt x="42224" y="1046"/>
                    <a:pt x="40990" y="1339"/>
                  </a:cubicBezTo>
                  <a:cubicBezTo>
                    <a:pt x="39609" y="1653"/>
                    <a:pt x="38249" y="2176"/>
                    <a:pt x="36889" y="2616"/>
                  </a:cubicBezTo>
                  <a:cubicBezTo>
                    <a:pt x="36596" y="2720"/>
                    <a:pt x="36366" y="2867"/>
                    <a:pt x="36156" y="3139"/>
                  </a:cubicBezTo>
                  <a:cubicBezTo>
                    <a:pt x="35968" y="3411"/>
                    <a:pt x="35675" y="3411"/>
                    <a:pt x="35445" y="3181"/>
                  </a:cubicBezTo>
                  <a:cubicBezTo>
                    <a:pt x="35299" y="2992"/>
                    <a:pt x="35194" y="2783"/>
                    <a:pt x="35047" y="2574"/>
                  </a:cubicBezTo>
                  <a:cubicBezTo>
                    <a:pt x="34943" y="2365"/>
                    <a:pt x="34838" y="2155"/>
                    <a:pt x="34734" y="1925"/>
                  </a:cubicBezTo>
                  <a:cubicBezTo>
                    <a:pt x="34378" y="1883"/>
                    <a:pt x="34043" y="1883"/>
                    <a:pt x="33729" y="1821"/>
                  </a:cubicBezTo>
                  <a:cubicBezTo>
                    <a:pt x="32997" y="1653"/>
                    <a:pt x="32411" y="1862"/>
                    <a:pt x="31951" y="2365"/>
                  </a:cubicBezTo>
                  <a:cubicBezTo>
                    <a:pt x="31867" y="2804"/>
                    <a:pt x="31846" y="3202"/>
                    <a:pt x="31741" y="3557"/>
                  </a:cubicBezTo>
                  <a:cubicBezTo>
                    <a:pt x="31658" y="3934"/>
                    <a:pt x="31344" y="4039"/>
                    <a:pt x="31030" y="3850"/>
                  </a:cubicBezTo>
                  <a:cubicBezTo>
                    <a:pt x="30528" y="3599"/>
                    <a:pt x="30172" y="3202"/>
                    <a:pt x="29817" y="2762"/>
                  </a:cubicBezTo>
                  <a:cubicBezTo>
                    <a:pt x="29356" y="2699"/>
                    <a:pt x="28875" y="2511"/>
                    <a:pt x="28352" y="2616"/>
                  </a:cubicBezTo>
                  <a:cubicBezTo>
                    <a:pt x="28205" y="3013"/>
                    <a:pt x="28205" y="3390"/>
                    <a:pt x="28226" y="3746"/>
                  </a:cubicBezTo>
                  <a:cubicBezTo>
                    <a:pt x="28666" y="4185"/>
                    <a:pt x="28980" y="4687"/>
                    <a:pt x="29545" y="4896"/>
                  </a:cubicBezTo>
                  <a:cubicBezTo>
                    <a:pt x="29356" y="5503"/>
                    <a:pt x="29273" y="5608"/>
                    <a:pt x="28917" y="5545"/>
                  </a:cubicBezTo>
                  <a:cubicBezTo>
                    <a:pt x="28226" y="5482"/>
                    <a:pt x="27599" y="5629"/>
                    <a:pt x="26929" y="5796"/>
                  </a:cubicBezTo>
                  <a:cubicBezTo>
                    <a:pt x="26427" y="5922"/>
                    <a:pt x="25925" y="5964"/>
                    <a:pt x="25423" y="6173"/>
                  </a:cubicBezTo>
                  <a:cubicBezTo>
                    <a:pt x="25255" y="6256"/>
                    <a:pt x="25004" y="6173"/>
                    <a:pt x="24795" y="6215"/>
                  </a:cubicBezTo>
                  <a:cubicBezTo>
                    <a:pt x="24544" y="6236"/>
                    <a:pt x="24251" y="6256"/>
                    <a:pt x="24021" y="6361"/>
                  </a:cubicBezTo>
                  <a:cubicBezTo>
                    <a:pt x="23288" y="6738"/>
                    <a:pt x="22577" y="7156"/>
                    <a:pt x="21928" y="7679"/>
                  </a:cubicBezTo>
                  <a:cubicBezTo>
                    <a:pt x="21301" y="8160"/>
                    <a:pt x="20903" y="8788"/>
                    <a:pt x="20506" y="9458"/>
                  </a:cubicBezTo>
                  <a:cubicBezTo>
                    <a:pt x="20338" y="9730"/>
                    <a:pt x="20338" y="10002"/>
                    <a:pt x="20485" y="10316"/>
                  </a:cubicBezTo>
                  <a:cubicBezTo>
                    <a:pt x="20610" y="10609"/>
                    <a:pt x="20778" y="10839"/>
                    <a:pt x="21029" y="11027"/>
                  </a:cubicBezTo>
                  <a:cubicBezTo>
                    <a:pt x="21426" y="11257"/>
                    <a:pt x="21803" y="11508"/>
                    <a:pt x="22179" y="11780"/>
                  </a:cubicBezTo>
                  <a:cubicBezTo>
                    <a:pt x="22368" y="11885"/>
                    <a:pt x="22556" y="12010"/>
                    <a:pt x="22765" y="12031"/>
                  </a:cubicBezTo>
                  <a:cubicBezTo>
                    <a:pt x="23288" y="12136"/>
                    <a:pt x="23832" y="12220"/>
                    <a:pt x="24376" y="12324"/>
                  </a:cubicBezTo>
                  <a:cubicBezTo>
                    <a:pt x="24523" y="12345"/>
                    <a:pt x="24669" y="12387"/>
                    <a:pt x="24879" y="12429"/>
                  </a:cubicBezTo>
                  <a:cubicBezTo>
                    <a:pt x="24774" y="12596"/>
                    <a:pt x="24732" y="12722"/>
                    <a:pt x="24648" y="12764"/>
                  </a:cubicBezTo>
                  <a:cubicBezTo>
                    <a:pt x="24146" y="13224"/>
                    <a:pt x="23623" y="13663"/>
                    <a:pt x="23100" y="14061"/>
                  </a:cubicBezTo>
                  <a:cubicBezTo>
                    <a:pt x="22451" y="14542"/>
                    <a:pt x="21928" y="15212"/>
                    <a:pt x="21426" y="15860"/>
                  </a:cubicBezTo>
                  <a:cubicBezTo>
                    <a:pt x="21280" y="16070"/>
                    <a:pt x="21175" y="16321"/>
                    <a:pt x="21070" y="16593"/>
                  </a:cubicBezTo>
                  <a:cubicBezTo>
                    <a:pt x="20861" y="17158"/>
                    <a:pt x="20924" y="17660"/>
                    <a:pt x="21447" y="18057"/>
                  </a:cubicBezTo>
                  <a:cubicBezTo>
                    <a:pt x="21698" y="18246"/>
                    <a:pt x="21949" y="18413"/>
                    <a:pt x="22179" y="18580"/>
                  </a:cubicBezTo>
                  <a:cubicBezTo>
                    <a:pt x="22472" y="18769"/>
                    <a:pt x="22765" y="18936"/>
                    <a:pt x="22912" y="19250"/>
                  </a:cubicBezTo>
                  <a:cubicBezTo>
                    <a:pt x="23058" y="19564"/>
                    <a:pt x="23309" y="19731"/>
                    <a:pt x="23581" y="19857"/>
                  </a:cubicBezTo>
                  <a:cubicBezTo>
                    <a:pt x="24104" y="20150"/>
                    <a:pt x="24648" y="20443"/>
                    <a:pt x="25276" y="20380"/>
                  </a:cubicBezTo>
                  <a:cubicBezTo>
                    <a:pt x="25611" y="20359"/>
                    <a:pt x="25946" y="20505"/>
                    <a:pt x="26260" y="20443"/>
                  </a:cubicBezTo>
                  <a:cubicBezTo>
                    <a:pt x="26783" y="20296"/>
                    <a:pt x="27285" y="20296"/>
                    <a:pt x="27808" y="20296"/>
                  </a:cubicBezTo>
                  <a:cubicBezTo>
                    <a:pt x="29252" y="20296"/>
                    <a:pt x="30653" y="20171"/>
                    <a:pt x="32013" y="19564"/>
                  </a:cubicBezTo>
                  <a:cubicBezTo>
                    <a:pt x="32265" y="19459"/>
                    <a:pt x="32474" y="19396"/>
                    <a:pt x="32704" y="19313"/>
                  </a:cubicBezTo>
                  <a:cubicBezTo>
                    <a:pt x="33792" y="18915"/>
                    <a:pt x="34838" y="18455"/>
                    <a:pt x="35822" y="17785"/>
                  </a:cubicBezTo>
                  <a:cubicBezTo>
                    <a:pt x="36177" y="17555"/>
                    <a:pt x="36554" y="17367"/>
                    <a:pt x="36931" y="17199"/>
                  </a:cubicBezTo>
                  <a:cubicBezTo>
                    <a:pt x="37223" y="17053"/>
                    <a:pt x="37433" y="16886"/>
                    <a:pt x="37621" y="16614"/>
                  </a:cubicBezTo>
                  <a:cubicBezTo>
                    <a:pt x="38060" y="16007"/>
                    <a:pt x="38542" y="15379"/>
                    <a:pt x="39065" y="14835"/>
                  </a:cubicBezTo>
                  <a:cubicBezTo>
                    <a:pt x="39400" y="14479"/>
                    <a:pt x="39839" y="14166"/>
                    <a:pt x="40257" y="13852"/>
                  </a:cubicBezTo>
                  <a:cubicBezTo>
                    <a:pt x="40529" y="13663"/>
                    <a:pt x="40843" y="13747"/>
                    <a:pt x="40990" y="13956"/>
                  </a:cubicBezTo>
                  <a:cubicBezTo>
                    <a:pt x="41157" y="14166"/>
                    <a:pt x="41115" y="14438"/>
                    <a:pt x="40906" y="14710"/>
                  </a:cubicBezTo>
                  <a:cubicBezTo>
                    <a:pt x="40780" y="14835"/>
                    <a:pt x="40655" y="14940"/>
                    <a:pt x="40488" y="15065"/>
                  </a:cubicBezTo>
                  <a:cubicBezTo>
                    <a:pt x="39818" y="15651"/>
                    <a:pt x="39232" y="16300"/>
                    <a:pt x="38856" y="17137"/>
                  </a:cubicBezTo>
                  <a:cubicBezTo>
                    <a:pt x="38772" y="17325"/>
                    <a:pt x="38604" y="17471"/>
                    <a:pt x="38479" y="17639"/>
                  </a:cubicBezTo>
                  <a:cubicBezTo>
                    <a:pt x="38332" y="17827"/>
                    <a:pt x="38165" y="17995"/>
                    <a:pt x="38019" y="18204"/>
                  </a:cubicBezTo>
                  <a:cubicBezTo>
                    <a:pt x="37286" y="19313"/>
                    <a:pt x="36993" y="20547"/>
                    <a:pt x="36805" y="21824"/>
                  </a:cubicBezTo>
                  <a:cubicBezTo>
                    <a:pt x="36805" y="21865"/>
                    <a:pt x="36868" y="21928"/>
                    <a:pt x="36889" y="22033"/>
                  </a:cubicBezTo>
                  <a:cubicBezTo>
                    <a:pt x="37119" y="22117"/>
                    <a:pt x="37391" y="22179"/>
                    <a:pt x="37621" y="22326"/>
                  </a:cubicBezTo>
                  <a:cubicBezTo>
                    <a:pt x="38563" y="22744"/>
                    <a:pt x="39525" y="22681"/>
                    <a:pt x="40467" y="22326"/>
                  </a:cubicBezTo>
                  <a:cubicBezTo>
                    <a:pt x="40906" y="22137"/>
                    <a:pt x="41366" y="21949"/>
                    <a:pt x="41827" y="21761"/>
                  </a:cubicBezTo>
                  <a:cubicBezTo>
                    <a:pt x="42726" y="21405"/>
                    <a:pt x="43521" y="20924"/>
                    <a:pt x="44254" y="20338"/>
                  </a:cubicBezTo>
                  <a:cubicBezTo>
                    <a:pt x="44568" y="20087"/>
                    <a:pt x="44882" y="19836"/>
                    <a:pt x="45237" y="19648"/>
                  </a:cubicBezTo>
                  <a:cubicBezTo>
                    <a:pt x="45781" y="19355"/>
                    <a:pt x="46283" y="19020"/>
                    <a:pt x="46723" y="18601"/>
                  </a:cubicBezTo>
                  <a:cubicBezTo>
                    <a:pt x="47058" y="18288"/>
                    <a:pt x="47455" y="18057"/>
                    <a:pt x="47895" y="18036"/>
                  </a:cubicBezTo>
                  <a:cubicBezTo>
                    <a:pt x="48187" y="18162"/>
                    <a:pt x="48208" y="18392"/>
                    <a:pt x="48229" y="18664"/>
                  </a:cubicBezTo>
                  <a:cubicBezTo>
                    <a:pt x="48292" y="19815"/>
                    <a:pt x="48752" y="20756"/>
                    <a:pt x="49652" y="21468"/>
                  </a:cubicBezTo>
                  <a:cubicBezTo>
                    <a:pt x="49861" y="21635"/>
                    <a:pt x="50071" y="21845"/>
                    <a:pt x="50196" y="22054"/>
                  </a:cubicBezTo>
                  <a:cubicBezTo>
                    <a:pt x="50636" y="22744"/>
                    <a:pt x="51535" y="23163"/>
                    <a:pt x="52288" y="23037"/>
                  </a:cubicBezTo>
                  <a:cubicBezTo>
                    <a:pt x="53084" y="22953"/>
                    <a:pt x="53921" y="22284"/>
                    <a:pt x="54046" y="21301"/>
                  </a:cubicBezTo>
                  <a:cubicBezTo>
                    <a:pt x="54151" y="20589"/>
                    <a:pt x="54255" y="19899"/>
                    <a:pt x="54360" y="19208"/>
                  </a:cubicBezTo>
                  <a:cubicBezTo>
                    <a:pt x="54381" y="19020"/>
                    <a:pt x="54465" y="18852"/>
                    <a:pt x="54548" y="18706"/>
                  </a:cubicBezTo>
                  <a:cubicBezTo>
                    <a:pt x="54569" y="18643"/>
                    <a:pt x="54653" y="18601"/>
                    <a:pt x="54695" y="18622"/>
                  </a:cubicBezTo>
                  <a:cubicBezTo>
                    <a:pt x="54778" y="18664"/>
                    <a:pt x="54862" y="18706"/>
                    <a:pt x="54904" y="18769"/>
                  </a:cubicBezTo>
                  <a:cubicBezTo>
                    <a:pt x="54967" y="18832"/>
                    <a:pt x="54988" y="18936"/>
                    <a:pt x="54967" y="19020"/>
                  </a:cubicBezTo>
                  <a:cubicBezTo>
                    <a:pt x="54988" y="20087"/>
                    <a:pt x="54988" y="21280"/>
                    <a:pt x="54548" y="22451"/>
                  </a:cubicBezTo>
                  <a:close/>
                  <a:moveTo>
                    <a:pt x="21991" y="25109"/>
                  </a:moveTo>
                  <a:cubicBezTo>
                    <a:pt x="22096" y="25632"/>
                    <a:pt x="22138" y="26092"/>
                    <a:pt x="22263" y="26531"/>
                  </a:cubicBezTo>
                  <a:cubicBezTo>
                    <a:pt x="22661" y="27871"/>
                    <a:pt x="23184" y="29126"/>
                    <a:pt x="24251" y="30088"/>
                  </a:cubicBezTo>
                  <a:cubicBezTo>
                    <a:pt x="24439" y="30235"/>
                    <a:pt x="24627" y="30423"/>
                    <a:pt x="24753" y="30612"/>
                  </a:cubicBezTo>
                  <a:cubicBezTo>
                    <a:pt x="25276" y="31386"/>
                    <a:pt x="26008" y="31909"/>
                    <a:pt x="26804" y="32411"/>
                  </a:cubicBezTo>
                  <a:cubicBezTo>
                    <a:pt x="27264" y="32704"/>
                    <a:pt x="27703" y="33039"/>
                    <a:pt x="28184" y="33311"/>
                  </a:cubicBezTo>
                  <a:cubicBezTo>
                    <a:pt x="29210" y="33897"/>
                    <a:pt x="30214" y="34524"/>
                    <a:pt x="31428" y="34733"/>
                  </a:cubicBezTo>
                  <a:cubicBezTo>
                    <a:pt x="32306" y="34901"/>
                    <a:pt x="33227" y="35047"/>
                    <a:pt x="34127" y="35194"/>
                  </a:cubicBezTo>
                  <a:cubicBezTo>
                    <a:pt x="34754" y="35298"/>
                    <a:pt x="35403" y="35340"/>
                    <a:pt x="36031" y="35424"/>
                  </a:cubicBezTo>
                  <a:cubicBezTo>
                    <a:pt x="37223" y="35549"/>
                    <a:pt x="38437" y="35738"/>
                    <a:pt x="39672" y="35549"/>
                  </a:cubicBezTo>
                  <a:cubicBezTo>
                    <a:pt x="40216" y="35466"/>
                    <a:pt x="40760" y="35508"/>
                    <a:pt x="41304" y="35424"/>
                  </a:cubicBezTo>
                  <a:cubicBezTo>
                    <a:pt x="42873" y="35131"/>
                    <a:pt x="44421" y="34775"/>
                    <a:pt x="45949" y="34294"/>
                  </a:cubicBezTo>
                  <a:cubicBezTo>
                    <a:pt x="46200" y="34210"/>
                    <a:pt x="46472" y="34148"/>
                    <a:pt x="46723" y="34001"/>
                  </a:cubicBezTo>
                  <a:cubicBezTo>
                    <a:pt x="47455" y="33666"/>
                    <a:pt x="48167" y="33332"/>
                    <a:pt x="48878" y="32997"/>
                  </a:cubicBezTo>
                  <a:cubicBezTo>
                    <a:pt x="49108" y="32850"/>
                    <a:pt x="49422" y="32746"/>
                    <a:pt x="49547" y="32536"/>
                  </a:cubicBezTo>
                  <a:cubicBezTo>
                    <a:pt x="49757" y="32181"/>
                    <a:pt x="50133" y="32013"/>
                    <a:pt x="50384" y="31741"/>
                  </a:cubicBezTo>
                  <a:cubicBezTo>
                    <a:pt x="51096" y="30884"/>
                    <a:pt x="51870" y="30109"/>
                    <a:pt x="52435" y="29168"/>
                  </a:cubicBezTo>
                  <a:cubicBezTo>
                    <a:pt x="53209" y="27808"/>
                    <a:pt x="53816" y="26322"/>
                    <a:pt x="54172" y="24753"/>
                  </a:cubicBezTo>
                  <a:cubicBezTo>
                    <a:pt x="54276" y="24272"/>
                    <a:pt x="54360" y="23811"/>
                    <a:pt x="54318" y="23225"/>
                  </a:cubicBezTo>
                  <a:cubicBezTo>
                    <a:pt x="54130" y="23330"/>
                    <a:pt x="54004" y="23393"/>
                    <a:pt x="53858" y="23497"/>
                  </a:cubicBezTo>
                  <a:cubicBezTo>
                    <a:pt x="53105" y="24125"/>
                    <a:pt x="52226" y="24125"/>
                    <a:pt x="51326" y="23916"/>
                  </a:cubicBezTo>
                  <a:cubicBezTo>
                    <a:pt x="50552" y="23728"/>
                    <a:pt x="49840" y="23309"/>
                    <a:pt x="49296" y="22702"/>
                  </a:cubicBezTo>
                  <a:cubicBezTo>
                    <a:pt x="48606" y="21970"/>
                    <a:pt x="47895" y="21238"/>
                    <a:pt x="47476" y="20296"/>
                  </a:cubicBezTo>
                  <a:cubicBezTo>
                    <a:pt x="47371" y="20087"/>
                    <a:pt x="47225" y="19920"/>
                    <a:pt x="47099" y="19710"/>
                  </a:cubicBezTo>
                  <a:cubicBezTo>
                    <a:pt x="46304" y="20275"/>
                    <a:pt x="45551" y="20798"/>
                    <a:pt x="44819" y="21321"/>
                  </a:cubicBezTo>
                  <a:cubicBezTo>
                    <a:pt x="44275" y="21719"/>
                    <a:pt x="43710" y="22117"/>
                    <a:pt x="43124" y="22389"/>
                  </a:cubicBezTo>
                  <a:cubicBezTo>
                    <a:pt x="42308" y="22807"/>
                    <a:pt x="41450" y="23163"/>
                    <a:pt x="40571" y="23477"/>
                  </a:cubicBezTo>
                  <a:cubicBezTo>
                    <a:pt x="39902" y="23707"/>
                    <a:pt x="39148" y="23832"/>
                    <a:pt x="38416" y="23644"/>
                  </a:cubicBezTo>
                  <a:cubicBezTo>
                    <a:pt x="37747" y="23497"/>
                    <a:pt x="37098" y="23330"/>
                    <a:pt x="36470" y="23100"/>
                  </a:cubicBezTo>
                  <a:cubicBezTo>
                    <a:pt x="35947" y="22912"/>
                    <a:pt x="35550" y="22221"/>
                    <a:pt x="35612" y="21635"/>
                  </a:cubicBezTo>
                  <a:cubicBezTo>
                    <a:pt x="35654" y="21280"/>
                    <a:pt x="35738" y="20903"/>
                    <a:pt x="35822" y="20568"/>
                  </a:cubicBezTo>
                  <a:cubicBezTo>
                    <a:pt x="35947" y="20024"/>
                    <a:pt x="36115" y="19459"/>
                    <a:pt x="36282" y="18790"/>
                  </a:cubicBezTo>
                  <a:cubicBezTo>
                    <a:pt x="35759" y="19041"/>
                    <a:pt x="35403" y="19292"/>
                    <a:pt x="34985" y="19459"/>
                  </a:cubicBezTo>
                  <a:cubicBezTo>
                    <a:pt x="33938" y="19920"/>
                    <a:pt x="32892" y="20296"/>
                    <a:pt x="31846" y="20715"/>
                  </a:cubicBezTo>
                  <a:cubicBezTo>
                    <a:pt x="31156" y="21008"/>
                    <a:pt x="30465" y="21133"/>
                    <a:pt x="29691" y="21196"/>
                  </a:cubicBezTo>
                  <a:cubicBezTo>
                    <a:pt x="28959" y="21238"/>
                    <a:pt x="28268" y="21280"/>
                    <a:pt x="27557" y="21552"/>
                  </a:cubicBezTo>
                  <a:cubicBezTo>
                    <a:pt x="27243" y="21698"/>
                    <a:pt x="26824" y="21635"/>
                    <a:pt x="26448" y="21635"/>
                  </a:cubicBezTo>
                  <a:cubicBezTo>
                    <a:pt x="26134" y="21635"/>
                    <a:pt x="25862" y="21593"/>
                    <a:pt x="25548" y="21552"/>
                  </a:cubicBezTo>
                  <a:cubicBezTo>
                    <a:pt x="24962" y="21531"/>
                    <a:pt x="24397" y="21426"/>
                    <a:pt x="23895" y="21112"/>
                  </a:cubicBezTo>
                  <a:cubicBezTo>
                    <a:pt x="23874" y="21091"/>
                    <a:pt x="23791" y="21112"/>
                    <a:pt x="23707" y="21133"/>
                  </a:cubicBezTo>
                  <a:cubicBezTo>
                    <a:pt x="23686" y="21342"/>
                    <a:pt x="23686" y="21552"/>
                    <a:pt x="23623" y="21761"/>
                  </a:cubicBezTo>
                  <a:cubicBezTo>
                    <a:pt x="23602" y="21928"/>
                    <a:pt x="23560" y="22054"/>
                    <a:pt x="23498" y="22221"/>
                  </a:cubicBezTo>
                  <a:cubicBezTo>
                    <a:pt x="23414" y="22389"/>
                    <a:pt x="23247" y="22493"/>
                    <a:pt x="23058" y="22451"/>
                  </a:cubicBezTo>
                  <a:cubicBezTo>
                    <a:pt x="22933" y="22389"/>
                    <a:pt x="22828" y="22263"/>
                    <a:pt x="22765" y="22137"/>
                  </a:cubicBezTo>
                  <a:cubicBezTo>
                    <a:pt x="22723" y="22033"/>
                    <a:pt x="22723" y="21907"/>
                    <a:pt x="22744" y="21761"/>
                  </a:cubicBezTo>
                  <a:cubicBezTo>
                    <a:pt x="22786" y="21384"/>
                    <a:pt x="22619" y="21029"/>
                    <a:pt x="22451" y="20715"/>
                  </a:cubicBezTo>
                  <a:cubicBezTo>
                    <a:pt x="22221" y="20296"/>
                    <a:pt x="21845" y="19961"/>
                    <a:pt x="21489" y="19648"/>
                  </a:cubicBezTo>
                  <a:cubicBezTo>
                    <a:pt x="21050" y="19292"/>
                    <a:pt x="20673" y="19250"/>
                    <a:pt x="20275" y="19606"/>
                  </a:cubicBezTo>
                  <a:cubicBezTo>
                    <a:pt x="19857" y="19961"/>
                    <a:pt x="19501" y="20380"/>
                    <a:pt x="19480" y="20987"/>
                  </a:cubicBezTo>
                  <a:cubicBezTo>
                    <a:pt x="19438" y="21301"/>
                    <a:pt x="19417" y="21573"/>
                    <a:pt x="19376" y="21907"/>
                  </a:cubicBezTo>
                  <a:cubicBezTo>
                    <a:pt x="19271" y="22451"/>
                    <a:pt x="19334" y="22912"/>
                    <a:pt x="19689" y="23372"/>
                  </a:cubicBezTo>
                  <a:cubicBezTo>
                    <a:pt x="19794" y="23518"/>
                    <a:pt x="19857" y="23686"/>
                    <a:pt x="19961" y="23832"/>
                  </a:cubicBezTo>
                  <a:cubicBezTo>
                    <a:pt x="20213" y="24230"/>
                    <a:pt x="20526" y="24481"/>
                    <a:pt x="20945" y="24648"/>
                  </a:cubicBezTo>
                  <a:cubicBezTo>
                    <a:pt x="21280" y="24837"/>
                    <a:pt x="21594" y="24962"/>
                    <a:pt x="21991" y="25109"/>
                  </a:cubicBezTo>
                  <a:close/>
                  <a:moveTo>
                    <a:pt x="29984" y="35738"/>
                  </a:moveTo>
                  <a:cubicBezTo>
                    <a:pt x="27912" y="34796"/>
                    <a:pt x="26029" y="33562"/>
                    <a:pt x="24188" y="32202"/>
                  </a:cubicBezTo>
                  <a:cubicBezTo>
                    <a:pt x="22933" y="32808"/>
                    <a:pt x="21782" y="33583"/>
                    <a:pt x="20778" y="34587"/>
                  </a:cubicBezTo>
                  <a:cubicBezTo>
                    <a:pt x="20485" y="34901"/>
                    <a:pt x="20171" y="35215"/>
                    <a:pt x="19836" y="35424"/>
                  </a:cubicBezTo>
                  <a:cubicBezTo>
                    <a:pt x="19271" y="35759"/>
                    <a:pt x="18706" y="36156"/>
                    <a:pt x="18288" y="36679"/>
                  </a:cubicBezTo>
                  <a:cubicBezTo>
                    <a:pt x="18162" y="36805"/>
                    <a:pt x="18037" y="36930"/>
                    <a:pt x="17911" y="37035"/>
                  </a:cubicBezTo>
                  <a:cubicBezTo>
                    <a:pt x="16928" y="37767"/>
                    <a:pt x="16237" y="38709"/>
                    <a:pt x="15547" y="39713"/>
                  </a:cubicBezTo>
                  <a:cubicBezTo>
                    <a:pt x="15149" y="40299"/>
                    <a:pt x="15149" y="40467"/>
                    <a:pt x="15630" y="40990"/>
                  </a:cubicBezTo>
                  <a:cubicBezTo>
                    <a:pt x="15756" y="41157"/>
                    <a:pt x="15965" y="41262"/>
                    <a:pt x="16132" y="41387"/>
                  </a:cubicBezTo>
                  <a:cubicBezTo>
                    <a:pt x="16404" y="41575"/>
                    <a:pt x="16697" y="41722"/>
                    <a:pt x="16969" y="41952"/>
                  </a:cubicBezTo>
                  <a:cubicBezTo>
                    <a:pt x="17723" y="42664"/>
                    <a:pt x="18560" y="43187"/>
                    <a:pt x="19522" y="43500"/>
                  </a:cubicBezTo>
                  <a:cubicBezTo>
                    <a:pt x="19648" y="43563"/>
                    <a:pt x="19815" y="43605"/>
                    <a:pt x="19941" y="43710"/>
                  </a:cubicBezTo>
                  <a:cubicBezTo>
                    <a:pt x="20171" y="43898"/>
                    <a:pt x="20422" y="43940"/>
                    <a:pt x="20694" y="43919"/>
                  </a:cubicBezTo>
                  <a:cubicBezTo>
                    <a:pt x="21050" y="43898"/>
                    <a:pt x="21384" y="43940"/>
                    <a:pt x="21698" y="43961"/>
                  </a:cubicBezTo>
                  <a:cubicBezTo>
                    <a:pt x="21886" y="43961"/>
                    <a:pt x="22054" y="44065"/>
                    <a:pt x="22242" y="43835"/>
                  </a:cubicBezTo>
                  <a:cubicBezTo>
                    <a:pt x="22242" y="43647"/>
                    <a:pt x="22263" y="43417"/>
                    <a:pt x="22242" y="43166"/>
                  </a:cubicBezTo>
                  <a:cubicBezTo>
                    <a:pt x="22138" y="41910"/>
                    <a:pt x="22033" y="40676"/>
                    <a:pt x="21949" y="39420"/>
                  </a:cubicBezTo>
                  <a:cubicBezTo>
                    <a:pt x="21928" y="39086"/>
                    <a:pt x="21949" y="38730"/>
                    <a:pt x="21949" y="38437"/>
                  </a:cubicBezTo>
                  <a:lnTo>
                    <a:pt x="22033" y="37328"/>
                  </a:lnTo>
                  <a:cubicBezTo>
                    <a:pt x="22033" y="37140"/>
                    <a:pt x="22012" y="36972"/>
                    <a:pt x="22054" y="36784"/>
                  </a:cubicBezTo>
                  <a:cubicBezTo>
                    <a:pt x="22096" y="36638"/>
                    <a:pt x="22242" y="36449"/>
                    <a:pt x="22326" y="36470"/>
                  </a:cubicBezTo>
                  <a:cubicBezTo>
                    <a:pt x="22682" y="36491"/>
                    <a:pt x="22849" y="36219"/>
                    <a:pt x="23058" y="36010"/>
                  </a:cubicBezTo>
                  <a:cubicBezTo>
                    <a:pt x="23163" y="35905"/>
                    <a:pt x="23288" y="35780"/>
                    <a:pt x="23414" y="35759"/>
                  </a:cubicBezTo>
                  <a:cubicBezTo>
                    <a:pt x="24083" y="35654"/>
                    <a:pt x="24732" y="35382"/>
                    <a:pt x="25381" y="35654"/>
                  </a:cubicBezTo>
                  <a:cubicBezTo>
                    <a:pt x="25548" y="35696"/>
                    <a:pt x="25757" y="35780"/>
                    <a:pt x="25820" y="35905"/>
                  </a:cubicBezTo>
                  <a:cubicBezTo>
                    <a:pt x="26071" y="36261"/>
                    <a:pt x="26301" y="36617"/>
                    <a:pt x="26301" y="37098"/>
                  </a:cubicBezTo>
                  <a:cubicBezTo>
                    <a:pt x="26301" y="37328"/>
                    <a:pt x="26343" y="37558"/>
                    <a:pt x="26385" y="37830"/>
                  </a:cubicBezTo>
                  <a:cubicBezTo>
                    <a:pt x="26406" y="38165"/>
                    <a:pt x="26448" y="38479"/>
                    <a:pt x="26448" y="38814"/>
                  </a:cubicBezTo>
                  <a:cubicBezTo>
                    <a:pt x="26427" y="39316"/>
                    <a:pt x="26406" y="39776"/>
                    <a:pt x="26532" y="40278"/>
                  </a:cubicBezTo>
                  <a:cubicBezTo>
                    <a:pt x="26594" y="40487"/>
                    <a:pt x="26532" y="40697"/>
                    <a:pt x="26532" y="40906"/>
                  </a:cubicBezTo>
                  <a:cubicBezTo>
                    <a:pt x="26532" y="41115"/>
                    <a:pt x="26511" y="41324"/>
                    <a:pt x="26552" y="41534"/>
                  </a:cubicBezTo>
                  <a:cubicBezTo>
                    <a:pt x="26657" y="42078"/>
                    <a:pt x="26657" y="42643"/>
                    <a:pt x="26615" y="43187"/>
                  </a:cubicBezTo>
                  <a:cubicBezTo>
                    <a:pt x="26594" y="43647"/>
                    <a:pt x="26552" y="44149"/>
                    <a:pt x="26824" y="44588"/>
                  </a:cubicBezTo>
                  <a:cubicBezTo>
                    <a:pt x="27222" y="44672"/>
                    <a:pt x="27578" y="44735"/>
                    <a:pt x="27912" y="44588"/>
                  </a:cubicBezTo>
                  <a:cubicBezTo>
                    <a:pt x="28268" y="44463"/>
                    <a:pt x="28582" y="44484"/>
                    <a:pt x="28917" y="44526"/>
                  </a:cubicBezTo>
                  <a:cubicBezTo>
                    <a:pt x="29168" y="44547"/>
                    <a:pt x="29461" y="44526"/>
                    <a:pt x="29733" y="44526"/>
                  </a:cubicBezTo>
                  <a:cubicBezTo>
                    <a:pt x="30068" y="44526"/>
                    <a:pt x="30402" y="44463"/>
                    <a:pt x="30716" y="44484"/>
                  </a:cubicBezTo>
                  <a:cubicBezTo>
                    <a:pt x="31135" y="44526"/>
                    <a:pt x="31511" y="44463"/>
                    <a:pt x="31867" y="44275"/>
                  </a:cubicBezTo>
                  <a:cubicBezTo>
                    <a:pt x="31993" y="44212"/>
                    <a:pt x="32160" y="44128"/>
                    <a:pt x="32286" y="44149"/>
                  </a:cubicBezTo>
                  <a:cubicBezTo>
                    <a:pt x="32788" y="44212"/>
                    <a:pt x="33248" y="44003"/>
                    <a:pt x="33729" y="44003"/>
                  </a:cubicBezTo>
                  <a:cubicBezTo>
                    <a:pt x="34775" y="43961"/>
                    <a:pt x="35738" y="43542"/>
                    <a:pt x="36742" y="43312"/>
                  </a:cubicBezTo>
                  <a:cubicBezTo>
                    <a:pt x="37642" y="43103"/>
                    <a:pt x="38437" y="42538"/>
                    <a:pt x="39169" y="41931"/>
                  </a:cubicBezTo>
                  <a:cubicBezTo>
                    <a:pt x="39525" y="41617"/>
                    <a:pt x="39776" y="41283"/>
                    <a:pt x="39797" y="40759"/>
                  </a:cubicBezTo>
                  <a:cubicBezTo>
                    <a:pt x="39818" y="40174"/>
                    <a:pt x="39944" y="39609"/>
                    <a:pt x="39797" y="39023"/>
                  </a:cubicBezTo>
                  <a:cubicBezTo>
                    <a:pt x="39713" y="38730"/>
                    <a:pt x="39797" y="38416"/>
                    <a:pt x="39818" y="38102"/>
                  </a:cubicBezTo>
                  <a:cubicBezTo>
                    <a:pt x="39839" y="37726"/>
                    <a:pt x="39776" y="37328"/>
                    <a:pt x="39588" y="36993"/>
                  </a:cubicBezTo>
                  <a:cubicBezTo>
                    <a:pt x="39044" y="36993"/>
                    <a:pt x="38521" y="37014"/>
                    <a:pt x="37998" y="36993"/>
                  </a:cubicBezTo>
                  <a:cubicBezTo>
                    <a:pt x="37475" y="36951"/>
                    <a:pt x="36972" y="36889"/>
                    <a:pt x="36449" y="36847"/>
                  </a:cubicBezTo>
                  <a:cubicBezTo>
                    <a:pt x="36345" y="36993"/>
                    <a:pt x="36282" y="37119"/>
                    <a:pt x="36219" y="37161"/>
                  </a:cubicBezTo>
                  <a:cubicBezTo>
                    <a:pt x="35403" y="37851"/>
                    <a:pt x="34566" y="38521"/>
                    <a:pt x="33729" y="39190"/>
                  </a:cubicBezTo>
                  <a:cubicBezTo>
                    <a:pt x="33562" y="39295"/>
                    <a:pt x="33311" y="39337"/>
                    <a:pt x="33122" y="39316"/>
                  </a:cubicBezTo>
                  <a:cubicBezTo>
                    <a:pt x="32516" y="39232"/>
                    <a:pt x="31888" y="39253"/>
                    <a:pt x="31407" y="38835"/>
                  </a:cubicBezTo>
                  <a:cubicBezTo>
                    <a:pt x="30925" y="38793"/>
                    <a:pt x="30716" y="38458"/>
                    <a:pt x="30570" y="38081"/>
                  </a:cubicBezTo>
                  <a:cubicBezTo>
                    <a:pt x="30465" y="37830"/>
                    <a:pt x="30361" y="37600"/>
                    <a:pt x="30298" y="37307"/>
                  </a:cubicBezTo>
                  <a:cubicBezTo>
                    <a:pt x="30214" y="36784"/>
                    <a:pt x="30109" y="36282"/>
                    <a:pt x="29984" y="35738"/>
                  </a:cubicBezTo>
                  <a:close/>
                  <a:moveTo>
                    <a:pt x="11571" y="41324"/>
                  </a:moveTo>
                  <a:cubicBezTo>
                    <a:pt x="11550" y="41115"/>
                    <a:pt x="11571" y="41052"/>
                    <a:pt x="11550" y="40969"/>
                  </a:cubicBezTo>
                  <a:cubicBezTo>
                    <a:pt x="11320" y="40236"/>
                    <a:pt x="11592" y="39525"/>
                    <a:pt x="11676" y="38793"/>
                  </a:cubicBezTo>
                  <a:cubicBezTo>
                    <a:pt x="11948" y="38437"/>
                    <a:pt x="12011" y="38039"/>
                    <a:pt x="12073" y="37600"/>
                  </a:cubicBezTo>
                  <a:cubicBezTo>
                    <a:pt x="12094" y="37412"/>
                    <a:pt x="12178" y="37244"/>
                    <a:pt x="12283" y="37098"/>
                  </a:cubicBezTo>
                  <a:cubicBezTo>
                    <a:pt x="12910" y="36135"/>
                    <a:pt x="13475" y="35110"/>
                    <a:pt x="14375" y="34315"/>
                  </a:cubicBezTo>
                  <a:cubicBezTo>
                    <a:pt x="14584" y="34148"/>
                    <a:pt x="14772" y="33938"/>
                    <a:pt x="14919" y="33687"/>
                  </a:cubicBezTo>
                  <a:cubicBezTo>
                    <a:pt x="15212" y="33269"/>
                    <a:pt x="15568" y="33018"/>
                    <a:pt x="16049" y="32808"/>
                  </a:cubicBezTo>
                  <a:cubicBezTo>
                    <a:pt x="16572" y="32578"/>
                    <a:pt x="17179" y="32432"/>
                    <a:pt x="17430" y="31846"/>
                  </a:cubicBezTo>
                  <a:cubicBezTo>
                    <a:pt x="17451" y="31762"/>
                    <a:pt x="17555" y="31700"/>
                    <a:pt x="17639" y="31679"/>
                  </a:cubicBezTo>
                  <a:cubicBezTo>
                    <a:pt x="18162" y="31469"/>
                    <a:pt x="18664" y="31135"/>
                    <a:pt x="19229" y="31030"/>
                  </a:cubicBezTo>
                  <a:cubicBezTo>
                    <a:pt x="19836" y="30925"/>
                    <a:pt x="20359" y="30632"/>
                    <a:pt x="20882" y="30340"/>
                  </a:cubicBezTo>
                  <a:cubicBezTo>
                    <a:pt x="20673" y="29712"/>
                    <a:pt x="20589" y="29670"/>
                    <a:pt x="20150" y="29775"/>
                  </a:cubicBezTo>
                  <a:cubicBezTo>
                    <a:pt x="19920" y="29816"/>
                    <a:pt x="19689" y="29837"/>
                    <a:pt x="19438" y="29900"/>
                  </a:cubicBezTo>
                  <a:cubicBezTo>
                    <a:pt x="18706" y="30068"/>
                    <a:pt x="18037" y="30277"/>
                    <a:pt x="17827" y="31135"/>
                  </a:cubicBezTo>
                  <a:cubicBezTo>
                    <a:pt x="17827" y="31156"/>
                    <a:pt x="17806" y="31176"/>
                    <a:pt x="17765" y="31176"/>
                  </a:cubicBezTo>
                  <a:cubicBezTo>
                    <a:pt x="16990" y="31532"/>
                    <a:pt x="16195" y="31867"/>
                    <a:pt x="15421" y="32181"/>
                  </a:cubicBezTo>
                  <a:cubicBezTo>
                    <a:pt x="14772" y="32432"/>
                    <a:pt x="14103" y="32683"/>
                    <a:pt x="13371" y="32516"/>
                  </a:cubicBezTo>
                  <a:cubicBezTo>
                    <a:pt x="12408" y="32327"/>
                    <a:pt x="11446" y="32223"/>
                    <a:pt x="10504" y="32055"/>
                  </a:cubicBezTo>
                  <a:cubicBezTo>
                    <a:pt x="10065" y="31951"/>
                    <a:pt x="9667" y="32013"/>
                    <a:pt x="9270" y="32202"/>
                  </a:cubicBezTo>
                  <a:cubicBezTo>
                    <a:pt x="8454" y="32620"/>
                    <a:pt x="7679" y="33101"/>
                    <a:pt x="6989" y="33729"/>
                  </a:cubicBezTo>
                  <a:cubicBezTo>
                    <a:pt x="6842" y="33876"/>
                    <a:pt x="6675" y="34043"/>
                    <a:pt x="6612" y="34210"/>
                  </a:cubicBezTo>
                  <a:cubicBezTo>
                    <a:pt x="6194" y="35026"/>
                    <a:pt x="5713" y="35822"/>
                    <a:pt x="5733" y="36784"/>
                  </a:cubicBezTo>
                  <a:cubicBezTo>
                    <a:pt x="5733" y="36993"/>
                    <a:pt x="5713" y="37202"/>
                    <a:pt x="5671" y="37412"/>
                  </a:cubicBezTo>
                  <a:cubicBezTo>
                    <a:pt x="5608" y="37726"/>
                    <a:pt x="5713" y="37998"/>
                    <a:pt x="5901" y="38270"/>
                  </a:cubicBezTo>
                  <a:cubicBezTo>
                    <a:pt x="6424" y="38981"/>
                    <a:pt x="7093" y="39567"/>
                    <a:pt x="7889" y="39985"/>
                  </a:cubicBezTo>
                  <a:cubicBezTo>
                    <a:pt x="8516" y="40341"/>
                    <a:pt x="9060" y="40864"/>
                    <a:pt x="9855" y="40885"/>
                  </a:cubicBezTo>
                  <a:cubicBezTo>
                    <a:pt x="10316" y="41283"/>
                    <a:pt x="10922" y="41262"/>
                    <a:pt x="11571" y="41324"/>
                  </a:cubicBezTo>
                  <a:close/>
                  <a:moveTo>
                    <a:pt x="17869" y="44254"/>
                  </a:moveTo>
                  <a:cubicBezTo>
                    <a:pt x="17451" y="43940"/>
                    <a:pt x="17200" y="43731"/>
                    <a:pt x="16928" y="43521"/>
                  </a:cubicBezTo>
                  <a:cubicBezTo>
                    <a:pt x="16384" y="43082"/>
                    <a:pt x="15840" y="42664"/>
                    <a:pt x="15233" y="42308"/>
                  </a:cubicBezTo>
                  <a:cubicBezTo>
                    <a:pt x="14500" y="41848"/>
                    <a:pt x="14040" y="41199"/>
                    <a:pt x="13956" y="40299"/>
                  </a:cubicBezTo>
                  <a:cubicBezTo>
                    <a:pt x="13935" y="39985"/>
                    <a:pt x="13956" y="39713"/>
                    <a:pt x="14187" y="39462"/>
                  </a:cubicBezTo>
                  <a:cubicBezTo>
                    <a:pt x="14396" y="39211"/>
                    <a:pt x="14584" y="38918"/>
                    <a:pt x="14793" y="38667"/>
                  </a:cubicBezTo>
                  <a:cubicBezTo>
                    <a:pt x="15442" y="37788"/>
                    <a:pt x="16070" y="36951"/>
                    <a:pt x="16928" y="36303"/>
                  </a:cubicBezTo>
                  <a:cubicBezTo>
                    <a:pt x="17221" y="36073"/>
                    <a:pt x="17493" y="35801"/>
                    <a:pt x="17723" y="35549"/>
                  </a:cubicBezTo>
                  <a:cubicBezTo>
                    <a:pt x="18037" y="35215"/>
                    <a:pt x="18371" y="34901"/>
                    <a:pt x="18790" y="34692"/>
                  </a:cubicBezTo>
                  <a:cubicBezTo>
                    <a:pt x="19229" y="34482"/>
                    <a:pt x="19585" y="34127"/>
                    <a:pt x="19941" y="33792"/>
                  </a:cubicBezTo>
                  <a:cubicBezTo>
                    <a:pt x="20736" y="32976"/>
                    <a:pt x="21594" y="32285"/>
                    <a:pt x="22619" y="31762"/>
                  </a:cubicBezTo>
                  <a:cubicBezTo>
                    <a:pt x="22891" y="31595"/>
                    <a:pt x="23184" y="31469"/>
                    <a:pt x="23456" y="31176"/>
                  </a:cubicBezTo>
                  <a:cubicBezTo>
                    <a:pt x="23184" y="30925"/>
                    <a:pt x="22933" y="30695"/>
                    <a:pt x="22702" y="30507"/>
                  </a:cubicBezTo>
                  <a:cubicBezTo>
                    <a:pt x="22326" y="30507"/>
                    <a:pt x="22033" y="30612"/>
                    <a:pt x="21719" y="30800"/>
                  </a:cubicBezTo>
                  <a:cubicBezTo>
                    <a:pt x="21217" y="31072"/>
                    <a:pt x="20652" y="31260"/>
                    <a:pt x="20171" y="31553"/>
                  </a:cubicBezTo>
                  <a:cubicBezTo>
                    <a:pt x="19543" y="31930"/>
                    <a:pt x="18915" y="32285"/>
                    <a:pt x="18204" y="32453"/>
                  </a:cubicBezTo>
                  <a:cubicBezTo>
                    <a:pt x="18162" y="32495"/>
                    <a:pt x="18099" y="32516"/>
                    <a:pt x="18057" y="32557"/>
                  </a:cubicBezTo>
                  <a:cubicBezTo>
                    <a:pt x="17513" y="32955"/>
                    <a:pt x="16948" y="33353"/>
                    <a:pt x="16404" y="33687"/>
                  </a:cubicBezTo>
                  <a:cubicBezTo>
                    <a:pt x="15944" y="34001"/>
                    <a:pt x="15672" y="34524"/>
                    <a:pt x="15275" y="34859"/>
                  </a:cubicBezTo>
                  <a:cubicBezTo>
                    <a:pt x="14521" y="35549"/>
                    <a:pt x="13956" y="36366"/>
                    <a:pt x="13433" y="37223"/>
                  </a:cubicBezTo>
                  <a:cubicBezTo>
                    <a:pt x="13245" y="37537"/>
                    <a:pt x="13057" y="37851"/>
                    <a:pt x="13036" y="38207"/>
                  </a:cubicBezTo>
                  <a:cubicBezTo>
                    <a:pt x="13015" y="38479"/>
                    <a:pt x="12910" y="38730"/>
                    <a:pt x="12806" y="39002"/>
                  </a:cubicBezTo>
                  <a:cubicBezTo>
                    <a:pt x="12492" y="39713"/>
                    <a:pt x="12429" y="40404"/>
                    <a:pt x="12743" y="41115"/>
                  </a:cubicBezTo>
                  <a:cubicBezTo>
                    <a:pt x="12931" y="41534"/>
                    <a:pt x="13140" y="41952"/>
                    <a:pt x="13371" y="42350"/>
                  </a:cubicBezTo>
                  <a:cubicBezTo>
                    <a:pt x="13496" y="42559"/>
                    <a:pt x="13643" y="42852"/>
                    <a:pt x="13852" y="42894"/>
                  </a:cubicBezTo>
                  <a:cubicBezTo>
                    <a:pt x="14417" y="43061"/>
                    <a:pt x="14835" y="43480"/>
                    <a:pt x="15358" y="43710"/>
                  </a:cubicBezTo>
                  <a:cubicBezTo>
                    <a:pt x="15693" y="43877"/>
                    <a:pt x="16049" y="44024"/>
                    <a:pt x="16384" y="44065"/>
                  </a:cubicBezTo>
                  <a:cubicBezTo>
                    <a:pt x="16802" y="44191"/>
                    <a:pt x="17283" y="44212"/>
                    <a:pt x="17869" y="44254"/>
                  </a:cubicBezTo>
                  <a:close/>
                  <a:moveTo>
                    <a:pt x="14605" y="19857"/>
                  </a:moveTo>
                  <a:cubicBezTo>
                    <a:pt x="14982" y="19815"/>
                    <a:pt x="15254" y="19773"/>
                    <a:pt x="15547" y="19731"/>
                  </a:cubicBezTo>
                  <a:cubicBezTo>
                    <a:pt x="15651" y="19710"/>
                    <a:pt x="15777" y="19668"/>
                    <a:pt x="15881" y="19627"/>
                  </a:cubicBezTo>
                  <a:cubicBezTo>
                    <a:pt x="16384" y="19313"/>
                    <a:pt x="16969" y="19041"/>
                    <a:pt x="17283" y="18476"/>
                  </a:cubicBezTo>
                  <a:cubicBezTo>
                    <a:pt x="17534" y="17995"/>
                    <a:pt x="17848" y="17555"/>
                    <a:pt x="18162" y="17095"/>
                  </a:cubicBezTo>
                  <a:cubicBezTo>
                    <a:pt x="18894" y="15965"/>
                    <a:pt x="18853" y="14710"/>
                    <a:pt x="18664" y="13454"/>
                  </a:cubicBezTo>
                  <a:cubicBezTo>
                    <a:pt x="18643" y="13329"/>
                    <a:pt x="18560" y="13161"/>
                    <a:pt x="18455" y="13057"/>
                  </a:cubicBezTo>
                  <a:cubicBezTo>
                    <a:pt x="18141" y="12617"/>
                    <a:pt x="17660" y="12554"/>
                    <a:pt x="17304" y="12973"/>
                  </a:cubicBezTo>
                  <a:cubicBezTo>
                    <a:pt x="17095" y="13224"/>
                    <a:pt x="16865" y="13391"/>
                    <a:pt x="16593" y="13538"/>
                  </a:cubicBezTo>
                  <a:cubicBezTo>
                    <a:pt x="16488" y="13580"/>
                    <a:pt x="16384" y="13663"/>
                    <a:pt x="16300" y="13747"/>
                  </a:cubicBezTo>
                  <a:cubicBezTo>
                    <a:pt x="15630" y="14584"/>
                    <a:pt x="14982" y="15421"/>
                    <a:pt x="14689" y="16488"/>
                  </a:cubicBezTo>
                  <a:cubicBezTo>
                    <a:pt x="14563" y="16990"/>
                    <a:pt x="14563" y="17513"/>
                    <a:pt x="14459" y="18036"/>
                  </a:cubicBezTo>
                  <a:cubicBezTo>
                    <a:pt x="14354" y="18664"/>
                    <a:pt x="14584" y="19229"/>
                    <a:pt x="14605" y="19857"/>
                  </a:cubicBezTo>
                  <a:close/>
                  <a:moveTo>
                    <a:pt x="25506" y="44568"/>
                  </a:moveTo>
                  <a:lnTo>
                    <a:pt x="25506" y="43061"/>
                  </a:lnTo>
                  <a:lnTo>
                    <a:pt x="25506" y="40425"/>
                  </a:lnTo>
                  <a:cubicBezTo>
                    <a:pt x="25506" y="40341"/>
                    <a:pt x="25485" y="40236"/>
                    <a:pt x="25464" y="40153"/>
                  </a:cubicBezTo>
                  <a:cubicBezTo>
                    <a:pt x="25339" y="39755"/>
                    <a:pt x="25381" y="39379"/>
                    <a:pt x="25443" y="38981"/>
                  </a:cubicBezTo>
                  <a:cubicBezTo>
                    <a:pt x="25548" y="38228"/>
                    <a:pt x="25339" y="37495"/>
                    <a:pt x="25339" y="36721"/>
                  </a:cubicBezTo>
                  <a:cubicBezTo>
                    <a:pt x="25339" y="36617"/>
                    <a:pt x="25255" y="36491"/>
                    <a:pt x="25192" y="36366"/>
                  </a:cubicBezTo>
                  <a:cubicBezTo>
                    <a:pt x="24983" y="36345"/>
                    <a:pt x="24753" y="36240"/>
                    <a:pt x="24565" y="36282"/>
                  </a:cubicBezTo>
                  <a:cubicBezTo>
                    <a:pt x="23979" y="36491"/>
                    <a:pt x="23288" y="36407"/>
                    <a:pt x="22786" y="36868"/>
                  </a:cubicBezTo>
                  <a:cubicBezTo>
                    <a:pt x="22765" y="36930"/>
                    <a:pt x="22744" y="36993"/>
                    <a:pt x="22744" y="37035"/>
                  </a:cubicBezTo>
                  <a:cubicBezTo>
                    <a:pt x="22849" y="37642"/>
                    <a:pt x="22933" y="38249"/>
                    <a:pt x="22786" y="38855"/>
                  </a:cubicBezTo>
                  <a:cubicBezTo>
                    <a:pt x="22765" y="38918"/>
                    <a:pt x="22786" y="39023"/>
                    <a:pt x="22807" y="39107"/>
                  </a:cubicBezTo>
                  <a:cubicBezTo>
                    <a:pt x="22995" y="40759"/>
                    <a:pt x="23163" y="42371"/>
                    <a:pt x="23330" y="44044"/>
                  </a:cubicBezTo>
                  <a:cubicBezTo>
                    <a:pt x="23560" y="44296"/>
                    <a:pt x="23749" y="44547"/>
                    <a:pt x="24000" y="44840"/>
                  </a:cubicBezTo>
                  <a:cubicBezTo>
                    <a:pt x="24125" y="44840"/>
                    <a:pt x="24230" y="44881"/>
                    <a:pt x="24355" y="44861"/>
                  </a:cubicBezTo>
                  <a:cubicBezTo>
                    <a:pt x="24753" y="44777"/>
                    <a:pt x="25088" y="44672"/>
                    <a:pt x="25506" y="44568"/>
                  </a:cubicBezTo>
                  <a:close/>
                  <a:moveTo>
                    <a:pt x="8642" y="17095"/>
                  </a:moveTo>
                  <a:cubicBezTo>
                    <a:pt x="8202" y="16467"/>
                    <a:pt x="7512" y="16216"/>
                    <a:pt x="6780" y="16111"/>
                  </a:cubicBezTo>
                  <a:cubicBezTo>
                    <a:pt x="6236" y="16049"/>
                    <a:pt x="5692" y="16007"/>
                    <a:pt x="5148" y="15986"/>
                  </a:cubicBezTo>
                  <a:cubicBezTo>
                    <a:pt x="4478" y="15965"/>
                    <a:pt x="3892" y="16070"/>
                    <a:pt x="3327" y="16446"/>
                  </a:cubicBezTo>
                  <a:cubicBezTo>
                    <a:pt x="3013" y="16697"/>
                    <a:pt x="2679" y="16927"/>
                    <a:pt x="2302" y="17074"/>
                  </a:cubicBezTo>
                  <a:cubicBezTo>
                    <a:pt x="1611" y="17388"/>
                    <a:pt x="1444" y="18057"/>
                    <a:pt x="1193" y="18643"/>
                  </a:cubicBezTo>
                  <a:cubicBezTo>
                    <a:pt x="1109" y="18852"/>
                    <a:pt x="1256" y="19124"/>
                    <a:pt x="1465" y="19145"/>
                  </a:cubicBezTo>
                  <a:cubicBezTo>
                    <a:pt x="2093" y="19208"/>
                    <a:pt x="2720" y="19376"/>
                    <a:pt x="3390" y="19250"/>
                  </a:cubicBezTo>
                  <a:cubicBezTo>
                    <a:pt x="4352" y="19041"/>
                    <a:pt x="5378" y="18894"/>
                    <a:pt x="6340" y="18685"/>
                  </a:cubicBezTo>
                  <a:cubicBezTo>
                    <a:pt x="6591" y="18622"/>
                    <a:pt x="6884" y="18518"/>
                    <a:pt x="7093" y="18371"/>
                  </a:cubicBezTo>
                  <a:cubicBezTo>
                    <a:pt x="7617" y="17974"/>
                    <a:pt x="8119" y="17534"/>
                    <a:pt x="8642" y="17095"/>
                  </a:cubicBezTo>
                  <a:close/>
                  <a:moveTo>
                    <a:pt x="35194" y="36679"/>
                  </a:moveTo>
                  <a:cubicBezTo>
                    <a:pt x="34399" y="36575"/>
                    <a:pt x="33771" y="36491"/>
                    <a:pt x="33122" y="36449"/>
                  </a:cubicBezTo>
                  <a:cubicBezTo>
                    <a:pt x="32474" y="36386"/>
                    <a:pt x="31846" y="36094"/>
                    <a:pt x="31114" y="36094"/>
                  </a:cubicBezTo>
                  <a:cubicBezTo>
                    <a:pt x="31135" y="36617"/>
                    <a:pt x="31302" y="37098"/>
                    <a:pt x="31428" y="37537"/>
                  </a:cubicBezTo>
                  <a:cubicBezTo>
                    <a:pt x="31469" y="37663"/>
                    <a:pt x="31595" y="37767"/>
                    <a:pt x="31700" y="37851"/>
                  </a:cubicBezTo>
                  <a:cubicBezTo>
                    <a:pt x="31867" y="37956"/>
                    <a:pt x="32013" y="38018"/>
                    <a:pt x="32202" y="38081"/>
                  </a:cubicBezTo>
                  <a:cubicBezTo>
                    <a:pt x="32725" y="38332"/>
                    <a:pt x="33227" y="38374"/>
                    <a:pt x="33729" y="37935"/>
                  </a:cubicBezTo>
                  <a:cubicBezTo>
                    <a:pt x="34085" y="37621"/>
                    <a:pt x="34482" y="37328"/>
                    <a:pt x="34859" y="37014"/>
                  </a:cubicBezTo>
                  <a:cubicBezTo>
                    <a:pt x="34964" y="36972"/>
                    <a:pt x="35027" y="36868"/>
                    <a:pt x="35194" y="36679"/>
                  </a:cubicBezTo>
                  <a:close/>
                  <a:moveTo>
                    <a:pt x="25820" y="47246"/>
                  </a:moveTo>
                  <a:cubicBezTo>
                    <a:pt x="25778" y="46765"/>
                    <a:pt x="25715" y="46409"/>
                    <a:pt x="25695" y="46032"/>
                  </a:cubicBezTo>
                  <a:cubicBezTo>
                    <a:pt x="25674" y="45697"/>
                    <a:pt x="25778" y="45321"/>
                    <a:pt x="25548" y="44944"/>
                  </a:cubicBezTo>
                  <a:cubicBezTo>
                    <a:pt x="25130" y="45572"/>
                    <a:pt x="24565" y="45739"/>
                    <a:pt x="23916" y="45593"/>
                  </a:cubicBezTo>
                  <a:cubicBezTo>
                    <a:pt x="23874" y="45572"/>
                    <a:pt x="23791" y="45593"/>
                    <a:pt x="23728" y="45593"/>
                  </a:cubicBezTo>
                  <a:cubicBezTo>
                    <a:pt x="23498" y="45677"/>
                    <a:pt x="23372" y="45781"/>
                    <a:pt x="23456" y="46053"/>
                  </a:cubicBezTo>
                  <a:cubicBezTo>
                    <a:pt x="23728" y="46116"/>
                    <a:pt x="24042" y="46137"/>
                    <a:pt x="24335" y="46221"/>
                  </a:cubicBezTo>
                  <a:cubicBezTo>
                    <a:pt x="24502" y="46241"/>
                    <a:pt x="24648" y="46304"/>
                    <a:pt x="24753" y="46367"/>
                  </a:cubicBezTo>
                  <a:cubicBezTo>
                    <a:pt x="24837" y="46430"/>
                    <a:pt x="24920" y="46576"/>
                    <a:pt x="24879" y="46702"/>
                  </a:cubicBezTo>
                  <a:cubicBezTo>
                    <a:pt x="24879" y="46785"/>
                    <a:pt x="24774" y="46932"/>
                    <a:pt x="24669" y="46953"/>
                  </a:cubicBezTo>
                  <a:cubicBezTo>
                    <a:pt x="24460" y="47016"/>
                    <a:pt x="24251" y="47016"/>
                    <a:pt x="24042" y="47016"/>
                  </a:cubicBezTo>
                  <a:cubicBezTo>
                    <a:pt x="23811" y="47037"/>
                    <a:pt x="23581" y="46869"/>
                    <a:pt x="23372" y="47078"/>
                  </a:cubicBezTo>
                  <a:cubicBezTo>
                    <a:pt x="23393" y="47141"/>
                    <a:pt x="23414" y="47246"/>
                    <a:pt x="23456" y="47246"/>
                  </a:cubicBezTo>
                  <a:cubicBezTo>
                    <a:pt x="23874" y="47309"/>
                    <a:pt x="24293" y="47434"/>
                    <a:pt x="24711" y="47434"/>
                  </a:cubicBezTo>
                  <a:cubicBezTo>
                    <a:pt x="25067" y="47455"/>
                    <a:pt x="25443" y="47329"/>
                    <a:pt x="25820" y="47246"/>
                  </a:cubicBezTo>
                  <a:close/>
                  <a:moveTo>
                    <a:pt x="23874" y="48585"/>
                  </a:moveTo>
                  <a:cubicBezTo>
                    <a:pt x="24251" y="49422"/>
                    <a:pt x="24544" y="50280"/>
                    <a:pt x="25151" y="51138"/>
                  </a:cubicBezTo>
                  <a:cubicBezTo>
                    <a:pt x="25485" y="50217"/>
                    <a:pt x="25862" y="49464"/>
                    <a:pt x="25695" y="48459"/>
                  </a:cubicBezTo>
                  <a:cubicBezTo>
                    <a:pt x="25088" y="48899"/>
                    <a:pt x="24502" y="48522"/>
                    <a:pt x="23874" y="48585"/>
                  </a:cubicBezTo>
                  <a:close/>
                  <a:moveTo>
                    <a:pt x="22200" y="45028"/>
                  </a:moveTo>
                  <a:cubicBezTo>
                    <a:pt x="22158" y="44965"/>
                    <a:pt x="22138" y="44923"/>
                    <a:pt x="22117" y="44881"/>
                  </a:cubicBezTo>
                  <a:cubicBezTo>
                    <a:pt x="22054" y="44861"/>
                    <a:pt x="22012" y="44923"/>
                    <a:pt x="21949" y="44923"/>
                  </a:cubicBezTo>
                  <a:cubicBezTo>
                    <a:pt x="21991" y="44965"/>
                    <a:pt x="22012" y="45028"/>
                    <a:pt x="22054" y="45049"/>
                  </a:cubicBezTo>
                  <a:cubicBezTo>
                    <a:pt x="22096" y="45049"/>
                    <a:pt x="22138" y="45028"/>
                    <a:pt x="22200" y="4502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7" name="Google Shape;1137;p53"/>
            <p:cNvSpPr/>
            <p:nvPr/>
          </p:nvSpPr>
          <p:spPr>
            <a:xfrm flipH="1">
              <a:off x="6287475" y="3398600"/>
              <a:ext cx="301850" cy="153800"/>
            </a:xfrm>
            <a:custGeom>
              <a:avLst/>
              <a:gdLst/>
              <a:ahLst/>
              <a:cxnLst/>
              <a:rect l="l" t="t" r="r" b="b"/>
              <a:pathLst>
                <a:path w="12074" h="6152" extrusionOk="0">
                  <a:moveTo>
                    <a:pt x="858" y="0"/>
                  </a:moveTo>
                  <a:cubicBezTo>
                    <a:pt x="1172" y="314"/>
                    <a:pt x="1277" y="670"/>
                    <a:pt x="1277" y="1088"/>
                  </a:cubicBezTo>
                  <a:cubicBezTo>
                    <a:pt x="1277" y="1779"/>
                    <a:pt x="1549" y="2323"/>
                    <a:pt x="2072" y="2741"/>
                  </a:cubicBezTo>
                  <a:cubicBezTo>
                    <a:pt x="2553" y="3097"/>
                    <a:pt x="2951" y="3599"/>
                    <a:pt x="3599" y="3703"/>
                  </a:cubicBezTo>
                  <a:cubicBezTo>
                    <a:pt x="3641" y="3703"/>
                    <a:pt x="3725" y="3766"/>
                    <a:pt x="3746" y="3787"/>
                  </a:cubicBezTo>
                  <a:cubicBezTo>
                    <a:pt x="4101" y="4227"/>
                    <a:pt x="4645" y="4248"/>
                    <a:pt x="5106" y="4478"/>
                  </a:cubicBezTo>
                  <a:cubicBezTo>
                    <a:pt x="5985" y="4833"/>
                    <a:pt x="6884" y="4833"/>
                    <a:pt x="7805" y="4959"/>
                  </a:cubicBezTo>
                  <a:cubicBezTo>
                    <a:pt x="8035" y="5001"/>
                    <a:pt x="8307" y="4938"/>
                    <a:pt x="8516" y="4854"/>
                  </a:cubicBezTo>
                  <a:cubicBezTo>
                    <a:pt x="9249" y="4603"/>
                    <a:pt x="10023" y="4394"/>
                    <a:pt x="10713" y="3975"/>
                  </a:cubicBezTo>
                  <a:cubicBezTo>
                    <a:pt x="11048" y="3766"/>
                    <a:pt x="11404" y="3787"/>
                    <a:pt x="11780" y="3871"/>
                  </a:cubicBezTo>
                  <a:cubicBezTo>
                    <a:pt x="11885" y="3892"/>
                    <a:pt x="12011" y="4080"/>
                    <a:pt x="12031" y="4185"/>
                  </a:cubicBezTo>
                  <a:cubicBezTo>
                    <a:pt x="12073" y="4310"/>
                    <a:pt x="11969" y="4540"/>
                    <a:pt x="11885" y="4582"/>
                  </a:cubicBezTo>
                  <a:cubicBezTo>
                    <a:pt x="11257" y="4708"/>
                    <a:pt x="10881" y="5252"/>
                    <a:pt x="10295" y="5440"/>
                  </a:cubicBezTo>
                  <a:cubicBezTo>
                    <a:pt x="9709" y="5587"/>
                    <a:pt x="9144" y="5859"/>
                    <a:pt x="8558" y="6068"/>
                  </a:cubicBezTo>
                  <a:cubicBezTo>
                    <a:pt x="8328" y="6152"/>
                    <a:pt x="8098" y="6152"/>
                    <a:pt x="7826" y="6110"/>
                  </a:cubicBezTo>
                  <a:cubicBezTo>
                    <a:pt x="6529" y="6068"/>
                    <a:pt x="5231" y="5733"/>
                    <a:pt x="3976" y="5356"/>
                  </a:cubicBezTo>
                  <a:cubicBezTo>
                    <a:pt x="3955" y="5356"/>
                    <a:pt x="3934" y="5336"/>
                    <a:pt x="3913" y="5336"/>
                  </a:cubicBezTo>
                  <a:cubicBezTo>
                    <a:pt x="2867" y="4729"/>
                    <a:pt x="1758" y="4185"/>
                    <a:pt x="942" y="3243"/>
                  </a:cubicBezTo>
                  <a:cubicBezTo>
                    <a:pt x="461" y="2636"/>
                    <a:pt x="0" y="1967"/>
                    <a:pt x="168" y="1088"/>
                  </a:cubicBezTo>
                  <a:cubicBezTo>
                    <a:pt x="272" y="649"/>
                    <a:pt x="440" y="251"/>
                    <a:pt x="8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8" name="Google Shape;1138;p53"/>
            <p:cNvSpPr/>
            <p:nvPr/>
          </p:nvSpPr>
          <p:spPr>
            <a:xfrm flipH="1">
              <a:off x="6511375" y="3285600"/>
              <a:ext cx="52850" cy="48675"/>
            </a:xfrm>
            <a:custGeom>
              <a:avLst/>
              <a:gdLst/>
              <a:ahLst/>
              <a:cxnLst/>
              <a:rect l="l" t="t" r="r" b="b"/>
              <a:pathLst>
                <a:path w="2114" h="1947" extrusionOk="0">
                  <a:moveTo>
                    <a:pt x="2114" y="817"/>
                  </a:moveTo>
                  <a:cubicBezTo>
                    <a:pt x="2114" y="1549"/>
                    <a:pt x="1696" y="1946"/>
                    <a:pt x="963" y="1905"/>
                  </a:cubicBezTo>
                  <a:cubicBezTo>
                    <a:pt x="294" y="1842"/>
                    <a:pt x="1" y="1256"/>
                    <a:pt x="335" y="649"/>
                  </a:cubicBezTo>
                  <a:cubicBezTo>
                    <a:pt x="587" y="231"/>
                    <a:pt x="1110" y="1"/>
                    <a:pt x="1570" y="105"/>
                  </a:cubicBezTo>
                  <a:cubicBezTo>
                    <a:pt x="1988" y="231"/>
                    <a:pt x="2114" y="419"/>
                    <a:pt x="2114"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39" name="Google Shape;1139;p53"/>
            <p:cNvSpPr/>
            <p:nvPr/>
          </p:nvSpPr>
          <p:spPr>
            <a:xfrm flipH="1">
              <a:off x="6192800" y="3356750"/>
              <a:ext cx="45525" cy="53375"/>
            </a:xfrm>
            <a:custGeom>
              <a:avLst/>
              <a:gdLst/>
              <a:ahLst/>
              <a:cxnLst/>
              <a:rect l="l" t="t" r="r" b="b"/>
              <a:pathLst>
                <a:path w="1821" h="2135" extrusionOk="0">
                  <a:moveTo>
                    <a:pt x="1779" y="1088"/>
                  </a:moveTo>
                  <a:cubicBezTo>
                    <a:pt x="1779" y="1130"/>
                    <a:pt x="1779" y="1193"/>
                    <a:pt x="1737" y="1297"/>
                  </a:cubicBezTo>
                  <a:cubicBezTo>
                    <a:pt x="1653" y="1904"/>
                    <a:pt x="1109" y="2134"/>
                    <a:pt x="586" y="1820"/>
                  </a:cubicBezTo>
                  <a:cubicBezTo>
                    <a:pt x="126" y="1507"/>
                    <a:pt x="0" y="732"/>
                    <a:pt x="335" y="293"/>
                  </a:cubicBezTo>
                  <a:cubicBezTo>
                    <a:pt x="419" y="188"/>
                    <a:pt x="565" y="84"/>
                    <a:pt x="691" y="84"/>
                  </a:cubicBezTo>
                  <a:cubicBezTo>
                    <a:pt x="1569" y="0"/>
                    <a:pt x="1820" y="335"/>
                    <a:pt x="1779" y="108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274"/>
    </mc:Choice>
    <mc:Fallback xmlns="">
      <p:transition spd="slow" advTm="282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000" fill="hold">
                                          <p:stCondLst>
                                            <p:cond delay="0"/>
                                          </p:stCondLst>
                                        </p:cTn>
                                        <p:tgtEl>
                                          <p:spTgt spid="28"/>
                                        </p:tgtEl>
                                        <p:attrNameLst>
                                          <p:attrName>style.visibility</p:attrName>
                                        </p:attrNameLst>
                                      </p:cBhvr>
                                      <p:to>
                                        <p:strVal val="visible"/>
                                      </p:to>
                                    </p:set>
                                    <p:animEffect transition="in" filter="checkerboard(across)">
                                      <p:cBhvr>
                                        <p:cTn id="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p69"/>
          <p:cNvSpPr/>
          <p:nvPr/>
        </p:nvSpPr>
        <p:spPr>
          <a:xfrm rot="-5111378">
            <a:off x="7876484" y="2304156"/>
            <a:ext cx="1613989" cy="1690872"/>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4" name="Google Shape;1924;p69"/>
          <p:cNvSpPr/>
          <p:nvPr/>
        </p:nvSpPr>
        <p:spPr>
          <a:xfrm rot="-5210138">
            <a:off x="4540998" y="2304227"/>
            <a:ext cx="1613905" cy="1690821"/>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5" name="Google Shape;1925;p69"/>
          <p:cNvSpPr/>
          <p:nvPr/>
        </p:nvSpPr>
        <p:spPr>
          <a:xfrm rot="5400000">
            <a:off x="1191733" y="2304221"/>
            <a:ext cx="1613872" cy="1690760"/>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6" name="Google Shape;1926;p69"/>
          <p:cNvSpPr txBox="1">
            <a:spLocks noGrp="1"/>
          </p:cNvSpPr>
          <p:nvPr>
            <p:ph type="title"/>
          </p:nvPr>
        </p:nvSpPr>
        <p:spPr>
          <a:xfrm>
            <a:off x="1062532" y="453879"/>
            <a:ext cx="10220273" cy="1626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spcFirstLastPara="1" wrap="square" lIns="121900" tIns="121900" rIns="121900" bIns="121900" anchor="ctr" anchorCtr="0">
            <a:noAutofit/>
          </a:bodyPr>
          <a:lstStyle/>
          <a:p>
            <a:r>
              <a:rPr lang="en-US" altLang="zh-CN" sz="5400" dirty="0" err="1">
                <a:latin typeface="Times New Roman" panose="02020603050405020304" charset="0"/>
                <a:cs typeface="Times New Roman" panose="02020603050405020304" charset="0"/>
                <a:sym typeface="+mn-ea"/>
              </a:rPr>
              <a:t>Những</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cách</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nào</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thể</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hiện</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mức</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độ</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của</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đặc</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điểm</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tính</a:t>
            </a:r>
            <a:r>
              <a:rPr lang="en-US" altLang="zh-CN" sz="5400" dirty="0">
                <a:latin typeface="Times New Roman" panose="02020603050405020304" charset="0"/>
                <a:cs typeface="Times New Roman" panose="02020603050405020304" charset="0"/>
                <a:sym typeface="+mn-ea"/>
              </a:rPr>
              <a:t> </a:t>
            </a:r>
            <a:r>
              <a:rPr lang="en-US" altLang="zh-CN" sz="5400" dirty="0" err="1">
                <a:latin typeface="Times New Roman" panose="02020603050405020304" charset="0"/>
                <a:cs typeface="Times New Roman" panose="02020603050405020304" charset="0"/>
                <a:sym typeface="+mn-ea"/>
              </a:rPr>
              <a:t>chất</a:t>
            </a:r>
            <a:r>
              <a:rPr lang="en-US" altLang="zh-CN" sz="5400" dirty="0">
                <a:latin typeface="Times New Roman" panose="02020603050405020304" charset="0"/>
                <a:cs typeface="Times New Roman" panose="02020603050405020304" charset="0"/>
                <a:sym typeface="+mn-ea"/>
              </a:rPr>
              <a:t>:</a:t>
            </a:r>
            <a:endParaRPr lang="en-GB" sz="4800" dirty="0"/>
          </a:p>
        </p:txBody>
      </p:sp>
      <p:sp>
        <p:nvSpPr>
          <p:cNvPr id="1927" name="Google Shape;1927;p69"/>
          <p:cNvSpPr txBox="1">
            <a:spLocks noGrp="1"/>
          </p:cNvSpPr>
          <p:nvPr>
            <p:ph type="subTitle" idx="1"/>
          </p:nvPr>
        </p:nvSpPr>
        <p:spPr>
          <a:xfrm>
            <a:off x="971926" y="4167565"/>
            <a:ext cx="1989200" cy="546400"/>
          </a:xfrm>
          <a:prstGeom prst="rect">
            <a:avLst/>
          </a:prstGeom>
        </p:spPr>
        <p:txBody>
          <a:bodyPr spcFirstLastPara="1" wrap="square" lIns="0" tIns="121900" rIns="0" bIns="121900" anchor="ctr" anchorCtr="0">
            <a:noAutofit/>
          </a:bodyPr>
          <a:lstStyle/>
          <a:p>
            <a:pPr marL="0" indent="0"/>
            <a:r>
              <a:rPr lang="en-GB" sz="3600" dirty="0" err="1"/>
              <a:t>Cách</a:t>
            </a:r>
            <a:r>
              <a:rPr lang="en-GB" sz="3600" dirty="0"/>
              <a:t> 1</a:t>
            </a:r>
          </a:p>
        </p:txBody>
      </p:sp>
      <p:sp>
        <p:nvSpPr>
          <p:cNvPr id="1928" name="Google Shape;1928;p69"/>
          <p:cNvSpPr txBox="1">
            <a:spLocks noGrp="1"/>
          </p:cNvSpPr>
          <p:nvPr>
            <p:ph type="subTitle" idx="2"/>
          </p:nvPr>
        </p:nvSpPr>
        <p:spPr>
          <a:xfrm>
            <a:off x="892621" y="4777775"/>
            <a:ext cx="2264735" cy="1182400"/>
          </a:xfrm>
          <a:prstGeom prst="rect">
            <a:avLst/>
          </a:prstGeom>
        </p:spPr>
        <p:txBody>
          <a:bodyPr spcFirstLastPara="1" wrap="square" lIns="0" tIns="121900" rIns="0" bIns="121900" anchor="t" anchorCtr="0">
            <a:noAutofit/>
          </a:bodyPr>
          <a:lstStyle/>
          <a:p>
            <a:pPr marL="0" indent="0">
              <a:spcAft>
                <a:spcPts val="2133"/>
              </a:spcAft>
            </a:pPr>
            <a:r>
              <a:rPr lang="en-US" altLang="zh-CN" sz="3200" b="1" dirty="0" err="1">
                <a:latin typeface="Times New Roman" panose="02020603050405020304" charset="0"/>
                <a:cs typeface="Times New Roman" panose="02020603050405020304" charset="0"/>
                <a:sym typeface="+mn-ea"/>
              </a:rPr>
              <a:t>Tạo</a:t>
            </a:r>
            <a:r>
              <a:rPr lang="en-US" altLang="zh-CN" sz="3200" b="1" dirty="0">
                <a:latin typeface="Times New Roman" panose="02020603050405020304" charset="0"/>
                <a:cs typeface="Times New Roman" panose="02020603050405020304" charset="0"/>
                <a:sym typeface="+mn-ea"/>
              </a:rPr>
              <a:t> ra </a:t>
            </a:r>
            <a:r>
              <a:rPr lang="en-US" altLang="zh-CN" sz="3200" b="1" dirty="0" err="1">
                <a:latin typeface="Times New Roman" panose="02020603050405020304" charset="0"/>
                <a:cs typeface="Times New Roman" panose="02020603050405020304" charset="0"/>
                <a:sym typeface="+mn-ea"/>
              </a:rPr>
              <a:t>các</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từ</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ghép</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hoặc</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từ</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láy</a:t>
            </a:r>
            <a:endParaRPr lang="en-GB" sz="2800" b="1" dirty="0"/>
          </a:p>
        </p:txBody>
      </p:sp>
      <p:sp>
        <p:nvSpPr>
          <p:cNvPr id="1929" name="Google Shape;1929;p69"/>
          <p:cNvSpPr txBox="1">
            <a:spLocks noGrp="1"/>
          </p:cNvSpPr>
          <p:nvPr>
            <p:ph type="subTitle" idx="3"/>
          </p:nvPr>
        </p:nvSpPr>
        <p:spPr>
          <a:xfrm>
            <a:off x="7656726" y="4167565"/>
            <a:ext cx="1989200" cy="546400"/>
          </a:xfrm>
          <a:prstGeom prst="rect">
            <a:avLst/>
          </a:prstGeom>
        </p:spPr>
        <p:txBody>
          <a:bodyPr spcFirstLastPara="1" wrap="square" lIns="0" tIns="121900" rIns="0" bIns="121900" anchor="ctr" anchorCtr="0">
            <a:noAutofit/>
          </a:bodyPr>
          <a:lstStyle/>
          <a:p>
            <a:pPr marL="0" indent="0"/>
            <a:r>
              <a:rPr lang="en-GB" sz="3600" dirty="0" err="1"/>
              <a:t>Cách</a:t>
            </a:r>
            <a:r>
              <a:rPr lang="en-GB" sz="3600" dirty="0"/>
              <a:t> 3</a:t>
            </a:r>
          </a:p>
        </p:txBody>
      </p:sp>
      <p:sp>
        <p:nvSpPr>
          <p:cNvPr id="1930" name="Google Shape;1930;p69"/>
          <p:cNvSpPr txBox="1">
            <a:spLocks noGrp="1"/>
          </p:cNvSpPr>
          <p:nvPr>
            <p:ph type="subTitle" idx="4"/>
          </p:nvPr>
        </p:nvSpPr>
        <p:spPr>
          <a:xfrm>
            <a:off x="7566327" y="4867752"/>
            <a:ext cx="2264733" cy="1182400"/>
          </a:xfrm>
          <a:prstGeom prst="rect">
            <a:avLst/>
          </a:prstGeom>
        </p:spPr>
        <p:txBody>
          <a:bodyPr spcFirstLastPara="1" wrap="square" lIns="0" tIns="121900" rIns="0" bIns="121900" anchor="t" anchorCtr="0">
            <a:noAutofit/>
          </a:bodyPr>
          <a:lstStyle/>
          <a:p>
            <a:pPr marL="0" indent="0">
              <a:spcAft>
                <a:spcPts val="2133"/>
              </a:spcAft>
            </a:pPr>
            <a:r>
              <a:rPr lang="en-US" altLang="zh-CN" sz="3200" b="1" dirty="0" err="1">
                <a:latin typeface="Times New Roman" panose="02020603050405020304" charset="0"/>
                <a:cs typeface="Times New Roman" panose="02020603050405020304" charset="0"/>
                <a:sym typeface="+mn-ea"/>
              </a:rPr>
              <a:t>Tạo</a:t>
            </a:r>
            <a:r>
              <a:rPr lang="en-US" altLang="zh-CN" sz="3200" b="1" dirty="0">
                <a:latin typeface="Times New Roman" panose="02020603050405020304" charset="0"/>
                <a:cs typeface="Times New Roman" panose="02020603050405020304" charset="0"/>
                <a:sym typeface="+mn-ea"/>
              </a:rPr>
              <a:t> ra </a:t>
            </a:r>
            <a:r>
              <a:rPr lang="en-US" altLang="zh-CN" sz="3200" b="1" dirty="0" err="1">
                <a:latin typeface="Times New Roman" panose="02020603050405020304" charset="0"/>
                <a:cs typeface="Times New Roman" panose="02020603050405020304" charset="0"/>
                <a:sym typeface="+mn-ea"/>
              </a:rPr>
              <a:t>phép</a:t>
            </a:r>
            <a:r>
              <a:rPr lang="en-US" altLang="zh-CN" sz="3200" b="1" dirty="0">
                <a:latin typeface="Times New Roman" panose="02020603050405020304" charset="0"/>
                <a:cs typeface="Times New Roman" panose="02020603050405020304" charset="0"/>
                <a:sym typeface="+mn-ea"/>
              </a:rPr>
              <a:t> so </a:t>
            </a:r>
            <a:r>
              <a:rPr lang="en-US" altLang="zh-CN" sz="3200" b="1" dirty="0" err="1">
                <a:latin typeface="Times New Roman" panose="02020603050405020304" charset="0"/>
                <a:cs typeface="Times New Roman" panose="02020603050405020304" charset="0"/>
                <a:sym typeface="+mn-ea"/>
              </a:rPr>
              <a:t>sánh</a:t>
            </a:r>
            <a:endParaRPr lang="en-GB" sz="3200" b="1" dirty="0">
              <a:latin typeface="Times New Roman" panose="02020603050405020304" charset="0"/>
              <a:cs typeface="Times New Roman" panose="02020603050405020304" charset="0"/>
            </a:endParaRPr>
          </a:p>
        </p:txBody>
      </p:sp>
      <p:sp>
        <p:nvSpPr>
          <p:cNvPr id="1931" name="Google Shape;1931;p69"/>
          <p:cNvSpPr txBox="1">
            <a:spLocks noGrp="1"/>
          </p:cNvSpPr>
          <p:nvPr>
            <p:ph type="subTitle" idx="5"/>
          </p:nvPr>
        </p:nvSpPr>
        <p:spPr>
          <a:xfrm>
            <a:off x="4314326" y="4167565"/>
            <a:ext cx="1989200" cy="546400"/>
          </a:xfrm>
          <a:prstGeom prst="rect">
            <a:avLst/>
          </a:prstGeom>
        </p:spPr>
        <p:txBody>
          <a:bodyPr spcFirstLastPara="1" wrap="square" lIns="0" tIns="121900" rIns="0" bIns="121900" anchor="ctr" anchorCtr="0">
            <a:noAutofit/>
          </a:bodyPr>
          <a:lstStyle/>
          <a:p>
            <a:pPr marL="0" indent="0"/>
            <a:r>
              <a:rPr lang="en-GB" sz="3600" dirty="0" err="1"/>
              <a:t>Cách</a:t>
            </a:r>
            <a:r>
              <a:rPr lang="en-GB" sz="3600" dirty="0"/>
              <a:t> 2</a:t>
            </a:r>
          </a:p>
        </p:txBody>
      </p:sp>
      <p:sp>
        <p:nvSpPr>
          <p:cNvPr id="1932" name="Google Shape;1932;p69"/>
          <p:cNvSpPr txBox="1">
            <a:spLocks noGrp="1"/>
          </p:cNvSpPr>
          <p:nvPr>
            <p:ph type="subTitle" idx="6"/>
          </p:nvPr>
        </p:nvSpPr>
        <p:spPr>
          <a:xfrm>
            <a:off x="4136157" y="4871530"/>
            <a:ext cx="2571864" cy="1182400"/>
          </a:xfrm>
          <a:prstGeom prst="rect">
            <a:avLst/>
          </a:prstGeom>
        </p:spPr>
        <p:txBody>
          <a:bodyPr spcFirstLastPara="1" wrap="square" lIns="0" tIns="121900" rIns="0" bIns="121900" anchor="t" anchorCtr="0">
            <a:noAutofit/>
          </a:bodyPr>
          <a:lstStyle/>
          <a:p>
            <a:pPr marL="0" indent="0">
              <a:spcAft>
                <a:spcPts val="2133"/>
              </a:spcAft>
            </a:pPr>
            <a:r>
              <a:rPr lang="en-US" altLang="zh-CN" sz="3200" b="1" dirty="0" err="1">
                <a:latin typeface="Times New Roman" panose="02020603050405020304" charset="0"/>
                <a:cs typeface="Times New Roman" panose="02020603050405020304" charset="0"/>
                <a:sym typeface="+mn-ea"/>
              </a:rPr>
              <a:t>Thêm</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các</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từ</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rất</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quá</a:t>
            </a:r>
            <a:r>
              <a:rPr lang="en-US" altLang="zh-CN" sz="3200" b="1" dirty="0">
                <a:latin typeface="Times New Roman" panose="02020603050405020304" charset="0"/>
                <a:cs typeface="Times New Roman" panose="02020603050405020304" charset="0"/>
                <a:sym typeface="+mn-ea"/>
              </a:rPr>
              <a:t>, </a:t>
            </a:r>
            <a:r>
              <a:rPr lang="en-US" altLang="zh-CN" sz="3200" b="1" dirty="0" err="1">
                <a:latin typeface="Times New Roman" panose="02020603050405020304" charset="0"/>
                <a:cs typeface="Times New Roman" panose="02020603050405020304" charset="0"/>
                <a:sym typeface="+mn-ea"/>
              </a:rPr>
              <a:t>lắm</a:t>
            </a:r>
            <a:r>
              <a:rPr lang="en-US" altLang="zh-CN" sz="3200" b="1" dirty="0">
                <a:latin typeface="Times New Roman" panose="02020603050405020304" charset="0"/>
                <a:cs typeface="Times New Roman" panose="02020603050405020304" charset="0"/>
                <a:sym typeface="+mn-ea"/>
              </a:rPr>
              <a:t>,...</a:t>
            </a:r>
            <a:endParaRPr lang="en-GB" sz="3200" b="1" dirty="0">
              <a:latin typeface="Times New Roman" panose="02020603050405020304" charset="0"/>
              <a:cs typeface="Times New Roman" panose="02020603050405020304" charset="0"/>
            </a:endParaRPr>
          </a:p>
        </p:txBody>
      </p:sp>
      <p:grpSp>
        <p:nvGrpSpPr>
          <p:cNvPr id="1933" name="Google Shape;1933;p69"/>
          <p:cNvGrpSpPr/>
          <p:nvPr/>
        </p:nvGrpSpPr>
        <p:grpSpPr>
          <a:xfrm>
            <a:off x="892621" y="2451122"/>
            <a:ext cx="2009916" cy="1505544"/>
            <a:chOff x="-4240385" y="2200252"/>
            <a:chExt cx="1507437" cy="1129158"/>
          </a:xfrm>
        </p:grpSpPr>
        <p:sp>
          <p:nvSpPr>
            <p:cNvPr id="1934" name="Google Shape;1934;p69"/>
            <p:cNvSpPr/>
            <p:nvPr/>
          </p:nvSpPr>
          <p:spPr>
            <a:xfrm>
              <a:off x="-3757281" y="2675571"/>
              <a:ext cx="887612" cy="620553"/>
            </a:xfrm>
            <a:custGeom>
              <a:avLst/>
              <a:gdLst/>
              <a:ahLst/>
              <a:cxnLst/>
              <a:rect l="l" t="t" r="r" b="b"/>
              <a:pathLst>
                <a:path w="68291" h="47744" extrusionOk="0">
                  <a:moveTo>
                    <a:pt x="1" y="19566"/>
                  </a:moveTo>
                  <a:cubicBezTo>
                    <a:pt x="6977" y="17005"/>
                    <a:pt x="13354" y="13680"/>
                    <a:pt x="18531" y="8393"/>
                  </a:cubicBezTo>
                  <a:cubicBezTo>
                    <a:pt x="20384" y="9211"/>
                    <a:pt x="22237" y="8938"/>
                    <a:pt x="24036" y="8284"/>
                  </a:cubicBezTo>
                  <a:cubicBezTo>
                    <a:pt x="25943" y="7521"/>
                    <a:pt x="27742" y="6595"/>
                    <a:pt x="29595" y="5668"/>
                  </a:cubicBezTo>
                  <a:cubicBezTo>
                    <a:pt x="30849" y="5014"/>
                    <a:pt x="31993" y="4142"/>
                    <a:pt x="32974" y="3161"/>
                  </a:cubicBezTo>
                  <a:cubicBezTo>
                    <a:pt x="34010" y="2126"/>
                    <a:pt x="34991" y="1090"/>
                    <a:pt x="36081" y="0"/>
                  </a:cubicBezTo>
                  <a:cubicBezTo>
                    <a:pt x="36517" y="164"/>
                    <a:pt x="36898" y="436"/>
                    <a:pt x="37280" y="818"/>
                  </a:cubicBezTo>
                  <a:cubicBezTo>
                    <a:pt x="38370" y="1635"/>
                    <a:pt x="39460" y="2453"/>
                    <a:pt x="40659" y="3107"/>
                  </a:cubicBezTo>
                  <a:cubicBezTo>
                    <a:pt x="42239" y="4033"/>
                    <a:pt x="43983" y="4633"/>
                    <a:pt x="45782" y="5014"/>
                  </a:cubicBezTo>
                  <a:cubicBezTo>
                    <a:pt x="49706" y="5777"/>
                    <a:pt x="53685" y="6050"/>
                    <a:pt x="57663" y="5777"/>
                  </a:cubicBezTo>
                  <a:cubicBezTo>
                    <a:pt x="59135" y="5668"/>
                    <a:pt x="60606" y="5396"/>
                    <a:pt x="62078" y="4960"/>
                  </a:cubicBezTo>
                  <a:cubicBezTo>
                    <a:pt x="63440" y="4578"/>
                    <a:pt x="64748" y="4142"/>
                    <a:pt x="66165" y="3761"/>
                  </a:cubicBezTo>
                  <a:cubicBezTo>
                    <a:pt x="66274" y="3924"/>
                    <a:pt x="66383" y="4142"/>
                    <a:pt x="66438" y="4360"/>
                  </a:cubicBezTo>
                  <a:cubicBezTo>
                    <a:pt x="66983" y="6377"/>
                    <a:pt x="67473" y="8502"/>
                    <a:pt x="67964" y="10573"/>
                  </a:cubicBezTo>
                  <a:cubicBezTo>
                    <a:pt x="68236" y="11772"/>
                    <a:pt x="68236" y="13026"/>
                    <a:pt x="68018" y="14225"/>
                  </a:cubicBezTo>
                  <a:cubicBezTo>
                    <a:pt x="68018" y="14388"/>
                    <a:pt x="67909" y="14497"/>
                    <a:pt x="67964" y="14606"/>
                  </a:cubicBezTo>
                  <a:cubicBezTo>
                    <a:pt x="68291" y="15806"/>
                    <a:pt x="68073" y="17059"/>
                    <a:pt x="68073" y="18313"/>
                  </a:cubicBezTo>
                  <a:cubicBezTo>
                    <a:pt x="68127" y="19512"/>
                    <a:pt x="68073" y="20765"/>
                    <a:pt x="68018" y="22019"/>
                  </a:cubicBezTo>
                  <a:cubicBezTo>
                    <a:pt x="68018" y="22455"/>
                    <a:pt x="67909" y="22945"/>
                    <a:pt x="67800" y="23381"/>
                  </a:cubicBezTo>
                  <a:cubicBezTo>
                    <a:pt x="67310" y="25071"/>
                    <a:pt x="66765" y="26706"/>
                    <a:pt x="66274" y="28395"/>
                  </a:cubicBezTo>
                  <a:cubicBezTo>
                    <a:pt x="65784" y="30248"/>
                    <a:pt x="64857" y="31992"/>
                    <a:pt x="63658" y="33464"/>
                  </a:cubicBezTo>
                  <a:cubicBezTo>
                    <a:pt x="62568" y="34717"/>
                    <a:pt x="61696" y="36080"/>
                    <a:pt x="60552" y="37224"/>
                  </a:cubicBezTo>
                  <a:cubicBezTo>
                    <a:pt x="59298" y="38532"/>
                    <a:pt x="57936" y="39677"/>
                    <a:pt x="56519" y="40821"/>
                  </a:cubicBezTo>
                  <a:cubicBezTo>
                    <a:pt x="54230" y="42675"/>
                    <a:pt x="51668" y="44146"/>
                    <a:pt x="48888" y="45127"/>
                  </a:cubicBezTo>
                  <a:cubicBezTo>
                    <a:pt x="47090" y="45890"/>
                    <a:pt x="45182" y="46544"/>
                    <a:pt x="43329" y="47035"/>
                  </a:cubicBezTo>
                  <a:cubicBezTo>
                    <a:pt x="41476" y="47471"/>
                    <a:pt x="39569" y="47689"/>
                    <a:pt x="37716" y="47689"/>
                  </a:cubicBezTo>
                  <a:cubicBezTo>
                    <a:pt x="34010" y="47743"/>
                    <a:pt x="30358" y="47471"/>
                    <a:pt x="26706" y="46871"/>
                  </a:cubicBezTo>
                  <a:cubicBezTo>
                    <a:pt x="24363" y="46544"/>
                    <a:pt x="22019" y="45836"/>
                    <a:pt x="19894" y="44855"/>
                  </a:cubicBezTo>
                  <a:cubicBezTo>
                    <a:pt x="17060" y="43547"/>
                    <a:pt x="14335" y="41966"/>
                    <a:pt x="11773" y="40167"/>
                  </a:cubicBezTo>
                  <a:cubicBezTo>
                    <a:pt x="10302" y="39077"/>
                    <a:pt x="8939" y="37769"/>
                    <a:pt x="7795" y="36352"/>
                  </a:cubicBezTo>
                  <a:cubicBezTo>
                    <a:pt x="7740" y="36243"/>
                    <a:pt x="7577" y="36134"/>
                    <a:pt x="7577" y="36025"/>
                  </a:cubicBezTo>
                  <a:cubicBezTo>
                    <a:pt x="7577" y="35208"/>
                    <a:pt x="7032" y="34881"/>
                    <a:pt x="6432" y="34499"/>
                  </a:cubicBezTo>
                  <a:cubicBezTo>
                    <a:pt x="6268" y="34390"/>
                    <a:pt x="6105" y="34172"/>
                    <a:pt x="6050" y="34009"/>
                  </a:cubicBezTo>
                  <a:cubicBezTo>
                    <a:pt x="4906" y="32265"/>
                    <a:pt x="3816" y="30466"/>
                    <a:pt x="2889" y="28559"/>
                  </a:cubicBezTo>
                  <a:cubicBezTo>
                    <a:pt x="2235" y="27360"/>
                    <a:pt x="1636" y="26052"/>
                    <a:pt x="1200" y="24744"/>
                  </a:cubicBezTo>
                  <a:cubicBezTo>
                    <a:pt x="927" y="23817"/>
                    <a:pt x="600" y="22945"/>
                    <a:pt x="382" y="22019"/>
                  </a:cubicBezTo>
                  <a:cubicBezTo>
                    <a:pt x="219" y="21310"/>
                    <a:pt x="164" y="20493"/>
                    <a:pt x="1" y="19566"/>
                  </a:cubicBezTo>
                  <a:close/>
                  <a:moveTo>
                    <a:pt x="37280" y="36679"/>
                  </a:moveTo>
                  <a:lnTo>
                    <a:pt x="38043" y="36679"/>
                  </a:lnTo>
                  <a:cubicBezTo>
                    <a:pt x="40386" y="36734"/>
                    <a:pt x="42730" y="36243"/>
                    <a:pt x="44855" y="35153"/>
                  </a:cubicBezTo>
                  <a:cubicBezTo>
                    <a:pt x="45237" y="34935"/>
                    <a:pt x="45673" y="34881"/>
                    <a:pt x="46054" y="34717"/>
                  </a:cubicBezTo>
                  <a:cubicBezTo>
                    <a:pt x="47090" y="34227"/>
                    <a:pt x="48125" y="33791"/>
                    <a:pt x="49052" y="33355"/>
                  </a:cubicBezTo>
                  <a:cubicBezTo>
                    <a:pt x="49433" y="33137"/>
                    <a:pt x="49760" y="32864"/>
                    <a:pt x="50087" y="32537"/>
                  </a:cubicBezTo>
                  <a:cubicBezTo>
                    <a:pt x="50578" y="32047"/>
                    <a:pt x="51069" y="31447"/>
                    <a:pt x="51505" y="30902"/>
                  </a:cubicBezTo>
                  <a:cubicBezTo>
                    <a:pt x="52213" y="29976"/>
                    <a:pt x="52431" y="28722"/>
                    <a:pt x="51995" y="27632"/>
                  </a:cubicBezTo>
                  <a:cubicBezTo>
                    <a:pt x="51832" y="27360"/>
                    <a:pt x="51832" y="27033"/>
                    <a:pt x="51723" y="26760"/>
                  </a:cubicBezTo>
                  <a:cubicBezTo>
                    <a:pt x="51668" y="26651"/>
                    <a:pt x="51505" y="26542"/>
                    <a:pt x="51450" y="26542"/>
                  </a:cubicBezTo>
                  <a:cubicBezTo>
                    <a:pt x="51396" y="26542"/>
                    <a:pt x="51123" y="26706"/>
                    <a:pt x="51069" y="26815"/>
                  </a:cubicBezTo>
                  <a:cubicBezTo>
                    <a:pt x="50796" y="28014"/>
                    <a:pt x="50142" y="29104"/>
                    <a:pt x="49215" y="29921"/>
                  </a:cubicBezTo>
                  <a:cubicBezTo>
                    <a:pt x="49106" y="30030"/>
                    <a:pt x="48997" y="30139"/>
                    <a:pt x="48943" y="30248"/>
                  </a:cubicBezTo>
                  <a:cubicBezTo>
                    <a:pt x="48452" y="31011"/>
                    <a:pt x="47689" y="31611"/>
                    <a:pt x="46763" y="31938"/>
                  </a:cubicBezTo>
                  <a:cubicBezTo>
                    <a:pt x="45782" y="32319"/>
                    <a:pt x="44746" y="32646"/>
                    <a:pt x="43820" y="33137"/>
                  </a:cubicBezTo>
                  <a:cubicBezTo>
                    <a:pt x="40986" y="34608"/>
                    <a:pt x="37934" y="34499"/>
                    <a:pt x="34936" y="34227"/>
                  </a:cubicBezTo>
                  <a:cubicBezTo>
                    <a:pt x="33955" y="34063"/>
                    <a:pt x="32974" y="33845"/>
                    <a:pt x="32048" y="33518"/>
                  </a:cubicBezTo>
                  <a:cubicBezTo>
                    <a:pt x="29650" y="32919"/>
                    <a:pt x="29650" y="32919"/>
                    <a:pt x="27524" y="31502"/>
                  </a:cubicBezTo>
                  <a:cubicBezTo>
                    <a:pt x="26761" y="31011"/>
                    <a:pt x="25943" y="30630"/>
                    <a:pt x="25126" y="30303"/>
                  </a:cubicBezTo>
                  <a:cubicBezTo>
                    <a:pt x="24799" y="30194"/>
                    <a:pt x="24472" y="30194"/>
                    <a:pt x="24145" y="30194"/>
                  </a:cubicBezTo>
                  <a:cubicBezTo>
                    <a:pt x="23818" y="30194"/>
                    <a:pt x="23545" y="30412"/>
                    <a:pt x="23491" y="30684"/>
                  </a:cubicBezTo>
                  <a:cubicBezTo>
                    <a:pt x="23382" y="30902"/>
                    <a:pt x="23436" y="31175"/>
                    <a:pt x="23600" y="31393"/>
                  </a:cubicBezTo>
                  <a:cubicBezTo>
                    <a:pt x="24036" y="31774"/>
                    <a:pt x="24417" y="32101"/>
                    <a:pt x="24908" y="32428"/>
                  </a:cubicBezTo>
                  <a:cubicBezTo>
                    <a:pt x="25943" y="33082"/>
                    <a:pt x="26979" y="33736"/>
                    <a:pt x="28014" y="34390"/>
                  </a:cubicBezTo>
                  <a:cubicBezTo>
                    <a:pt x="28505" y="34772"/>
                    <a:pt x="29050" y="34990"/>
                    <a:pt x="29650" y="35153"/>
                  </a:cubicBezTo>
                  <a:cubicBezTo>
                    <a:pt x="30467" y="35371"/>
                    <a:pt x="31285" y="35589"/>
                    <a:pt x="32102" y="35807"/>
                  </a:cubicBezTo>
                  <a:cubicBezTo>
                    <a:pt x="33792" y="36407"/>
                    <a:pt x="35481" y="36679"/>
                    <a:pt x="37280" y="36679"/>
                  </a:cubicBezTo>
                  <a:close/>
                  <a:moveTo>
                    <a:pt x="22510" y="18640"/>
                  </a:moveTo>
                  <a:lnTo>
                    <a:pt x="22128" y="18640"/>
                  </a:lnTo>
                  <a:cubicBezTo>
                    <a:pt x="20820" y="18585"/>
                    <a:pt x="20057" y="20111"/>
                    <a:pt x="20875" y="21201"/>
                  </a:cubicBezTo>
                  <a:cubicBezTo>
                    <a:pt x="21093" y="21692"/>
                    <a:pt x="21529" y="22073"/>
                    <a:pt x="22019" y="22346"/>
                  </a:cubicBezTo>
                  <a:cubicBezTo>
                    <a:pt x="22292" y="22455"/>
                    <a:pt x="22564" y="22564"/>
                    <a:pt x="22837" y="22564"/>
                  </a:cubicBezTo>
                  <a:cubicBezTo>
                    <a:pt x="23600" y="22618"/>
                    <a:pt x="24308" y="22182"/>
                    <a:pt x="24635" y="21528"/>
                  </a:cubicBezTo>
                  <a:cubicBezTo>
                    <a:pt x="24908" y="20656"/>
                    <a:pt x="24744" y="19784"/>
                    <a:pt x="24199" y="19130"/>
                  </a:cubicBezTo>
                  <a:cubicBezTo>
                    <a:pt x="23709" y="18694"/>
                    <a:pt x="23109" y="18476"/>
                    <a:pt x="22510" y="18640"/>
                  </a:cubicBezTo>
                  <a:close/>
                  <a:moveTo>
                    <a:pt x="49270" y="15915"/>
                  </a:moveTo>
                  <a:cubicBezTo>
                    <a:pt x="49324" y="16242"/>
                    <a:pt x="49379" y="16569"/>
                    <a:pt x="49488" y="16896"/>
                  </a:cubicBezTo>
                  <a:cubicBezTo>
                    <a:pt x="49815" y="17386"/>
                    <a:pt x="50360" y="17659"/>
                    <a:pt x="50960" y="17604"/>
                  </a:cubicBezTo>
                  <a:cubicBezTo>
                    <a:pt x="51505" y="17604"/>
                    <a:pt x="52050" y="17277"/>
                    <a:pt x="52268" y="16732"/>
                  </a:cubicBezTo>
                  <a:cubicBezTo>
                    <a:pt x="52431" y="16133"/>
                    <a:pt x="52486" y="15424"/>
                    <a:pt x="52322" y="14824"/>
                  </a:cubicBezTo>
                  <a:cubicBezTo>
                    <a:pt x="52213" y="14334"/>
                    <a:pt x="51777" y="14007"/>
                    <a:pt x="51287" y="14061"/>
                  </a:cubicBezTo>
                  <a:cubicBezTo>
                    <a:pt x="51123" y="14061"/>
                    <a:pt x="50905" y="14061"/>
                    <a:pt x="50742" y="14061"/>
                  </a:cubicBezTo>
                  <a:cubicBezTo>
                    <a:pt x="50196" y="14007"/>
                    <a:pt x="49651" y="14388"/>
                    <a:pt x="49488" y="14933"/>
                  </a:cubicBezTo>
                  <a:cubicBezTo>
                    <a:pt x="49379" y="15260"/>
                    <a:pt x="49324" y="15588"/>
                    <a:pt x="49270" y="1591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5" name="Google Shape;1935;p69"/>
            <p:cNvSpPr/>
            <p:nvPr/>
          </p:nvSpPr>
          <p:spPr>
            <a:xfrm>
              <a:off x="-3789865" y="2329876"/>
              <a:ext cx="879827" cy="565300"/>
            </a:xfrm>
            <a:custGeom>
              <a:avLst/>
              <a:gdLst/>
              <a:ahLst/>
              <a:cxnLst/>
              <a:rect l="l" t="t" r="r" b="b"/>
              <a:pathLst>
                <a:path w="67692" h="43493" extrusionOk="0">
                  <a:moveTo>
                    <a:pt x="64149" y="16515"/>
                  </a:moveTo>
                  <a:cubicBezTo>
                    <a:pt x="63767" y="16188"/>
                    <a:pt x="63440" y="15860"/>
                    <a:pt x="63059" y="15588"/>
                  </a:cubicBezTo>
                  <a:cubicBezTo>
                    <a:pt x="62732" y="15261"/>
                    <a:pt x="62132" y="15479"/>
                    <a:pt x="62078" y="15969"/>
                  </a:cubicBezTo>
                  <a:cubicBezTo>
                    <a:pt x="61914" y="16515"/>
                    <a:pt x="62023" y="17060"/>
                    <a:pt x="62296" y="17550"/>
                  </a:cubicBezTo>
                  <a:cubicBezTo>
                    <a:pt x="63222" y="19022"/>
                    <a:pt x="63876" y="20711"/>
                    <a:pt x="64912" y="22074"/>
                  </a:cubicBezTo>
                  <a:cubicBezTo>
                    <a:pt x="65784" y="23218"/>
                    <a:pt x="66438" y="24472"/>
                    <a:pt x="66928" y="25834"/>
                  </a:cubicBezTo>
                  <a:cubicBezTo>
                    <a:pt x="67201" y="26652"/>
                    <a:pt x="67473" y="27469"/>
                    <a:pt x="67691" y="28287"/>
                  </a:cubicBezTo>
                  <a:cubicBezTo>
                    <a:pt x="66983" y="28941"/>
                    <a:pt x="66111" y="29322"/>
                    <a:pt x="65130" y="29322"/>
                  </a:cubicBezTo>
                  <a:cubicBezTo>
                    <a:pt x="64367" y="29322"/>
                    <a:pt x="63604" y="29431"/>
                    <a:pt x="62895" y="29704"/>
                  </a:cubicBezTo>
                  <a:cubicBezTo>
                    <a:pt x="62187" y="29867"/>
                    <a:pt x="61478" y="30031"/>
                    <a:pt x="60770" y="30085"/>
                  </a:cubicBezTo>
                  <a:cubicBezTo>
                    <a:pt x="56628" y="30521"/>
                    <a:pt x="52431" y="30303"/>
                    <a:pt x="48343" y="29540"/>
                  </a:cubicBezTo>
                  <a:cubicBezTo>
                    <a:pt x="46381" y="29104"/>
                    <a:pt x="44528" y="28341"/>
                    <a:pt x="42839" y="27251"/>
                  </a:cubicBezTo>
                  <a:cubicBezTo>
                    <a:pt x="41803" y="26543"/>
                    <a:pt x="40768" y="25834"/>
                    <a:pt x="39787" y="25126"/>
                  </a:cubicBezTo>
                  <a:cubicBezTo>
                    <a:pt x="40223" y="24145"/>
                    <a:pt x="40604" y="23273"/>
                    <a:pt x="41040" y="22401"/>
                  </a:cubicBezTo>
                  <a:cubicBezTo>
                    <a:pt x="41313" y="21638"/>
                    <a:pt x="41422" y="20875"/>
                    <a:pt x="41313" y="20112"/>
                  </a:cubicBezTo>
                  <a:cubicBezTo>
                    <a:pt x="41204" y="19567"/>
                    <a:pt x="40877" y="19076"/>
                    <a:pt x="40332" y="18804"/>
                  </a:cubicBezTo>
                  <a:cubicBezTo>
                    <a:pt x="40114" y="18695"/>
                    <a:pt x="39841" y="18749"/>
                    <a:pt x="39732" y="19022"/>
                  </a:cubicBezTo>
                  <a:cubicBezTo>
                    <a:pt x="39623" y="19240"/>
                    <a:pt x="39569" y="19458"/>
                    <a:pt x="39569" y="19676"/>
                  </a:cubicBezTo>
                  <a:cubicBezTo>
                    <a:pt x="39405" y="21529"/>
                    <a:pt x="38588" y="23327"/>
                    <a:pt x="37280" y="24690"/>
                  </a:cubicBezTo>
                  <a:cubicBezTo>
                    <a:pt x="36135" y="25998"/>
                    <a:pt x="34882" y="27251"/>
                    <a:pt x="33574" y="28450"/>
                  </a:cubicBezTo>
                  <a:cubicBezTo>
                    <a:pt x="32429" y="29540"/>
                    <a:pt x="31121" y="30412"/>
                    <a:pt x="29649" y="31066"/>
                  </a:cubicBezTo>
                  <a:lnTo>
                    <a:pt x="26052" y="32647"/>
                  </a:lnTo>
                  <a:cubicBezTo>
                    <a:pt x="25126" y="33083"/>
                    <a:pt x="24090" y="33246"/>
                    <a:pt x="23109" y="33246"/>
                  </a:cubicBezTo>
                  <a:cubicBezTo>
                    <a:pt x="23000" y="32865"/>
                    <a:pt x="23218" y="32701"/>
                    <a:pt x="23382" y="32592"/>
                  </a:cubicBezTo>
                  <a:cubicBezTo>
                    <a:pt x="25180" y="30303"/>
                    <a:pt x="26815" y="27851"/>
                    <a:pt x="28178" y="25289"/>
                  </a:cubicBezTo>
                  <a:cubicBezTo>
                    <a:pt x="28450" y="24744"/>
                    <a:pt x="28614" y="24199"/>
                    <a:pt x="28777" y="23600"/>
                  </a:cubicBezTo>
                  <a:cubicBezTo>
                    <a:pt x="28995" y="22891"/>
                    <a:pt x="29050" y="22074"/>
                    <a:pt x="29268" y="21365"/>
                  </a:cubicBezTo>
                  <a:cubicBezTo>
                    <a:pt x="29649" y="20330"/>
                    <a:pt x="29431" y="19240"/>
                    <a:pt x="29431" y="18204"/>
                  </a:cubicBezTo>
                  <a:cubicBezTo>
                    <a:pt x="29431" y="18095"/>
                    <a:pt x="29377" y="18041"/>
                    <a:pt x="29377" y="17932"/>
                  </a:cubicBezTo>
                  <a:cubicBezTo>
                    <a:pt x="29322" y="17659"/>
                    <a:pt x="29050" y="17387"/>
                    <a:pt x="28777" y="17332"/>
                  </a:cubicBezTo>
                  <a:cubicBezTo>
                    <a:pt x="28450" y="17332"/>
                    <a:pt x="28178" y="17605"/>
                    <a:pt x="28069" y="17986"/>
                  </a:cubicBezTo>
                  <a:cubicBezTo>
                    <a:pt x="28069" y="18095"/>
                    <a:pt x="28069" y="18259"/>
                    <a:pt x="28069" y="18368"/>
                  </a:cubicBezTo>
                  <a:cubicBezTo>
                    <a:pt x="28069" y="20057"/>
                    <a:pt x="27415" y="21638"/>
                    <a:pt x="26979" y="23218"/>
                  </a:cubicBezTo>
                  <a:cubicBezTo>
                    <a:pt x="26761" y="23763"/>
                    <a:pt x="26488" y="24308"/>
                    <a:pt x="26161" y="24799"/>
                  </a:cubicBezTo>
                  <a:cubicBezTo>
                    <a:pt x="24853" y="26706"/>
                    <a:pt x="23545" y="28614"/>
                    <a:pt x="22237" y="30467"/>
                  </a:cubicBezTo>
                  <a:cubicBezTo>
                    <a:pt x="21692" y="31121"/>
                    <a:pt x="21093" y="31775"/>
                    <a:pt x="20493" y="32374"/>
                  </a:cubicBezTo>
                  <a:cubicBezTo>
                    <a:pt x="19022" y="33846"/>
                    <a:pt x="17441" y="35263"/>
                    <a:pt x="15806" y="36571"/>
                  </a:cubicBezTo>
                  <a:cubicBezTo>
                    <a:pt x="12809" y="38805"/>
                    <a:pt x="9539" y="40713"/>
                    <a:pt x="6105" y="42185"/>
                  </a:cubicBezTo>
                  <a:cubicBezTo>
                    <a:pt x="5233" y="42566"/>
                    <a:pt x="4361" y="42948"/>
                    <a:pt x="3489" y="43275"/>
                  </a:cubicBezTo>
                  <a:cubicBezTo>
                    <a:pt x="3216" y="43384"/>
                    <a:pt x="2889" y="43438"/>
                    <a:pt x="2562" y="43493"/>
                  </a:cubicBezTo>
                  <a:cubicBezTo>
                    <a:pt x="2562" y="43275"/>
                    <a:pt x="2508" y="43057"/>
                    <a:pt x="2508" y="42784"/>
                  </a:cubicBezTo>
                  <a:lnTo>
                    <a:pt x="2508" y="39241"/>
                  </a:lnTo>
                  <a:cubicBezTo>
                    <a:pt x="2508" y="38151"/>
                    <a:pt x="2835" y="37116"/>
                    <a:pt x="3325" y="36189"/>
                  </a:cubicBezTo>
                  <a:cubicBezTo>
                    <a:pt x="3543" y="35862"/>
                    <a:pt x="3761" y="35644"/>
                    <a:pt x="4034" y="35426"/>
                  </a:cubicBezTo>
                  <a:cubicBezTo>
                    <a:pt x="4252" y="35208"/>
                    <a:pt x="4306" y="34881"/>
                    <a:pt x="4197" y="34609"/>
                  </a:cubicBezTo>
                  <a:cubicBezTo>
                    <a:pt x="3979" y="34282"/>
                    <a:pt x="3652" y="34118"/>
                    <a:pt x="3325" y="34227"/>
                  </a:cubicBezTo>
                  <a:cubicBezTo>
                    <a:pt x="2889" y="34336"/>
                    <a:pt x="2508" y="34554"/>
                    <a:pt x="2290" y="34936"/>
                  </a:cubicBezTo>
                  <a:cubicBezTo>
                    <a:pt x="1418" y="36026"/>
                    <a:pt x="873" y="37334"/>
                    <a:pt x="655" y="38696"/>
                  </a:cubicBezTo>
                  <a:cubicBezTo>
                    <a:pt x="600" y="39459"/>
                    <a:pt x="600" y="40222"/>
                    <a:pt x="546" y="40985"/>
                  </a:cubicBezTo>
                  <a:cubicBezTo>
                    <a:pt x="546" y="41312"/>
                    <a:pt x="437" y="41639"/>
                    <a:pt x="382" y="41912"/>
                  </a:cubicBezTo>
                  <a:cubicBezTo>
                    <a:pt x="55" y="41912"/>
                    <a:pt x="1" y="41803"/>
                    <a:pt x="1" y="41585"/>
                  </a:cubicBezTo>
                  <a:cubicBezTo>
                    <a:pt x="1" y="38969"/>
                    <a:pt x="1" y="36298"/>
                    <a:pt x="55" y="33628"/>
                  </a:cubicBezTo>
                  <a:cubicBezTo>
                    <a:pt x="55" y="32865"/>
                    <a:pt x="110" y="32047"/>
                    <a:pt x="110" y="31230"/>
                  </a:cubicBezTo>
                  <a:cubicBezTo>
                    <a:pt x="219" y="29159"/>
                    <a:pt x="491" y="27088"/>
                    <a:pt x="927" y="25071"/>
                  </a:cubicBezTo>
                  <a:cubicBezTo>
                    <a:pt x="982" y="24744"/>
                    <a:pt x="1145" y="24417"/>
                    <a:pt x="1309" y="24145"/>
                  </a:cubicBezTo>
                  <a:cubicBezTo>
                    <a:pt x="2072" y="22891"/>
                    <a:pt x="2671" y="21583"/>
                    <a:pt x="3162" y="20221"/>
                  </a:cubicBezTo>
                  <a:cubicBezTo>
                    <a:pt x="3434" y="19349"/>
                    <a:pt x="3870" y="18477"/>
                    <a:pt x="4306" y="17659"/>
                  </a:cubicBezTo>
                  <a:cubicBezTo>
                    <a:pt x="4742" y="16842"/>
                    <a:pt x="5233" y="16133"/>
                    <a:pt x="5723" y="15370"/>
                  </a:cubicBezTo>
                  <a:cubicBezTo>
                    <a:pt x="5832" y="15152"/>
                    <a:pt x="5996" y="14934"/>
                    <a:pt x="6214" y="14770"/>
                  </a:cubicBezTo>
                  <a:cubicBezTo>
                    <a:pt x="7195" y="13680"/>
                    <a:pt x="8285" y="12645"/>
                    <a:pt x="9484" y="11718"/>
                  </a:cubicBezTo>
                  <a:cubicBezTo>
                    <a:pt x="10411" y="10901"/>
                    <a:pt x="11228" y="9974"/>
                    <a:pt x="11991" y="8939"/>
                  </a:cubicBezTo>
                  <a:cubicBezTo>
                    <a:pt x="12591" y="8121"/>
                    <a:pt x="13245" y="7358"/>
                    <a:pt x="14008" y="6650"/>
                  </a:cubicBezTo>
                  <a:cubicBezTo>
                    <a:pt x="14716" y="6105"/>
                    <a:pt x="15043" y="5178"/>
                    <a:pt x="14825" y="4361"/>
                  </a:cubicBezTo>
                  <a:cubicBezTo>
                    <a:pt x="14825" y="4197"/>
                    <a:pt x="14771" y="4034"/>
                    <a:pt x="14716" y="3870"/>
                  </a:cubicBezTo>
                  <a:cubicBezTo>
                    <a:pt x="14989" y="3380"/>
                    <a:pt x="15370" y="3053"/>
                    <a:pt x="15915" y="2889"/>
                  </a:cubicBezTo>
                  <a:cubicBezTo>
                    <a:pt x="17659" y="2072"/>
                    <a:pt x="19458" y="1527"/>
                    <a:pt x="21365" y="1145"/>
                  </a:cubicBezTo>
                  <a:cubicBezTo>
                    <a:pt x="23109" y="818"/>
                    <a:pt x="24853" y="546"/>
                    <a:pt x="26652" y="273"/>
                  </a:cubicBezTo>
                  <a:cubicBezTo>
                    <a:pt x="27578" y="110"/>
                    <a:pt x="28450" y="1"/>
                    <a:pt x="29377" y="1"/>
                  </a:cubicBezTo>
                  <a:cubicBezTo>
                    <a:pt x="31775" y="55"/>
                    <a:pt x="34173" y="110"/>
                    <a:pt x="36571" y="273"/>
                  </a:cubicBezTo>
                  <a:cubicBezTo>
                    <a:pt x="38043" y="382"/>
                    <a:pt x="39514" y="709"/>
                    <a:pt x="40986" y="927"/>
                  </a:cubicBezTo>
                  <a:cubicBezTo>
                    <a:pt x="44256" y="1418"/>
                    <a:pt x="47199" y="2726"/>
                    <a:pt x="50196" y="4088"/>
                  </a:cubicBezTo>
                  <a:cubicBezTo>
                    <a:pt x="52049" y="4960"/>
                    <a:pt x="53903" y="5941"/>
                    <a:pt x="55647" y="7086"/>
                  </a:cubicBezTo>
                  <a:cubicBezTo>
                    <a:pt x="57118" y="8012"/>
                    <a:pt x="58426" y="9102"/>
                    <a:pt x="59571" y="10356"/>
                  </a:cubicBezTo>
                  <a:cubicBezTo>
                    <a:pt x="61042" y="11936"/>
                    <a:pt x="62350" y="13571"/>
                    <a:pt x="63604" y="15315"/>
                  </a:cubicBezTo>
                  <a:cubicBezTo>
                    <a:pt x="63822" y="15697"/>
                    <a:pt x="63985" y="16079"/>
                    <a:pt x="64149" y="1646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6" name="Google Shape;1936;p69"/>
            <p:cNvSpPr/>
            <p:nvPr/>
          </p:nvSpPr>
          <p:spPr>
            <a:xfrm>
              <a:off x="-4209932" y="2257623"/>
              <a:ext cx="449830" cy="654554"/>
            </a:xfrm>
            <a:custGeom>
              <a:avLst/>
              <a:gdLst/>
              <a:ahLst/>
              <a:cxnLst/>
              <a:rect l="l" t="t" r="r" b="b"/>
              <a:pathLst>
                <a:path w="34609" h="50360" extrusionOk="0">
                  <a:moveTo>
                    <a:pt x="34500" y="5342"/>
                  </a:moveTo>
                  <a:cubicBezTo>
                    <a:pt x="33682" y="5560"/>
                    <a:pt x="33028" y="5778"/>
                    <a:pt x="32320" y="5996"/>
                  </a:cubicBezTo>
                  <a:cubicBezTo>
                    <a:pt x="31938" y="6159"/>
                    <a:pt x="31557" y="6377"/>
                    <a:pt x="31284" y="6704"/>
                  </a:cubicBezTo>
                  <a:cubicBezTo>
                    <a:pt x="30576" y="7522"/>
                    <a:pt x="29976" y="8339"/>
                    <a:pt x="29377" y="9266"/>
                  </a:cubicBezTo>
                  <a:cubicBezTo>
                    <a:pt x="29213" y="9593"/>
                    <a:pt x="29104" y="9974"/>
                    <a:pt x="29159" y="10356"/>
                  </a:cubicBezTo>
                  <a:cubicBezTo>
                    <a:pt x="29159" y="10901"/>
                    <a:pt x="29213" y="11391"/>
                    <a:pt x="29322" y="11936"/>
                  </a:cubicBezTo>
                  <a:cubicBezTo>
                    <a:pt x="28450" y="12645"/>
                    <a:pt x="27578" y="13244"/>
                    <a:pt x="26706" y="14007"/>
                  </a:cubicBezTo>
                  <a:cubicBezTo>
                    <a:pt x="25562" y="14988"/>
                    <a:pt x="24690" y="16242"/>
                    <a:pt x="24199" y="17604"/>
                  </a:cubicBezTo>
                  <a:cubicBezTo>
                    <a:pt x="24036" y="17986"/>
                    <a:pt x="23981" y="18367"/>
                    <a:pt x="23981" y="18749"/>
                  </a:cubicBezTo>
                  <a:cubicBezTo>
                    <a:pt x="23981" y="20438"/>
                    <a:pt x="24417" y="21419"/>
                    <a:pt x="26379" y="21583"/>
                  </a:cubicBezTo>
                  <a:cubicBezTo>
                    <a:pt x="26488" y="21583"/>
                    <a:pt x="26543" y="21638"/>
                    <a:pt x="26652" y="21692"/>
                  </a:cubicBezTo>
                  <a:cubicBezTo>
                    <a:pt x="26597" y="21910"/>
                    <a:pt x="26488" y="22128"/>
                    <a:pt x="26434" y="22346"/>
                  </a:cubicBezTo>
                  <a:cubicBezTo>
                    <a:pt x="25507" y="24036"/>
                    <a:pt x="24908" y="25889"/>
                    <a:pt x="24635" y="27796"/>
                  </a:cubicBezTo>
                  <a:cubicBezTo>
                    <a:pt x="24581" y="28123"/>
                    <a:pt x="24526" y="28396"/>
                    <a:pt x="24581" y="28723"/>
                  </a:cubicBezTo>
                  <a:cubicBezTo>
                    <a:pt x="24581" y="29595"/>
                    <a:pt x="24417" y="30467"/>
                    <a:pt x="24090" y="31339"/>
                  </a:cubicBezTo>
                  <a:cubicBezTo>
                    <a:pt x="23763" y="32156"/>
                    <a:pt x="23545" y="33028"/>
                    <a:pt x="23436" y="33900"/>
                  </a:cubicBezTo>
                  <a:cubicBezTo>
                    <a:pt x="23218" y="34718"/>
                    <a:pt x="22946" y="35535"/>
                    <a:pt x="22619" y="36353"/>
                  </a:cubicBezTo>
                  <a:cubicBezTo>
                    <a:pt x="22564" y="36462"/>
                    <a:pt x="22564" y="36680"/>
                    <a:pt x="22510" y="36843"/>
                  </a:cubicBezTo>
                  <a:cubicBezTo>
                    <a:pt x="22074" y="37770"/>
                    <a:pt x="21856" y="38805"/>
                    <a:pt x="21965" y="39895"/>
                  </a:cubicBezTo>
                  <a:cubicBezTo>
                    <a:pt x="21965" y="40168"/>
                    <a:pt x="21910" y="40440"/>
                    <a:pt x="21801" y="40767"/>
                  </a:cubicBezTo>
                  <a:cubicBezTo>
                    <a:pt x="21692" y="41203"/>
                    <a:pt x="21583" y="41639"/>
                    <a:pt x="21474" y="42130"/>
                  </a:cubicBezTo>
                  <a:cubicBezTo>
                    <a:pt x="21420" y="42402"/>
                    <a:pt x="21311" y="42675"/>
                    <a:pt x="21147" y="42947"/>
                  </a:cubicBezTo>
                  <a:cubicBezTo>
                    <a:pt x="20766" y="43329"/>
                    <a:pt x="20493" y="43819"/>
                    <a:pt x="20330" y="44364"/>
                  </a:cubicBezTo>
                  <a:cubicBezTo>
                    <a:pt x="20057" y="45073"/>
                    <a:pt x="19676" y="45727"/>
                    <a:pt x="19185" y="46381"/>
                  </a:cubicBezTo>
                  <a:cubicBezTo>
                    <a:pt x="18640" y="47035"/>
                    <a:pt x="18149" y="47798"/>
                    <a:pt x="17604" y="48507"/>
                  </a:cubicBezTo>
                  <a:cubicBezTo>
                    <a:pt x="17168" y="49161"/>
                    <a:pt x="16514" y="49651"/>
                    <a:pt x="15806" y="49924"/>
                  </a:cubicBezTo>
                  <a:cubicBezTo>
                    <a:pt x="15097" y="50360"/>
                    <a:pt x="14171" y="50087"/>
                    <a:pt x="13844" y="49324"/>
                  </a:cubicBezTo>
                  <a:cubicBezTo>
                    <a:pt x="13571" y="48834"/>
                    <a:pt x="13408" y="48289"/>
                    <a:pt x="13244" y="47744"/>
                  </a:cubicBezTo>
                  <a:cubicBezTo>
                    <a:pt x="12754" y="45890"/>
                    <a:pt x="12045" y="44146"/>
                    <a:pt x="11718" y="42239"/>
                  </a:cubicBezTo>
                  <a:cubicBezTo>
                    <a:pt x="11446" y="40822"/>
                    <a:pt x="9865" y="40713"/>
                    <a:pt x="9048" y="41203"/>
                  </a:cubicBezTo>
                  <a:cubicBezTo>
                    <a:pt x="8721" y="41476"/>
                    <a:pt x="8394" y="41748"/>
                    <a:pt x="8121" y="42130"/>
                  </a:cubicBezTo>
                  <a:cubicBezTo>
                    <a:pt x="7794" y="42675"/>
                    <a:pt x="7195" y="43002"/>
                    <a:pt x="6541" y="42947"/>
                  </a:cubicBezTo>
                  <a:lnTo>
                    <a:pt x="4361" y="42947"/>
                  </a:lnTo>
                  <a:cubicBezTo>
                    <a:pt x="3925" y="42947"/>
                    <a:pt x="3489" y="42729"/>
                    <a:pt x="3271" y="42402"/>
                  </a:cubicBezTo>
                  <a:cubicBezTo>
                    <a:pt x="2835" y="41912"/>
                    <a:pt x="2671" y="41312"/>
                    <a:pt x="2671" y="40713"/>
                  </a:cubicBezTo>
                  <a:cubicBezTo>
                    <a:pt x="2780" y="39568"/>
                    <a:pt x="2944" y="38424"/>
                    <a:pt x="3053" y="37334"/>
                  </a:cubicBezTo>
                  <a:cubicBezTo>
                    <a:pt x="3271" y="36135"/>
                    <a:pt x="3707" y="34990"/>
                    <a:pt x="4306" y="34009"/>
                  </a:cubicBezTo>
                  <a:cubicBezTo>
                    <a:pt x="4797" y="32919"/>
                    <a:pt x="5342" y="31829"/>
                    <a:pt x="5941" y="30794"/>
                  </a:cubicBezTo>
                  <a:cubicBezTo>
                    <a:pt x="6159" y="30358"/>
                    <a:pt x="6486" y="29922"/>
                    <a:pt x="6868" y="29540"/>
                  </a:cubicBezTo>
                  <a:cubicBezTo>
                    <a:pt x="7467" y="28886"/>
                    <a:pt x="8067" y="28232"/>
                    <a:pt x="8721" y="27633"/>
                  </a:cubicBezTo>
                  <a:cubicBezTo>
                    <a:pt x="9538" y="26761"/>
                    <a:pt x="9320" y="25943"/>
                    <a:pt x="8230" y="25616"/>
                  </a:cubicBezTo>
                  <a:cubicBezTo>
                    <a:pt x="6377" y="25071"/>
                    <a:pt x="4633" y="24254"/>
                    <a:pt x="2998" y="23218"/>
                  </a:cubicBezTo>
                  <a:cubicBezTo>
                    <a:pt x="2290" y="22728"/>
                    <a:pt x="1636" y="22183"/>
                    <a:pt x="1145" y="21474"/>
                  </a:cubicBezTo>
                  <a:cubicBezTo>
                    <a:pt x="382" y="20602"/>
                    <a:pt x="1" y="19457"/>
                    <a:pt x="55" y="18313"/>
                  </a:cubicBezTo>
                  <a:cubicBezTo>
                    <a:pt x="110" y="17168"/>
                    <a:pt x="55" y="16078"/>
                    <a:pt x="55" y="14934"/>
                  </a:cubicBezTo>
                  <a:cubicBezTo>
                    <a:pt x="1" y="14334"/>
                    <a:pt x="164" y="13735"/>
                    <a:pt x="491" y="13244"/>
                  </a:cubicBezTo>
                  <a:cubicBezTo>
                    <a:pt x="655" y="13026"/>
                    <a:pt x="764" y="12808"/>
                    <a:pt x="873" y="12590"/>
                  </a:cubicBezTo>
                  <a:cubicBezTo>
                    <a:pt x="1309" y="11119"/>
                    <a:pt x="2344" y="10029"/>
                    <a:pt x="3325" y="8884"/>
                  </a:cubicBezTo>
                  <a:cubicBezTo>
                    <a:pt x="4034" y="8121"/>
                    <a:pt x="4688" y="7358"/>
                    <a:pt x="5396" y="6595"/>
                  </a:cubicBezTo>
                  <a:cubicBezTo>
                    <a:pt x="5614" y="6323"/>
                    <a:pt x="5941" y="6050"/>
                    <a:pt x="6268" y="5832"/>
                  </a:cubicBezTo>
                  <a:cubicBezTo>
                    <a:pt x="7576" y="4688"/>
                    <a:pt x="8993" y="3761"/>
                    <a:pt x="10519" y="2998"/>
                  </a:cubicBezTo>
                  <a:cubicBezTo>
                    <a:pt x="11991" y="2290"/>
                    <a:pt x="13517" y="1581"/>
                    <a:pt x="15043" y="873"/>
                  </a:cubicBezTo>
                  <a:cubicBezTo>
                    <a:pt x="16296" y="273"/>
                    <a:pt x="17713" y="1"/>
                    <a:pt x="19130" y="1"/>
                  </a:cubicBezTo>
                  <a:lnTo>
                    <a:pt x="24635" y="1"/>
                  </a:lnTo>
                  <a:cubicBezTo>
                    <a:pt x="25507" y="55"/>
                    <a:pt x="26325" y="219"/>
                    <a:pt x="27142" y="491"/>
                  </a:cubicBezTo>
                  <a:cubicBezTo>
                    <a:pt x="29213" y="982"/>
                    <a:pt x="31175" y="1854"/>
                    <a:pt x="32974" y="3053"/>
                  </a:cubicBezTo>
                  <a:cubicBezTo>
                    <a:pt x="33355" y="3325"/>
                    <a:pt x="33737" y="3598"/>
                    <a:pt x="34064" y="3925"/>
                  </a:cubicBezTo>
                  <a:cubicBezTo>
                    <a:pt x="34445" y="4306"/>
                    <a:pt x="34609" y="4797"/>
                    <a:pt x="34500" y="5342"/>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7" name="Google Shape;1937;p69"/>
            <p:cNvSpPr/>
            <p:nvPr/>
          </p:nvSpPr>
          <p:spPr>
            <a:xfrm>
              <a:off x="-3870619" y="2232122"/>
              <a:ext cx="238036" cy="410877"/>
            </a:xfrm>
            <a:custGeom>
              <a:avLst/>
              <a:gdLst/>
              <a:ahLst/>
              <a:cxnLst/>
              <a:rect l="l" t="t" r="r" b="b"/>
              <a:pathLst>
                <a:path w="18314" h="31612" extrusionOk="0">
                  <a:moveTo>
                    <a:pt x="11173" y="55"/>
                  </a:moveTo>
                  <a:cubicBezTo>
                    <a:pt x="11882" y="1"/>
                    <a:pt x="12590" y="164"/>
                    <a:pt x="13190" y="491"/>
                  </a:cubicBezTo>
                  <a:cubicBezTo>
                    <a:pt x="13626" y="709"/>
                    <a:pt x="13953" y="1036"/>
                    <a:pt x="14280" y="1418"/>
                  </a:cubicBezTo>
                  <a:cubicBezTo>
                    <a:pt x="14825" y="2072"/>
                    <a:pt x="15315" y="2726"/>
                    <a:pt x="15915" y="3380"/>
                  </a:cubicBezTo>
                  <a:cubicBezTo>
                    <a:pt x="16569" y="3979"/>
                    <a:pt x="16951" y="4851"/>
                    <a:pt x="16951" y="5778"/>
                  </a:cubicBezTo>
                  <a:lnTo>
                    <a:pt x="16951" y="9157"/>
                  </a:lnTo>
                  <a:cubicBezTo>
                    <a:pt x="16787" y="9266"/>
                    <a:pt x="16678" y="9375"/>
                    <a:pt x="16515" y="9538"/>
                  </a:cubicBezTo>
                  <a:cubicBezTo>
                    <a:pt x="15861" y="10083"/>
                    <a:pt x="15915" y="11119"/>
                    <a:pt x="16624" y="11664"/>
                  </a:cubicBezTo>
                  <a:cubicBezTo>
                    <a:pt x="16951" y="11882"/>
                    <a:pt x="17332" y="11991"/>
                    <a:pt x="17605" y="12209"/>
                  </a:cubicBezTo>
                  <a:cubicBezTo>
                    <a:pt x="17932" y="12372"/>
                    <a:pt x="18095" y="12536"/>
                    <a:pt x="18313" y="12754"/>
                  </a:cubicBezTo>
                  <a:cubicBezTo>
                    <a:pt x="18204" y="12972"/>
                    <a:pt x="18041" y="13244"/>
                    <a:pt x="17877" y="13462"/>
                  </a:cubicBezTo>
                  <a:cubicBezTo>
                    <a:pt x="16951" y="14661"/>
                    <a:pt x="15915" y="15806"/>
                    <a:pt x="14934" y="16950"/>
                  </a:cubicBezTo>
                  <a:cubicBezTo>
                    <a:pt x="14770" y="17168"/>
                    <a:pt x="14607" y="17332"/>
                    <a:pt x="14389" y="17495"/>
                  </a:cubicBezTo>
                  <a:cubicBezTo>
                    <a:pt x="13517" y="18313"/>
                    <a:pt x="12590" y="19076"/>
                    <a:pt x="11718" y="19893"/>
                  </a:cubicBezTo>
                  <a:cubicBezTo>
                    <a:pt x="10901" y="20656"/>
                    <a:pt x="10192" y="21528"/>
                    <a:pt x="9593" y="22455"/>
                  </a:cubicBezTo>
                  <a:cubicBezTo>
                    <a:pt x="9211" y="23054"/>
                    <a:pt x="8830" y="23600"/>
                    <a:pt x="8339" y="24090"/>
                  </a:cubicBezTo>
                  <a:cubicBezTo>
                    <a:pt x="8067" y="24417"/>
                    <a:pt x="7794" y="24690"/>
                    <a:pt x="7467" y="25017"/>
                  </a:cubicBezTo>
                  <a:cubicBezTo>
                    <a:pt x="6541" y="26107"/>
                    <a:pt x="5941" y="27415"/>
                    <a:pt x="5778" y="28832"/>
                  </a:cubicBezTo>
                  <a:cubicBezTo>
                    <a:pt x="5669" y="29377"/>
                    <a:pt x="5505" y="29922"/>
                    <a:pt x="5451" y="30467"/>
                  </a:cubicBezTo>
                  <a:cubicBezTo>
                    <a:pt x="5396" y="30957"/>
                    <a:pt x="5015" y="31339"/>
                    <a:pt x="4524" y="31393"/>
                  </a:cubicBezTo>
                  <a:cubicBezTo>
                    <a:pt x="3489" y="31611"/>
                    <a:pt x="2399" y="31611"/>
                    <a:pt x="1309" y="31502"/>
                  </a:cubicBezTo>
                  <a:cubicBezTo>
                    <a:pt x="1309" y="31339"/>
                    <a:pt x="1254" y="31175"/>
                    <a:pt x="1309" y="31121"/>
                  </a:cubicBezTo>
                  <a:cubicBezTo>
                    <a:pt x="1745" y="30521"/>
                    <a:pt x="1581" y="29649"/>
                    <a:pt x="927" y="29213"/>
                  </a:cubicBezTo>
                  <a:cubicBezTo>
                    <a:pt x="927" y="28505"/>
                    <a:pt x="1091" y="27796"/>
                    <a:pt x="1363" y="27197"/>
                  </a:cubicBezTo>
                  <a:cubicBezTo>
                    <a:pt x="1854" y="26216"/>
                    <a:pt x="2290" y="25235"/>
                    <a:pt x="2780" y="24308"/>
                  </a:cubicBezTo>
                  <a:cubicBezTo>
                    <a:pt x="2944" y="23763"/>
                    <a:pt x="3489" y="23381"/>
                    <a:pt x="4088" y="23490"/>
                  </a:cubicBezTo>
                  <a:cubicBezTo>
                    <a:pt x="4797" y="23600"/>
                    <a:pt x="5178" y="23109"/>
                    <a:pt x="5505" y="22618"/>
                  </a:cubicBezTo>
                  <a:cubicBezTo>
                    <a:pt x="6050" y="21855"/>
                    <a:pt x="5505" y="20820"/>
                    <a:pt x="4579" y="20874"/>
                  </a:cubicBezTo>
                  <a:cubicBezTo>
                    <a:pt x="4143" y="20929"/>
                    <a:pt x="3652" y="20983"/>
                    <a:pt x="3216" y="21092"/>
                  </a:cubicBezTo>
                  <a:cubicBezTo>
                    <a:pt x="2344" y="21365"/>
                    <a:pt x="1418" y="21365"/>
                    <a:pt x="546" y="21256"/>
                  </a:cubicBezTo>
                  <a:cubicBezTo>
                    <a:pt x="219" y="21256"/>
                    <a:pt x="1" y="20929"/>
                    <a:pt x="110" y="20656"/>
                  </a:cubicBezTo>
                  <a:cubicBezTo>
                    <a:pt x="219" y="20220"/>
                    <a:pt x="382" y="19839"/>
                    <a:pt x="600" y="19457"/>
                  </a:cubicBezTo>
                  <a:cubicBezTo>
                    <a:pt x="1418" y="18095"/>
                    <a:pt x="2562" y="16950"/>
                    <a:pt x="3925" y="16187"/>
                  </a:cubicBezTo>
                  <a:cubicBezTo>
                    <a:pt x="4252" y="16024"/>
                    <a:pt x="4579" y="15915"/>
                    <a:pt x="4960" y="15860"/>
                  </a:cubicBezTo>
                  <a:cubicBezTo>
                    <a:pt x="5233" y="15860"/>
                    <a:pt x="5560" y="15860"/>
                    <a:pt x="5832" y="15806"/>
                  </a:cubicBezTo>
                  <a:cubicBezTo>
                    <a:pt x="6650" y="15697"/>
                    <a:pt x="7195" y="14988"/>
                    <a:pt x="7086" y="14171"/>
                  </a:cubicBezTo>
                  <a:cubicBezTo>
                    <a:pt x="7031" y="13789"/>
                    <a:pt x="6813" y="13462"/>
                    <a:pt x="6432" y="13299"/>
                  </a:cubicBezTo>
                  <a:cubicBezTo>
                    <a:pt x="6159" y="13190"/>
                    <a:pt x="5832" y="13135"/>
                    <a:pt x="5614" y="12972"/>
                  </a:cubicBezTo>
                  <a:cubicBezTo>
                    <a:pt x="5287" y="12808"/>
                    <a:pt x="5178" y="12372"/>
                    <a:pt x="5396" y="12100"/>
                  </a:cubicBezTo>
                  <a:cubicBezTo>
                    <a:pt x="5723" y="11500"/>
                    <a:pt x="6159" y="10955"/>
                    <a:pt x="6595" y="10410"/>
                  </a:cubicBezTo>
                  <a:cubicBezTo>
                    <a:pt x="7086" y="9920"/>
                    <a:pt x="7740" y="9702"/>
                    <a:pt x="8448" y="9756"/>
                  </a:cubicBezTo>
                  <a:lnTo>
                    <a:pt x="11282" y="9756"/>
                  </a:lnTo>
                  <a:cubicBezTo>
                    <a:pt x="11609" y="9756"/>
                    <a:pt x="11936" y="9702"/>
                    <a:pt x="12263" y="9647"/>
                  </a:cubicBezTo>
                  <a:cubicBezTo>
                    <a:pt x="12808" y="9593"/>
                    <a:pt x="13244" y="9211"/>
                    <a:pt x="13353" y="8721"/>
                  </a:cubicBezTo>
                  <a:cubicBezTo>
                    <a:pt x="13462" y="8230"/>
                    <a:pt x="13299" y="7740"/>
                    <a:pt x="12917" y="7467"/>
                  </a:cubicBezTo>
                  <a:cubicBezTo>
                    <a:pt x="12590" y="7140"/>
                    <a:pt x="12263" y="6759"/>
                    <a:pt x="11936" y="6432"/>
                  </a:cubicBezTo>
                  <a:cubicBezTo>
                    <a:pt x="11173" y="5396"/>
                    <a:pt x="10737" y="4088"/>
                    <a:pt x="10846" y="2835"/>
                  </a:cubicBezTo>
                  <a:cubicBezTo>
                    <a:pt x="10846" y="2072"/>
                    <a:pt x="10901" y="1363"/>
                    <a:pt x="10955" y="655"/>
                  </a:cubicBezTo>
                  <a:cubicBezTo>
                    <a:pt x="11010" y="437"/>
                    <a:pt x="11064" y="219"/>
                    <a:pt x="11173" y="5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8" name="Google Shape;1938;p69"/>
            <p:cNvSpPr/>
            <p:nvPr/>
          </p:nvSpPr>
          <p:spPr>
            <a:xfrm>
              <a:off x="-2859764" y="2662820"/>
              <a:ext cx="96363" cy="195521"/>
            </a:xfrm>
            <a:custGeom>
              <a:avLst/>
              <a:gdLst/>
              <a:ahLst/>
              <a:cxnLst/>
              <a:rect l="l" t="t" r="r" b="b"/>
              <a:pathLst>
                <a:path w="7414" h="15043" extrusionOk="0">
                  <a:moveTo>
                    <a:pt x="1472" y="14824"/>
                  </a:moveTo>
                  <a:cubicBezTo>
                    <a:pt x="1418" y="14552"/>
                    <a:pt x="1363" y="14334"/>
                    <a:pt x="1363" y="14061"/>
                  </a:cubicBezTo>
                  <a:cubicBezTo>
                    <a:pt x="1527" y="11936"/>
                    <a:pt x="927" y="9919"/>
                    <a:pt x="437" y="7848"/>
                  </a:cubicBezTo>
                  <a:cubicBezTo>
                    <a:pt x="328" y="7303"/>
                    <a:pt x="164" y="6704"/>
                    <a:pt x="1" y="6159"/>
                  </a:cubicBezTo>
                  <a:cubicBezTo>
                    <a:pt x="110" y="6050"/>
                    <a:pt x="219" y="5941"/>
                    <a:pt x="328" y="5832"/>
                  </a:cubicBezTo>
                  <a:cubicBezTo>
                    <a:pt x="873" y="5450"/>
                    <a:pt x="1036" y="5178"/>
                    <a:pt x="709" y="4742"/>
                  </a:cubicBezTo>
                  <a:cubicBezTo>
                    <a:pt x="55" y="3979"/>
                    <a:pt x="273" y="3270"/>
                    <a:pt x="600" y="2562"/>
                  </a:cubicBezTo>
                  <a:cubicBezTo>
                    <a:pt x="1363" y="981"/>
                    <a:pt x="3053" y="0"/>
                    <a:pt x="4852" y="55"/>
                  </a:cubicBezTo>
                  <a:cubicBezTo>
                    <a:pt x="5669" y="109"/>
                    <a:pt x="6378" y="600"/>
                    <a:pt x="6705" y="1363"/>
                  </a:cubicBezTo>
                  <a:cubicBezTo>
                    <a:pt x="7195" y="2398"/>
                    <a:pt x="7413" y="3543"/>
                    <a:pt x="7413" y="4742"/>
                  </a:cubicBezTo>
                  <a:lnTo>
                    <a:pt x="7413" y="8284"/>
                  </a:lnTo>
                  <a:cubicBezTo>
                    <a:pt x="7359" y="10083"/>
                    <a:pt x="6650" y="11772"/>
                    <a:pt x="5451" y="13080"/>
                  </a:cubicBezTo>
                  <a:cubicBezTo>
                    <a:pt x="4961" y="13571"/>
                    <a:pt x="4470" y="14061"/>
                    <a:pt x="3871" y="14443"/>
                  </a:cubicBezTo>
                  <a:cubicBezTo>
                    <a:pt x="3162" y="14933"/>
                    <a:pt x="2290" y="15042"/>
                    <a:pt x="1472" y="148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9" name="Google Shape;1939;p69"/>
            <p:cNvSpPr/>
            <p:nvPr/>
          </p:nvSpPr>
          <p:spPr>
            <a:xfrm>
              <a:off x="-3845118" y="3024086"/>
              <a:ext cx="137436" cy="107684"/>
            </a:xfrm>
            <a:custGeom>
              <a:avLst/>
              <a:gdLst/>
              <a:ahLst/>
              <a:cxnLst/>
              <a:rect l="l" t="t" r="r" b="b"/>
              <a:pathLst>
                <a:path w="10574" h="8285" extrusionOk="0">
                  <a:moveTo>
                    <a:pt x="10465" y="8176"/>
                  </a:moveTo>
                  <a:cubicBezTo>
                    <a:pt x="8884" y="8285"/>
                    <a:pt x="7304" y="8230"/>
                    <a:pt x="5723" y="8121"/>
                  </a:cubicBezTo>
                  <a:cubicBezTo>
                    <a:pt x="4470" y="7958"/>
                    <a:pt x="3325" y="7522"/>
                    <a:pt x="2290" y="6868"/>
                  </a:cubicBezTo>
                  <a:cubicBezTo>
                    <a:pt x="1309" y="6268"/>
                    <a:pt x="546" y="5342"/>
                    <a:pt x="219" y="4197"/>
                  </a:cubicBezTo>
                  <a:cubicBezTo>
                    <a:pt x="1" y="3489"/>
                    <a:pt x="55" y="2780"/>
                    <a:pt x="491" y="2126"/>
                  </a:cubicBezTo>
                  <a:cubicBezTo>
                    <a:pt x="546" y="2072"/>
                    <a:pt x="655" y="1963"/>
                    <a:pt x="709" y="1854"/>
                  </a:cubicBezTo>
                  <a:cubicBezTo>
                    <a:pt x="1309" y="600"/>
                    <a:pt x="2399" y="1"/>
                    <a:pt x="4415" y="818"/>
                  </a:cubicBezTo>
                  <a:cubicBezTo>
                    <a:pt x="4797" y="927"/>
                    <a:pt x="5124" y="1145"/>
                    <a:pt x="5451" y="1254"/>
                  </a:cubicBezTo>
                  <a:cubicBezTo>
                    <a:pt x="5832" y="1363"/>
                    <a:pt x="6159" y="1636"/>
                    <a:pt x="6377" y="1963"/>
                  </a:cubicBezTo>
                  <a:cubicBezTo>
                    <a:pt x="6650" y="2453"/>
                    <a:pt x="7086" y="2780"/>
                    <a:pt x="7631" y="2780"/>
                  </a:cubicBezTo>
                  <a:lnTo>
                    <a:pt x="10574" y="7958"/>
                  </a:lnTo>
                  <a:cubicBezTo>
                    <a:pt x="10574" y="7958"/>
                    <a:pt x="10574" y="8012"/>
                    <a:pt x="10465" y="817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0" name="Google Shape;1940;p69"/>
            <p:cNvSpPr/>
            <p:nvPr/>
          </p:nvSpPr>
          <p:spPr>
            <a:xfrm>
              <a:off x="-2956804" y="2544517"/>
              <a:ext cx="9930" cy="8513"/>
            </a:xfrm>
            <a:custGeom>
              <a:avLst/>
              <a:gdLst/>
              <a:ahLst/>
              <a:cxnLst/>
              <a:rect l="l" t="t" r="r" b="b"/>
              <a:pathLst>
                <a:path w="764" h="655" extrusionOk="0">
                  <a:moveTo>
                    <a:pt x="763" y="546"/>
                  </a:moveTo>
                  <a:cubicBezTo>
                    <a:pt x="218" y="655"/>
                    <a:pt x="164" y="600"/>
                    <a:pt x="0" y="1"/>
                  </a:cubicBezTo>
                  <a:lnTo>
                    <a:pt x="0" y="1"/>
                  </a:lnTo>
                  <a:lnTo>
                    <a:pt x="382" y="273"/>
                  </a:lnTo>
                  <a:lnTo>
                    <a:pt x="709" y="600"/>
                  </a:lnTo>
                  <a:close/>
                </a:path>
              </a:pathLst>
            </a:custGeom>
            <a:solidFill>
              <a:srgbClr val="E7A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1" name="Google Shape;1941;p69"/>
            <p:cNvSpPr/>
            <p:nvPr/>
          </p:nvSpPr>
          <p:spPr>
            <a:xfrm>
              <a:off x="-2947601" y="2562233"/>
              <a:ext cx="4978" cy="5680"/>
            </a:xfrm>
            <a:custGeom>
              <a:avLst/>
              <a:gdLst/>
              <a:ahLst/>
              <a:cxnLst/>
              <a:rect l="l" t="t" r="r" b="b"/>
              <a:pathLst>
                <a:path w="383" h="437" extrusionOk="0">
                  <a:moveTo>
                    <a:pt x="1" y="0"/>
                  </a:moveTo>
                  <a:cubicBezTo>
                    <a:pt x="273" y="0"/>
                    <a:pt x="328" y="164"/>
                    <a:pt x="382" y="382"/>
                  </a:cubicBezTo>
                  <a:lnTo>
                    <a:pt x="382" y="382"/>
                  </a:lnTo>
                  <a:cubicBezTo>
                    <a:pt x="110" y="436"/>
                    <a:pt x="110" y="164"/>
                    <a:pt x="55" y="0"/>
                  </a:cubicBezTo>
                  <a:close/>
                </a:path>
              </a:pathLst>
            </a:custGeom>
            <a:solidFill>
              <a:srgbClr val="E7A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2" name="Google Shape;1942;p69"/>
            <p:cNvSpPr/>
            <p:nvPr/>
          </p:nvSpPr>
          <p:spPr>
            <a:xfrm>
              <a:off x="-2949720" y="2551601"/>
              <a:ext cx="2846" cy="10645"/>
            </a:xfrm>
            <a:custGeom>
              <a:avLst/>
              <a:gdLst/>
              <a:ahLst/>
              <a:cxnLst/>
              <a:rect l="l" t="t" r="r" b="b"/>
              <a:pathLst>
                <a:path w="219" h="819" extrusionOk="0">
                  <a:moveTo>
                    <a:pt x="218" y="764"/>
                  </a:moveTo>
                  <a:cubicBezTo>
                    <a:pt x="0" y="546"/>
                    <a:pt x="0" y="219"/>
                    <a:pt x="218" y="1"/>
                  </a:cubicBezTo>
                  <a:lnTo>
                    <a:pt x="218" y="1"/>
                  </a:lnTo>
                  <a:lnTo>
                    <a:pt x="218" y="818"/>
                  </a:lnTo>
                  <a:close/>
                </a:path>
              </a:pathLst>
            </a:custGeom>
            <a:solidFill>
              <a:srgbClr val="E7A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3" name="Google Shape;1943;p69"/>
            <p:cNvSpPr/>
            <p:nvPr/>
          </p:nvSpPr>
          <p:spPr>
            <a:xfrm>
              <a:off x="-2942636" y="2567185"/>
              <a:ext cx="2132" cy="3561"/>
            </a:xfrm>
            <a:custGeom>
              <a:avLst/>
              <a:gdLst/>
              <a:ahLst/>
              <a:cxnLst/>
              <a:rect l="l" t="t" r="r" b="b"/>
              <a:pathLst>
                <a:path w="164" h="274" extrusionOk="0">
                  <a:moveTo>
                    <a:pt x="0" y="1"/>
                  </a:moveTo>
                  <a:cubicBezTo>
                    <a:pt x="55" y="55"/>
                    <a:pt x="109" y="110"/>
                    <a:pt x="164" y="164"/>
                  </a:cubicBezTo>
                  <a:cubicBezTo>
                    <a:pt x="164" y="164"/>
                    <a:pt x="109" y="219"/>
                    <a:pt x="109" y="273"/>
                  </a:cubicBezTo>
                  <a:cubicBezTo>
                    <a:pt x="109" y="164"/>
                    <a:pt x="55" y="55"/>
                    <a:pt x="0" y="1"/>
                  </a:cubicBezTo>
                  <a:close/>
                </a:path>
              </a:pathLst>
            </a:custGeom>
            <a:solidFill>
              <a:srgbClr val="E7A9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4" name="Google Shape;1944;p69"/>
            <p:cNvSpPr/>
            <p:nvPr/>
          </p:nvSpPr>
          <p:spPr>
            <a:xfrm>
              <a:off x="-3097774" y="2846280"/>
              <a:ext cx="223856" cy="224571"/>
            </a:xfrm>
            <a:custGeom>
              <a:avLst/>
              <a:gdLst/>
              <a:ahLst/>
              <a:cxnLst/>
              <a:rect l="l" t="t" r="r" b="b"/>
              <a:pathLst>
                <a:path w="17223" h="17278" extrusionOk="0">
                  <a:moveTo>
                    <a:pt x="13408" y="1799"/>
                  </a:moveTo>
                  <a:cubicBezTo>
                    <a:pt x="10683" y="1"/>
                    <a:pt x="6486" y="273"/>
                    <a:pt x="3870" y="2235"/>
                  </a:cubicBezTo>
                  <a:cubicBezTo>
                    <a:pt x="818" y="4470"/>
                    <a:pt x="1" y="8013"/>
                    <a:pt x="709" y="11664"/>
                  </a:cubicBezTo>
                  <a:cubicBezTo>
                    <a:pt x="1418" y="14934"/>
                    <a:pt x="4361" y="17278"/>
                    <a:pt x="7794" y="17169"/>
                  </a:cubicBezTo>
                  <a:cubicBezTo>
                    <a:pt x="10901" y="16896"/>
                    <a:pt x="13680" y="15261"/>
                    <a:pt x="15479" y="12754"/>
                  </a:cubicBezTo>
                  <a:cubicBezTo>
                    <a:pt x="16133" y="11828"/>
                    <a:pt x="16460" y="10792"/>
                    <a:pt x="16405" y="9702"/>
                  </a:cubicBezTo>
                  <a:cubicBezTo>
                    <a:pt x="17223" y="6705"/>
                    <a:pt x="16024" y="3544"/>
                    <a:pt x="13408" y="179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5" name="Google Shape;1945;p69"/>
            <p:cNvSpPr/>
            <p:nvPr/>
          </p:nvSpPr>
          <p:spPr>
            <a:xfrm>
              <a:off x="-3697778" y="2941214"/>
              <a:ext cx="262822" cy="222439"/>
            </a:xfrm>
            <a:custGeom>
              <a:avLst/>
              <a:gdLst/>
              <a:ahLst/>
              <a:cxnLst/>
              <a:rect l="l" t="t" r="r" b="b"/>
              <a:pathLst>
                <a:path w="20221" h="17114" extrusionOk="0">
                  <a:moveTo>
                    <a:pt x="16188" y="2017"/>
                  </a:moveTo>
                  <a:cubicBezTo>
                    <a:pt x="12754" y="0"/>
                    <a:pt x="8449" y="1635"/>
                    <a:pt x="5233" y="3270"/>
                  </a:cubicBezTo>
                  <a:cubicBezTo>
                    <a:pt x="1036" y="5396"/>
                    <a:pt x="1" y="10846"/>
                    <a:pt x="4089" y="13680"/>
                  </a:cubicBezTo>
                  <a:cubicBezTo>
                    <a:pt x="4525" y="13952"/>
                    <a:pt x="4961" y="14225"/>
                    <a:pt x="5397" y="14388"/>
                  </a:cubicBezTo>
                  <a:cubicBezTo>
                    <a:pt x="5669" y="14661"/>
                    <a:pt x="5996" y="14933"/>
                    <a:pt x="6323" y="15151"/>
                  </a:cubicBezTo>
                  <a:cubicBezTo>
                    <a:pt x="9484" y="17113"/>
                    <a:pt x="13899" y="16350"/>
                    <a:pt x="16569" y="14061"/>
                  </a:cubicBezTo>
                  <a:cubicBezTo>
                    <a:pt x="20003" y="11118"/>
                    <a:pt x="20221" y="4415"/>
                    <a:pt x="16188" y="201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6" name="Google Shape;1946;p69"/>
            <p:cNvSpPr/>
            <p:nvPr/>
          </p:nvSpPr>
          <p:spPr>
            <a:xfrm>
              <a:off x="-4240385" y="2200252"/>
              <a:ext cx="1507437" cy="1129158"/>
            </a:xfrm>
            <a:custGeom>
              <a:avLst/>
              <a:gdLst/>
              <a:ahLst/>
              <a:cxnLst/>
              <a:rect l="l" t="t" r="r" b="b"/>
              <a:pathLst>
                <a:path w="115979" h="86875" extrusionOk="0">
                  <a:moveTo>
                    <a:pt x="0" y="23381"/>
                  </a:moveTo>
                  <a:cubicBezTo>
                    <a:pt x="0" y="24198"/>
                    <a:pt x="164" y="24961"/>
                    <a:pt x="545" y="25670"/>
                  </a:cubicBezTo>
                  <a:cubicBezTo>
                    <a:pt x="1526" y="27632"/>
                    <a:pt x="3161" y="29267"/>
                    <a:pt x="5123" y="30248"/>
                  </a:cubicBezTo>
                  <a:lnTo>
                    <a:pt x="7140" y="31284"/>
                  </a:lnTo>
                  <a:lnTo>
                    <a:pt x="7903" y="31665"/>
                  </a:lnTo>
                  <a:lnTo>
                    <a:pt x="7521" y="32156"/>
                  </a:lnTo>
                  <a:cubicBezTo>
                    <a:pt x="7358" y="32374"/>
                    <a:pt x="7249" y="32537"/>
                    <a:pt x="7085" y="32701"/>
                  </a:cubicBezTo>
                  <a:cubicBezTo>
                    <a:pt x="6758" y="33082"/>
                    <a:pt x="6486" y="33518"/>
                    <a:pt x="6213" y="33954"/>
                  </a:cubicBezTo>
                  <a:cubicBezTo>
                    <a:pt x="5505" y="35153"/>
                    <a:pt x="4905" y="36407"/>
                    <a:pt x="4306" y="37715"/>
                  </a:cubicBezTo>
                  <a:cubicBezTo>
                    <a:pt x="4197" y="37933"/>
                    <a:pt x="4088" y="38151"/>
                    <a:pt x="3979" y="38369"/>
                  </a:cubicBezTo>
                  <a:cubicBezTo>
                    <a:pt x="3543" y="39186"/>
                    <a:pt x="3216" y="40113"/>
                    <a:pt x="3052" y="41094"/>
                  </a:cubicBezTo>
                  <a:cubicBezTo>
                    <a:pt x="3052" y="41639"/>
                    <a:pt x="2943" y="42238"/>
                    <a:pt x="2834" y="42838"/>
                  </a:cubicBezTo>
                  <a:cubicBezTo>
                    <a:pt x="2780" y="43219"/>
                    <a:pt x="2725" y="43601"/>
                    <a:pt x="2671" y="43982"/>
                  </a:cubicBezTo>
                  <a:cubicBezTo>
                    <a:pt x="2616" y="44418"/>
                    <a:pt x="2616" y="44854"/>
                    <a:pt x="2616" y="45290"/>
                  </a:cubicBezTo>
                  <a:cubicBezTo>
                    <a:pt x="2616" y="46762"/>
                    <a:pt x="3325" y="48179"/>
                    <a:pt x="4469" y="49105"/>
                  </a:cubicBezTo>
                  <a:cubicBezTo>
                    <a:pt x="4960" y="49541"/>
                    <a:pt x="5614" y="49759"/>
                    <a:pt x="6268" y="49759"/>
                  </a:cubicBezTo>
                  <a:lnTo>
                    <a:pt x="9102" y="49759"/>
                  </a:lnTo>
                  <a:cubicBezTo>
                    <a:pt x="10083" y="49759"/>
                    <a:pt x="11064" y="49378"/>
                    <a:pt x="11827" y="48724"/>
                  </a:cubicBezTo>
                  <a:cubicBezTo>
                    <a:pt x="11881" y="48669"/>
                    <a:pt x="11936" y="48669"/>
                    <a:pt x="11990" y="48615"/>
                  </a:cubicBezTo>
                  <a:lnTo>
                    <a:pt x="12317" y="49705"/>
                  </a:lnTo>
                  <a:cubicBezTo>
                    <a:pt x="12644" y="50795"/>
                    <a:pt x="12917" y="51830"/>
                    <a:pt x="13244" y="52866"/>
                  </a:cubicBezTo>
                  <a:cubicBezTo>
                    <a:pt x="13462" y="53575"/>
                    <a:pt x="13734" y="54283"/>
                    <a:pt x="14116" y="54937"/>
                  </a:cubicBezTo>
                  <a:cubicBezTo>
                    <a:pt x="14770" y="56191"/>
                    <a:pt x="16023" y="56954"/>
                    <a:pt x="17440" y="56954"/>
                  </a:cubicBezTo>
                  <a:cubicBezTo>
                    <a:pt x="18094" y="56954"/>
                    <a:pt x="18748" y="56845"/>
                    <a:pt x="19348" y="56572"/>
                  </a:cubicBezTo>
                  <a:cubicBezTo>
                    <a:pt x="20656" y="55918"/>
                    <a:pt x="21746" y="54883"/>
                    <a:pt x="22509" y="53629"/>
                  </a:cubicBezTo>
                  <a:cubicBezTo>
                    <a:pt x="22727" y="53302"/>
                    <a:pt x="23000" y="52975"/>
                    <a:pt x="23218" y="52594"/>
                  </a:cubicBezTo>
                  <a:cubicBezTo>
                    <a:pt x="23981" y="51667"/>
                    <a:pt x="24580" y="50631"/>
                    <a:pt x="25016" y="49541"/>
                  </a:cubicBezTo>
                  <a:cubicBezTo>
                    <a:pt x="25016" y="49487"/>
                    <a:pt x="25071" y="49432"/>
                    <a:pt x="25125" y="49378"/>
                  </a:cubicBezTo>
                  <a:cubicBezTo>
                    <a:pt x="25234" y="49269"/>
                    <a:pt x="25289" y="49160"/>
                    <a:pt x="25343" y="49105"/>
                  </a:cubicBezTo>
                  <a:cubicBezTo>
                    <a:pt x="25452" y="48942"/>
                    <a:pt x="25507" y="48778"/>
                    <a:pt x="25616" y="48615"/>
                  </a:cubicBezTo>
                  <a:cubicBezTo>
                    <a:pt x="25888" y="48179"/>
                    <a:pt x="26106" y="47688"/>
                    <a:pt x="26215" y="47143"/>
                  </a:cubicBezTo>
                  <a:cubicBezTo>
                    <a:pt x="26270" y="46598"/>
                    <a:pt x="26379" y="46108"/>
                    <a:pt x="26542" y="45563"/>
                  </a:cubicBezTo>
                  <a:cubicBezTo>
                    <a:pt x="26706" y="44963"/>
                    <a:pt x="26760" y="44309"/>
                    <a:pt x="26706" y="43710"/>
                  </a:cubicBezTo>
                  <a:cubicBezTo>
                    <a:pt x="26706" y="43492"/>
                    <a:pt x="26706" y="43274"/>
                    <a:pt x="26706" y="43056"/>
                  </a:cubicBezTo>
                  <a:cubicBezTo>
                    <a:pt x="26924" y="42347"/>
                    <a:pt x="27142" y="41693"/>
                    <a:pt x="27360" y="41039"/>
                  </a:cubicBezTo>
                  <a:lnTo>
                    <a:pt x="27959" y="39404"/>
                  </a:lnTo>
                  <a:cubicBezTo>
                    <a:pt x="28068" y="39023"/>
                    <a:pt x="28123" y="38641"/>
                    <a:pt x="28177" y="38260"/>
                  </a:cubicBezTo>
                  <a:cubicBezTo>
                    <a:pt x="28286" y="37606"/>
                    <a:pt x="28504" y="36952"/>
                    <a:pt x="28777" y="36352"/>
                  </a:cubicBezTo>
                  <a:lnTo>
                    <a:pt x="29431" y="36352"/>
                  </a:lnTo>
                  <a:cubicBezTo>
                    <a:pt x="29921" y="36352"/>
                    <a:pt x="30412" y="36352"/>
                    <a:pt x="30902" y="36407"/>
                  </a:cubicBezTo>
                  <a:lnTo>
                    <a:pt x="31120" y="36407"/>
                  </a:lnTo>
                  <a:cubicBezTo>
                    <a:pt x="31393" y="36407"/>
                    <a:pt x="31665" y="36407"/>
                    <a:pt x="31883" y="36352"/>
                  </a:cubicBezTo>
                  <a:cubicBezTo>
                    <a:pt x="32101" y="36298"/>
                    <a:pt x="32374" y="36298"/>
                    <a:pt x="32592" y="36243"/>
                  </a:cubicBezTo>
                  <a:cubicBezTo>
                    <a:pt x="32701" y="36243"/>
                    <a:pt x="32864" y="36298"/>
                    <a:pt x="32973" y="36298"/>
                  </a:cubicBezTo>
                  <a:lnTo>
                    <a:pt x="32973" y="36298"/>
                  </a:lnTo>
                  <a:cubicBezTo>
                    <a:pt x="33028" y="36407"/>
                    <a:pt x="33028" y="36461"/>
                    <a:pt x="32973" y="36516"/>
                  </a:cubicBezTo>
                  <a:cubicBezTo>
                    <a:pt x="32973" y="36843"/>
                    <a:pt x="32919" y="37170"/>
                    <a:pt x="32864" y="37551"/>
                  </a:cubicBezTo>
                  <a:cubicBezTo>
                    <a:pt x="32755" y="38096"/>
                    <a:pt x="32701" y="38641"/>
                    <a:pt x="32646" y="39186"/>
                  </a:cubicBezTo>
                  <a:lnTo>
                    <a:pt x="32537" y="39895"/>
                  </a:lnTo>
                  <a:cubicBezTo>
                    <a:pt x="32428" y="40712"/>
                    <a:pt x="32374" y="41530"/>
                    <a:pt x="32319" y="42402"/>
                  </a:cubicBezTo>
                  <a:cubicBezTo>
                    <a:pt x="32265" y="45617"/>
                    <a:pt x="32265" y="48833"/>
                    <a:pt x="32265" y="51994"/>
                  </a:cubicBezTo>
                  <a:lnTo>
                    <a:pt x="32265" y="52539"/>
                  </a:lnTo>
                  <a:cubicBezTo>
                    <a:pt x="32265" y="53139"/>
                    <a:pt x="32265" y="53793"/>
                    <a:pt x="32374" y="54447"/>
                  </a:cubicBezTo>
                  <a:cubicBezTo>
                    <a:pt x="32483" y="55046"/>
                    <a:pt x="32592" y="55646"/>
                    <a:pt x="32701" y="56191"/>
                  </a:cubicBezTo>
                  <a:cubicBezTo>
                    <a:pt x="32919" y="57826"/>
                    <a:pt x="33300" y="59406"/>
                    <a:pt x="33736" y="61041"/>
                  </a:cubicBezTo>
                  <a:cubicBezTo>
                    <a:pt x="33736" y="61150"/>
                    <a:pt x="33791" y="61314"/>
                    <a:pt x="33791" y="61477"/>
                  </a:cubicBezTo>
                  <a:lnTo>
                    <a:pt x="33791" y="61532"/>
                  </a:lnTo>
                  <a:lnTo>
                    <a:pt x="33246" y="61532"/>
                  </a:lnTo>
                  <a:lnTo>
                    <a:pt x="32919" y="61532"/>
                  </a:lnTo>
                  <a:cubicBezTo>
                    <a:pt x="31665" y="61532"/>
                    <a:pt x="30466" y="62077"/>
                    <a:pt x="29703" y="63112"/>
                  </a:cubicBezTo>
                  <a:cubicBezTo>
                    <a:pt x="29540" y="63330"/>
                    <a:pt x="29431" y="63494"/>
                    <a:pt x="29322" y="63657"/>
                  </a:cubicBezTo>
                  <a:cubicBezTo>
                    <a:pt x="29158" y="63875"/>
                    <a:pt x="29104" y="64039"/>
                    <a:pt x="28940" y="64148"/>
                  </a:cubicBezTo>
                  <a:cubicBezTo>
                    <a:pt x="28232" y="65183"/>
                    <a:pt x="28014" y="66437"/>
                    <a:pt x="28286" y="67636"/>
                  </a:cubicBezTo>
                  <a:cubicBezTo>
                    <a:pt x="28395" y="68780"/>
                    <a:pt x="28940" y="69870"/>
                    <a:pt x="29812" y="70688"/>
                  </a:cubicBezTo>
                  <a:cubicBezTo>
                    <a:pt x="29976" y="70851"/>
                    <a:pt x="30139" y="71015"/>
                    <a:pt x="30303" y="71178"/>
                  </a:cubicBezTo>
                  <a:cubicBezTo>
                    <a:pt x="30630" y="71614"/>
                    <a:pt x="31066" y="71996"/>
                    <a:pt x="31556" y="72214"/>
                  </a:cubicBezTo>
                  <a:lnTo>
                    <a:pt x="31829" y="72377"/>
                  </a:lnTo>
                  <a:cubicBezTo>
                    <a:pt x="32701" y="72759"/>
                    <a:pt x="33627" y="73140"/>
                    <a:pt x="34554" y="73467"/>
                  </a:cubicBezTo>
                  <a:cubicBezTo>
                    <a:pt x="35480" y="73740"/>
                    <a:pt x="36461" y="73903"/>
                    <a:pt x="37497" y="73849"/>
                  </a:cubicBezTo>
                  <a:lnTo>
                    <a:pt x="42511" y="73849"/>
                  </a:lnTo>
                  <a:lnTo>
                    <a:pt x="42783" y="74176"/>
                  </a:lnTo>
                  <a:cubicBezTo>
                    <a:pt x="43056" y="74394"/>
                    <a:pt x="43219" y="74612"/>
                    <a:pt x="43437" y="74830"/>
                  </a:cubicBezTo>
                  <a:cubicBezTo>
                    <a:pt x="44637" y="76247"/>
                    <a:pt x="45999" y="77500"/>
                    <a:pt x="47525" y="78591"/>
                  </a:cubicBezTo>
                  <a:cubicBezTo>
                    <a:pt x="49542" y="80062"/>
                    <a:pt x="51613" y="81370"/>
                    <a:pt x="53847" y="82515"/>
                  </a:cubicBezTo>
                  <a:cubicBezTo>
                    <a:pt x="55537" y="83441"/>
                    <a:pt x="57281" y="84259"/>
                    <a:pt x="59134" y="84858"/>
                  </a:cubicBezTo>
                  <a:cubicBezTo>
                    <a:pt x="60387" y="85240"/>
                    <a:pt x="61695" y="85567"/>
                    <a:pt x="62949" y="85839"/>
                  </a:cubicBezTo>
                  <a:cubicBezTo>
                    <a:pt x="64420" y="86112"/>
                    <a:pt x="65892" y="86275"/>
                    <a:pt x="67364" y="86439"/>
                  </a:cubicBezTo>
                  <a:cubicBezTo>
                    <a:pt x="69816" y="86711"/>
                    <a:pt x="72323" y="86875"/>
                    <a:pt x="74830" y="86820"/>
                  </a:cubicBezTo>
                  <a:cubicBezTo>
                    <a:pt x="76847" y="86766"/>
                    <a:pt x="78809" y="86493"/>
                    <a:pt x="80771" y="86166"/>
                  </a:cubicBezTo>
                  <a:cubicBezTo>
                    <a:pt x="83441" y="85676"/>
                    <a:pt x="86057" y="84749"/>
                    <a:pt x="88456" y="83496"/>
                  </a:cubicBezTo>
                  <a:cubicBezTo>
                    <a:pt x="90854" y="82406"/>
                    <a:pt x="93143" y="81043"/>
                    <a:pt x="95214" y="79408"/>
                  </a:cubicBezTo>
                  <a:cubicBezTo>
                    <a:pt x="95541" y="79136"/>
                    <a:pt x="95868" y="78863"/>
                    <a:pt x="96195" y="78645"/>
                  </a:cubicBezTo>
                  <a:cubicBezTo>
                    <a:pt x="97285" y="77773"/>
                    <a:pt x="98320" y="76901"/>
                    <a:pt x="99301" y="75920"/>
                  </a:cubicBezTo>
                  <a:cubicBezTo>
                    <a:pt x="101045" y="74067"/>
                    <a:pt x="102680" y="72105"/>
                    <a:pt x="104097" y="69979"/>
                  </a:cubicBezTo>
                  <a:cubicBezTo>
                    <a:pt x="104642" y="69162"/>
                    <a:pt x="105078" y="68235"/>
                    <a:pt x="105296" y="67254"/>
                  </a:cubicBezTo>
                  <a:lnTo>
                    <a:pt x="105405" y="66764"/>
                  </a:lnTo>
                  <a:cubicBezTo>
                    <a:pt x="105787" y="64911"/>
                    <a:pt x="106223" y="63003"/>
                    <a:pt x="106768" y="61150"/>
                  </a:cubicBezTo>
                  <a:cubicBezTo>
                    <a:pt x="107640" y="58698"/>
                    <a:pt x="107967" y="56082"/>
                    <a:pt x="107858" y="53520"/>
                  </a:cubicBezTo>
                  <a:cubicBezTo>
                    <a:pt x="107858" y="53466"/>
                    <a:pt x="107858" y="53466"/>
                    <a:pt x="107858" y="53411"/>
                  </a:cubicBezTo>
                  <a:lnTo>
                    <a:pt x="107912" y="52866"/>
                  </a:lnTo>
                  <a:lnTo>
                    <a:pt x="107967" y="52866"/>
                  </a:lnTo>
                  <a:cubicBezTo>
                    <a:pt x="108076" y="52866"/>
                    <a:pt x="108130" y="52866"/>
                    <a:pt x="108185" y="52866"/>
                  </a:cubicBezTo>
                  <a:cubicBezTo>
                    <a:pt x="108348" y="52866"/>
                    <a:pt x="108566" y="52866"/>
                    <a:pt x="108730" y="52866"/>
                  </a:cubicBezTo>
                  <a:cubicBezTo>
                    <a:pt x="110093" y="52812"/>
                    <a:pt x="111346" y="52267"/>
                    <a:pt x="112327" y="51340"/>
                  </a:cubicBezTo>
                  <a:lnTo>
                    <a:pt x="112709" y="50958"/>
                  </a:lnTo>
                  <a:lnTo>
                    <a:pt x="112981" y="50740"/>
                  </a:lnTo>
                  <a:cubicBezTo>
                    <a:pt x="114235" y="49541"/>
                    <a:pt x="115161" y="48015"/>
                    <a:pt x="115706" y="46326"/>
                  </a:cubicBezTo>
                  <a:cubicBezTo>
                    <a:pt x="115870" y="45781"/>
                    <a:pt x="115979" y="45236"/>
                    <a:pt x="115979" y="44636"/>
                  </a:cubicBezTo>
                  <a:lnTo>
                    <a:pt x="115979" y="41748"/>
                  </a:lnTo>
                  <a:lnTo>
                    <a:pt x="115979" y="39731"/>
                  </a:lnTo>
                  <a:cubicBezTo>
                    <a:pt x="115924" y="38314"/>
                    <a:pt x="115543" y="36897"/>
                    <a:pt x="114834" y="35589"/>
                  </a:cubicBezTo>
                  <a:cubicBezTo>
                    <a:pt x="114671" y="35208"/>
                    <a:pt x="114398" y="34826"/>
                    <a:pt x="114017" y="34554"/>
                  </a:cubicBezTo>
                  <a:cubicBezTo>
                    <a:pt x="113145" y="33791"/>
                    <a:pt x="112000" y="33355"/>
                    <a:pt x="110856" y="33409"/>
                  </a:cubicBezTo>
                  <a:cubicBezTo>
                    <a:pt x="110256" y="33409"/>
                    <a:pt x="109656" y="33464"/>
                    <a:pt x="109111" y="33627"/>
                  </a:cubicBezTo>
                  <a:cubicBezTo>
                    <a:pt x="107476" y="34118"/>
                    <a:pt x="106114" y="35208"/>
                    <a:pt x="105242" y="36679"/>
                  </a:cubicBezTo>
                  <a:cubicBezTo>
                    <a:pt x="105133" y="36843"/>
                    <a:pt x="105024" y="37061"/>
                    <a:pt x="104860" y="37279"/>
                  </a:cubicBezTo>
                  <a:lnTo>
                    <a:pt x="104860" y="37279"/>
                  </a:lnTo>
                  <a:cubicBezTo>
                    <a:pt x="104479" y="36461"/>
                    <a:pt x="104206" y="35589"/>
                    <a:pt x="104097" y="34663"/>
                  </a:cubicBezTo>
                  <a:cubicBezTo>
                    <a:pt x="103934" y="32374"/>
                    <a:pt x="103389" y="30139"/>
                    <a:pt x="102462" y="28068"/>
                  </a:cubicBezTo>
                  <a:cubicBezTo>
                    <a:pt x="100991" y="25016"/>
                    <a:pt x="99138" y="22236"/>
                    <a:pt x="96849" y="19784"/>
                  </a:cubicBezTo>
                  <a:cubicBezTo>
                    <a:pt x="94832" y="17440"/>
                    <a:pt x="92380" y="15533"/>
                    <a:pt x="89709" y="14061"/>
                  </a:cubicBezTo>
                  <a:cubicBezTo>
                    <a:pt x="87093" y="12535"/>
                    <a:pt x="84368" y="11282"/>
                    <a:pt x="81534" y="10246"/>
                  </a:cubicBezTo>
                  <a:cubicBezTo>
                    <a:pt x="80117" y="9647"/>
                    <a:pt x="78591" y="9211"/>
                    <a:pt x="77119" y="8884"/>
                  </a:cubicBezTo>
                  <a:cubicBezTo>
                    <a:pt x="74449" y="8284"/>
                    <a:pt x="71778" y="7903"/>
                    <a:pt x="69053" y="7848"/>
                  </a:cubicBezTo>
                  <a:lnTo>
                    <a:pt x="67636" y="7848"/>
                  </a:lnTo>
                  <a:lnTo>
                    <a:pt x="65510" y="7848"/>
                  </a:lnTo>
                  <a:cubicBezTo>
                    <a:pt x="64257" y="7848"/>
                    <a:pt x="63058" y="7903"/>
                    <a:pt x="61859" y="8012"/>
                  </a:cubicBezTo>
                  <a:cubicBezTo>
                    <a:pt x="59842" y="8284"/>
                    <a:pt x="57771" y="8666"/>
                    <a:pt x="55755" y="8993"/>
                  </a:cubicBezTo>
                  <a:cubicBezTo>
                    <a:pt x="53847" y="9429"/>
                    <a:pt x="51940" y="10028"/>
                    <a:pt x="50141" y="10900"/>
                  </a:cubicBezTo>
                  <a:cubicBezTo>
                    <a:pt x="49160" y="11173"/>
                    <a:pt x="48397" y="11936"/>
                    <a:pt x="48070" y="12862"/>
                  </a:cubicBezTo>
                  <a:lnTo>
                    <a:pt x="48016" y="12862"/>
                  </a:lnTo>
                  <a:cubicBezTo>
                    <a:pt x="47907" y="12862"/>
                    <a:pt x="47798" y="12808"/>
                    <a:pt x="47689" y="12753"/>
                  </a:cubicBezTo>
                  <a:cubicBezTo>
                    <a:pt x="47634" y="12699"/>
                    <a:pt x="47580" y="12590"/>
                    <a:pt x="47580" y="12481"/>
                  </a:cubicBezTo>
                  <a:lnTo>
                    <a:pt x="47580" y="11391"/>
                  </a:lnTo>
                  <a:lnTo>
                    <a:pt x="47580" y="10137"/>
                  </a:lnTo>
                  <a:lnTo>
                    <a:pt x="47580" y="8284"/>
                  </a:lnTo>
                  <a:cubicBezTo>
                    <a:pt x="47580" y="6758"/>
                    <a:pt x="46980" y="5287"/>
                    <a:pt x="45890" y="4197"/>
                  </a:cubicBezTo>
                  <a:cubicBezTo>
                    <a:pt x="45454" y="3652"/>
                    <a:pt x="44964" y="3107"/>
                    <a:pt x="44528" y="2507"/>
                  </a:cubicBezTo>
                  <a:cubicBezTo>
                    <a:pt x="43928" y="1526"/>
                    <a:pt x="42947" y="818"/>
                    <a:pt x="41802" y="545"/>
                  </a:cubicBezTo>
                  <a:cubicBezTo>
                    <a:pt x="41584" y="491"/>
                    <a:pt x="41366" y="382"/>
                    <a:pt x="41148" y="327"/>
                  </a:cubicBezTo>
                  <a:cubicBezTo>
                    <a:pt x="40930" y="273"/>
                    <a:pt x="40712" y="218"/>
                    <a:pt x="40440" y="164"/>
                  </a:cubicBezTo>
                  <a:cubicBezTo>
                    <a:pt x="40222" y="55"/>
                    <a:pt x="40004" y="0"/>
                    <a:pt x="39786" y="0"/>
                  </a:cubicBezTo>
                  <a:cubicBezTo>
                    <a:pt x="38641" y="0"/>
                    <a:pt x="37606" y="709"/>
                    <a:pt x="37224" y="1744"/>
                  </a:cubicBezTo>
                  <a:cubicBezTo>
                    <a:pt x="37115" y="2126"/>
                    <a:pt x="37006" y="2562"/>
                    <a:pt x="36952" y="2943"/>
                  </a:cubicBezTo>
                  <a:cubicBezTo>
                    <a:pt x="36952" y="3434"/>
                    <a:pt x="36952" y="3924"/>
                    <a:pt x="36952" y="4415"/>
                  </a:cubicBezTo>
                  <a:lnTo>
                    <a:pt x="36952" y="5123"/>
                  </a:lnTo>
                  <a:lnTo>
                    <a:pt x="36952" y="5614"/>
                  </a:lnTo>
                  <a:lnTo>
                    <a:pt x="36952" y="5668"/>
                  </a:lnTo>
                  <a:lnTo>
                    <a:pt x="36897" y="5668"/>
                  </a:lnTo>
                  <a:cubicBezTo>
                    <a:pt x="36679" y="5559"/>
                    <a:pt x="36516" y="5450"/>
                    <a:pt x="36352" y="5341"/>
                  </a:cubicBezTo>
                  <a:cubicBezTo>
                    <a:pt x="34227" y="3924"/>
                    <a:pt x="31829" y="2943"/>
                    <a:pt x="29322" y="2398"/>
                  </a:cubicBezTo>
                  <a:cubicBezTo>
                    <a:pt x="28668" y="2180"/>
                    <a:pt x="27959" y="2126"/>
                    <a:pt x="27305" y="2071"/>
                  </a:cubicBezTo>
                  <a:lnTo>
                    <a:pt x="24253" y="2071"/>
                  </a:lnTo>
                  <a:lnTo>
                    <a:pt x="21255" y="2071"/>
                  </a:lnTo>
                  <a:cubicBezTo>
                    <a:pt x="19729" y="2071"/>
                    <a:pt x="18203" y="2344"/>
                    <a:pt x="16786" y="2943"/>
                  </a:cubicBezTo>
                  <a:cubicBezTo>
                    <a:pt x="14770" y="3761"/>
                    <a:pt x="12753" y="4687"/>
                    <a:pt x="10846" y="5777"/>
                  </a:cubicBezTo>
                  <a:cubicBezTo>
                    <a:pt x="8611" y="6922"/>
                    <a:pt x="6595" y="8557"/>
                    <a:pt x="4960" y="10573"/>
                  </a:cubicBezTo>
                  <a:cubicBezTo>
                    <a:pt x="4796" y="10791"/>
                    <a:pt x="4633" y="10955"/>
                    <a:pt x="4415" y="11173"/>
                  </a:cubicBezTo>
                  <a:lnTo>
                    <a:pt x="4197" y="11391"/>
                  </a:lnTo>
                  <a:cubicBezTo>
                    <a:pt x="2943" y="12753"/>
                    <a:pt x="1690" y="14116"/>
                    <a:pt x="1036" y="15969"/>
                  </a:cubicBezTo>
                  <a:cubicBezTo>
                    <a:pt x="981" y="16187"/>
                    <a:pt x="872" y="16405"/>
                    <a:pt x="709" y="16568"/>
                  </a:cubicBezTo>
                  <a:cubicBezTo>
                    <a:pt x="654" y="16732"/>
                    <a:pt x="600" y="16841"/>
                    <a:pt x="491" y="16950"/>
                  </a:cubicBezTo>
                  <a:cubicBezTo>
                    <a:pt x="164" y="17549"/>
                    <a:pt x="0" y="18203"/>
                    <a:pt x="0" y="18912"/>
                  </a:cubicBezTo>
                  <a:lnTo>
                    <a:pt x="0" y="22291"/>
                  </a:lnTo>
                  <a:close/>
                  <a:moveTo>
                    <a:pt x="106495" y="41748"/>
                  </a:moveTo>
                  <a:cubicBezTo>
                    <a:pt x="106550" y="41693"/>
                    <a:pt x="106604" y="41639"/>
                    <a:pt x="106659" y="41639"/>
                  </a:cubicBezTo>
                  <a:cubicBezTo>
                    <a:pt x="106986" y="41475"/>
                    <a:pt x="107204" y="41148"/>
                    <a:pt x="107313" y="40821"/>
                  </a:cubicBezTo>
                  <a:cubicBezTo>
                    <a:pt x="107313" y="40603"/>
                    <a:pt x="107258" y="40385"/>
                    <a:pt x="107095" y="40222"/>
                  </a:cubicBezTo>
                  <a:cubicBezTo>
                    <a:pt x="106550" y="39568"/>
                    <a:pt x="106713" y="38968"/>
                    <a:pt x="107040" y="38260"/>
                  </a:cubicBezTo>
                  <a:cubicBezTo>
                    <a:pt x="107749" y="36843"/>
                    <a:pt x="109166" y="35916"/>
                    <a:pt x="110747" y="35862"/>
                  </a:cubicBezTo>
                  <a:cubicBezTo>
                    <a:pt x="110856" y="35807"/>
                    <a:pt x="110965" y="35807"/>
                    <a:pt x="111074" y="35862"/>
                  </a:cubicBezTo>
                  <a:cubicBezTo>
                    <a:pt x="111782" y="35862"/>
                    <a:pt x="112491" y="36352"/>
                    <a:pt x="112763" y="37006"/>
                  </a:cubicBezTo>
                  <a:cubicBezTo>
                    <a:pt x="113254" y="38042"/>
                    <a:pt x="113472" y="39186"/>
                    <a:pt x="113472" y="40276"/>
                  </a:cubicBezTo>
                  <a:lnTo>
                    <a:pt x="113472" y="40549"/>
                  </a:lnTo>
                  <a:lnTo>
                    <a:pt x="113472" y="43873"/>
                  </a:lnTo>
                  <a:cubicBezTo>
                    <a:pt x="113417" y="45617"/>
                    <a:pt x="112763" y="47252"/>
                    <a:pt x="111564" y="48506"/>
                  </a:cubicBezTo>
                  <a:cubicBezTo>
                    <a:pt x="111074" y="48942"/>
                    <a:pt x="110583" y="49378"/>
                    <a:pt x="110038" y="49759"/>
                  </a:cubicBezTo>
                  <a:cubicBezTo>
                    <a:pt x="109602" y="50141"/>
                    <a:pt x="109057" y="50304"/>
                    <a:pt x="108457" y="50304"/>
                  </a:cubicBezTo>
                  <a:lnTo>
                    <a:pt x="108457" y="50304"/>
                  </a:lnTo>
                  <a:cubicBezTo>
                    <a:pt x="108294" y="50304"/>
                    <a:pt x="108076" y="50304"/>
                    <a:pt x="107912" y="50250"/>
                  </a:cubicBezTo>
                  <a:lnTo>
                    <a:pt x="107912" y="50141"/>
                  </a:lnTo>
                  <a:cubicBezTo>
                    <a:pt x="107858" y="49977"/>
                    <a:pt x="107858" y="49814"/>
                    <a:pt x="107858" y="49650"/>
                  </a:cubicBezTo>
                  <a:cubicBezTo>
                    <a:pt x="107912" y="47852"/>
                    <a:pt x="107640" y="45999"/>
                    <a:pt x="107149" y="44255"/>
                  </a:cubicBezTo>
                  <a:cubicBezTo>
                    <a:pt x="107040" y="43982"/>
                    <a:pt x="106986" y="43710"/>
                    <a:pt x="106931" y="43437"/>
                  </a:cubicBezTo>
                  <a:cubicBezTo>
                    <a:pt x="106877" y="43110"/>
                    <a:pt x="106713" y="42620"/>
                    <a:pt x="106659" y="42238"/>
                  </a:cubicBezTo>
                  <a:lnTo>
                    <a:pt x="106495" y="41802"/>
                  </a:lnTo>
                  <a:close/>
                  <a:moveTo>
                    <a:pt x="40767" y="71396"/>
                  </a:moveTo>
                  <a:lnTo>
                    <a:pt x="39731" y="71396"/>
                  </a:lnTo>
                  <a:lnTo>
                    <a:pt x="38587" y="71396"/>
                  </a:lnTo>
                  <a:cubicBezTo>
                    <a:pt x="37769" y="71396"/>
                    <a:pt x="36952" y="71342"/>
                    <a:pt x="36189" y="71287"/>
                  </a:cubicBezTo>
                  <a:cubicBezTo>
                    <a:pt x="34990" y="71124"/>
                    <a:pt x="33791" y="70688"/>
                    <a:pt x="32755" y="70034"/>
                  </a:cubicBezTo>
                  <a:cubicBezTo>
                    <a:pt x="31829" y="69489"/>
                    <a:pt x="31120" y="68562"/>
                    <a:pt x="30793" y="67527"/>
                  </a:cubicBezTo>
                  <a:cubicBezTo>
                    <a:pt x="30575" y="66873"/>
                    <a:pt x="30630" y="66164"/>
                    <a:pt x="31011" y="65619"/>
                  </a:cubicBezTo>
                  <a:lnTo>
                    <a:pt x="31066" y="65510"/>
                  </a:lnTo>
                  <a:cubicBezTo>
                    <a:pt x="31175" y="65456"/>
                    <a:pt x="31229" y="65347"/>
                    <a:pt x="31284" y="65238"/>
                  </a:cubicBezTo>
                  <a:cubicBezTo>
                    <a:pt x="31556" y="64475"/>
                    <a:pt x="32319" y="63984"/>
                    <a:pt x="33137" y="63984"/>
                  </a:cubicBezTo>
                  <a:cubicBezTo>
                    <a:pt x="33682" y="63984"/>
                    <a:pt x="34227" y="64093"/>
                    <a:pt x="34717" y="64311"/>
                  </a:cubicBezTo>
                  <a:cubicBezTo>
                    <a:pt x="34881" y="64366"/>
                    <a:pt x="35044" y="64475"/>
                    <a:pt x="35153" y="64529"/>
                  </a:cubicBezTo>
                  <a:cubicBezTo>
                    <a:pt x="35371" y="64638"/>
                    <a:pt x="35589" y="64747"/>
                    <a:pt x="35807" y="64802"/>
                  </a:cubicBezTo>
                  <a:cubicBezTo>
                    <a:pt x="36134" y="64911"/>
                    <a:pt x="36407" y="65074"/>
                    <a:pt x="36570" y="65401"/>
                  </a:cubicBezTo>
                  <a:cubicBezTo>
                    <a:pt x="36843" y="65892"/>
                    <a:pt x="37333" y="66219"/>
                    <a:pt x="37878" y="66328"/>
                  </a:cubicBezTo>
                  <a:lnTo>
                    <a:pt x="37987" y="66491"/>
                  </a:lnTo>
                  <a:cubicBezTo>
                    <a:pt x="38968" y="68126"/>
                    <a:pt x="39840" y="69761"/>
                    <a:pt x="40712" y="71287"/>
                  </a:cubicBezTo>
                  <a:close/>
                  <a:moveTo>
                    <a:pt x="103225" y="40549"/>
                  </a:moveTo>
                  <a:lnTo>
                    <a:pt x="103225" y="40549"/>
                  </a:lnTo>
                  <a:cubicBezTo>
                    <a:pt x="103334" y="40658"/>
                    <a:pt x="103389" y="40767"/>
                    <a:pt x="103443" y="40930"/>
                  </a:cubicBezTo>
                  <a:lnTo>
                    <a:pt x="103716" y="42020"/>
                  </a:lnTo>
                  <a:cubicBezTo>
                    <a:pt x="104152" y="43710"/>
                    <a:pt x="104588" y="45454"/>
                    <a:pt x="104969" y="47143"/>
                  </a:cubicBezTo>
                  <a:cubicBezTo>
                    <a:pt x="105187" y="48342"/>
                    <a:pt x="105242" y="49541"/>
                    <a:pt x="105024" y="50740"/>
                  </a:cubicBezTo>
                  <a:cubicBezTo>
                    <a:pt x="105024" y="50740"/>
                    <a:pt x="105024" y="50795"/>
                    <a:pt x="105024" y="50849"/>
                  </a:cubicBezTo>
                  <a:cubicBezTo>
                    <a:pt x="104969" y="50958"/>
                    <a:pt x="104969" y="51067"/>
                    <a:pt x="105024" y="51176"/>
                  </a:cubicBezTo>
                  <a:cubicBezTo>
                    <a:pt x="105187" y="51994"/>
                    <a:pt x="105242" y="52812"/>
                    <a:pt x="105133" y="53629"/>
                  </a:cubicBezTo>
                  <a:cubicBezTo>
                    <a:pt x="105133" y="54011"/>
                    <a:pt x="105133" y="54447"/>
                    <a:pt x="105133" y="54828"/>
                  </a:cubicBezTo>
                  <a:cubicBezTo>
                    <a:pt x="105187" y="56136"/>
                    <a:pt x="105133" y="57444"/>
                    <a:pt x="105078" y="58534"/>
                  </a:cubicBezTo>
                  <a:cubicBezTo>
                    <a:pt x="105078" y="58970"/>
                    <a:pt x="105024" y="59461"/>
                    <a:pt x="104860" y="59897"/>
                  </a:cubicBezTo>
                  <a:cubicBezTo>
                    <a:pt x="104370" y="61586"/>
                    <a:pt x="103879" y="63221"/>
                    <a:pt x="103334" y="64911"/>
                  </a:cubicBezTo>
                  <a:cubicBezTo>
                    <a:pt x="102844" y="66764"/>
                    <a:pt x="101972" y="68453"/>
                    <a:pt x="100773" y="69925"/>
                  </a:cubicBezTo>
                  <a:cubicBezTo>
                    <a:pt x="100282" y="70470"/>
                    <a:pt x="99846" y="71015"/>
                    <a:pt x="99410" y="71560"/>
                  </a:cubicBezTo>
                  <a:cubicBezTo>
                    <a:pt x="98865" y="72323"/>
                    <a:pt x="98266" y="72977"/>
                    <a:pt x="97666" y="73685"/>
                  </a:cubicBezTo>
                  <a:cubicBezTo>
                    <a:pt x="96467" y="74830"/>
                    <a:pt x="95268" y="75865"/>
                    <a:pt x="94015" y="76901"/>
                  </a:cubicBezTo>
                  <a:lnTo>
                    <a:pt x="93633" y="77228"/>
                  </a:lnTo>
                  <a:cubicBezTo>
                    <a:pt x="91344" y="79081"/>
                    <a:pt x="88783" y="80498"/>
                    <a:pt x="86057" y="81534"/>
                  </a:cubicBezTo>
                  <a:lnTo>
                    <a:pt x="85785" y="81588"/>
                  </a:lnTo>
                  <a:cubicBezTo>
                    <a:pt x="84095" y="82351"/>
                    <a:pt x="82297" y="82951"/>
                    <a:pt x="80498" y="83387"/>
                  </a:cubicBezTo>
                  <a:cubicBezTo>
                    <a:pt x="78645" y="83823"/>
                    <a:pt x="76792" y="84041"/>
                    <a:pt x="74939" y="84095"/>
                  </a:cubicBezTo>
                  <a:lnTo>
                    <a:pt x="73904" y="84095"/>
                  </a:lnTo>
                  <a:cubicBezTo>
                    <a:pt x="70579" y="84041"/>
                    <a:pt x="67255" y="83768"/>
                    <a:pt x="63930" y="83223"/>
                  </a:cubicBezTo>
                  <a:cubicBezTo>
                    <a:pt x="61586" y="82896"/>
                    <a:pt x="59297" y="82242"/>
                    <a:pt x="57117" y="81207"/>
                  </a:cubicBezTo>
                  <a:cubicBezTo>
                    <a:pt x="54283" y="79899"/>
                    <a:pt x="51613" y="78318"/>
                    <a:pt x="49051" y="76519"/>
                  </a:cubicBezTo>
                  <a:cubicBezTo>
                    <a:pt x="47580" y="75484"/>
                    <a:pt x="46272" y="74230"/>
                    <a:pt x="45127" y="72813"/>
                  </a:cubicBezTo>
                  <a:cubicBezTo>
                    <a:pt x="45073" y="72759"/>
                    <a:pt x="45018" y="72704"/>
                    <a:pt x="44964" y="72704"/>
                  </a:cubicBezTo>
                  <a:cubicBezTo>
                    <a:pt x="44964" y="72704"/>
                    <a:pt x="44964" y="72650"/>
                    <a:pt x="44909" y="72650"/>
                  </a:cubicBezTo>
                  <a:cubicBezTo>
                    <a:pt x="44909" y="71723"/>
                    <a:pt x="44364" y="71287"/>
                    <a:pt x="43710" y="70906"/>
                  </a:cubicBezTo>
                  <a:cubicBezTo>
                    <a:pt x="43601" y="70851"/>
                    <a:pt x="43492" y="70742"/>
                    <a:pt x="43437" y="70579"/>
                  </a:cubicBezTo>
                  <a:lnTo>
                    <a:pt x="43383" y="70524"/>
                  </a:lnTo>
                  <a:cubicBezTo>
                    <a:pt x="43056" y="69979"/>
                    <a:pt x="42729" y="69434"/>
                    <a:pt x="42402" y="68889"/>
                  </a:cubicBezTo>
                  <a:cubicBezTo>
                    <a:pt x="41584" y="67690"/>
                    <a:pt x="40876" y="66437"/>
                    <a:pt x="40222" y="65129"/>
                  </a:cubicBezTo>
                  <a:cubicBezTo>
                    <a:pt x="40058" y="64747"/>
                    <a:pt x="39895" y="64366"/>
                    <a:pt x="39677" y="63984"/>
                  </a:cubicBezTo>
                  <a:cubicBezTo>
                    <a:pt x="39241" y="63112"/>
                    <a:pt x="38859" y="62240"/>
                    <a:pt x="38532" y="61259"/>
                  </a:cubicBezTo>
                  <a:cubicBezTo>
                    <a:pt x="38478" y="60932"/>
                    <a:pt x="38369" y="60605"/>
                    <a:pt x="38260" y="60278"/>
                  </a:cubicBezTo>
                  <a:cubicBezTo>
                    <a:pt x="38096" y="59733"/>
                    <a:pt x="37878" y="59188"/>
                    <a:pt x="37769" y="58589"/>
                  </a:cubicBezTo>
                  <a:cubicBezTo>
                    <a:pt x="37660" y="58044"/>
                    <a:pt x="37551" y="57499"/>
                    <a:pt x="37497" y="56954"/>
                  </a:cubicBezTo>
                  <a:cubicBezTo>
                    <a:pt x="37497" y="56681"/>
                    <a:pt x="37442" y="56463"/>
                    <a:pt x="37388" y="56245"/>
                  </a:cubicBezTo>
                  <a:cubicBezTo>
                    <a:pt x="45345" y="53357"/>
                    <a:pt x="51177" y="49814"/>
                    <a:pt x="55755" y="45181"/>
                  </a:cubicBezTo>
                  <a:cubicBezTo>
                    <a:pt x="56463" y="45508"/>
                    <a:pt x="57281" y="45672"/>
                    <a:pt x="58098" y="45672"/>
                  </a:cubicBezTo>
                  <a:cubicBezTo>
                    <a:pt x="59188" y="45617"/>
                    <a:pt x="60278" y="45399"/>
                    <a:pt x="61259" y="44963"/>
                  </a:cubicBezTo>
                  <a:cubicBezTo>
                    <a:pt x="62894" y="44364"/>
                    <a:pt x="64529" y="43601"/>
                    <a:pt x="66110" y="42783"/>
                  </a:cubicBezTo>
                  <a:lnTo>
                    <a:pt x="66819" y="42402"/>
                  </a:lnTo>
                  <a:cubicBezTo>
                    <a:pt x="68072" y="41748"/>
                    <a:pt x="69271" y="40876"/>
                    <a:pt x="70252" y="39840"/>
                  </a:cubicBezTo>
                  <a:cubicBezTo>
                    <a:pt x="70961" y="39186"/>
                    <a:pt x="71669" y="38423"/>
                    <a:pt x="72378" y="37660"/>
                  </a:cubicBezTo>
                  <a:lnTo>
                    <a:pt x="73304" y="36788"/>
                  </a:lnTo>
                  <a:cubicBezTo>
                    <a:pt x="73577" y="36952"/>
                    <a:pt x="73904" y="37170"/>
                    <a:pt x="74122" y="37388"/>
                  </a:cubicBezTo>
                  <a:lnTo>
                    <a:pt x="74340" y="37551"/>
                  </a:lnTo>
                  <a:cubicBezTo>
                    <a:pt x="75375" y="38369"/>
                    <a:pt x="76520" y="39186"/>
                    <a:pt x="77719" y="39895"/>
                  </a:cubicBezTo>
                  <a:cubicBezTo>
                    <a:pt x="79354" y="40767"/>
                    <a:pt x="81098" y="41421"/>
                    <a:pt x="82951" y="41748"/>
                  </a:cubicBezTo>
                  <a:cubicBezTo>
                    <a:pt x="85730" y="42347"/>
                    <a:pt x="88619" y="42620"/>
                    <a:pt x="91508" y="42620"/>
                  </a:cubicBezTo>
                  <a:cubicBezTo>
                    <a:pt x="92543" y="42620"/>
                    <a:pt x="93633" y="42565"/>
                    <a:pt x="94832" y="42511"/>
                  </a:cubicBezTo>
                  <a:cubicBezTo>
                    <a:pt x="96358" y="42402"/>
                    <a:pt x="97830" y="42129"/>
                    <a:pt x="99301" y="41693"/>
                  </a:cubicBezTo>
                  <a:cubicBezTo>
                    <a:pt x="100228" y="41421"/>
                    <a:pt x="101209" y="41148"/>
                    <a:pt x="102135" y="40876"/>
                  </a:cubicBezTo>
                  <a:close/>
                  <a:moveTo>
                    <a:pt x="47144" y="18639"/>
                  </a:moveTo>
                  <a:cubicBezTo>
                    <a:pt x="47634" y="17985"/>
                    <a:pt x="48179" y="17386"/>
                    <a:pt x="48779" y="16841"/>
                  </a:cubicBezTo>
                  <a:cubicBezTo>
                    <a:pt x="49542" y="16187"/>
                    <a:pt x="49923" y="15206"/>
                    <a:pt x="49760" y="14225"/>
                  </a:cubicBezTo>
                  <a:cubicBezTo>
                    <a:pt x="49705" y="14116"/>
                    <a:pt x="49705" y="14007"/>
                    <a:pt x="49651" y="13898"/>
                  </a:cubicBezTo>
                  <a:lnTo>
                    <a:pt x="49651" y="13789"/>
                  </a:lnTo>
                  <a:cubicBezTo>
                    <a:pt x="49869" y="13407"/>
                    <a:pt x="50250" y="13135"/>
                    <a:pt x="50686" y="12971"/>
                  </a:cubicBezTo>
                  <a:cubicBezTo>
                    <a:pt x="52430" y="12208"/>
                    <a:pt x="54229" y="11609"/>
                    <a:pt x="56136" y="11282"/>
                  </a:cubicBezTo>
                  <a:cubicBezTo>
                    <a:pt x="58044" y="10955"/>
                    <a:pt x="59788" y="10628"/>
                    <a:pt x="61423" y="10410"/>
                  </a:cubicBezTo>
                  <a:cubicBezTo>
                    <a:pt x="62240" y="10301"/>
                    <a:pt x="63058" y="10246"/>
                    <a:pt x="63875" y="10246"/>
                  </a:cubicBezTo>
                  <a:lnTo>
                    <a:pt x="64039" y="10246"/>
                  </a:lnTo>
                  <a:cubicBezTo>
                    <a:pt x="66492" y="10246"/>
                    <a:pt x="68835" y="10301"/>
                    <a:pt x="71233" y="10464"/>
                  </a:cubicBezTo>
                  <a:cubicBezTo>
                    <a:pt x="72214" y="10519"/>
                    <a:pt x="73195" y="10737"/>
                    <a:pt x="74176" y="10900"/>
                  </a:cubicBezTo>
                  <a:lnTo>
                    <a:pt x="75648" y="11118"/>
                  </a:lnTo>
                  <a:cubicBezTo>
                    <a:pt x="78972" y="11609"/>
                    <a:pt x="82024" y="13026"/>
                    <a:pt x="84749" y="14225"/>
                  </a:cubicBezTo>
                  <a:cubicBezTo>
                    <a:pt x="86439" y="15042"/>
                    <a:pt x="88129" y="15969"/>
                    <a:pt x="89709" y="16950"/>
                  </a:cubicBezTo>
                  <a:lnTo>
                    <a:pt x="90254" y="17277"/>
                  </a:lnTo>
                  <a:cubicBezTo>
                    <a:pt x="91617" y="18149"/>
                    <a:pt x="92870" y="19184"/>
                    <a:pt x="94015" y="20383"/>
                  </a:cubicBezTo>
                  <a:lnTo>
                    <a:pt x="94069" y="20492"/>
                  </a:lnTo>
                  <a:cubicBezTo>
                    <a:pt x="95159" y="21582"/>
                    <a:pt x="96195" y="22836"/>
                    <a:pt x="97067" y="24089"/>
                  </a:cubicBezTo>
                  <a:cubicBezTo>
                    <a:pt x="97394" y="24525"/>
                    <a:pt x="97775" y="25016"/>
                    <a:pt x="98102" y="25452"/>
                  </a:cubicBezTo>
                  <a:cubicBezTo>
                    <a:pt x="98157" y="25561"/>
                    <a:pt x="98211" y="25670"/>
                    <a:pt x="98266" y="25779"/>
                  </a:cubicBezTo>
                  <a:cubicBezTo>
                    <a:pt x="98157" y="25615"/>
                    <a:pt x="97993" y="25506"/>
                    <a:pt x="97830" y="25397"/>
                  </a:cubicBezTo>
                  <a:cubicBezTo>
                    <a:pt x="97721" y="25288"/>
                    <a:pt x="97503" y="25234"/>
                    <a:pt x="97339" y="25234"/>
                  </a:cubicBezTo>
                  <a:cubicBezTo>
                    <a:pt x="96958" y="25234"/>
                    <a:pt x="96576" y="25506"/>
                    <a:pt x="96522" y="25888"/>
                  </a:cubicBezTo>
                  <a:cubicBezTo>
                    <a:pt x="96358" y="26488"/>
                    <a:pt x="96467" y="27142"/>
                    <a:pt x="96794" y="27687"/>
                  </a:cubicBezTo>
                  <a:cubicBezTo>
                    <a:pt x="97176" y="28286"/>
                    <a:pt x="97503" y="28940"/>
                    <a:pt x="97830" y="29540"/>
                  </a:cubicBezTo>
                  <a:cubicBezTo>
                    <a:pt x="98266" y="30466"/>
                    <a:pt x="98811" y="31393"/>
                    <a:pt x="99410" y="32210"/>
                  </a:cubicBezTo>
                  <a:cubicBezTo>
                    <a:pt x="100228" y="33355"/>
                    <a:pt x="100882" y="34608"/>
                    <a:pt x="101372" y="35862"/>
                  </a:cubicBezTo>
                  <a:cubicBezTo>
                    <a:pt x="101590" y="36407"/>
                    <a:pt x="101754" y="37006"/>
                    <a:pt x="101917" y="37551"/>
                  </a:cubicBezTo>
                  <a:cubicBezTo>
                    <a:pt x="101972" y="37769"/>
                    <a:pt x="102026" y="37987"/>
                    <a:pt x="102081" y="38205"/>
                  </a:cubicBezTo>
                  <a:cubicBezTo>
                    <a:pt x="101481" y="38805"/>
                    <a:pt x="100664" y="39132"/>
                    <a:pt x="99792" y="39132"/>
                  </a:cubicBezTo>
                  <a:cubicBezTo>
                    <a:pt x="99029" y="39132"/>
                    <a:pt x="98211" y="39241"/>
                    <a:pt x="97448" y="39459"/>
                  </a:cubicBezTo>
                  <a:cubicBezTo>
                    <a:pt x="96794" y="39677"/>
                    <a:pt x="96086" y="39786"/>
                    <a:pt x="95377" y="39895"/>
                  </a:cubicBezTo>
                  <a:cubicBezTo>
                    <a:pt x="93906" y="40004"/>
                    <a:pt x="92434" y="40058"/>
                    <a:pt x="91072" y="40058"/>
                  </a:cubicBezTo>
                  <a:cubicBezTo>
                    <a:pt x="88347" y="40113"/>
                    <a:pt x="85676" y="39840"/>
                    <a:pt x="83060" y="39295"/>
                  </a:cubicBezTo>
                  <a:cubicBezTo>
                    <a:pt x="81098" y="38914"/>
                    <a:pt x="79245" y="38151"/>
                    <a:pt x="77610" y="37061"/>
                  </a:cubicBezTo>
                  <a:cubicBezTo>
                    <a:pt x="76901" y="36570"/>
                    <a:pt x="76193" y="36080"/>
                    <a:pt x="75484" y="35589"/>
                  </a:cubicBezTo>
                  <a:lnTo>
                    <a:pt x="74721" y="34990"/>
                  </a:lnTo>
                  <a:lnTo>
                    <a:pt x="75866" y="32374"/>
                  </a:lnTo>
                  <a:cubicBezTo>
                    <a:pt x="76193" y="31665"/>
                    <a:pt x="76247" y="30848"/>
                    <a:pt x="76138" y="30030"/>
                  </a:cubicBezTo>
                  <a:cubicBezTo>
                    <a:pt x="76084" y="29376"/>
                    <a:pt x="75702" y="28831"/>
                    <a:pt x="75103" y="28613"/>
                  </a:cubicBezTo>
                  <a:cubicBezTo>
                    <a:pt x="74994" y="28504"/>
                    <a:pt x="74885" y="28504"/>
                    <a:pt x="74776" y="28504"/>
                  </a:cubicBezTo>
                  <a:cubicBezTo>
                    <a:pt x="74503" y="28504"/>
                    <a:pt x="74285" y="28668"/>
                    <a:pt x="74176" y="28886"/>
                  </a:cubicBezTo>
                  <a:cubicBezTo>
                    <a:pt x="74122" y="29104"/>
                    <a:pt x="74067" y="29376"/>
                    <a:pt x="74013" y="29594"/>
                  </a:cubicBezTo>
                  <a:cubicBezTo>
                    <a:pt x="73849" y="31447"/>
                    <a:pt x="73032" y="33191"/>
                    <a:pt x="71778" y="34499"/>
                  </a:cubicBezTo>
                  <a:cubicBezTo>
                    <a:pt x="70743" y="35698"/>
                    <a:pt x="69653" y="36843"/>
                    <a:pt x="68508" y="37878"/>
                  </a:cubicBezTo>
                  <a:lnTo>
                    <a:pt x="68127" y="38260"/>
                  </a:lnTo>
                  <a:cubicBezTo>
                    <a:pt x="66982" y="39350"/>
                    <a:pt x="65674" y="40222"/>
                    <a:pt x="64257" y="40821"/>
                  </a:cubicBezTo>
                  <a:cubicBezTo>
                    <a:pt x="63058" y="41366"/>
                    <a:pt x="61859" y="41911"/>
                    <a:pt x="60660" y="42402"/>
                  </a:cubicBezTo>
                  <a:cubicBezTo>
                    <a:pt x="59788" y="42783"/>
                    <a:pt x="58861" y="43001"/>
                    <a:pt x="57935" y="43056"/>
                  </a:cubicBezTo>
                  <a:cubicBezTo>
                    <a:pt x="57935" y="42947"/>
                    <a:pt x="58044" y="42892"/>
                    <a:pt x="58098" y="42783"/>
                  </a:cubicBezTo>
                  <a:lnTo>
                    <a:pt x="58207" y="42674"/>
                  </a:lnTo>
                  <a:cubicBezTo>
                    <a:pt x="60060" y="40385"/>
                    <a:pt x="61641" y="37933"/>
                    <a:pt x="63003" y="35317"/>
                  </a:cubicBezTo>
                  <a:cubicBezTo>
                    <a:pt x="63276" y="34772"/>
                    <a:pt x="63494" y="34227"/>
                    <a:pt x="63657" y="33627"/>
                  </a:cubicBezTo>
                  <a:cubicBezTo>
                    <a:pt x="63712" y="33300"/>
                    <a:pt x="63766" y="32919"/>
                    <a:pt x="63875" y="32646"/>
                  </a:cubicBezTo>
                  <a:cubicBezTo>
                    <a:pt x="63930" y="32210"/>
                    <a:pt x="63984" y="31774"/>
                    <a:pt x="64148" y="31393"/>
                  </a:cubicBezTo>
                  <a:cubicBezTo>
                    <a:pt x="64366" y="30575"/>
                    <a:pt x="64420" y="29703"/>
                    <a:pt x="64311" y="28886"/>
                  </a:cubicBezTo>
                  <a:cubicBezTo>
                    <a:pt x="64311" y="28613"/>
                    <a:pt x="64311" y="28395"/>
                    <a:pt x="64257" y="28123"/>
                  </a:cubicBezTo>
                  <a:cubicBezTo>
                    <a:pt x="64257" y="28014"/>
                    <a:pt x="64257" y="27959"/>
                    <a:pt x="64257" y="27850"/>
                  </a:cubicBezTo>
                  <a:cubicBezTo>
                    <a:pt x="64148" y="27469"/>
                    <a:pt x="63821" y="27142"/>
                    <a:pt x="63439" y="27087"/>
                  </a:cubicBezTo>
                  <a:lnTo>
                    <a:pt x="63385" y="27087"/>
                  </a:lnTo>
                  <a:cubicBezTo>
                    <a:pt x="62949" y="27142"/>
                    <a:pt x="62567" y="27469"/>
                    <a:pt x="62567" y="27959"/>
                  </a:cubicBezTo>
                  <a:cubicBezTo>
                    <a:pt x="62513" y="28068"/>
                    <a:pt x="62513" y="28232"/>
                    <a:pt x="62513" y="28341"/>
                  </a:cubicBezTo>
                  <a:cubicBezTo>
                    <a:pt x="62458" y="29649"/>
                    <a:pt x="62186" y="30902"/>
                    <a:pt x="61750" y="32101"/>
                  </a:cubicBezTo>
                  <a:cubicBezTo>
                    <a:pt x="61641" y="32483"/>
                    <a:pt x="61532" y="32810"/>
                    <a:pt x="61477" y="33191"/>
                  </a:cubicBezTo>
                  <a:cubicBezTo>
                    <a:pt x="61259" y="33682"/>
                    <a:pt x="60987" y="34172"/>
                    <a:pt x="60660" y="34663"/>
                  </a:cubicBezTo>
                  <a:cubicBezTo>
                    <a:pt x="59188" y="36788"/>
                    <a:pt x="57989" y="38532"/>
                    <a:pt x="56681" y="40331"/>
                  </a:cubicBezTo>
                  <a:cubicBezTo>
                    <a:pt x="56191" y="40985"/>
                    <a:pt x="55591" y="41639"/>
                    <a:pt x="54992" y="42184"/>
                  </a:cubicBezTo>
                  <a:cubicBezTo>
                    <a:pt x="54610" y="42565"/>
                    <a:pt x="54229" y="42947"/>
                    <a:pt x="53847" y="43274"/>
                  </a:cubicBezTo>
                  <a:cubicBezTo>
                    <a:pt x="52757" y="44418"/>
                    <a:pt x="51558" y="45399"/>
                    <a:pt x="50359" y="46380"/>
                  </a:cubicBezTo>
                  <a:cubicBezTo>
                    <a:pt x="47362" y="48669"/>
                    <a:pt x="44092" y="50522"/>
                    <a:pt x="40658" y="51994"/>
                  </a:cubicBezTo>
                  <a:cubicBezTo>
                    <a:pt x="40222" y="52158"/>
                    <a:pt x="39786" y="52376"/>
                    <a:pt x="39295" y="52539"/>
                  </a:cubicBezTo>
                  <a:cubicBezTo>
                    <a:pt x="38859" y="52757"/>
                    <a:pt x="38478" y="52921"/>
                    <a:pt x="38042" y="53084"/>
                  </a:cubicBezTo>
                  <a:cubicBezTo>
                    <a:pt x="37878" y="53139"/>
                    <a:pt x="37715" y="53193"/>
                    <a:pt x="37497" y="53193"/>
                  </a:cubicBezTo>
                  <a:lnTo>
                    <a:pt x="37388" y="53193"/>
                  </a:lnTo>
                  <a:cubicBezTo>
                    <a:pt x="37388" y="53193"/>
                    <a:pt x="37388" y="53193"/>
                    <a:pt x="37388" y="53193"/>
                  </a:cubicBezTo>
                  <a:cubicBezTo>
                    <a:pt x="37388" y="53030"/>
                    <a:pt x="37333" y="52921"/>
                    <a:pt x="37333" y="52757"/>
                  </a:cubicBezTo>
                  <a:lnTo>
                    <a:pt x="37333" y="51394"/>
                  </a:lnTo>
                  <a:lnTo>
                    <a:pt x="37333" y="49214"/>
                  </a:lnTo>
                  <a:cubicBezTo>
                    <a:pt x="37388" y="48179"/>
                    <a:pt x="37660" y="47143"/>
                    <a:pt x="38151" y="46217"/>
                  </a:cubicBezTo>
                  <a:cubicBezTo>
                    <a:pt x="38314" y="46053"/>
                    <a:pt x="38423" y="45890"/>
                    <a:pt x="38587" y="45726"/>
                  </a:cubicBezTo>
                  <a:lnTo>
                    <a:pt x="38805" y="45563"/>
                  </a:lnTo>
                  <a:cubicBezTo>
                    <a:pt x="39459" y="44963"/>
                    <a:pt x="38968" y="43928"/>
                    <a:pt x="38151" y="43982"/>
                  </a:cubicBezTo>
                  <a:cubicBezTo>
                    <a:pt x="38042" y="43982"/>
                    <a:pt x="37987" y="43982"/>
                    <a:pt x="37933" y="43982"/>
                  </a:cubicBezTo>
                  <a:cubicBezTo>
                    <a:pt x="37442" y="44091"/>
                    <a:pt x="37061" y="44364"/>
                    <a:pt x="36788" y="44800"/>
                  </a:cubicBezTo>
                  <a:cubicBezTo>
                    <a:pt x="35916" y="45890"/>
                    <a:pt x="35371" y="47252"/>
                    <a:pt x="35153" y="48615"/>
                  </a:cubicBezTo>
                  <a:cubicBezTo>
                    <a:pt x="35099" y="49051"/>
                    <a:pt x="35099" y="49487"/>
                    <a:pt x="35044" y="49923"/>
                  </a:cubicBezTo>
                  <a:cubicBezTo>
                    <a:pt x="35044" y="50250"/>
                    <a:pt x="35044" y="50631"/>
                    <a:pt x="34990" y="50904"/>
                  </a:cubicBezTo>
                  <a:cubicBezTo>
                    <a:pt x="34990" y="51176"/>
                    <a:pt x="34935" y="51394"/>
                    <a:pt x="34881" y="51612"/>
                  </a:cubicBezTo>
                  <a:lnTo>
                    <a:pt x="34881" y="51667"/>
                  </a:lnTo>
                  <a:cubicBezTo>
                    <a:pt x="34881" y="51667"/>
                    <a:pt x="34881" y="51612"/>
                    <a:pt x="34881" y="51612"/>
                  </a:cubicBezTo>
                  <a:lnTo>
                    <a:pt x="34881" y="49868"/>
                  </a:lnTo>
                  <a:cubicBezTo>
                    <a:pt x="34881" y="47797"/>
                    <a:pt x="34881" y="45726"/>
                    <a:pt x="34935" y="43655"/>
                  </a:cubicBezTo>
                  <a:cubicBezTo>
                    <a:pt x="34935" y="42892"/>
                    <a:pt x="34990" y="42129"/>
                    <a:pt x="35044" y="41421"/>
                  </a:cubicBezTo>
                  <a:lnTo>
                    <a:pt x="35044" y="41203"/>
                  </a:lnTo>
                  <a:cubicBezTo>
                    <a:pt x="35153" y="39186"/>
                    <a:pt x="35371" y="37170"/>
                    <a:pt x="35807" y="35153"/>
                  </a:cubicBezTo>
                  <a:cubicBezTo>
                    <a:pt x="35862" y="34826"/>
                    <a:pt x="35971" y="34554"/>
                    <a:pt x="36134" y="34281"/>
                  </a:cubicBezTo>
                  <a:cubicBezTo>
                    <a:pt x="36952" y="33028"/>
                    <a:pt x="37551" y="31720"/>
                    <a:pt x="38042" y="30303"/>
                  </a:cubicBezTo>
                  <a:cubicBezTo>
                    <a:pt x="38314" y="29431"/>
                    <a:pt x="38696" y="28559"/>
                    <a:pt x="39186" y="27741"/>
                  </a:cubicBezTo>
                  <a:cubicBezTo>
                    <a:pt x="39513" y="27142"/>
                    <a:pt x="39895" y="26542"/>
                    <a:pt x="40276" y="25942"/>
                  </a:cubicBezTo>
                  <a:lnTo>
                    <a:pt x="40549" y="25506"/>
                  </a:lnTo>
                  <a:cubicBezTo>
                    <a:pt x="40712" y="25288"/>
                    <a:pt x="40876" y="25125"/>
                    <a:pt x="41039" y="24907"/>
                  </a:cubicBezTo>
                  <a:cubicBezTo>
                    <a:pt x="42020" y="23817"/>
                    <a:pt x="43110" y="22836"/>
                    <a:pt x="44310" y="21855"/>
                  </a:cubicBezTo>
                  <a:cubicBezTo>
                    <a:pt x="45073" y="21255"/>
                    <a:pt x="45727" y="20492"/>
                    <a:pt x="46326" y="19675"/>
                  </a:cubicBezTo>
                  <a:lnTo>
                    <a:pt x="46817" y="19075"/>
                  </a:lnTo>
                  <a:close/>
                  <a:moveTo>
                    <a:pt x="36897" y="12372"/>
                  </a:moveTo>
                  <a:lnTo>
                    <a:pt x="39786" y="12372"/>
                  </a:lnTo>
                  <a:cubicBezTo>
                    <a:pt x="40113" y="12372"/>
                    <a:pt x="40440" y="12317"/>
                    <a:pt x="40767" y="12263"/>
                  </a:cubicBezTo>
                  <a:cubicBezTo>
                    <a:pt x="41366" y="12154"/>
                    <a:pt x="41857" y="11718"/>
                    <a:pt x="42020" y="11118"/>
                  </a:cubicBezTo>
                  <a:cubicBezTo>
                    <a:pt x="42184" y="10573"/>
                    <a:pt x="41966" y="10028"/>
                    <a:pt x="41530" y="9701"/>
                  </a:cubicBezTo>
                  <a:cubicBezTo>
                    <a:pt x="41148" y="9374"/>
                    <a:pt x="40876" y="9047"/>
                    <a:pt x="40549" y="8666"/>
                  </a:cubicBezTo>
                  <a:cubicBezTo>
                    <a:pt x="39786" y="7739"/>
                    <a:pt x="39404" y="6486"/>
                    <a:pt x="39513" y="5287"/>
                  </a:cubicBezTo>
                  <a:lnTo>
                    <a:pt x="39513" y="4524"/>
                  </a:lnTo>
                  <a:cubicBezTo>
                    <a:pt x="39513" y="4033"/>
                    <a:pt x="39513" y="3543"/>
                    <a:pt x="39568" y="3107"/>
                  </a:cubicBezTo>
                  <a:cubicBezTo>
                    <a:pt x="39622" y="2998"/>
                    <a:pt x="39622" y="2889"/>
                    <a:pt x="39677" y="2780"/>
                  </a:cubicBezTo>
                  <a:cubicBezTo>
                    <a:pt x="39677" y="2725"/>
                    <a:pt x="39677" y="2725"/>
                    <a:pt x="39677" y="2725"/>
                  </a:cubicBezTo>
                  <a:lnTo>
                    <a:pt x="39786" y="2725"/>
                  </a:lnTo>
                  <a:cubicBezTo>
                    <a:pt x="40385" y="2725"/>
                    <a:pt x="40985" y="2889"/>
                    <a:pt x="41584" y="3161"/>
                  </a:cubicBezTo>
                  <a:cubicBezTo>
                    <a:pt x="41911" y="3325"/>
                    <a:pt x="42238" y="3597"/>
                    <a:pt x="42456" y="3924"/>
                  </a:cubicBezTo>
                  <a:lnTo>
                    <a:pt x="42511" y="3979"/>
                  </a:lnTo>
                  <a:cubicBezTo>
                    <a:pt x="42783" y="4306"/>
                    <a:pt x="43056" y="4633"/>
                    <a:pt x="43328" y="4905"/>
                  </a:cubicBezTo>
                  <a:cubicBezTo>
                    <a:pt x="43546" y="5232"/>
                    <a:pt x="43873" y="5614"/>
                    <a:pt x="44201" y="5941"/>
                  </a:cubicBezTo>
                  <a:cubicBezTo>
                    <a:pt x="44800" y="6540"/>
                    <a:pt x="45182" y="7358"/>
                    <a:pt x="45182" y="8230"/>
                  </a:cubicBezTo>
                  <a:lnTo>
                    <a:pt x="45182" y="10573"/>
                  </a:lnTo>
                  <a:lnTo>
                    <a:pt x="45182" y="11554"/>
                  </a:lnTo>
                  <a:lnTo>
                    <a:pt x="45182" y="11554"/>
                  </a:lnTo>
                  <a:cubicBezTo>
                    <a:pt x="45073" y="11609"/>
                    <a:pt x="44964" y="11718"/>
                    <a:pt x="44855" y="11827"/>
                  </a:cubicBezTo>
                  <a:cubicBezTo>
                    <a:pt x="44473" y="12154"/>
                    <a:pt x="44255" y="12590"/>
                    <a:pt x="44310" y="13080"/>
                  </a:cubicBezTo>
                  <a:cubicBezTo>
                    <a:pt x="44310" y="13571"/>
                    <a:pt x="44528" y="14007"/>
                    <a:pt x="44909" y="14279"/>
                  </a:cubicBezTo>
                  <a:cubicBezTo>
                    <a:pt x="45127" y="14388"/>
                    <a:pt x="45291" y="14497"/>
                    <a:pt x="45509" y="14606"/>
                  </a:cubicBezTo>
                  <a:cubicBezTo>
                    <a:pt x="45672" y="14661"/>
                    <a:pt x="45781" y="14770"/>
                    <a:pt x="45945" y="14824"/>
                  </a:cubicBezTo>
                  <a:cubicBezTo>
                    <a:pt x="46108" y="14933"/>
                    <a:pt x="46217" y="15042"/>
                    <a:pt x="46381" y="15206"/>
                  </a:cubicBezTo>
                  <a:lnTo>
                    <a:pt x="46490" y="15260"/>
                  </a:lnTo>
                  <a:lnTo>
                    <a:pt x="46435" y="15369"/>
                  </a:lnTo>
                  <a:cubicBezTo>
                    <a:pt x="46381" y="15533"/>
                    <a:pt x="46272" y="15642"/>
                    <a:pt x="46163" y="15805"/>
                  </a:cubicBezTo>
                  <a:cubicBezTo>
                    <a:pt x="45182" y="16950"/>
                    <a:pt x="44201" y="18149"/>
                    <a:pt x="43219" y="19293"/>
                  </a:cubicBezTo>
                  <a:cubicBezTo>
                    <a:pt x="43110" y="19457"/>
                    <a:pt x="43001" y="19566"/>
                    <a:pt x="42838" y="19675"/>
                  </a:cubicBezTo>
                  <a:lnTo>
                    <a:pt x="42674" y="19838"/>
                  </a:lnTo>
                  <a:lnTo>
                    <a:pt x="41857" y="20601"/>
                  </a:lnTo>
                  <a:cubicBezTo>
                    <a:pt x="41257" y="21146"/>
                    <a:pt x="40603" y="21691"/>
                    <a:pt x="40058" y="22236"/>
                  </a:cubicBezTo>
                  <a:cubicBezTo>
                    <a:pt x="39186" y="22945"/>
                    <a:pt x="38478" y="23871"/>
                    <a:pt x="37878" y="24852"/>
                  </a:cubicBezTo>
                  <a:cubicBezTo>
                    <a:pt x="37660" y="25234"/>
                    <a:pt x="37333" y="25615"/>
                    <a:pt x="37006" y="25997"/>
                  </a:cubicBezTo>
                  <a:cubicBezTo>
                    <a:pt x="36897" y="26106"/>
                    <a:pt x="36734" y="26270"/>
                    <a:pt x="36625" y="26379"/>
                  </a:cubicBezTo>
                  <a:cubicBezTo>
                    <a:pt x="36516" y="26542"/>
                    <a:pt x="36243" y="26815"/>
                    <a:pt x="36080" y="27033"/>
                  </a:cubicBezTo>
                  <a:lnTo>
                    <a:pt x="35807" y="27360"/>
                  </a:lnTo>
                  <a:cubicBezTo>
                    <a:pt x="34826" y="28450"/>
                    <a:pt x="34227" y="29812"/>
                    <a:pt x="34009" y="31229"/>
                  </a:cubicBezTo>
                  <a:cubicBezTo>
                    <a:pt x="33954" y="31502"/>
                    <a:pt x="33900" y="31774"/>
                    <a:pt x="33845" y="31992"/>
                  </a:cubicBezTo>
                  <a:cubicBezTo>
                    <a:pt x="33791" y="32265"/>
                    <a:pt x="33736" y="32592"/>
                    <a:pt x="33682" y="32864"/>
                  </a:cubicBezTo>
                  <a:cubicBezTo>
                    <a:pt x="33682" y="33300"/>
                    <a:pt x="33355" y="33627"/>
                    <a:pt x="32973" y="33627"/>
                  </a:cubicBezTo>
                  <a:lnTo>
                    <a:pt x="32374" y="33736"/>
                  </a:lnTo>
                  <a:cubicBezTo>
                    <a:pt x="31883" y="33791"/>
                    <a:pt x="31393" y="33845"/>
                    <a:pt x="30848" y="33845"/>
                  </a:cubicBezTo>
                  <a:cubicBezTo>
                    <a:pt x="30575" y="33845"/>
                    <a:pt x="30248" y="33791"/>
                    <a:pt x="29976" y="33736"/>
                  </a:cubicBezTo>
                  <a:lnTo>
                    <a:pt x="29976" y="33736"/>
                  </a:lnTo>
                  <a:lnTo>
                    <a:pt x="29976" y="33682"/>
                  </a:lnTo>
                  <a:lnTo>
                    <a:pt x="29976" y="33682"/>
                  </a:lnTo>
                  <a:cubicBezTo>
                    <a:pt x="30466" y="33028"/>
                    <a:pt x="30303" y="32101"/>
                    <a:pt x="29649" y="31611"/>
                  </a:cubicBezTo>
                  <a:cubicBezTo>
                    <a:pt x="29649" y="30957"/>
                    <a:pt x="29812" y="30303"/>
                    <a:pt x="30085" y="29703"/>
                  </a:cubicBezTo>
                  <a:cubicBezTo>
                    <a:pt x="30412" y="28995"/>
                    <a:pt x="30739" y="28286"/>
                    <a:pt x="31120" y="27578"/>
                  </a:cubicBezTo>
                  <a:lnTo>
                    <a:pt x="31447" y="26869"/>
                  </a:lnTo>
                  <a:cubicBezTo>
                    <a:pt x="31720" y="26379"/>
                    <a:pt x="31992" y="26215"/>
                    <a:pt x="32374" y="26215"/>
                  </a:cubicBezTo>
                  <a:lnTo>
                    <a:pt x="32592" y="26215"/>
                  </a:lnTo>
                  <a:cubicBezTo>
                    <a:pt x="32646" y="26215"/>
                    <a:pt x="32701" y="26215"/>
                    <a:pt x="32810" y="26215"/>
                  </a:cubicBezTo>
                  <a:cubicBezTo>
                    <a:pt x="33409" y="26161"/>
                    <a:pt x="33954" y="25779"/>
                    <a:pt x="34172" y="25179"/>
                  </a:cubicBezTo>
                  <a:cubicBezTo>
                    <a:pt x="34445" y="24743"/>
                    <a:pt x="34499" y="24198"/>
                    <a:pt x="34227" y="23762"/>
                  </a:cubicBezTo>
                  <a:cubicBezTo>
                    <a:pt x="34009" y="23381"/>
                    <a:pt x="33573" y="23108"/>
                    <a:pt x="33082" y="23163"/>
                  </a:cubicBezTo>
                  <a:lnTo>
                    <a:pt x="33082" y="23163"/>
                  </a:lnTo>
                  <a:cubicBezTo>
                    <a:pt x="32592" y="23163"/>
                    <a:pt x="32156" y="23272"/>
                    <a:pt x="31665" y="23381"/>
                  </a:cubicBezTo>
                  <a:cubicBezTo>
                    <a:pt x="31120" y="23544"/>
                    <a:pt x="30521" y="23599"/>
                    <a:pt x="29976" y="23599"/>
                  </a:cubicBezTo>
                  <a:cubicBezTo>
                    <a:pt x="29649" y="23599"/>
                    <a:pt x="29322" y="23544"/>
                    <a:pt x="28995" y="23490"/>
                  </a:cubicBezTo>
                  <a:cubicBezTo>
                    <a:pt x="28886" y="23490"/>
                    <a:pt x="28777" y="23435"/>
                    <a:pt x="28722" y="23381"/>
                  </a:cubicBezTo>
                  <a:cubicBezTo>
                    <a:pt x="28722" y="23272"/>
                    <a:pt x="28722" y="23217"/>
                    <a:pt x="28722" y="23163"/>
                  </a:cubicBezTo>
                  <a:cubicBezTo>
                    <a:pt x="28886" y="22727"/>
                    <a:pt x="29049" y="22345"/>
                    <a:pt x="29213" y="22018"/>
                  </a:cubicBezTo>
                  <a:cubicBezTo>
                    <a:pt x="30030" y="20656"/>
                    <a:pt x="31175" y="19566"/>
                    <a:pt x="32537" y="18803"/>
                  </a:cubicBezTo>
                  <a:cubicBezTo>
                    <a:pt x="32755" y="18694"/>
                    <a:pt x="33028" y="18585"/>
                    <a:pt x="33246" y="18585"/>
                  </a:cubicBezTo>
                  <a:lnTo>
                    <a:pt x="33409" y="18585"/>
                  </a:lnTo>
                  <a:cubicBezTo>
                    <a:pt x="33573" y="18530"/>
                    <a:pt x="33736" y="18530"/>
                    <a:pt x="33845" y="18530"/>
                  </a:cubicBezTo>
                  <a:cubicBezTo>
                    <a:pt x="34009" y="18530"/>
                    <a:pt x="34172" y="18530"/>
                    <a:pt x="34281" y="18530"/>
                  </a:cubicBezTo>
                  <a:cubicBezTo>
                    <a:pt x="35208" y="18421"/>
                    <a:pt x="35862" y="17604"/>
                    <a:pt x="35753" y="16677"/>
                  </a:cubicBezTo>
                  <a:cubicBezTo>
                    <a:pt x="35698" y="16187"/>
                    <a:pt x="35371" y="15805"/>
                    <a:pt x="34935" y="15642"/>
                  </a:cubicBezTo>
                  <a:cubicBezTo>
                    <a:pt x="34826" y="15587"/>
                    <a:pt x="34717" y="15533"/>
                    <a:pt x="34608" y="15478"/>
                  </a:cubicBezTo>
                  <a:cubicBezTo>
                    <a:pt x="34445" y="15424"/>
                    <a:pt x="34281" y="15369"/>
                    <a:pt x="34172" y="15315"/>
                  </a:cubicBezTo>
                  <a:cubicBezTo>
                    <a:pt x="34063" y="15260"/>
                    <a:pt x="33954" y="15151"/>
                    <a:pt x="33954" y="15042"/>
                  </a:cubicBezTo>
                  <a:cubicBezTo>
                    <a:pt x="33900" y="14933"/>
                    <a:pt x="33954" y="14824"/>
                    <a:pt x="34009" y="14715"/>
                  </a:cubicBezTo>
                  <a:lnTo>
                    <a:pt x="34172" y="14497"/>
                  </a:lnTo>
                  <a:cubicBezTo>
                    <a:pt x="34445" y="14007"/>
                    <a:pt x="34826" y="13516"/>
                    <a:pt x="35208" y="13080"/>
                  </a:cubicBezTo>
                  <a:cubicBezTo>
                    <a:pt x="35644" y="12590"/>
                    <a:pt x="36243" y="12317"/>
                    <a:pt x="36897" y="12372"/>
                  </a:cubicBezTo>
                  <a:close/>
                  <a:moveTo>
                    <a:pt x="2616" y="22672"/>
                  </a:moveTo>
                  <a:cubicBezTo>
                    <a:pt x="2671" y="21800"/>
                    <a:pt x="2616" y="20874"/>
                    <a:pt x="2616" y="19947"/>
                  </a:cubicBezTo>
                  <a:lnTo>
                    <a:pt x="2616" y="19348"/>
                  </a:lnTo>
                  <a:cubicBezTo>
                    <a:pt x="2562" y="18803"/>
                    <a:pt x="2671" y="18258"/>
                    <a:pt x="2998" y="17767"/>
                  </a:cubicBezTo>
                  <a:cubicBezTo>
                    <a:pt x="3161" y="17549"/>
                    <a:pt x="3325" y="17277"/>
                    <a:pt x="3434" y="17059"/>
                  </a:cubicBezTo>
                  <a:cubicBezTo>
                    <a:pt x="3870" y="15751"/>
                    <a:pt x="4633" y="14661"/>
                    <a:pt x="5614" y="13680"/>
                  </a:cubicBezTo>
                  <a:lnTo>
                    <a:pt x="5832" y="13407"/>
                  </a:lnTo>
                  <a:cubicBezTo>
                    <a:pt x="6486" y="12699"/>
                    <a:pt x="7140" y="11990"/>
                    <a:pt x="7903" y="11118"/>
                  </a:cubicBezTo>
                  <a:cubicBezTo>
                    <a:pt x="8121" y="10846"/>
                    <a:pt x="8393" y="10628"/>
                    <a:pt x="8720" y="10355"/>
                  </a:cubicBezTo>
                  <a:cubicBezTo>
                    <a:pt x="10028" y="9265"/>
                    <a:pt x="11445" y="8339"/>
                    <a:pt x="12971" y="7576"/>
                  </a:cubicBezTo>
                  <a:cubicBezTo>
                    <a:pt x="14443" y="6867"/>
                    <a:pt x="15969" y="6159"/>
                    <a:pt x="17440" y="5450"/>
                  </a:cubicBezTo>
                  <a:cubicBezTo>
                    <a:pt x="18748" y="4905"/>
                    <a:pt x="20111" y="4633"/>
                    <a:pt x="21473" y="4633"/>
                  </a:cubicBezTo>
                  <a:lnTo>
                    <a:pt x="23218" y="4633"/>
                  </a:lnTo>
                  <a:lnTo>
                    <a:pt x="25616" y="4633"/>
                  </a:lnTo>
                  <a:lnTo>
                    <a:pt x="27033" y="4633"/>
                  </a:lnTo>
                  <a:cubicBezTo>
                    <a:pt x="27687" y="4633"/>
                    <a:pt x="28286" y="4742"/>
                    <a:pt x="28886" y="4960"/>
                  </a:cubicBezTo>
                  <a:lnTo>
                    <a:pt x="29485" y="5123"/>
                  </a:lnTo>
                  <a:cubicBezTo>
                    <a:pt x="31502" y="5614"/>
                    <a:pt x="33464" y="6431"/>
                    <a:pt x="35262" y="7630"/>
                  </a:cubicBezTo>
                  <a:cubicBezTo>
                    <a:pt x="35589" y="7848"/>
                    <a:pt x="35971" y="8175"/>
                    <a:pt x="36243" y="8502"/>
                  </a:cubicBezTo>
                  <a:cubicBezTo>
                    <a:pt x="36570" y="8775"/>
                    <a:pt x="36734" y="9211"/>
                    <a:pt x="36679" y="9592"/>
                  </a:cubicBezTo>
                  <a:lnTo>
                    <a:pt x="36080" y="9810"/>
                  </a:lnTo>
                  <a:cubicBezTo>
                    <a:pt x="35535" y="9974"/>
                    <a:pt x="35099" y="10083"/>
                    <a:pt x="34608" y="10301"/>
                  </a:cubicBezTo>
                  <a:cubicBezTo>
                    <a:pt x="34172" y="10464"/>
                    <a:pt x="33791" y="10682"/>
                    <a:pt x="33464" y="11064"/>
                  </a:cubicBezTo>
                  <a:cubicBezTo>
                    <a:pt x="32755" y="11881"/>
                    <a:pt x="32156" y="12753"/>
                    <a:pt x="31556" y="13625"/>
                  </a:cubicBezTo>
                  <a:cubicBezTo>
                    <a:pt x="31338" y="14007"/>
                    <a:pt x="31229" y="14443"/>
                    <a:pt x="31284" y="14824"/>
                  </a:cubicBezTo>
                  <a:cubicBezTo>
                    <a:pt x="31284" y="15206"/>
                    <a:pt x="31338" y="15587"/>
                    <a:pt x="31393" y="15914"/>
                  </a:cubicBezTo>
                  <a:cubicBezTo>
                    <a:pt x="31393" y="16023"/>
                    <a:pt x="31393" y="16132"/>
                    <a:pt x="31447" y="16296"/>
                  </a:cubicBezTo>
                  <a:lnTo>
                    <a:pt x="30793" y="16841"/>
                  </a:lnTo>
                  <a:cubicBezTo>
                    <a:pt x="30139" y="17277"/>
                    <a:pt x="29540" y="17713"/>
                    <a:pt x="28940" y="18258"/>
                  </a:cubicBezTo>
                  <a:cubicBezTo>
                    <a:pt x="27796" y="19239"/>
                    <a:pt x="26924" y="20547"/>
                    <a:pt x="26379" y="21964"/>
                  </a:cubicBezTo>
                  <a:cubicBezTo>
                    <a:pt x="26215" y="22345"/>
                    <a:pt x="26161" y="22727"/>
                    <a:pt x="26161" y="23163"/>
                  </a:cubicBezTo>
                  <a:cubicBezTo>
                    <a:pt x="26161" y="24907"/>
                    <a:pt x="26542" y="25997"/>
                    <a:pt x="28668" y="26215"/>
                  </a:cubicBezTo>
                  <a:lnTo>
                    <a:pt x="28777" y="26215"/>
                  </a:lnTo>
                  <a:cubicBezTo>
                    <a:pt x="28777" y="26215"/>
                    <a:pt x="28777" y="26215"/>
                    <a:pt x="28777" y="26215"/>
                  </a:cubicBezTo>
                  <a:cubicBezTo>
                    <a:pt x="28722" y="26379"/>
                    <a:pt x="28668" y="26488"/>
                    <a:pt x="28613" y="26651"/>
                  </a:cubicBezTo>
                  <a:cubicBezTo>
                    <a:pt x="27687" y="28341"/>
                    <a:pt x="27033" y="30248"/>
                    <a:pt x="26815" y="32156"/>
                  </a:cubicBezTo>
                  <a:lnTo>
                    <a:pt x="26815" y="32374"/>
                  </a:lnTo>
                  <a:cubicBezTo>
                    <a:pt x="26760" y="32592"/>
                    <a:pt x="26706" y="32864"/>
                    <a:pt x="26760" y="33082"/>
                  </a:cubicBezTo>
                  <a:cubicBezTo>
                    <a:pt x="26760" y="33954"/>
                    <a:pt x="26597" y="34826"/>
                    <a:pt x="26270" y="35644"/>
                  </a:cubicBezTo>
                  <a:cubicBezTo>
                    <a:pt x="25943" y="36461"/>
                    <a:pt x="25725" y="37333"/>
                    <a:pt x="25616" y="38260"/>
                  </a:cubicBezTo>
                  <a:cubicBezTo>
                    <a:pt x="25507" y="38805"/>
                    <a:pt x="25343" y="39350"/>
                    <a:pt x="25125" y="39895"/>
                  </a:cubicBezTo>
                  <a:cubicBezTo>
                    <a:pt x="25016" y="40113"/>
                    <a:pt x="24907" y="40385"/>
                    <a:pt x="24853" y="40658"/>
                  </a:cubicBezTo>
                  <a:cubicBezTo>
                    <a:pt x="24798" y="40712"/>
                    <a:pt x="24798" y="40821"/>
                    <a:pt x="24798" y="40876"/>
                  </a:cubicBezTo>
                  <a:cubicBezTo>
                    <a:pt x="24744" y="40985"/>
                    <a:pt x="24744" y="41039"/>
                    <a:pt x="24689" y="41148"/>
                  </a:cubicBezTo>
                  <a:cubicBezTo>
                    <a:pt x="24253" y="42129"/>
                    <a:pt x="24090" y="43274"/>
                    <a:pt x="24199" y="44364"/>
                  </a:cubicBezTo>
                  <a:cubicBezTo>
                    <a:pt x="24199" y="44527"/>
                    <a:pt x="24144" y="44691"/>
                    <a:pt x="24090" y="44909"/>
                  </a:cubicBezTo>
                  <a:cubicBezTo>
                    <a:pt x="24090" y="44963"/>
                    <a:pt x="24035" y="45072"/>
                    <a:pt x="24035" y="45127"/>
                  </a:cubicBezTo>
                  <a:lnTo>
                    <a:pt x="23926" y="45454"/>
                  </a:lnTo>
                  <a:cubicBezTo>
                    <a:pt x="23872" y="45781"/>
                    <a:pt x="23817" y="46108"/>
                    <a:pt x="23708" y="46489"/>
                  </a:cubicBezTo>
                  <a:lnTo>
                    <a:pt x="23654" y="46653"/>
                  </a:lnTo>
                  <a:cubicBezTo>
                    <a:pt x="23599" y="46871"/>
                    <a:pt x="23545" y="47034"/>
                    <a:pt x="23381" y="47198"/>
                  </a:cubicBezTo>
                  <a:cubicBezTo>
                    <a:pt x="23000" y="47634"/>
                    <a:pt x="22727" y="48124"/>
                    <a:pt x="22564" y="48669"/>
                  </a:cubicBezTo>
                  <a:lnTo>
                    <a:pt x="22564" y="48724"/>
                  </a:lnTo>
                  <a:cubicBezTo>
                    <a:pt x="22346" y="49432"/>
                    <a:pt x="21964" y="50086"/>
                    <a:pt x="21473" y="50686"/>
                  </a:cubicBezTo>
                  <a:cubicBezTo>
                    <a:pt x="21146" y="51122"/>
                    <a:pt x="20819" y="51558"/>
                    <a:pt x="20547" y="51994"/>
                  </a:cubicBezTo>
                  <a:lnTo>
                    <a:pt x="19893" y="52866"/>
                  </a:lnTo>
                  <a:cubicBezTo>
                    <a:pt x="19457" y="53466"/>
                    <a:pt x="18857" y="53902"/>
                    <a:pt x="18203" y="54229"/>
                  </a:cubicBezTo>
                  <a:cubicBezTo>
                    <a:pt x="17985" y="54338"/>
                    <a:pt x="17767" y="54392"/>
                    <a:pt x="17495" y="54392"/>
                  </a:cubicBezTo>
                  <a:lnTo>
                    <a:pt x="17495" y="54392"/>
                  </a:lnTo>
                  <a:cubicBezTo>
                    <a:pt x="17059" y="54392"/>
                    <a:pt x="16677" y="54120"/>
                    <a:pt x="16459" y="53684"/>
                  </a:cubicBezTo>
                  <a:cubicBezTo>
                    <a:pt x="16241" y="53248"/>
                    <a:pt x="16023" y="52757"/>
                    <a:pt x="15860" y="52212"/>
                  </a:cubicBezTo>
                  <a:cubicBezTo>
                    <a:pt x="15696" y="51503"/>
                    <a:pt x="15478" y="50740"/>
                    <a:pt x="15206" y="50032"/>
                  </a:cubicBezTo>
                  <a:cubicBezTo>
                    <a:pt x="14879" y="48942"/>
                    <a:pt x="14552" y="47797"/>
                    <a:pt x="14334" y="46653"/>
                  </a:cubicBezTo>
                  <a:cubicBezTo>
                    <a:pt x="14170" y="45781"/>
                    <a:pt x="13407" y="45181"/>
                    <a:pt x="12535" y="45236"/>
                  </a:cubicBezTo>
                  <a:cubicBezTo>
                    <a:pt x="12099" y="45236"/>
                    <a:pt x="11718" y="45345"/>
                    <a:pt x="11391" y="45563"/>
                  </a:cubicBezTo>
                  <a:cubicBezTo>
                    <a:pt x="11009" y="45781"/>
                    <a:pt x="10682" y="46108"/>
                    <a:pt x="10410" y="46489"/>
                  </a:cubicBezTo>
                  <a:cubicBezTo>
                    <a:pt x="10083" y="46980"/>
                    <a:pt x="9483" y="47252"/>
                    <a:pt x="8884" y="47143"/>
                  </a:cubicBezTo>
                  <a:lnTo>
                    <a:pt x="7358" y="47143"/>
                  </a:lnTo>
                  <a:lnTo>
                    <a:pt x="6649" y="47143"/>
                  </a:lnTo>
                  <a:cubicBezTo>
                    <a:pt x="6268" y="47143"/>
                    <a:pt x="5941" y="46980"/>
                    <a:pt x="5777" y="46707"/>
                  </a:cubicBezTo>
                  <a:cubicBezTo>
                    <a:pt x="5396" y="46271"/>
                    <a:pt x="5178" y="45726"/>
                    <a:pt x="5232" y="45181"/>
                  </a:cubicBezTo>
                  <a:cubicBezTo>
                    <a:pt x="5287" y="44636"/>
                    <a:pt x="5341" y="44091"/>
                    <a:pt x="5396" y="43546"/>
                  </a:cubicBezTo>
                  <a:cubicBezTo>
                    <a:pt x="5505" y="43001"/>
                    <a:pt x="5559" y="42347"/>
                    <a:pt x="5614" y="41748"/>
                  </a:cubicBezTo>
                  <a:cubicBezTo>
                    <a:pt x="5777" y="40821"/>
                    <a:pt x="6050" y="39949"/>
                    <a:pt x="6540" y="39132"/>
                  </a:cubicBezTo>
                  <a:lnTo>
                    <a:pt x="6867" y="38423"/>
                  </a:lnTo>
                  <a:cubicBezTo>
                    <a:pt x="7303" y="37442"/>
                    <a:pt x="7794" y="36461"/>
                    <a:pt x="8448" y="35262"/>
                  </a:cubicBezTo>
                  <a:cubicBezTo>
                    <a:pt x="8720" y="34826"/>
                    <a:pt x="8993" y="34445"/>
                    <a:pt x="9320" y="34063"/>
                  </a:cubicBezTo>
                  <a:cubicBezTo>
                    <a:pt x="9756" y="33573"/>
                    <a:pt x="10246" y="33137"/>
                    <a:pt x="10682" y="32646"/>
                  </a:cubicBezTo>
                  <a:lnTo>
                    <a:pt x="11227" y="32156"/>
                  </a:lnTo>
                  <a:cubicBezTo>
                    <a:pt x="11609" y="31774"/>
                    <a:pt x="11827" y="31229"/>
                    <a:pt x="11718" y="30739"/>
                  </a:cubicBezTo>
                  <a:cubicBezTo>
                    <a:pt x="11554" y="30248"/>
                    <a:pt x="11118" y="29867"/>
                    <a:pt x="10628" y="29758"/>
                  </a:cubicBezTo>
                  <a:cubicBezTo>
                    <a:pt x="8829" y="29267"/>
                    <a:pt x="7085" y="28450"/>
                    <a:pt x="5450" y="27414"/>
                  </a:cubicBezTo>
                  <a:cubicBezTo>
                    <a:pt x="4742" y="26978"/>
                    <a:pt x="4142" y="26433"/>
                    <a:pt x="3652" y="25724"/>
                  </a:cubicBezTo>
                  <a:cubicBezTo>
                    <a:pt x="2889" y="24907"/>
                    <a:pt x="2507" y="23817"/>
                    <a:pt x="2616" y="226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7" name="Google Shape;1947;p69"/>
            <p:cNvSpPr/>
            <p:nvPr/>
          </p:nvSpPr>
          <p:spPr>
            <a:xfrm>
              <a:off x="-3456921" y="3017717"/>
              <a:ext cx="383959" cy="137436"/>
            </a:xfrm>
            <a:custGeom>
              <a:avLst/>
              <a:gdLst/>
              <a:ahLst/>
              <a:cxnLst/>
              <a:rect l="l" t="t" r="r" b="b"/>
              <a:pathLst>
                <a:path w="29541" h="10574" extrusionOk="0">
                  <a:moveTo>
                    <a:pt x="27142" y="6322"/>
                  </a:moveTo>
                  <a:cubicBezTo>
                    <a:pt x="27633" y="5777"/>
                    <a:pt x="28123" y="5232"/>
                    <a:pt x="28559" y="4633"/>
                  </a:cubicBezTo>
                  <a:cubicBezTo>
                    <a:pt x="29322" y="3706"/>
                    <a:pt x="29540" y="2398"/>
                    <a:pt x="29050" y="1254"/>
                  </a:cubicBezTo>
                  <a:cubicBezTo>
                    <a:pt x="28995" y="1090"/>
                    <a:pt x="28941" y="981"/>
                    <a:pt x="28941" y="818"/>
                  </a:cubicBezTo>
                  <a:cubicBezTo>
                    <a:pt x="28886" y="654"/>
                    <a:pt x="28832" y="545"/>
                    <a:pt x="28777" y="382"/>
                  </a:cubicBezTo>
                  <a:cubicBezTo>
                    <a:pt x="28723" y="164"/>
                    <a:pt x="28505" y="55"/>
                    <a:pt x="28287" y="0"/>
                  </a:cubicBezTo>
                  <a:lnTo>
                    <a:pt x="28287" y="0"/>
                  </a:lnTo>
                  <a:cubicBezTo>
                    <a:pt x="28178" y="55"/>
                    <a:pt x="27851" y="218"/>
                    <a:pt x="27796" y="436"/>
                  </a:cubicBezTo>
                  <a:cubicBezTo>
                    <a:pt x="27524" y="1635"/>
                    <a:pt x="26869" y="2671"/>
                    <a:pt x="25997" y="3488"/>
                  </a:cubicBezTo>
                  <a:cubicBezTo>
                    <a:pt x="25834" y="3597"/>
                    <a:pt x="25779" y="3706"/>
                    <a:pt x="25670" y="3815"/>
                  </a:cubicBezTo>
                  <a:cubicBezTo>
                    <a:pt x="25180" y="4578"/>
                    <a:pt x="24471" y="5123"/>
                    <a:pt x="23599" y="5450"/>
                  </a:cubicBezTo>
                  <a:lnTo>
                    <a:pt x="22564" y="5832"/>
                  </a:lnTo>
                  <a:cubicBezTo>
                    <a:pt x="21910" y="6050"/>
                    <a:pt x="21201" y="6322"/>
                    <a:pt x="20602" y="6649"/>
                  </a:cubicBezTo>
                  <a:cubicBezTo>
                    <a:pt x="18858" y="7521"/>
                    <a:pt x="16896" y="7957"/>
                    <a:pt x="14934" y="7903"/>
                  </a:cubicBezTo>
                  <a:cubicBezTo>
                    <a:pt x="13898" y="7903"/>
                    <a:pt x="12863" y="7848"/>
                    <a:pt x="11827" y="7685"/>
                  </a:cubicBezTo>
                  <a:cubicBezTo>
                    <a:pt x="11119" y="7630"/>
                    <a:pt x="10356" y="7467"/>
                    <a:pt x="9647" y="7249"/>
                  </a:cubicBezTo>
                  <a:lnTo>
                    <a:pt x="8993" y="7031"/>
                  </a:lnTo>
                  <a:cubicBezTo>
                    <a:pt x="7467" y="6813"/>
                    <a:pt x="6050" y="6159"/>
                    <a:pt x="4796" y="5232"/>
                  </a:cubicBezTo>
                  <a:lnTo>
                    <a:pt x="4524" y="5069"/>
                  </a:lnTo>
                  <a:cubicBezTo>
                    <a:pt x="3815" y="4633"/>
                    <a:pt x="3107" y="4251"/>
                    <a:pt x="2344" y="3979"/>
                  </a:cubicBezTo>
                  <a:lnTo>
                    <a:pt x="2126" y="3870"/>
                  </a:lnTo>
                  <a:cubicBezTo>
                    <a:pt x="1744" y="3706"/>
                    <a:pt x="1363" y="3652"/>
                    <a:pt x="981" y="3652"/>
                  </a:cubicBezTo>
                  <a:cubicBezTo>
                    <a:pt x="600" y="3706"/>
                    <a:pt x="273" y="3924"/>
                    <a:pt x="164" y="4306"/>
                  </a:cubicBezTo>
                  <a:cubicBezTo>
                    <a:pt x="0" y="4633"/>
                    <a:pt x="109" y="5014"/>
                    <a:pt x="382" y="5232"/>
                  </a:cubicBezTo>
                  <a:cubicBezTo>
                    <a:pt x="763" y="5614"/>
                    <a:pt x="1199" y="5995"/>
                    <a:pt x="1690" y="6322"/>
                  </a:cubicBezTo>
                  <a:cubicBezTo>
                    <a:pt x="2180" y="6649"/>
                    <a:pt x="2725" y="6976"/>
                    <a:pt x="3270" y="7303"/>
                  </a:cubicBezTo>
                  <a:cubicBezTo>
                    <a:pt x="3815" y="7630"/>
                    <a:pt x="4306" y="8012"/>
                    <a:pt x="4796" y="8284"/>
                  </a:cubicBezTo>
                  <a:cubicBezTo>
                    <a:pt x="5341" y="8611"/>
                    <a:pt x="5887" y="8884"/>
                    <a:pt x="6486" y="9047"/>
                  </a:cubicBezTo>
                  <a:cubicBezTo>
                    <a:pt x="7304" y="9211"/>
                    <a:pt x="8067" y="9483"/>
                    <a:pt x="8939" y="9701"/>
                  </a:cubicBezTo>
                  <a:cubicBezTo>
                    <a:pt x="10465" y="10192"/>
                    <a:pt x="12045" y="10519"/>
                    <a:pt x="13680" y="10573"/>
                  </a:cubicBezTo>
                  <a:lnTo>
                    <a:pt x="14171" y="10573"/>
                  </a:lnTo>
                  <a:lnTo>
                    <a:pt x="15370" y="10573"/>
                  </a:lnTo>
                  <a:cubicBezTo>
                    <a:pt x="17604" y="10573"/>
                    <a:pt x="19839" y="10028"/>
                    <a:pt x="21855" y="8993"/>
                  </a:cubicBezTo>
                  <a:cubicBezTo>
                    <a:pt x="22073" y="8938"/>
                    <a:pt x="22291" y="8829"/>
                    <a:pt x="22509" y="8775"/>
                  </a:cubicBezTo>
                  <a:cubicBezTo>
                    <a:pt x="22673" y="8720"/>
                    <a:pt x="22891" y="8611"/>
                    <a:pt x="23054" y="8557"/>
                  </a:cubicBezTo>
                  <a:lnTo>
                    <a:pt x="23381" y="8393"/>
                  </a:lnTo>
                  <a:cubicBezTo>
                    <a:pt x="24253" y="8012"/>
                    <a:pt x="25180" y="7576"/>
                    <a:pt x="26106" y="7140"/>
                  </a:cubicBezTo>
                  <a:cubicBezTo>
                    <a:pt x="26488" y="6922"/>
                    <a:pt x="26815" y="6649"/>
                    <a:pt x="27142" y="63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8" name="Google Shape;1948;p69"/>
            <p:cNvSpPr/>
            <p:nvPr/>
          </p:nvSpPr>
          <p:spPr>
            <a:xfrm>
              <a:off x="-3494471" y="2913581"/>
              <a:ext cx="63766" cy="58099"/>
            </a:xfrm>
            <a:custGeom>
              <a:avLst/>
              <a:gdLst/>
              <a:ahLst/>
              <a:cxnLst/>
              <a:rect l="l" t="t" r="r" b="b"/>
              <a:pathLst>
                <a:path w="4906" h="4470" extrusionOk="0">
                  <a:moveTo>
                    <a:pt x="4633" y="3271"/>
                  </a:moveTo>
                  <a:cubicBezTo>
                    <a:pt x="4906" y="2344"/>
                    <a:pt x="4742" y="1363"/>
                    <a:pt x="4143" y="655"/>
                  </a:cubicBezTo>
                  <a:cubicBezTo>
                    <a:pt x="3761" y="219"/>
                    <a:pt x="3162" y="1"/>
                    <a:pt x="2562" y="55"/>
                  </a:cubicBezTo>
                  <a:lnTo>
                    <a:pt x="1963" y="55"/>
                  </a:lnTo>
                  <a:cubicBezTo>
                    <a:pt x="1309" y="55"/>
                    <a:pt x="655" y="437"/>
                    <a:pt x="382" y="1036"/>
                  </a:cubicBezTo>
                  <a:cubicBezTo>
                    <a:pt x="1" y="1636"/>
                    <a:pt x="55" y="2399"/>
                    <a:pt x="491" y="2998"/>
                  </a:cubicBezTo>
                  <a:cubicBezTo>
                    <a:pt x="764" y="3489"/>
                    <a:pt x="1200" y="3925"/>
                    <a:pt x="1745" y="4197"/>
                  </a:cubicBezTo>
                  <a:cubicBezTo>
                    <a:pt x="2017" y="4361"/>
                    <a:pt x="2344" y="4415"/>
                    <a:pt x="2671" y="4470"/>
                  </a:cubicBezTo>
                  <a:lnTo>
                    <a:pt x="2726" y="4470"/>
                  </a:lnTo>
                  <a:cubicBezTo>
                    <a:pt x="3543" y="4470"/>
                    <a:pt x="4252" y="3979"/>
                    <a:pt x="4633" y="327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49" name="Google Shape;1949;p69"/>
            <p:cNvSpPr/>
            <p:nvPr/>
          </p:nvSpPr>
          <p:spPr>
            <a:xfrm>
              <a:off x="-3119740" y="2854079"/>
              <a:ext cx="47480" cy="53147"/>
            </a:xfrm>
            <a:custGeom>
              <a:avLst/>
              <a:gdLst/>
              <a:ahLst/>
              <a:cxnLst/>
              <a:rect l="l" t="t" r="r" b="b"/>
              <a:pathLst>
                <a:path w="3653" h="4089" extrusionOk="0">
                  <a:moveTo>
                    <a:pt x="110" y="2508"/>
                  </a:moveTo>
                  <a:cubicBezTo>
                    <a:pt x="110" y="2780"/>
                    <a:pt x="164" y="3053"/>
                    <a:pt x="273" y="3271"/>
                  </a:cubicBezTo>
                  <a:cubicBezTo>
                    <a:pt x="600" y="3816"/>
                    <a:pt x="1200" y="4088"/>
                    <a:pt x="1854" y="4034"/>
                  </a:cubicBezTo>
                  <a:lnTo>
                    <a:pt x="1909" y="4034"/>
                  </a:lnTo>
                  <a:cubicBezTo>
                    <a:pt x="2563" y="4088"/>
                    <a:pt x="3162" y="3652"/>
                    <a:pt x="3380" y="2998"/>
                  </a:cubicBezTo>
                  <a:cubicBezTo>
                    <a:pt x="3598" y="2344"/>
                    <a:pt x="3653" y="1635"/>
                    <a:pt x="3435" y="981"/>
                  </a:cubicBezTo>
                  <a:cubicBezTo>
                    <a:pt x="3326" y="382"/>
                    <a:pt x="2781" y="0"/>
                    <a:pt x="2181" y="55"/>
                  </a:cubicBezTo>
                  <a:cubicBezTo>
                    <a:pt x="2127" y="0"/>
                    <a:pt x="2018" y="0"/>
                    <a:pt x="1963" y="55"/>
                  </a:cubicBezTo>
                  <a:lnTo>
                    <a:pt x="1745" y="55"/>
                  </a:lnTo>
                  <a:lnTo>
                    <a:pt x="1745" y="55"/>
                  </a:lnTo>
                  <a:lnTo>
                    <a:pt x="1527" y="55"/>
                  </a:lnTo>
                  <a:cubicBezTo>
                    <a:pt x="927" y="55"/>
                    <a:pt x="382" y="436"/>
                    <a:pt x="273" y="1036"/>
                  </a:cubicBezTo>
                  <a:cubicBezTo>
                    <a:pt x="164" y="1254"/>
                    <a:pt x="110" y="1526"/>
                    <a:pt x="110" y="1745"/>
                  </a:cubicBezTo>
                  <a:cubicBezTo>
                    <a:pt x="110" y="1854"/>
                    <a:pt x="110" y="1963"/>
                    <a:pt x="55" y="2072"/>
                  </a:cubicBezTo>
                  <a:cubicBezTo>
                    <a:pt x="1" y="2126"/>
                    <a:pt x="1" y="2126"/>
                    <a:pt x="55" y="2181"/>
                  </a:cubicBezTo>
                  <a:cubicBezTo>
                    <a:pt x="55" y="2344"/>
                    <a:pt x="55" y="2453"/>
                    <a:pt x="110" y="25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950" name="Google Shape;1950;p69"/>
          <p:cNvGrpSpPr/>
          <p:nvPr/>
        </p:nvGrpSpPr>
        <p:grpSpPr>
          <a:xfrm>
            <a:off x="4429624" y="2445446"/>
            <a:ext cx="1822908" cy="1485719"/>
            <a:chOff x="-1897780" y="2612520"/>
            <a:chExt cx="1367181" cy="1114289"/>
          </a:xfrm>
        </p:grpSpPr>
        <p:sp>
          <p:nvSpPr>
            <p:cNvPr id="1951" name="Google Shape;1951;p69"/>
            <p:cNvSpPr/>
            <p:nvPr/>
          </p:nvSpPr>
          <p:spPr>
            <a:xfrm>
              <a:off x="-1750441" y="3114757"/>
              <a:ext cx="1035667" cy="573099"/>
            </a:xfrm>
            <a:custGeom>
              <a:avLst/>
              <a:gdLst/>
              <a:ahLst/>
              <a:cxnLst/>
              <a:rect l="l" t="t" r="r" b="b"/>
              <a:pathLst>
                <a:path w="79682" h="44093" extrusionOk="0">
                  <a:moveTo>
                    <a:pt x="44692" y="1745"/>
                  </a:moveTo>
                  <a:cubicBezTo>
                    <a:pt x="45291" y="2998"/>
                    <a:pt x="46218" y="3979"/>
                    <a:pt x="47362" y="4688"/>
                  </a:cubicBezTo>
                  <a:cubicBezTo>
                    <a:pt x="48125" y="5124"/>
                    <a:pt x="48943" y="5451"/>
                    <a:pt x="49815" y="5723"/>
                  </a:cubicBezTo>
                  <a:cubicBezTo>
                    <a:pt x="50905" y="5996"/>
                    <a:pt x="51886" y="6541"/>
                    <a:pt x="53085" y="6541"/>
                  </a:cubicBezTo>
                  <a:cubicBezTo>
                    <a:pt x="54175" y="6541"/>
                    <a:pt x="55265" y="6377"/>
                    <a:pt x="56246" y="5996"/>
                  </a:cubicBezTo>
                  <a:cubicBezTo>
                    <a:pt x="56900" y="5832"/>
                    <a:pt x="57445" y="5560"/>
                    <a:pt x="58045" y="5342"/>
                  </a:cubicBezTo>
                  <a:cubicBezTo>
                    <a:pt x="59952" y="4633"/>
                    <a:pt x="61696" y="3543"/>
                    <a:pt x="63113" y="2126"/>
                  </a:cubicBezTo>
                  <a:cubicBezTo>
                    <a:pt x="63277" y="2017"/>
                    <a:pt x="63440" y="1963"/>
                    <a:pt x="63604" y="1908"/>
                  </a:cubicBezTo>
                  <a:cubicBezTo>
                    <a:pt x="63931" y="2072"/>
                    <a:pt x="64258" y="2235"/>
                    <a:pt x="64530" y="2453"/>
                  </a:cubicBezTo>
                  <a:cubicBezTo>
                    <a:pt x="66274" y="3652"/>
                    <a:pt x="68291" y="4306"/>
                    <a:pt x="70362" y="4197"/>
                  </a:cubicBezTo>
                  <a:cubicBezTo>
                    <a:pt x="71834" y="4306"/>
                    <a:pt x="73251" y="3979"/>
                    <a:pt x="74504" y="3325"/>
                  </a:cubicBezTo>
                  <a:cubicBezTo>
                    <a:pt x="75104" y="2944"/>
                    <a:pt x="75703" y="2562"/>
                    <a:pt x="76194" y="2072"/>
                  </a:cubicBezTo>
                  <a:cubicBezTo>
                    <a:pt x="76521" y="1636"/>
                    <a:pt x="77011" y="1309"/>
                    <a:pt x="77556" y="1200"/>
                  </a:cubicBezTo>
                  <a:cubicBezTo>
                    <a:pt x="77720" y="1527"/>
                    <a:pt x="77883" y="1799"/>
                    <a:pt x="77992" y="2126"/>
                  </a:cubicBezTo>
                  <a:cubicBezTo>
                    <a:pt x="78646" y="3652"/>
                    <a:pt x="79137" y="5233"/>
                    <a:pt x="79464" y="6922"/>
                  </a:cubicBezTo>
                  <a:cubicBezTo>
                    <a:pt x="79573" y="8013"/>
                    <a:pt x="79682" y="9157"/>
                    <a:pt x="79682" y="10302"/>
                  </a:cubicBezTo>
                  <a:cubicBezTo>
                    <a:pt x="79682" y="11991"/>
                    <a:pt x="79627" y="13626"/>
                    <a:pt x="79573" y="15316"/>
                  </a:cubicBezTo>
                  <a:cubicBezTo>
                    <a:pt x="79518" y="16515"/>
                    <a:pt x="79300" y="17659"/>
                    <a:pt x="78919" y="18804"/>
                  </a:cubicBezTo>
                  <a:cubicBezTo>
                    <a:pt x="78265" y="20929"/>
                    <a:pt x="77393" y="22946"/>
                    <a:pt x="76303" y="24853"/>
                  </a:cubicBezTo>
                  <a:cubicBezTo>
                    <a:pt x="75322" y="26488"/>
                    <a:pt x="74123" y="27960"/>
                    <a:pt x="72760" y="29268"/>
                  </a:cubicBezTo>
                  <a:cubicBezTo>
                    <a:pt x="71888" y="30194"/>
                    <a:pt x="70961" y="31066"/>
                    <a:pt x="70035" y="31993"/>
                  </a:cubicBezTo>
                  <a:cubicBezTo>
                    <a:pt x="68836" y="33137"/>
                    <a:pt x="67473" y="34173"/>
                    <a:pt x="66056" y="34991"/>
                  </a:cubicBezTo>
                  <a:cubicBezTo>
                    <a:pt x="63713" y="36462"/>
                    <a:pt x="61315" y="37879"/>
                    <a:pt x="58917" y="39242"/>
                  </a:cubicBezTo>
                  <a:cubicBezTo>
                    <a:pt x="56464" y="40550"/>
                    <a:pt x="53903" y="41531"/>
                    <a:pt x="51232" y="42185"/>
                  </a:cubicBezTo>
                  <a:cubicBezTo>
                    <a:pt x="48561" y="42893"/>
                    <a:pt x="45945" y="43384"/>
                    <a:pt x="43220" y="43656"/>
                  </a:cubicBezTo>
                  <a:cubicBezTo>
                    <a:pt x="40986" y="43874"/>
                    <a:pt x="38697" y="43929"/>
                    <a:pt x="36408" y="44038"/>
                  </a:cubicBezTo>
                  <a:cubicBezTo>
                    <a:pt x="35427" y="44092"/>
                    <a:pt x="34446" y="44038"/>
                    <a:pt x="33465" y="44038"/>
                  </a:cubicBezTo>
                  <a:cubicBezTo>
                    <a:pt x="31557" y="44092"/>
                    <a:pt x="29704" y="43929"/>
                    <a:pt x="27851" y="43602"/>
                  </a:cubicBezTo>
                  <a:cubicBezTo>
                    <a:pt x="27197" y="43493"/>
                    <a:pt x="26488" y="43384"/>
                    <a:pt x="25834" y="43166"/>
                  </a:cubicBezTo>
                  <a:cubicBezTo>
                    <a:pt x="23382" y="42403"/>
                    <a:pt x="20929" y="41640"/>
                    <a:pt x="18477" y="40877"/>
                  </a:cubicBezTo>
                  <a:cubicBezTo>
                    <a:pt x="15207" y="39787"/>
                    <a:pt x="12209" y="37934"/>
                    <a:pt x="9757" y="35427"/>
                  </a:cubicBezTo>
                  <a:cubicBezTo>
                    <a:pt x="8394" y="34064"/>
                    <a:pt x="7086" y="32701"/>
                    <a:pt x="5832" y="31230"/>
                  </a:cubicBezTo>
                  <a:cubicBezTo>
                    <a:pt x="5233" y="30467"/>
                    <a:pt x="4633" y="29704"/>
                    <a:pt x="4088" y="28832"/>
                  </a:cubicBezTo>
                  <a:cubicBezTo>
                    <a:pt x="3761" y="28396"/>
                    <a:pt x="3652" y="27197"/>
                    <a:pt x="3162" y="26979"/>
                  </a:cubicBezTo>
                  <a:cubicBezTo>
                    <a:pt x="2399" y="25344"/>
                    <a:pt x="1799" y="23545"/>
                    <a:pt x="1472" y="21747"/>
                  </a:cubicBezTo>
                  <a:cubicBezTo>
                    <a:pt x="1527" y="21583"/>
                    <a:pt x="437" y="17768"/>
                    <a:pt x="328" y="16460"/>
                  </a:cubicBezTo>
                  <a:cubicBezTo>
                    <a:pt x="164" y="14335"/>
                    <a:pt x="110" y="12264"/>
                    <a:pt x="55" y="10138"/>
                  </a:cubicBezTo>
                  <a:cubicBezTo>
                    <a:pt x="1" y="8285"/>
                    <a:pt x="219" y="6486"/>
                    <a:pt x="764" y="4742"/>
                  </a:cubicBezTo>
                  <a:cubicBezTo>
                    <a:pt x="1091" y="3652"/>
                    <a:pt x="1363" y="2562"/>
                    <a:pt x="1636" y="1527"/>
                  </a:cubicBezTo>
                  <a:cubicBezTo>
                    <a:pt x="1854" y="1418"/>
                    <a:pt x="2126" y="1527"/>
                    <a:pt x="2181" y="1745"/>
                  </a:cubicBezTo>
                  <a:cubicBezTo>
                    <a:pt x="2617" y="2562"/>
                    <a:pt x="3380" y="3216"/>
                    <a:pt x="4252" y="3489"/>
                  </a:cubicBezTo>
                  <a:cubicBezTo>
                    <a:pt x="5505" y="3925"/>
                    <a:pt x="6759" y="4197"/>
                    <a:pt x="8013" y="4252"/>
                  </a:cubicBezTo>
                  <a:cubicBezTo>
                    <a:pt x="9920" y="4361"/>
                    <a:pt x="11773" y="4306"/>
                    <a:pt x="13626" y="3979"/>
                  </a:cubicBezTo>
                  <a:cubicBezTo>
                    <a:pt x="15479" y="3652"/>
                    <a:pt x="17223" y="2998"/>
                    <a:pt x="18804" y="1963"/>
                  </a:cubicBezTo>
                  <a:cubicBezTo>
                    <a:pt x="20003" y="1200"/>
                    <a:pt x="21311" y="546"/>
                    <a:pt x="22619" y="1"/>
                  </a:cubicBezTo>
                  <a:cubicBezTo>
                    <a:pt x="22891" y="491"/>
                    <a:pt x="23218" y="982"/>
                    <a:pt x="23436" y="1472"/>
                  </a:cubicBezTo>
                  <a:cubicBezTo>
                    <a:pt x="24635" y="3979"/>
                    <a:pt x="26761" y="5941"/>
                    <a:pt x="29432" y="6813"/>
                  </a:cubicBezTo>
                  <a:cubicBezTo>
                    <a:pt x="31448" y="7576"/>
                    <a:pt x="33574" y="7904"/>
                    <a:pt x="35699" y="7740"/>
                  </a:cubicBezTo>
                  <a:cubicBezTo>
                    <a:pt x="36135" y="7685"/>
                    <a:pt x="36571" y="7631"/>
                    <a:pt x="36953" y="7467"/>
                  </a:cubicBezTo>
                  <a:cubicBezTo>
                    <a:pt x="39896" y="6650"/>
                    <a:pt x="42403" y="4797"/>
                    <a:pt x="44147" y="2290"/>
                  </a:cubicBezTo>
                  <a:cubicBezTo>
                    <a:pt x="44365" y="2126"/>
                    <a:pt x="44474" y="2017"/>
                    <a:pt x="44692" y="1745"/>
                  </a:cubicBezTo>
                  <a:close/>
                  <a:moveTo>
                    <a:pt x="46054" y="38479"/>
                  </a:moveTo>
                  <a:lnTo>
                    <a:pt x="46054" y="38424"/>
                  </a:lnTo>
                  <a:cubicBezTo>
                    <a:pt x="47090" y="38424"/>
                    <a:pt x="48125" y="38479"/>
                    <a:pt x="49161" y="38424"/>
                  </a:cubicBezTo>
                  <a:cubicBezTo>
                    <a:pt x="51886" y="38370"/>
                    <a:pt x="54502" y="37389"/>
                    <a:pt x="56682" y="35699"/>
                  </a:cubicBezTo>
                  <a:cubicBezTo>
                    <a:pt x="57282" y="35209"/>
                    <a:pt x="57827" y="34664"/>
                    <a:pt x="58481" y="34228"/>
                  </a:cubicBezTo>
                  <a:cubicBezTo>
                    <a:pt x="59189" y="33682"/>
                    <a:pt x="59789" y="33028"/>
                    <a:pt x="60279" y="32265"/>
                  </a:cubicBezTo>
                  <a:cubicBezTo>
                    <a:pt x="61097" y="31012"/>
                    <a:pt x="61914" y="29813"/>
                    <a:pt x="62677" y="28559"/>
                  </a:cubicBezTo>
                  <a:cubicBezTo>
                    <a:pt x="63059" y="27960"/>
                    <a:pt x="62895" y="27142"/>
                    <a:pt x="62296" y="26706"/>
                  </a:cubicBezTo>
                  <a:cubicBezTo>
                    <a:pt x="61696" y="26325"/>
                    <a:pt x="60879" y="26434"/>
                    <a:pt x="60497" y="27033"/>
                  </a:cubicBezTo>
                  <a:cubicBezTo>
                    <a:pt x="60007" y="27578"/>
                    <a:pt x="59625" y="28123"/>
                    <a:pt x="59298" y="28723"/>
                  </a:cubicBezTo>
                  <a:cubicBezTo>
                    <a:pt x="58372" y="30521"/>
                    <a:pt x="57009" y="32102"/>
                    <a:pt x="55429" y="33301"/>
                  </a:cubicBezTo>
                  <a:cubicBezTo>
                    <a:pt x="53521" y="34936"/>
                    <a:pt x="51069" y="35808"/>
                    <a:pt x="48616" y="35808"/>
                  </a:cubicBezTo>
                  <a:cubicBezTo>
                    <a:pt x="46872" y="35863"/>
                    <a:pt x="45182" y="35863"/>
                    <a:pt x="43438" y="35863"/>
                  </a:cubicBezTo>
                  <a:cubicBezTo>
                    <a:pt x="42076" y="35863"/>
                    <a:pt x="40768" y="35645"/>
                    <a:pt x="39514" y="35209"/>
                  </a:cubicBezTo>
                  <a:cubicBezTo>
                    <a:pt x="37607" y="34500"/>
                    <a:pt x="35808" y="33573"/>
                    <a:pt x="34173" y="32374"/>
                  </a:cubicBezTo>
                  <a:cubicBezTo>
                    <a:pt x="32702" y="31393"/>
                    <a:pt x="31285" y="30303"/>
                    <a:pt x="30522" y="28614"/>
                  </a:cubicBezTo>
                  <a:cubicBezTo>
                    <a:pt x="30522" y="28505"/>
                    <a:pt x="30413" y="28450"/>
                    <a:pt x="30358" y="28341"/>
                  </a:cubicBezTo>
                  <a:cubicBezTo>
                    <a:pt x="29977" y="27905"/>
                    <a:pt x="29159" y="28014"/>
                    <a:pt x="28941" y="28614"/>
                  </a:cubicBezTo>
                  <a:cubicBezTo>
                    <a:pt x="28832" y="28941"/>
                    <a:pt x="28778" y="29268"/>
                    <a:pt x="28778" y="29595"/>
                  </a:cubicBezTo>
                  <a:cubicBezTo>
                    <a:pt x="28887" y="30576"/>
                    <a:pt x="29323" y="31502"/>
                    <a:pt x="30086" y="32211"/>
                  </a:cubicBezTo>
                  <a:cubicBezTo>
                    <a:pt x="31993" y="34173"/>
                    <a:pt x="34282" y="35754"/>
                    <a:pt x="36844" y="36844"/>
                  </a:cubicBezTo>
                  <a:cubicBezTo>
                    <a:pt x="39187" y="38043"/>
                    <a:pt x="41749" y="38642"/>
                    <a:pt x="44419" y="38533"/>
                  </a:cubicBezTo>
                  <a:cubicBezTo>
                    <a:pt x="44964" y="38479"/>
                    <a:pt x="45509" y="38479"/>
                    <a:pt x="46054" y="38479"/>
                  </a:cubicBezTo>
                  <a:close/>
                  <a:moveTo>
                    <a:pt x="58154" y="17550"/>
                  </a:moveTo>
                  <a:cubicBezTo>
                    <a:pt x="58263" y="16515"/>
                    <a:pt x="57718" y="15588"/>
                    <a:pt x="56846" y="15152"/>
                  </a:cubicBezTo>
                  <a:cubicBezTo>
                    <a:pt x="56410" y="14934"/>
                    <a:pt x="55974" y="14662"/>
                    <a:pt x="55483" y="14934"/>
                  </a:cubicBezTo>
                  <a:cubicBezTo>
                    <a:pt x="54829" y="15207"/>
                    <a:pt x="54284" y="15697"/>
                    <a:pt x="53957" y="16297"/>
                  </a:cubicBezTo>
                  <a:cubicBezTo>
                    <a:pt x="53412" y="17768"/>
                    <a:pt x="54448" y="19349"/>
                    <a:pt x="56028" y="19512"/>
                  </a:cubicBezTo>
                  <a:cubicBezTo>
                    <a:pt x="57445" y="19621"/>
                    <a:pt x="58154" y="18967"/>
                    <a:pt x="58154" y="17550"/>
                  </a:cubicBezTo>
                  <a:close/>
                  <a:moveTo>
                    <a:pt x="30304" y="22292"/>
                  </a:moveTo>
                  <a:cubicBezTo>
                    <a:pt x="30358" y="22183"/>
                    <a:pt x="30358" y="22019"/>
                    <a:pt x="30413" y="21910"/>
                  </a:cubicBezTo>
                  <a:lnTo>
                    <a:pt x="30413" y="20439"/>
                  </a:lnTo>
                  <a:cubicBezTo>
                    <a:pt x="30304" y="18531"/>
                    <a:pt x="29759" y="18041"/>
                    <a:pt x="27906" y="18313"/>
                  </a:cubicBezTo>
                  <a:cubicBezTo>
                    <a:pt x="27360" y="18368"/>
                    <a:pt x="26924" y="18749"/>
                    <a:pt x="26761" y="19294"/>
                  </a:cubicBezTo>
                  <a:cubicBezTo>
                    <a:pt x="26488" y="20275"/>
                    <a:pt x="26706" y="21311"/>
                    <a:pt x="27360" y="22019"/>
                  </a:cubicBezTo>
                  <a:cubicBezTo>
                    <a:pt x="28233" y="23000"/>
                    <a:pt x="28778" y="23164"/>
                    <a:pt x="29922" y="22510"/>
                  </a:cubicBezTo>
                  <a:cubicBezTo>
                    <a:pt x="30031" y="22455"/>
                    <a:pt x="30140" y="22401"/>
                    <a:pt x="30304" y="2229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52" name="Google Shape;1952;p69"/>
            <p:cNvSpPr/>
            <p:nvPr/>
          </p:nvSpPr>
          <p:spPr>
            <a:xfrm>
              <a:off x="-682904" y="3211094"/>
              <a:ext cx="116887" cy="146651"/>
            </a:xfrm>
            <a:custGeom>
              <a:avLst/>
              <a:gdLst/>
              <a:ahLst/>
              <a:cxnLst/>
              <a:rect l="l" t="t" r="r" b="b"/>
              <a:pathLst>
                <a:path w="8993" h="11283" extrusionOk="0">
                  <a:moveTo>
                    <a:pt x="109" y="11283"/>
                  </a:moveTo>
                  <a:cubicBezTo>
                    <a:pt x="0" y="11065"/>
                    <a:pt x="0" y="11010"/>
                    <a:pt x="0" y="11010"/>
                  </a:cubicBezTo>
                  <a:cubicBezTo>
                    <a:pt x="600" y="8503"/>
                    <a:pt x="491" y="5942"/>
                    <a:pt x="491" y="3380"/>
                  </a:cubicBezTo>
                  <a:cubicBezTo>
                    <a:pt x="545" y="2781"/>
                    <a:pt x="600" y="2181"/>
                    <a:pt x="709" y="1636"/>
                  </a:cubicBezTo>
                  <a:cubicBezTo>
                    <a:pt x="1036" y="1473"/>
                    <a:pt x="1308" y="1309"/>
                    <a:pt x="1526" y="1146"/>
                  </a:cubicBezTo>
                  <a:cubicBezTo>
                    <a:pt x="2671" y="328"/>
                    <a:pt x="4088" y="1"/>
                    <a:pt x="5450" y="219"/>
                  </a:cubicBezTo>
                  <a:cubicBezTo>
                    <a:pt x="6050" y="219"/>
                    <a:pt x="6649" y="219"/>
                    <a:pt x="7249" y="219"/>
                  </a:cubicBezTo>
                  <a:cubicBezTo>
                    <a:pt x="7794" y="164"/>
                    <a:pt x="8284" y="546"/>
                    <a:pt x="8448" y="1091"/>
                  </a:cubicBezTo>
                  <a:cubicBezTo>
                    <a:pt x="8502" y="1309"/>
                    <a:pt x="8611" y="1527"/>
                    <a:pt x="8611" y="1745"/>
                  </a:cubicBezTo>
                  <a:cubicBezTo>
                    <a:pt x="8775" y="3053"/>
                    <a:pt x="8884" y="4416"/>
                    <a:pt x="8993" y="5724"/>
                  </a:cubicBezTo>
                  <a:cubicBezTo>
                    <a:pt x="8993" y="6051"/>
                    <a:pt x="8884" y="6378"/>
                    <a:pt x="8720" y="6705"/>
                  </a:cubicBezTo>
                  <a:cubicBezTo>
                    <a:pt x="7957" y="8394"/>
                    <a:pt x="6704" y="9757"/>
                    <a:pt x="5069" y="10629"/>
                  </a:cubicBezTo>
                  <a:cubicBezTo>
                    <a:pt x="4687" y="10792"/>
                    <a:pt x="4251" y="10901"/>
                    <a:pt x="3815" y="11010"/>
                  </a:cubicBezTo>
                  <a:cubicBezTo>
                    <a:pt x="2562" y="11228"/>
                    <a:pt x="1363" y="11283"/>
                    <a:pt x="109" y="1128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53" name="Google Shape;1953;p69"/>
            <p:cNvSpPr/>
            <p:nvPr/>
          </p:nvSpPr>
          <p:spPr>
            <a:xfrm>
              <a:off x="-1864481" y="3344279"/>
              <a:ext cx="119018" cy="134602"/>
            </a:xfrm>
            <a:custGeom>
              <a:avLst/>
              <a:gdLst/>
              <a:ahLst/>
              <a:cxnLst/>
              <a:rect l="l" t="t" r="r" b="b"/>
              <a:pathLst>
                <a:path w="9157" h="10356" extrusionOk="0">
                  <a:moveTo>
                    <a:pt x="9156" y="9865"/>
                  </a:moveTo>
                  <a:cubicBezTo>
                    <a:pt x="6813" y="10355"/>
                    <a:pt x="4360" y="9647"/>
                    <a:pt x="2671" y="7957"/>
                  </a:cubicBezTo>
                  <a:cubicBezTo>
                    <a:pt x="2017" y="7303"/>
                    <a:pt x="1363" y="6595"/>
                    <a:pt x="818" y="5832"/>
                  </a:cubicBezTo>
                  <a:cubicBezTo>
                    <a:pt x="218" y="5069"/>
                    <a:pt x="0" y="4033"/>
                    <a:pt x="273" y="3052"/>
                  </a:cubicBezTo>
                  <a:cubicBezTo>
                    <a:pt x="491" y="2453"/>
                    <a:pt x="600" y="1799"/>
                    <a:pt x="818" y="1199"/>
                  </a:cubicBezTo>
                  <a:cubicBezTo>
                    <a:pt x="1036" y="491"/>
                    <a:pt x="1744" y="0"/>
                    <a:pt x="2507" y="55"/>
                  </a:cubicBezTo>
                  <a:cubicBezTo>
                    <a:pt x="4088" y="55"/>
                    <a:pt x="5559" y="654"/>
                    <a:pt x="6649" y="1744"/>
                  </a:cubicBezTo>
                  <a:cubicBezTo>
                    <a:pt x="6922" y="2071"/>
                    <a:pt x="7140" y="2507"/>
                    <a:pt x="7194" y="2943"/>
                  </a:cubicBezTo>
                  <a:cubicBezTo>
                    <a:pt x="7630" y="4633"/>
                    <a:pt x="8066" y="6322"/>
                    <a:pt x="8557" y="8066"/>
                  </a:cubicBezTo>
                  <a:cubicBezTo>
                    <a:pt x="8720" y="8611"/>
                    <a:pt x="8938" y="9156"/>
                    <a:pt x="9156" y="986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54" name="Google Shape;1954;p69"/>
            <p:cNvSpPr/>
            <p:nvPr/>
          </p:nvSpPr>
          <p:spPr>
            <a:xfrm>
              <a:off x="-1795061" y="2640153"/>
              <a:ext cx="1158207" cy="541203"/>
            </a:xfrm>
            <a:custGeom>
              <a:avLst/>
              <a:gdLst/>
              <a:ahLst/>
              <a:cxnLst/>
              <a:rect l="l" t="t" r="r" b="b"/>
              <a:pathLst>
                <a:path w="89110" h="41639" extrusionOk="0">
                  <a:moveTo>
                    <a:pt x="22509" y="10301"/>
                  </a:moveTo>
                  <a:cubicBezTo>
                    <a:pt x="22346" y="8339"/>
                    <a:pt x="23218" y="6976"/>
                    <a:pt x="24253" y="5668"/>
                  </a:cubicBezTo>
                  <a:cubicBezTo>
                    <a:pt x="24962" y="4742"/>
                    <a:pt x="25834" y="3924"/>
                    <a:pt x="26597" y="3052"/>
                  </a:cubicBezTo>
                  <a:cubicBezTo>
                    <a:pt x="29049" y="491"/>
                    <a:pt x="32047" y="0"/>
                    <a:pt x="35317" y="1090"/>
                  </a:cubicBezTo>
                  <a:cubicBezTo>
                    <a:pt x="36353" y="1363"/>
                    <a:pt x="37334" y="1853"/>
                    <a:pt x="38151" y="2562"/>
                  </a:cubicBezTo>
                  <a:cubicBezTo>
                    <a:pt x="38751" y="3052"/>
                    <a:pt x="39187" y="3597"/>
                    <a:pt x="39514" y="4251"/>
                  </a:cubicBezTo>
                  <a:cubicBezTo>
                    <a:pt x="39405" y="4578"/>
                    <a:pt x="39241" y="5014"/>
                    <a:pt x="39078" y="5396"/>
                  </a:cubicBezTo>
                  <a:cubicBezTo>
                    <a:pt x="38260" y="7303"/>
                    <a:pt x="38151" y="9483"/>
                    <a:pt x="38860" y="11445"/>
                  </a:cubicBezTo>
                  <a:cubicBezTo>
                    <a:pt x="39023" y="12154"/>
                    <a:pt x="39459" y="12699"/>
                    <a:pt x="40059" y="13080"/>
                  </a:cubicBezTo>
                  <a:cubicBezTo>
                    <a:pt x="41203" y="13680"/>
                    <a:pt x="42675" y="13080"/>
                    <a:pt x="43002" y="11827"/>
                  </a:cubicBezTo>
                  <a:cubicBezTo>
                    <a:pt x="43220" y="11227"/>
                    <a:pt x="43274" y="10682"/>
                    <a:pt x="43329" y="10083"/>
                  </a:cubicBezTo>
                  <a:cubicBezTo>
                    <a:pt x="43383" y="8666"/>
                    <a:pt x="43220" y="7303"/>
                    <a:pt x="42838" y="5995"/>
                  </a:cubicBezTo>
                  <a:cubicBezTo>
                    <a:pt x="42729" y="5614"/>
                    <a:pt x="42620" y="5232"/>
                    <a:pt x="42511" y="4796"/>
                  </a:cubicBezTo>
                  <a:cubicBezTo>
                    <a:pt x="42838" y="4415"/>
                    <a:pt x="43165" y="4033"/>
                    <a:pt x="43547" y="3761"/>
                  </a:cubicBezTo>
                  <a:cubicBezTo>
                    <a:pt x="45127" y="2398"/>
                    <a:pt x="46980" y="1363"/>
                    <a:pt x="48997" y="872"/>
                  </a:cubicBezTo>
                  <a:cubicBezTo>
                    <a:pt x="49760" y="654"/>
                    <a:pt x="50523" y="600"/>
                    <a:pt x="51340" y="600"/>
                  </a:cubicBezTo>
                  <a:cubicBezTo>
                    <a:pt x="53193" y="545"/>
                    <a:pt x="55101" y="491"/>
                    <a:pt x="56845" y="1199"/>
                  </a:cubicBezTo>
                  <a:cubicBezTo>
                    <a:pt x="57935" y="1635"/>
                    <a:pt x="59025" y="2126"/>
                    <a:pt x="60115" y="2616"/>
                  </a:cubicBezTo>
                  <a:cubicBezTo>
                    <a:pt x="60442" y="2725"/>
                    <a:pt x="60715" y="2943"/>
                    <a:pt x="61042" y="3107"/>
                  </a:cubicBezTo>
                  <a:cubicBezTo>
                    <a:pt x="61914" y="3488"/>
                    <a:pt x="62622" y="4142"/>
                    <a:pt x="63058" y="4960"/>
                  </a:cubicBezTo>
                  <a:cubicBezTo>
                    <a:pt x="62949" y="5287"/>
                    <a:pt x="62786" y="5614"/>
                    <a:pt x="62622" y="5886"/>
                  </a:cubicBezTo>
                  <a:cubicBezTo>
                    <a:pt x="62023" y="6813"/>
                    <a:pt x="61641" y="7848"/>
                    <a:pt x="61587" y="8938"/>
                  </a:cubicBezTo>
                  <a:cubicBezTo>
                    <a:pt x="61260" y="10464"/>
                    <a:pt x="61750" y="11990"/>
                    <a:pt x="62840" y="13026"/>
                  </a:cubicBezTo>
                  <a:cubicBezTo>
                    <a:pt x="63331" y="13516"/>
                    <a:pt x="64039" y="13789"/>
                    <a:pt x="64748" y="13789"/>
                  </a:cubicBezTo>
                  <a:cubicBezTo>
                    <a:pt x="65947" y="13734"/>
                    <a:pt x="66928" y="12753"/>
                    <a:pt x="66982" y="11500"/>
                  </a:cubicBezTo>
                  <a:cubicBezTo>
                    <a:pt x="67091" y="10028"/>
                    <a:pt x="66928" y="8502"/>
                    <a:pt x="66546" y="7085"/>
                  </a:cubicBezTo>
                  <a:cubicBezTo>
                    <a:pt x="66437" y="6595"/>
                    <a:pt x="66328" y="6159"/>
                    <a:pt x="66165" y="5668"/>
                  </a:cubicBezTo>
                  <a:cubicBezTo>
                    <a:pt x="66873" y="4633"/>
                    <a:pt x="67909" y="3924"/>
                    <a:pt x="69108" y="3652"/>
                  </a:cubicBezTo>
                  <a:cubicBezTo>
                    <a:pt x="70416" y="3434"/>
                    <a:pt x="71778" y="3379"/>
                    <a:pt x="73086" y="3488"/>
                  </a:cubicBezTo>
                  <a:cubicBezTo>
                    <a:pt x="73795" y="3488"/>
                    <a:pt x="74449" y="3597"/>
                    <a:pt x="75158" y="3597"/>
                  </a:cubicBezTo>
                  <a:cubicBezTo>
                    <a:pt x="76411" y="3652"/>
                    <a:pt x="77610" y="4142"/>
                    <a:pt x="78482" y="4960"/>
                  </a:cubicBezTo>
                  <a:cubicBezTo>
                    <a:pt x="78809" y="5287"/>
                    <a:pt x="79191" y="5559"/>
                    <a:pt x="79518" y="5832"/>
                  </a:cubicBezTo>
                  <a:cubicBezTo>
                    <a:pt x="80444" y="6595"/>
                    <a:pt x="81044" y="7630"/>
                    <a:pt x="81262" y="8829"/>
                  </a:cubicBezTo>
                  <a:cubicBezTo>
                    <a:pt x="81534" y="10791"/>
                    <a:pt x="81589" y="12753"/>
                    <a:pt x="81371" y="14715"/>
                  </a:cubicBezTo>
                  <a:cubicBezTo>
                    <a:pt x="81371" y="15969"/>
                    <a:pt x="81098" y="17168"/>
                    <a:pt x="80717" y="18367"/>
                  </a:cubicBezTo>
                  <a:cubicBezTo>
                    <a:pt x="80499" y="18858"/>
                    <a:pt x="80281" y="19348"/>
                    <a:pt x="80063" y="19784"/>
                  </a:cubicBezTo>
                  <a:cubicBezTo>
                    <a:pt x="79572" y="19948"/>
                    <a:pt x="79027" y="20002"/>
                    <a:pt x="78537" y="19839"/>
                  </a:cubicBezTo>
                  <a:cubicBezTo>
                    <a:pt x="78046" y="19784"/>
                    <a:pt x="77556" y="19893"/>
                    <a:pt x="77174" y="20220"/>
                  </a:cubicBezTo>
                  <a:cubicBezTo>
                    <a:pt x="76956" y="20329"/>
                    <a:pt x="76738" y="20438"/>
                    <a:pt x="76520" y="20547"/>
                  </a:cubicBezTo>
                  <a:cubicBezTo>
                    <a:pt x="76084" y="20765"/>
                    <a:pt x="75594" y="20874"/>
                    <a:pt x="75430" y="21419"/>
                  </a:cubicBezTo>
                  <a:cubicBezTo>
                    <a:pt x="75049" y="22128"/>
                    <a:pt x="74939" y="22945"/>
                    <a:pt x="75049" y="23763"/>
                  </a:cubicBezTo>
                  <a:cubicBezTo>
                    <a:pt x="75158" y="24090"/>
                    <a:pt x="75430" y="24308"/>
                    <a:pt x="75757" y="24417"/>
                  </a:cubicBezTo>
                  <a:cubicBezTo>
                    <a:pt x="76956" y="24907"/>
                    <a:pt x="78319" y="24798"/>
                    <a:pt x="79463" y="24199"/>
                  </a:cubicBezTo>
                  <a:cubicBezTo>
                    <a:pt x="79954" y="23926"/>
                    <a:pt x="80390" y="23654"/>
                    <a:pt x="80880" y="23327"/>
                  </a:cubicBezTo>
                  <a:cubicBezTo>
                    <a:pt x="81916" y="23763"/>
                    <a:pt x="82842" y="24417"/>
                    <a:pt x="83605" y="25234"/>
                  </a:cubicBezTo>
                  <a:cubicBezTo>
                    <a:pt x="84205" y="25725"/>
                    <a:pt x="84859" y="26161"/>
                    <a:pt x="85513" y="26597"/>
                  </a:cubicBezTo>
                  <a:cubicBezTo>
                    <a:pt x="86930" y="27469"/>
                    <a:pt x="87965" y="28777"/>
                    <a:pt x="88565" y="30303"/>
                  </a:cubicBezTo>
                  <a:cubicBezTo>
                    <a:pt x="89110" y="31502"/>
                    <a:pt x="88565" y="32919"/>
                    <a:pt x="87366" y="33409"/>
                  </a:cubicBezTo>
                  <a:cubicBezTo>
                    <a:pt x="86930" y="33627"/>
                    <a:pt x="86494" y="33900"/>
                    <a:pt x="86167" y="34227"/>
                  </a:cubicBezTo>
                  <a:cubicBezTo>
                    <a:pt x="85731" y="34554"/>
                    <a:pt x="85240" y="34826"/>
                    <a:pt x="84695" y="34990"/>
                  </a:cubicBezTo>
                  <a:cubicBezTo>
                    <a:pt x="84041" y="35208"/>
                    <a:pt x="83333" y="35044"/>
                    <a:pt x="82733" y="34608"/>
                  </a:cubicBezTo>
                  <a:cubicBezTo>
                    <a:pt x="82243" y="34227"/>
                    <a:pt x="81698" y="33736"/>
                    <a:pt x="81207" y="33246"/>
                  </a:cubicBezTo>
                  <a:cubicBezTo>
                    <a:pt x="80826" y="32810"/>
                    <a:pt x="80281" y="32537"/>
                    <a:pt x="79681" y="32428"/>
                  </a:cubicBezTo>
                  <a:cubicBezTo>
                    <a:pt x="78918" y="32265"/>
                    <a:pt x="78210" y="32973"/>
                    <a:pt x="78373" y="33736"/>
                  </a:cubicBezTo>
                  <a:cubicBezTo>
                    <a:pt x="78482" y="34336"/>
                    <a:pt x="78646" y="34881"/>
                    <a:pt x="78809" y="35480"/>
                  </a:cubicBezTo>
                  <a:cubicBezTo>
                    <a:pt x="77883" y="36897"/>
                    <a:pt x="76411" y="37769"/>
                    <a:pt x="74776" y="37933"/>
                  </a:cubicBezTo>
                  <a:cubicBezTo>
                    <a:pt x="72650" y="38205"/>
                    <a:pt x="70470" y="37551"/>
                    <a:pt x="68835" y="36134"/>
                  </a:cubicBezTo>
                  <a:cubicBezTo>
                    <a:pt x="68944" y="35807"/>
                    <a:pt x="69053" y="35535"/>
                    <a:pt x="69217" y="35208"/>
                  </a:cubicBezTo>
                  <a:cubicBezTo>
                    <a:pt x="69762" y="34390"/>
                    <a:pt x="69980" y="33464"/>
                    <a:pt x="69980" y="32537"/>
                  </a:cubicBezTo>
                  <a:cubicBezTo>
                    <a:pt x="70143" y="31284"/>
                    <a:pt x="69980" y="29976"/>
                    <a:pt x="69544" y="28777"/>
                  </a:cubicBezTo>
                  <a:cubicBezTo>
                    <a:pt x="69108" y="27796"/>
                    <a:pt x="68290" y="27033"/>
                    <a:pt x="67255" y="26869"/>
                  </a:cubicBezTo>
                  <a:cubicBezTo>
                    <a:pt x="65947" y="26488"/>
                    <a:pt x="64639" y="27360"/>
                    <a:pt x="64312" y="28668"/>
                  </a:cubicBezTo>
                  <a:cubicBezTo>
                    <a:pt x="63930" y="30466"/>
                    <a:pt x="63985" y="32428"/>
                    <a:pt x="64584" y="34172"/>
                  </a:cubicBezTo>
                  <a:cubicBezTo>
                    <a:pt x="64748" y="34826"/>
                    <a:pt x="65020" y="35371"/>
                    <a:pt x="65238" y="36025"/>
                  </a:cubicBezTo>
                  <a:cubicBezTo>
                    <a:pt x="64475" y="37006"/>
                    <a:pt x="63549" y="37824"/>
                    <a:pt x="62459" y="38423"/>
                  </a:cubicBezTo>
                  <a:cubicBezTo>
                    <a:pt x="61314" y="38968"/>
                    <a:pt x="60170" y="39459"/>
                    <a:pt x="58971" y="39949"/>
                  </a:cubicBezTo>
                  <a:cubicBezTo>
                    <a:pt x="57772" y="40440"/>
                    <a:pt x="56409" y="40440"/>
                    <a:pt x="55210" y="39949"/>
                  </a:cubicBezTo>
                  <a:cubicBezTo>
                    <a:pt x="54447" y="39677"/>
                    <a:pt x="53630" y="39404"/>
                    <a:pt x="52812" y="39186"/>
                  </a:cubicBezTo>
                  <a:cubicBezTo>
                    <a:pt x="52049" y="38914"/>
                    <a:pt x="51395" y="38423"/>
                    <a:pt x="51013" y="37715"/>
                  </a:cubicBezTo>
                  <a:cubicBezTo>
                    <a:pt x="50087" y="36134"/>
                    <a:pt x="49487" y="34445"/>
                    <a:pt x="50196" y="32592"/>
                  </a:cubicBezTo>
                  <a:cubicBezTo>
                    <a:pt x="50414" y="31938"/>
                    <a:pt x="50523" y="31175"/>
                    <a:pt x="50359" y="30412"/>
                  </a:cubicBezTo>
                  <a:cubicBezTo>
                    <a:pt x="50305" y="29976"/>
                    <a:pt x="50141" y="29594"/>
                    <a:pt x="49869" y="29213"/>
                  </a:cubicBezTo>
                  <a:cubicBezTo>
                    <a:pt x="49433" y="28613"/>
                    <a:pt x="48561" y="28559"/>
                    <a:pt x="48070" y="29104"/>
                  </a:cubicBezTo>
                  <a:cubicBezTo>
                    <a:pt x="47580" y="29485"/>
                    <a:pt x="47307" y="30030"/>
                    <a:pt x="47253" y="30630"/>
                  </a:cubicBezTo>
                  <a:cubicBezTo>
                    <a:pt x="47253" y="30957"/>
                    <a:pt x="47198" y="31338"/>
                    <a:pt x="47198" y="31665"/>
                  </a:cubicBezTo>
                  <a:cubicBezTo>
                    <a:pt x="47089" y="36134"/>
                    <a:pt x="44146" y="40058"/>
                    <a:pt x="39841" y="41366"/>
                  </a:cubicBezTo>
                  <a:cubicBezTo>
                    <a:pt x="38642" y="41639"/>
                    <a:pt x="37388" y="41639"/>
                    <a:pt x="36189" y="41421"/>
                  </a:cubicBezTo>
                  <a:cubicBezTo>
                    <a:pt x="34990" y="41148"/>
                    <a:pt x="33900" y="40767"/>
                    <a:pt x="32810" y="40276"/>
                  </a:cubicBezTo>
                  <a:cubicBezTo>
                    <a:pt x="30630" y="39186"/>
                    <a:pt x="29431" y="37279"/>
                    <a:pt x="28668" y="35099"/>
                  </a:cubicBezTo>
                  <a:cubicBezTo>
                    <a:pt x="28395" y="34227"/>
                    <a:pt x="28504" y="33300"/>
                    <a:pt x="28995" y="32537"/>
                  </a:cubicBezTo>
                  <a:cubicBezTo>
                    <a:pt x="29540" y="31611"/>
                    <a:pt x="29812" y="30521"/>
                    <a:pt x="29758" y="29431"/>
                  </a:cubicBezTo>
                  <a:cubicBezTo>
                    <a:pt x="29758" y="29104"/>
                    <a:pt x="29703" y="28831"/>
                    <a:pt x="29649" y="28559"/>
                  </a:cubicBezTo>
                  <a:cubicBezTo>
                    <a:pt x="29540" y="27959"/>
                    <a:pt x="29049" y="27578"/>
                    <a:pt x="28504" y="27523"/>
                  </a:cubicBezTo>
                  <a:cubicBezTo>
                    <a:pt x="27959" y="27414"/>
                    <a:pt x="27414" y="27687"/>
                    <a:pt x="27142" y="28232"/>
                  </a:cubicBezTo>
                  <a:cubicBezTo>
                    <a:pt x="26597" y="29267"/>
                    <a:pt x="26161" y="30357"/>
                    <a:pt x="25997" y="31556"/>
                  </a:cubicBezTo>
                  <a:cubicBezTo>
                    <a:pt x="25779" y="32973"/>
                    <a:pt x="24907" y="34118"/>
                    <a:pt x="23599" y="34717"/>
                  </a:cubicBezTo>
                  <a:cubicBezTo>
                    <a:pt x="22400" y="35262"/>
                    <a:pt x="21256" y="35971"/>
                    <a:pt x="20111" y="36625"/>
                  </a:cubicBezTo>
                  <a:cubicBezTo>
                    <a:pt x="18367" y="37551"/>
                    <a:pt x="16405" y="38042"/>
                    <a:pt x="14443" y="38042"/>
                  </a:cubicBezTo>
                  <a:cubicBezTo>
                    <a:pt x="13190" y="38042"/>
                    <a:pt x="11991" y="38042"/>
                    <a:pt x="10737" y="37933"/>
                  </a:cubicBezTo>
                  <a:cubicBezTo>
                    <a:pt x="10356" y="37933"/>
                    <a:pt x="9974" y="37878"/>
                    <a:pt x="9593" y="37715"/>
                  </a:cubicBezTo>
                  <a:cubicBezTo>
                    <a:pt x="8066" y="37333"/>
                    <a:pt x="7794" y="36952"/>
                    <a:pt x="8012" y="35426"/>
                  </a:cubicBezTo>
                  <a:cubicBezTo>
                    <a:pt x="8066" y="34772"/>
                    <a:pt x="8230" y="34172"/>
                    <a:pt x="8557" y="33573"/>
                  </a:cubicBezTo>
                  <a:cubicBezTo>
                    <a:pt x="9647" y="31338"/>
                    <a:pt x="11119" y="29267"/>
                    <a:pt x="12863" y="27469"/>
                  </a:cubicBezTo>
                  <a:cubicBezTo>
                    <a:pt x="13244" y="27033"/>
                    <a:pt x="13680" y="26760"/>
                    <a:pt x="14225" y="26651"/>
                  </a:cubicBezTo>
                  <a:cubicBezTo>
                    <a:pt x="15206" y="26433"/>
                    <a:pt x="16133" y="26106"/>
                    <a:pt x="17059" y="25834"/>
                  </a:cubicBezTo>
                  <a:cubicBezTo>
                    <a:pt x="17877" y="25561"/>
                    <a:pt x="18585" y="25071"/>
                    <a:pt x="19130" y="24417"/>
                  </a:cubicBezTo>
                  <a:cubicBezTo>
                    <a:pt x="19893" y="23654"/>
                    <a:pt x="19512" y="22346"/>
                    <a:pt x="18422" y="22128"/>
                  </a:cubicBezTo>
                  <a:cubicBezTo>
                    <a:pt x="18204" y="22019"/>
                    <a:pt x="17931" y="22019"/>
                    <a:pt x="17713" y="22019"/>
                  </a:cubicBezTo>
                  <a:cubicBezTo>
                    <a:pt x="16514" y="22019"/>
                    <a:pt x="15370" y="22346"/>
                    <a:pt x="14334" y="22945"/>
                  </a:cubicBezTo>
                  <a:cubicBezTo>
                    <a:pt x="13844" y="23272"/>
                    <a:pt x="13299" y="23545"/>
                    <a:pt x="12863" y="23926"/>
                  </a:cubicBezTo>
                  <a:cubicBezTo>
                    <a:pt x="12427" y="24199"/>
                    <a:pt x="11991" y="24417"/>
                    <a:pt x="11500" y="24417"/>
                  </a:cubicBezTo>
                  <a:cubicBezTo>
                    <a:pt x="7794" y="24744"/>
                    <a:pt x="4142" y="23708"/>
                    <a:pt x="1145" y="21528"/>
                  </a:cubicBezTo>
                  <a:lnTo>
                    <a:pt x="709" y="21147"/>
                  </a:lnTo>
                  <a:cubicBezTo>
                    <a:pt x="273" y="20874"/>
                    <a:pt x="55" y="20384"/>
                    <a:pt x="109" y="19893"/>
                  </a:cubicBezTo>
                  <a:cubicBezTo>
                    <a:pt x="109" y="19348"/>
                    <a:pt x="109" y="18803"/>
                    <a:pt x="109" y="18258"/>
                  </a:cubicBezTo>
                  <a:cubicBezTo>
                    <a:pt x="0" y="17495"/>
                    <a:pt x="273" y="16786"/>
                    <a:pt x="818" y="16241"/>
                  </a:cubicBezTo>
                  <a:cubicBezTo>
                    <a:pt x="1744" y="15042"/>
                    <a:pt x="2998" y="14061"/>
                    <a:pt x="4360" y="13353"/>
                  </a:cubicBezTo>
                  <a:cubicBezTo>
                    <a:pt x="4851" y="13189"/>
                    <a:pt x="5341" y="12917"/>
                    <a:pt x="5832" y="12644"/>
                  </a:cubicBezTo>
                  <a:cubicBezTo>
                    <a:pt x="7848" y="11445"/>
                    <a:pt x="10247" y="10900"/>
                    <a:pt x="12645" y="11009"/>
                  </a:cubicBezTo>
                  <a:lnTo>
                    <a:pt x="17059" y="11009"/>
                  </a:lnTo>
                  <a:cubicBezTo>
                    <a:pt x="17604" y="11064"/>
                    <a:pt x="18149" y="11118"/>
                    <a:pt x="18640" y="11282"/>
                  </a:cubicBezTo>
                  <a:cubicBezTo>
                    <a:pt x="19239" y="11391"/>
                    <a:pt x="19730" y="11827"/>
                    <a:pt x="19948" y="12372"/>
                  </a:cubicBezTo>
                  <a:cubicBezTo>
                    <a:pt x="20002" y="12590"/>
                    <a:pt x="20057" y="12753"/>
                    <a:pt x="20220" y="12917"/>
                  </a:cubicBezTo>
                  <a:cubicBezTo>
                    <a:pt x="20384" y="13244"/>
                    <a:pt x="20820" y="13298"/>
                    <a:pt x="21092" y="13026"/>
                  </a:cubicBezTo>
                  <a:cubicBezTo>
                    <a:pt x="21365" y="12699"/>
                    <a:pt x="21801" y="12535"/>
                    <a:pt x="22237" y="12644"/>
                  </a:cubicBezTo>
                  <a:cubicBezTo>
                    <a:pt x="22346" y="12644"/>
                    <a:pt x="22509" y="12590"/>
                    <a:pt x="22673" y="12535"/>
                  </a:cubicBezTo>
                  <a:cubicBezTo>
                    <a:pt x="23599" y="12208"/>
                    <a:pt x="23817" y="11500"/>
                    <a:pt x="23109" y="10737"/>
                  </a:cubicBezTo>
                  <a:cubicBezTo>
                    <a:pt x="22891" y="10573"/>
                    <a:pt x="22727" y="10464"/>
                    <a:pt x="22509" y="1030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55" name="Google Shape;1955;p69"/>
            <p:cNvSpPr/>
            <p:nvPr/>
          </p:nvSpPr>
          <p:spPr>
            <a:xfrm>
              <a:off x="-929428" y="3027634"/>
              <a:ext cx="9930" cy="35431"/>
            </a:xfrm>
            <a:custGeom>
              <a:avLst/>
              <a:gdLst/>
              <a:ahLst/>
              <a:cxnLst/>
              <a:rect l="l" t="t" r="r" b="b"/>
              <a:pathLst>
                <a:path w="764" h="2726" extrusionOk="0">
                  <a:moveTo>
                    <a:pt x="437" y="2725"/>
                  </a:moveTo>
                  <a:cubicBezTo>
                    <a:pt x="110" y="1908"/>
                    <a:pt x="1" y="927"/>
                    <a:pt x="164" y="0"/>
                  </a:cubicBezTo>
                  <a:cubicBezTo>
                    <a:pt x="382" y="273"/>
                    <a:pt x="546" y="382"/>
                    <a:pt x="546" y="491"/>
                  </a:cubicBezTo>
                  <a:cubicBezTo>
                    <a:pt x="764" y="1254"/>
                    <a:pt x="709" y="2017"/>
                    <a:pt x="437" y="2725"/>
                  </a:cubicBezTo>
                  <a:close/>
                </a:path>
              </a:pathLst>
            </a:custGeom>
            <a:solidFill>
              <a:srgbClr val="6D6D2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56" name="Google Shape;1956;p69"/>
            <p:cNvSpPr/>
            <p:nvPr/>
          </p:nvSpPr>
          <p:spPr>
            <a:xfrm>
              <a:off x="-1687390" y="3361280"/>
              <a:ext cx="230940" cy="224571"/>
            </a:xfrm>
            <a:custGeom>
              <a:avLst/>
              <a:gdLst/>
              <a:ahLst/>
              <a:cxnLst/>
              <a:rect l="l" t="t" r="r" b="b"/>
              <a:pathLst>
                <a:path w="17768" h="17278" extrusionOk="0">
                  <a:moveTo>
                    <a:pt x="17277" y="7739"/>
                  </a:moveTo>
                  <a:cubicBezTo>
                    <a:pt x="17768" y="3652"/>
                    <a:pt x="14334" y="491"/>
                    <a:pt x="10356" y="164"/>
                  </a:cubicBezTo>
                  <a:cubicBezTo>
                    <a:pt x="8884" y="0"/>
                    <a:pt x="7358" y="382"/>
                    <a:pt x="6159" y="1254"/>
                  </a:cubicBezTo>
                  <a:cubicBezTo>
                    <a:pt x="4960" y="1799"/>
                    <a:pt x="3979" y="2780"/>
                    <a:pt x="3325" y="3979"/>
                  </a:cubicBezTo>
                  <a:cubicBezTo>
                    <a:pt x="1581" y="4633"/>
                    <a:pt x="164" y="5668"/>
                    <a:pt x="109" y="8121"/>
                  </a:cubicBezTo>
                  <a:cubicBezTo>
                    <a:pt x="0" y="11009"/>
                    <a:pt x="1636" y="13135"/>
                    <a:pt x="3925" y="14661"/>
                  </a:cubicBezTo>
                  <a:cubicBezTo>
                    <a:pt x="7740" y="17277"/>
                    <a:pt x="14334" y="16296"/>
                    <a:pt x="16569" y="12045"/>
                  </a:cubicBezTo>
                  <a:cubicBezTo>
                    <a:pt x="17277" y="10737"/>
                    <a:pt x="17550" y="9211"/>
                    <a:pt x="17277" y="773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57" name="Google Shape;1957;p69"/>
            <p:cNvSpPr/>
            <p:nvPr/>
          </p:nvSpPr>
          <p:spPr>
            <a:xfrm>
              <a:off x="-957762" y="3249359"/>
              <a:ext cx="212535" cy="221022"/>
            </a:xfrm>
            <a:custGeom>
              <a:avLst/>
              <a:gdLst/>
              <a:ahLst/>
              <a:cxnLst/>
              <a:rect l="l" t="t" r="r" b="b"/>
              <a:pathLst>
                <a:path w="16352" h="17005" extrusionOk="0">
                  <a:moveTo>
                    <a:pt x="15588" y="7031"/>
                  </a:moveTo>
                  <a:cubicBezTo>
                    <a:pt x="15207" y="5614"/>
                    <a:pt x="14226" y="4415"/>
                    <a:pt x="12863" y="3815"/>
                  </a:cubicBezTo>
                  <a:cubicBezTo>
                    <a:pt x="11228" y="1145"/>
                    <a:pt x="7903" y="0"/>
                    <a:pt x="4960" y="1199"/>
                  </a:cubicBezTo>
                  <a:cubicBezTo>
                    <a:pt x="1963" y="2453"/>
                    <a:pt x="655" y="4796"/>
                    <a:pt x="219" y="7903"/>
                  </a:cubicBezTo>
                  <a:cubicBezTo>
                    <a:pt x="1" y="10355"/>
                    <a:pt x="927" y="12753"/>
                    <a:pt x="2726" y="14497"/>
                  </a:cubicBezTo>
                  <a:cubicBezTo>
                    <a:pt x="5287" y="16950"/>
                    <a:pt x="8830" y="17004"/>
                    <a:pt x="11991" y="15696"/>
                  </a:cubicBezTo>
                  <a:cubicBezTo>
                    <a:pt x="15316" y="14279"/>
                    <a:pt x="16351" y="10246"/>
                    <a:pt x="15588" y="703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58" name="Google Shape;1958;p69"/>
            <p:cNvSpPr/>
            <p:nvPr/>
          </p:nvSpPr>
          <p:spPr>
            <a:xfrm>
              <a:off x="-1897780" y="2612520"/>
              <a:ext cx="1367181" cy="1114289"/>
            </a:xfrm>
            <a:custGeom>
              <a:avLst/>
              <a:gdLst/>
              <a:ahLst/>
              <a:cxnLst/>
              <a:rect l="l" t="t" r="r" b="b"/>
              <a:pathLst>
                <a:path w="105188" h="85731" extrusionOk="0">
                  <a:moveTo>
                    <a:pt x="105134" y="51722"/>
                  </a:moveTo>
                  <a:cubicBezTo>
                    <a:pt x="104970" y="50523"/>
                    <a:pt x="104970" y="49270"/>
                    <a:pt x="104806" y="48071"/>
                  </a:cubicBezTo>
                  <a:cubicBezTo>
                    <a:pt x="104643" y="47035"/>
                    <a:pt x="104316" y="46054"/>
                    <a:pt x="103771" y="45182"/>
                  </a:cubicBezTo>
                  <a:cubicBezTo>
                    <a:pt x="103662" y="44909"/>
                    <a:pt x="103498" y="44746"/>
                    <a:pt x="103280" y="44582"/>
                  </a:cubicBezTo>
                  <a:cubicBezTo>
                    <a:pt x="102572" y="44092"/>
                    <a:pt x="101700" y="43819"/>
                    <a:pt x="100773" y="43765"/>
                  </a:cubicBezTo>
                  <a:cubicBezTo>
                    <a:pt x="99792" y="43874"/>
                    <a:pt x="98811" y="43874"/>
                    <a:pt x="97830" y="43874"/>
                  </a:cubicBezTo>
                  <a:cubicBezTo>
                    <a:pt x="96740" y="43874"/>
                    <a:pt x="95650" y="44146"/>
                    <a:pt x="94724" y="44637"/>
                  </a:cubicBezTo>
                  <a:cubicBezTo>
                    <a:pt x="94451" y="44800"/>
                    <a:pt x="94124" y="44909"/>
                    <a:pt x="93743" y="45073"/>
                  </a:cubicBezTo>
                  <a:cubicBezTo>
                    <a:pt x="93579" y="43220"/>
                    <a:pt x="92598" y="41748"/>
                    <a:pt x="92380" y="40059"/>
                  </a:cubicBezTo>
                  <a:cubicBezTo>
                    <a:pt x="92925" y="39841"/>
                    <a:pt x="93470" y="39623"/>
                    <a:pt x="94015" y="39350"/>
                  </a:cubicBezTo>
                  <a:cubicBezTo>
                    <a:pt x="95051" y="38805"/>
                    <a:pt x="96086" y="38206"/>
                    <a:pt x="97067" y="37552"/>
                  </a:cubicBezTo>
                  <a:cubicBezTo>
                    <a:pt x="98103" y="36898"/>
                    <a:pt x="98866" y="35808"/>
                    <a:pt x="99084" y="34554"/>
                  </a:cubicBezTo>
                  <a:cubicBezTo>
                    <a:pt x="99356" y="32865"/>
                    <a:pt x="98920" y="31175"/>
                    <a:pt x="97939" y="29813"/>
                  </a:cubicBezTo>
                  <a:cubicBezTo>
                    <a:pt x="97231" y="28886"/>
                    <a:pt x="96468" y="28069"/>
                    <a:pt x="95650" y="27306"/>
                  </a:cubicBezTo>
                  <a:cubicBezTo>
                    <a:pt x="94233" y="25889"/>
                    <a:pt x="92707" y="24635"/>
                    <a:pt x="91072" y="23545"/>
                  </a:cubicBezTo>
                  <a:cubicBezTo>
                    <a:pt x="90854" y="23382"/>
                    <a:pt x="90636" y="23164"/>
                    <a:pt x="90473" y="23000"/>
                  </a:cubicBezTo>
                  <a:cubicBezTo>
                    <a:pt x="91181" y="21420"/>
                    <a:pt x="91726" y="19730"/>
                    <a:pt x="91944" y="18040"/>
                  </a:cubicBezTo>
                  <a:cubicBezTo>
                    <a:pt x="92162" y="15806"/>
                    <a:pt x="92217" y="13571"/>
                    <a:pt x="91999" y="11391"/>
                  </a:cubicBezTo>
                  <a:cubicBezTo>
                    <a:pt x="91890" y="9320"/>
                    <a:pt x="90909" y="7413"/>
                    <a:pt x="89383" y="6050"/>
                  </a:cubicBezTo>
                  <a:cubicBezTo>
                    <a:pt x="88674" y="5451"/>
                    <a:pt x="88020" y="4906"/>
                    <a:pt x="87312" y="4361"/>
                  </a:cubicBezTo>
                  <a:cubicBezTo>
                    <a:pt x="86276" y="3598"/>
                    <a:pt x="85023" y="3107"/>
                    <a:pt x="83715" y="3053"/>
                  </a:cubicBezTo>
                  <a:cubicBezTo>
                    <a:pt x="81916" y="2944"/>
                    <a:pt x="80117" y="2889"/>
                    <a:pt x="78264" y="2889"/>
                  </a:cubicBezTo>
                  <a:cubicBezTo>
                    <a:pt x="76956" y="2835"/>
                    <a:pt x="75703" y="3162"/>
                    <a:pt x="74558" y="3816"/>
                  </a:cubicBezTo>
                  <a:lnTo>
                    <a:pt x="72760" y="4851"/>
                  </a:lnTo>
                  <a:cubicBezTo>
                    <a:pt x="72433" y="4524"/>
                    <a:pt x="72106" y="4252"/>
                    <a:pt x="71779" y="3925"/>
                  </a:cubicBezTo>
                  <a:cubicBezTo>
                    <a:pt x="71506" y="3652"/>
                    <a:pt x="71179" y="3434"/>
                    <a:pt x="70852" y="3216"/>
                  </a:cubicBezTo>
                  <a:cubicBezTo>
                    <a:pt x="69326" y="2453"/>
                    <a:pt x="67800" y="1636"/>
                    <a:pt x="66165" y="982"/>
                  </a:cubicBezTo>
                  <a:cubicBezTo>
                    <a:pt x="65130" y="546"/>
                    <a:pt x="64040" y="273"/>
                    <a:pt x="62895" y="164"/>
                  </a:cubicBezTo>
                  <a:cubicBezTo>
                    <a:pt x="61205" y="1"/>
                    <a:pt x="59461" y="1"/>
                    <a:pt x="57717" y="164"/>
                  </a:cubicBezTo>
                  <a:cubicBezTo>
                    <a:pt x="55755" y="328"/>
                    <a:pt x="53848" y="982"/>
                    <a:pt x="52213" y="2126"/>
                  </a:cubicBezTo>
                  <a:cubicBezTo>
                    <a:pt x="51722" y="2399"/>
                    <a:pt x="51177" y="2726"/>
                    <a:pt x="50687" y="3053"/>
                  </a:cubicBezTo>
                  <a:cubicBezTo>
                    <a:pt x="50196" y="3380"/>
                    <a:pt x="49706" y="3816"/>
                    <a:pt x="49215" y="4143"/>
                  </a:cubicBezTo>
                  <a:cubicBezTo>
                    <a:pt x="49106" y="4088"/>
                    <a:pt x="48997" y="4034"/>
                    <a:pt x="48888" y="3979"/>
                  </a:cubicBezTo>
                  <a:cubicBezTo>
                    <a:pt x="47253" y="2181"/>
                    <a:pt x="45073" y="982"/>
                    <a:pt x="42675" y="491"/>
                  </a:cubicBezTo>
                  <a:cubicBezTo>
                    <a:pt x="41531" y="164"/>
                    <a:pt x="40386" y="55"/>
                    <a:pt x="39187" y="164"/>
                  </a:cubicBezTo>
                  <a:cubicBezTo>
                    <a:pt x="36898" y="491"/>
                    <a:pt x="34772" y="1472"/>
                    <a:pt x="33192" y="3107"/>
                  </a:cubicBezTo>
                  <a:cubicBezTo>
                    <a:pt x="32265" y="4088"/>
                    <a:pt x="31339" y="5069"/>
                    <a:pt x="30467" y="6050"/>
                  </a:cubicBezTo>
                  <a:cubicBezTo>
                    <a:pt x="29431" y="7195"/>
                    <a:pt x="28668" y="8557"/>
                    <a:pt x="28232" y="10029"/>
                  </a:cubicBezTo>
                  <a:cubicBezTo>
                    <a:pt x="28123" y="10465"/>
                    <a:pt x="28014" y="10846"/>
                    <a:pt x="27851" y="11282"/>
                  </a:cubicBezTo>
                  <a:cubicBezTo>
                    <a:pt x="27687" y="11282"/>
                    <a:pt x="27524" y="11282"/>
                    <a:pt x="27415" y="11228"/>
                  </a:cubicBezTo>
                  <a:cubicBezTo>
                    <a:pt x="26379" y="10846"/>
                    <a:pt x="25289" y="10628"/>
                    <a:pt x="24199" y="10683"/>
                  </a:cubicBezTo>
                  <a:lnTo>
                    <a:pt x="19458" y="10683"/>
                  </a:lnTo>
                  <a:cubicBezTo>
                    <a:pt x="17714" y="10574"/>
                    <a:pt x="15969" y="10846"/>
                    <a:pt x="14389" y="11500"/>
                  </a:cubicBezTo>
                  <a:cubicBezTo>
                    <a:pt x="12808" y="12209"/>
                    <a:pt x="11228" y="12972"/>
                    <a:pt x="9756" y="13844"/>
                  </a:cubicBezTo>
                  <a:cubicBezTo>
                    <a:pt x="8176" y="14770"/>
                    <a:pt x="6868" y="16078"/>
                    <a:pt x="5832" y="17604"/>
                  </a:cubicBezTo>
                  <a:cubicBezTo>
                    <a:pt x="5451" y="18149"/>
                    <a:pt x="5233" y="18858"/>
                    <a:pt x="5233" y="19512"/>
                  </a:cubicBezTo>
                  <a:cubicBezTo>
                    <a:pt x="5287" y="20493"/>
                    <a:pt x="5287" y="21420"/>
                    <a:pt x="5233" y="22346"/>
                  </a:cubicBezTo>
                  <a:cubicBezTo>
                    <a:pt x="5233" y="23327"/>
                    <a:pt x="5614" y="24199"/>
                    <a:pt x="6377" y="24853"/>
                  </a:cubicBezTo>
                  <a:cubicBezTo>
                    <a:pt x="6759" y="25180"/>
                    <a:pt x="7195" y="25562"/>
                    <a:pt x="7631" y="25889"/>
                  </a:cubicBezTo>
                  <a:cubicBezTo>
                    <a:pt x="10192" y="27796"/>
                    <a:pt x="13244" y="28941"/>
                    <a:pt x="16460" y="29213"/>
                  </a:cubicBezTo>
                  <a:cubicBezTo>
                    <a:pt x="16678" y="29268"/>
                    <a:pt x="16841" y="29322"/>
                    <a:pt x="17059" y="29431"/>
                  </a:cubicBezTo>
                  <a:cubicBezTo>
                    <a:pt x="16078" y="30957"/>
                    <a:pt x="15152" y="32429"/>
                    <a:pt x="14225" y="33900"/>
                  </a:cubicBezTo>
                  <a:cubicBezTo>
                    <a:pt x="14116" y="34064"/>
                    <a:pt x="13953" y="34282"/>
                    <a:pt x="13735" y="34445"/>
                  </a:cubicBezTo>
                  <a:cubicBezTo>
                    <a:pt x="12590" y="35426"/>
                    <a:pt x="11718" y="36734"/>
                    <a:pt x="11282" y="38206"/>
                  </a:cubicBezTo>
                  <a:cubicBezTo>
                    <a:pt x="10683" y="39895"/>
                    <a:pt x="10192" y="41585"/>
                    <a:pt x="9702" y="43274"/>
                  </a:cubicBezTo>
                  <a:cubicBezTo>
                    <a:pt x="9429" y="44092"/>
                    <a:pt x="9266" y="44909"/>
                    <a:pt x="9157" y="45727"/>
                  </a:cubicBezTo>
                  <a:cubicBezTo>
                    <a:pt x="8830" y="48507"/>
                    <a:pt x="8775" y="51341"/>
                    <a:pt x="9048" y="54120"/>
                  </a:cubicBezTo>
                  <a:cubicBezTo>
                    <a:pt x="9048" y="54393"/>
                    <a:pt x="8993" y="54665"/>
                    <a:pt x="8993" y="54883"/>
                  </a:cubicBezTo>
                  <a:cubicBezTo>
                    <a:pt x="8503" y="54720"/>
                    <a:pt x="8121" y="54611"/>
                    <a:pt x="7794" y="54502"/>
                  </a:cubicBezTo>
                  <a:cubicBezTo>
                    <a:pt x="6868" y="54175"/>
                    <a:pt x="5996" y="54011"/>
                    <a:pt x="5069" y="53957"/>
                  </a:cubicBezTo>
                  <a:cubicBezTo>
                    <a:pt x="3434" y="53848"/>
                    <a:pt x="1908" y="54774"/>
                    <a:pt x="1200" y="56246"/>
                  </a:cubicBezTo>
                  <a:cubicBezTo>
                    <a:pt x="873" y="57009"/>
                    <a:pt x="600" y="57826"/>
                    <a:pt x="437" y="58644"/>
                  </a:cubicBezTo>
                  <a:cubicBezTo>
                    <a:pt x="1" y="60279"/>
                    <a:pt x="273" y="62023"/>
                    <a:pt x="1200" y="63494"/>
                  </a:cubicBezTo>
                  <a:cubicBezTo>
                    <a:pt x="1745" y="64312"/>
                    <a:pt x="2453" y="65129"/>
                    <a:pt x="3162" y="65838"/>
                  </a:cubicBezTo>
                  <a:cubicBezTo>
                    <a:pt x="5015" y="67745"/>
                    <a:pt x="7576" y="68835"/>
                    <a:pt x="10192" y="68781"/>
                  </a:cubicBezTo>
                  <a:lnTo>
                    <a:pt x="13026" y="68781"/>
                  </a:lnTo>
                  <a:cubicBezTo>
                    <a:pt x="13626" y="69653"/>
                    <a:pt x="14171" y="70470"/>
                    <a:pt x="14770" y="71288"/>
                  </a:cubicBezTo>
                  <a:cubicBezTo>
                    <a:pt x="16351" y="73250"/>
                    <a:pt x="18041" y="75049"/>
                    <a:pt x="19894" y="76738"/>
                  </a:cubicBezTo>
                  <a:cubicBezTo>
                    <a:pt x="22237" y="79027"/>
                    <a:pt x="25071" y="80771"/>
                    <a:pt x="28123" y="81861"/>
                  </a:cubicBezTo>
                  <a:cubicBezTo>
                    <a:pt x="30739" y="82733"/>
                    <a:pt x="33301" y="83551"/>
                    <a:pt x="35862" y="84423"/>
                  </a:cubicBezTo>
                  <a:cubicBezTo>
                    <a:pt x="38533" y="85240"/>
                    <a:pt x="41258" y="85622"/>
                    <a:pt x="44038" y="85622"/>
                  </a:cubicBezTo>
                  <a:cubicBezTo>
                    <a:pt x="46654" y="85622"/>
                    <a:pt x="49270" y="85731"/>
                    <a:pt x="51886" y="85513"/>
                  </a:cubicBezTo>
                  <a:cubicBezTo>
                    <a:pt x="54447" y="85295"/>
                    <a:pt x="56954" y="84968"/>
                    <a:pt x="59461" y="84532"/>
                  </a:cubicBezTo>
                  <a:cubicBezTo>
                    <a:pt x="60878" y="84259"/>
                    <a:pt x="62296" y="83932"/>
                    <a:pt x="63713" y="83551"/>
                  </a:cubicBezTo>
                  <a:cubicBezTo>
                    <a:pt x="67473" y="82570"/>
                    <a:pt x="71070" y="80989"/>
                    <a:pt x="74395" y="78864"/>
                  </a:cubicBezTo>
                  <a:lnTo>
                    <a:pt x="77883" y="76847"/>
                  </a:lnTo>
                  <a:cubicBezTo>
                    <a:pt x="78319" y="76575"/>
                    <a:pt x="78646" y="76357"/>
                    <a:pt x="78973" y="76139"/>
                  </a:cubicBezTo>
                  <a:cubicBezTo>
                    <a:pt x="80444" y="75267"/>
                    <a:pt x="81807" y="74231"/>
                    <a:pt x="83115" y="73087"/>
                  </a:cubicBezTo>
                  <a:cubicBezTo>
                    <a:pt x="84260" y="71942"/>
                    <a:pt x="85404" y="70797"/>
                    <a:pt x="86603" y="69653"/>
                  </a:cubicBezTo>
                  <a:cubicBezTo>
                    <a:pt x="89056" y="67146"/>
                    <a:pt x="90963" y="64148"/>
                    <a:pt x="92162" y="60824"/>
                  </a:cubicBezTo>
                  <a:cubicBezTo>
                    <a:pt x="92326" y="60551"/>
                    <a:pt x="92489" y="60224"/>
                    <a:pt x="92653" y="59952"/>
                  </a:cubicBezTo>
                  <a:cubicBezTo>
                    <a:pt x="92980" y="59952"/>
                    <a:pt x="93307" y="59897"/>
                    <a:pt x="93579" y="59897"/>
                  </a:cubicBezTo>
                  <a:cubicBezTo>
                    <a:pt x="94560" y="59952"/>
                    <a:pt x="95541" y="59952"/>
                    <a:pt x="96522" y="59897"/>
                  </a:cubicBezTo>
                  <a:cubicBezTo>
                    <a:pt x="97612" y="59843"/>
                    <a:pt x="98702" y="59570"/>
                    <a:pt x="99683" y="59189"/>
                  </a:cubicBezTo>
                  <a:cubicBezTo>
                    <a:pt x="100773" y="58753"/>
                    <a:pt x="101700" y="58044"/>
                    <a:pt x="102408" y="57172"/>
                  </a:cubicBezTo>
                  <a:cubicBezTo>
                    <a:pt x="103171" y="56191"/>
                    <a:pt x="103880" y="55156"/>
                    <a:pt x="104534" y="54120"/>
                  </a:cubicBezTo>
                  <a:cubicBezTo>
                    <a:pt x="104970" y="53412"/>
                    <a:pt x="105188" y="52594"/>
                    <a:pt x="105134" y="51722"/>
                  </a:cubicBezTo>
                  <a:close/>
                  <a:moveTo>
                    <a:pt x="5233" y="64257"/>
                  </a:moveTo>
                  <a:cubicBezTo>
                    <a:pt x="4579" y="63603"/>
                    <a:pt x="3925" y="62895"/>
                    <a:pt x="3380" y="62132"/>
                  </a:cubicBezTo>
                  <a:cubicBezTo>
                    <a:pt x="2780" y="61369"/>
                    <a:pt x="2562" y="60333"/>
                    <a:pt x="2835" y="59352"/>
                  </a:cubicBezTo>
                  <a:cubicBezTo>
                    <a:pt x="3053" y="58753"/>
                    <a:pt x="3162" y="58099"/>
                    <a:pt x="3380" y="57499"/>
                  </a:cubicBezTo>
                  <a:cubicBezTo>
                    <a:pt x="3598" y="56791"/>
                    <a:pt x="4306" y="56300"/>
                    <a:pt x="5069" y="56355"/>
                  </a:cubicBezTo>
                  <a:cubicBezTo>
                    <a:pt x="6650" y="56355"/>
                    <a:pt x="8121" y="56954"/>
                    <a:pt x="9211" y="58044"/>
                  </a:cubicBezTo>
                  <a:cubicBezTo>
                    <a:pt x="9484" y="58371"/>
                    <a:pt x="9702" y="58807"/>
                    <a:pt x="9756" y="59243"/>
                  </a:cubicBezTo>
                  <a:cubicBezTo>
                    <a:pt x="10192" y="60933"/>
                    <a:pt x="10628" y="62622"/>
                    <a:pt x="11119" y="64366"/>
                  </a:cubicBezTo>
                  <a:cubicBezTo>
                    <a:pt x="11282" y="64911"/>
                    <a:pt x="11446" y="65456"/>
                    <a:pt x="11718" y="66165"/>
                  </a:cubicBezTo>
                  <a:cubicBezTo>
                    <a:pt x="9375" y="66655"/>
                    <a:pt x="6922" y="65947"/>
                    <a:pt x="5233" y="64257"/>
                  </a:cubicBezTo>
                  <a:close/>
                  <a:moveTo>
                    <a:pt x="90963" y="53957"/>
                  </a:moveTo>
                  <a:cubicBezTo>
                    <a:pt x="90854" y="55156"/>
                    <a:pt x="90636" y="56300"/>
                    <a:pt x="90255" y="57445"/>
                  </a:cubicBezTo>
                  <a:cubicBezTo>
                    <a:pt x="89655" y="59570"/>
                    <a:pt x="88729" y="61587"/>
                    <a:pt x="87639" y="63549"/>
                  </a:cubicBezTo>
                  <a:cubicBezTo>
                    <a:pt x="86658" y="65129"/>
                    <a:pt x="85459" y="66601"/>
                    <a:pt x="84151" y="67909"/>
                  </a:cubicBezTo>
                  <a:cubicBezTo>
                    <a:pt x="83224" y="68835"/>
                    <a:pt x="82352" y="69707"/>
                    <a:pt x="81425" y="70634"/>
                  </a:cubicBezTo>
                  <a:cubicBezTo>
                    <a:pt x="80172" y="71778"/>
                    <a:pt x="78864" y="72814"/>
                    <a:pt x="77392" y="73632"/>
                  </a:cubicBezTo>
                  <a:cubicBezTo>
                    <a:pt x="75049" y="75103"/>
                    <a:pt x="72705" y="76520"/>
                    <a:pt x="70307" y="77883"/>
                  </a:cubicBezTo>
                  <a:cubicBezTo>
                    <a:pt x="67855" y="79191"/>
                    <a:pt x="65239" y="80172"/>
                    <a:pt x="62568" y="80826"/>
                  </a:cubicBezTo>
                  <a:cubicBezTo>
                    <a:pt x="59952" y="81534"/>
                    <a:pt x="57281" y="82025"/>
                    <a:pt x="54611" y="82297"/>
                  </a:cubicBezTo>
                  <a:cubicBezTo>
                    <a:pt x="52322" y="82570"/>
                    <a:pt x="50087" y="82570"/>
                    <a:pt x="47798" y="82679"/>
                  </a:cubicBezTo>
                  <a:cubicBezTo>
                    <a:pt x="46817" y="82733"/>
                    <a:pt x="45782" y="82679"/>
                    <a:pt x="44801" y="82679"/>
                  </a:cubicBezTo>
                  <a:cubicBezTo>
                    <a:pt x="42948" y="82733"/>
                    <a:pt x="41040" y="82570"/>
                    <a:pt x="39242" y="82243"/>
                  </a:cubicBezTo>
                  <a:cubicBezTo>
                    <a:pt x="38533" y="82134"/>
                    <a:pt x="37824" y="82025"/>
                    <a:pt x="37170" y="81807"/>
                  </a:cubicBezTo>
                  <a:cubicBezTo>
                    <a:pt x="34718" y="81044"/>
                    <a:pt x="32265" y="80281"/>
                    <a:pt x="29867" y="79518"/>
                  </a:cubicBezTo>
                  <a:cubicBezTo>
                    <a:pt x="26543" y="78428"/>
                    <a:pt x="23545" y="76575"/>
                    <a:pt x="21147" y="74122"/>
                  </a:cubicBezTo>
                  <a:cubicBezTo>
                    <a:pt x="19785" y="72760"/>
                    <a:pt x="18477" y="71342"/>
                    <a:pt x="17168" y="69871"/>
                  </a:cubicBezTo>
                  <a:cubicBezTo>
                    <a:pt x="16569" y="69108"/>
                    <a:pt x="15969" y="68345"/>
                    <a:pt x="15479" y="67473"/>
                  </a:cubicBezTo>
                  <a:cubicBezTo>
                    <a:pt x="15152" y="67037"/>
                    <a:pt x="14988" y="66383"/>
                    <a:pt x="14552" y="65620"/>
                  </a:cubicBezTo>
                  <a:cubicBezTo>
                    <a:pt x="13735" y="63985"/>
                    <a:pt x="13135" y="62186"/>
                    <a:pt x="12808" y="60388"/>
                  </a:cubicBezTo>
                  <a:cubicBezTo>
                    <a:pt x="12917" y="60224"/>
                    <a:pt x="11827" y="56409"/>
                    <a:pt x="11718" y="55101"/>
                  </a:cubicBezTo>
                  <a:cubicBezTo>
                    <a:pt x="11500" y="52976"/>
                    <a:pt x="11500" y="50905"/>
                    <a:pt x="11446" y="48779"/>
                  </a:cubicBezTo>
                  <a:cubicBezTo>
                    <a:pt x="11337" y="46926"/>
                    <a:pt x="11609" y="45127"/>
                    <a:pt x="12100" y="43383"/>
                  </a:cubicBezTo>
                  <a:cubicBezTo>
                    <a:pt x="12427" y="42293"/>
                    <a:pt x="12699" y="41203"/>
                    <a:pt x="13026" y="40168"/>
                  </a:cubicBezTo>
                  <a:cubicBezTo>
                    <a:pt x="13190" y="40059"/>
                    <a:pt x="13462" y="40168"/>
                    <a:pt x="13517" y="40386"/>
                  </a:cubicBezTo>
                  <a:cubicBezTo>
                    <a:pt x="13953" y="41258"/>
                    <a:pt x="14716" y="41857"/>
                    <a:pt x="15642" y="42130"/>
                  </a:cubicBezTo>
                  <a:cubicBezTo>
                    <a:pt x="16841" y="42566"/>
                    <a:pt x="18095" y="42838"/>
                    <a:pt x="19403" y="42893"/>
                  </a:cubicBezTo>
                  <a:cubicBezTo>
                    <a:pt x="21256" y="43056"/>
                    <a:pt x="23109" y="42947"/>
                    <a:pt x="24962" y="42620"/>
                  </a:cubicBezTo>
                  <a:cubicBezTo>
                    <a:pt x="26815" y="42293"/>
                    <a:pt x="28614" y="41639"/>
                    <a:pt x="30194" y="40604"/>
                  </a:cubicBezTo>
                  <a:cubicBezTo>
                    <a:pt x="31393" y="39841"/>
                    <a:pt x="32647" y="39187"/>
                    <a:pt x="34009" y="38642"/>
                  </a:cubicBezTo>
                  <a:cubicBezTo>
                    <a:pt x="34282" y="39187"/>
                    <a:pt x="34554" y="39623"/>
                    <a:pt x="34772" y="40113"/>
                  </a:cubicBezTo>
                  <a:cubicBezTo>
                    <a:pt x="35971" y="42620"/>
                    <a:pt x="38151" y="44582"/>
                    <a:pt x="40822" y="45454"/>
                  </a:cubicBezTo>
                  <a:cubicBezTo>
                    <a:pt x="42784" y="46217"/>
                    <a:pt x="44910" y="46545"/>
                    <a:pt x="47035" y="46381"/>
                  </a:cubicBezTo>
                  <a:cubicBezTo>
                    <a:pt x="47471" y="46381"/>
                    <a:pt x="47907" y="46272"/>
                    <a:pt x="48343" y="46163"/>
                  </a:cubicBezTo>
                  <a:cubicBezTo>
                    <a:pt x="51232" y="45291"/>
                    <a:pt x="53739" y="43438"/>
                    <a:pt x="55483" y="40931"/>
                  </a:cubicBezTo>
                  <a:cubicBezTo>
                    <a:pt x="55592" y="40767"/>
                    <a:pt x="55755" y="40658"/>
                    <a:pt x="55973" y="40386"/>
                  </a:cubicBezTo>
                  <a:cubicBezTo>
                    <a:pt x="56518" y="41639"/>
                    <a:pt x="57445" y="42675"/>
                    <a:pt x="58589" y="43329"/>
                  </a:cubicBezTo>
                  <a:cubicBezTo>
                    <a:pt x="59352" y="43765"/>
                    <a:pt x="60170" y="44146"/>
                    <a:pt x="61042" y="44364"/>
                  </a:cubicBezTo>
                  <a:cubicBezTo>
                    <a:pt x="62132" y="44637"/>
                    <a:pt x="63168" y="45182"/>
                    <a:pt x="64312" y="45182"/>
                  </a:cubicBezTo>
                  <a:cubicBezTo>
                    <a:pt x="65402" y="45182"/>
                    <a:pt x="66492" y="45018"/>
                    <a:pt x="67528" y="44691"/>
                  </a:cubicBezTo>
                  <a:cubicBezTo>
                    <a:pt x="68127" y="44473"/>
                    <a:pt x="68672" y="44201"/>
                    <a:pt x="69272" y="43983"/>
                  </a:cubicBezTo>
                  <a:cubicBezTo>
                    <a:pt x="71179" y="43329"/>
                    <a:pt x="72923" y="42239"/>
                    <a:pt x="74395" y="40767"/>
                  </a:cubicBezTo>
                  <a:cubicBezTo>
                    <a:pt x="74504" y="40658"/>
                    <a:pt x="74667" y="40604"/>
                    <a:pt x="74831" y="40549"/>
                  </a:cubicBezTo>
                  <a:cubicBezTo>
                    <a:pt x="75158" y="40713"/>
                    <a:pt x="75485" y="40876"/>
                    <a:pt x="75812" y="41094"/>
                  </a:cubicBezTo>
                  <a:cubicBezTo>
                    <a:pt x="77501" y="42348"/>
                    <a:pt x="79518" y="42947"/>
                    <a:pt x="81643" y="42838"/>
                  </a:cubicBezTo>
                  <a:cubicBezTo>
                    <a:pt x="83061" y="42947"/>
                    <a:pt x="84478" y="42620"/>
                    <a:pt x="85786" y="41966"/>
                  </a:cubicBezTo>
                  <a:cubicBezTo>
                    <a:pt x="86385" y="41639"/>
                    <a:pt x="86985" y="41203"/>
                    <a:pt x="87530" y="40713"/>
                  </a:cubicBezTo>
                  <a:cubicBezTo>
                    <a:pt x="87857" y="40277"/>
                    <a:pt x="88347" y="39950"/>
                    <a:pt x="88892" y="39841"/>
                  </a:cubicBezTo>
                  <a:cubicBezTo>
                    <a:pt x="89056" y="40168"/>
                    <a:pt x="89219" y="40440"/>
                    <a:pt x="89328" y="40767"/>
                  </a:cubicBezTo>
                  <a:cubicBezTo>
                    <a:pt x="89982" y="42293"/>
                    <a:pt x="90473" y="43874"/>
                    <a:pt x="90800" y="45563"/>
                  </a:cubicBezTo>
                  <a:cubicBezTo>
                    <a:pt x="90909" y="46654"/>
                    <a:pt x="91018" y="47798"/>
                    <a:pt x="91018" y="48943"/>
                  </a:cubicBezTo>
                  <a:cubicBezTo>
                    <a:pt x="91072" y="50632"/>
                    <a:pt x="90963" y="52267"/>
                    <a:pt x="90963" y="53957"/>
                  </a:cubicBezTo>
                  <a:close/>
                  <a:moveTo>
                    <a:pt x="74667" y="31938"/>
                  </a:moveTo>
                  <a:cubicBezTo>
                    <a:pt x="74885" y="32211"/>
                    <a:pt x="75049" y="32320"/>
                    <a:pt x="75049" y="32429"/>
                  </a:cubicBezTo>
                  <a:cubicBezTo>
                    <a:pt x="75267" y="33192"/>
                    <a:pt x="75212" y="33955"/>
                    <a:pt x="74940" y="34663"/>
                  </a:cubicBezTo>
                  <a:cubicBezTo>
                    <a:pt x="74613" y="33846"/>
                    <a:pt x="74504" y="32865"/>
                    <a:pt x="74667" y="31938"/>
                  </a:cubicBezTo>
                  <a:close/>
                  <a:moveTo>
                    <a:pt x="90582" y="36734"/>
                  </a:moveTo>
                  <a:cubicBezTo>
                    <a:pt x="90091" y="36353"/>
                    <a:pt x="89546" y="35862"/>
                    <a:pt x="89110" y="35372"/>
                  </a:cubicBezTo>
                  <a:cubicBezTo>
                    <a:pt x="88674" y="34936"/>
                    <a:pt x="88129" y="34663"/>
                    <a:pt x="87530" y="34554"/>
                  </a:cubicBezTo>
                  <a:cubicBezTo>
                    <a:pt x="86767" y="34391"/>
                    <a:pt x="86058" y="35099"/>
                    <a:pt x="86222" y="35862"/>
                  </a:cubicBezTo>
                  <a:cubicBezTo>
                    <a:pt x="86331" y="36462"/>
                    <a:pt x="86494" y="37007"/>
                    <a:pt x="86658" y="37606"/>
                  </a:cubicBezTo>
                  <a:cubicBezTo>
                    <a:pt x="85731" y="39023"/>
                    <a:pt x="84260" y="39895"/>
                    <a:pt x="82624" y="40059"/>
                  </a:cubicBezTo>
                  <a:cubicBezTo>
                    <a:pt x="80499" y="40331"/>
                    <a:pt x="78319" y="39677"/>
                    <a:pt x="76684" y="38260"/>
                  </a:cubicBezTo>
                  <a:cubicBezTo>
                    <a:pt x="76793" y="37933"/>
                    <a:pt x="76902" y="37661"/>
                    <a:pt x="77120" y="37334"/>
                  </a:cubicBezTo>
                  <a:cubicBezTo>
                    <a:pt x="77610" y="36516"/>
                    <a:pt x="77828" y="35590"/>
                    <a:pt x="77828" y="34663"/>
                  </a:cubicBezTo>
                  <a:cubicBezTo>
                    <a:pt x="77992" y="33410"/>
                    <a:pt x="77828" y="32102"/>
                    <a:pt x="77392" y="30903"/>
                  </a:cubicBezTo>
                  <a:cubicBezTo>
                    <a:pt x="76956" y="29922"/>
                    <a:pt x="76139" y="29159"/>
                    <a:pt x="75103" y="28995"/>
                  </a:cubicBezTo>
                  <a:cubicBezTo>
                    <a:pt x="73795" y="28614"/>
                    <a:pt x="72487" y="29486"/>
                    <a:pt x="72160" y="30794"/>
                  </a:cubicBezTo>
                  <a:cubicBezTo>
                    <a:pt x="71779" y="32592"/>
                    <a:pt x="71833" y="34554"/>
                    <a:pt x="72433" y="36298"/>
                  </a:cubicBezTo>
                  <a:cubicBezTo>
                    <a:pt x="72596" y="36952"/>
                    <a:pt x="72869" y="37497"/>
                    <a:pt x="73087" y="38151"/>
                  </a:cubicBezTo>
                  <a:cubicBezTo>
                    <a:pt x="72324" y="39132"/>
                    <a:pt x="71397" y="39950"/>
                    <a:pt x="70307" y="40549"/>
                  </a:cubicBezTo>
                  <a:cubicBezTo>
                    <a:pt x="69163" y="41094"/>
                    <a:pt x="68018" y="41585"/>
                    <a:pt x="66819" y="42075"/>
                  </a:cubicBezTo>
                  <a:cubicBezTo>
                    <a:pt x="65620" y="42566"/>
                    <a:pt x="64258" y="42566"/>
                    <a:pt x="63059" y="42075"/>
                  </a:cubicBezTo>
                  <a:cubicBezTo>
                    <a:pt x="62296" y="41803"/>
                    <a:pt x="61478" y="41530"/>
                    <a:pt x="60660" y="41312"/>
                  </a:cubicBezTo>
                  <a:cubicBezTo>
                    <a:pt x="59897" y="41040"/>
                    <a:pt x="59298" y="40495"/>
                    <a:pt x="58916" y="39841"/>
                  </a:cubicBezTo>
                  <a:cubicBezTo>
                    <a:pt x="57990" y="38260"/>
                    <a:pt x="57390" y="36571"/>
                    <a:pt x="58099" y="34718"/>
                  </a:cubicBezTo>
                  <a:cubicBezTo>
                    <a:pt x="58317" y="34064"/>
                    <a:pt x="58426" y="33301"/>
                    <a:pt x="58262" y="32538"/>
                  </a:cubicBezTo>
                  <a:cubicBezTo>
                    <a:pt x="58208" y="32102"/>
                    <a:pt x="58044" y="31720"/>
                    <a:pt x="57772" y="31339"/>
                  </a:cubicBezTo>
                  <a:cubicBezTo>
                    <a:pt x="57336" y="30739"/>
                    <a:pt x="56464" y="30685"/>
                    <a:pt x="55973" y="31230"/>
                  </a:cubicBezTo>
                  <a:cubicBezTo>
                    <a:pt x="55483" y="31611"/>
                    <a:pt x="55210" y="32156"/>
                    <a:pt x="55156" y="32756"/>
                  </a:cubicBezTo>
                  <a:cubicBezTo>
                    <a:pt x="55156" y="33083"/>
                    <a:pt x="55101" y="33464"/>
                    <a:pt x="55101" y="33791"/>
                  </a:cubicBezTo>
                  <a:cubicBezTo>
                    <a:pt x="54992" y="38260"/>
                    <a:pt x="52049" y="42184"/>
                    <a:pt x="47744" y="43492"/>
                  </a:cubicBezTo>
                  <a:cubicBezTo>
                    <a:pt x="46545" y="43765"/>
                    <a:pt x="45291" y="43765"/>
                    <a:pt x="44092" y="43547"/>
                  </a:cubicBezTo>
                  <a:cubicBezTo>
                    <a:pt x="42893" y="43274"/>
                    <a:pt x="41803" y="42893"/>
                    <a:pt x="40713" y="42402"/>
                  </a:cubicBezTo>
                  <a:cubicBezTo>
                    <a:pt x="38533" y="41312"/>
                    <a:pt x="37334" y="39405"/>
                    <a:pt x="36571" y="37225"/>
                  </a:cubicBezTo>
                  <a:cubicBezTo>
                    <a:pt x="36298" y="36353"/>
                    <a:pt x="36407" y="35426"/>
                    <a:pt x="36898" y="34663"/>
                  </a:cubicBezTo>
                  <a:cubicBezTo>
                    <a:pt x="37443" y="33737"/>
                    <a:pt x="37715" y="32647"/>
                    <a:pt x="37661" y="31557"/>
                  </a:cubicBezTo>
                  <a:cubicBezTo>
                    <a:pt x="37661" y="31230"/>
                    <a:pt x="37606" y="30957"/>
                    <a:pt x="37552" y="30685"/>
                  </a:cubicBezTo>
                  <a:cubicBezTo>
                    <a:pt x="37443" y="30085"/>
                    <a:pt x="36952" y="29704"/>
                    <a:pt x="36407" y="29649"/>
                  </a:cubicBezTo>
                  <a:cubicBezTo>
                    <a:pt x="35862" y="29540"/>
                    <a:pt x="35317" y="29813"/>
                    <a:pt x="35045" y="30358"/>
                  </a:cubicBezTo>
                  <a:cubicBezTo>
                    <a:pt x="34500" y="31393"/>
                    <a:pt x="34064" y="32483"/>
                    <a:pt x="33900" y="33682"/>
                  </a:cubicBezTo>
                  <a:cubicBezTo>
                    <a:pt x="33682" y="35099"/>
                    <a:pt x="32810" y="36244"/>
                    <a:pt x="31502" y="36843"/>
                  </a:cubicBezTo>
                  <a:cubicBezTo>
                    <a:pt x="30303" y="37388"/>
                    <a:pt x="29159" y="38097"/>
                    <a:pt x="28014" y="38751"/>
                  </a:cubicBezTo>
                  <a:cubicBezTo>
                    <a:pt x="26270" y="39677"/>
                    <a:pt x="24308" y="40168"/>
                    <a:pt x="22346" y="40168"/>
                  </a:cubicBezTo>
                  <a:cubicBezTo>
                    <a:pt x="21093" y="40168"/>
                    <a:pt x="19894" y="40168"/>
                    <a:pt x="18640" y="40059"/>
                  </a:cubicBezTo>
                  <a:cubicBezTo>
                    <a:pt x="18259" y="40059"/>
                    <a:pt x="17877" y="40004"/>
                    <a:pt x="17496" y="39841"/>
                  </a:cubicBezTo>
                  <a:cubicBezTo>
                    <a:pt x="15969" y="39459"/>
                    <a:pt x="15697" y="39078"/>
                    <a:pt x="15915" y="37552"/>
                  </a:cubicBezTo>
                  <a:cubicBezTo>
                    <a:pt x="15969" y="36898"/>
                    <a:pt x="16133" y="36298"/>
                    <a:pt x="16460" y="35699"/>
                  </a:cubicBezTo>
                  <a:cubicBezTo>
                    <a:pt x="17550" y="33464"/>
                    <a:pt x="19022" y="31393"/>
                    <a:pt x="20766" y="29595"/>
                  </a:cubicBezTo>
                  <a:cubicBezTo>
                    <a:pt x="21147" y="29159"/>
                    <a:pt x="21583" y="28886"/>
                    <a:pt x="22128" y="28777"/>
                  </a:cubicBezTo>
                  <a:cubicBezTo>
                    <a:pt x="23109" y="28559"/>
                    <a:pt x="24036" y="28232"/>
                    <a:pt x="24962" y="27960"/>
                  </a:cubicBezTo>
                  <a:cubicBezTo>
                    <a:pt x="25780" y="27687"/>
                    <a:pt x="26488" y="27197"/>
                    <a:pt x="27033" y="26543"/>
                  </a:cubicBezTo>
                  <a:cubicBezTo>
                    <a:pt x="27796" y="25780"/>
                    <a:pt x="27415" y="24472"/>
                    <a:pt x="26325" y="24254"/>
                  </a:cubicBezTo>
                  <a:cubicBezTo>
                    <a:pt x="26107" y="24145"/>
                    <a:pt x="25834" y="24145"/>
                    <a:pt x="25616" y="24145"/>
                  </a:cubicBezTo>
                  <a:cubicBezTo>
                    <a:pt x="24417" y="24145"/>
                    <a:pt x="23273" y="24472"/>
                    <a:pt x="22237" y="25071"/>
                  </a:cubicBezTo>
                  <a:cubicBezTo>
                    <a:pt x="21747" y="25398"/>
                    <a:pt x="21202" y="25671"/>
                    <a:pt x="20766" y="26052"/>
                  </a:cubicBezTo>
                  <a:cubicBezTo>
                    <a:pt x="20330" y="26325"/>
                    <a:pt x="19894" y="26543"/>
                    <a:pt x="19403" y="26543"/>
                  </a:cubicBezTo>
                  <a:cubicBezTo>
                    <a:pt x="15697" y="26870"/>
                    <a:pt x="12045" y="25834"/>
                    <a:pt x="9048" y="23654"/>
                  </a:cubicBezTo>
                  <a:lnTo>
                    <a:pt x="8612" y="23273"/>
                  </a:lnTo>
                  <a:cubicBezTo>
                    <a:pt x="8176" y="23000"/>
                    <a:pt x="7958" y="22510"/>
                    <a:pt x="8012" y="22019"/>
                  </a:cubicBezTo>
                  <a:cubicBezTo>
                    <a:pt x="8012" y="21474"/>
                    <a:pt x="8012" y="20929"/>
                    <a:pt x="8012" y="20384"/>
                  </a:cubicBezTo>
                  <a:cubicBezTo>
                    <a:pt x="7903" y="19621"/>
                    <a:pt x="8176" y="18912"/>
                    <a:pt x="8721" y="18367"/>
                  </a:cubicBezTo>
                  <a:cubicBezTo>
                    <a:pt x="9647" y="17168"/>
                    <a:pt x="10901" y="16187"/>
                    <a:pt x="12263" y="15479"/>
                  </a:cubicBezTo>
                  <a:cubicBezTo>
                    <a:pt x="12754" y="15315"/>
                    <a:pt x="13244" y="15043"/>
                    <a:pt x="13735" y="14770"/>
                  </a:cubicBezTo>
                  <a:cubicBezTo>
                    <a:pt x="15751" y="13571"/>
                    <a:pt x="18150" y="13026"/>
                    <a:pt x="20548" y="13135"/>
                  </a:cubicBezTo>
                  <a:lnTo>
                    <a:pt x="24962" y="13135"/>
                  </a:lnTo>
                  <a:cubicBezTo>
                    <a:pt x="25507" y="13190"/>
                    <a:pt x="26052" y="13244"/>
                    <a:pt x="26543" y="13408"/>
                  </a:cubicBezTo>
                  <a:cubicBezTo>
                    <a:pt x="27142" y="13517"/>
                    <a:pt x="27633" y="13953"/>
                    <a:pt x="27851" y="14498"/>
                  </a:cubicBezTo>
                  <a:cubicBezTo>
                    <a:pt x="27905" y="14716"/>
                    <a:pt x="27960" y="14879"/>
                    <a:pt x="28123" y="15043"/>
                  </a:cubicBezTo>
                  <a:cubicBezTo>
                    <a:pt x="28287" y="15370"/>
                    <a:pt x="28723" y="15424"/>
                    <a:pt x="28995" y="15152"/>
                  </a:cubicBezTo>
                  <a:cubicBezTo>
                    <a:pt x="29268" y="14825"/>
                    <a:pt x="29704" y="14661"/>
                    <a:pt x="30140" y="14770"/>
                  </a:cubicBezTo>
                  <a:cubicBezTo>
                    <a:pt x="30249" y="14770"/>
                    <a:pt x="30412" y="14716"/>
                    <a:pt x="30576" y="14661"/>
                  </a:cubicBezTo>
                  <a:cubicBezTo>
                    <a:pt x="31502" y="14334"/>
                    <a:pt x="31720" y="13626"/>
                    <a:pt x="31012" y="12863"/>
                  </a:cubicBezTo>
                  <a:cubicBezTo>
                    <a:pt x="30794" y="12699"/>
                    <a:pt x="30630" y="12590"/>
                    <a:pt x="30412" y="12427"/>
                  </a:cubicBezTo>
                  <a:cubicBezTo>
                    <a:pt x="30249" y="10465"/>
                    <a:pt x="31121" y="9102"/>
                    <a:pt x="32156" y="7794"/>
                  </a:cubicBezTo>
                  <a:cubicBezTo>
                    <a:pt x="32865" y="6868"/>
                    <a:pt x="33737" y="6050"/>
                    <a:pt x="34500" y="5178"/>
                  </a:cubicBezTo>
                  <a:cubicBezTo>
                    <a:pt x="36952" y="2562"/>
                    <a:pt x="39950" y="2072"/>
                    <a:pt x="43220" y="3216"/>
                  </a:cubicBezTo>
                  <a:cubicBezTo>
                    <a:pt x="44256" y="3489"/>
                    <a:pt x="45237" y="3979"/>
                    <a:pt x="46054" y="4688"/>
                  </a:cubicBezTo>
                  <a:cubicBezTo>
                    <a:pt x="46654" y="5124"/>
                    <a:pt x="47090" y="5723"/>
                    <a:pt x="47417" y="6377"/>
                  </a:cubicBezTo>
                  <a:cubicBezTo>
                    <a:pt x="47308" y="6704"/>
                    <a:pt x="47144" y="7086"/>
                    <a:pt x="46981" y="7522"/>
                  </a:cubicBezTo>
                  <a:cubicBezTo>
                    <a:pt x="46163" y="9429"/>
                    <a:pt x="46054" y="11609"/>
                    <a:pt x="46763" y="13571"/>
                  </a:cubicBezTo>
                  <a:cubicBezTo>
                    <a:pt x="46926" y="14225"/>
                    <a:pt x="47362" y="14825"/>
                    <a:pt x="47962" y="15152"/>
                  </a:cubicBezTo>
                  <a:cubicBezTo>
                    <a:pt x="49106" y="15806"/>
                    <a:pt x="50578" y="15206"/>
                    <a:pt x="50905" y="13953"/>
                  </a:cubicBezTo>
                  <a:cubicBezTo>
                    <a:pt x="51123" y="13353"/>
                    <a:pt x="51177" y="12808"/>
                    <a:pt x="51232" y="12209"/>
                  </a:cubicBezTo>
                  <a:cubicBezTo>
                    <a:pt x="51286" y="10792"/>
                    <a:pt x="51123" y="9429"/>
                    <a:pt x="50741" y="8121"/>
                  </a:cubicBezTo>
                  <a:cubicBezTo>
                    <a:pt x="50632" y="7740"/>
                    <a:pt x="50523" y="7358"/>
                    <a:pt x="50414" y="6922"/>
                  </a:cubicBezTo>
                  <a:cubicBezTo>
                    <a:pt x="50741" y="6541"/>
                    <a:pt x="51068" y="6159"/>
                    <a:pt x="51450" y="5887"/>
                  </a:cubicBezTo>
                  <a:cubicBezTo>
                    <a:pt x="53030" y="4524"/>
                    <a:pt x="54883" y="3489"/>
                    <a:pt x="56900" y="2998"/>
                  </a:cubicBezTo>
                  <a:cubicBezTo>
                    <a:pt x="57663" y="2780"/>
                    <a:pt x="58426" y="2726"/>
                    <a:pt x="59243" y="2726"/>
                  </a:cubicBezTo>
                  <a:cubicBezTo>
                    <a:pt x="61096" y="2671"/>
                    <a:pt x="63004" y="2617"/>
                    <a:pt x="64748" y="3325"/>
                  </a:cubicBezTo>
                  <a:cubicBezTo>
                    <a:pt x="65838" y="3761"/>
                    <a:pt x="66928" y="4252"/>
                    <a:pt x="68018" y="4742"/>
                  </a:cubicBezTo>
                  <a:cubicBezTo>
                    <a:pt x="68345" y="4851"/>
                    <a:pt x="68618" y="5069"/>
                    <a:pt x="68945" y="5233"/>
                  </a:cubicBezTo>
                  <a:cubicBezTo>
                    <a:pt x="69817" y="5614"/>
                    <a:pt x="70525" y="6268"/>
                    <a:pt x="70961" y="7086"/>
                  </a:cubicBezTo>
                  <a:cubicBezTo>
                    <a:pt x="70852" y="7413"/>
                    <a:pt x="70689" y="7740"/>
                    <a:pt x="70525" y="8012"/>
                  </a:cubicBezTo>
                  <a:cubicBezTo>
                    <a:pt x="69926" y="8939"/>
                    <a:pt x="69544" y="9974"/>
                    <a:pt x="69490" y="11064"/>
                  </a:cubicBezTo>
                  <a:cubicBezTo>
                    <a:pt x="69163" y="12590"/>
                    <a:pt x="69653" y="14116"/>
                    <a:pt x="70743" y="15152"/>
                  </a:cubicBezTo>
                  <a:cubicBezTo>
                    <a:pt x="71234" y="15642"/>
                    <a:pt x="71942" y="15915"/>
                    <a:pt x="72651" y="15915"/>
                  </a:cubicBezTo>
                  <a:cubicBezTo>
                    <a:pt x="73850" y="15860"/>
                    <a:pt x="74831" y="14879"/>
                    <a:pt x="74885" y="13626"/>
                  </a:cubicBezTo>
                  <a:cubicBezTo>
                    <a:pt x="74994" y="12154"/>
                    <a:pt x="74831" y="10628"/>
                    <a:pt x="74449" y="9211"/>
                  </a:cubicBezTo>
                  <a:cubicBezTo>
                    <a:pt x="74340" y="8721"/>
                    <a:pt x="74231" y="8285"/>
                    <a:pt x="74068" y="7794"/>
                  </a:cubicBezTo>
                  <a:cubicBezTo>
                    <a:pt x="74776" y="6759"/>
                    <a:pt x="75812" y="6050"/>
                    <a:pt x="77011" y="5778"/>
                  </a:cubicBezTo>
                  <a:cubicBezTo>
                    <a:pt x="78319" y="5560"/>
                    <a:pt x="79681" y="5505"/>
                    <a:pt x="80989" y="5614"/>
                  </a:cubicBezTo>
                  <a:cubicBezTo>
                    <a:pt x="81698" y="5614"/>
                    <a:pt x="82352" y="5723"/>
                    <a:pt x="83061" y="5723"/>
                  </a:cubicBezTo>
                  <a:cubicBezTo>
                    <a:pt x="84314" y="5778"/>
                    <a:pt x="85513" y="6268"/>
                    <a:pt x="86385" y="7086"/>
                  </a:cubicBezTo>
                  <a:cubicBezTo>
                    <a:pt x="86712" y="7413"/>
                    <a:pt x="87094" y="7685"/>
                    <a:pt x="87421" y="7958"/>
                  </a:cubicBezTo>
                  <a:cubicBezTo>
                    <a:pt x="88347" y="8721"/>
                    <a:pt x="88947" y="9756"/>
                    <a:pt x="89165" y="10955"/>
                  </a:cubicBezTo>
                  <a:cubicBezTo>
                    <a:pt x="89437" y="12917"/>
                    <a:pt x="89492" y="14879"/>
                    <a:pt x="89274" y="16841"/>
                  </a:cubicBezTo>
                  <a:cubicBezTo>
                    <a:pt x="89274" y="18095"/>
                    <a:pt x="89001" y="19294"/>
                    <a:pt x="88620" y="20493"/>
                  </a:cubicBezTo>
                  <a:cubicBezTo>
                    <a:pt x="88402" y="20984"/>
                    <a:pt x="88184" y="21474"/>
                    <a:pt x="87966" y="21910"/>
                  </a:cubicBezTo>
                  <a:cubicBezTo>
                    <a:pt x="87475" y="22074"/>
                    <a:pt x="86930" y="22128"/>
                    <a:pt x="86440" y="21965"/>
                  </a:cubicBezTo>
                  <a:cubicBezTo>
                    <a:pt x="85949" y="21910"/>
                    <a:pt x="85459" y="22019"/>
                    <a:pt x="85077" y="22346"/>
                  </a:cubicBezTo>
                  <a:cubicBezTo>
                    <a:pt x="84859" y="22455"/>
                    <a:pt x="84641" y="22564"/>
                    <a:pt x="84423" y="22673"/>
                  </a:cubicBezTo>
                  <a:cubicBezTo>
                    <a:pt x="83987" y="22891"/>
                    <a:pt x="83497" y="23000"/>
                    <a:pt x="83333" y="23545"/>
                  </a:cubicBezTo>
                  <a:cubicBezTo>
                    <a:pt x="82952" y="24254"/>
                    <a:pt x="82842" y="25071"/>
                    <a:pt x="82952" y="25889"/>
                  </a:cubicBezTo>
                  <a:cubicBezTo>
                    <a:pt x="83061" y="26216"/>
                    <a:pt x="83333" y="26434"/>
                    <a:pt x="83660" y="26543"/>
                  </a:cubicBezTo>
                  <a:cubicBezTo>
                    <a:pt x="84859" y="27033"/>
                    <a:pt x="86222" y="26924"/>
                    <a:pt x="87366" y="26325"/>
                  </a:cubicBezTo>
                  <a:cubicBezTo>
                    <a:pt x="87857" y="26052"/>
                    <a:pt x="88293" y="25780"/>
                    <a:pt x="88783" y="25453"/>
                  </a:cubicBezTo>
                  <a:cubicBezTo>
                    <a:pt x="89819" y="25889"/>
                    <a:pt x="90745" y="26543"/>
                    <a:pt x="91508" y="27360"/>
                  </a:cubicBezTo>
                  <a:cubicBezTo>
                    <a:pt x="92108" y="27851"/>
                    <a:pt x="92762" y="28287"/>
                    <a:pt x="93416" y="28723"/>
                  </a:cubicBezTo>
                  <a:cubicBezTo>
                    <a:pt x="94833" y="29595"/>
                    <a:pt x="95868" y="30903"/>
                    <a:pt x="96468" y="32429"/>
                  </a:cubicBezTo>
                  <a:cubicBezTo>
                    <a:pt x="97013" y="33628"/>
                    <a:pt x="96468" y="35045"/>
                    <a:pt x="95269" y="35535"/>
                  </a:cubicBezTo>
                  <a:cubicBezTo>
                    <a:pt x="94833" y="35753"/>
                    <a:pt x="94397" y="36026"/>
                    <a:pt x="94070" y="36353"/>
                  </a:cubicBezTo>
                  <a:cubicBezTo>
                    <a:pt x="93634" y="36680"/>
                    <a:pt x="93143" y="36952"/>
                    <a:pt x="92598" y="37116"/>
                  </a:cubicBezTo>
                  <a:cubicBezTo>
                    <a:pt x="91944" y="37334"/>
                    <a:pt x="91181" y="37225"/>
                    <a:pt x="90582" y="36734"/>
                  </a:cubicBezTo>
                  <a:close/>
                  <a:moveTo>
                    <a:pt x="102190" y="52812"/>
                  </a:moveTo>
                  <a:cubicBezTo>
                    <a:pt x="101427" y="54502"/>
                    <a:pt x="100119" y="55864"/>
                    <a:pt x="98539" y="56736"/>
                  </a:cubicBezTo>
                  <a:cubicBezTo>
                    <a:pt x="98103" y="56900"/>
                    <a:pt x="97667" y="57009"/>
                    <a:pt x="97285" y="57118"/>
                  </a:cubicBezTo>
                  <a:cubicBezTo>
                    <a:pt x="96032" y="57281"/>
                    <a:pt x="94778" y="57390"/>
                    <a:pt x="93579" y="57336"/>
                  </a:cubicBezTo>
                  <a:cubicBezTo>
                    <a:pt x="93470" y="57118"/>
                    <a:pt x="93416" y="57063"/>
                    <a:pt x="93470" y="57063"/>
                  </a:cubicBezTo>
                  <a:cubicBezTo>
                    <a:pt x="94015" y="54556"/>
                    <a:pt x="93906" y="51995"/>
                    <a:pt x="93961" y="49433"/>
                  </a:cubicBezTo>
                  <a:cubicBezTo>
                    <a:pt x="93961" y="48834"/>
                    <a:pt x="94070" y="48234"/>
                    <a:pt x="94124" y="47689"/>
                  </a:cubicBezTo>
                  <a:cubicBezTo>
                    <a:pt x="94451" y="47526"/>
                    <a:pt x="94724" y="47362"/>
                    <a:pt x="94996" y="47199"/>
                  </a:cubicBezTo>
                  <a:cubicBezTo>
                    <a:pt x="96141" y="46381"/>
                    <a:pt x="97503" y="46054"/>
                    <a:pt x="98920" y="46272"/>
                  </a:cubicBezTo>
                  <a:cubicBezTo>
                    <a:pt x="99465" y="46272"/>
                    <a:pt x="100065" y="46272"/>
                    <a:pt x="100664" y="46272"/>
                  </a:cubicBezTo>
                  <a:cubicBezTo>
                    <a:pt x="101209" y="46217"/>
                    <a:pt x="101754" y="46599"/>
                    <a:pt x="101863" y="47144"/>
                  </a:cubicBezTo>
                  <a:cubicBezTo>
                    <a:pt x="101972" y="47362"/>
                    <a:pt x="102027" y="47580"/>
                    <a:pt x="102081" y="47798"/>
                  </a:cubicBezTo>
                  <a:cubicBezTo>
                    <a:pt x="102190" y="49106"/>
                    <a:pt x="102354" y="50469"/>
                    <a:pt x="102408" y="51777"/>
                  </a:cubicBezTo>
                  <a:cubicBezTo>
                    <a:pt x="102463" y="52104"/>
                    <a:pt x="102354" y="52485"/>
                    <a:pt x="102190" y="528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59" name="Google Shape;1959;p69"/>
            <p:cNvSpPr/>
            <p:nvPr/>
          </p:nvSpPr>
          <p:spPr>
            <a:xfrm>
              <a:off x="-1376412" y="3456201"/>
              <a:ext cx="446295" cy="160103"/>
            </a:xfrm>
            <a:custGeom>
              <a:avLst/>
              <a:gdLst/>
              <a:ahLst/>
              <a:cxnLst/>
              <a:rect l="l" t="t" r="r" b="b"/>
              <a:pathLst>
                <a:path w="34337" h="12318" extrusionOk="0">
                  <a:moveTo>
                    <a:pt x="17277" y="12209"/>
                  </a:moveTo>
                  <a:lnTo>
                    <a:pt x="15642" y="12209"/>
                  </a:lnTo>
                  <a:cubicBezTo>
                    <a:pt x="13026" y="12318"/>
                    <a:pt x="10410" y="11773"/>
                    <a:pt x="8067" y="10574"/>
                  </a:cubicBezTo>
                  <a:cubicBezTo>
                    <a:pt x="5560" y="9429"/>
                    <a:pt x="3271" y="7849"/>
                    <a:pt x="1309" y="5886"/>
                  </a:cubicBezTo>
                  <a:cubicBezTo>
                    <a:pt x="546" y="5232"/>
                    <a:pt x="110" y="4306"/>
                    <a:pt x="1" y="3325"/>
                  </a:cubicBezTo>
                  <a:cubicBezTo>
                    <a:pt x="1" y="2943"/>
                    <a:pt x="55" y="2616"/>
                    <a:pt x="164" y="2289"/>
                  </a:cubicBezTo>
                  <a:cubicBezTo>
                    <a:pt x="382" y="1690"/>
                    <a:pt x="1200" y="1581"/>
                    <a:pt x="1581" y="2071"/>
                  </a:cubicBezTo>
                  <a:cubicBezTo>
                    <a:pt x="1690" y="2126"/>
                    <a:pt x="1745" y="2235"/>
                    <a:pt x="1799" y="2289"/>
                  </a:cubicBezTo>
                  <a:cubicBezTo>
                    <a:pt x="2562" y="3979"/>
                    <a:pt x="3925" y="5069"/>
                    <a:pt x="5396" y="6104"/>
                  </a:cubicBezTo>
                  <a:cubicBezTo>
                    <a:pt x="7031" y="7249"/>
                    <a:pt x="8830" y="8230"/>
                    <a:pt x="10737" y="8884"/>
                  </a:cubicBezTo>
                  <a:cubicBezTo>
                    <a:pt x="11991" y="9320"/>
                    <a:pt x="13353" y="9538"/>
                    <a:pt x="14661" y="9593"/>
                  </a:cubicBezTo>
                  <a:cubicBezTo>
                    <a:pt x="16405" y="9593"/>
                    <a:pt x="18095" y="9593"/>
                    <a:pt x="19839" y="9484"/>
                  </a:cubicBezTo>
                  <a:cubicBezTo>
                    <a:pt x="22346" y="9484"/>
                    <a:pt x="24744" y="8612"/>
                    <a:pt x="26652" y="7031"/>
                  </a:cubicBezTo>
                  <a:cubicBezTo>
                    <a:pt x="28287" y="5777"/>
                    <a:pt x="29595" y="4251"/>
                    <a:pt x="30521" y="2453"/>
                  </a:cubicBezTo>
                  <a:cubicBezTo>
                    <a:pt x="30848" y="1853"/>
                    <a:pt x="31284" y="1254"/>
                    <a:pt x="31720" y="709"/>
                  </a:cubicBezTo>
                  <a:cubicBezTo>
                    <a:pt x="32156" y="164"/>
                    <a:pt x="32919" y="0"/>
                    <a:pt x="33519" y="436"/>
                  </a:cubicBezTo>
                  <a:cubicBezTo>
                    <a:pt x="34173" y="818"/>
                    <a:pt x="34336" y="1635"/>
                    <a:pt x="33900" y="2235"/>
                  </a:cubicBezTo>
                  <a:cubicBezTo>
                    <a:pt x="33137" y="3488"/>
                    <a:pt x="32320" y="4742"/>
                    <a:pt x="31502" y="5995"/>
                  </a:cubicBezTo>
                  <a:cubicBezTo>
                    <a:pt x="31012" y="6704"/>
                    <a:pt x="30412" y="7358"/>
                    <a:pt x="29704" y="7903"/>
                  </a:cubicBezTo>
                  <a:cubicBezTo>
                    <a:pt x="29050" y="8394"/>
                    <a:pt x="28505" y="8939"/>
                    <a:pt x="27905" y="9429"/>
                  </a:cubicBezTo>
                  <a:cubicBezTo>
                    <a:pt x="25780" y="11119"/>
                    <a:pt x="23109" y="12045"/>
                    <a:pt x="20384" y="12154"/>
                  </a:cubicBezTo>
                  <a:cubicBezTo>
                    <a:pt x="19348" y="12209"/>
                    <a:pt x="18367" y="12154"/>
                    <a:pt x="17277" y="1215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60" name="Google Shape;1960;p69"/>
            <p:cNvSpPr/>
            <p:nvPr/>
          </p:nvSpPr>
          <p:spPr>
            <a:xfrm>
              <a:off x="-1056218" y="3304611"/>
              <a:ext cx="63051" cy="65182"/>
            </a:xfrm>
            <a:custGeom>
              <a:avLst/>
              <a:gdLst/>
              <a:ahLst/>
              <a:cxnLst/>
              <a:rect l="l" t="t" r="r" b="b"/>
              <a:pathLst>
                <a:path w="4851" h="5015" extrusionOk="0">
                  <a:moveTo>
                    <a:pt x="4742" y="2943"/>
                  </a:moveTo>
                  <a:cubicBezTo>
                    <a:pt x="4742" y="4415"/>
                    <a:pt x="4033" y="5014"/>
                    <a:pt x="2616" y="4851"/>
                  </a:cubicBezTo>
                  <a:cubicBezTo>
                    <a:pt x="1036" y="4742"/>
                    <a:pt x="0" y="3161"/>
                    <a:pt x="545" y="1690"/>
                  </a:cubicBezTo>
                  <a:cubicBezTo>
                    <a:pt x="872" y="1036"/>
                    <a:pt x="1417" y="545"/>
                    <a:pt x="2017" y="327"/>
                  </a:cubicBezTo>
                  <a:cubicBezTo>
                    <a:pt x="2562" y="0"/>
                    <a:pt x="2998" y="327"/>
                    <a:pt x="3379" y="545"/>
                  </a:cubicBezTo>
                  <a:cubicBezTo>
                    <a:pt x="4306" y="981"/>
                    <a:pt x="4851" y="1908"/>
                    <a:pt x="4742" y="294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61" name="Google Shape;1961;p69"/>
            <p:cNvSpPr/>
            <p:nvPr/>
          </p:nvSpPr>
          <p:spPr>
            <a:xfrm>
              <a:off x="-1406878" y="3349231"/>
              <a:ext cx="51028" cy="66599"/>
            </a:xfrm>
            <a:custGeom>
              <a:avLst/>
              <a:gdLst/>
              <a:ahLst/>
              <a:cxnLst/>
              <a:rect l="l" t="t" r="r" b="b"/>
              <a:pathLst>
                <a:path w="3926" h="5124" extrusionOk="0">
                  <a:moveTo>
                    <a:pt x="3871" y="4252"/>
                  </a:moveTo>
                  <a:cubicBezTo>
                    <a:pt x="3707" y="4361"/>
                    <a:pt x="3598" y="4470"/>
                    <a:pt x="3435" y="4524"/>
                  </a:cubicBezTo>
                  <a:cubicBezTo>
                    <a:pt x="2345" y="5124"/>
                    <a:pt x="1745" y="5015"/>
                    <a:pt x="927" y="4034"/>
                  </a:cubicBezTo>
                  <a:cubicBezTo>
                    <a:pt x="219" y="3271"/>
                    <a:pt x="1" y="2235"/>
                    <a:pt x="328" y="1309"/>
                  </a:cubicBezTo>
                  <a:cubicBezTo>
                    <a:pt x="437" y="764"/>
                    <a:pt x="927" y="328"/>
                    <a:pt x="1473" y="273"/>
                  </a:cubicBezTo>
                  <a:cubicBezTo>
                    <a:pt x="3271" y="1"/>
                    <a:pt x="3871" y="491"/>
                    <a:pt x="3925" y="2399"/>
                  </a:cubicBezTo>
                  <a:lnTo>
                    <a:pt x="3925" y="3870"/>
                  </a:lnTo>
                  <a:cubicBezTo>
                    <a:pt x="3925" y="3979"/>
                    <a:pt x="3925" y="4143"/>
                    <a:pt x="3871" y="425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962" name="Google Shape;1962;p69"/>
          <p:cNvGrpSpPr/>
          <p:nvPr/>
        </p:nvGrpSpPr>
        <p:grpSpPr>
          <a:xfrm rot="1708314">
            <a:off x="7905833" y="2436536"/>
            <a:ext cx="1700027" cy="1376079"/>
            <a:chOff x="-3281949" y="3536954"/>
            <a:chExt cx="1275094" cy="1032118"/>
          </a:xfrm>
        </p:grpSpPr>
        <p:sp>
          <p:nvSpPr>
            <p:cNvPr id="1963" name="Google Shape;1963;p69"/>
            <p:cNvSpPr/>
            <p:nvPr/>
          </p:nvSpPr>
          <p:spPr>
            <a:xfrm>
              <a:off x="-3095643" y="3724677"/>
              <a:ext cx="940733" cy="809679"/>
            </a:xfrm>
            <a:custGeom>
              <a:avLst/>
              <a:gdLst/>
              <a:ahLst/>
              <a:cxnLst/>
              <a:rect l="l" t="t" r="r" b="b"/>
              <a:pathLst>
                <a:path w="72378" h="62295" extrusionOk="0">
                  <a:moveTo>
                    <a:pt x="763" y="30630"/>
                  </a:moveTo>
                  <a:cubicBezTo>
                    <a:pt x="1526" y="30030"/>
                    <a:pt x="2507" y="29758"/>
                    <a:pt x="3434" y="29976"/>
                  </a:cubicBezTo>
                  <a:cubicBezTo>
                    <a:pt x="4578" y="30085"/>
                    <a:pt x="5723" y="29976"/>
                    <a:pt x="6758" y="30521"/>
                  </a:cubicBezTo>
                  <a:cubicBezTo>
                    <a:pt x="7412" y="30793"/>
                    <a:pt x="8121" y="30848"/>
                    <a:pt x="8775" y="30630"/>
                  </a:cubicBezTo>
                  <a:cubicBezTo>
                    <a:pt x="11718" y="29976"/>
                    <a:pt x="14715" y="29758"/>
                    <a:pt x="17604" y="28722"/>
                  </a:cubicBezTo>
                  <a:cubicBezTo>
                    <a:pt x="19729" y="27959"/>
                    <a:pt x="21855" y="27142"/>
                    <a:pt x="24035" y="26324"/>
                  </a:cubicBezTo>
                  <a:cubicBezTo>
                    <a:pt x="26542" y="25452"/>
                    <a:pt x="28940" y="24199"/>
                    <a:pt x="31175" y="22673"/>
                  </a:cubicBezTo>
                  <a:cubicBezTo>
                    <a:pt x="31665" y="22237"/>
                    <a:pt x="32265" y="21910"/>
                    <a:pt x="32919" y="21637"/>
                  </a:cubicBezTo>
                  <a:cubicBezTo>
                    <a:pt x="36243" y="20220"/>
                    <a:pt x="38750" y="17659"/>
                    <a:pt x="41530" y="15424"/>
                  </a:cubicBezTo>
                  <a:cubicBezTo>
                    <a:pt x="43056" y="14225"/>
                    <a:pt x="43492" y="12481"/>
                    <a:pt x="44037" y="10737"/>
                  </a:cubicBezTo>
                  <a:cubicBezTo>
                    <a:pt x="44255" y="10137"/>
                    <a:pt x="44473" y="9483"/>
                    <a:pt x="44746" y="8884"/>
                  </a:cubicBezTo>
                  <a:cubicBezTo>
                    <a:pt x="45727" y="7085"/>
                    <a:pt x="45999" y="5069"/>
                    <a:pt x="46490" y="3107"/>
                  </a:cubicBezTo>
                  <a:cubicBezTo>
                    <a:pt x="46544" y="2453"/>
                    <a:pt x="46544" y="1744"/>
                    <a:pt x="46490" y="1090"/>
                  </a:cubicBezTo>
                  <a:cubicBezTo>
                    <a:pt x="46490" y="763"/>
                    <a:pt x="46544" y="436"/>
                    <a:pt x="46599" y="0"/>
                  </a:cubicBezTo>
                  <a:cubicBezTo>
                    <a:pt x="47035" y="109"/>
                    <a:pt x="47416" y="218"/>
                    <a:pt x="47852" y="327"/>
                  </a:cubicBezTo>
                  <a:cubicBezTo>
                    <a:pt x="50850" y="1472"/>
                    <a:pt x="53902" y="2507"/>
                    <a:pt x="56845" y="3761"/>
                  </a:cubicBezTo>
                  <a:cubicBezTo>
                    <a:pt x="58098" y="4306"/>
                    <a:pt x="59243" y="4960"/>
                    <a:pt x="60333" y="5777"/>
                  </a:cubicBezTo>
                  <a:cubicBezTo>
                    <a:pt x="63712" y="8121"/>
                    <a:pt x="66710" y="10955"/>
                    <a:pt x="69217" y="14225"/>
                  </a:cubicBezTo>
                  <a:cubicBezTo>
                    <a:pt x="69598" y="14661"/>
                    <a:pt x="69925" y="15206"/>
                    <a:pt x="70143" y="15751"/>
                  </a:cubicBezTo>
                  <a:cubicBezTo>
                    <a:pt x="70852" y="17822"/>
                    <a:pt x="71560" y="19948"/>
                    <a:pt x="72269" y="22128"/>
                  </a:cubicBezTo>
                  <a:lnTo>
                    <a:pt x="71724" y="22891"/>
                  </a:lnTo>
                  <a:cubicBezTo>
                    <a:pt x="71342" y="23272"/>
                    <a:pt x="71342" y="23817"/>
                    <a:pt x="71724" y="24199"/>
                  </a:cubicBezTo>
                  <a:cubicBezTo>
                    <a:pt x="72105" y="24744"/>
                    <a:pt x="72323" y="25398"/>
                    <a:pt x="72269" y="26052"/>
                  </a:cubicBezTo>
                  <a:cubicBezTo>
                    <a:pt x="72378" y="27741"/>
                    <a:pt x="72051" y="29431"/>
                    <a:pt x="71288" y="30957"/>
                  </a:cubicBezTo>
                  <a:cubicBezTo>
                    <a:pt x="70525" y="32428"/>
                    <a:pt x="69925" y="34009"/>
                    <a:pt x="69271" y="35535"/>
                  </a:cubicBezTo>
                  <a:cubicBezTo>
                    <a:pt x="68944" y="36407"/>
                    <a:pt x="68454" y="37224"/>
                    <a:pt x="67800" y="37933"/>
                  </a:cubicBezTo>
                  <a:cubicBezTo>
                    <a:pt x="62404" y="44419"/>
                    <a:pt x="61586" y="45182"/>
                    <a:pt x="55210" y="50359"/>
                  </a:cubicBezTo>
                  <a:cubicBezTo>
                    <a:pt x="54556" y="50850"/>
                    <a:pt x="53902" y="51286"/>
                    <a:pt x="53193" y="51667"/>
                  </a:cubicBezTo>
                  <a:cubicBezTo>
                    <a:pt x="50523" y="53139"/>
                    <a:pt x="47907" y="54665"/>
                    <a:pt x="45236" y="56082"/>
                  </a:cubicBezTo>
                  <a:cubicBezTo>
                    <a:pt x="42402" y="57608"/>
                    <a:pt x="39404" y="58752"/>
                    <a:pt x="36298" y="59624"/>
                  </a:cubicBezTo>
                  <a:cubicBezTo>
                    <a:pt x="33246" y="60442"/>
                    <a:pt x="30139" y="61150"/>
                    <a:pt x="27087" y="61859"/>
                  </a:cubicBezTo>
                  <a:cubicBezTo>
                    <a:pt x="26651" y="62022"/>
                    <a:pt x="26161" y="62131"/>
                    <a:pt x="25725" y="62131"/>
                  </a:cubicBezTo>
                  <a:cubicBezTo>
                    <a:pt x="22564" y="62295"/>
                    <a:pt x="19402" y="62131"/>
                    <a:pt x="16296" y="61695"/>
                  </a:cubicBezTo>
                  <a:cubicBezTo>
                    <a:pt x="15914" y="61641"/>
                    <a:pt x="15533" y="61477"/>
                    <a:pt x="15206" y="61259"/>
                  </a:cubicBezTo>
                  <a:cubicBezTo>
                    <a:pt x="14225" y="60823"/>
                    <a:pt x="13244" y="60387"/>
                    <a:pt x="12317" y="59897"/>
                  </a:cubicBezTo>
                  <a:cubicBezTo>
                    <a:pt x="10846" y="59243"/>
                    <a:pt x="9211" y="58970"/>
                    <a:pt x="7848" y="58044"/>
                  </a:cubicBezTo>
                  <a:cubicBezTo>
                    <a:pt x="5450" y="56463"/>
                    <a:pt x="3597" y="54174"/>
                    <a:pt x="2453" y="51449"/>
                  </a:cubicBezTo>
                  <a:cubicBezTo>
                    <a:pt x="1799" y="49869"/>
                    <a:pt x="1254" y="48179"/>
                    <a:pt x="600" y="46544"/>
                  </a:cubicBezTo>
                  <a:cubicBezTo>
                    <a:pt x="327" y="45727"/>
                    <a:pt x="164" y="44855"/>
                    <a:pt x="164" y="43983"/>
                  </a:cubicBezTo>
                  <a:cubicBezTo>
                    <a:pt x="164" y="40713"/>
                    <a:pt x="109" y="37442"/>
                    <a:pt x="55" y="34118"/>
                  </a:cubicBezTo>
                  <a:cubicBezTo>
                    <a:pt x="0" y="32919"/>
                    <a:pt x="273" y="31720"/>
                    <a:pt x="763" y="30630"/>
                  </a:cubicBezTo>
                  <a:close/>
                  <a:moveTo>
                    <a:pt x="31883" y="56954"/>
                  </a:moveTo>
                  <a:lnTo>
                    <a:pt x="31883" y="56954"/>
                  </a:lnTo>
                  <a:cubicBezTo>
                    <a:pt x="32646" y="56954"/>
                    <a:pt x="33464" y="56899"/>
                    <a:pt x="34281" y="56954"/>
                  </a:cubicBezTo>
                  <a:cubicBezTo>
                    <a:pt x="35371" y="57008"/>
                    <a:pt x="36461" y="56736"/>
                    <a:pt x="37388" y="56245"/>
                  </a:cubicBezTo>
                  <a:cubicBezTo>
                    <a:pt x="38859" y="55428"/>
                    <a:pt x="40385" y="54774"/>
                    <a:pt x="42020" y="54283"/>
                  </a:cubicBezTo>
                  <a:cubicBezTo>
                    <a:pt x="42565" y="54065"/>
                    <a:pt x="43110" y="53793"/>
                    <a:pt x="43547" y="53357"/>
                  </a:cubicBezTo>
                  <a:cubicBezTo>
                    <a:pt x="45345" y="51994"/>
                    <a:pt x="47144" y="50523"/>
                    <a:pt x="48997" y="49160"/>
                  </a:cubicBezTo>
                  <a:cubicBezTo>
                    <a:pt x="51885" y="47144"/>
                    <a:pt x="53575" y="44146"/>
                    <a:pt x="55264" y="41149"/>
                  </a:cubicBezTo>
                  <a:cubicBezTo>
                    <a:pt x="55428" y="40931"/>
                    <a:pt x="55482" y="40658"/>
                    <a:pt x="55591" y="40386"/>
                  </a:cubicBezTo>
                  <a:cubicBezTo>
                    <a:pt x="56354" y="38042"/>
                    <a:pt x="56245" y="35644"/>
                    <a:pt x="56027" y="33246"/>
                  </a:cubicBezTo>
                  <a:cubicBezTo>
                    <a:pt x="55864" y="32374"/>
                    <a:pt x="55537" y="31556"/>
                    <a:pt x="55046" y="30848"/>
                  </a:cubicBezTo>
                  <a:cubicBezTo>
                    <a:pt x="54828" y="30521"/>
                    <a:pt x="54501" y="30248"/>
                    <a:pt x="54120" y="30139"/>
                  </a:cubicBezTo>
                  <a:cubicBezTo>
                    <a:pt x="53520" y="29867"/>
                    <a:pt x="52812" y="30303"/>
                    <a:pt x="52812" y="30957"/>
                  </a:cubicBezTo>
                  <a:cubicBezTo>
                    <a:pt x="52866" y="31556"/>
                    <a:pt x="52921" y="32156"/>
                    <a:pt x="53084" y="32755"/>
                  </a:cubicBezTo>
                  <a:cubicBezTo>
                    <a:pt x="53520" y="34608"/>
                    <a:pt x="53520" y="36461"/>
                    <a:pt x="53193" y="38314"/>
                  </a:cubicBezTo>
                  <a:cubicBezTo>
                    <a:pt x="53139" y="39187"/>
                    <a:pt x="52812" y="40059"/>
                    <a:pt x="52267" y="40767"/>
                  </a:cubicBezTo>
                  <a:cubicBezTo>
                    <a:pt x="51940" y="41258"/>
                    <a:pt x="51613" y="41748"/>
                    <a:pt x="51340" y="42293"/>
                  </a:cubicBezTo>
                  <a:cubicBezTo>
                    <a:pt x="50741" y="43601"/>
                    <a:pt x="49869" y="44691"/>
                    <a:pt x="48779" y="45618"/>
                  </a:cubicBezTo>
                  <a:cubicBezTo>
                    <a:pt x="46490" y="47525"/>
                    <a:pt x="44201" y="49378"/>
                    <a:pt x="41857" y="51177"/>
                  </a:cubicBezTo>
                  <a:cubicBezTo>
                    <a:pt x="41257" y="51613"/>
                    <a:pt x="40603" y="51885"/>
                    <a:pt x="39895" y="52103"/>
                  </a:cubicBezTo>
                  <a:cubicBezTo>
                    <a:pt x="38968" y="52321"/>
                    <a:pt x="38096" y="52703"/>
                    <a:pt x="37333" y="53248"/>
                  </a:cubicBezTo>
                  <a:cubicBezTo>
                    <a:pt x="36407" y="53902"/>
                    <a:pt x="35262" y="54229"/>
                    <a:pt x="34118" y="54174"/>
                  </a:cubicBezTo>
                  <a:lnTo>
                    <a:pt x="30085" y="54174"/>
                  </a:lnTo>
                  <a:cubicBezTo>
                    <a:pt x="29049" y="54229"/>
                    <a:pt x="28068" y="54065"/>
                    <a:pt x="27142" y="53629"/>
                  </a:cubicBezTo>
                  <a:cubicBezTo>
                    <a:pt x="26106" y="53193"/>
                    <a:pt x="25016" y="52757"/>
                    <a:pt x="23926" y="52430"/>
                  </a:cubicBezTo>
                  <a:cubicBezTo>
                    <a:pt x="22945" y="52158"/>
                    <a:pt x="22128" y="51558"/>
                    <a:pt x="21528" y="50741"/>
                  </a:cubicBezTo>
                  <a:cubicBezTo>
                    <a:pt x="21201" y="50305"/>
                    <a:pt x="20819" y="49869"/>
                    <a:pt x="20492" y="49487"/>
                  </a:cubicBezTo>
                  <a:cubicBezTo>
                    <a:pt x="19729" y="48506"/>
                    <a:pt x="19130" y="47471"/>
                    <a:pt x="19838" y="46163"/>
                  </a:cubicBezTo>
                  <a:cubicBezTo>
                    <a:pt x="19947" y="45999"/>
                    <a:pt x="19729" y="45509"/>
                    <a:pt x="19511" y="45291"/>
                  </a:cubicBezTo>
                  <a:cubicBezTo>
                    <a:pt x="19184" y="45018"/>
                    <a:pt x="18748" y="45018"/>
                    <a:pt x="18421" y="45291"/>
                  </a:cubicBezTo>
                  <a:cubicBezTo>
                    <a:pt x="17985" y="45618"/>
                    <a:pt x="17658" y="46108"/>
                    <a:pt x="17604" y="46599"/>
                  </a:cubicBezTo>
                  <a:cubicBezTo>
                    <a:pt x="17331" y="47798"/>
                    <a:pt x="17549" y="49051"/>
                    <a:pt x="18203" y="50087"/>
                  </a:cubicBezTo>
                  <a:cubicBezTo>
                    <a:pt x="18639" y="50795"/>
                    <a:pt x="19130" y="51449"/>
                    <a:pt x="19566" y="52103"/>
                  </a:cubicBezTo>
                  <a:cubicBezTo>
                    <a:pt x="20383" y="53357"/>
                    <a:pt x="21582" y="54283"/>
                    <a:pt x="23000" y="54719"/>
                  </a:cubicBezTo>
                  <a:cubicBezTo>
                    <a:pt x="23327" y="54828"/>
                    <a:pt x="23654" y="54937"/>
                    <a:pt x="23926" y="55101"/>
                  </a:cubicBezTo>
                  <a:cubicBezTo>
                    <a:pt x="26379" y="56300"/>
                    <a:pt x="28886" y="57172"/>
                    <a:pt x="31665" y="56845"/>
                  </a:cubicBezTo>
                  <a:close/>
                  <a:moveTo>
                    <a:pt x="45127" y="26706"/>
                  </a:moveTo>
                  <a:cubicBezTo>
                    <a:pt x="45127" y="26978"/>
                    <a:pt x="45127" y="27305"/>
                    <a:pt x="45127" y="27578"/>
                  </a:cubicBezTo>
                  <a:cubicBezTo>
                    <a:pt x="45127" y="28068"/>
                    <a:pt x="45400" y="28504"/>
                    <a:pt x="45781" y="28722"/>
                  </a:cubicBezTo>
                  <a:cubicBezTo>
                    <a:pt x="46326" y="28940"/>
                    <a:pt x="46926" y="28777"/>
                    <a:pt x="47253" y="28341"/>
                  </a:cubicBezTo>
                  <a:cubicBezTo>
                    <a:pt x="47580" y="27905"/>
                    <a:pt x="47852" y="27360"/>
                    <a:pt x="48070" y="26815"/>
                  </a:cubicBezTo>
                  <a:cubicBezTo>
                    <a:pt x="48452" y="25670"/>
                    <a:pt x="48070" y="25071"/>
                    <a:pt x="46817" y="24962"/>
                  </a:cubicBezTo>
                  <a:cubicBezTo>
                    <a:pt x="45999" y="24798"/>
                    <a:pt x="45182" y="25343"/>
                    <a:pt x="45127" y="26215"/>
                  </a:cubicBezTo>
                  <a:cubicBezTo>
                    <a:pt x="45127" y="26379"/>
                    <a:pt x="45127" y="26542"/>
                    <a:pt x="45127" y="26706"/>
                  </a:cubicBezTo>
                  <a:close/>
                  <a:moveTo>
                    <a:pt x="17113" y="39786"/>
                  </a:moveTo>
                  <a:cubicBezTo>
                    <a:pt x="18367" y="39786"/>
                    <a:pt x="18857" y="39296"/>
                    <a:pt x="18857" y="38423"/>
                  </a:cubicBezTo>
                  <a:cubicBezTo>
                    <a:pt x="18857" y="36952"/>
                    <a:pt x="18040" y="36407"/>
                    <a:pt x="16677" y="37115"/>
                  </a:cubicBezTo>
                  <a:cubicBezTo>
                    <a:pt x="16459" y="37224"/>
                    <a:pt x="16241" y="37333"/>
                    <a:pt x="16023" y="37497"/>
                  </a:cubicBezTo>
                  <a:cubicBezTo>
                    <a:pt x="15642" y="37769"/>
                    <a:pt x="15478" y="38260"/>
                    <a:pt x="15587" y="38750"/>
                  </a:cubicBezTo>
                  <a:cubicBezTo>
                    <a:pt x="15696" y="39187"/>
                    <a:pt x="16023" y="39568"/>
                    <a:pt x="16514" y="39677"/>
                  </a:cubicBezTo>
                  <a:cubicBezTo>
                    <a:pt x="16786" y="39732"/>
                    <a:pt x="17059" y="39786"/>
                    <a:pt x="17113" y="3978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64" name="Google Shape;1964;p69"/>
            <p:cNvSpPr/>
            <p:nvPr/>
          </p:nvSpPr>
          <p:spPr>
            <a:xfrm>
              <a:off x="-3249364" y="3566004"/>
              <a:ext cx="1211341" cy="937900"/>
            </a:xfrm>
            <a:custGeom>
              <a:avLst/>
              <a:gdLst/>
              <a:ahLst/>
              <a:cxnLst/>
              <a:rect l="l" t="t" r="r" b="b"/>
              <a:pathLst>
                <a:path w="93198" h="72160" extrusionOk="0">
                  <a:moveTo>
                    <a:pt x="12645" y="65183"/>
                  </a:moveTo>
                  <a:cubicBezTo>
                    <a:pt x="13789" y="67690"/>
                    <a:pt x="15533" y="69870"/>
                    <a:pt x="17713" y="71614"/>
                  </a:cubicBezTo>
                  <a:cubicBezTo>
                    <a:pt x="17604" y="72159"/>
                    <a:pt x="17277" y="72105"/>
                    <a:pt x="16950" y="72105"/>
                  </a:cubicBezTo>
                  <a:cubicBezTo>
                    <a:pt x="15642" y="72105"/>
                    <a:pt x="14389" y="72105"/>
                    <a:pt x="13135" y="72050"/>
                  </a:cubicBezTo>
                  <a:cubicBezTo>
                    <a:pt x="12100" y="72105"/>
                    <a:pt x="11118" y="71832"/>
                    <a:pt x="10246" y="71233"/>
                  </a:cubicBezTo>
                  <a:cubicBezTo>
                    <a:pt x="9865" y="70960"/>
                    <a:pt x="9429" y="70851"/>
                    <a:pt x="8938" y="70851"/>
                  </a:cubicBezTo>
                  <a:cubicBezTo>
                    <a:pt x="7249" y="71015"/>
                    <a:pt x="5559" y="70579"/>
                    <a:pt x="4197" y="69598"/>
                  </a:cubicBezTo>
                  <a:cubicBezTo>
                    <a:pt x="3924" y="69380"/>
                    <a:pt x="3597" y="69271"/>
                    <a:pt x="3270" y="69162"/>
                  </a:cubicBezTo>
                  <a:cubicBezTo>
                    <a:pt x="2180" y="68944"/>
                    <a:pt x="1908" y="68181"/>
                    <a:pt x="1853" y="67254"/>
                  </a:cubicBezTo>
                  <a:cubicBezTo>
                    <a:pt x="1799" y="66328"/>
                    <a:pt x="1853" y="65510"/>
                    <a:pt x="1853" y="64638"/>
                  </a:cubicBezTo>
                  <a:cubicBezTo>
                    <a:pt x="1853" y="64039"/>
                    <a:pt x="1744" y="63439"/>
                    <a:pt x="1581" y="62840"/>
                  </a:cubicBezTo>
                  <a:cubicBezTo>
                    <a:pt x="1363" y="61804"/>
                    <a:pt x="1090" y="60769"/>
                    <a:pt x="709" y="59788"/>
                  </a:cubicBezTo>
                  <a:cubicBezTo>
                    <a:pt x="218" y="58153"/>
                    <a:pt x="0" y="56518"/>
                    <a:pt x="109" y="54828"/>
                  </a:cubicBezTo>
                  <a:lnTo>
                    <a:pt x="109" y="40712"/>
                  </a:lnTo>
                  <a:cubicBezTo>
                    <a:pt x="109" y="39949"/>
                    <a:pt x="164" y="39241"/>
                    <a:pt x="273" y="38478"/>
                  </a:cubicBezTo>
                  <a:cubicBezTo>
                    <a:pt x="545" y="36897"/>
                    <a:pt x="654" y="35317"/>
                    <a:pt x="818" y="33736"/>
                  </a:cubicBezTo>
                  <a:cubicBezTo>
                    <a:pt x="981" y="31774"/>
                    <a:pt x="1417" y="29867"/>
                    <a:pt x="2071" y="28068"/>
                  </a:cubicBezTo>
                  <a:cubicBezTo>
                    <a:pt x="3270" y="24852"/>
                    <a:pt x="4742" y="21746"/>
                    <a:pt x="6540" y="18803"/>
                  </a:cubicBezTo>
                  <a:cubicBezTo>
                    <a:pt x="6922" y="18203"/>
                    <a:pt x="7358" y="17604"/>
                    <a:pt x="7903" y="17059"/>
                  </a:cubicBezTo>
                  <a:cubicBezTo>
                    <a:pt x="9647" y="15260"/>
                    <a:pt x="11445" y="13407"/>
                    <a:pt x="13299" y="11609"/>
                  </a:cubicBezTo>
                  <a:cubicBezTo>
                    <a:pt x="13735" y="11173"/>
                    <a:pt x="14280" y="10737"/>
                    <a:pt x="14825" y="10355"/>
                  </a:cubicBezTo>
                  <a:cubicBezTo>
                    <a:pt x="17168" y="8775"/>
                    <a:pt x="19621" y="7249"/>
                    <a:pt x="21855" y="5559"/>
                  </a:cubicBezTo>
                  <a:cubicBezTo>
                    <a:pt x="24798" y="3488"/>
                    <a:pt x="28068" y="1908"/>
                    <a:pt x="31556" y="818"/>
                  </a:cubicBezTo>
                  <a:cubicBezTo>
                    <a:pt x="33028" y="382"/>
                    <a:pt x="34554" y="164"/>
                    <a:pt x="36135" y="109"/>
                  </a:cubicBezTo>
                  <a:cubicBezTo>
                    <a:pt x="38369" y="0"/>
                    <a:pt x="40658" y="109"/>
                    <a:pt x="42947" y="109"/>
                  </a:cubicBezTo>
                  <a:cubicBezTo>
                    <a:pt x="44800" y="109"/>
                    <a:pt x="46544" y="709"/>
                    <a:pt x="48288" y="1090"/>
                  </a:cubicBezTo>
                  <a:cubicBezTo>
                    <a:pt x="49542" y="1417"/>
                    <a:pt x="50741" y="1799"/>
                    <a:pt x="51940" y="2289"/>
                  </a:cubicBezTo>
                  <a:cubicBezTo>
                    <a:pt x="52594" y="2562"/>
                    <a:pt x="53248" y="2943"/>
                    <a:pt x="53793" y="3434"/>
                  </a:cubicBezTo>
                  <a:cubicBezTo>
                    <a:pt x="54610" y="4088"/>
                    <a:pt x="55483" y="4796"/>
                    <a:pt x="55374" y="6050"/>
                  </a:cubicBezTo>
                  <a:cubicBezTo>
                    <a:pt x="55428" y="6268"/>
                    <a:pt x="55483" y="6431"/>
                    <a:pt x="55646" y="6595"/>
                  </a:cubicBezTo>
                  <a:cubicBezTo>
                    <a:pt x="55864" y="7031"/>
                    <a:pt x="56518" y="7194"/>
                    <a:pt x="56791" y="6813"/>
                  </a:cubicBezTo>
                  <a:cubicBezTo>
                    <a:pt x="57554" y="5668"/>
                    <a:pt x="58753" y="4905"/>
                    <a:pt x="60061" y="4687"/>
                  </a:cubicBezTo>
                  <a:cubicBezTo>
                    <a:pt x="61968" y="4251"/>
                    <a:pt x="63876" y="3815"/>
                    <a:pt x="65838" y="4524"/>
                  </a:cubicBezTo>
                  <a:cubicBezTo>
                    <a:pt x="66764" y="4905"/>
                    <a:pt x="67745" y="5178"/>
                    <a:pt x="68726" y="5396"/>
                  </a:cubicBezTo>
                  <a:cubicBezTo>
                    <a:pt x="70416" y="5777"/>
                    <a:pt x="72051" y="6540"/>
                    <a:pt x="73359" y="7685"/>
                  </a:cubicBezTo>
                  <a:cubicBezTo>
                    <a:pt x="74340" y="8393"/>
                    <a:pt x="75430" y="8993"/>
                    <a:pt x="76411" y="9647"/>
                  </a:cubicBezTo>
                  <a:cubicBezTo>
                    <a:pt x="77010" y="10028"/>
                    <a:pt x="77610" y="10464"/>
                    <a:pt x="78155" y="10955"/>
                  </a:cubicBezTo>
                  <a:cubicBezTo>
                    <a:pt x="80063" y="12753"/>
                    <a:pt x="81861" y="14661"/>
                    <a:pt x="83714" y="16514"/>
                  </a:cubicBezTo>
                  <a:cubicBezTo>
                    <a:pt x="84205" y="17004"/>
                    <a:pt x="84641" y="17495"/>
                    <a:pt x="85022" y="18040"/>
                  </a:cubicBezTo>
                  <a:cubicBezTo>
                    <a:pt x="85676" y="18803"/>
                    <a:pt x="86276" y="19620"/>
                    <a:pt x="86875" y="20438"/>
                  </a:cubicBezTo>
                  <a:cubicBezTo>
                    <a:pt x="89927" y="24525"/>
                    <a:pt x="89982" y="24525"/>
                    <a:pt x="91726" y="29376"/>
                  </a:cubicBezTo>
                  <a:cubicBezTo>
                    <a:pt x="92707" y="31829"/>
                    <a:pt x="93197" y="34445"/>
                    <a:pt x="93197" y="37061"/>
                  </a:cubicBezTo>
                  <a:cubicBezTo>
                    <a:pt x="93143" y="39132"/>
                    <a:pt x="93143" y="41203"/>
                    <a:pt x="93197" y="43328"/>
                  </a:cubicBezTo>
                  <a:cubicBezTo>
                    <a:pt x="93197" y="45399"/>
                    <a:pt x="92816" y="47470"/>
                    <a:pt x="91998" y="49378"/>
                  </a:cubicBezTo>
                  <a:cubicBezTo>
                    <a:pt x="91780" y="49487"/>
                    <a:pt x="91617" y="49596"/>
                    <a:pt x="91453" y="49705"/>
                  </a:cubicBezTo>
                  <a:cubicBezTo>
                    <a:pt x="90309" y="50522"/>
                    <a:pt x="88783" y="50631"/>
                    <a:pt x="87475" y="49977"/>
                  </a:cubicBezTo>
                  <a:cubicBezTo>
                    <a:pt x="86984" y="49814"/>
                    <a:pt x="86439" y="49759"/>
                    <a:pt x="85894" y="49814"/>
                  </a:cubicBezTo>
                  <a:lnTo>
                    <a:pt x="83169" y="49814"/>
                  </a:lnTo>
                  <a:cubicBezTo>
                    <a:pt x="83333" y="49269"/>
                    <a:pt x="83442" y="48778"/>
                    <a:pt x="83605" y="48397"/>
                  </a:cubicBezTo>
                  <a:cubicBezTo>
                    <a:pt x="84368" y="46598"/>
                    <a:pt x="85131" y="44800"/>
                    <a:pt x="85894" y="43001"/>
                  </a:cubicBezTo>
                  <a:cubicBezTo>
                    <a:pt x="86385" y="41966"/>
                    <a:pt x="86657" y="40821"/>
                    <a:pt x="86603" y="39677"/>
                  </a:cubicBezTo>
                  <a:cubicBezTo>
                    <a:pt x="86548" y="38805"/>
                    <a:pt x="86603" y="37933"/>
                    <a:pt x="86603" y="37061"/>
                  </a:cubicBezTo>
                  <a:cubicBezTo>
                    <a:pt x="86548" y="36407"/>
                    <a:pt x="86821" y="35753"/>
                    <a:pt x="87366" y="35317"/>
                  </a:cubicBezTo>
                  <a:cubicBezTo>
                    <a:pt x="88946" y="33954"/>
                    <a:pt x="89382" y="32101"/>
                    <a:pt x="89382" y="30085"/>
                  </a:cubicBezTo>
                  <a:cubicBezTo>
                    <a:pt x="89382" y="29758"/>
                    <a:pt x="89382" y="29431"/>
                    <a:pt x="89382" y="29104"/>
                  </a:cubicBezTo>
                  <a:cubicBezTo>
                    <a:pt x="89764" y="26978"/>
                    <a:pt x="88728" y="25507"/>
                    <a:pt x="87475" y="23980"/>
                  </a:cubicBezTo>
                  <a:cubicBezTo>
                    <a:pt x="87148" y="23599"/>
                    <a:pt x="86657" y="23326"/>
                    <a:pt x="86112" y="23326"/>
                  </a:cubicBezTo>
                  <a:cubicBezTo>
                    <a:pt x="84859" y="23217"/>
                    <a:pt x="83551" y="23435"/>
                    <a:pt x="82352" y="23980"/>
                  </a:cubicBezTo>
                  <a:lnTo>
                    <a:pt x="81698" y="23326"/>
                  </a:lnTo>
                  <a:cubicBezTo>
                    <a:pt x="78755" y="20056"/>
                    <a:pt x="75430" y="17168"/>
                    <a:pt x="71724" y="14824"/>
                  </a:cubicBezTo>
                  <a:cubicBezTo>
                    <a:pt x="71233" y="14497"/>
                    <a:pt x="70688" y="14170"/>
                    <a:pt x="70143" y="13952"/>
                  </a:cubicBezTo>
                  <a:cubicBezTo>
                    <a:pt x="65947" y="12372"/>
                    <a:pt x="61696" y="10846"/>
                    <a:pt x="57499" y="9265"/>
                  </a:cubicBezTo>
                  <a:cubicBezTo>
                    <a:pt x="57336" y="9265"/>
                    <a:pt x="57172" y="9265"/>
                    <a:pt x="57063" y="9265"/>
                  </a:cubicBezTo>
                  <a:cubicBezTo>
                    <a:pt x="56682" y="9647"/>
                    <a:pt x="56900" y="10137"/>
                    <a:pt x="56845" y="10573"/>
                  </a:cubicBezTo>
                  <a:cubicBezTo>
                    <a:pt x="56845" y="10955"/>
                    <a:pt x="56845" y="11500"/>
                    <a:pt x="56791" y="11936"/>
                  </a:cubicBezTo>
                  <a:cubicBezTo>
                    <a:pt x="56736" y="12426"/>
                    <a:pt x="56791" y="12862"/>
                    <a:pt x="56573" y="13135"/>
                  </a:cubicBezTo>
                  <a:cubicBezTo>
                    <a:pt x="55810" y="13898"/>
                    <a:pt x="56028" y="14879"/>
                    <a:pt x="55973" y="15805"/>
                  </a:cubicBezTo>
                  <a:cubicBezTo>
                    <a:pt x="55973" y="17658"/>
                    <a:pt x="55264" y="19511"/>
                    <a:pt x="54120" y="20983"/>
                  </a:cubicBezTo>
                  <a:cubicBezTo>
                    <a:pt x="53793" y="21419"/>
                    <a:pt x="53520" y="21855"/>
                    <a:pt x="53302" y="22345"/>
                  </a:cubicBezTo>
                  <a:lnTo>
                    <a:pt x="52430" y="23926"/>
                  </a:lnTo>
                  <a:cubicBezTo>
                    <a:pt x="52212" y="24307"/>
                    <a:pt x="51831" y="24743"/>
                    <a:pt x="51831" y="25125"/>
                  </a:cubicBezTo>
                  <a:cubicBezTo>
                    <a:pt x="51776" y="25888"/>
                    <a:pt x="51340" y="26542"/>
                    <a:pt x="50686" y="26924"/>
                  </a:cubicBezTo>
                  <a:cubicBezTo>
                    <a:pt x="49324" y="27905"/>
                    <a:pt x="48016" y="28940"/>
                    <a:pt x="46708" y="29976"/>
                  </a:cubicBezTo>
                  <a:cubicBezTo>
                    <a:pt x="45945" y="30630"/>
                    <a:pt x="45073" y="31066"/>
                    <a:pt x="44092" y="31284"/>
                  </a:cubicBezTo>
                  <a:cubicBezTo>
                    <a:pt x="44146" y="30303"/>
                    <a:pt x="44364" y="29376"/>
                    <a:pt x="44855" y="28559"/>
                  </a:cubicBezTo>
                  <a:cubicBezTo>
                    <a:pt x="45672" y="26924"/>
                    <a:pt x="46272" y="25180"/>
                    <a:pt x="46599" y="23435"/>
                  </a:cubicBezTo>
                  <a:cubicBezTo>
                    <a:pt x="46708" y="22400"/>
                    <a:pt x="47089" y="21473"/>
                    <a:pt x="47634" y="20601"/>
                  </a:cubicBezTo>
                  <a:cubicBezTo>
                    <a:pt x="48288" y="19675"/>
                    <a:pt x="48125" y="18694"/>
                    <a:pt x="47852" y="17713"/>
                  </a:cubicBezTo>
                  <a:cubicBezTo>
                    <a:pt x="47743" y="17440"/>
                    <a:pt x="47580" y="17277"/>
                    <a:pt x="47307" y="17168"/>
                  </a:cubicBezTo>
                  <a:cubicBezTo>
                    <a:pt x="46708" y="16950"/>
                    <a:pt x="46163" y="17386"/>
                    <a:pt x="46272" y="17931"/>
                  </a:cubicBezTo>
                  <a:cubicBezTo>
                    <a:pt x="46381" y="18639"/>
                    <a:pt x="46163" y="19402"/>
                    <a:pt x="45672" y="19947"/>
                  </a:cubicBezTo>
                  <a:cubicBezTo>
                    <a:pt x="45291" y="20656"/>
                    <a:pt x="44964" y="21364"/>
                    <a:pt x="44691" y="22127"/>
                  </a:cubicBezTo>
                  <a:cubicBezTo>
                    <a:pt x="44255" y="24089"/>
                    <a:pt x="43601" y="25997"/>
                    <a:pt x="42729" y="27850"/>
                  </a:cubicBezTo>
                  <a:cubicBezTo>
                    <a:pt x="42348" y="28668"/>
                    <a:pt x="42130" y="29594"/>
                    <a:pt x="42075" y="30575"/>
                  </a:cubicBezTo>
                  <a:cubicBezTo>
                    <a:pt x="42075" y="31066"/>
                    <a:pt x="42184" y="31611"/>
                    <a:pt x="42348" y="32101"/>
                  </a:cubicBezTo>
                  <a:cubicBezTo>
                    <a:pt x="40113" y="34172"/>
                    <a:pt x="34990" y="36679"/>
                    <a:pt x="31992" y="37115"/>
                  </a:cubicBezTo>
                  <a:cubicBezTo>
                    <a:pt x="32210" y="36625"/>
                    <a:pt x="32374" y="36134"/>
                    <a:pt x="32537" y="35644"/>
                  </a:cubicBezTo>
                  <a:cubicBezTo>
                    <a:pt x="32646" y="35371"/>
                    <a:pt x="32810" y="34990"/>
                    <a:pt x="32701" y="34881"/>
                  </a:cubicBezTo>
                  <a:cubicBezTo>
                    <a:pt x="32047" y="34009"/>
                    <a:pt x="32701" y="33409"/>
                    <a:pt x="32973" y="32701"/>
                  </a:cubicBezTo>
                  <a:cubicBezTo>
                    <a:pt x="34227" y="29267"/>
                    <a:pt x="35971" y="26052"/>
                    <a:pt x="37388" y="22727"/>
                  </a:cubicBezTo>
                  <a:cubicBezTo>
                    <a:pt x="37770" y="21746"/>
                    <a:pt x="38369" y="20819"/>
                    <a:pt x="39187" y="20111"/>
                  </a:cubicBezTo>
                  <a:cubicBezTo>
                    <a:pt x="39950" y="19402"/>
                    <a:pt x="40440" y="18476"/>
                    <a:pt x="40549" y="17440"/>
                  </a:cubicBezTo>
                  <a:cubicBezTo>
                    <a:pt x="40604" y="17277"/>
                    <a:pt x="40549" y="17059"/>
                    <a:pt x="40495" y="16895"/>
                  </a:cubicBezTo>
                  <a:cubicBezTo>
                    <a:pt x="40331" y="16568"/>
                    <a:pt x="39950" y="16459"/>
                    <a:pt x="39623" y="16623"/>
                  </a:cubicBezTo>
                  <a:cubicBezTo>
                    <a:pt x="39459" y="16732"/>
                    <a:pt x="39241" y="16895"/>
                    <a:pt x="39241" y="17059"/>
                  </a:cubicBezTo>
                  <a:cubicBezTo>
                    <a:pt x="38860" y="18149"/>
                    <a:pt x="38206" y="19075"/>
                    <a:pt x="37334" y="19838"/>
                  </a:cubicBezTo>
                  <a:cubicBezTo>
                    <a:pt x="36952" y="20220"/>
                    <a:pt x="36625" y="20656"/>
                    <a:pt x="36407" y="21146"/>
                  </a:cubicBezTo>
                  <a:cubicBezTo>
                    <a:pt x="34609" y="24580"/>
                    <a:pt x="32755" y="27905"/>
                    <a:pt x="31229" y="31393"/>
                  </a:cubicBezTo>
                  <a:cubicBezTo>
                    <a:pt x="30139" y="33682"/>
                    <a:pt x="29213" y="36080"/>
                    <a:pt x="28450" y="38532"/>
                  </a:cubicBezTo>
                  <a:cubicBezTo>
                    <a:pt x="25888" y="39677"/>
                    <a:pt x="23109" y="39677"/>
                    <a:pt x="20493" y="40440"/>
                  </a:cubicBezTo>
                  <a:cubicBezTo>
                    <a:pt x="20166" y="40004"/>
                    <a:pt x="20493" y="39677"/>
                    <a:pt x="20602" y="39350"/>
                  </a:cubicBezTo>
                  <a:cubicBezTo>
                    <a:pt x="21964" y="36134"/>
                    <a:pt x="23327" y="32919"/>
                    <a:pt x="24798" y="29758"/>
                  </a:cubicBezTo>
                  <a:cubicBezTo>
                    <a:pt x="25507" y="28232"/>
                    <a:pt x="26324" y="26706"/>
                    <a:pt x="27196" y="25289"/>
                  </a:cubicBezTo>
                  <a:cubicBezTo>
                    <a:pt x="27578" y="24743"/>
                    <a:pt x="28068" y="24253"/>
                    <a:pt x="28559" y="23817"/>
                  </a:cubicBezTo>
                  <a:cubicBezTo>
                    <a:pt x="28668" y="23272"/>
                    <a:pt x="28232" y="23163"/>
                    <a:pt x="27850" y="22999"/>
                  </a:cubicBezTo>
                  <a:cubicBezTo>
                    <a:pt x="27523" y="22781"/>
                    <a:pt x="27033" y="22836"/>
                    <a:pt x="26706" y="23108"/>
                  </a:cubicBezTo>
                  <a:cubicBezTo>
                    <a:pt x="26324" y="23435"/>
                    <a:pt x="25943" y="23817"/>
                    <a:pt x="25616" y="24253"/>
                  </a:cubicBezTo>
                  <a:cubicBezTo>
                    <a:pt x="24689" y="25888"/>
                    <a:pt x="23708" y="27469"/>
                    <a:pt x="22891" y="29158"/>
                  </a:cubicBezTo>
                  <a:cubicBezTo>
                    <a:pt x="21855" y="31338"/>
                    <a:pt x="20874" y="33573"/>
                    <a:pt x="19893" y="35753"/>
                  </a:cubicBezTo>
                  <a:cubicBezTo>
                    <a:pt x="19130" y="37170"/>
                    <a:pt x="18585" y="38696"/>
                    <a:pt x="18313" y="40276"/>
                  </a:cubicBezTo>
                  <a:cubicBezTo>
                    <a:pt x="18204" y="40494"/>
                    <a:pt x="18149" y="40712"/>
                    <a:pt x="17986" y="40930"/>
                  </a:cubicBezTo>
                  <a:cubicBezTo>
                    <a:pt x="16133" y="40821"/>
                    <a:pt x="14334" y="40276"/>
                    <a:pt x="12754" y="39295"/>
                  </a:cubicBezTo>
                  <a:lnTo>
                    <a:pt x="11118" y="41148"/>
                  </a:lnTo>
                  <a:cubicBezTo>
                    <a:pt x="11064" y="41257"/>
                    <a:pt x="10955" y="41366"/>
                    <a:pt x="10955" y="41530"/>
                  </a:cubicBezTo>
                  <a:cubicBezTo>
                    <a:pt x="10791" y="43001"/>
                    <a:pt x="10028" y="44309"/>
                    <a:pt x="10028" y="45835"/>
                  </a:cubicBezTo>
                  <a:cubicBezTo>
                    <a:pt x="10083" y="47906"/>
                    <a:pt x="10028" y="49977"/>
                    <a:pt x="9974" y="52049"/>
                  </a:cubicBezTo>
                  <a:cubicBezTo>
                    <a:pt x="9974" y="52594"/>
                    <a:pt x="9865" y="53139"/>
                    <a:pt x="9810" y="53793"/>
                  </a:cubicBezTo>
                  <a:cubicBezTo>
                    <a:pt x="9211" y="53738"/>
                    <a:pt x="8557" y="53684"/>
                    <a:pt x="7957" y="53629"/>
                  </a:cubicBezTo>
                  <a:cubicBezTo>
                    <a:pt x="6922" y="53411"/>
                    <a:pt x="5886" y="53793"/>
                    <a:pt x="5287" y="54665"/>
                  </a:cubicBezTo>
                  <a:cubicBezTo>
                    <a:pt x="4687" y="55428"/>
                    <a:pt x="4088" y="56245"/>
                    <a:pt x="3543" y="57117"/>
                  </a:cubicBezTo>
                  <a:cubicBezTo>
                    <a:pt x="3379" y="57444"/>
                    <a:pt x="3270" y="57826"/>
                    <a:pt x="3325" y="58262"/>
                  </a:cubicBezTo>
                  <a:cubicBezTo>
                    <a:pt x="3270" y="58970"/>
                    <a:pt x="3270" y="59733"/>
                    <a:pt x="3325" y="60496"/>
                  </a:cubicBezTo>
                  <a:cubicBezTo>
                    <a:pt x="3325" y="61859"/>
                    <a:pt x="4033" y="63112"/>
                    <a:pt x="5178" y="63875"/>
                  </a:cubicBezTo>
                  <a:cubicBezTo>
                    <a:pt x="5505" y="64039"/>
                    <a:pt x="5832" y="64257"/>
                    <a:pt x="6159" y="64529"/>
                  </a:cubicBezTo>
                  <a:cubicBezTo>
                    <a:pt x="6813" y="65020"/>
                    <a:pt x="7630" y="65292"/>
                    <a:pt x="8448" y="65183"/>
                  </a:cubicBezTo>
                  <a:cubicBezTo>
                    <a:pt x="9810" y="65183"/>
                    <a:pt x="11173" y="65183"/>
                    <a:pt x="12645" y="6518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65" name="Google Shape;1965;p69"/>
            <p:cNvSpPr/>
            <p:nvPr/>
          </p:nvSpPr>
          <p:spPr>
            <a:xfrm>
              <a:off x="-3182778" y="4281464"/>
              <a:ext cx="83600" cy="106969"/>
            </a:xfrm>
            <a:custGeom>
              <a:avLst/>
              <a:gdLst/>
              <a:ahLst/>
              <a:cxnLst/>
              <a:rect l="l" t="t" r="r" b="b"/>
              <a:pathLst>
                <a:path w="6432" h="8230" extrusionOk="0">
                  <a:moveTo>
                    <a:pt x="4033" y="382"/>
                  </a:moveTo>
                  <a:cubicBezTo>
                    <a:pt x="4851" y="2943"/>
                    <a:pt x="5614" y="5396"/>
                    <a:pt x="6432" y="7957"/>
                  </a:cubicBezTo>
                  <a:cubicBezTo>
                    <a:pt x="5341" y="8230"/>
                    <a:pt x="4197" y="8230"/>
                    <a:pt x="3052" y="8012"/>
                  </a:cubicBezTo>
                  <a:cubicBezTo>
                    <a:pt x="1635" y="7739"/>
                    <a:pt x="0" y="6758"/>
                    <a:pt x="164" y="4796"/>
                  </a:cubicBezTo>
                  <a:cubicBezTo>
                    <a:pt x="164" y="3870"/>
                    <a:pt x="327" y="2943"/>
                    <a:pt x="709" y="2126"/>
                  </a:cubicBezTo>
                  <a:cubicBezTo>
                    <a:pt x="1199" y="763"/>
                    <a:pt x="2671" y="0"/>
                    <a:pt x="4033" y="38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66" name="Google Shape;1966;p69"/>
            <p:cNvSpPr/>
            <p:nvPr/>
          </p:nvSpPr>
          <p:spPr>
            <a:xfrm>
              <a:off x="-2160590" y="3893268"/>
              <a:ext cx="46765" cy="99184"/>
            </a:xfrm>
            <a:custGeom>
              <a:avLst/>
              <a:gdLst/>
              <a:ahLst/>
              <a:cxnLst/>
              <a:rect l="l" t="t" r="r" b="b"/>
              <a:pathLst>
                <a:path w="3598" h="7631" extrusionOk="0">
                  <a:moveTo>
                    <a:pt x="2562" y="7631"/>
                  </a:moveTo>
                  <a:cubicBezTo>
                    <a:pt x="2453" y="7467"/>
                    <a:pt x="2344" y="7249"/>
                    <a:pt x="2235" y="7086"/>
                  </a:cubicBezTo>
                  <a:cubicBezTo>
                    <a:pt x="1581" y="5124"/>
                    <a:pt x="873" y="3162"/>
                    <a:pt x="273" y="1200"/>
                  </a:cubicBezTo>
                  <a:cubicBezTo>
                    <a:pt x="1" y="655"/>
                    <a:pt x="437" y="55"/>
                    <a:pt x="1036" y="110"/>
                  </a:cubicBezTo>
                  <a:cubicBezTo>
                    <a:pt x="1636" y="1"/>
                    <a:pt x="2235" y="219"/>
                    <a:pt x="2562" y="709"/>
                  </a:cubicBezTo>
                  <a:cubicBezTo>
                    <a:pt x="3271" y="1527"/>
                    <a:pt x="3598" y="2617"/>
                    <a:pt x="3543" y="3652"/>
                  </a:cubicBezTo>
                  <a:cubicBezTo>
                    <a:pt x="3598" y="5069"/>
                    <a:pt x="3216" y="6432"/>
                    <a:pt x="2562" y="763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67" name="Google Shape;1967;p69"/>
            <p:cNvSpPr/>
            <p:nvPr/>
          </p:nvSpPr>
          <p:spPr>
            <a:xfrm>
              <a:off x="-2356098" y="3971188"/>
              <a:ext cx="191271" cy="242273"/>
            </a:xfrm>
            <a:custGeom>
              <a:avLst/>
              <a:gdLst/>
              <a:ahLst/>
              <a:cxnLst/>
              <a:rect l="l" t="t" r="r" b="b"/>
              <a:pathLst>
                <a:path w="14716" h="18640" extrusionOk="0">
                  <a:moveTo>
                    <a:pt x="13353" y="6105"/>
                  </a:moveTo>
                  <a:cubicBezTo>
                    <a:pt x="13190" y="4306"/>
                    <a:pt x="12318" y="2671"/>
                    <a:pt x="10901" y="1581"/>
                  </a:cubicBezTo>
                  <a:cubicBezTo>
                    <a:pt x="8721" y="1"/>
                    <a:pt x="5723" y="219"/>
                    <a:pt x="3761" y="2017"/>
                  </a:cubicBezTo>
                  <a:cubicBezTo>
                    <a:pt x="3379" y="2344"/>
                    <a:pt x="3052" y="2726"/>
                    <a:pt x="2725" y="3162"/>
                  </a:cubicBezTo>
                  <a:cubicBezTo>
                    <a:pt x="2507" y="3325"/>
                    <a:pt x="2344" y="3543"/>
                    <a:pt x="2235" y="3816"/>
                  </a:cubicBezTo>
                  <a:cubicBezTo>
                    <a:pt x="2180" y="3925"/>
                    <a:pt x="2071" y="4034"/>
                    <a:pt x="2017" y="4143"/>
                  </a:cubicBezTo>
                  <a:cubicBezTo>
                    <a:pt x="109" y="7140"/>
                    <a:pt x="0" y="11010"/>
                    <a:pt x="1799" y="14062"/>
                  </a:cubicBezTo>
                  <a:cubicBezTo>
                    <a:pt x="4633" y="18640"/>
                    <a:pt x="10737" y="17277"/>
                    <a:pt x="13408" y="13408"/>
                  </a:cubicBezTo>
                  <a:cubicBezTo>
                    <a:pt x="14716" y="11337"/>
                    <a:pt x="14498" y="8448"/>
                    <a:pt x="13353" y="61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68" name="Google Shape;1968;p69"/>
            <p:cNvSpPr/>
            <p:nvPr/>
          </p:nvSpPr>
          <p:spPr>
            <a:xfrm>
              <a:off x="-3060225" y="4229747"/>
              <a:ext cx="208974" cy="253607"/>
            </a:xfrm>
            <a:custGeom>
              <a:avLst/>
              <a:gdLst/>
              <a:ahLst/>
              <a:cxnLst/>
              <a:rect l="l" t="t" r="r" b="b"/>
              <a:pathLst>
                <a:path w="16078" h="19512" extrusionOk="0">
                  <a:moveTo>
                    <a:pt x="15533" y="7794"/>
                  </a:moveTo>
                  <a:cubicBezTo>
                    <a:pt x="15424" y="7031"/>
                    <a:pt x="15206" y="6323"/>
                    <a:pt x="14824" y="5669"/>
                  </a:cubicBezTo>
                  <a:cubicBezTo>
                    <a:pt x="12808" y="1799"/>
                    <a:pt x="6540" y="0"/>
                    <a:pt x="3979" y="3816"/>
                  </a:cubicBezTo>
                  <a:cubicBezTo>
                    <a:pt x="3761" y="3870"/>
                    <a:pt x="3488" y="3979"/>
                    <a:pt x="3270" y="4088"/>
                  </a:cubicBezTo>
                  <a:cubicBezTo>
                    <a:pt x="164" y="5669"/>
                    <a:pt x="0" y="10465"/>
                    <a:pt x="1908" y="13299"/>
                  </a:cubicBezTo>
                  <a:cubicBezTo>
                    <a:pt x="1962" y="14825"/>
                    <a:pt x="2562" y="16296"/>
                    <a:pt x="3543" y="17495"/>
                  </a:cubicBezTo>
                  <a:cubicBezTo>
                    <a:pt x="4742" y="18694"/>
                    <a:pt x="6540" y="19076"/>
                    <a:pt x="8066" y="18422"/>
                  </a:cubicBezTo>
                  <a:cubicBezTo>
                    <a:pt x="12154" y="19512"/>
                    <a:pt x="16078" y="13626"/>
                    <a:pt x="15969" y="9865"/>
                  </a:cubicBezTo>
                  <a:cubicBezTo>
                    <a:pt x="15969" y="9102"/>
                    <a:pt x="15805" y="8448"/>
                    <a:pt x="15533" y="77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69" name="Google Shape;1969;p69"/>
            <p:cNvSpPr/>
            <p:nvPr/>
          </p:nvSpPr>
          <p:spPr>
            <a:xfrm>
              <a:off x="-3281949" y="3536954"/>
              <a:ext cx="1275094" cy="1032118"/>
            </a:xfrm>
            <a:custGeom>
              <a:avLst/>
              <a:gdLst/>
              <a:ahLst/>
              <a:cxnLst/>
              <a:rect l="l" t="t" r="r" b="b"/>
              <a:pathLst>
                <a:path w="98103" h="79409" extrusionOk="0">
                  <a:moveTo>
                    <a:pt x="1472" y="70743"/>
                  </a:moveTo>
                  <a:cubicBezTo>
                    <a:pt x="2017" y="71124"/>
                    <a:pt x="2507" y="71724"/>
                    <a:pt x="2889" y="72378"/>
                  </a:cubicBezTo>
                  <a:cubicBezTo>
                    <a:pt x="3107" y="72814"/>
                    <a:pt x="3488" y="73195"/>
                    <a:pt x="3979" y="73413"/>
                  </a:cubicBezTo>
                  <a:cubicBezTo>
                    <a:pt x="5123" y="73795"/>
                    <a:pt x="6268" y="74285"/>
                    <a:pt x="7303" y="74830"/>
                  </a:cubicBezTo>
                  <a:cubicBezTo>
                    <a:pt x="8230" y="75266"/>
                    <a:pt x="9211" y="75484"/>
                    <a:pt x="10246" y="75430"/>
                  </a:cubicBezTo>
                  <a:cubicBezTo>
                    <a:pt x="10955" y="75321"/>
                    <a:pt x="11718" y="75321"/>
                    <a:pt x="12426" y="75539"/>
                  </a:cubicBezTo>
                  <a:cubicBezTo>
                    <a:pt x="14225" y="76193"/>
                    <a:pt x="16024" y="75975"/>
                    <a:pt x="17822" y="76084"/>
                  </a:cubicBezTo>
                  <a:cubicBezTo>
                    <a:pt x="18422" y="76029"/>
                    <a:pt x="19021" y="76084"/>
                    <a:pt x="19621" y="76302"/>
                  </a:cubicBezTo>
                  <a:cubicBezTo>
                    <a:pt x="20983" y="76847"/>
                    <a:pt x="22182" y="76792"/>
                    <a:pt x="23327" y="75702"/>
                  </a:cubicBezTo>
                  <a:cubicBezTo>
                    <a:pt x="24798" y="76465"/>
                    <a:pt x="26215" y="77228"/>
                    <a:pt x="27632" y="77937"/>
                  </a:cubicBezTo>
                  <a:cubicBezTo>
                    <a:pt x="28232" y="78264"/>
                    <a:pt x="28831" y="78482"/>
                    <a:pt x="29485" y="78591"/>
                  </a:cubicBezTo>
                  <a:cubicBezTo>
                    <a:pt x="33137" y="79245"/>
                    <a:pt x="36843" y="79408"/>
                    <a:pt x="40495" y="79136"/>
                  </a:cubicBezTo>
                  <a:cubicBezTo>
                    <a:pt x="44364" y="78700"/>
                    <a:pt x="48234" y="77446"/>
                    <a:pt x="51994" y="76411"/>
                  </a:cubicBezTo>
                  <a:cubicBezTo>
                    <a:pt x="53684" y="75975"/>
                    <a:pt x="55373" y="75430"/>
                    <a:pt x="57063" y="74776"/>
                  </a:cubicBezTo>
                  <a:cubicBezTo>
                    <a:pt x="58371" y="74176"/>
                    <a:pt x="59679" y="73522"/>
                    <a:pt x="60878" y="72814"/>
                  </a:cubicBezTo>
                  <a:lnTo>
                    <a:pt x="66001" y="69980"/>
                  </a:lnTo>
                  <a:cubicBezTo>
                    <a:pt x="67582" y="69108"/>
                    <a:pt x="69162" y="68236"/>
                    <a:pt x="70634" y="67255"/>
                  </a:cubicBezTo>
                  <a:cubicBezTo>
                    <a:pt x="73522" y="65184"/>
                    <a:pt x="76193" y="62895"/>
                    <a:pt x="78645" y="60388"/>
                  </a:cubicBezTo>
                  <a:cubicBezTo>
                    <a:pt x="80608" y="58426"/>
                    <a:pt x="82352" y="56191"/>
                    <a:pt x="84041" y="54175"/>
                  </a:cubicBezTo>
                  <a:lnTo>
                    <a:pt x="87311" y="54175"/>
                  </a:lnTo>
                  <a:cubicBezTo>
                    <a:pt x="89001" y="54120"/>
                    <a:pt x="90745" y="54556"/>
                    <a:pt x="92271" y="55428"/>
                  </a:cubicBezTo>
                  <a:cubicBezTo>
                    <a:pt x="92870" y="55810"/>
                    <a:pt x="93688" y="55755"/>
                    <a:pt x="94287" y="55319"/>
                  </a:cubicBezTo>
                  <a:cubicBezTo>
                    <a:pt x="95268" y="54720"/>
                    <a:pt x="96031" y="53793"/>
                    <a:pt x="96522" y="52757"/>
                  </a:cubicBezTo>
                  <a:cubicBezTo>
                    <a:pt x="97448" y="50686"/>
                    <a:pt x="97993" y="48452"/>
                    <a:pt x="97993" y="46163"/>
                  </a:cubicBezTo>
                  <a:cubicBezTo>
                    <a:pt x="97939" y="44201"/>
                    <a:pt x="97939" y="42239"/>
                    <a:pt x="97993" y="40277"/>
                  </a:cubicBezTo>
                  <a:cubicBezTo>
                    <a:pt x="98102" y="37879"/>
                    <a:pt x="97775" y="35426"/>
                    <a:pt x="97067" y="33137"/>
                  </a:cubicBezTo>
                  <a:cubicBezTo>
                    <a:pt x="95922" y="29377"/>
                    <a:pt x="94669" y="25561"/>
                    <a:pt x="92053" y="22509"/>
                  </a:cubicBezTo>
                  <a:cubicBezTo>
                    <a:pt x="91072" y="21365"/>
                    <a:pt x="90254" y="20111"/>
                    <a:pt x="89328" y="18967"/>
                  </a:cubicBezTo>
                  <a:cubicBezTo>
                    <a:pt x="89001" y="18476"/>
                    <a:pt x="88619" y="18040"/>
                    <a:pt x="88183" y="17604"/>
                  </a:cubicBezTo>
                  <a:cubicBezTo>
                    <a:pt x="86112" y="15479"/>
                    <a:pt x="84041" y="13408"/>
                    <a:pt x="81916" y="11337"/>
                  </a:cubicBezTo>
                  <a:cubicBezTo>
                    <a:pt x="81534" y="10955"/>
                    <a:pt x="81098" y="10574"/>
                    <a:pt x="80662" y="10356"/>
                  </a:cubicBezTo>
                  <a:cubicBezTo>
                    <a:pt x="79027" y="9538"/>
                    <a:pt x="77501" y="8557"/>
                    <a:pt x="76084" y="7413"/>
                  </a:cubicBezTo>
                  <a:cubicBezTo>
                    <a:pt x="74994" y="6650"/>
                    <a:pt x="73740" y="6105"/>
                    <a:pt x="72432" y="5778"/>
                  </a:cubicBezTo>
                  <a:cubicBezTo>
                    <a:pt x="71179" y="5505"/>
                    <a:pt x="69925" y="5233"/>
                    <a:pt x="68726" y="4851"/>
                  </a:cubicBezTo>
                  <a:cubicBezTo>
                    <a:pt x="67309" y="4415"/>
                    <a:pt x="65783" y="4361"/>
                    <a:pt x="64366" y="4742"/>
                  </a:cubicBezTo>
                  <a:cubicBezTo>
                    <a:pt x="62786" y="5124"/>
                    <a:pt x="61260" y="5560"/>
                    <a:pt x="59570" y="6050"/>
                  </a:cubicBezTo>
                  <a:cubicBezTo>
                    <a:pt x="59189" y="5669"/>
                    <a:pt x="58698" y="5233"/>
                    <a:pt x="58262" y="4688"/>
                  </a:cubicBezTo>
                  <a:cubicBezTo>
                    <a:pt x="57281" y="3543"/>
                    <a:pt x="55918" y="2671"/>
                    <a:pt x="54392" y="2290"/>
                  </a:cubicBezTo>
                  <a:cubicBezTo>
                    <a:pt x="52212" y="1636"/>
                    <a:pt x="50032" y="981"/>
                    <a:pt x="47852" y="436"/>
                  </a:cubicBezTo>
                  <a:cubicBezTo>
                    <a:pt x="47144" y="218"/>
                    <a:pt x="46381" y="109"/>
                    <a:pt x="45672" y="109"/>
                  </a:cubicBezTo>
                  <a:cubicBezTo>
                    <a:pt x="43220" y="109"/>
                    <a:pt x="40822" y="0"/>
                    <a:pt x="38424" y="109"/>
                  </a:cubicBezTo>
                  <a:cubicBezTo>
                    <a:pt x="36680" y="164"/>
                    <a:pt x="34935" y="436"/>
                    <a:pt x="33246" y="927"/>
                  </a:cubicBezTo>
                  <a:cubicBezTo>
                    <a:pt x="29485" y="2126"/>
                    <a:pt x="25888" y="3870"/>
                    <a:pt x="22673" y="6159"/>
                  </a:cubicBezTo>
                  <a:cubicBezTo>
                    <a:pt x="20493" y="7740"/>
                    <a:pt x="18204" y="9157"/>
                    <a:pt x="15969" y="10628"/>
                  </a:cubicBezTo>
                  <a:cubicBezTo>
                    <a:pt x="15370" y="11064"/>
                    <a:pt x="14770" y="11500"/>
                    <a:pt x="14280" y="11991"/>
                  </a:cubicBezTo>
                  <a:cubicBezTo>
                    <a:pt x="12372" y="13844"/>
                    <a:pt x="10519" y="15642"/>
                    <a:pt x="8666" y="17550"/>
                  </a:cubicBezTo>
                  <a:cubicBezTo>
                    <a:pt x="8012" y="18204"/>
                    <a:pt x="7467" y="18967"/>
                    <a:pt x="6922" y="19730"/>
                  </a:cubicBezTo>
                  <a:cubicBezTo>
                    <a:pt x="5069" y="22782"/>
                    <a:pt x="3488" y="25943"/>
                    <a:pt x="2235" y="29268"/>
                  </a:cubicBezTo>
                  <a:cubicBezTo>
                    <a:pt x="1417" y="31502"/>
                    <a:pt x="927" y="33791"/>
                    <a:pt x="763" y="36135"/>
                  </a:cubicBezTo>
                  <a:cubicBezTo>
                    <a:pt x="654" y="37279"/>
                    <a:pt x="491" y="38424"/>
                    <a:pt x="382" y="39568"/>
                  </a:cubicBezTo>
                  <a:cubicBezTo>
                    <a:pt x="273" y="40549"/>
                    <a:pt x="109" y="41530"/>
                    <a:pt x="109" y="42566"/>
                  </a:cubicBezTo>
                  <a:lnTo>
                    <a:pt x="109" y="56464"/>
                  </a:lnTo>
                  <a:cubicBezTo>
                    <a:pt x="109" y="60224"/>
                    <a:pt x="164" y="63985"/>
                    <a:pt x="109" y="67745"/>
                  </a:cubicBezTo>
                  <a:cubicBezTo>
                    <a:pt x="0" y="68890"/>
                    <a:pt x="491" y="70034"/>
                    <a:pt x="1472" y="70743"/>
                  </a:cubicBezTo>
                  <a:close/>
                  <a:moveTo>
                    <a:pt x="83660" y="49978"/>
                  </a:moveTo>
                  <a:cubicBezTo>
                    <a:pt x="83278" y="50850"/>
                    <a:pt x="82788" y="51667"/>
                    <a:pt x="82134" y="52376"/>
                  </a:cubicBezTo>
                  <a:cubicBezTo>
                    <a:pt x="76738" y="58862"/>
                    <a:pt x="75975" y="59625"/>
                    <a:pt x="69544" y="64802"/>
                  </a:cubicBezTo>
                  <a:cubicBezTo>
                    <a:pt x="68890" y="65293"/>
                    <a:pt x="68236" y="65729"/>
                    <a:pt x="67527" y="66110"/>
                  </a:cubicBezTo>
                  <a:cubicBezTo>
                    <a:pt x="64857" y="67582"/>
                    <a:pt x="62241" y="69108"/>
                    <a:pt x="59570" y="70525"/>
                  </a:cubicBezTo>
                  <a:cubicBezTo>
                    <a:pt x="56736" y="72051"/>
                    <a:pt x="53738" y="73195"/>
                    <a:pt x="50632" y="74067"/>
                  </a:cubicBezTo>
                  <a:cubicBezTo>
                    <a:pt x="47580" y="74885"/>
                    <a:pt x="44473" y="75593"/>
                    <a:pt x="41421" y="76302"/>
                  </a:cubicBezTo>
                  <a:cubicBezTo>
                    <a:pt x="40985" y="76465"/>
                    <a:pt x="40549" y="76574"/>
                    <a:pt x="40059" y="76574"/>
                  </a:cubicBezTo>
                  <a:cubicBezTo>
                    <a:pt x="36898" y="76738"/>
                    <a:pt x="33736" y="76574"/>
                    <a:pt x="30630" y="76138"/>
                  </a:cubicBezTo>
                  <a:cubicBezTo>
                    <a:pt x="30248" y="76084"/>
                    <a:pt x="29867" y="75920"/>
                    <a:pt x="29540" y="75702"/>
                  </a:cubicBezTo>
                  <a:cubicBezTo>
                    <a:pt x="28559" y="75266"/>
                    <a:pt x="27578" y="74830"/>
                    <a:pt x="26651" y="74340"/>
                  </a:cubicBezTo>
                  <a:cubicBezTo>
                    <a:pt x="25180" y="73686"/>
                    <a:pt x="23599" y="73413"/>
                    <a:pt x="22237" y="72487"/>
                  </a:cubicBezTo>
                  <a:cubicBezTo>
                    <a:pt x="19784" y="70906"/>
                    <a:pt x="17931" y="68617"/>
                    <a:pt x="16787" y="65892"/>
                  </a:cubicBezTo>
                  <a:cubicBezTo>
                    <a:pt x="16133" y="64312"/>
                    <a:pt x="15588" y="62622"/>
                    <a:pt x="14934" y="60987"/>
                  </a:cubicBezTo>
                  <a:cubicBezTo>
                    <a:pt x="14661" y="60170"/>
                    <a:pt x="14498" y="59298"/>
                    <a:pt x="14498" y="58426"/>
                  </a:cubicBezTo>
                  <a:cubicBezTo>
                    <a:pt x="14498" y="55156"/>
                    <a:pt x="14498" y="51885"/>
                    <a:pt x="14389" y="48561"/>
                  </a:cubicBezTo>
                  <a:cubicBezTo>
                    <a:pt x="14389" y="47362"/>
                    <a:pt x="14607" y="46163"/>
                    <a:pt x="15097" y="45073"/>
                  </a:cubicBezTo>
                  <a:cubicBezTo>
                    <a:pt x="15860" y="44473"/>
                    <a:pt x="16841" y="44255"/>
                    <a:pt x="17768" y="44419"/>
                  </a:cubicBezTo>
                  <a:cubicBezTo>
                    <a:pt x="18912" y="44528"/>
                    <a:pt x="20002" y="44419"/>
                    <a:pt x="21092" y="44964"/>
                  </a:cubicBezTo>
                  <a:cubicBezTo>
                    <a:pt x="21746" y="45236"/>
                    <a:pt x="22400" y="45291"/>
                    <a:pt x="23054" y="45127"/>
                  </a:cubicBezTo>
                  <a:cubicBezTo>
                    <a:pt x="25997" y="44419"/>
                    <a:pt x="29049" y="44255"/>
                    <a:pt x="31938" y="43220"/>
                  </a:cubicBezTo>
                  <a:cubicBezTo>
                    <a:pt x="34063" y="42402"/>
                    <a:pt x="36189" y="41585"/>
                    <a:pt x="38315" y="40767"/>
                  </a:cubicBezTo>
                  <a:cubicBezTo>
                    <a:pt x="40876" y="39895"/>
                    <a:pt x="43274" y="38642"/>
                    <a:pt x="45509" y="37116"/>
                  </a:cubicBezTo>
                  <a:cubicBezTo>
                    <a:pt x="45999" y="36680"/>
                    <a:pt x="46599" y="36353"/>
                    <a:pt x="47253" y="36080"/>
                  </a:cubicBezTo>
                  <a:cubicBezTo>
                    <a:pt x="50577" y="34663"/>
                    <a:pt x="53084" y="32102"/>
                    <a:pt x="55864" y="29867"/>
                  </a:cubicBezTo>
                  <a:cubicBezTo>
                    <a:pt x="57390" y="28668"/>
                    <a:pt x="57826" y="26924"/>
                    <a:pt x="58371" y="25180"/>
                  </a:cubicBezTo>
                  <a:cubicBezTo>
                    <a:pt x="58589" y="24580"/>
                    <a:pt x="58807" y="23926"/>
                    <a:pt x="59080" y="23327"/>
                  </a:cubicBezTo>
                  <a:cubicBezTo>
                    <a:pt x="60061" y="21528"/>
                    <a:pt x="60333" y="19512"/>
                    <a:pt x="60824" y="17550"/>
                  </a:cubicBezTo>
                  <a:cubicBezTo>
                    <a:pt x="60878" y="16896"/>
                    <a:pt x="60878" y="16187"/>
                    <a:pt x="60824" y="15533"/>
                  </a:cubicBezTo>
                  <a:cubicBezTo>
                    <a:pt x="60824" y="15206"/>
                    <a:pt x="60878" y="14879"/>
                    <a:pt x="60933" y="14443"/>
                  </a:cubicBezTo>
                  <a:cubicBezTo>
                    <a:pt x="61369" y="14552"/>
                    <a:pt x="61750" y="14661"/>
                    <a:pt x="62186" y="14770"/>
                  </a:cubicBezTo>
                  <a:cubicBezTo>
                    <a:pt x="65184" y="15915"/>
                    <a:pt x="68236" y="16950"/>
                    <a:pt x="71179" y="18204"/>
                  </a:cubicBezTo>
                  <a:cubicBezTo>
                    <a:pt x="72432" y="18749"/>
                    <a:pt x="73577" y="19403"/>
                    <a:pt x="74667" y="20220"/>
                  </a:cubicBezTo>
                  <a:cubicBezTo>
                    <a:pt x="78046" y="22564"/>
                    <a:pt x="81044" y="25398"/>
                    <a:pt x="83551" y="28668"/>
                  </a:cubicBezTo>
                  <a:cubicBezTo>
                    <a:pt x="83932" y="29104"/>
                    <a:pt x="84259" y="29649"/>
                    <a:pt x="84477" y="30194"/>
                  </a:cubicBezTo>
                  <a:cubicBezTo>
                    <a:pt x="85186" y="32265"/>
                    <a:pt x="85894" y="34391"/>
                    <a:pt x="86603" y="36571"/>
                  </a:cubicBezTo>
                  <a:lnTo>
                    <a:pt x="86058" y="37334"/>
                  </a:lnTo>
                  <a:cubicBezTo>
                    <a:pt x="85676" y="37715"/>
                    <a:pt x="85676" y="38260"/>
                    <a:pt x="86058" y="38642"/>
                  </a:cubicBezTo>
                  <a:cubicBezTo>
                    <a:pt x="86439" y="39187"/>
                    <a:pt x="86657" y="39841"/>
                    <a:pt x="86603" y="40495"/>
                  </a:cubicBezTo>
                  <a:cubicBezTo>
                    <a:pt x="86712" y="42184"/>
                    <a:pt x="86385" y="43874"/>
                    <a:pt x="85622" y="45400"/>
                  </a:cubicBezTo>
                  <a:cubicBezTo>
                    <a:pt x="84859" y="46871"/>
                    <a:pt x="84259" y="48452"/>
                    <a:pt x="83660" y="49978"/>
                  </a:cubicBezTo>
                  <a:close/>
                  <a:moveTo>
                    <a:pt x="87311" y="27524"/>
                  </a:moveTo>
                  <a:cubicBezTo>
                    <a:pt x="87911" y="27415"/>
                    <a:pt x="88510" y="27633"/>
                    <a:pt x="88892" y="28178"/>
                  </a:cubicBezTo>
                  <a:cubicBezTo>
                    <a:pt x="89546" y="28995"/>
                    <a:pt x="89873" y="30031"/>
                    <a:pt x="89818" y="31066"/>
                  </a:cubicBezTo>
                  <a:cubicBezTo>
                    <a:pt x="89873" y="32483"/>
                    <a:pt x="89546" y="33846"/>
                    <a:pt x="88837" y="35045"/>
                  </a:cubicBezTo>
                  <a:cubicBezTo>
                    <a:pt x="88728" y="34881"/>
                    <a:pt x="88619" y="34663"/>
                    <a:pt x="88510" y="34500"/>
                  </a:cubicBezTo>
                  <a:cubicBezTo>
                    <a:pt x="87856" y="32538"/>
                    <a:pt x="87148" y="30576"/>
                    <a:pt x="86548" y="28614"/>
                  </a:cubicBezTo>
                  <a:cubicBezTo>
                    <a:pt x="86276" y="28069"/>
                    <a:pt x="86712" y="27469"/>
                    <a:pt x="87311" y="27524"/>
                  </a:cubicBezTo>
                  <a:close/>
                  <a:moveTo>
                    <a:pt x="2616" y="42947"/>
                  </a:moveTo>
                  <a:cubicBezTo>
                    <a:pt x="2562" y="42184"/>
                    <a:pt x="2616" y="41476"/>
                    <a:pt x="2725" y="40767"/>
                  </a:cubicBezTo>
                  <a:cubicBezTo>
                    <a:pt x="2998" y="39132"/>
                    <a:pt x="3161" y="37552"/>
                    <a:pt x="3325" y="35971"/>
                  </a:cubicBezTo>
                  <a:cubicBezTo>
                    <a:pt x="3488" y="34009"/>
                    <a:pt x="3924" y="32102"/>
                    <a:pt x="4578" y="30303"/>
                  </a:cubicBezTo>
                  <a:cubicBezTo>
                    <a:pt x="5723" y="27087"/>
                    <a:pt x="7249" y="23981"/>
                    <a:pt x="8993" y="21038"/>
                  </a:cubicBezTo>
                  <a:cubicBezTo>
                    <a:pt x="9429" y="20438"/>
                    <a:pt x="9865" y="19839"/>
                    <a:pt x="10355" y="19294"/>
                  </a:cubicBezTo>
                  <a:cubicBezTo>
                    <a:pt x="12154" y="17495"/>
                    <a:pt x="13952" y="15642"/>
                    <a:pt x="15751" y="13844"/>
                  </a:cubicBezTo>
                  <a:cubicBezTo>
                    <a:pt x="16242" y="13408"/>
                    <a:pt x="16787" y="12972"/>
                    <a:pt x="17332" y="12590"/>
                  </a:cubicBezTo>
                  <a:cubicBezTo>
                    <a:pt x="19621" y="11010"/>
                    <a:pt x="22073" y="9484"/>
                    <a:pt x="24308" y="7794"/>
                  </a:cubicBezTo>
                  <a:cubicBezTo>
                    <a:pt x="27305" y="5723"/>
                    <a:pt x="30575" y="4143"/>
                    <a:pt x="34063" y="3053"/>
                  </a:cubicBezTo>
                  <a:cubicBezTo>
                    <a:pt x="35535" y="2617"/>
                    <a:pt x="37061" y="2399"/>
                    <a:pt x="38587" y="2344"/>
                  </a:cubicBezTo>
                  <a:cubicBezTo>
                    <a:pt x="40876" y="2235"/>
                    <a:pt x="43165" y="2344"/>
                    <a:pt x="45454" y="2344"/>
                  </a:cubicBezTo>
                  <a:cubicBezTo>
                    <a:pt x="47307" y="2344"/>
                    <a:pt x="48997" y="2944"/>
                    <a:pt x="50795" y="3380"/>
                  </a:cubicBezTo>
                  <a:cubicBezTo>
                    <a:pt x="51994" y="3652"/>
                    <a:pt x="53248" y="4034"/>
                    <a:pt x="54392" y="4524"/>
                  </a:cubicBezTo>
                  <a:cubicBezTo>
                    <a:pt x="55101" y="4797"/>
                    <a:pt x="55755" y="5178"/>
                    <a:pt x="56300" y="5669"/>
                  </a:cubicBezTo>
                  <a:cubicBezTo>
                    <a:pt x="57117" y="6323"/>
                    <a:pt x="57990" y="7031"/>
                    <a:pt x="57881" y="8285"/>
                  </a:cubicBezTo>
                  <a:cubicBezTo>
                    <a:pt x="57935" y="8503"/>
                    <a:pt x="57990" y="8666"/>
                    <a:pt x="58099" y="8830"/>
                  </a:cubicBezTo>
                  <a:cubicBezTo>
                    <a:pt x="58371" y="9320"/>
                    <a:pt x="59025" y="9429"/>
                    <a:pt x="59298" y="9048"/>
                  </a:cubicBezTo>
                  <a:cubicBezTo>
                    <a:pt x="60061" y="7903"/>
                    <a:pt x="61205" y="7140"/>
                    <a:pt x="62568" y="6922"/>
                  </a:cubicBezTo>
                  <a:cubicBezTo>
                    <a:pt x="64475" y="6486"/>
                    <a:pt x="66383" y="6105"/>
                    <a:pt x="68345" y="6813"/>
                  </a:cubicBezTo>
                  <a:cubicBezTo>
                    <a:pt x="69271" y="7140"/>
                    <a:pt x="70198" y="7467"/>
                    <a:pt x="71233" y="7631"/>
                  </a:cubicBezTo>
                  <a:cubicBezTo>
                    <a:pt x="72923" y="8012"/>
                    <a:pt x="74503" y="8775"/>
                    <a:pt x="75866" y="9920"/>
                  </a:cubicBezTo>
                  <a:cubicBezTo>
                    <a:pt x="76792" y="10628"/>
                    <a:pt x="77882" y="11228"/>
                    <a:pt x="78863" y="11882"/>
                  </a:cubicBezTo>
                  <a:cubicBezTo>
                    <a:pt x="79517" y="12263"/>
                    <a:pt x="80117" y="12699"/>
                    <a:pt x="80662" y="13190"/>
                  </a:cubicBezTo>
                  <a:cubicBezTo>
                    <a:pt x="82515" y="14988"/>
                    <a:pt x="84368" y="16896"/>
                    <a:pt x="86221" y="18749"/>
                  </a:cubicBezTo>
                  <a:cubicBezTo>
                    <a:pt x="86657" y="19239"/>
                    <a:pt x="87093" y="19730"/>
                    <a:pt x="87529" y="20275"/>
                  </a:cubicBezTo>
                  <a:cubicBezTo>
                    <a:pt x="88129" y="21038"/>
                    <a:pt x="88728" y="21855"/>
                    <a:pt x="89328" y="22673"/>
                  </a:cubicBezTo>
                  <a:cubicBezTo>
                    <a:pt x="92434" y="26760"/>
                    <a:pt x="92489" y="26760"/>
                    <a:pt x="94233" y="31611"/>
                  </a:cubicBezTo>
                  <a:cubicBezTo>
                    <a:pt x="95214" y="34064"/>
                    <a:pt x="95704" y="36680"/>
                    <a:pt x="95650" y="39296"/>
                  </a:cubicBezTo>
                  <a:cubicBezTo>
                    <a:pt x="95650" y="41367"/>
                    <a:pt x="95595" y="43492"/>
                    <a:pt x="95650" y="45563"/>
                  </a:cubicBezTo>
                  <a:cubicBezTo>
                    <a:pt x="95704" y="47634"/>
                    <a:pt x="95268" y="49705"/>
                    <a:pt x="94505" y="51613"/>
                  </a:cubicBezTo>
                  <a:cubicBezTo>
                    <a:pt x="94287" y="51722"/>
                    <a:pt x="94124" y="51831"/>
                    <a:pt x="93960" y="51940"/>
                  </a:cubicBezTo>
                  <a:cubicBezTo>
                    <a:pt x="92816" y="52812"/>
                    <a:pt x="91235" y="52866"/>
                    <a:pt x="89982" y="52212"/>
                  </a:cubicBezTo>
                  <a:cubicBezTo>
                    <a:pt x="89437" y="52049"/>
                    <a:pt x="88892" y="51994"/>
                    <a:pt x="88401" y="52049"/>
                  </a:cubicBezTo>
                  <a:lnTo>
                    <a:pt x="85676" y="52049"/>
                  </a:lnTo>
                  <a:cubicBezTo>
                    <a:pt x="85840" y="51504"/>
                    <a:pt x="85949" y="51068"/>
                    <a:pt x="86112" y="50632"/>
                  </a:cubicBezTo>
                  <a:cubicBezTo>
                    <a:pt x="86821" y="48833"/>
                    <a:pt x="87584" y="47035"/>
                    <a:pt x="88401" y="45236"/>
                  </a:cubicBezTo>
                  <a:cubicBezTo>
                    <a:pt x="88892" y="44201"/>
                    <a:pt x="89110" y="43056"/>
                    <a:pt x="89055" y="41912"/>
                  </a:cubicBezTo>
                  <a:cubicBezTo>
                    <a:pt x="89055" y="41040"/>
                    <a:pt x="89055" y="40168"/>
                    <a:pt x="89055" y="39296"/>
                  </a:cubicBezTo>
                  <a:cubicBezTo>
                    <a:pt x="89055" y="38642"/>
                    <a:pt x="89328" y="37988"/>
                    <a:pt x="89818" y="37552"/>
                  </a:cubicBezTo>
                  <a:cubicBezTo>
                    <a:pt x="91453" y="36189"/>
                    <a:pt x="91889" y="34336"/>
                    <a:pt x="91889" y="32320"/>
                  </a:cubicBezTo>
                  <a:cubicBezTo>
                    <a:pt x="91835" y="31993"/>
                    <a:pt x="91835" y="31666"/>
                    <a:pt x="91889" y="31339"/>
                  </a:cubicBezTo>
                  <a:cubicBezTo>
                    <a:pt x="92271" y="29268"/>
                    <a:pt x="91181" y="27742"/>
                    <a:pt x="89982" y="26270"/>
                  </a:cubicBezTo>
                  <a:cubicBezTo>
                    <a:pt x="89655" y="25834"/>
                    <a:pt x="89164" y="25616"/>
                    <a:pt x="88619" y="25561"/>
                  </a:cubicBezTo>
                  <a:cubicBezTo>
                    <a:pt x="87311" y="25452"/>
                    <a:pt x="86003" y="25725"/>
                    <a:pt x="84859" y="26270"/>
                  </a:cubicBezTo>
                  <a:cubicBezTo>
                    <a:pt x="84641" y="26052"/>
                    <a:pt x="84423" y="25779"/>
                    <a:pt x="84150" y="25561"/>
                  </a:cubicBezTo>
                  <a:cubicBezTo>
                    <a:pt x="81262" y="22291"/>
                    <a:pt x="77882" y="19403"/>
                    <a:pt x="74231" y="17059"/>
                  </a:cubicBezTo>
                  <a:cubicBezTo>
                    <a:pt x="73740" y="16732"/>
                    <a:pt x="73195" y="16405"/>
                    <a:pt x="72650" y="16187"/>
                  </a:cubicBezTo>
                  <a:cubicBezTo>
                    <a:pt x="68454" y="14607"/>
                    <a:pt x="64203" y="13081"/>
                    <a:pt x="60006" y="11500"/>
                  </a:cubicBezTo>
                  <a:cubicBezTo>
                    <a:pt x="59843" y="11500"/>
                    <a:pt x="59679" y="11500"/>
                    <a:pt x="59570" y="11500"/>
                  </a:cubicBezTo>
                  <a:cubicBezTo>
                    <a:pt x="59189" y="11882"/>
                    <a:pt x="59407" y="12372"/>
                    <a:pt x="59352" y="12808"/>
                  </a:cubicBezTo>
                  <a:cubicBezTo>
                    <a:pt x="59352" y="13190"/>
                    <a:pt x="59352" y="13735"/>
                    <a:pt x="59298" y="14171"/>
                  </a:cubicBezTo>
                  <a:cubicBezTo>
                    <a:pt x="59243" y="14661"/>
                    <a:pt x="59298" y="15097"/>
                    <a:pt x="59080" y="15370"/>
                  </a:cubicBezTo>
                  <a:cubicBezTo>
                    <a:pt x="58317" y="16133"/>
                    <a:pt x="58535" y="17114"/>
                    <a:pt x="58480" y="18040"/>
                  </a:cubicBezTo>
                  <a:cubicBezTo>
                    <a:pt x="58480" y="19893"/>
                    <a:pt x="57771" y="21746"/>
                    <a:pt x="56627" y="23218"/>
                  </a:cubicBezTo>
                  <a:cubicBezTo>
                    <a:pt x="56300" y="23654"/>
                    <a:pt x="56027" y="24090"/>
                    <a:pt x="55809" y="24580"/>
                  </a:cubicBezTo>
                  <a:lnTo>
                    <a:pt x="54937" y="26161"/>
                  </a:lnTo>
                  <a:cubicBezTo>
                    <a:pt x="54719" y="26542"/>
                    <a:pt x="54338" y="26978"/>
                    <a:pt x="54338" y="27360"/>
                  </a:cubicBezTo>
                  <a:cubicBezTo>
                    <a:pt x="54283" y="28123"/>
                    <a:pt x="53847" y="28777"/>
                    <a:pt x="53193" y="29159"/>
                  </a:cubicBezTo>
                  <a:cubicBezTo>
                    <a:pt x="51831" y="30140"/>
                    <a:pt x="50523" y="31175"/>
                    <a:pt x="49215" y="32211"/>
                  </a:cubicBezTo>
                  <a:cubicBezTo>
                    <a:pt x="48452" y="32865"/>
                    <a:pt x="47580" y="33301"/>
                    <a:pt x="46599" y="33519"/>
                  </a:cubicBezTo>
                  <a:cubicBezTo>
                    <a:pt x="46653" y="32538"/>
                    <a:pt x="46871" y="31611"/>
                    <a:pt x="47362" y="30794"/>
                  </a:cubicBezTo>
                  <a:cubicBezTo>
                    <a:pt x="48179" y="29159"/>
                    <a:pt x="48779" y="27415"/>
                    <a:pt x="49106" y="25670"/>
                  </a:cubicBezTo>
                  <a:cubicBezTo>
                    <a:pt x="49215" y="24635"/>
                    <a:pt x="49596" y="23708"/>
                    <a:pt x="50141" y="22836"/>
                  </a:cubicBezTo>
                  <a:cubicBezTo>
                    <a:pt x="50795" y="21910"/>
                    <a:pt x="50632" y="20929"/>
                    <a:pt x="50359" y="19948"/>
                  </a:cubicBezTo>
                  <a:cubicBezTo>
                    <a:pt x="50250" y="19675"/>
                    <a:pt x="50087" y="19512"/>
                    <a:pt x="49814" y="19403"/>
                  </a:cubicBezTo>
                  <a:cubicBezTo>
                    <a:pt x="49215" y="19185"/>
                    <a:pt x="48670" y="19621"/>
                    <a:pt x="48779" y="20166"/>
                  </a:cubicBezTo>
                  <a:cubicBezTo>
                    <a:pt x="48888" y="20874"/>
                    <a:pt x="48670" y="21637"/>
                    <a:pt x="48179" y="22182"/>
                  </a:cubicBezTo>
                  <a:cubicBezTo>
                    <a:pt x="47798" y="22891"/>
                    <a:pt x="47471" y="23599"/>
                    <a:pt x="47198" y="24362"/>
                  </a:cubicBezTo>
                  <a:cubicBezTo>
                    <a:pt x="46762" y="26324"/>
                    <a:pt x="46108" y="28232"/>
                    <a:pt x="45236" y="30085"/>
                  </a:cubicBezTo>
                  <a:cubicBezTo>
                    <a:pt x="44855" y="30903"/>
                    <a:pt x="44637" y="31829"/>
                    <a:pt x="44582" y="32810"/>
                  </a:cubicBezTo>
                  <a:cubicBezTo>
                    <a:pt x="44582" y="33301"/>
                    <a:pt x="44691" y="33846"/>
                    <a:pt x="44855" y="34336"/>
                  </a:cubicBezTo>
                  <a:cubicBezTo>
                    <a:pt x="42620" y="36407"/>
                    <a:pt x="37497" y="38914"/>
                    <a:pt x="34499" y="39350"/>
                  </a:cubicBezTo>
                  <a:cubicBezTo>
                    <a:pt x="34717" y="38860"/>
                    <a:pt x="34881" y="38369"/>
                    <a:pt x="35044" y="37879"/>
                  </a:cubicBezTo>
                  <a:cubicBezTo>
                    <a:pt x="35153" y="37606"/>
                    <a:pt x="35317" y="37225"/>
                    <a:pt x="35208" y="37116"/>
                  </a:cubicBezTo>
                  <a:cubicBezTo>
                    <a:pt x="34554" y="36244"/>
                    <a:pt x="35208" y="35644"/>
                    <a:pt x="35480" y="34936"/>
                  </a:cubicBezTo>
                  <a:cubicBezTo>
                    <a:pt x="36734" y="31502"/>
                    <a:pt x="38478" y="28287"/>
                    <a:pt x="39895" y="24962"/>
                  </a:cubicBezTo>
                  <a:cubicBezTo>
                    <a:pt x="40277" y="23981"/>
                    <a:pt x="40876" y="23054"/>
                    <a:pt x="41694" y="22346"/>
                  </a:cubicBezTo>
                  <a:cubicBezTo>
                    <a:pt x="42457" y="21637"/>
                    <a:pt x="42947" y="20711"/>
                    <a:pt x="43056" y="19675"/>
                  </a:cubicBezTo>
                  <a:cubicBezTo>
                    <a:pt x="43111" y="19512"/>
                    <a:pt x="43056" y="19294"/>
                    <a:pt x="43002" y="19130"/>
                  </a:cubicBezTo>
                  <a:cubicBezTo>
                    <a:pt x="42838" y="18803"/>
                    <a:pt x="42457" y="18694"/>
                    <a:pt x="42130" y="18858"/>
                  </a:cubicBezTo>
                  <a:cubicBezTo>
                    <a:pt x="41966" y="18967"/>
                    <a:pt x="41748" y="19130"/>
                    <a:pt x="41748" y="19294"/>
                  </a:cubicBezTo>
                  <a:cubicBezTo>
                    <a:pt x="41367" y="20384"/>
                    <a:pt x="40713" y="21310"/>
                    <a:pt x="39841" y="22073"/>
                  </a:cubicBezTo>
                  <a:cubicBezTo>
                    <a:pt x="39459" y="22455"/>
                    <a:pt x="39132" y="22891"/>
                    <a:pt x="38914" y="23381"/>
                  </a:cubicBezTo>
                  <a:cubicBezTo>
                    <a:pt x="37116" y="26815"/>
                    <a:pt x="35262" y="30140"/>
                    <a:pt x="33736" y="33628"/>
                  </a:cubicBezTo>
                  <a:cubicBezTo>
                    <a:pt x="32646" y="35917"/>
                    <a:pt x="31720" y="38315"/>
                    <a:pt x="30957" y="40767"/>
                  </a:cubicBezTo>
                  <a:cubicBezTo>
                    <a:pt x="28395" y="41912"/>
                    <a:pt x="25616" y="41912"/>
                    <a:pt x="23000" y="42675"/>
                  </a:cubicBezTo>
                  <a:cubicBezTo>
                    <a:pt x="22673" y="42239"/>
                    <a:pt x="23000" y="41912"/>
                    <a:pt x="23109" y="41585"/>
                  </a:cubicBezTo>
                  <a:cubicBezTo>
                    <a:pt x="24471" y="38369"/>
                    <a:pt x="25834" y="35154"/>
                    <a:pt x="27305" y="31993"/>
                  </a:cubicBezTo>
                  <a:cubicBezTo>
                    <a:pt x="28014" y="30467"/>
                    <a:pt x="28831" y="28941"/>
                    <a:pt x="29703" y="27524"/>
                  </a:cubicBezTo>
                  <a:cubicBezTo>
                    <a:pt x="30085" y="26978"/>
                    <a:pt x="30575" y="26488"/>
                    <a:pt x="31066" y="26052"/>
                  </a:cubicBezTo>
                  <a:cubicBezTo>
                    <a:pt x="31175" y="25507"/>
                    <a:pt x="30739" y="25398"/>
                    <a:pt x="30357" y="25234"/>
                  </a:cubicBezTo>
                  <a:cubicBezTo>
                    <a:pt x="30030" y="25016"/>
                    <a:pt x="29540" y="25071"/>
                    <a:pt x="29213" y="25343"/>
                  </a:cubicBezTo>
                  <a:cubicBezTo>
                    <a:pt x="28831" y="25670"/>
                    <a:pt x="28450" y="26052"/>
                    <a:pt x="28123" y="26488"/>
                  </a:cubicBezTo>
                  <a:cubicBezTo>
                    <a:pt x="27196" y="28123"/>
                    <a:pt x="26215" y="29704"/>
                    <a:pt x="25398" y="31393"/>
                  </a:cubicBezTo>
                  <a:cubicBezTo>
                    <a:pt x="24362" y="33573"/>
                    <a:pt x="23381" y="35808"/>
                    <a:pt x="22400" y="37988"/>
                  </a:cubicBezTo>
                  <a:cubicBezTo>
                    <a:pt x="21637" y="39405"/>
                    <a:pt x="21092" y="40931"/>
                    <a:pt x="20820" y="42511"/>
                  </a:cubicBezTo>
                  <a:cubicBezTo>
                    <a:pt x="20711" y="42729"/>
                    <a:pt x="20656" y="42947"/>
                    <a:pt x="20493" y="43165"/>
                  </a:cubicBezTo>
                  <a:cubicBezTo>
                    <a:pt x="18640" y="43056"/>
                    <a:pt x="16841" y="42511"/>
                    <a:pt x="15261" y="41530"/>
                  </a:cubicBezTo>
                  <a:lnTo>
                    <a:pt x="13625" y="43383"/>
                  </a:lnTo>
                  <a:cubicBezTo>
                    <a:pt x="13571" y="43492"/>
                    <a:pt x="13462" y="43601"/>
                    <a:pt x="13462" y="43765"/>
                  </a:cubicBezTo>
                  <a:cubicBezTo>
                    <a:pt x="13298" y="45236"/>
                    <a:pt x="12535" y="46544"/>
                    <a:pt x="12535" y="48070"/>
                  </a:cubicBezTo>
                  <a:cubicBezTo>
                    <a:pt x="12590" y="50141"/>
                    <a:pt x="12535" y="52212"/>
                    <a:pt x="12481" y="54284"/>
                  </a:cubicBezTo>
                  <a:cubicBezTo>
                    <a:pt x="12481" y="54829"/>
                    <a:pt x="12372" y="55374"/>
                    <a:pt x="12317" y="56028"/>
                  </a:cubicBezTo>
                  <a:cubicBezTo>
                    <a:pt x="11718" y="55973"/>
                    <a:pt x="11064" y="55919"/>
                    <a:pt x="10464" y="55864"/>
                  </a:cubicBezTo>
                  <a:cubicBezTo>
                    <a:pt x="9429" y="55646"/>
                    <a:pt x="8393" y="56028"/>
                    <a:pt x="7794" y="56900"/>
                  </a:cubicBezTo>
                  <a:cubicBezTo>
                    <a:pt x="7194" y="57663"/>
                    <a:pt x="6595" y="58480"/>
                    <a:pt x="6050" y="59352"/>
                  </a:cubicBezTo>
                  <a:cubicBezTo>
                    <a:pt x="5886" y="59679"/>
                    <a:pt x="5777" y="60061"/>
                    <a:pt x="5777" y="60497"/>
                  </a:cubicBezTo>
                  <a:lnTo>
                    <a:pt x="5777" y="62731"/>
                  </a:lnTo>
                  <a:cubicBezTo>
                    <a:pt x="5832" y="64094"/>
                    <a:pt x="6486" y="65347"/>
                    <a:pt x="7630" y="66110"/>
                  </a:cubicBezTo>
                  <a:cubicBezTo>
                    <a:pt x="8012" y="66274"/>
                    <a:pt x="8339" y="66492"/>
                    <a:pt x="8666" y="66764"/>
                  </a:cubicBezTo>
                  <a:cubicBezTo>
                    <a:pt x="9320" y="67255"/>
                    <a:pt x="10137" y="67527"/>
                    <a:pt x="10900" y="67418"/>
                  </a:cubicBezTo>
                  <a:lnTo>
                    <a:pt x="15152" y="67418"/>
                  </a:lnTo>
                  <a:cubicBezTo>
                    <a:pt x="16351" y="69925"/>
                    <a:pt x="18095" y="72105"/>
                    <a:pt x="20275" y="73849"/>
                  </a:cubicBezTo>
                  <a:cubicBezTo>
                    <a:pt x="20166" y="74340"/>
                    <a:pt x="19784" y="74285"/>
                    <a:pt x="19512" y="74285"/>
                  </a:cubicBezTo>
                  <a:cubicBezTo>
                    <a:pt x="18204" y="74285"/>
                    <a:pt x="16950" y="74285"/>
                    <a:pt x="15642" y="74285"/>
                  </a:cubicBezTo>
                  <a:cubicBezTo>
                    <a:pt x="14661" y="74340"/>
                    <a:pt x="13625" y="74067"/>
                    <a:pt x="12808" y="73468"/>
                  </a:cubicBezTo>
                  <a:cubicBezTo>
                    <a:pt x="12426" y="73195"/>
                    <a:pt x="11990" y="73032"/>
                    <a:pt x="11500" y="73086"/>
                  </a:cubicBezTo>
                  <a:cubicBezTo>
                    <a:pt x="9810" y="73250"/>
                    <a:pt x="8121" y="72814"/>
                    <a:pt x="6758" y="71833"/>
                  </a:cubicBezTo>
                  <a:cubicBezTo>
                    <a:pt x="6486" y="71615"/>
                    <a:pt x="6159" y="71506"/>
                    <a:pt x="5832" y="71397"/>
                  </a:cubicBezTo>
                  <a:cubicBezTo>
                    <a:pt x="4742" y="71179"/>
                    <a:pt x="4469" y="70416"/>
                    <a:pt x="4415" y="69489"/>
                  </a:cubicBezTo>
                  <a:cubicBezTo>
                    <a:pt x="4360" y="68563"/>
                    <a:pt x="4415" y="67745"/>
                    <a:pt x="4415" y="66873"/>
                  </a:cubicBezTo>
                  <a:cubicBezTo>
                    <a:pt x="4360" y="66274"/>
                    <a:pt x="4306" y="65674"/>
                    <a:pt x="4142" y="65075"/>
                  </a:cubicBezTo>
                  <a:cubicBezTo>
                    <a:pt x="3924" y="64039"/>
                    <a:pt x="3652" y="63004"/>
                    <a:pt x="3270" y="62023"/>
                  </a:cubicBezTo>
                  <a:cubicBezTo>
                    <a:pt x="2780" y="60388"/>
                    <a:pt x="2562" y="58698"/>
                    <a:pt x="2671" y="57009"/>
                  </a:cubicBezTo>
                  <a:cubicBezTo>
                    <a:pt x="2616" y="52376"/>
                    <a:pt x="2562" y="47634"/>
                    <a:pt x="2616" y="42947"/>
                  </a:cubicBezTo>
                  <a:close/>
                  <a:moveTo>
                    <a:pt x="14062" y="65238"/>
                  </a:moveTo>
                  <a:cubicBezTo>
                    <a:pt x="12971" y="65511"/>
                    <a:pt x="11827" y="65511"/>
                    <a:pt x="10682" y="65293"/>
                  </a:cubicBezTo>
                  <a:cubicBezTo>
                    <a:pt x="9265" y="65020"/>
                    <a:pt x="7630" y="64094"/>
                    <a:pt x="7794" y="62077"/>
                  </a:cubicBezTo>
                  <a:cubicBezTo>
                    <a:pt x="7794" y="61151"/>
                    <a:pt x="7957" y="60279"/>
                    <a:pt x="8339" y="59407"/>
                  </a:cubicBezTo>
                  <a:cubicBezTo>
                    <a:pt x="8829" y="58044"/>
                    <a:pt x="10301" y="57281"/>
                    <a:pt x="11663" y="57663"/>
                  </a:cubicBezTo>
                  <a:cubicBezTo>
                    <a:pt x="12481" y="60224"/>
                    <a:pt x="13244" y="62731"/>
                    <a:pt x="14062" y="6523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70" name="Google Shape;1970;p69"/>
            <p:cNvSpPr/>
            <p:nvPr/>
          </p:nvSpPr>
          <p:spPr>
            <a:xfrm>
              <a:off x="-2870383" y="4114277"/>
              <a:ext cx="507214" cy="354910"/>
            </a:xfrm>
            <a:custGeom>
              <a:avLst/>
              <a:gdLst/>
              <a:ahLst/>
              <a:cxnLst/>
              <a:rect l="l" t="t" r="r" b="b"/>
              <a:pathLst>
                <a:path w="39024" h="27306" extrusionOk="0">
                  <a:moveTo>
                    <a:pt x="14552" y="26979"/>
                  </a:moveTo>
                  <a:lnTo>
                    <a:pt x="14334" y="26979"/>
                  </a:lnTo>
                  <a:cubicBezTo>
                    <a:pt x="11555" y="27306"/>
                    <a:pt x="9048" y="26434"/>
                    <a:pt x="6595" y="25235"/>
                  </a:cubicBezTo>
                  <a:cubicBezTo>
                    <a:pt x="6323" y="25071"/>
                    <a:pt x="5996" y="24908"/>
                    <a:pt x="5669" y="24853"/>
                  </a:cubicBezTo>
                  <a:cubicBezTo>
                    <a:pt x="4251" y="24417"/>
                    <a:pt x="2998" y="23491"/>
                    <a:pt x="2235" y="22183"/>
                  </a:cubicBezTo>
                  <a:cubicBezTo>
                    <a:pt x="1744" y="21529"/>
                    <a:pt x="1308" y="20875"/>
                    <a:pt x="872" y="20221"/>
                  </a:cubicBezTo>
                  <a:cubicBezTo>
                    <a:pt x="218" y="19185"/>
                    <a:pt x="0" y="17932"/>
                    <a:pt x="273" y="16733"/>
                  </a:cubicBezTo>
                  <a:cubicBezTo>
                    <a:pt x="327" y="16188"/>
                    <a:pt x="600" y="15697"/>
                    <a:pt x="1090" y="15425"/>
                  </a:cubicBezTo>
                  <a:cubicBezTo>
                    <a:pt x="1417" y="15152"/>
                    <a:pt x="1853" y="15152"/>
                    <a:pt x="2180" y="15425"/>
                  </a:cubicBezTo>
                  <a:cubicBezTo>
                    <a:pt x="2398" y="15588"/>
                    <a:pt x="2616" y="16079"/>
                    <a:pt x="2507" y="16297"/>
                  </a:cubicBezTo>
                  <a:cubicBezTo>
                    <a:pt x="1799" y="17605"/>
                    <a:pt x="2398" y="18586"/>
                    <a:pt x="3161" y="19567"/>
                  </a:cubicBezTo>
                  <a:cubicBezTo>
                    <a:pt x="3488" y="20003"/>
                    <a:pt x="3870" y="20439"/>
                    <a:pt x="4197" y="20875"/>
                  </a:cubicBezTo>
                  <a:cubicBezTo>
                    <a:pt x="4797" y="21638"/>
                    <a:pt x="5614" y="22237"/>
                    <a:pt x="6595" y="22564"/>
                  </a:cubicBezTo>
                  <a:cubicBezTo>
                    <a:pt x="7685" y="22891"/>
                    <a:pt x="8775" y="23273"/>
                    <a:pt x="9811" y="23763"/>
                  </a:cubicBezTo>
                  <a:cubicBezTo>
                    <a:pt x="10737" y="24145"/>
                    <a:pt x="11718" y="24363"/>
                    <a:pt x="12754" y="24308"/>
                  </a:cubicBezTo>
                  <a:cubicBezTo>
                    <a:pt x="14116" y="24254"/>
                    <a:pt x="15424" y="24254"/>
                    <a:pt x="16787" y="24308"/>
                  </a:cubicBezTo>
                  <a:cubicBezTo>
                    <a:pt x="17931" y="24363"/>
                    <a:pt x="19021" y="24036"/>
                    <a:pt x="20002" y="23327"/>
                  </a:cubicBezTo>
                  <a:cubicBezTo>
                    <a:pt x="20765" y="22837"/>
                    <a:pt x="21637" y="22455"/>
                    <a:pt x="22564" y="22183"/>
                  </a:cubicBezTo>
                  <a:cubicBezTo>
                    <a:pt x="23272" y="22019"/>
                    <a:pt x="23926" y="21692"/>
                    <a:pt x="24526" y="21311"/>
                  </a:cubicBezTo>
                  <a:cubicBezTo>
                    <a:pt x="26870" y="19458"/>
                    <a:pt x="29159" y="17605"/>
                    <a:pt x="31448" y="15752"/>
                  </a:cubicBezTo>
                  <a:cubicBezTo>
                    <a:pt x="32483" y="14825"/>
                    <a:pt x="33410" y="13681"/>
                    <a:pt x="34009" y="12427"/>
                  </a:cubicBezTo>
                  <a:cubicBezTo>
                    <a:pt x="34282" y="11882"/>
                    <a:pt x="34609" y="11392"/>
                    <a:pt x="34936" y="10847"/>
                  </a:cubicBezTo>
                  <a:cubicBezTo>
                    <a:pt x="35426" y="10138"/>
                    <a:pt x="35753" y="9321"/>
                    <a:pt x="35862" y="8448"/>
                  </a:cubicBezTo>
                  <a:cubicBezTo>
                    <a:pt x="36189" y="6595"/>
                    <a:pt x="36135" y="4688"/>
                    <a:pt x="35753" y="2889"/>
                  </a:cubicBezTo>
                  <a:cubicBezTo>
                    <a:pt x="35590" y="2290"/>
                    <a:pt x="35481" y="1690"/>
                    <a:pt x="35481" y="1091"/>
                  </a:cubicBezTo>
                  <a:cubicBezTo>
                    <a:pt x="35481" y="437"/>
                    <a:pt x="36189" y="1"/>
                    <a:pt x="36789" y="273"/>
                  </a:cubicBezTo>
                  <a:cubicBezTo>
                    <a:pt x="37170" y="382"/>
                    <a:pt x="37497" y="600"/>
                    <a:pt x="37715" y="927"/>
                  </a:cubicBezTo>
                  <a:cubicBezTo>
                    <a:pt x="38206" y="1636"/>
                    <a:pt x="38533" y="2453"/>
                    <a:pt x="38696" y="3325"/>
                  </a:cubicBezTo>
                  <a:cubicBezTo>
                    <a:pt x="38914" y="5723"/>
                    <a:pt x="39023" y="8121"/>
                    <a:pt x="38206" y="10465"/>
                  </a:cubicBezTo>
                  <a:cubicBezTo>
                    <a:pt x="38151" y="10738"/>
                    <a:pt x="38042" y="11010"/>
                    <a:pt x="37933" y="11228"/>
                  </a:cubicBezTo>
                  <a:cubicBezTo>
                    <a:pt x="36189" y="14226"/>
                    <a:pt x="34500" y="17169"/>
                    <a:pt x="31611" y="19240"/>
                  </a:cubicBezTo>
                  <a:cubicBezTo>
                    <a:pt x="29813" y="20602"/>
                    <a:pt x="28014" y="22074"/>
                    <a:pt x="26161" y="23436"/>
                  </a:cubicBezTo>
                  <a:cubicBezTo>
                    <a:pt x="25725" y="23818"/>
                    <a:pt x="25234" y="24145"/>
                    <a:pt x="24635" y="24363"/>
                  </a:cubicBezTo>
                  <a:cubicBezTo>
                    <a:pt x="23054" y="24853"/>
                    <a:pt x="21474" y="25507"/>
                    <a:pt x="20057" y="26325"/>
                  </a:cubicBezTo>
                  <a:cubicBezTo>
                    <a:pt x="19076" y="26815"/>
                    <a:pt x="17986" y="27088"/>
                    <a:pt x="16950" y="27033"/>
                  </a:cubicBezTo>
                  <a:cubicBezTo>
                    <a:pt x="16133" y="26979"/>
                    <a:pt x="15315" y="27033"/>
                    <a:pt x="14498" y="2703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71" name="Google Shape;1971;p69"/>
            <p:cNvSpPr/>
            <p:nvPr/>
          </p:nvSpPr>
          <p:spPr>
            <a:xfrm>
              <a:off x="-2509105" y="4046989"/>
              <a:ext cx="43932" cy="53849"/>
            </a:xfrm>
            <a:custGeom>
              <a:avLst/>
              <a:gdLst/>
              <a:ahLst/>
              <a:cxnLst/>
              <a:rect l="l" t="t" r="r" b="b"/>
              <a:pathLst>
                <a:path w="3380" h="4143" extrusionOk="0">
                  <a:moveTo>
                    <a:pt x="0" y="1908"/>
                  </a:moveTo>
                  <a:cubicBezTo>
                    <a:pt x="0" y="1744"/>
                    <a:pt x="0" y="1581"/>
                    <a:pt x="55" y="1417"/>
                  </a:cubicBezTo>
                  <a:cubicBezTo>
                    <a:pt x="109" y="545"/>
                    <a:pt x="927" y="0"/>
                    <a:pt x="1744" y="164"/>
                  </a:cubicBezTo>
                  <a:cubicBezTo>
                    <a:pt x="2943" y="273"/>
                    <a:pt x="3379" y="818"/>
                    <a:pt x="2998" y="2017"/>
                  </a:cubicBezTo>
                  <a:cubicBezTo>
                    <a:pt x="2780" y="2562"/>
                    <a:pt x="2507" y="3107"/>
                    <a:pt x="2126" y="3543"/>
                  </a:cubicBezTo>
                  <a:cubicBezTo>
                    <a:pt x="1799" y="3979"/>
                    <a:pt x="1199" y="4142"/>
                    <a:pt x="709" y="3924"/>
                  </a:cubicBezTo>
                  <a:cubicBezTo>
                    <a:pt x="273" y="3706"/>
                    <a:pt x="0" y="3270"/>
                    <a:pt x="55" y="2780"/>
                  </a:cubicBezTo>
                  <a:cubicBezTo>
                    <a:pt x="0" y="2507"/>
                    <a:pt x="0" y="2180"/>
                    <a:pt x="0" y="19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72" name="Google Shape;1972;p69"/>
            <p:cNvSpPr/>
            <p:nvPr/>
          </p:nvSpPr>
          <p:spPr>
            <a:xfrm>
              <a:off x="-2894468" y="4197864"/>
              <a:ext cx="44633" cy="43945"/>
            </a:xfrm>
            <a:custGeom>
              <a:avLst/>
              <a:gdLst/>
              <a:ahLst/>
              <a:cxnLst/>
              <a:rect l="l" t="t" r="r" b="b"/>
              <a:pathLst>
                <a:path w="3434" h="3381" extrusionOk="0">
                  <a:moveTo>
                    <a:pt x="1635" y="3380"/>
                  </a:moveTo>
                  <a:cubicBezTo>
                    <a:pt x="1581" y="3380"/>
                    <a:pt x="1308" y="3326"/>
                    <a:pt x="1036" y="3271"/>
                  </a:cubicBezTo>
                  <a:cubicBezTo>
                    <a:pt x="545" y="3162"/>
                    <a:pt x="218" y="2781"/>
                    <a:pt x="109" y="2344"/>
                  </a:cubicBezTo>
                  <a:cubicBezTo>
                    <a:pt x="0" y="1854"/>
                    <a:pt x="164" y="1363"/>
                    <a:pt x="545" y="1091"/>
                  </a:cubicBezTo>
                  <a:cubicBezTo>
                    <a:pt x="763" y="927"/>
                    <a:pt x="981" y="764"/>
                    <a:pt x="1199" y="655"/>
                  </a:cubicBezTo>
                  <a:cubicBezTo>
                    <a:pt x="2562" y="1"/>
                    <a:pt x="3434" y="546"/>
                    <a:pt x="3379" y="2017"/>
                  </a:cubicBezTo>
                  <a:cubicBezTo>
                    <a:pt x="3434" y="2890"/>
                    <a:pt x="2834" y="3380"/>
                    <a:pt x="1635" y="338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8782"/>
    </mc:Choice>
    <mc:Fallback xmlns="">
      <p:transition spd="slow" advTm="487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26"/>
                                        </p:tgtEl>
                                        <p:attrNameLst>
                                          <p:attrName>style.visibility</p:attrName>
                                        </p:attrNameLst>
                                      </p:cBhvr>
                                      <p:to>
                                        <p:strVal val="visible"/>
                                      </p:to>
                                    </p:set>
                                    <p:animEffect transition="in" filter="wipe(down)">
                                      <p:cBhvr>
                                        <p:cTn id="7" dur="500"/>
                                        <p:tgtEl>
                                          <p:spTgt spid="19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27">
                                            <p:txEl>
                                              <p:pRg st="0" end="0"/>
                                            </p:txEl>
                                          </p:spTgt>
                                        </p:tgtEl>
                                        <p:attrNameLst>
                                          <p:attrName>style.visibility</p:attrName>
                                        </p:attrNameLst>
                                      </p:cBhvr>
                                      <p:to>
                                        <p:strVal val="visible"/>
                                      </p:to>
                                    </p:set>
                                    <p:anim calcmode="lin" valueType="num">
                                      <p:cBhvr additive="base">
                                        <p:cTn id="12" dur="500" fill="hold"/>
                                        <p:tgtEl>
                                          <p:spTgt spid="192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27">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928">
                                            <p:txEl>
                                              <p:pRg st="0" end="0"/>
                                            </p:txEl>
                                          </p:spTgt>
                                        </p:tgtEl>
                                        <p:attrNameLst>
                                          <p:attrName>style.visibility</p:attrName>
                                        </p:attrNameLst>
                                      </p:cBhvr>
                                      <p:to>
                                        <p:strVal val="visible"/>
                                      </p:to>
                                    </p:set>
                                    <p:anim calcmode="lin" valueType="num">
                                      <p:cBhvr additive="base">
                                        <p:cTn id="16" dur="500" fill="hold"/>
                                        <p:tgtEl>
                                          <p:spTgt spid="192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9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31">
                                            <p:txEl>
                                              <p:pRg st="0" end="0"/>
                                            </p:txEl>
                                          </p:spTgt>
                                        </p:tgtEl>
                                        <p:attrNameLst>
                                          <p:attrName>style.visibility</p:attrName>
                                        </p:attrNameLst>
                                      </p:cBhvr>
                                      <p:to>
                                        <p:strVal val="visible"/>
                                      </p:to>
                                    </p:set>
                                    <p:anim calcmode="lin" valueType="num">
                                      <p:cBhvr additive="base">
                                        <p:cTn id="22" dur="500" fill="hold"/>
                                        <p:tgtEl>
                                          <p:spTgt spid="1931">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31">
                                            <p:txEl>
                                              <p:pRg st="0" end="0"/>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932">
                                            <p:txEl>
                                              <p:pRg st="0" end="0"/>
                                            </p:txEl>
                                          </p:spTgt>
                                        </p:tgtEl>
                                        <p:attrNameLst>
                                          <p:attrName>style.visibility</p:attrName>
                                        </p:attrNameLst>
                                      </p:cBhvr>
                                      <p:to>
                                        <p:strVal val="visible"/>
                                      </p:to>
                                    </p:set>
                                    <p:anim calcmode="lin" valueType="num">
                                      <p:cBhvr additive="base">
                                        <p:cTn id="26" dur="500" fill="hold"/>
                                        <p:tgtEl>
                                          <p:spTgt spid="1932">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93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929">
                                            <p:txEl>
                                              <p:pRg st="0" end="0"/>
                                            </p:txEl>
                                          </p:spTgt>
                                        </p:tgtEl>
                                        <p:attrNameLst>
                                          <p:attrName>style.visibility</p:attrName>
                                        </p:attrNameLst>
                                      </p:cBhvr>
                                      <p:to>
                                        <p:strVal val="visible"/>
                                      </p:to>
                                    </p:set>
                                    <p:anim calcmode="lin" valueType="num">
                                      <p:cBhvr additive="base">
                                        <p:cTn id="32" dur="500" fill="hold"/>
                                        <p:tgtEl>
                                          <p:spTgt spid="192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929">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930">
                                            <p:txEl>
                                              <p:pRg st="0" end="0"/>
                                            </p:txEl>
                                          </p:spTgt>
                                        </p:tgtEl>
                                        <p:attrNameLst>
                                          <p:attrName>style.visibility</p:attrName>
                                        </p:attrNameLst>
                                      </p:cBhvr>
                                      <p:to>
                                        <p:strVal val="visible"/>
                                      </p:to>
                                    </p:set>
                                    <p:anim calcmode="lin" valueType="num">
                                      <p:cBhvr additive="base">
                                        <p:cTn id="36" dur="500" fill="hold"/>
                                        <p:tgtEl>
                                          <p:spTgt spid="1930">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93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6" grpId="0" animBg="1"/>
      <p:bldP spid="1927" grpId="0" build="p"/>
      <p:bldP spid="1928" grpId="0" build="p"/>
      <p:bldP spid="1929" grpId="0" build="p"/>
      <p:bldP spid="1930" grpId="0" build="p"/>
      <p:bldP spid="1931" grpId="0" build="p"/>
      <p:bldP spid="193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flipH="1">
            <a:off x="5224630" y="1753174"/>
            <a:ext cx="1428060" cy="9362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391" name="Google Shape;391;p38"/>
          <p:cNvGrpSpPr/>
          <p:nvPr/>
        </p:nvGrpSpPr>
        <p:grpSpPr>
          <a:xfrm rot="-5400000">
            <a:off x="5164256" y="402637"/>
            <a:ext cx="372467" cy="417100"/>
            <a:chOff x="1835200" y="3337050"/>
            <a:chExt cx="279350" cy="312825"/>
          </a:xfrm>
        </p:grpSpPr>
        <p:sp>
          <p:nvSpPr>
            <p:cNvPr id="392" name="Google Shape;392;p3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93;p3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94;p3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395" name="Google Shape;395;p38"/>
          <p:cNvSpPr txBox="1">
            <a:spLocks noGrp="1"/>
          </p:cNvSpPr>
          <p:nvPr>
            <p:ph type="title"/>
          </p:nvPr>
        </p:nvSpPr>
        <p:spPr>
          <a:xfrm>
            <a:off x="2135200" y="2564273"/>
            <a:ext cx="7921600" cy="1122400"/>
          </a:xfrm>
          <a:prstGeom prst="rect">
            <a:avLst/>
          </a:prstGeom>
        </p:spPr>
        <p:txBody>
          <a:bodyPr spcFirstLastPara="1" wrap="square" lIns="121900" tIns="121900" rIns="121900" bIns="121900" numCol="1" anchor="ctr" anchorCtr="0">
            <a:prstTxWarp prst="textChevron">
              <a:avLst/>
            </a:prstTxWarp>
            <a:noAutofit/>
          </a:bodyPr>
          <a:lstStyle/>
          <a:p>
            <a:r>
              <a:rPr lang="vi-VN" altLang="en-US" sz="10666" u="sng">
                <a:effectLst>
                  <a:outerShdw blurRad="38100" dist="38100" dir="2700000" algn="tl">
                    <a:srgbClr val="000000">
                      <a:alpha val="43137"/>
                    </a:srgbClr>
                  </a:outerShdw>
                </a:effectLst>
                <a:sym typeface="+mn-ea"/>
              </a:rPr>
              <a:t>GHI NHỚ</a:t>
            </a:r>
          </a:p>
        </p:txBody>
      </p:sp>
      <p:sp>
        <p:nvSpPr>
          <p:cNvPr id="396" name="Google Shape;396;p38"/>
          <p:cNvSpPr txBox="1">
            <a:spLocks noGrp="1"/>
          </p:cNvSpPr>
          <p:nvPr>
            <p:ph type="subTitle" idx="1"/>
          </p:nvPr>
        </p:nvSpPr>
        <p:spPr>
          <a:xfrm>
            <a:off x="3180280" y="4389133"/>
            <a:ext cx="5841600" cy="579200"/>
          </a:xfrm>
          <a:prstGeom prst="rect">
            <a:avLst/>
          </a:prstGeom>
        </p:spPr>
        <p:txBody>
          <a:bodyPr spcFirstLastPara="1" wrap="square" lIns="121900" tIns="121900" rIns="121900" bIns="121900" anchor="t" anchorCtr="0">
            <a:noAutofit/>
          </a:bodyPr>
          <a:lstStyle/>
          <a:p>
            <a:pPr marL="0" indent="0">
              <a:spcAft>
                <a:spcPts val="2133"/>
              </a:spcAft>
            </a:pPr>
            <a:r>
              <a:rPr lang="vi-VN" altLang="en-GB" sz="5333" b="1"/>
              <a:t>SGK/ 123</a:t>
            </a:r>
          </a:p>
        </p:txBody>
      </p:sp>
      <p:sp>
        <p:nvSpPr>
          <p:cNvPr id="397" name="Google Shape;397;p38"/>
          <p:cNvSpPr txBox="1">
            <a:spLocks noGrp="1"/>
          </p:cNvSpPr>
          <p:nvPr>
            <p:ph type="title" idx="2"/>
          </p:nvPr>
        </p:nvSpPr>
        <p:spPr>
          <a:xfrm>
            <a:off x="4795052" y="694106"/>
            <a:ext cx="2233606" cy="1024000"/>
          </a:xfrm>
          <a:prstGeom prst="rect">
            <a:avLst/>
          </a:prstGeom>
        </p:spPr>
        <p:txBody>
          <a:bodyPr spcFirstLastPara="1" wrap="square" lIns="121900" tIns="121900" rIns="121900" bIns="121900" anchor="ctr" anchorCtr="0">
            <a:noAutofit/>
          </a:bodyPr>
          <a:lstStyle/>
          <a:p>
            <a:r>
              <a:rPr lang="en-GB" sz="9600"/>
              <a:t>0</a:t>
            </a:r>
            <a:r>
              <a:rPr lang="vi-VN" altLang="en-GB" sz="9600"/>
              <a:t>3</a:t>
            </a:r>
          </a:p>
        </p:txBody>
      </p:sp>
      <p:grpSp>
        <p:nvGrpSpPr>
          <p:cNvPr id="398" name="Google Shape;398;p38"/>
          <p:cNvGrpSpPr/>
          <p:nvPr/>
        </p:nvGrpSpPr>
        <p:grpSpPr>
          <a:xfrm flipH="1">
            <a:off x="8191501" y="806873"/>
            <a:ext cx="1722967" cy="129032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15" name="Google Shape;415;p38"/>
          <p:cNvGrpSpPr/>
          <p:nvPr/>
        </p:nvGrpSpPr>
        <p:grpSpPr>
          <a:xfrm>
            <a:off x="562187" y="311573"/>
            <a:ext cx="1667087" cy="144272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26" name="Google Shape;426;p38"/>
          <p:cNvGrpSpPr/>
          <p:nvPr/>
        </p:nvGrpSpPr>
        <p:grpSpPr>
          <a:xfrm>
            <a:off x="5666684" y="6279134"/>
            <a:ext cx="858600" cy="260900"/>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65" name="Google Shape;165;p33"/>
          <p:cNvGrpSpPr/>
          <p:nvPr/>
        </p:nvGrpSpPr>
        <p:grpSpPr>
          <a:xfrm>
            <a:off x="585047" y="5217160"/>
            <a:ext cx="1319107" cy="955040"/>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3" name="Google Shape;263;p33"/>
          <p:cNvGrpSpPr/>
          <p:nvPr/>
        </p:nvGrpSpPr>
        <p:grpSpPr>
          <a:xfrm>
            <a:off x="10388671" y="711474"/>
            <a:ext cx="811867" cy="543333"/>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6" name="Google Shape;266;p33"/>
          <p:cNvGrpSpPr/>
          <p:nvPr/>
        </p:nvGrpSpPr>
        <p:grpSpPr>
          <a:xfrm>
            <a:off x="10707312" y="407381"/>
            <a:ext cx="634033" cy="383633"/>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52" name="Google Shape;152;p33"/>
          <p:cNvSpPr/>
          <p:nvPr/>
        </p:nvSpPr>
        <p:spPr>
          <a:xfrm>
            <a:off x="9457267" y="5445760"/>
            <a:ext cx="579120" cy="822960"/>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1" name="Google Shape;151;p33"/>
          <p:cNvSpPr/>
          <p:nvPr/>
        </p:nvSpPr>
        <p:spPr>
          <a:xfrm>
            <a:off x="10529994" y="4864100"/>
            <a:ext cx="640927" cy="619760"/>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3" name="Google Shape;153;p33"/>
          <p:cNvSpPr/>
          <p:nvPr/>
        </p:nvSpPr>
        <p:spPr>
          <a:xfrm>
            <a:off x="11256434" y="5812368"/>
            <a:ext cx="606213" cy="62399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37" name="Google Shape;1837;p67"/>
          <p:cNvGrpSpPr/>
          <p:nvPr/>
        </p:nvGrpSpPr>
        <p:grpSpPr>
          <a:xfrm>
            <a:off x="2982361" y="3653585"/>
            <a:ext cx="2081983" cy="1421212"/>
            <a:chOff x="6876425" y="1268933"/>
            <a:chExt cx="1561487" cy="1065909"/>
          </a:xfrm>
        </p:grpSpPr>
        <p:grpSp>
          <p:nvGrpSpPr>
            <p:cNvPr id="1838" name="Google Shape;1838;p67"/>
            <p:cNvGrpSpPr/>
            <p:nvPr/>
          </p:nvGrpSpPr>
          <p:grpSpPr>
            <a:xfrm rot="1400853">
              <a:off x="7594471" y="1724483"/>
              <a:ext cx="781309" cy="474987"/>
              <a:chOff x="10471811" y="1727339"/>
              <a:chExt cx="781324" cy="474996"/>
            </a:xfrm>
          </p:grpSpPr>
          <p:sp>
            <p:nvSpPr>
              <p:cNvPr id="1839" name="Google Shape;1839;p67"/>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0" name="Google Shape;1840;p67"/>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1" name="Google Shape;1841;p67"/>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2" name="Google Shape;1842;p67"/>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3" name="Google Shape;1843;p67"/>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4" name="Google Shape;1844;p67"/>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845" name="Google Shape;1845;p67"/>
            <p:cNvGrpSpPr/>
            <p:nvPr/>
          </p:nvGrpSpPr>
          <p:grpSpPr>
            <a:xfrm>
              <a:off x="6907063" y="1389007"/>
              <a:ext cx="626852" cy="654662"/>
              <a:chOff x="6907063" y="1389007"/>
              <a:chExt cx="626852" cy="654662"/>
            </a:xfrm>
          </p:grpSpPr>
          <p:sp>
            <p:nvSpPr>
              <p:cNvPr id="1846" name="Google Shape;1846;p67"/>
              <p:cNvSpPr/>
              <p:nvPr/>
            </p:nvSpPr>
            <p:spPr>
              <a:xfrm rot="-253370">
                <a:off x="6995642" y="1650834"/>
                <a:ext cx="349571" cy="273086"/>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7" name="Google Shape;1847;p67"/>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8" name="Google Shape;1848;p67"/>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9" name="Google Shape;1849;p67"/>
              <p:cNvSpPr/>
              <p:nvPr/>
            </p:nvSpPr>
            <p:spPr>
              <a:xfrm>
                <a:off x="6923738" y="1669575"/>
                <a:ext cx="107695" cy="59953"/>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0" name="Google Shape;1850;p67"/>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1" name="Google Shape;1851;p67"/>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2" name="Google Shape;1852;p67"/>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853" name="Google Shape;1853;p67"/>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882"/>
    </mc:Choice>
    <mc:Fallback xmlns="">
      <p:transition spd="slow" advTm="98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diamond(in)">
                                      <p:cBhvr>
                                        <p:cTn id="7" dur="2000"/>
                                        <p:tgtEl>
                                          <p:spTgt spid="390"/>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95"/>
                                        </p:tgtEl>
                                        <p:attrNameLst>
                                          <p:attrName>style.visibility</p:attrName>
                                        </p:attrNameLst>
                                      </p:cBhvr>
                                      <p:to>
                                        <p:strVal val="visible"/>
                                      </p:to>
                                    </p:set>
                                    <p:animEffect transition="in" filter="diamond(in)">
                                      <p:cBhvr>
                                        <p:cTn id="10" dur="2000"/>
                                        <p:tgtEl>
                                          <p:spTgt spid="39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96">
                                            <p:txEl>
                                              <p:pRg st="0" end="0"/>
                                            </p:txEl>
                                          </p:spTgt>
                                        </p:tgtEl>
                                        <p:attrNameLst>
                                          <p:attrName>style.visibility</p:attrName>
                                        </p:attrNameLst>
                                      </p:cBhvr>
                                      <p:to>
                                        <p:strVal val="visible"/>
                                      </p:to>
                                    </p:set>
                                    <p:animEffect transition="in" filter="diamond(in)">
                                      <p:cBhvr>
                                        <p:cTn id="13" dur="2000"/>
                                        <p:tgtEl>
                                          <p:spTgt spid="396">
                                            <p:txEl>
                                              <p:pRg st="0" end="0"/>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51"/>
                                        </p:tgtEl>
                                        <p:attrNameLst>
                                          <p:attrName>style.visibility</p:attrName>
                                        </p:attrNameLst>
                                      </p:cBhvr>
                                      <p:to>
                                        <p:strVal val="visible"/>
                                      </p:to>
                                    </p:set>
                                    <p:animEffect transition="in" filter="diamond(in)">
                                      <p:cBhvr>
                                        <p:cTn id="16" dur="2000"/>
                                        <p:tgtEl>
                                          <p:spTgt spid="151"/>
                                        </p:tgtEl>
                                      </p:cBhvr>
                                    </p:animEffect>
                                  </p:childTnLst>
                                </p:cTn>
                              </p:par>
                              <p:par>
                                <p:cTn id="17" presetID="8" presetClass="entr" presetSubtype="16" fill="hold" nodeType="withEffect">
                                  <p:stCondLst>
                                    <p:cond delay="0"/>
                                  </p:stCondLst>
                                  <p:childTnLst>
                                    <p:set>
                                      <p:cBhvr>
                                        <p:cTn id="18" dur="1" fill="hold">
                                          <p:stCondLst>
                                            <p:cond delay="0"/>
                                          </p:stCondLst>
                                        </p:cTn>
                                        <p:tgtEl>
                                          <p:spTgt spid="1837"/>
                                        </p:tgtEl>
                                        <p:attrNameLst>
                                          <p:attrName>style.visibility</p:attrName>
                                        </p:attrNameLst>
                                      </p:cBhvr>
                                      <p:to>
                                        <p:strVal val="visible"/>
                                      </p:to>
                                    </p:set>
                                    <p:animEffect transition="in" filter="diamond(in)">
                                      <p:cBhvr>
                                        <p:cTn id="19" dur="2000"/>
                                        <p:tgtEl>
                                          <p:spTgt spid="1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P spid="395" grpId="0"/>
      <p:bldP spid="396" grpId="0" build="p"/>
      <p:bldP spid="1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6"/>
        <p:cNvGrpSpPr/>
        <p:nvPr/>
      </p:nvGrpSpPr>
      <p:grpSpPr>
        <a:xfrm>
          <a:off x="0" y="0"/>
          <a:ext cx="0" cy="0"/>
          <a:chOff x="0" y="0"/>
          <a:chExt cx="0" cy="0"/>
        </a:xfrm>
      </p:grpSpPr>
      <p:sp>
        <p:nvSpPr>
          <p:cNvPr id="1827" name="Google Shape;1827;p67"/>
          <p:cNvSpPr txBox="1">
            <a:spLocks noGrp="1"/>
          </p:cNvSpPr>
          <p:nvPr>
            <p:ph type="title"/>
          </p:nvPr>
        </p:nvSpPr>
        <p:spPr>
          <a:xfrm>
            <a:off x="1728047" y="3333327"/>
            <a:ext cx="8881533" cy="2410460"/>
          </a:xfrm>
          <a:prstGeom prst="rect">
            <a:avLst/>
          </a:prstGeom>
        </p:spPr>
        <p:txBody>
          <a:bodyPr spcFirstLastPara="1" wrap="square" lIns="121900" tIns="121900" rIns="121900" bIns="121900" anchor="b" anchorCtr="0">
            <a:noAutofit/>
          </a:bodyPr>
          <a:lstStyle/>
          <a:p>
            <a:r>
              <a:rPr lang="en-US" altLang="zh-CN" sz="3733" dirty="0" err="1">
                <a:latin typeface="Times New Roman" panose="02020603050405020304" charset="0"/>
                <a:cs typeface="Times New Roman" panose="02020603050405020304" charset="0"/>
                <a:sym typeface="+mn-ea"/>
              </a:rPr>
              <a:t>Có</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một</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số</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cách</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thể</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hiện</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mức</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độ</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của</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đặc</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điểm</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tính</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chất</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như</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sau</a:t>
            </a:r>
            <a:r>
              <a:rPr lang="en-US" altLang="zh-CN" sz="3733" dirty="0">
                <a:latin typeface="Times New Roman" panose="02020603050405020304" charset="0"/>
                <a:cs typeface="Times New Roman" panose="02020603050405020304" charset="0"/>
                <a:sym typeface="+mn-ea"/>
              </a:rPr>
              <a:t>:</a:t>
            </a:r>
            <a:r>
              <a:rPr lang="en-US" altLang="zh-CN" sz="3733" dirty="0">
                <a:latin typeface="Times New Roman" panose="02020603050405020304" charset="0"/>
                <a:cs typeface="Times New Roman" panose="02020603050405020304" charset="0"/>
              </a:rPr>
              <a:t/>
            </a:r>
            <a:br>
              <a:rPr lang="en-US" altLang="zh-CN" sz="3733" dirty="0">
                <a:latin typeface="Times New Roman" panose="02020603050405020304" charset="0"/>
                <a:cs typeface="Times New Roman" panose="02020603050405020304" charset="0"/>
              </a:rPr>
            </a:br>
            <a:r>
              <a:rPr lang="en-US" altLang="zh-CN" sz="3733" dirty="0">
                <a:latin typeface="Times New Roman" panose="02020603050405020304" charset="0"/>
                <a:cs typeface="Times New Roman" panose="02020603050405020304" charset="0"/>
                <a:sym typeface="+mn-ea"/>
              </a:rPr>
              <a:t>1. </a:t>
            </a:r>
            <a:r>
              <a:rPr lang="en-US" altLang="zh-CN" sz="3733" dirty="0" err="1">
                <a:latin typeface="Times New Roman" panose="02020603050405020304" charset="0"/>
                <a:cs typeface="Times New Roman" panose="02020603050405020304" charset="0"/>
                <a:sym typeface="+mn-ea"/>
              </a:rPr>
              <a:t>Tạo</a:t>
            </a:r>
            <a:r>
              <a:rPr lang="en-US" altLang="zh-CN" sz="3733" dirty="0">
                <a:latin typeface="Times New Roman" panose="02020603050405020304" charset="0"/>
                <a:cs typeface="Times New Roman" panose="02020603050405020304" charset="0"/>
                <a:sym typeface="+mn-ea"/>
              </a:rPr>
              <a:t> ra </a:t>
            </a:r>
            <a:r>
              <a:rPr lang="en-US" altLang="zh-CN" sz="3733" dirty="0" err="1">
                <a:latin typeface="Times New Roman" panose="02020603050405020304" charset="0"/>
                <a:cs typeface="Times New Roman" panose="02020603050405020304" charset="0"/>
                <a:sym typeface="+mn-ea"/>
              </a:rPr>
              <a:t>các</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từ</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ghép</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hoặc</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từ</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láy</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với</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tính</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từ</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đã</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cho</a:t>
            </a:r>
            <a:r>
              <a:rPr lang="en-US" altLang="zh-CN" sz="3733" dirty="0">
                <a:latin typeface="Times New Roman" panose="02020603050405020304" charset="0"/>
                <a:cs typeface="Times New Roman" panose="02020603050405020304" charset="0"/>
                <a:sym typeface="+mn-ea"/>
              </a:rPr>
              <a:t>.</a:t>
            </a:r>
            <a:r>
              <a:rPr lang="en-US" altLang="zh-CN" sz="3733" dirty="0">
                <a:latin typeface="Times New Roman" panose="02020603050405020304" charset="0"/>
                <a:cs typeface="Times New Roman" panose="02020603050405020304" charset="0"/>
              </a:rPr>
              <a:t/>
            </a:r>
            <a:br>
              <a:rPr lang="en-US" altLang="zh-CN" sz="3733" dirty="0">
                <a:latin typeface="Times New Roman" panose="02020603050405020304" charset="0"/>
                <a:cs typeface="Times New Roman" panose="02020603050405020304" charset="0"/>
              </a:rPr>
            </a:br>
            <a:r>
              <a:rPr lang="en-US" altLang="zh-CN" sz="3733" dirty="0">
                <a:latin typeface="Times New Roman" panose="02020603050405020304" charset="0"/>
                <a:cs typeface="Times New Roman" panose="02020603050405020304" charset="0"/>
                <a:sym typeface="+mn-ea"/>
              </a:rPr>
              <a:t>2. </a:t>
            </a:r>
            <a:r>
              <a:rPr lang="en-US" altLang="zh-CN" sz="3733" dirty="0" err="1">
                <a:latin typeface="Times New Roman" panose="02020603050405020304" charset="0"/>
                <a:cs typeface="Times New Roman" panose="02020603050405020304" charset="0"/>
                <a:sym typeface="+mn-ea"/>
              </a:rPr>
              <a:t>Thêm</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các</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từ</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rất</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quá</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lắm</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vào</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trước</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hoặc</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sau</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tính</a:t>
            </a:r>
            <a:r>
              <a:rPr lang="en-US" altLang="zh-CN" sz="3733" dirty="0">
                <a:latin typeface="Times New Roman" panose="02020603050405020304" charset="0"/>
                <a:cs typeface="Times New Roman" panose="02020603050405020304" charset="0"/>
                <a:sym typeface="+mn-ea"/>
              </a:rPr>
              <a:t> </a:t>
            </a:r>
            <a:r>
              <a:rPr lang="en-US" altLang="zh-CN" sz="3733" dirty="0" err="1">
                <a:latin typeface="Times New Roman" panose="02020603050405020304" charset="0"/>
                <a:cs typeface="Times New Roman" panose="02020603050405020304" charset="0"/>
                <a:sym typeface="+mn-ea"/>
              </a:rPr>
              <a:t>từ</a:t>
            </a:r>
            <a:r>
              <a:rPr lang="en-US" altLang="zh-CN" sz="3733" dirty="0">
                <a:latin typeface="Times New Roman" panose="02020603050405020304" charset="0"/>
                <a:cs typeface="Times New Roman" panose="02020603050405020304" charset="0"/>
                <a:sym typeface="+mn-ea"/>
              </a:rPr>
              <a:t>.</a:t>
            </a:r>
            <a:r>
              <a:rPr lang="en-US" altLang="zh-CN" sz="3733" dirty="0">
                <a:latin typeface="Times New Roman" panose="02020603050405020304" charset="0"/>
                <a:cs typeface="Times New Roman" panose="02020603050405020304" charset="0"/>
              </a:rPr>
              <a:t/>
            </a:r>
            <a:br>
              <a:rPr lang="en-US" altLang="zh-CN" sz="3733" dirty="0">
                <a:latin typeface="Times New Roman" panose="02020603050405020304" charset="0"/>
                <a:cs typeface="Times New Roman" panose="02020603050405020304" charset="0"/>
              </a:rPr>
            </a:br>
            <a:r>
              <a:rPr lang="en-US" altLang="zh-CN" sz="3733" dirty="0">
                <a:latin typeface="Times New Roman" panose="02020603050405020304" charset="0"/>
                <a:cs typeface="Times New Roman" panose="02020603050405020304" charset="0"/>
                <a:sym typeface="+mn-ea"/>
              </a:rPr>
              <a:t>3. </a:t>
            </a:r>
            <a:r>
              <a:rPr lang="en-US" altLang="zh-CN" sz="3733" dirty="0" err="1">
                <a:latin typeface="Times New Roman" panose="02020603050405020304" charset="0"/>
                <a:cs typeface="Times New Roman" panose="02020603050405020304" charset="0"/>
                <a:sym typeface="+mn-ea"/>
              </a:rPr>
              <a:t>Tạo</a:t>
            </a:r>
            <a:r>
              <a:rPr lang="en-US" altLang="zh-CN" sz="3733" dirty="0">
                <a:latin typeface="Times New Roman" panose="02020603050405020304" charset="0"/>
                <a:cs typeface="Times New Roman" panose="02020603050405020304" charset="0"/>
                <a:sym typeface="+mn-ea"/>
              </a:rPr>
              <a:t> ra </a:t>
            </a:r>
            <a:r>
              <a:rPr lang="en-US" altLang="zh-CN" sz="3733" dirty="0" err="1">
                <a:latin typeface="Times New Roman" panose="02020603050405020304" charset="0"/>
                <a:cs typeface="Times New Roman" panose="02020603050405020304" charset="0"/>
                <a:sym typeface="+mn-ea"/>
              </a:rPr>
              <a:t>phép</a:t>
            </a:r>
            <a:r>
              <a:rPr lang="en-US" altLang="zh-CN" sz="3733" dirty="0">
                <a:latin typeface="Times New Roman" panose="02020603050405020304" charset="0"/>
                <a:cs typeface="Times New Roman" panose="02020603050405020304" charset="0"/>
                <a:sym typeface="+mn-ea"/>
              </a:rPr>
              <a:t> so </a:t>
            </a:r>
            <a:r>
              <a:rPr lang="en-US" altLang="zh-CN" sz="3733" dirty="0" err="1">
                <a:latin typeface="Times New Roman" panose="02020603050405020304" charset="0"/>
                <a:cs typeface="Times New Roman" panose="02020603050405020304" charset="0"/>
                <a:sym typeface="+mn-ea"/>
              </a:rPr>
              <a:t>sánh</a:t>
            </a:r>
            <a:r>
              <a:rPr lang="en-US" altLang="zh-CN" sz="3733" dirty="0">
                <a:latin typeface="Times New Roman" panose="02020603050405020304" charset="0"/>
                <a:cs typeface="Times New Roman" panose="02020603050405020304" charset="0"/>
                <a:sym typeface="+mn-ea"/>
              </a:rPr>
              <a:t>.</a:t>
            </a:r>
          </a:p>
        </p:txBody>
      </p:sp>
      <p:sp>
        <p:nvSpPr>
          <p:cNvPr id="1828" name="Google Shape;1828;p67"/>
          <p:cNvSpPr txBox="1">
            <a:spLocks noGrp="1"/>
          </p:cNvSpPr>
          <p:nvPr>
            <p:ph type="body" idx="1"/>
          </p:nvPr>
        </p:nvSpPr>
        <p:spPr>
          <a:xfrm>
            <a:off x="2545927" y="294753"/>
            <a:ext cx="7112000" cy="699200"/>
          </a:xfrm>
          <a:prstGeom prst="rect">
            <a:avLst/>
          </a:prstGeom>
        </p:spPr>
        <p:txBody>
          <a:bodyPr spcFirstLastPara="1" wrap="square" lIns="121900" tIns="121900" rIns="121900" bIns="121900" anchor="t" anchorCtr="0">
            <a:noAutofit/>
          </a:bodyPr>
          <a:lstStyle/>
          <a:p>
            <a:pPr marL="0" indent="0">
              <a:spcAft>
                <a:spcPts val="2133"/>
              </a:spcAft>
              <a:buNone/>
            </a:pPr>
            <a:r>
              <a:rPr lang="vi-VN" altLang="en-GB" sz="48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GHI NHỚ (SGK/123)</a:t>
            </a:r>
          </a:p>
        </p:txBody>
      </p:sp>
      <p:grpSp>
        <p:nvGrpSpPr>
          <p:cNvPr id="1829" name="Google Shape;1829;p67"/>
          <p:cNvGrpSpPr/>
          <p:nvPr/>
        </p:nvGrpSpPr>
        <p:grpSpPr>
          <a:xfrm rot="-9026948">
            <a:off x="-501918" y="2484620"/>
            <a:ext cx="1424327" cy="1594913"/>
            <a:chOff x="1835200" y="3337050"/>
            <a:chExt cx="279350" cy="312825"/>
          </a:xfrm>
        </p:grpSpPr>
        <p:sp>
          <p:nvSpPr>
            <p:cNvPr id="1830" name="Google Shape;1830;p67"/>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67"/>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67"/>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833" name="Google Shape;1833;p67"/>
          <p:cNvGrpSpPr/>
          <p:nvPr/>
        </p:nvGrpSpPr>
        <p:grpSpPr>
          <a:xfrm rot="2964127">
            <a:off x="11144049" y="2592992"/>
            <a:ext cx="1424339" cy="1594929"/>
            <a:chOff x="1835200" y="3337050"/>
            <a:chExt cx="279350" cy="312825"/>
          </a:xfrm>
        </p:grpSpPr>
        <p:sp>
          <p:nvSpPr>
            <p:cNvPr id="1834" name="Google Shape;1834;p67"/>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67"/>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67"/>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837" name="Google Shape;1837;p67"/>
          <p:cNvGrpSpPr/>
          <p:nvPr/>
        </p:nvGrpSpPr>
        <p:grpSpPr>
          <a:xfrm>
            <a:off x="582061" y="196645"/>
            <a:ext cx="2081983" cy="1421212"/>
            <a:chOff x="6876425" y="1268933"/>
            <a:chExt cx="1561487" cy="1065909"/>
          </a:xfrm>
        </p:grpSpPr>
        <p:grpSp>
          <p:nvGrpSpPr>
            <p:cNvPr id="1838" name="Google Shape;1838;p67"/>
            <p:cNvGrpSpPr/>
            <p:nvPr/>
          </p:nvGrpSpPr>
          <p:grpSpPr>
            <a:xfrm rot="1400853">
              <a:off x="7594471" y="1724483"/>
              <a:ext cx="781309" cy="474987"/>
              <a:chOff x="10471811" y="1727339"/>
              <a:chExt cx="781324" cy="474996"/>
            </a:xfrm>
          </p:grpSpPr>
          <p:sp>
            <p:nvSpPr>
              <p:cNvPr id="1839" name="Google Shape;1839;p67"/>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0" name="Google Shape;1840;p67"/>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1" name="Google Shape;1841;p67"/>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2" name="Google Shape;1842;p67"/>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3" name="Google Shape;1843;p67"/>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4" name="Google Shape;1844;p67"/>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845" name="Google Shape;1845;p67"/>
            <p:cNvGrpSpPr/>
            <p:nvPr/>
          </p:nvGrpSpPr>
          <p:grpSpPr>
            <a:xfrm>
              <a:off x="6907063" y="1389007"/>
              <a:ext cx="626852" cy="654662"/>
              <a:chOff x="6907063" y="1389007"/>
              <a:chExt cx="626852" cy="654662"/>
            </a:xfrm>
          </p:grpSpPr>
          <p:sp>
            <p:nvSpPr>
              <p:cNvPr id="1846" name="Google Shape;1846;p67"/>
              <p:cNvSpPr/>
              <p:nvPr/>
            </p:nvSpPr>
            <p:spPr>
              <a:xfrm rot="-253370">
                <a:off x="6995642" y="1650834"/>
                <a:ext cx="349571" cy="273086"/>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accent3"/>
              </a:solid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7" name="Google Shape;1847;p67"/>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8" name="Google Shape;1848;p67"/>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49" name="Google Shape;1849;p67"/>
              <p:cNvSpPr/>
              <p:nvPr/>
            </p:nvSpPr>
            <p:spPr>
              <a:xfrm>
                <a:off x="6923738" y="1669575"/>
                <a:ext cx="107695" cy="59953"/>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0" name="Google Shape;1850;p67"/>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1" name="Google Shape;1851;p67"/>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2" name="Google Shape;1852;p67"/>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853" name="Google Shape;1853;p67"/>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98" name="Google Shape;398;p38"/>
          <p:cNvGrpSpPr/>
          <p:nvPr/>
        </p:nvGrpSpPr>
        <p:grpSpPr>
          <a:xfrm flipH="1">
            <a:off x="9707034" y="218440"/>
            <a:ext cx="1722967" cy="129032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4809"/>
    </mc:Choice>
    <mc:Fallback xmlns="">
      <p:transition spd="slow" advTm="34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27"/>
                                        </p:tgtEl>
                                        <p:attrNameLst>
                                          <p:attrName>style.visibility</p:attrName>
                                        </p:attrNameLst>
                                      </p:cBhvr>
                                      <p:to>
                                        <p:strVal val="visible"/>
                                      </p:to>
                                    </p:set>
                                    <p:animEffect transition="in" filter="box(in)">
                                      <p:cBhvr>
                                        <p:cTn id="7" dur="2000"/>
                                        <p:tgtEl>
                                          <p:spTgt spid="1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flipH="1">
            <a:off x="5236483" y="1835300"/>
            <a:ext cx="1428060" cy="9362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391" name="Google Shape;391;p38"/>
          <p:cNvGrpSpPr/>
          <p:nvPr/>
        </p:nvGrpSpPr>
        <p:grpSpPr>
          <a:xfrm rot="-5400000">
            <a:off x="5176109" y="484763"/>
            <a:ext cx="372467" cy="417100"/>
            <a:chOff x="1835200" y="3337050"/>
            <a:chExt cx="279350" cy="312825"/>
          </a:xfrm>
        </p:grpSpPr>
        <p:sp>
          <p:nvSpPr>
            <p:cNvPr id="392" name="Google Shape;392;p3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3" name="Google Shape;393;p3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94" name="Google Shape;394;p3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395" name="Google Shape;395;p38"/>
          <p:cNvSpPr txBox="1">
            <a:spLocks noGrp="1"/>
          </p:cNvSpPr>
          <p:nvPr>
            <p:ph type="title"/>
          </p:nvPr>
        </p:nvSpPr>
        <p:spPr>
          <a:xfrm>
            <a:off x="1333995" y="2472587"/>
            <a:ext cx="9546517" cy="1340166"/>
          </a:xfrm>
          <a:prstGeom prst="rect">
            <a:avLst/>
          </a:prstGeom>
          <a:effectLst/>
        </p:spPr>
        <p:txBody>
          <a:bodyPr spcFirstLastPara="1" wrap="square" lIns="121900" tIns="121900" rIns="121900" bIns="121900" numCol="1" anchor="ctr" anchorCtr="0">
            <a:noAutofit/>
          </a:bodyPr>
          <a:lstStyle/>
          <a:p>
            <a:r>
              <a:rPr lang="vi-VN" altLang="en-US" sz="6600" u="sng" dirty="0">
                <a:sym typeface="+mn-ea"/>
              </a:rPr>
              <a:t>LUYỆN TẬP</a:t>
            </a:r>
          </a:p>
        </p:txBody>
      </p:sp>
      <p:sp>
        <p:nvSpPr>
          <p:cNvPr id="396" name="Google Shape;396;p38"/>
          <p:cNvSpPr txBox="1">
            <a:spLocks noGrp="1"/>
          </p:cNvSpPr>
          <p:nvPr>
            <p:ph type="subTitle" idx="1"/>
          </p:nvPr>
        </p:nvSpPr>
        <p:spPr>
          <a:xfrm>
            <a:off x="3175200" y="5296760"/>
            <a:ext cx="5841600" cy="579200"/>
          </a:xfrm>
          <a:prstGeom prst="rect">
            <a:avLst/>
          </a:prstGeom>
        </p:spPr>
        <p:txBody>
          <a:bodyPr spcFirstLastPara="1" wrap="square" lIns="121900" tIns="121900" rIns="121900" bIns="121900" anchor="t" anchorCtr="0">
            <a:noAutofit/>
          </a:bodyPr>
          <a:lstStyle/>
          <a:p>
            <a:pPr marL="0" indent="0">
              <a:spcAft>
                <a:spcPts val="2133"/>
              </a:spcAft>
            </a:pPr>
            <a:r>
              <a:rPr lang="vi-VN" altLang="en-GB" sz="4800" b="1"/>
              <a:t>SGK/ 124</a:t>
            </a:r>
          </a:p>
        </p:txBody>
      </p:sp>
      <p:sp>
        <p:nvSpPr>
          <p:cNvPr id="397" name="Google Shape;397;p38"/>
          <p:cNvSpPr txBox="1">
            <a:spLocks noGrp="1"/>
          </p:cNvSpPr>
          <p:nvPr>
            <p:ph type="title" idx="2"/>
          </p:nvPr>
        </p:nvSpPr>
        <p:spPr>
          <a:xfrm>
            <a:off x="4634456" y="775065"/>
            <a:ext cx="2576924" cy="1024000"/>
          </a:xfrm>
          <a:prstGeom prst="rect">
            <a:avLst/>
          </a:prstGeom>
        </p:spPr>
        <p:txBody>
          <a:bodyPr spcFirstLastPara="1" wrap="square" lIns="121900" tIns="121900" rIns="121900" bIns="121900" anchor="ctr" anchorCtr="0">
            <a:noAutofit/>
          </a:bodyPr>
          <a:lstStyle/>
          <a:p>
            <a:r>
              <a:rPr lang="en-GB" sz="10666"/>
              <a:t>0</a:t>
            </a:r>
            <a:r>
              <a:rPr lang="vi-VN" altLang="en-GB" sz="10666"/>
              <a:t>4</a:t>
            </a:r>
          </a:p>
        </p:txBody>
      </p:sp>
      <p:grpSp>
        <p:nvGrpSpPr>
          <p:cNvPr id="398" name="Google Shape;398;p38"/>
          <p:cNvGrpSpPr/>
          <p:nvPr/>
        </p:nvGrpSpPr>
        <p:grpSpPr>
          <a:xfrm flipH="1">
            <a:off x="8191501" y="806873"/>
            <a:ext cx="1722967" cy="129032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15" name="Google Shape;415;p38"/>
          <p:cNvGrpSpPr/>
          <p:nvPr/>
        </p:nvGrpSpPr>
        <p:grpSpPr>
          <a:xfrm>
            <a:off x="562187" y="311573"/>
            <a:ext cx="1667087" cy="144272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26" name="Google Shape;426;p38"/>
          <p:cNvGrpSpPr/>
          <p:nvPr/>
        </p:nvGrpSpPr>
        <p:grpSpPr>
          <a:xfrm>
            <a:off x="5666684" y="6279134"/>
            <a:ext cx="858600" cy="260900"/>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65" name="Google Shape;165;p33"/>
          <p:cNvGrpSpPr/>
          <p:nvPr/>
        </p:nvGrpSpPr>
        <p:grpSpPr>
          <a:xfrm>
            <a:off x="725593" y="5214620"/>
            <a:ext cx="1319107" cy="955040"/>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3" name="Google Shape;263;p33"/>
          <p:cNvGrpSpPr/>
          <p:nvPr/>
        </p:nvGrpSpPr>
        <p:grpSpPr>
          <a:xfrm>
            <a:off x="10388671" y="711474"/>
            <a:ext cx="811867" cy="543333"/>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6" name="Google Shape;266;p33"/>
          <p:cNvGrpSpPr/>
          <p:nvPr/>
        </p:nvGrpSpPr>
        <p:grpSpPr>
          <a:xfrm>
            <a:off x="10707312" y="407381"/>
            <a:ext cx="634033" cy="383633"/>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52" name="Google Shape;152;p33"/>
          <p:cNvSpPr/>
          <p:nvPr/>
        </p:nvSpPr>
        <p:spPr>
          <a:xfrm>
            <a:off x="9457267" y="5445760"/>
            <a:ext cx="579120" cy="822960"/>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1" name="Google Shape;151;p33"/>
          <p:cNvSpPr/>
          <p:nvPr/>
        </p:nvSpPr>
        <p:spPr>
          <a:xfrm>
            <a:off x="10529994" y="4864100"/>
            <a:ext cx="640927" cy="619760"/>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3" name="Google Shape;153;p33"/>
          <p:cNvSpPr/>
          <p:nvPr/>
        </p:nvSpPr>
        <p:spPr>
          <a:xfrm>
            <a:off x="11256434" y="5812368"/>
            <a:ext cx="606213" cy="62399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746"/>
    </mc:Choice>
    <mc:Fallback xmlns="">
      <p:transition spd="slow" advTm="117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000" fill="hold">
                                          <p:stCondLst>
                                            <p:cond delay="0"/>
                                          </p:stCondLst>
                                        </p:cTn>
                                        <p:tgtEl>
                                          <p:spTgt spid="395"/>
                                        </p:tgtEl>
                                        <p:attrNameLst>
                                          <p:attrName>style.visibility</p:attrName>
                                        </p:attrNameLst>
                                      </p:cBhvr>
                                      <p:to>
                                        <p:strVal val="visible"/>
                                      </p:to>
                                    </p:set>
                                    <p:animEffect transition="in" filter="diamond(in)">
                                      <p:cBhvr>
                                        <p:cTn id="7" dur="1000"/>
                                        <p:tgtEl>
                                          <p:spTgt spid="395"/>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96">
                                            <p:txEl>
                                              <p:pRg st="0" end="0"/>
                                            </p:txEl>
                                          </p:spTgt>
                                        </p:tgtEl>
                                        <p:attrNameLst>
                                          <p:attrName>style.visibility</p:attrName>
                                        </p:attrNameLst>
                                      </p:cBhvr>
                                      <p:to>
                                        <p:strVal val="visible"/>
                                      </p:to>
                                    </p:set>
                                    <p:animEffect transition="in" filter="diamond(in)">
                                      <p:cBhvr>
                                        <p:cTn id="10" dur="2000"/>
                                        <p:tgtEl>
                                          <p:spTgt spid="396">
                                            <p:txEl>
                                              <p:pRg st="0" end="0"/>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52"/>
                                        </p:tgtEl>
                                        <p:attrNameLst>
                                          <p:attrName>style.visibility</p:attrName>
                                        </p:attrNameLst>
                                      </p:cBhvr>
                                      <p:to>
                                        <p:strVal val="visible"/>
                                      </p:to>
                                    </p:set>
                                    <p:animEffect transition="in" filter="diamond(in)">
                                      <p:cBhvr>
                                        <p:cTn id="13" dur="20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p:bldP spid="396" grpId="0" build="p"/>
      <p:bldP spid="1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4" name="Google Shape;474;p41"/>
          <p:cNvSpPr txBox="1">
            <a:spLocks noGrp="1"/>
          </p:cNvSpPr>
          <p:nvPr>
            <p:ph type="title"/>
          </p:nvPr>
        </p:nvSpPr>
        <p:spPr>
          <a:xfrm>
            <a:off x="-959468" y="1462500"/>
            <a:ext cx="10457945" cy="5244253"/>
          </a:xfrm>
          <a:prstGeom prst="rect">
            <a:avLst/>
          </a:prstGeom>
        </p:spPr>
        <p:txBody>
          <a:bodyPr spcFirstLastPara="1" wrap="square" lIns="1440000" tIns="121900" rIns="1440000" bIns="121900" anchor="ctr" anchorCtr="0">
            <a:noAutofit/>
          </a:bodyPr>
          <a:lstStyle/>
          <a:p>
            <a:pPr algn="l"/>
            <a:r>
              <a:rPr lang="en-GB" sz="6000" dirty="0">
                <a:solidFill>
                  <a:schemeClr val="accent3"/>
                </a:solidFill>
                <a:latin typeface="Times New Roman" panose="02020603050405020304" pitchFamily="18" charset="0"/>
                <a:cs typeface="Times New Roman" panose="02020603050405020304" pitchFamily="18" charset="0"/>
              </a:rPr>
              <a:t>#1.</a:t>
            </a:r>
            <a:r>
              <a:rPr lang="en-GB"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sym typeface="+mn-ea"/>
              </a:rPr>
              <a:t>Tìm</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những</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từ</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ngữ</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biểu</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thị</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mức</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độ</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của</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đặc</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điểm</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tính</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chất</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được</a:t>
            </a:r>
            <a:r>
              <a:rPr lang="en-US" sz="6000" dirty="0">
                <a:latin typeface="Times New Roman" panose="02020603050405020304" pitchFamily="18" charset="0"/>
                <a:cs typeface="Times New Roman" panose="02020603050405020304" pitchFamily="18" charset="0"/>
                <a:sym typeface="+mn-ea"/>
              </a:rPr>
              <a:t> in </a:t>
            </a:r>
            <a:r>
              <a:rPr lang="en-US" sz="6000" dirty="0" err="1">
                <a:latin typeface="Times New Roman" panose="02020603050405020304" pitchFamily="18" charset="0"/>
                <a:cs typeface="Times New Roman" panose="02020603050405020304" pitchFamily="18" charset="0"/>
                <a:sym typeface="+mn-ea"/>
              </a:rPr>
              <a:t>nghiêng</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trong</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đoạn</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văn</a:t>
            </a:r>
            <a:r>
              <a:rPr lang="en-US" sz="6000" dirty="0">
                <a:latin typeface="Times New Roman" panose="02020603050405020304" pitchFamily="18" charset="0"/>
                <a:cs typeface="Times New Roman" panose="02020603050405020304" pitchFamily="18" charset="0"/>
                <a:sym typeface="+mn-ea"/>
              </a:rPr>
              <a:t> </a:t>
            </a:r>
            <a:r>
              <a:rPr lang="en-US" sz="6000" dirty="0" err="1">
                <a:latin typeface="Times New Roman" panose="02020603050405020304" pitchFamily="18" charset="0"/>
                <a:cs typeface="Times New Roman" panose="02020603050405020304" pitchFamily="18" charset="0"/>
                <a:sym typeface="+mn-ea"/>
              </a:rPr>
              <a:t>sau</a:t>
            </a:r>
            <a:r>
              <a:rPr lang="en-US" sz="6000" dirty="0">
                <a:latin typeface="Times New Roman" panose="02020603050405020304" pitchFamily="18" charset="0"/>
                <a:cs typeface="Times New Roman" panose="02020603050405020304" pitchFamily="18" charset="0"/>
                <a:sym typeface="+mn-ea"/>
              </a:rPr>
              <a:t>:</a:t>
            </a:r>
            <a:br>
              <a:rPr lang="en-US" sz="6000" dirty="0">
                <a:latin typeface="Times New Roman" panose="02020603050405020304" pitchFamily="18" charset="0"/>
                <a:cs typeface="Times New Roman" panose="02020603050405020304" pitchFamily="18" charset="0"/>
                <a:sym typeface="+mn-ea"/>
              </a:rPr>
            </a:br>
            <a:r>
              <a:rPr lang="en-US" sz="6000" dirty="0">
                <a:latin typeface="Times New Roman" panose="02020603050405020304" pitchFamily="18" charset="0"/>
                <a:cs typeface="Times New Roman" panose="02020603050405020304" pitchFamily="18" charset="0"/>
                <a:sym typeface="+mn-ea"/>
              </a:rPr>
              <a:t/>
            </a:r>
            <a:br>
              <a:rPr lang="en-US" sz="6000" dirty="0">
                <a:latin typeface="Times New Roman" panose="02020603050405020304" pitchFamily="18" charset="0"/>
                <a:cs typeface="Times New Roman" panose="02020603050405020304" pitchFamily="18" charset="0"/>
                <a:sym typeface="+mn-ea"/>
              </a:rPr>
            </a:br>
            <a:r>
              <a:rPr lang="en-US" sz="6000" dirty="0">
                <a:latin typeface="Times New Roman" panose="02020603050405020304" pitchFamily="18" charset="0"/>
                <a:cs typeface="Times New Roman" panose="02020603050405020304" pitchFamily="18" charset="0"/>
                <a:sym typeface="+mn-ea"/>
              </a:rPr>
              <a:t/>
            </a:r>
            <a:br>
              <a:rPr lang="en-US" sz="6000" dirty="0">
                <a:latin typeface="Times New Roman" panose="02020603050405020304" pitchFamily="18" charset="0"/>
                <a:cs typeface="Times New Roman" panose="02020603050405020304" pitchFamily="18" charset="0"/>
                <a:sym typeface="+mn-ea"/>
              </a:rPr>
            </a:br>
            <a:endParaRPr lang="en-US" sz="6000" dirty="0">
              <a:latin typeface="Times New Roman" panose="02020603050405020304" pitchFamily="18" charset="0"/>
              <a:cs typeface="Times New Roman" panose="02020603050405020304" pitchFamily="18" charset="0"/>
              <a:sym typeface="+mn-ea"/>
            </a:endParaRPr>
          </a:p>
        </p:txBody>
      </p:sp>
      <p:grpSp>
        <p:nvGrpSpPr>
          <p:cNvPr id="477" name="Google Shape;477;p41"/>
          <p:cNvGrpSpPr/>
          <p:nvPr/>
        </p:nvGrpSpPr>
        <p:grpSpPr>
          <a:xfrm>
            <a:off x="7971027" y="422214"/>
            <a:ext cx="3389667" cy="2960733"/>
            <a:chOff x="5881750" y="2382950"/>
            <a:chExt cx="2542250" cy="2220550"/>
          </a:xfrm>
        </p:grpSpPr>
        <p:sp>
          <p:nvSpPr>
            <p:cNvPr id="478" name="Google Shape;478;p41"/>
            <p:cNvSpPr/>
            <p:nvPr/>
          </p:nvSpPr>
          <p:spPr>
            <a:xfrm>
              <a:off x="7546750" y="4130575"/>
              <a:ext cx="831725" cy="437450"/>
            </a:xfrm>
            <a:custGeom>
              <a:avLst/>
              <a:gdLst/>
              <a:ahLst/>
              <a:cxnLst/>
              <a:rect l="l" t="t" r="r" b="b"/>
              <a:pathLst>
                <a:path w="33269" h="17498" extrusionOk="0">
                  <a:moveTo>
                    <a:pt x="14596" y="1"/>
                  </a:moveTo>
                  <a:cubicBezTo>
                    <a:pt x="14396" y="1"/>
                    <a:pt x="14191" y="17"/>
                    <a:pt x="13977" y="64"/>
                  </a:cubicBezTo>
                  <a:cubicBezTo>
                    <a:pt x="13391" y="169"/>
                    <a:pt x="12784" y="190"/>
                    <a:pt x="12178" y="315"/>
                  </a:cubicBezTo>
                  <a:cubicBezTo>
                    <a:pt x="11550" y="420"/>
                    <a:pt x="10922" y="587"/>
                    <a:pt x="10315" y="734"/>
                  </a:cubicBezTo>
                  <a:cubicBezTo>
                    <a:pt x="9667" y="901"/>
                    <a:pt x="9102" y="1236"/>
                    <a:pt x="8411" y="1278"/>
                  </a:cubicBezTo>
                  <a:cubicBezTo>
                    <a:pt x="8223" y="1278"/>
                    <a:pt x="8077" y="1424"/>
                    <a:pt x="7909" y="1487"/>
                  </a:cubicBezTo>
                  <a:cubicBezTo>
                    <a:pt x="7470" y="1759"/>
                    <a:pt x="7030" y="2010"/>
                    <a:pt x="6570" y="2261"/>
                  </a:cubicBezTo>
                  <a:cubicBezTo>
                    <a:pt x="6403" y="2366"/>
                    <a:pt x="6194" y="2408"/>
                    <a:pt x="5984" y="2470"/>
                  </a:cubicBezTo>
                  <a:cubicBezTo>
                    <a:pt x="5775" y="2512"/>
                    <a:pt x="5566" y="2491"/>
                    <a:pt x="5357" y="2512"/>
                  </a:cubicBezTo>
                  <a:cubicBezTo>
                    <a:pt x="4854" y="2596"/>
                    <a:pt x="4436" y="2784"/>
                    <a:pt x="4206" y="3307"/>
                  </a:cubicBezTo>
                  <a:cubicBezTo>
                    <a:pt x="4080" y="3579"/>
                    <a:pt x="3829" y="3851"/>
                    <a:pt x="3662" y="4144"/>
                  </a:cubicBezTo>
                  <a:cubicBezTo>
                    <a:pt x="3473" y="4458"/>
                    <a:pt x="3264" y="4772"/>
                    <a:pt x="3160" y="5107"/>
                  </a:cubicBezTo>
                  <a:cubicBezTo>
                    <a:pt x="2929" y="5944"/>
                    <a:pt x="2678" y="6802"/>
                    <a:pt x="2762" y="7701"/>
                  </a:cubicBezTo>
                  <a:cubicBezTo>
                    <a:pt x="2825" y="8245"/>
                    <a:pt x="2741" y="8789"/>
                    <a:pt x="2720" y="9333"/>
                  </a:cubicBezTo>
                  <a:cubicBezTo>
                    <a:pt x="2720" y="9522"/>
                    <a:pt x="2720" y="9731"/>
                    <a:pt x="2616" y="9856"/>
                  </a:cubicBezTo>
                  <a:cubicBezTo>
                    <a:pt x="2406" y="10149"/>
                    <a:pt x="2427" y="10484"/>
                    <a:pt x="2344" y="10798"/>
                  </a:cubicBezTo>
                  <a:cubicBezTo>
                    <a:pt x="2197" y="11426"/>
                    <a:pt x="2093" y="12053"/>
                    <a:pt x="1821" y="12639"/>
                  </a:cubicBezTo>
                  <a:cubicBezTo>
                    <a:pt x="1360" y="13769"/>
                    <a:pt x="795" y="14836"/>
                    <a:pt x="272" y="15924"/>
                  </a:cubicBezTo>
                  <a:cubicBezTo>
                    <a:pt x="42" y="16447"/>
                    <a:pt x="0" y="16971"/>
                    <a:pt x="230" y="17494"/>
                  </a:cubicBezTo>
                  <a:cubicBezTo>
                    <a:pt x="294" y="17497"/>
                    <a:pt x="357" y="17498"/>
                    <a:pt x="418" y="17498"/>
                  </a:cubicBezTo>
                  <a:cubicBezTo>
                    <a:pt x="1668" y="17498"/>
                    <a:pt x="2446" y="16890"/>
                    <a:pt x="2825" y="15673"/>
                  </a:cubicBezTo>
                  <a:cubicBezTo>
                    <a:pt x="3139" y="14732"/>
                    <a:pt x="3411" y="13769"/>
                    <a:pt x="4017" y="12953"/>
                  </a:cubicBezTo>
                  <a:cubicBezTo>
                    <a:pt x="4101" y="12828"/>
                    <a:pt x="4185" y="12681"/>
                    <a:pt x="4206" y="12535"/>
                  </a:cubicBezTo>
                  <a:cubicBezTo>
                    <a:pt x="4394" y="12033"/>
                    <a:pt x="4729" y="11635"/>
                    <a:pt x="5085" y="11279"/>
                  </a:cubicBezTo>
                  <a:cubicBezTo>
                    <a:pt x="5273" y="11091"/>
                    <a:pt x="5482" y="10986"/>
                    <a:pt x="5754" y="10986"/>
                  </a:cubicBezTo>
                  <a:cubicBezTo>
                    <a:pt x="6235" y="10965"/>
                    <a:pt x="6717" y="10903"/>
                    <a:pt x="7219" y="10903"/>
                  </a:cubicBezTo>
                  <a:cubicBezTo>
                    <a:pt x="7888" y="10903"/>
                    <a:pt x="8516" y="10672"/>
                    <a:pt x="9102" y="10338"/>
                  </a:cubicBezTo>
                  <a:cubicBezTo>
                    <a:pt x="9332" y="10212"/>
                    <a:pt x="9562" y="10066"/>
                    <a:pt x="9834" y="9961"/>
                  </a:cubicBezTo>
                  <a:lnTo>
                    <a:pt x="11090" y="9417"/>
                  </a:lnTo>
                  <a:cubicBezTo>
                    <a:pt x="11320" y="9312"/>
                    <a:pt x="11529" y="9208"/>
                    <a:pt x="11759" y="9166"/>
                  </a:cubicBezTo>
                  <a:cubicBezTo>
                    <a:pt x="12366" y="8978"/>
                    <a:pt x="12994" y="8852"/>
                    <a:pt x="13601" y="8601"/>
                  </a:cubicBezTo>
                  <a:cubicBezTo>
                    <a:pt x="15485" y="7948"/>
                    <a:pt x="17420" y="7844"/>
                    <a:pt x="19375" y="7844"/>
                  </a:cubicBezTo>
                  <a:cubicBezTo>
                    <a:pt x="19612" y="7844"/>
                    <a:pt x="19849" y="7846"/>
                    <a:pt x="20087" y="7848"/>
                  </a:cubicBezTo>
                  <a:cubicBezTo>
                    <a:pt x="20361" y="7854"/>
                    <a:pt x="20639" y="7861"/>
                    <a:pt x="20918" y="7861"/>
                  </a:cubicBezTo>
                  <a:cubicBezTo>
                    <a:pt x="21638" y="7861"/>
                    <a:pt x="22364" y="7811"/>
                    <a:pt x="23058" y="7555"/>
                  </a:cubicBezTo>
                  <a:cubicBezTo>
                    <a:pt x="23185" y="7515"/>
                    <a:pt x="23304" y="7496"/>
                    <a:pt x="23417" y="7496"/>
                  </a:cubicBezTo>
                  <a:cubicBezTo>
                    <a:pt x="23657" y="7496"/>
                    <a:pt x="23870" y="7580"/>
                    <a:pt x="24083" y="7722"/>
                  </a:cubicBezTo>
                  <a:cubicBezTo>
                    <a:pt x="24836" y="8183"/>
                    <a:pt x="25569" y="8664"/>
                    <a:pt x="26197" y="9292"/>
                  </a:cubicBezTo>
                  <a:cubicBezTo>
                    <a:pt x="26720" y="9815"/>
                    <a:pt x="27264" y="10275"/>
                    <a:pt x="27829" y="10756"/>
                  </a:cubicBezTo>
                  <a:cubicBezTo>
                    <a:pt x="27996" y="10903"/>
                    <a:pt x="28184" y="11070"/>
                    <a:pt x="28393" y="11196"/>
                  </a:cubicBezTo>
                  <a:cubicBezTo>
                    <a:pt x="28649" y="11345"/>
                    <a:pt x="28910" y="11418"/>
                    <a:pt x="29174" y="11418"/>
                  </a:cubicBezTo>
                  <a:cubicBezTo>
                    <a:pt x="29428" y="11418"/>
                    <a:pt x="29685" y="11350"/>
                    <a:pt x="29942" y="11217"/>
                  </a:cubicBezTo>
                  <a:cubicBezTo>
                    <a:pt x="29754" y="10380"/>
                    <a:pt x="29419" y="9731"/>
                    <a:pt x="28791" y="9166"/>
                  </a:cubicBezTo>
                  <a:cubicBezTo>
                    <a:pt x="27954" y="8434"/>
                    <a:pt x="27054" y="7806"/>
                    <a:pt x="26176" y="7199"/>
                  </a:cubicBezTo>
                  <a:cubicBezTo>
                    <a:pt x="25966" y="7074"/>
                    <a:pt x="25778" y="6906"/>
                    <a:pt x="25590" y="6760"/>
                  </a:cubicBezTo>
                  <a:cubicBezTo>
                    <a:pt x="25318" y="6446"/>
                    <a:pt x="25276" y="5986"/>
                    <a:pt x="25548" y="5672"/>
                  </a:cubicBezTo>
                  <a:cubicBezTo>
                    <a:pt x="25778" y="5400"/>
                    <a:pt x="26050" y="5128"/>
                    <a:pt x="26301" y="4918"/>
                  </a:cubicBezTo>
                  <a:cubicBezTo>
                    <a:pt x="26471" y="4788"/>
                    <a:pt x="26666" y="4722"/>
                    <a:pt x="26869" y="4722"/>
                  </a:cubicBezTo>
                  <a:cubicBezTo>
                    <a:pt x="26992" y="4722"/>
                    <a:pt x="27117" y="4746"/>
                    <a:pt x="27243" y="4793"/>
                  </a:cubicBezTo>
                  <a:cubicBezTo>
                    <a:pt x="27829" y="5044"/>
                    <a:pt x="28477" y="5191"/>
                    <a:pt x="28917" y="5651"/>
                  </a:cubicBezTo>
                  <a:cubicBezTo>
                    <a:pt x="29021" y="5755"/>
                    <a:pt x="29189" y="5818"/>
                    <a:pt x="29314" y="5860"/>
                  </a:cubicBezTo>
                  <a:cubicBezTo>
                    <a:pt x="29733" y="6048"/>
                    <a:pt x="30172" y="6174"/>
                    <a:pt x="30590" y="6362"/>
                  </a:cubicBezTo>
                  <a:cubicBezTo>
                    <a:pt x="31031" y="6536"/>
                    <a:pt x="31461" y="6595"/>
                    <a:pt x="31893" y="6595"/>
                  </a:cubicBezTo>
                  <a:cubicBezTo>
                    <a:pt x="32345" y="6595"/>
                    <a:pt x="32798" y="6531"/>
                    <a:pt x="33269" y="6467"/>
                  </a:cubicBezTo>
                  <a:cubicBezTo>
                    <a:pt x="33206" y="6048"/>
                    <a:pt x="32913" y="5881"/>
                    <a:pt x="32641" y="5714"/>
                  </a:cubicBezTo>
                  <a:cubicBezTo>
                    <a:pt x="31406" y="4939"/>
                    <a:pt x="30151" y="4186"/>
                    <a:pt x="28770" y="3684"/>
                  </a:cubicBezTo>
                  <a:cubicBezTo>
                    <a:pt x="28561" y="3621"/>
                    <a:pt x="28373" y="3517"/>
                    <a:pt x="28184" y="3454"/>
                  </a:cubicBezTo>
                  <a:cubicBezTo>
                    <a:pt x="27766" y="3307"/>
                    <a:pt x="27326" y="3161"/>
                    <a:pt x="26908" y="3014"/>
                  </a:cubicBezTo>
                  <a:cubicBezTo>
                    <a:pt x="26782" y="2952"/>
                    <a:pt x="26594" y="2931"/>
                    <a:pt x="26489" y="2847"/>
                  </a:cubicBezTo>
                  <a:cubicBezTo>
                    <a:pt x="26322" y="2722"/>
                    <a:pt x="26217" y="2533"/>
                    <a:pt x="26092" y="2366"/>
                  </a:cubicBezTo>
                  <a:cubicBezTo>
                    <a:pt x="25318" y="2408"/>
                    <a:pt x="24523" y="2429"/>
                    <a:pt x="23748" y="2491"/>
                  </a:cubicBezTo>
                  <a:lnTo>
                    <a:pt x="23163" y="3056"/>
                  </a:lnTo>
                  <a:cubicBezTo>
                    <a:pt x="22660" y="3579"/>
                    <a:pt x="22075" y="3851"/>
                    <a:pt x="21300" y="3893"/>
                  </a:cubicBezTo>
                  <a:cubicBezTo>
                    <a:pt x="21220" y="3900"/>
                    <a:pt x="21139" y="3903"/>
                    <a:pt x="21059" y="3903"/>
                  </a:cubicBezTo>
                  <a:cubicBezTo>
                    <a:pt x="20348" y="3903"/>
                    <a:pt x="19655" y="3673"/>
                    <a:pt x="18978" y="3579"/>
                  </a:cubicBezTo>
                  <a:cubicBezTo>
                    <a:pt x="18873" y="3558"/>
                    <a:pt x="18748" y="3517"/>
                    <a:pt x="18643" y="3433"/>
                  </a:cubicBezTo>
                  <a:cubicBezTo>
                    <a:pt x="18225" y="3161"/>
                    <a:pt x="17827" y="2910"/>
                    <a:pt x="17430" y="2617"/>
                  </a:cubicBezTo>
                  <a:cubicBezTo>
                    <a:pt x="16655" y="2052"/>
                    <a:pt x="16049" y="1341"/>
                    <a:pt x="15944" y="315"/>
                  </a:cubicBezTo>
                  <a:cubicBezTo>
                    <a:pt x="15944" y="273"/>
                    <a:pt x="15902" y="211"/>
                    <a:pt x="15839" y="106"/>
                  </a:cubicBezTo>
                  <a:cubicBezTo>
                    <a:pt x="15426" y="78"/>
                    <a:pt x="15023" y="1"/>
                    <a:pt x="145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41"/>
            <p:cNvSpPr/>
            <p:nvPr/>
          </p:nvSpPr>
          <p:spPr>
            <a:xfrm>
              <a:off x="7872625" y="3867025"/>
              <a:ext cx="525725" cy="294025"/>
            </a:xfrm>
            <a:custGeom>
              <a:avLst/>
              <a:gdLst/>
              <a:ahLst/>
              <a:cxnLst/>
              <a:rect l="l" t="t" r="r" b="b"/>
              <a:pathLst>
                <a:path w="21029" h="11761" extrusionOk="0">
                  <a:moveTo>
                    <a:pt x="6920" y="1"/>
                  </a:moveTo>
                  <a:cubicBezTo>
                    <a:pt x="6583" y="1"/>
                    <a:pt x="6240" y="64"/>
                    <a:pt x="5901" y="186"/>
                  </a:cubicBezTo>
                  <a:cubicBezTo>
                    <a:pt x="5901" y="270"/>
                    <a:pt x="5859" y="375"/>
                    <a:pt x="5922" y="437"/>
                  </a:cubicBezTo>
                  <a:cubicBezTo>
                    <a:pt x="6466" y="1504"/>
                    <a:pt x="6989" y="2572"/>
                    <a:pt x="7784" y="3492"/>
                  </a:cubicBezTo>
                  <a:cubicBezTo>
                    <a:pt x="8056" y="3806"/>
                    <a:pt x="8349" y="4078"/>
                    <a:pt x="8788" y="4225"/>
                  </a:cubicBezTo>
                  <a:cubicBezTo>
                    <a:pt x="8956" y="4266"/>
                    <a:pt x="9060" y="4434"/>
                    <a:pt x="9186" y="4559"/>
                  </a:cubicBezTo>
                  <a:cubicBezTo>
                    <a:pt x="8935" y="4999"/>
                    <a:pt x="8726" y="5396"/>
                    <a:pt x="8328" y="5689"/>
                  </a:cubicBezTo>
                  <a:cubicBezTo>
                    <a:pt x="7889" y="6003"/>
                    <a:pt x="7470" y="6359"/>
                    <a:pt x="7115" y="6777"/>
                  </a:cubicBezTo>
                  <a:cubicBezTo>
                    <a:pt x="6917" y="6994"/>
                    <a:pt x="6683" y="7156"/>
                    <a:pt x="6393" y="7156"/>
                  </a:cubicBezTo>
                  <a:cubicBezTo>
                    <a:pt x="6376" y="7156"/>
                    <a:pt x="6358" y="7155"/>
                    <a:pt x="6340" y="7154"/>
                  </a:cubicBezTo>
                  <a:cubicBezTo>
                    <a:pt x="5796" y="7112"/>
                    <a:pt x="5231" y="7112"/>
                    <a:pt x="4708" y="7049"/>
                  </a:cubicBezTo>
                  <a:cubicBezTo>
                    <a:pt x="3934" y="6945"/>
                    <a:pt x="3139" y="6777"/>
                    <a:pt x="2386" y="6673"/>
                  </a:cubicBezTo>
                  <a:cubicBezTo>
                    <a:pt x="2043" y="6628"/>
                    <a:pt x="1822" y="6602"/>
                    <a:pt x="1642" y="6602"/>
                  </a:cubicBezTo>
                  <a:cubicBezTo>
                    <a:pt x="1315" y="6602"/>
                    <a:pt x="1118" y="6687"/>
                    <a:pt x="566" y="6903"/>
                  </a:cubicBezTo>
                  <a:cubicBezTo>
                    <a:pt x="105" y="7091"/>
                    <a:pt x="1" y="7279"/>
                    <a:pt x="42" y="7740"/>
                  </a:cubicBezTo>
                  <a:cubicBezTo>
                    <a:pt x="63" y="8116"/>
                    <a:pt x="168" y="8409"/>
                    <a:pt x="419" y="8639"/>
                  </a:cubicBezTo>
                  <a:cubicBezTo>
                    <a:pt x="877" y="9024"/>
                    <a:pt x="1366" y="9328"/>
                    <a:pt x="1972" y="9328"/>
                  </a:cubicBezTo>
                  <a:cubicBezTo>
                    <a:pt x="2059" y="9328"/>
                    <a:pt x="2148" y="9322"/>
                    <a:pt x="2239" y="9309"/>
                  </a:cubicBezTo>
                  <a:cubicBezTo>
                    <a:pt x="2595" y="9267"/>
                    <a:pt x="2972" y="9267"/>
                    <a:pt x="3327" y="9246"/>
                  </a:cubicBezTo>
                  <a:cubicBezTo>
                    <a:pt x="3507" y="9229"/>
                    <a:pt x="3693" y="9212"/>
                    <a:pt x="3879" y="9212"/>
                  </a:cubicBezTo>
                  <a:cubicBezTo>
                    <a:pt x="4149" y="9212"/>
                    <a:pt x="4419" y="9248"/>
                    <a:pt x="4667" y="9372"/>
                  </a:cubicBezTo>
                  <a:cubicBezTo>
                    <a:pt x="4706" y="9385"/>
                    <a:pt x="4761" y="9392"/>
                    <a:pt x="4820" y="9392"/>
                  </a:cubicBezTo>
                  <a:cubicBezTo>
                    <a:pt x="4948" y="9392"/>
                    <a:pt x="5097" y="9360"/>
                    <a:pt x="5169" y="9288"/>
                  </a:cubicBezTo>
                  <a:cubicBezTo>
                    <a:pt x="5410" y="9116"/>
                    <a:pt x="5669" y="9089"/>
                    <a:pt x="5931" y="9089"/>
                  </a:cubicBezTo>
                  <a:cubicBezTo>
                    <a:pt x="6053" y="9089"/>
                    <a:pt x="6176" y="9095"/>
                    <a:pt x="6297" y="9095"/>
                  </a:cubicBezTo>
                  <a:cubicBezTo>
                    <a:pt x="6389" y="9095"/>
                    <a:pt x="6481" y="9091"/>
                    <a:pt x="6571" y="9079"/>
                  </a:cubicBezTo>
                  <a:cubicBezTo>
                    <a:pt x="6633" y="9079"/>
                    <a:pt x="6696" y="9100"/>
                    <a:pt x="6759" y="9142"/>
                  </a:cubicBezTo>
                  <a:cubicBezTo>
                    <a:pt x="6947" y="9204"/>
                    <a:pt x="7073" y="9309"/>
                    <a:pt x="7094" y="9518"/>
                  </a:cubicBezTo>
                  <a:cubicBezTo>
                    <a:pt x="7115" y="9707"/>
                    <a:pt x="7052" y="9874"/>
                    <a:pt x="6884" y="9999"/>
                  </a:cubicBezTo>
                  <a:cubicBezTo>
                    <a:pt x="6696" y="10188"/>
                    <a:pt x="6319" y="10041"/>
                    <a:pt x="6236" y="10439"/>
                  </a:cubicBezTo>
                  <a:cubicBezTo>
                    <a:pt x="6424" y="10857"/>
                    <a:pt x="6801" y="11004"/>
                    <a:pt x="7219" y="11150"/>
                  </a:cubicBezTo>
                  <a:cubicBezTo>
                    <a:pt x="7868" y="11361"/>
                    <a:pt x="8503" y="11645"/>
                    <a:pt x="9196" y="11645"/>
                  </a:cubicBezTo>
                  <a:cubicBezTo>
                    <a:pt x="9330" y="11645"/>
                    <a:pt x="9466" y="11634"/>
                    <a:pt x="9605" y="11611"/>
                  </a:cubicBezTo>
                  <a:cubicBezTo>
                    <a:pt x="9616" y="11608"/>
                    <a:pt x="9628" y="11607"/>
                    <a:pt x="9640" y="11607"/>
                  </a:cubicBezTo>
                  <a:cubicBezTo>
                    <a:pt x="9737" y="11607"/>
                    <a:pt x="9851" y="11673"/>
                    <a:pt x="9981" y="11673"/>
                  </a:cubicBezTo>
                  <a:cubicBezTo>
                    <a:pt x="10279" y="11692"/>
                    <a:pt x="10561" y="11760"/>
                    <a:pt x="10855" y="11760"/>
                  </a:cubicBezTo>
                  <a:cubicBezTo>
                    <a:pt x="10891" y="11760"/>
                    <a:pt x="10928" y="11759"/>
                    <a:pt x="10965" y="11757"/>
                  </a:cubicBezTo>
                  <a:cubicBezTo>
                    <a:pt x="12869" y="11673"/>
                    <a:pt x="14794" y="11569"/>
                    <a:pt x="16719" y="11464"/>
                  </a:cubicBezTo>
                  <a:cubicBezTo>
                    <a:pt x="17660" y="11401"/>
                    <a:pt x="18581" y="11108"/>
                    <a:pt x="19460" y="10857"/>
                  </a:cubicBezTo>
                  <a:cubicBezTo>
                    <a:pt x="19983" y="10690"/>
                    <a:pt x="20380" y="10355"/>
                    <a:pt x="20694" y="9937"/>
                  </a:cubicBezTo>
                  <a:cubicBezTo>
                    <a:pt x="20924" y="9602"/>
                    <a:pt x="21029" y="9225"/>
                    <a:pt x="20861" y="8849"/>
                  </a:cubicBezTo>
                  <a:lnTo>
                    <a:pt x="20861" y="8849"/>
                  </a:lnTo>
                  <a:cubicBezTo>
                    <a:pt x="20255" y="9079"/>
                    <a:pt x="19752" y="9267"/>
                    <a:pt x="19250" y="9393"/>
                  </a:cubicBezTo>
                  <a:cubicBezTo>
                    <a:pt x="19113" y="9425"/>
                    <a:pt x="18973" y="9442"/>
                    <a:pt x="18834" y="9442"/>
                  </a:cubicBezTo>
                  <a:cubicBezTo>
                    <a:pt x="18611" y="9442"/>
                    <a:pt x="18389" y="9399"/>
                    <a:pt x="18183" y="9309"/>
                  </a:cubicBezTo>
                  <a:cubicBezTo>
                    <a:pt x="17848" y="9162"/>
                    <a:pt x="17765" y="8828"/>
                    <a:pt x="17660" y="8514"/>
                  </a:cubicBezTo>
                  <a:cubicBezTo>
                    <a:pt x="17660" y="8472"/>
                    <a:pt x="17618" y="8451"/>
                    <a:pt x="17618" y="8430"/>
                  </a:cubicBezTo>
                  <a:cubicBezTo>
                    <a:pt x="17346" y="7823"/>
                    <a:pt x="17409" y="7489"/>
                    <a:pt x="17890" y="7070"/>
                  </a:cubicBezTo>
                  <a:cubicBezTo>
                    <a:pt x="18476" y="6568"/>
                    <a:pt x="19083" y="6129"/>
                    <a:pt x="19941" y="5919"/>
                  </a:cubicBezTo>
                  <a:cubicBezTo>
                    <a:pt x="19460" y="5605"/>
                    <a:pt x="19020" y="5501"/>
                    <a:pt x="18581" y="5501"/>
                  </a:cubicBezTo>
                  <a:cubicBezTo>
                    <a:pt x="17660" y="5501"/>
                    <a:pt x="16739" y="5396"/>
                    <a:pt x="15861" y="5271"/>
                  </a:cubicBezTo>
                  <a:cubicBezTo>
                    <a:pt x="14647" y="5103"/>
                    <a:pt x="13454" y="4957"/>
                    <a:pt x="12387" y="4329"/>
                  </a:cubicBezTo>
                  <a:cubicBezTo>
                    <a:pt x="12245" y="4258"/>
                    <a:pt x="12122" y="4216"/>
                    <a:pt x="11986" y="4216"/>
                  </a:cubicBezTo>
                  <a:cubicBezTo>
                    <a:pt x="11922" y="4216"/>
                    <a:pt x="11854" y="4225"/>
                    <a:pt x="11781" y="4245"/>
                  </a:cubicBezTo>
                  <a:cubicBezTo>
                    <a:pt x="11659" y="4272"/>
                    <a:pt x="11561" y="4286"/>
                    <a:pt x="11480" y="4286"/>
                  </a:cubicBezTo>
                  <a:cubicBezTo>
                    <a:pt x="11240" y="4286"/>
                    <a:pt x="11142" y="4161"/>
                    <a:pt x="10985" y="3848"/>
                  </a:cubicBezTo>
                  <a:cubicBezTo>
                    <a:pt x="10944" y="3743"/>
                    <a:pt x="10923" y="3618"/>
                    <a:pt x="10860" y="3513"/>
                  </a:cubicBezTo>
                  <a:cubicBezTo>
                    <a:pt x="10337" y="2425"/>
                    <a:pt x="9584" y="1525"/>
                    <a:pt x="8684" y="709"/>
                  </a:cubicBezTo>
                  <a:cubicBezTo>
                    <a:pt x="8176" y="229"/>
                    <a:pt x="7561" y="1"/>
                    <a:pt x="69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41"/>
            <p:cNvSpPr/>
            <p:nvPr/>
          </p:nvSpPr>
          <p:spPr>
            <a:xfrm>
              <a:off x="7477700" y="3976800"/>
              <a:ext cx="126600" cy="207200"/>
            </a:xfrm>
            <a:custGeom>
              <a:avLst/>
              <a:gdLst/>
              <a:ahLst/>
              <a:cxnLst/>
              <a:rect l="l" t="t" r="r" b="b"/>
              <a:pathLst>
                <a:path w="5064" h="8288" extrusionOk="0">
                  <a:moveTo>
                    <a:pt x="795" y="1"/>
                  </a:moveTo>
                  <a:cubicBezTo>
                    <a:pt x="209" y="482"/>
                    <a:pt x="0" y="942"/>
                    <a:pt x="42" y="1466"/>
                  </a:cubicBezTo>
                  <a:cubicBezTo>
                    <a:pt x="84" y="2575"/>
                    <a:pt x="189" y="3642"/>
                    <a:pt x="272" y="4751"/>
                  </a:cubicBezTo>
                  <a:cubicBezTo>
                    <a:pt x="272" y="4813"/>
                    <a:pt x="293" y="4918"/>
                    <a:pt x="356" y="5002"/>
                  </a:cubicBezTo>
                  <a:cubicBezTo>
                    <a:pt x="1130" y="6676"/>
                    <a:pt x="2197" y="8015"/>
                    <a:pt x="4227" y="8203"/>
                  </a:cubicBezTo>
                  <a:cubicBezTo>
                    <a:pt x="4352" y="8203"/>
                    <a:pt x="4499" y="8245"/>
                    <a:pt x="4624" y="8266"/>
                  </a:cubicBezTo>
                  <a:cubicBezTo>
                    <a:pt x="4691" y="8266"/>
                    <a:pt x="4758" y="8287"/>
                    <a:pt x="4824" y="8287"/>
                  </a:cubicBezTo>
                  <a:cubicBezTo>
                    <a:pt x="4904" y="8287"/>
                    <a:pt x="4984" y="8256"/>
                    <a:pt x="5064" y="8119"/>
                  </a:cubicBezTo>
                  <a:cubicBezTo>
                    <a:pt x="4980" y="8098"/>
                    <a:pt x="4896" y="8036"/>
                    <a:pt x="4813" y="7994"/>
                  </a:cubicBezTo>
                  <a:cubicBezTo>
                    <a:pt x="3746" y="7324"/>
                    <a:pt x="2888" y="6445"/>
                    <a:pt x="2134" y="5441"/>
                  </a:cubicBezTo>
                  <a:cubicBezTo>
                    <a:pt x="1297" y="4332"/>
                    <a:pt x="837" y="3119"/>
                    <a:pt x="879" y="1738"/>
                  </a:cubicBezTo>
                  <a:cubicBezTo>
                    <a:pt x="879" y="1214"/>
                    <a:pt x="816" y="712"/>
                    <a:pt x="79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41"/>
            <p:cNvSpPr/>
            <p:nvPr/>
          </p:nvSpPr>
          <p:spPr>
            <a:xfrm>
              <a:off x="7725125" y="4406625"/>
              <a:ext cx="89975" cy="100525"/>
            </a:xfrm>
            <a:custGeom>
              <a:avLst/>
              <a:gdLst/>
              <a:ahLst/>
              <a:cxnLst/>
              <a:rect l="l" t="t" r="r" b="b"/>
              <a:pathLst>
                <a:path w="3599" h="4021" extrusionOk="0">
                  <a:moveTo>
                    <a:pt x="3411" y="0"/>
                  </a:moveTo>
                  <a:cubicBezTo>
                    <a:pt x="3320" y="0"/>
                    <a:pt x="3236" y="48"/>
                    <a:pt x="3160" y="112"/>
                  </a:cubicBezTo>
                  <a:cubicBezTo>
                    <a:pt x="2762" y="384"/>
                    <a:pt x="2323" y="593"/>
                    <a:pt x="1820" y="656"/>
                  </a:cubicBezTo>
                  <a:cubicBezTo>
                    <a:pt x="1507" y="677"/>
                    <a:pt x="1360" y="886"/>
                    <a:pt x="1235" y="1158"/>
                  </a:cubicBezTo>
                  <a:cubicBezTo>
                    <a:pt x="837" y="2058"/>
                    <a:pt x="440" y="2978"/>
                    <a:pt x="0" y="4004"/>
                  </a:cubicBezTo>
                  <a:cubicBezTo>
                    <a:pt x="170" y="4010"/>
                    <a:pt x="330" y="4021"/>
                    <a:pt x="481" y="4021"/>
                  </a:cubicBezTo>
                  <a:cubicBezTo>
                    <a:pt x="811" y="4021"/>
                    <a:pt x="1095" y="3969"/>
                    <a:pt x="1339" y="3711"/>
                  </a:cubicBezTo>
                  <a:cubicBezTo>
                    <a:pt x="2323" y="2643"/>
                    <a:pt x="3118" y="1430"/>
                    <a:pt x="3599" y="70"/>
                  </a:cubicBezTo>
                  <a:cubicBezTo>
                    <a:pt x="3533" y="20"/>
                    <a:pt x="3470" y="0"/>
                    <a:pt x="341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2" name="Google Shape;482;p41"/>
            <p:cNvSpPr/>
            <p:nvPr/>
          </p:nvSpPr>
          <p:spPr>
            <a:xfrm>
              <a:off x="7970975" y="4135825"/>
              <a:ext cx="131825" cy="65850"/>
            </a:xfrm>
            <a:custGeom>
              <a:avLst/>
              <a:gdLst/>
              <a:ahLst/>
              <a:cxnLst/>
              <a:rect l="l" t="t" r="r" b="b"/>
              <a:pathLst>
                <a:path w="5273" h="2634" extrusionOk="0">
                  <a:moveTo>
                    <a:pt x="314" y="1"/>
                  </a:moveTo>
                  <a:cubicBezTo>
                    <a:pt x="0" y="398"/>
                    <a:pt x="42" y="649"/>
                    <a:pt x="272" y="921"/>
                  </a:cubicBezTo>
                  <a:cubicBezTo>
                    <a:pt x="670" y="1361"/>
                    <a:pt x="1151" y="1675"/>
                    <a:pt x="1611" y="1988"/>
                  </a:cubicBezTo>
                  <a:cubicBezTo>
                    <a:pt x="2338" y="2473"/>
                    <a:pt x="3114" y="2633"/>
                    <a:pt x="3921" y="2633"/>
                  </a:cubicBezTo>
                  <a:cubicBezTo>
                    <a:pt x="4160" y="2633"/>
                    <a:pt x="4401" y="2619"/>
                    <a:pt x="4645" y="2595"/>
                  </a:cubicBezTo>
                  <a:cubicBezTo>
                    <a:pt x="4938" y="2574"/>
                    <a:pt x="5147" y="2428"/>
                    <a:pt x="5273" y="2156"/>
                  </a:cubicBezTo>
                  <a:cubicBezTo>
                    <a:pt x="5210" y="2093"/>
                    <a:pt x="5147" y="2051"/>
                    <a:pt x="5106" y="2051"/>
                  </a:cubicBezTo>
                  <a:cubicBezTo>
                    <a:pt x="5017" y="2067"/>
                    <a:pt x="4931" y="2073"/>
                    <a:pt x="4845" y="2073"/>
                  </a:cubicBezTo>
                  <a:cubicBezTo>
                    <a:pt x="4180" y="2073"/>
                    <a:pt x="3582" y="1663"/>
                    <a:pt x="2913" y="1663"/>
                  </a:cubicBezTo>
                  <a:cubicBezTo>
                    <a:pt x="2849" y="1663"/>
                    <a:pt x="2785" y="1666"/>
                    <a:pt x="2720" y="1675"/>
                  </a:cubicBezTo>
                  <a:cubicBezTo>
                    <a:pt x="2658" y="1675"/>
                    <a:pt x="2616" y="1633"/>
                    <a:pt x="2553" y="1591"/>
                  </a:cubicBezTo>
                  <a:cubicBezTo>
                    <a:pt x="1821" y="1068"/>
                    <a:pt x="879" y="900"/>
                    <a:pt x="3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3" name="Google Shape;483;p41"/>
            <p:cNvSpPr/>
            <p:nvPr/>
          </p:nvSpPr>
          <p:spPr>
            <a:xfrm>
              <a:off x="8329800" y="4033300"/>
              <a:ext cx="62800" cy="46225"/>
            </a:xfrm>
            <a:custGeom>
              <a:avLst/>
              <a:gdLst/>
              <a:ahLst/>
              <a:cxnLst/>
              <a:rect l="l" t="t" r="r" b="b"/>
              <a:pathLst>
                <a:path w="2512" h="1849" extrusionOk="0">
                  <a:moveTo>
                    <a:pt x="2386" y="1"/>
                  </a:moveTo>
                  <a:cubicBezTo>
                    <a:pt x="921" y="231"/>
                    <a:pt x="817" y="419"/>
                    <a:pt x="1" y="1193"/>
                  </a:cubicBezTo>
                  <a:cubicBezTo>
                    <a:pt x="167" y="1693"/>
                    <a:pt x="281" y="1848"/>
                    <a:pt x="606" y="1848"/>
                  </a:cubicBezTo>
                  <a:cubicBezTo>
                    <a:pt x="689" y="1848"/>
                    <a:pt x="786" y="1838"/>
                    <a:pt x="901" y="1821"/>
                  </a:cubicBezTo>
                  <a:cubicBezTo>
                    <a:pt x="1465" y="1716"/>
                    <a:pt x="1968" y="1444"/>
                    <a:pt x="2491" y="1151"/>
                  </a:cubicBezTo>
                  <a:cubicBezTo>
                    <a:pt x="2491" y="963"/>
                    <a:pt x="2512" y="775"/>
                    <a:pt x="2491" y="607"/>
                  </a:cubicBezTo>
                  <a:cubicBezTo>
                    <a:pt x="2470" y="398"/>
                    <a:pt x="2428" y="210"/>
                    <a:pt x="23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41"/>
            <p:cNvSpPr/>
            <p:nvPr/>
          </p:nvSpPr>
          <p:spPr>
            <a:xfrm>
              <a:off x="6344150" y="2744925"/>
              <a:ext cx="957800" cy="489375"/>
            </a:xfrm>
            <a:custGeom>
              <a:avLst/>
              <a:gdLst/>
              <a:ahLst/>
              <a:cxnLst/>
              <a:rect l="l" t="t" r="r" b="b"/>
              <a:pathLst>
                <a:path w="38312" h="19575" extrusionOk="0">
                  <a:moveTo>
                    <a:pt x="35927" y="1"/>
                  </a:moveTo>
                  <a:cubicBezTo>
                    <a:pt x="35362" y="775"/>
                    <a:pt x="34650" y="1235"/>
                    <a:pt x="33813" y="1465"/>
                  </a:cubicBezTo>
                  <a:cubicBezTo>
                    <a:pt x="33248" y="1633"/>
                    <a:pt x="32642" y="1737"/>
                    <a:pt x="32035" y="1821"/>
                  </a:cubicBezTo>
                  <a:cubicBezTo>
                    <a:pt x="31642" y="1867"/>
                    <a:pt x="31251" y="1884"/>
                    <a:pt x="30861" y="1884"/>
                  </a:cubicBezTo>
                  <a:cubicBezTo>
                    <a:pt x="30005" y="1884"/>
                    <a:pt x="29152" y="1802"/>
                    <a:pt x="28289" y="1758"/>
                  </a:cubicBezTo>
                  <a:cubicBezTo>
                    <a:pt x="27243" y="1737"/>
                    <a:pt x="26260" y="1445"/>
                    <a:pt x="25318" y="1026"/>
                  </a:cubicBezTo>
                  <a:cubicBezTo>
                    <a:pt x="24942" y="880"/>
                    <a:pt x="24586" y="712"/>
                    <a:pt x="24230" y="524"/>
                  </a:cubicBezTo>
                  <a:lnTo>
                    <a:pt x="23686" y="294"/>
                  </a:lnTo>
                  <a:cubicBezTo>
                    <a:pt x="23603" y="377"/>
                    <a:pt x="23561" y="419"/>
                    <a:pt x="23540" y="482"/>
                  </a:cubicBezTo>
                  <a:cubicBezTo>
                    <a:pt x="23142" y="1633"/>
                    <a:pt x="22473" y="2574"/>
                    <a:pt x="21615" y="3453"/>
                  </a:cubicBezTo>
                  <a:cubicBezTo>
                    <a:pt x="21280" y="3809"/>
                    <a:pt x="20966" y="4186"/>
                    <a:pt x="20652" y="4562"/>
                  </a:cubicBezTo>
                  <a:cubicBezTo>
                    <a:pt x="19543" y="5919"/>
                    <a:pt x="18110" y="6488"/>
                    <a:pt x="16414" y="6488"/>
                  </a:cubicBezTo>
                  <a:cubicBezTo>
                    <a:pt x="16383" y="6488"/>
                    <a:pt x="16352" y="6487"/>
                    <a:pt x="16321" y="6487"/>
                  </a:cubicBezTo>
                  <a:cubicBezTo>
                    <a:pt x="15798" y="6487"/>
                    <a:pt x="15421" y="6257"/>
                    <a:pt x="15254" y="5797"/>
                  </a:cubicBezTo>
                  <a:cubicBezTo>
                    <a:pt x="15108" y="5420"/>
                    <a:pt x="15003" y="5022"/>
                    <a:pt x="14982" y="4646"/>
                  </a:cubicBezTo>
                  <a:cubicBezTo>
                    <a:pt x="14898" y="3997"/>
                    <a:pt x="14898" y="3349"/>
                    <a:pt x="14877" y="2721"/>
                  </a:cubicBezTo>
                  <a:cubicBezTo>
                    <a:pt x="14877" y="2595"/>
                    <a:pt x="14919" y="2407"/>
                    <a:pt x="14647" y="2365"/>
                  </a:cubicBezTo>
                  <a:cubicBezTo>
                    <a:pt x="14438" y="2574"/>
                    <a:pt x="14166" y="2784"/>
                    <a:pt x="13936" y="3014"/>
                  </a:cubicBezTo>
                  <a:cubicBezTo>
                    <a:pt x="13015" y="3934"/>
                    <a:pt x="12053" y="4730"/>
                    <a:pt x="11007" y="5462"/>
                  </a:cubicBezTo>
                  <a:cubicBezTo>
                    <a:pt x="10253" y="6027"/>
                    <a:pt x="9416" y="6466"/>
                    <a:pt x="8517" y="6822"/>
                  </a:cubicBezTo>
                  <a:cubicBezTo>
                    <a:pt x="8035" y="7031"/>
                    <a:pt x="7470" y="7136"/>
                    <a:pt x="6926" y="7219"/>
                  </a:cubicBezTo>
                  <a:cubicBezTo>
                    <a:pt x="6819" y="7233"/>
                    <a:pt x="6713" y="7240"/>
                    <a:pt x="6609" y="7240"/>
                  </a:cubicBezTo>
                  <a:cubicBezTo>
                    <a:pt x="6071" y="7240"/>
                    <a:pt x="5597" y="7051"/>
                    <a:pt x="5211" y="6613"/>
                  </a:cubicBezTo>
                  <a:cubicBezTo>
                    <a:pt x="4813" y="6173"/>
                    <a:pt x="4374" y="5818"/>
                    <a:pt x="3851" y="5566"/>
                  </a:cubicBezTo>
                  <a:cubicBezTo>
                    <a:pt x="3746" y="5525"/>
                    <a:pt x="3641" y="5441"/>
                    <a:pt x="3558" y="5357"/>
                  </a:cubicBezTo>
                  <a:cubicBezTo>
                    <a:pt x="3164" y="4916"/>
                    <a:pt x="2717" y="4794"/>
                    <a:pt x="2249" y="4794"/>
                  </a:cubicBezTo>
                  <a:cubicBezTo>
                    <a:pt x="1897" y="4794"/>
                    <a:pt x="1533" y="4864"/>
                    <a:pt x="1172" y="4918"/>
                  </a:cubicBezTo>
                  <a:cubicBezTo>
                    <a:pt x="1068" y="4939"/>
                    <a:pt x="942" y="5022"/>
                    <a:pt x="880" y="5106"/>
                  </a:cubicBezTo>
                  <a:cubicBezTo>
                    <a:pt x="524" y="5546"/>
                    <a:pt x="105" y="5964"/>
                    <a:pt x="210" y="6613"/>
                  </a:cubicBezTo>
                  <a:cubicBezTo>
                    <a:pt x="252" y="6906"/>
                    <a:pt x="189" y="7219"/>
                    <a:pt x="147" y="7533"/>
                  </a:cubicBezTo>
                  <a:cubicBezTo>
                    <a:pt x="1" y="8914"/>
                    <a:pt x="503" y="10107"/>
                    <a:pt x="1152" y="11258"/>
                  </a:cubicBezTo>
                  <a:cubicBezTo>
                    <a:pt x="1361" y="11634"/>
                    <a:pt x="1696" y="11885"/>
                    <a:pt x="2135" y="12011"/>
                  </a:cubicBezTo>
                  <a:cubicBezTo>
                    <a:pt x="2878" y="12264"/>
                    <a:pt x="3621" y="12442"/>
                    <a:pt x="4401" y="12442"/>
                  </a:cubicBezTo>
                  <a:cubicBezTo>
                    <a:pt x="4720" y="12442"/>
                    <a:pt x="5044" y="12412"/>
                    <a:pt x="5378" y="12346"/>
                  </a:cubicBezTo>
                  <a:cubicBezTo>
                    <a:pt x="5629" y="12681"/>
                    <a:pt x="5797" y="12973"/>
                    <a:pt x="6048" y="13204"/>
                  </a:cubicBezTo>
                  <a:cubicBezTo>
                    <a:pt x="7303" y="14459"/>
                    <a:pt x="8663" y="15589"/>
                    <a:pt x="10253" y="16384"/>
                  </a:cubicBezTo>
                  <a:cubicBezTo>
                    <a:pt x="11446" y="16949"/>
                    <a:pt x="12680" y="17472"/>
                    <a:pt x="13915" y="17995"/>
                  </a:cubicBezTo>
                  <a:cubicBezTo>
                    <a:pt x="14898" y="18414"/>
                    <a:pt x="15882" y="18811"/>
                    <a:pt x="16886" y="19167"/>
                  </a:cubicBezTo>
                  <a:cubicBezTo>
                    <a:pt x="17367" y="19355"/>
                    <a:pt x="17890" y="19523"/>
                    <a:pt x="18393" y="19543"/>
                  </a:cubicBezTo>
                  <a:cubicBezTo>
                    <a:pt x="18978" y="19564"/>
                    <a:pt x="19570" y="19575"/>
                    <a:pt x="20163" y="19575"/>
                  </a:cubicBezTo>
                  <a:cubicBezTo>
                    <a:pt x="20757" y="19575"/>
                    <a:pt x="21353" y="19564"/>
                    <a:pt x="21950" y="19543"/>
                  </a:cubicBezTo>
                  <a:cubicBezTo>
                    <a:pt x="23100" y="19481"/>
                    <a:pt x="24251" y="19376"/>
                    <a:pt x="25402" y="19271"/>
                  </a:cubicBezTo>
                  <a:cubicBezTo>
                    <a:pt x="25779" y="19251"/>
                    <a:pt x="26239" y="19251"/>
                    <a:pt x="26553" y="19062"/>
                  </a:cubicBezTo>
                  <a:cubicBezTo>
                    <a:pt x="27097" y="18748"/>
                    <a:pt x="27662" y="18644"/>
                    <a:pt x="28248" y="18434"/>
                  </a:cubicBezTo>
                  <a:cubicBezTo>
                    <a:pt x="29629" y="17974"/>
                    <a:pt x="30989" y="17472"/>
                    <a:pt x="32244" y="16656"/>
                  </a:cubicBezTo>
                  <a:cubicBezTo>
                    <a:pt x="32558" y="16447"/>
                    <a:pt x="32851" y="16279"/>
                    <a:pt x="33144" y="16007"/>
                  </a:cubicBezTo>
                  <a:cubicBezTo>
                    <a:pt x="34232" y="15024"/>
                    <a:pt x="35194" y="13873"/>
                    <a:pt x="36178" y="12743"/>
                  </a:cubicBezTo>
                  <a:cubicBezTo>
                    <a:pt x="37266" y="11425"/>
                    <a:pt x="37956" y="9940"/>
                    <a:pt x="38124" y="8224"/>
                  </a:cubicBezTo>
                  <a:cubicBezTo>
                    <a:pt x="38291" y="7157"/>
                    <a:pt x="38312" y="6110"/>
                    <a:pt x="38082" y="5064"/>
                  </a:cubicBezTo>
                  <a:cubicBezTo>
                    <a:pt x="37580" y="2888"/>
                    <a:pt x="37559" y="2700"/>
                    <a:pt x="36722" y="1214"/>
                  </a:cubicBezTo>
                  <a:cubicBezTo>
                    <a:pt x="36638" y="1047"/>
                    <a:pt x="36533" y="901"/>
                    <a:pt x="36429" y="733"/>
                  </a:cubicBezTo>
                  <a:cubicBezTo>
                    <a:pt x="36282" y="503"/>
                    <a:pt x="36115" y="294"/>
                    <a:pt x="3592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5" name="Google Shape;485;p41"/>
            <p:cNvSpPr/>
            <p:nvPr/>
          </p:nvSpPr>
          <p:spPr>
            <a:xfrm>
              <a:off x="6493225" y="3251800"/>
              <a:ext cx="473425" cy="523125"/>
            </a:xfrm>
            <a:custGeom>
              <a:avLst/>
              <a:gdLst/>
              <a:ahLst/>
              <a:cxnLst/>
              <a:rect l="l" t="t" r="r" b="b"/>
              <a:pathLst>
                <a:path w="18937" h="20925" extrusionOk="0">
                  <a:moveTo>
                    <a:pt x="1" y="14919"/>
                  </a:moveTo>
                  <a:cubicBezTo>
                    <a:pt x="252" y="14250"/>
                    <a:pt x="566" y="13706"/>
                    <a:pt x="963" y="13204"/>
                  </a:cubicBezTo>
                  <a:cubicBezTo>
                    <a:pt x="1298" y="12827"/>
                    <a:pt x="1570" y="12367"/>
                    <a:pt x="1884" y="11948"/>
                  </a:cubicBezTo>
                  <a:cubicBezTo>
                    <a:pt x="2407" y="11279"/>
                    <a:pt x="2930" y="10630"/>
                    <a:pt x="3453" y="9939"/>
                  </a:cubicBezTo>
                  <a:cubicBezTo>
                    <a:pt x="3809" y="9437"/>
                    <a:pt x="4186" y="8977"/>
                    <a:pt x="4500" y="8454"/>
                  </a:cubicBezTo>
                  <a:cubicBezTo>
                    <a:pt x="5860" y="6278"/>
                    <a:pt x="7345" y="4206"/>
                    <a:pt x="8998" y="2261"/>
                  </a:cubicBezTo>
                  <a:cubicBezTo>
                    <a:pt x="9249" y="1968"/>
                    <a:pt x="9438" y="1591"/>
                    <a:pt x="9626" y="1256"/>
                  </a:cubicBezTo>
                  <a:cubicBezTo>
                    <a:pt x="9877" y="817"/>
                    <a:pt x="10149" y="377"/>
                    <a:pt x="10588" y="1"/>
                  </a:cubicBezTo>
                  <a:cubicBezTo>
                    <a:pt x="13078" y="649"/>
                    <a:pt x="15610" y="587"/>
                    <a:pt x="18205" y="273"/>
                  </a:cubicBezTo>
                  <a:cubicBezTo>
                    <a:pt x="18246" y="482"/>
                    <a:pt x="18309" y="649"/>
                    <a:pt x="18330" y="817"/>
                  </a:cubicBezTo>
                  <a:cubicBezTo>
                    <a:pt x="18539" y="4562"/>
                    <a:pt x="18728" y="8287"/>
                    <a:pt x="18895" y="12011"/>
                  </a:cubicBezTo>
                  <a:cubicBezTo>
                    <a:pt x="18937" y="12555"/>
                    <a:pt x="18895" y="13099"/>
                    <a:pt x="18874" y="13664"/>
                  </a:cubicBezTo>
                  <a:cubicBezTo>
                    <a:pt x="18832" y="14626"/>
                    <a:pt x="18790" y="15589"/>
                    <a:pt x="18874" y="16551"/>
                  </a:cubicBezTo>
                  <a:cubicBezTo>
                    <a:pt x="18895" y="17012"/>
                    <a:pt x="18895" y="17472"/>
                    <a:pt x="18790" y="17911"/>
                  </a:cubicBezTo>
                  <a:cubicBezTo>
                    <a:pt x="18728" y="18183"/>
                    <a:pt x="18769" y="18476"/>
                    <a:pt x="18749" y="18727"/>
                  </a:cubicBezTo>
                  <a:cubicBezTo>
                    <a:pt x="18728" y="19104"/>
                    <a:pt x="18686" y="19460"/>
                    <a:pt x="18623" y="19795"/>
                  </a:cubicBezTo>
                  <a:cubicBezTo>
                    <a:pt x="18518" y="20276"/>
                    <a:pt x="18205" y="20506"/>
                    <a:pt x="17723" y="20569"/>
                  </a:cubicBezTo>
                  <a:cubicBezTo>
                    <a:pt x="17577" y="20569"/>
                    <a:pt x="17409" y="20590"/>
                    <a:pt x="17284" y="20590"/>
                  </a:cubicBezTo>
                  <a:cubicBezTo>
                    <a:pt x="16865" y="20611"/>
                    <a:pt x="16426" y="20611"/>
                    <a:pt x="16008" y="20673"/>
                  </a:cubicBezTo>
                  <a:cubicBezTo>
                    <a:pt x="12932" y="20924"/>
                    <a:pt x="9940" y="20464"/>
                    <a:pt x="7010" y="19627"/>
                  </a:cubicBezTo>
                  <a:cubicBezTo>
                    <a:pt x="6236" y="19418"/>
                    <a:pt x="5504" y="19104"/>
                    <a:pt x="4834" y="18686"/>
                  </a:cubicBezTo>
                  <a:cubicBezTo>
                    <a:pt x="3307" y="17807"/>
                    <a:pt x="1926" y="16802"/>
                    <a:pt x="671" y="15589"/>
                  </a:cubicBezTo>
                  <a:cubicBezTo>
                    <a:pt x="399" y="15401"/>
                    <a:pt x="189" y="15149"/>
                    <a:pt x="1" y="14919"/>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6" name="Google Shape;486;p41"/>
            <p:cNvSpPr/>
            <p:nvPr/>
          </p:nvSpPr>
          <p:spPr>
            <a:xfrm>
              <a:off x="6454000" y="2528900"/>
              <a:ext cx="771075" cy="372450"/>
            </a:xfrm>
            <a:custGeom>
              <a:avLst/>
              <a:gdLst/>
              <a:ahLst/>
              <a:cxnLst/>
              <a:rect l="l" t="t" r="r" b="b"/>
              <a:pathLst>
                <a:path w="30843" h="14898" extrusionOk="0">
                  <a:moveTo>
                    <a:pt x="30842" y="7784"/>
                  </a:moveTo>
                  <a:cubicBezTo>
                    <a:pt x="30382" y="8579"/>
                    <a:pt x="29691" y="8914"/>
                    <a:pt x="28896" y="9123"/>
                  </a:cubicBezTo>
                  <a:cubicBezTo>
                    <a:pt x="28059" y="9353"/>
                    <a:pt x="27222" y="9437"/>
                    <a:pt x="26364" y="9416"/>
                  </a:cubicBezTo>
                  <a:cubicBezTo>
                    <a:pt x="25465" y="9374"/>
                    <a:pt x="24607" y="9332"/>
                    <a:pt x="23728" y="9311"/>
                  </a:cubicBezTo>
                  <a:cubicBezTo>
                    <a:pt x="22996" y="9270"/>
                    <a:pt x="22284" y="9081"/>
                    <a:pt x="21594" y="8809"/>
                  </a:cubicBezTo>
                  <a:cubicBezTo>
                    <a:pt x="20820" y="8453"/>
                    <a:pt x="20025" y="8119"/>
                    <a:pt x="19250" y="7805"/>
                  </a:cubicBezTo>
                  <a:cubicBezTo>
                    <a:pt x="19041" y="7700"/>
                    <a:pt x="18811" y="7596"/>
                    <a:pt x="18560" y="7491"/>
                  </a:cubicBezTo>
                  <a:cubicBezTo>
                    <a:pt x="18351" y="7658"/>
                    <a:pt x="18183" y="7805"/>
                    <a:pt x="17974" y="7972"/>
                  </a:cubicBezTo>
                  <a:cubicBezTo>
                    <a:pt x="18141" y="8495"/>
                    <a:pt x="18037" y="8956"/>
                    <a:pt x="17786" y="9374"/>
                  </a:cubicBezTo>
                  <a:cubicBezTo>
                    <a:pt x="17451" y="9939"/>
                    <a:pt x="17095" y="10483"/>
                    <a:pt x="16719" y="10985"/>
                  </a:cubicBezTo>
                  <a:cubicBezTo>
                    <a:pt x="16237" y="11571"/>
                    <a:pt x="15714" y="12136"/>
                    <a:pt x="15191" y="12680"/>
                  </a:cubicBezTo>
                  <a:cubicBezTo>
                    <a:pt x="14375" y="13601"/>
                    <a:pt x="13329" y="14040"/>
                    <a:pt x="12136" y="14040"/>
                  </a:cubicBezTo>
                  <a:cubicBezTo>
                    <a:pt x="12053" y="14040"/>
                    <a:pt x="11948" y="13977"/>
                    <a:pt x="11906" y="13977"/>
                  </a:cubicBezTo>
                  <a:cubicBezTo>
                    <a:pt x="11697" y="13747"/>
                    <a:pt x="11697" y="13454"/>
                    <a:pt x="11655" y="13203"/>
                  </a:cubicBezTo>
                  <a:cubicBezTo>
                    <a:pt x="11613" y="12701"/>
                    <a:pt x="11613" y="12241"/>
                    <a:pt x="11551" y="11738"/>
                  </a:cubicBezTo>
                  <a:cubicBezTo>
                    <a:pt x="11509" y="11048"/>
                    <a:pt x="11551" y="10399"/>
                    <a:pt x="11760" y="9751"/>
                  </a:cubicBezTo>
                  <a:cubicBezTo>
                    <a:pt x="11823" y="9646"/>
                    <a:pt x="11843" y="9521"/>
                    <a:pt x="11864" y="9416"/>
                  </a:cubicBezTo>
                  <a:cubicBezTo>
                    <a:pt x="11927" y="9144"/>
                    <a:pt x="11864" y="8914"/>
                    <a:pt x="11634" y="8746"/>
                  </a:cubicBezTo>
                  <a:cubicBezTo>
                    <a:pt x="11425" y="8621"/>
                    <a:pt x="11216" y="8621"/>
                    <a:pt x="10986" y="8830"/>
                  </a:cubicBezTo>
                  <a:cubicBezTo>
                    <a:pt x="10504" y="9249"/>
                    <a:pt x="10044" y="9688"/>
                    <a:pt x="9563" y="10106"/>
                  </a:cubicBezTo>
                  <a:cubicBezTo>
                    <a:pt x="9123" y="10525"/>
                    <a:pt x="8705" y="10943"/>
                    <a:pt x="8266" y="11404"/>
                  </a:cubicBezTo>
                  <a:cubicBezTo>
                    <a:pt x="7429" y="12199"/>
                    <a:pt x="6508" y="12910"/>
                    <a:pt x="5545" y="13538"/>
                  </a:cubicBezTo>
                  <a:cubicBezTo>
                    <a:pt x="4646" y="14124"/>
                    <a:pt x="3683" y="14584"/>
                    <a:pt x="2637" y="14814"/>
                  </a:cubicBezTo>
                  <a:cubicBezTo>
                    <a:pt x="2240" y="14898"/>
                    <a:pt x="1968" y="14814"/>
                    <a:pt x="1654" y="14542"/>
                  </a:cubicBezTo>
                  <a:cubicBezTo>
                    <a:pt x="1131" y="14040"/>
                    <a:pt x="545" y="13559"/>
                    <a:pt x="1" y="13099"/>
                  </a:cubicBezTo>
                  <a:cubicBezTo>
                    <a:pt x="1" y="13015"/>
                    <a:pt x="1" y="12910"/>
                    <a:pt x="43" y="12827"/>
                  </a:cubicBezTo>
                  <a:cubicBezTo>
                    <a:pt x="754" y="11194"/>
                    <a:pt x="1403" y="9479"/>
                    <a:pt x="2365" y="7993"/>
                  </a:cubicBezTo>
                  <a:cubicBezTo>
                    <a:pt x="3390" y="6445"/>
                    <a:pt x="4437" y="4917"/>
                    <a:pt x="5859" y="3683"/>
                  </a:cubicBezTo>
                  <a:lnTo>
                    <a:pt x="6257" y="3285"/>
                  </a:lnTo>
                  <a:cubicBezTo>
                    <a:pt x="7115" y="2511"/>
                    <a:pt x="8077" y="1904"/>
                    <a:pt x="9291" y="1800"/>
                  </a:cubicBezTo>
                  <a:cubicBezTo>
                    <a:pt x="9437" y="1779"/>
                    <a:pt x="9605" y="1779"/>
                    <a:pt x="9730" y="1695"/>
                  </a:cubicBezTo>
                  <a:cubicBezTo>
                    <a:pt x="10567" y="1151"/>
                    <a:pt x="11551" y="1067"/>
                    <a:pt x="12450" y="670"/>
                  </a:cubicBezTo>
                  <a:cubicBezTo>
                    <a:pt x="13099" y="377"/>
                    <a:pt x="13852" y="314"/>
                    <a:pt x="14564" y="231"/>
                  </a:cubicBezTo>
                  <a:cubicBezTo>
                    <a:pt x="15798" y="126"/>
                    <a:pt x="17053" y="63"/>
                    <a:pt x="18309" y="21"/>
                  </a:cubicBezTo>
                  <a:cubicBezTo>
                    <a:pt x="18665" y="0"/>
                    <a:pt x="19041" y="42"/>
                    <a:pt x="19397" y="63"/>
                  </a:cubicBezTo>
                  <a:cubicBezTo>
                    <a:pt x="19941" y="126"/>
                    <a:pt x="20506" y="210"/>
                    <a:pt x="21029" y="251"/>
                  </a:cubicBezTo>
                  <a:cubicBezTo>
                    <a:pt x="22096" y="335"/>
                    <a:pt x="23017" y="775"/>
                    <a:pt x="23916" y="1256"/>
                  </a:cubicBezTo>
                  <a:cubicBezTo>
                    <a:pt x="24293" y="1423"/>
                    <a:pt x="24649" y="1674"/>
                    <a:pt x="25067" y="1800"/>
                  </a:cubicBezTo>
                  <a:cubicBezTo>
                    <a:pt x="25423" y="1904"/>
                    <a:pt x="25737" y="2114"/>
                    <a:pt x="26051" y="2323"/>
                  </a:cubicBezTo>
                  <a:cubicBezTo>
                    <a:pt x="26490" y="2637"/>
                    <a:pt x="26908" y="2971"/>
                    <a:pt x="27348" y="3285"/>
                  </a:cubicBezTo>
                  <a:cubicBezTo>
                    <a:pt x="27432" y="3327"/>
                    <a:pt x="27473" y="3411"/>
                    <a:pt x="27536" y="3474"/>
                  </a:cubicBezTo>
                  <a:cubicBezTo>
                    <a:pt x="28038" y="3955"/>
                    <a:pt x="28520" y="4457"/>
                    <a:pt x="29001" y="4959"/>
                  </a:cubicBezTo>
                  <a:cubicBezTo>
                    <a:pt x="29126" y="5085"/>
                    <a:pt x="29336" y="5273"/>
                    <a:pt x="29315" y="5378"/>
                  </a:cubicBezTo>
                  <a:cubicBezTo>
                    <a:pt x="29210" y="5817"/>
                    <a:pt x="29545" y="6026"/>
                    <a:pt x="29754" y="6319"/>
                  </a:cubicBezTo>
                  <a:cubicBezTo>
                    <a:pt x="30152" y="6759"/>
                    <a:pt x="30486" y="7261"/>
                    <a:pt x="30842" y="778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41"/>
            <p:cNvSpPr/>
            <p:nvPr/>
          </p:nvSpPr>
          <p:spPr>
            <a:xfrm>
              <a:off x="6128125" y="2412250"/>
              <a:ext cx="465050" cy="347875"/>
            </a:xfrm>
            <a:custGeom>
              <a:avLst/>
              <a:gdLst/>
              <a:ahLst/>
              <a:cxnLst/>
              <a:rect l="l" t="t" r="r" b="b"/>
              <a:pathLst>
                <a:path w="18602" h="13915" extrusionOk="0">
                  <a:moveTo>
                    <a:pt x="18539" y="7303"/>
                  </a:moveTo>
                  <a:cubicBezTo>
                    <a:pt x="18308" y="7512"/>
                    <a:pt x="18057" y="7700"/>
                    <a:pt x="17848" y="7930"/>
                  </a:cubicBezTo>
                  <a:cubicBezTo>
                    <a:pt x="17492" y="8286"/>
                    <a:pt x="17158" y="8705"/>
                    <a:pt x="16823" y="9102"/>
                  </a:cubicBezTo>
                  <a:cubicBezTo>
                    <a:pt x="16614" y="9374"/>
                    <a:pt x="16404" y="9604"/>
                    <a:pt x="16174" y="9897"/>
                  </a:cubicBezTo>
                  <a:cubicBezTo>
                    <a:pt x="15149" y="9332"/>
                    <a:pt x="14082" y="9437"/>
                    <a:pt x="13036" y="9500"/>
                  </a:cubicBezTo>
                  <a:cubicBezTo>
                    <a:pt x="11299" y="9542"/>
                    <a:pt x="9730" y="10044"/>
                    <a:pt x="8349" y="11069"/>
                  </a:cubicBezTo>
                  <a:cubicBezTo>
                    <a:pt x="7386" y="11759"/>
                    <a:pt x="6445" y="12450"/>
                    <a:pt x="5440" y="13140"/>
                  </a:cubicBezTo>
                  <a:cubicBezTo>
                    <a:pt x="5106" y="13371"/>
                    <a:pt x="4708" y="13559"/>
                    <a:pt x="4331" y="13726"/>
                  </a:cubicBezTo>
                  <a:cubicBezTo>
                    <a:pt x="4039" y="13873"/>
                    <a:pt x="3746" y="13915"/>
                    <a:pt x="3411" y="13768"/>
                  </a:cubicBezTo>
                  <a:cubicBezTo>
                    <a:pt x="3202" y="13266"/>
                    <a:pt x="3348" y="12827"/>
                    <a:pt x="3641" y="12408"/>
                  </a:cubicBezTo>
                  <a:cubicBezTo>
                    <a:pt x="3767" y="12199"/>
                    <a:pt x="3955" y="12031"/>
                    <a:pt x="4059" y="11801"/>
                  </a:cubicBezTo>
                  <a:cubicBezTo>
                    <a:pt x="4164" y="11613"/>
                    <a:pt x="4248" y="11404"/>
                    <a:pt x="4269" y="11195"/>
                  </a:cubicBezTo>
                  <a:cubicBezTo>
                    <a:pt x="4331" y="10943"/>
                    <a:pt x="4164" y="10713"/>
                    <a:pt x="3934" y="10630"/>
                  </a:cubicBezTo>
                  <a:cubicBezTo>
                    <a:pt x="3704" y="10525"/>
                    <a:pt x="3495" y="10588"/>
                    <a:pt x="3348" y="10776"/>
                  </a:cubicBezTo>
                  <a:cubicBezTo>
                    <a:pt x="3181" y="11006"/>
                    <a:pt x="2971" y="11257"/>
                    <a:pt x="2699" y="11404"/>
                  </a:cubicBezTo>
                  <a:cubicBezTo>
                    <a:pt x="2155" y="11739"/>
                    <a:pt x="2155" y="11739"/>
                    <a:pt x="1423" y="11404"/>
                  </a:cubicBezTo>
                  <a:cubicBezTo>
                    <a:pt x="1423" y="10734"/>
                    <a:pt x="1528" y="10044"/>
                    <a:pt x="1946" y="9437"/>
                  </a:cubicBezTo>
                  <a:cubicBezTo>
                    <a:pt x="2197" y="9081"/>
                    <a:pt x="2407" y="8663"/>
                    <a:pt x="2658" y="8265"/>
                  </a:cubicBezTo>
                  <a:cubicBezTo>
                    <a:pt x="2762" y="8077"/>
                    <a:pt x="2846" y="7910"/>
                    <a:pt x="2930" y="7700"/>
                  </a:cubicBezTo>
                  <a:cubicBezTo>
                    <a:pt x="3118" y="7135"/>
                    <a:pt x="2804" y="6717"/>
                    <a:pt x="2197" y="6780"/>
                  </a:cubicBezTo>
                  <a:cubicBezTo>
                    <a:pt x="1842" y="6801"/>
                    <a:pt x="1486" y="6905"/>
                    <a:pt x="1130" y="6989"/>
                  </a:cubicBezTo>
                  <a:cubicBezTo>
                    <a:pt x="816" y="7031"/>
                    <a:pt x="502" y="7219"/>
                    <a:pt x="84" y="7093"/>
                  </a:cubicBezTo>
                  <a:cubicBezTo>
                    <a:pt x="63" y="6926"/>
                    <a:pt x="0" y="6780"/>
                    <a:pt x="21" y="6591"/>
                  </a:cubicBezTo>
                  <a:cubicBezTo>
                    <a:pt x="84" y="5985"/>
                    <a:pt x="230" y="5399"/>
                    <a:pt x="544" y="4876"/>
                  </a:cubicBezTo>
                  <a:cubicBezTo>
                    <a:pt x="670" y="4687"/>
                    <a:pt x="795" y="4499"/>
                    <a:pt x="963" y="4394"/>
                  </a:cubicBezTo>
                  <a:cubicBezTo>
                    <a:pt x="1277" y="4248"/>
                    <a:pt x="1465" y="3955"/>
                    <a:pt x="1674" y="3683"/>
                  </a:cubicBezTo>
                  <a:cubicBezTo>
                    <a:pt x="2825" y="2302"/>
                    <a:pt x="4101" y="1172"/>
                    <a:pt x="5880" y="649"/>
                  </a:cubicBezTo>
                  <a:cubicBezTo>
                    <a:pt x="7072" y="314"/>
                    <a:pt x="8223" y="0"/>
                    <a:pt x="9479" y="126"/>
                  </a:cubicBezTo>
                  <a:cubicBezTo>
                    <a:pt x="10881" y="272"/>
                    <a:pt x="12241" y="544"/>
                    <a:pt x="13559" y="1067"/>
                  </a:cubicBezTo>
                  <a:cubicBezTo>
                    <a:pt x="14187" y="1339"/>
                    <a:pt x="14731" y="1842"/>
                    <a:pt x="15275" y="2281"/>
                  </a:cubicBezTo>
                  <a:cubicBezTo>
                    <a:pt x="15756" y="2679"/>
                    <a:pt x="16174" y="3097"/>
                    <a:pt x="16614" y="3516"/>
                  </a:cubicBezTo>
                  <a:cubicBezTo>
                    <a:pt x="17555" y="4415"/>
                    <a:pt x="18141" y="5545"/>
                    <a:pt x="18539" y="6780"/>
                  </a:cubicBezTo>
                  <a:cubicBezTo>
                    <a:pt x="18580" y="6863"/>
                    <a:pt x="18601" y="6968"/>
                    <a:pt x="18601" y="7031"/>
                  </a:cubicBezTo>
                  <a:cubicBezTo>
                    <a:pt x="18580" y="7093"/>
                    <a:pt x="18580" y="7135"/>
                    <a:pt x="18539" y="73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8" name="Google Shape;488;p41"/>
            <p:cNvSpPr/>
            <p:nvPr/>
          </p:nvSpPr>
          <p:spPr>
            <a:xfrm>
              <a:off x="6394900" y="3660350"/>
              <a:ext cx="577000" cy="260000"/>
            </a:xfrm>
            <a:custGeom>
              <a:avLst/>
              <a:gdLst/>
              <a:ahLst/>
              <a:cxnLst/>
              <a:rect l="l" t="t" r="r" b="b"/>
              <a:pathLst>
                <a:path w="23080" h="10400" extrusionOk="0">
                  <a:moveTo>
                    <a:pt x="0" y="3829"/>
                  </a:moveTo>
                  <a:cubicBezTo>
                    <a:pt x="168" y="3599"/>
                    <a:pt x="251" y="3432"/>
                    <a:pt x="356" y="3264"/>
                  </a:cubicBezTo>
                  <a:cubicBezTo>
                    <a:pt x="503" y="3097"/>
                    <a:pt x="628" y="2888"/>
                    <a:pt x="795" y="2699"/>
                  </a:cubicBezTo>
                  <a:cubicBezTo>
                    <a:pt x="1653" y="1779"/>
                    <a:pt x="2511" y="900"/>
                    <a:pt x="3327" y="42"/>
                  </a:cubicBezTo>
                  <a:cubicBezTo>
                    <a:pt x="3746" y="0"/>
                    <a:pt x="3934" y="293"/>
                    <a:pt x="4143" y="502"/>
                  </a:cubicBezTo>
                  <a:cubicBezTo>
                    <a:pt x="5357" y="1674"/>
                    <a:pt x="6759" y="2595"/>
                    <a:pt x="8181" y="3432"/>
                  </a:cubicBezTo>
                  <a:cubicBezTo>
                    <a:pt x="8914" y="3871"/>
                    <a:pt x="9709" y="4185"/>
                    <a:pt x="10546" y="4436"/>
                  </a:cubicBezTo>
                  <a:cubicBezTo>
                    <a:pt x="12429" y="4959"/>
                    <a:pt x="14312" y="5315"/>
                    <a:pt x="16279" y="5482"/>
                  </a:cubicBezTo>
                  <a:cubicBezTo>
                    <a:pt x="17534" y="5566"/>
                    <a:pt x="18769" y="5545"/>
                    <a:pt x="20024" y="5503"/>
                  </a:cubicBezTo>
                  <a:cubicBezTo>
                    <a:pt x="20924" y="5482"/>
                    <a:pt x="21824" y="5503"/>
                    <a:pt x="22786" y="5524"/>
                  </a:cubicBezTo>
                  <a:cubicBezTo>
                    <a:pt x="22828" y="5796"/>
                    <a:pt x="22891" y="6026"/>
                    <a:pt x="22912" y="6256"/>
                  </a:cubicBezTo>
                  <a:cubicBezTo>
                    <a:pt x="22974" y="7198"/>
                    <a:pt x="23079" y="8118"/>
                    <a:pt x="22702" y="9081"/>
                  </a:cubicBezTo>
                  <a:cubicBezTo>
                    <a:pt x="22347" y="8976"/>
                    <a:pt x="22075" y="8725"/>
                    <a:pt x="21907" y="8411"/>
                  </a:cubicBezTo>
                  <a:cubicBezTo>
                    <a:pt x="21614" y="7930"/>
                    <a:pt x="21091" y="7888"/>
                    <a:pt x="20673" y="7700"/>
                  </a:cubicBezTo>
                  <a:cubicBezTo>
                    <a:pt x="20464" y="7616"/>
                    <a:pt x="20171" y="7742"/>
                    <a:pt x="20066" y="8014"/>
                  </a:cubicBezTo>
                  <a:cubicBezTo>
                    <a:pt x="19857" y="8474"/>
                    <a:pt x="19689" y="8976"/>
                    <a:pt x="19522" y="9458"/>
                  </a:cubicBezTo>
                  <a:cubicBezTo>
                    <a:pt x="19250" y="10106"/>
                    <a:pt x="18601" y="10399"/>
                    <a:pt x="18057" y="10043"/>
                  </a:cubicBezTo>
                  <a:cubicBezTo>
                    <a:pt x="17890" y="9981"/>
                    <a:pt x="17764" y="9813"/>
                    <a:pt x="17660" y="9667"/>
                  </a:cubicBezTo>
                  <a:lnTo>
                    <a:pt x="16948" y="8474"/>
                  </a:lnTo>
                  <a:cubicBezTo>
                    <a:pt x="16781" y="8202"/>
                    <a:pt x="16635" y="7909"/>
                    <a:pt x="16404" y="7637"/>
                  </a:cubicBezTo>
                  <a:cubicBezTo>
                    <a:pt x="16049" y="7261"/>
                    <a:pt x="15672" y="7282"/>
                    <a:pt x="15316" y="7637"/>
                  </a:cubicBezTo>
                  <a:cubicBezTo>
                    <a:pt x="15149" y="7805"/>
                    <a:pt x="15044" y="7951"/>
                    <a:pt x="14919" y="8139"/>
                  </a:cubicBezTo>
                  <a:cubicBezTo>
                    <a:pt x="14814" y="8307"/>
                    <a:pt x="14710" y="8453"/>
                    <a:pt x="14626" y="8621"/>
                  </a:cubicBezTo>
                  <a:cubicBezTo>
                    <a:pt x="14187" y="9395"/>
                    <a:pt x="13559" y="9520"/>
                    <a:pt x="12659" y="9248"/>
                  </a:cubicBezTo>
                  <a:cubicBezTo>
                    <a:pt x="11822" y="8976"/>
                    <a:pt x="11257" y="8432"/>
                    <a:pt x="10985" y="7574"/>
                  </a:cubicBezTo>
                  <a:cubicBezTo>
                    <a:pt x="10943" y="7407"/>
                    <a:pt x="10922" y="7282"/>
                    <a:pt x="10860" y="7114"/>
                  </a:cubicBezTo>
                  <a:cubicBezTo>
                    <a:pt x="10776" y="6968"/>
                    <a:pt x="10734" y="6779"/>
                    <a:pt x="10630" y="6633"/>
                  </a:cubicBezTo>
                  <a:cubicBezTo>
                    <a:pt x="10316" y="6152"/>
                    <a:pt x="9834" y="6131"/>
                    <a:pt x="9521" y="6633"/>
                  </a:cubicBezTo>
                  <a:cubicBezTo>
                    <a:pt x="9290" y="7051"/>
                    <a:pt x="8956" y="7302"/>
                    <a:pt x="8579" y="7595"/>
                  </a:cubicBezTo>
                  <a:cubicBezTo>
                    <a:pt x="7951" y="8098"/>
                    <a:pt x="7156" y="7993"/>
                    <a:pt x="6675" y="7323"/>
                  </a:cubicBezTo>
                  <a:cubicBezTo>
                    <a:pt x="6382" y="6947"/>
                    <a:pt x="6215" y="6466"/>
                    <a:pt x="6173" y="5963"/>
                  </a:cubicBezTo>
                  <a:cubicBezTo>
                    <a:pt x="6152" y="5545"/>
                    <a:pt x="6131" y="5105"/>
                    <a:pt x="6110" y="4687"/>
                  </a:cubicBezTo>
                  <a:cubicBezTo>
                    <a:pt x="6068" y="4478"/>
                    <a:pt x="6068" y="4269"/>
                    <a:pt x="6047" y="4059"/>
                  </a:cubicBezTo>
                  <a:cubicBezTo>
                    <a:pt x="5964" y="3557"/>
                    <a:pt x="5608" y="3327"/>
                    <a:pt x="5106" y="3453"/>
                  </a:cubicBezTo>
                  <a:cubicBezTo>
                    <a:pt x="4876" y="3515"/>
                    <a:pt x="4666" y="3662"/>
                    <a:pt x="4457" y="3766"/>
                  </a:cubicBezTo>
                  <a:cubicBezTo>
                    <a:pt x="4269" y="3850"/>
                    <a:pt x="4080" y="4017"/>
                    <a:pt x="3871" y="4038"/>
                  </a:cubicBezTo>
                  <a:cubicBezTo>
                    <a:pt x="2783" y="4143"/>
                    <a:pt x="1716" y="4269"/>
                    <a:pt x="607" y="3976"/>
                  </a:cubicBezTo>
                  <a:cubicBezTo>
                    <a:pt x="461" y="3997"/>
                    <a:pt x="293" y="3934"/>
                    <a:pt x="0" y="382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9" name="Google Shape;489;p41"/>
            <p:cNvSpPr/>
            <p:nvPr/>
          </p:nvSpPr>
          <p:spPr>
            <a:xfrm>
              <a:off x="6848950" y="4135300"/>
              <a:ext cx="165300" cy="78500"/>
            </a:xfrm>
            <a:custGeom>
              <a:avLst/>
              <a:gdLst/>
              <a:ahLst/>
              <a:cxnLst/>
              <a:rect l="l" t="t" r="r" b="b"/>
              <a:pathLst>
                <a:path w="6612" h="3140" extrusionOk="0">
                  <a:moveTo>
                    <a:pt x="6612" y="2323"/>
                  </a:moveTo>
                  <a:cubicBezTo>
                    <a:pt x="6361" y="2721"/>
                    <a:pt x="6047" y="2930"/>
                    <a:pt x="5628" y="2972"/>
                  </a:cubicBezTo>
                  <a:cubicBezTo>
                    <a:pt x="4833" y="3077"/>
                    <a:pt x="4059" y="3139"/>
                    <a:pt x="3264" y="2951"/>
                  </a:cubicBezTo>
                  <a:cubicBezTo>
                    <a:pt x="2908" y="2846"/>
                    <a:pt x="2511" y="2700"/>
                    <a:pt x="2176" y="2533"/>
                  </a:cubicBezTo>
                  <a:cubicBezTo>
                    <a:pt x="1695" y="2302"/>
                    <a:pt x="1276" y="2030"/>
                    <a:pt x="816" y="1779"/>
                  </a:cubicBezTo>
                  <a:cubicBezTo>
                    <a:pt x="502" y="1591"/>
                    <a:pt x="188" y="1403"/>
                    <a:pt x="0" y="1026"/>
                  </a:cubicBezTo>
                  <a:cubicBezTo>
                    <a:pt x="188" y="775"/>
                    <a:pt x="335" y="545"/>
                    <a:pt x="544" y="294"/>
                  </a:cubicBezTo>
                  <a:cubicBezTo>
                    <a:pt x="1799" y="189"/>
                    <a:pt x="3118" y="1"/>
                    <a:pt x="4394" y="419"/>
                  </a:cubicBezTo>
                  <a:cubicBezTo>
                    <a:pt x="4520" y="461"/>
                    <a:pt x="4687" y="524"/>
                    <a:pt x="4833" y="524"/>
                  </a:cubicBezTo>
                  <a:cubicBezTo>
                    <a:pt x="5566" y="545"/>
                    <a:pt x="5984" y="1026"/>
                    <a:pt x="6298" y="1591"/>
                  </a:cubicBezTo>
                  <a:cubicBezTo>
                    <a:pt x="6424" y="1821"/>
                    <a:pt x="6507" y="2093"/>
                    <a:pt x="6612" y="2323"/>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0" name="Google Shape;490;p41"/>
            <p:cNvSpPr/>
            <p:nvPr/>
          </p:nvSpPr>
          <p:spPr>
            <a:xfrm>
              <a:off x="6284000" y="3853350"/>
              <a:ext cx="52850" cy="128200"/>
            </a:xfrm>
            <a:custGeom>
              <a:avLst/>
              <a:gdLst/>
              <a:ahLst/>
              <a:cxnLst/>
              <a:rect l="l" t="t" r="r" b="b"/>
              <a:pathLst>
                <a:path w="2114" h="5128" extrusionOk="0">
                  <a:moveTo>
                    <a:pt x="84" y="4981"/>
                  </a:moveTo>
                  <a:cubicBezTo>
                    <a:pt x="42" y="4792"/>
                    <a:pt x="1" y="4667"/>
                    <a:pt x="21" y="4500"/>
                  </a:cubicBezTo>
                  <a:cubicBezTo>
                    <a:pt x="189" y="3328"/>
                    <a:pt x="335" y="2156"/>
                    <a:pt x="503" y="1005"/>
                  </a:cubicBezTo>
                  <a:cubicBezTo>
                    <a:pt x="524" y="838"/>
                    <a:pt x="545" y="691"/>
                    <a:pt x="565" y="545"/>
                  </a:cubicBezTo>
                  <a:cubicBezTo>
                    <a:pt x="628" y="336"/>
                    <a:pt x="712" y="126"/>
                    <a:pt x="942" y="64"/>
                  </a:cubicBezTo>
                  <a:cubicBezTo>
                    <a:pt x="1151" y="1"/>
                    <a:pt x="1549" y="189"/>
                    <a:pt x="1591" y="419"/>
                  </a:cubicBezTo>
                  <a:cubicBezTo>
                    <a:pt x="1716" y="922"/>
                    <a:pt x="2030" y="1340"/>
                    <a:pt x="2009" y="1884"/>
                  </a:cubicBezTo>
                  <a:cubicBezTo>
                    <a:pt x="1988" y="2282"/>
                    <a:pt x="2030" y="2679"/>
                    <a:pt x="2072" y="3056"/>
                  </a:cubicBezTo>
                  <a:cubicBezTo>
                    <a:pt x="2114" y="3788"/>
                    <a:pt x="1716" y="4353"/>
                    <a:pt x="1235" y="4813"/>
                  </a:cubicBezTo>
                  <a:cubicBezTo>
                    <a:pt x="921" y="5127"/>
                    <a:pt x="503" y="5044"/>
                    <a:pt x="84" y="498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1" name="Google Shape;491;p41"/>
            <p:cNvSpPr/>
            <p:nvPr/>
          </p:nvSpPr>
          <p:spPr>
            <a:xfrm>
              <a:off x="6564900" y="2887725"/>
              <a:ext cx="184675" cy="205075"/>
            </a:xfrm>
            <a:custGeom>
              <a:avLst/>
              <a:gdLst/>
              <a:ahLst/>
              <a:cxnLst/>
              <a:rect l="l" t="t" r="r" b="b"/>
              <a:pathLst>
                <a:path w="7387" h="8203" extrusionOk="0">
                  <a:moveTo>
                    <a:pt x="6801" y="3474"/>
                  </a:moveTo>
                  <a:cubicBezTo>
                    <a:pt x="6319" y="1717"/>
                    <a:pt x="4206" y="1"/>
                    <a:pt x="2407" y="1068"/>
                  </a:cubicBezTo>
                  <a:cubicBezTo>
                    <a:pt x="2302" y="1152"/>
                    <a:pt x="2177" y="1235"/>
                    <a:pt x="2072" y="1298"/>
                  </a:cubicBezTo>
                  <a:cubicBezTo>
                    <a:pt x="963" y="1696"/>
                    <a:pt x="63" y="2554"/>
                    <a:pt x="21" y="3746"/>
                  </a:cubicBezTo>
                  <a:cubicBezTo>
                    <a:pt x="1" y="5880"/>
                    <a:pt x="1381" y="8203"/>
                    <a:pt x="3746" y="8077"/>
                  </a:cubicBezTo>
                  <a:cubicBezTo>
                    <a:pt x="6068" y="7952"/>
                    <a:pt x="7387" y="5525"/>
                    <a:pt x="6801" y="347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2" name="Google Shape;492;p41"/>
            <p:cNvSpPr/>
            <p:nvPr/>
          </p:nvSpPr>
          <p:spPr>
            <a:xfrm>
              <a:off x="7128800" y="2946325"/>
              <a:ext cx="155375" cy="142300"/>
            </a:xfrm>
            <a:custGeom>
              <a:avLst/>
              <a:gdLst/>
              <a:ahLst/>
              <a:cxnLst/>
              <a:rect l="l" t="t" r="r" b="b"/>
              <a:pathLst>
                <a:path w="6215" h="5692" extrusionOk="0">
                  <a:moveTo>
                    <a:pt x="5859" y="1779"/>
                  </a:moveTo>
                  <a:cubicBezTo>
                    <a:pt x="5859" y="1779"/>
                    <a:pt x="5859" y="1758"/>
                    <a:pt x="5838" y="1758"/>
                  </a:cubicBezTo>
                  <a:cubicBezTo>
                    <a:pt x="5754" y="1465"/>
                    <a:pt x="5629" y="1151"/>
                    <a:pt x="5440" y="837"/>
                  </a:cubicBezTo>
                  <a:cubicBezTo>
                    <a:pt x="5106" y="293"/>
                    <a:pt x="4373" y="0"/>
                    <a:pt x="3787" y="105"/>
                  </a:cubicBezTo>
                  <a:cubicBezTo>
                    <a:pt x="3662" y="84"/>
                    <a:pt x="3494" y="63"/>
                    <a:pt x="3369" y="63"/>
                  </a:cubicBezTo>
                  <a:cubicBezTo>
                    <a:pt x="2699" y="42"/>
                    <a:pt x="2134" y="293"/>
                    <a:pt x="1821" y="733"/>
                  </a:cubicBezTo>
                  <a:lnTo>
                    <a:pt x="1674" y="816"/>
                  </a:lnTo>
                  <a:cubicBezTo>
                    <a:pt x="0" y="1716"/>
                    <a:pt x="126" y="4060"/>
                    <a:pt x="1653" y="5022"/>
                  </a:cubicBezTo>
                  <a:cubicBezTo>
                    <a:pt x="2699" y="5692"/>
                    <a:pt x="3892" y="5482"/>
                    <a:pt x="4750" y="4771"/>
                  </a:cubicBezTo>
                  <a:cubicBezTo>
                    <a:pt x="5691" y="4143"/>
                    <a:pt x="6214" y="2972"/>
                    <a:pt x="5859" y="177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3" name="Google Shape;493;p41"/>
            <p:cNvSpPr/>
            <p:nvPr/>
          </p:nvSpPr>
          <p:spPr>
            <a:xfrm>
              <a:off x="6097250" y="2382950"/>
              <a:ext cx="2326750" cy="2220550"/>
            </a:xfrm>
            <a:custGeom>
              <a:avLst/>
              <a:gdLst/>
              <a:ahLst/>
              <a:cxnLst/>
              <a:rect l="l" t="t" r="r" b="b"/>
              <a:pathLst>
                <a:path w="93070" h="88822" extrusionOk="0">
                  <a:moveTo>
                    <a:pt x="21803" y="59152"/>
                  </a:moveTo>
                  <a:cubicBezTo>
                    <a:pt x="21531" y="59361"/>
                    <a:pt x="21322" y="59507"/>
                    <a:pt x="21155" y="59654"/>
                  </a:cubicBezTo>
                  <a:cubicBezTo>
                    <a:pt x="20234" y="60386"/>
                    <a:pt x="19188" y="60386"/>
                    <a:pt x="18225" y="59696"/>
                  </a:cubicBezTo>
                  <a:cubicBezTo>
                    <a:pt x="18037" y="59570"/>
                    <a:pt x="17849" y="59382"/>
                    <a:pt x="17660" y="59235"/>
                  </a:cubicBezTo>
                  <a:cubicBezTo>
                    <a:pt x="17409" y="59319"/>
                    <a:pt x="17493" y="59549"/>
                    <a:pt x="17430" y="59675"/>
                  </a:cubicBezTo>
                  <a:cubicBezTo>
                    <a:pt x="17388" y="59779"/>
                    <a:pt x="17388" y="59905"/>
                    <a:pt x="17326" y="60010"/>
                  </a:cubicBezTo>
                  <a:cubicBezTo>
                    <a:pt x="16802" y="61202"/>
                    <a:pt x="16258" y="61411"/>
                    <a:pt x="15087" y="61202"/>
                  </a:cubicBezTo>
                  <a:cubicBezTo>
                    <a:pt x="14689" y="61139"/>
                    <a:pt x="14313" y="60993"/>
                    <a:pt x="13936" y="60888"/>
                  </a:cubicBezTo>
                  <a:cubicBezTo>
                    <a:pt x="12932" y="60575"/>
                    <a:pt x="11969" y="60219"/>
                    <a:pt x="10965" y="59905"/>
                  </a:cubicBezTo>
                  <a:cubicBezTo>
                    <a:pt x="10860" y="59884"/>
                    <a:pt x="10735" y="59884"/>
                    <a:pt x="10588" y="59863"/>
                  </a:cubicBezTo>
                  <a:cubicBezTo>
                    <a:pt x="10525" y="60491"/>
                    <a:pt x="10588" y="61077"/>
                    <a:pt x="10630" y="61621"/>
                  </a:cubicBezTo>
                  <a:cubicBezTo>
                    <a:pt x="10756" y="62813"/>
                    <a:pt x="10212" y="63734"/>
                    <a:pt x="9396" y="64550"/>
                  </a:cubicBezTo>
                  <a:cubicBezTo>
                    <a:pt x="9186" y="64780"/>
                    <a:pt x="8914" y="64906"/>
                    <a:pt x="8600" y="64927"/>
                  </a:cubicBezTo>
                  <a:cubicBezTo>
                    <a:pt x="8245" y="64968"/>
                    <a:pt x="7910" y="64989"/>
                    <a:pt x="7596" y="64989"/>
                  </a:cubicBezTo>
                  <a:cubicBezTo>
                    <a:pt x="6843" y="64968"/>
                    <a:pt x="6362" y="64466"/>
                    <a:pt x="6341" y="63713"/>
                  </a:cubicBezTo>
                  <a:lnTo>
                    <a:pt x="6341" y="63148"/>
                  </a:lnTo>
                  <a:cubicBezTo>
                    <a:pt x="6508" y="61935"/>
                    <a:pt x="6675" y="60700"/>
                    <a:pt x="6843" y="59445"/>
                  </a:cubicBezTo>
                  <a:cubicBezTo>
                    <a:pt x="6927" y="58922"/>
                    <a:pt x="7157" y="58440"/>
                    <a:pt x="7450" y="58022"/>
                  </a:cubicBezTo>
                  <a:cubicBezTo>
                    <a:pt x="7784" y="57562"/>
                    <a:pt x="8307" y="57415"/>
                    <a:pt x="8810" y="57687"/>
                  </a:cubicBezTo>
                  <a:cubicBezTo>
                    <a:pt x="9542" y="58126"/>
                    <a:pt x="10337" y="58419"/>
                    <a:pt x="11132" y="58733"/>
                  </a:cubicBezTo>
                  <a:cubicBezTo>
                    <a:pt x="12492" y="59319"/>
                    <a:pt x="13894" y="59675"/>
                    <a:pt x="15296" y="60093"/>
                  </a:cubicBezTo>
                  <a:cubicBezTo>
                    <a:pt x="15819" y="60261"/>
                    <a:pt x="16091" y="60093"/>
                    <a:pt x="16279" y="59570"/>
                  </a:cubicBezTo>
                  <a:cubicBezTo>
                    <a:pt x="16363" y="59361"/>
                    <a:pt x="16405" y="59152"/>
                    <a:pt x="16447" y="58942"/>
                  </a:cubicBezTo>
                  <a:cubicBezTo>
                    <a:pt x="16572" y="58231"/>
                    <a:pt x="16719" y="57499"/>
                    <a:pt x="16865" y="56808"/>
                  </a:cubicBezTo>
                  <a:cubicBezTo>
                    <a:pt x="16907" y="56578"/>
                    <a:pt x="16970" y="56327"/>
                    <a:pt x="16782" y="56097"/>
                  </a:cubicBezTo>
                  <a:cubicBezTo>
                    <a:pt x="15777" y="56390"/>
                    <a:pt x="14731" y="56390"/>
                    <a:pt x="13727" y="56390"/>
                  </a:cubicBezTo>
                  <a:cubicBezTo>
                    <a:pt x="12953" y="56390"/>
                    <a:pt x="12199" y="56222"/>
                    <a:pt x="11488" y="55950"/>
                  </a:cubicBezTo>
                  <a:cubicBezTo>
                    <a:pt x="11279" y="55846"/>
                    <a:pt x="11048" y="55741"/>
                    <a:pt x="10860" y="55574"/>
                  </a:cubicBezTo>
                  <a:cubicBezTo>
                    <a:pt x="10504" y="55281"/>
                    <a:pt x="10442" y="54904"/>
                    <a:pt x="10714" y="54528"/>
                  </a:cubicBezTo>
                  <a:cubicBezTo>
                    <a:pt x="11048" y="54067"/>
                    <a:pt x="11383" y="53586"/>
                    <a:pt x="11781" y="53168"/>
                  </a:cubicBezTo>
                  <a:cubicBezTo>
                    <a:pt x="12701" y="52205"/>
                    <a:pt x="13643" y="51264"/>
                    <a:pt x="14605" y="50259"/>
                  </a:cubicBezTo>
                  <a:cubicBezTo>
                    <a:pt x="14605" y="50092"/>
                    <a:pt x="14605" y="49924"/>
                    <a:pt x="14585" y="49736"/>
                  </a:cubicBezTo>
                  <a:cubicBezTo>
                    <a:pt x="14522" y="49380"/>
                    <a:pt x="14668" y="49067"/>
                    <a:pt x="14836" y="48732"/>
                  </a:cubicBezTo>
                  <a:cubicBezTo>
                    <a:pt x="15547" y="47476"/>
                    <a:pt x="16510" y="46430"/>
                    <a:pt x="17284" y="45196"/>
                  </a:cubicBezTo>
                  <a:cubicBezTo>
                    <a:pt x="17430" y="44924"/>
                    <a:pt x="17639" y="44693"/>
                    <a:pt x="17849" y="44484"/>
                  </a:cubicBezTo>
                  <a:cubicBezTo>
                    <a:pt x="18455" y="43836"/>
                    <a:pt x="18979" y="43124"/>
                    <a:pt x="19439" y="42371"/>
                  </a:cubicBezTo>
                  <a:cubicBezTo>
                    <a:pt x="20757" y="40216"/>
                    <a:pt x="22264" y="38270"/>
                    <a:pt x="23917" y="36387"/>
                  </a:cubicBezTo>
                  <a:cubicBezTo>
                    <a:pt x="24021" y="36282"/>
                    <a:pt x="24105" y="36136"/>
                    <a:pt x="24189" y="36010"/>
                  </a:cubicBezTo>
                  <a:cubicBezTo>
                    <a:pt x="24189" y="35989"/>
                    <a:pt x="24189" y="35968"/>
                    <a:pt x="24147" y="35864"/>
                  </a:cubicBezTo>
                  <a:cubicBezTo>
                    <a:pt x="23979" y="35906"/>
                    <a:pt x="23812" y="35968"/>
                    <a:pt x="23665" y="36031"/>
                  </a:cubicBezTo>
                  <a:cubicBezTo>
                    <a:pt x="22033" y="36931"/>
                    <a:pt x="20276" y="37433"/>
                    <a:pt x="18539" y="37956"/>
                  </a:cubicBezTo>
                  <a:cubicBezTo>
                    <a:pt x="18079" y="38082"/>
                    <a:pt x="17639" y="38123"/>
                    <a:pt x="17200" y="38186"/>
                  </a:cubicBezTo>
                  <a:cubicBezTo>
                    <a:pt x="15756" y="38416"/>
                    <a:pt x="14313" y="38626"/>
                    <a:pt x="12848" y="38688"/>
                  </a:cubicBezTo>
                  <a:cubicBezTo>
                    <a:pt x="11969" y="38709"/>
                    <a:pt x="11111" y="38688"/>
                    <a:pt x="10232" y="38437"/>
                  </a:cubicBezTo>
                  <a:cubicBezTo>
                    <a:pt x="10170" y="38416"/>
                    <a:pt x="10065" y="38416"/>
                    <a:pt x="9981" y="38416"/>
                  </a:cubicBezTo>
                  <a:cubicBezTo>
                    <a:pt x="9772" y="39128"/>
                    <a:pt x="9772" y="39128"/>
                    <a:pt x="9061" y="39546"/>
                  </a:cubicBezTo>
                  <a:cubicBezTo>
                    <a:pt x="8433" y="39944"/>
                    <a:pt x="7805" y="40300"/>
                    <a:pt x="7136" y="40530"/>
                  </a:cubicBezTo>
                  <a:cubicBezTo>
                    <a:pt x="6822" y="40634"/>
                    <a:pt x="6529" y="40613"/>
                    <a:pt x="6257" y="40467"/>
                  </a:cubicBezTo>
                  <a:cubicBezTo>
                    <a:pt x="6027" y="40320"/>
                    <a:pt x="6006" y="39986"/>
                    <a:pt x="6215" y="39839"/>
                  </a:cubicBezTo>
                  <a:cubicBezTo>
                    <a:pt x="6362" y="39693"/>
                    <a:pt x="6571" y="39630"/>
                    <a:pt x="6759" y="39546"/>
                  </a:cubicBezTo>
                  <a:cubicBezTo>
                    <a:pt x="7157" y="39358"/>
                    <a:pt x="7617" y="39253"/>
                    <a:pt x="8077" y="38814"/>
                  </a:cubicBezTo>
                  <a:cubicBezTo>
                    <a:pt x="7805" y="38835"/>
                    <a:pt x="7680" y="38835"/>
                    <a:pt x="7554" y="38856"/>
                  </a:cubicBezTo>
                  <a:cubicBezTo>
                    <a:pt x="7031" y="38919"/>
                    <a:pt x="6529" y="39002"/>
                    <a:pt x="6006" y="39002"/>
                  </a:cubicBezTo>
                  <a:cubicBezTo>
                    <a:pt x="5608" y="39002"/>
                    <a:pt x="5378" y="38751"/>
                    <a:pt x="5399" y="38479"/>
                  </a:cubicBezTo>
                  <a:cubicBezTo>
                    <a:pt x="5399" y="38207"/>
                    <a:pt x="5608" y="37998"/>
                    <a:pt x="5943" y="37977"/>
                  </a:cubicBezTo>
                  <a:cubicBezTo>
                    <a:pt x="6111" y="37956"/>
                    <a:pt x="6257" y="37956"/>
                    <a:pt x="6403" y="37956"/>
                  </a:cubicBezTo>
                  <a:cubicBezTo>
                    <a:pt x="6613" y="37914"/>
                    <a:pt x="6822" y="37956"/>
                    <a:pt x="7031" y="37893"/>
                  </a:cubicBezTo>
                  <a:cubicBezTo>
                    <a:pt x="7387" y="37851"/>
                    <a:pt x="7722" y="37747"/>
                    <a:pt x="8287" y="37600"/>
                  </a:cubicBezTo>
                  <a:cubicBezTo>
                    <a:pt x="7282" y="37370"/>
                    <a:pt x="6529" y="37119"/>
                    <a:pt x="5692" y="37077"/>
                  </a:cubicBezTo>
                  <a:cubicBezTo>
                    <a:pt x="5148" y="37056"/>
                    <a:pt x="4730" y="36805"/>
                    <a:pt x="4353" y="36387"/>
                  </a:cubicBezTo>
                  <a:cubicBezTo>
                    <a:pt x="4583" y="35989"/>
                    <a:pt x="4939" y="35906"/>
                    <a:pt x="5294" y="35927"/>
                  </a:cubicBezTo>
                  <a:cubicBezTo>
                    <a:pt x="6445" y="36010"/>
                    <a:pt x="7575" y="36303"/>
                    <a:pt x="8705" y="36596"/>
                  </a:cubicBezTo>
                  <a:cubicBezTo>
                    <a:pt x="9249" y="36722"/>
                    <a:pt x="9688" y="37056"/>
                    <a:pt x="10023" y="37559"/>
                  </a:cubicBezTo>
                  <a:cubicBezTo>
                    <a:pt x="10567" y="37579"/>
                    <a:pt x="11132" y="37642"/>
                    <a:pt x="11676" y="37642"/>
                  </a:cubicBezTo>
                  <a:cubicBezTo>
                    <a:pt x="13371" y="37600"/>
                    <a:pt x="15066" y="37433"/>
                    <a:pt x="16761" y="37140"/>
                  </a:cubicBezTo>
                  <a:cubicBezTo>
                    <a:pt x="18958" y="36763"/>
                    <a:pt x="21071" y="36094"/>
                    <a:pt x="23080" y="35152"/>
                  </a:cubicBezTo>
                  <a:cubicBezTo>
                    <a:pt x="23686" y="34859"/>
                    <a:pt x="24314" y="34629"/>
                    <a:pt x="25025" y="34336"/>
                  </a:cubicBezTo>
                  <a:cubicBezTo>
                    <a:pt x="24795" y="34232"/>
                    <a:pt x="24712" y="34127"/>
                    <a:pt x="24544" y="34085"/>
                  </a:cubicBezTo>
                  <a:cubicBezTo>
                    <a:pt x="23059" y="33478"/>
                    <a:pt x="21531" y="32893"/>
                    <a:pt x="20067" y="32223"/>
                  </a:cubicBezTo>
                  <a:cubicBezTo>
                    <a:pt x="18727" y="31595"/>
                    <a:pt x="17535" y="30779"/>
                    <a:pt x="16405" y="29838"/>
                  </a:cubicBezTo>
                  <a:cubicBezTo>
                    <a:pt x="15735" y="29231"/>
                    <a:pt x="15066" y="28603"/>
                    <a:pt x="14396" y="27976"/>
                  </a:cubicBezTo>
                  <a:cubicBezTo>
                    <a:pt x="14375" y="27976"/>
                    <a:pt x="14292" y="27955"/>
                    <a:pt x="14250" y="27955"/>
                  </a:cubicBezTo>
                  <a:cubicBezTo>
                    <a:pt x="13204" y="28248"/>
                    <a:pt x="12262" y="27871"/>
                    <a:pt x="11320" y="27515"/>
                  </a:cubicBezTo>
                  <a:cubicBezTo>
                    <a:pt x="10797" y="27306"/>
                    <a:pt x="10379" y="26971"/>
                    <a:pt x="10086" y="26469"/>
                  </a:cubicBezTo>
                  <a:cubicBezTo>
                    <a:pt x="9270" y="25046"/>
                    <a:pt x="8621" y="23582"/>
                    <a:pt x="8852" y="21887"/>
                  </a:cubicBezTo>
                  <a:cubicBezTo>
                    <a:pt x="8914" y="21489"/>
                    <a:pt x="8872" y="21113"/>
                    <a:pt x="8872" y="20715"/>
                  </a:cubicBezTo>
                  <a:cubicBezTo>
                    <a:pt x="8872" y="20297"/>
                    <a:pt x="8956" y="19920"/>
                    <a:pt x="9249" y="19606"/>
                  </a:cubicBezTo>
                  <a:cubicBezTo>
                    <a:pt x="9312" y="19543"/>
                    <a:pt x="9396" y="19439"/>
                    <a:pt x="9458" y="19334"/>
                  </a:cubicBezTo>
                  <a:cubicBezTo>
                    <a:pt x="9960" y="18455"/>
                    <a:pt x="10714" y="18141"/>
                    <a:pt x="11676" y="18183"/>
                  </a:cubicBezTo>
                  <a:cubicBezTo>
                    <a:pt x="12137" y="18204"/>
                    <a:pt x="12639" y="18204"/>
                    <a:pt x="13162" y="18225"/>
                  </a:cubicBezTo>
                  <a:cubicBezTo>
                    <a:pt x="13664" y="17137"/>
                    <a:pt x="14166" y="16049"/>
                    <a:pt x="14668" y="14982"/>
                  </a:cubicBezTo>
                  <a:cubicBezTo>
                    <a:pt x="15191" y="13936"/>
                    <a:pt x="15756" y="12890"/>
                    <a:pt x="16510" y="12011"/>
                  </a:cubicBezTo>
                  <a:cubicBezTo>
                    <a:pt x="16175" y="11697"/>
                    <a:pt x="15840" y="11655"/>
                    <a:pt x="15484" y="11655"/>
                  </a:cubicBezTo>
                  <a:cubicBezTo>
                    <a:pt x="14731" y="11718"/>
                    <a:pt x="13978" y="11739"/>
                    <a:pt x="13225" y="11802"/>
                  </a:cubicBezTo>
                  <a:cubicBezTo>
                    <a:pt x="12220" y="11864"/>
                    <a:pt x="11341" y="12241"/>
                    <a:pt x="10525" y="12806"/>
                  </a:cubicBezTo>
                  <a:lnTo>
                    <a:pt x="7157" y="15170"/>
                  </a:lnTo>
                  <a:cubicBezTo>
                    <a:pt x="6529" y="15610"/>
                    <a:pt x="5818" y="15882"/>
                    <a:pt x="5064" y="16028"/>
                  </a:cubicBezTo>
                  <a:cubicBezTo>
                    <a:pt x="4541" y="16133"/>
                    <a:pt x="3976" y="16133"/>
                    <a:pt x="3621" y="15672"/>
                  </a:cubicBezTo>
                  <a:cubicBezTo>
                    <a:pt x="3307" y="15254"/>
                    <a:pt x="3077" y="14773"/>
                    <a:pt x="3328" y="14229"/>
                  </a:cubicBezTo>
                  <a:cubicBezTo>
                    <a:pt x="3349" y="14166"/>
                    <a:pt x="3307" y="14124"/>
                    <a:pt x="3307" y="14019"/>
                  </a:cubicBezTo>
                  <a:cubicBezTo>
                    <a:pt x="3098" y="13957"/>
                    <a:pt x="2867" y="13915"/>
                    <a:pt x="2637" y="13831"/>
                  </a:cubicBezTo>
                  <a:cubicBezTo>
                    <a:pt x="2386" y="13747"/>
                    <a:pt x="2156" y="13685"/>
                    <a:pt x="1968" y="13538"/>
                  </a:cubicBezTo>
                  <a:cubicBezTo>
                    <a:pt x="1570" y="13308"/>
                    <a:pt x="1382" y="12952"/>
                    <a:pt x="1445" y="12471"/>
                  </a:cubicBezTo>
                  <a:cubicBezTo>
                    <a:pt x="1570" y="11613"/>
                    <a:pt x="1696" y="10714"/>
                    <a:pt x="2240" y="9981"/>
                  </a:cubicBezTo>
                  <a:cubicBezTo>
                    <a:pt x="2365" y="9814"/>
                    <a:pt x="2449" y="9563"/>
                    <a:pt x="2574" y="9312"/>
                  </a:cubicBezTo>
                  <a:cubicBezTo>
                    <a:pt x="2344" y="9312"/>
                    <a:pt x="2198" y="9333"/>
                    <a:pt x="2051" y="9333"/>
                  </a:cubicBezTo>
                  <a:lnTo>
                    <a:pt x="1507" y="9416"/>
                  </a:lnTo>
                  <a:cubicBezTo>
                    <a:pt x="398" y="9458"/>
                    <a:pt x="1" y="9040"/>
                    <a:pt x="64" y="7952"/>
                  </a:cubicBezTo>
                  <a:cubicBezTo>
                    <a:pt x="126" y="6822"/>
                    <a:pt x="524" y="5838"/>
                    <a:pt x="1235" y="4939"/>
                  </a:cubicBezTo>
                  <a:cubicBezTo>
                    <a:pt x="1382" y="4792"/>
                    <a:pt x="1528" y="4583"/>
                    <a:pt x="1717" y="4520"/>
                  </a:cubicBezTo>
                  <a:cubicBezTo>
                    <a:pt x="2219" y="4395"/>
                    <a:pt x="2428" y="3976"/>
                    <a:pt x="2742" y="3662"/>
                  </a:cubicBezTo>
                  <a:cubicBezTo>
                    <a:pt x="3390" y="3055"/>
                    <a:pt x="4039" y="2449"/>
                    <a:pt x="4730" y="1905"/>
                  </a:cubicBezTo>
                  <a:cubicBezTo>
                    <a:pt x="4981" y="1695"/>
                    <a:pt x="5274" y="1507"/>
                    <a:pt x="5587" y="1382"/>
                  </a:cubicBezTo>
                  <a:cubicBezTo>
                    <a:pt x="7701" y="461"/>
                    <a:pt x="9877" y="1"/>
                    <a:pt x="12178" y="545"/>
                  </a:cubicBezTo>
                  <a:cubicBezTo>
                    <a:pt x="12681" y="670"/>
                    <a:pt x="13162" y="817"/>
                    <a:pt x="13685" y="921"/>
                  </a:cubicBezTo>
                  <a:cubicBezTo>
                    <a:pt x="15024" y="1193"/>
                    <a:pt x="16091" y="1884"/>
                    <a:pt x="17095" y="2763"/>
                  </a:cubicBezTo>
                  <a:cubicBezTo>
                    <a:pt x="17367" y="3035"/>
                    <a:pt x="17660" y="3328"/>
                    <a:pt x="17974" y="3558"/>
                  </a:cubicBezTo>
                  <a:cubicBezTo>
                    <a:pt x="19146" y="4541"/>
                    <a:pt x="19941" y="5776"/>
                    <a:pt x="20485" y="7198"/>
                  </a:cubicBezTo>
                  <a:cubicBezTo>
                    <a:pt x="20548" y="7303"/>
                    <a:pt x="20590" y="7429"/>
                    <a:pt x="20611" y="7533"/>
                  </a:cubicBezTo>
                  <a:cubicBezTo>
                    <a:pt x="20611" y="7554"/>
                    <a:pt x="20673" y="7575"/>
                    <a:pt x="20715" y="7659"/>
                  </a:cubicBezTo>
                  <a:cubicBezTo>
                    <a:pt x="20820" y="7617"/>
                    <a:pt x="20966" y="7575"/>
                    <a:pt x="21092" y="7512"/>
                  </a:cubicBezTo>
                  <a:cubicBezTo>
                    <a:pt x="21803" y="7031"/>
                    <a:pt x="22515" y="6613"/>
                    <a:pt x="23372" y="6424"/>
                  </a:cubicBezTo>
                  <a:cubicBezTo>
                    <a:pt x="24230" y="6257"/>
                    <a:pt x="25046" y="5859"/>
                    <a:pt x="25883" y="5587"/>
                  </a:cubicBezTo>
                  <a:cubicBezTo>
                    <a:pt x="26971" y="5232"/>
                    <a:pt x="28101" y="5001"/>
                    <a:pt x="29273" y="4960"/>
                  </a:cubicBezTo>
                  <a:cubicBezTo>
                    <a:pt x="30152" y="4939"/>
                    <a:pt x="30968" y="4918"/>
                    <a:pt x="31847" y="4834"/>
                  </a:cubicBezTo>
                  <a:cubicBezTo>
                    <a:pt x="33395" y="4708"/>
                    <a:pt x="34880" y="5022"/>
                    <a:pt x="36387" y="5148"/>
                  </a:cubicBezTo>
                  <a:lnTo>
                    <a:pt x="38835" y="6173"/>
                  </a:lnTo>
                  <a:cubicBezTo>
                    <a:pt x="39086" y="6278"/>
                    <a:pt x="39295" y="6424"/>
                    <a:pt x="39567" y="6508"/>
                  </a:cubicBezTo>
                  <a:cubicBezTo>
                    <a:pt x="40153" y="6696"/>
                    <a:pt x="40655" y="7010"/>
                    <a:pt x="41137" y="7408"/>
                  </a:cubicBezTo>
                  <a:cubicBezTo>
                    <a:pt x="41471" y="7659"/>
                    <a:pt x="41806" y="7889"/>
                    <a:pt x="42141" y="8161"/>
                  </a:cubicBezTo>
                  <a:cubicBezTo>
                    <a:pt x="42308" y="8265"/>
                    <a:pt x="42434" y="8391"/>
                    <a:pt x="42559" y="8517"/>
                  </a:cubicBezTo>
                  <a:cubicBezTo>
                    <a:pt x="43062" y="9019"/>
                    <a:pt x="43564" y="9521"/>
                    <a:pt x="44024" y="10023"/>
                  </a:cubicBezTo>
                  <a:cubicBezTo>
                    <a:pt x="44275" y="10253"/>
                    <a:pt x="44526" y="10504"/>
                    <a:pt x="44631" y="10797"/>
                  </a:cubicBezTo>
                  <a:cubicBezTo>
                    <a:pt x="45028" y="11739"/>
                    <a:pt x="45635" y="12534"/>
                    <a:pt x="46179" y="13371"/>
                  </a:cubicBezTo>
                  <a:cubicBezTo>
                    <a:pt x="46849" y="14375"/>
                    <a:pt x="47518" y="15400"/>
                    <a:pt x="48062" y="16468"/>
                  </a:cubicBezTo>
                  <a:cubicBezTo>
                    <a:pt x="48355" y="17032"/>
                    <a:pt x="48523" y="17597"/>
                    <a:pt x="48669" y="18204"/>
                  </a:cubicBezTo>
                  <a:cubicBezTo>
                    <a:pt x="48816" y="18874"/>
                    <a:pt x="48983" y="19564"/>
                    <a:pt x="49109" y="20276"/>
                  </a:cubicBezTo>
                  <a:cubicBezTo>
                    <a:pt x="49192" y="20715"/>
                    <a:pt x="49213" y="21175"/>
                    <a:pt x="49213" y="21636"/>
                  </a:cubicBezTo>
                  <a:cubicBezTo>
                    <a:pt x="49171" y="22201"/>
                    <a:pt x="49088" y="22786"/>
                    <a:pt x="49025" y="23351"/>
                  </a:cubicBezTo>
                  <a:cubicBezTo>
                    <a:pt x="48837" y="24900"/>
                    <a:pt x="48272" y="26281"/>
                    <a:pt x="47330" y="27515"/>
                  </a:cubicBezTo>
                  <a:cubicBezTo>
                    <a:pt x="46200" y="28959"/>
                    <a:pt x="45008" y="30340"/>
                    <a:pt x="43647" y="31574"/>
                  </a:cubicBezTo>
                  <a:cubicBezTo>
                    <a:pt x="43396" y="31784"/>
                    <a:pt x="43166" y="31951"/>
                    <a:pt x="42915" y="32118"/>
                  </a:cubicBezTo>
                  <a:cubicBezTo>
                    <a:pt x="41262" y="33186"/>
                    <a:pt x="39463" y="33876"/>
                    <a:pt x="37538" y="34399"/>
                  </a:cubicBezTo>
                  <a:cubicBezTo>
                    <a:pt x="36805" y="34608"/>
                    <a:pt x="36073" y="34776"/>
                    <a:pt x="35341" y="34964"/>
                  </a:cubicBezTo>
                  <a:cubicBezTo>
                    <a:pt x="35132" y="35173"/>
                    <a:pt x="35215" y="35445"/>
                    <a:pt x="35215" y="35675"/>
                  </a:cubicBezTo>
                  <a:cubicBezTo>
                    <a:pt x="35215" y="35906"/>
                    <a:pt x="35236" y="36178"/>
                    <a:pt x="35236" y="36240"/>
                  </a:cubicBezTo>
                  <a:cubicBezTo>
                    <a:pt x="35592" y="36722"/>
                    <a:pt x="35822" y="37056"/>
                    <a:pt x="36052" y="37391"/>
                  </a:cubicBezTo>
                  <a:cubicBezTo>
                    <a:pt x="36533" y="38019"/>
                    <a:pt x="36952" y="38709"/>
                    <a:pt x="37433" y="39316"/>
                  </a:cubicBezTo>
                  <a:cubicBezTo>
                    <a:pt x="39295" y="41534"/>
                    <a:pt x="41283" y="43647"/>
                    <a:pt x="43438" y="45593"/>
                  </a:cubicBezTo>
                  <a:cubicBezTo>
                    <a:pt x="44443" y="46535"/>
                    <a:pt x="45593" y="47330"/>
                    <a:pt x="46744" y="48167"/>
                  </a:cubicBezTo>
                  <a:cubicBezTo>
                    <a:pt x="47560" y="48753"/>
                    <a:pt x="48397" y="49318"/>
                    <a:pt x="49339" y="49694"/>
                  </a:cubicBezTo>
                  <a:cubicBezTo>
                    <a:pt x="49653" y="49820"/>
                    <a:pt x="49945" y="49903"/>
                    <a:pt x="50301" y="49799"/>
                  </a:cubicBezTo>
                  <a:cubicBezTo>
                    <a:pt x="51222" y="49485"/>
                    <a:pt x="52059" y="49715"/>
                    <a:pt x="52707" y="50427"/>
                  </a:cubicBezTo>
                  <a:cubicBezTo>
                    <a:pt x="52938" y="50657"/>
                    <a:pt x="53189" y="50761"/>
                    <a:pt x="53461" y="50845"/>
                  </a:cubicBezTo>
                  <a:cubicBezTo>
                    <a:pt x="54047" y="50950"/>
                    <a:pt x="54570" y="51180"/>
                    <a:pt x="55009" y="51577"/>
                  </a:cubicBezTo>
                  <a:cubicBezTo>
                    <a:pt x="58440" y="54402"/>
                    <a:pt x="61977" y="57122"/>
                    <a:pt x="65324" y="60051"/>
                  </a:cubicBezTo>
                  <a:cubicBezTo>
                    <a:pt x="67124" y="61642"/>
                    <a:pt x="68881" y="63295"/>
                    <a:pt x="70618" y="64906"/>
                  </a:cubicBezTo>
                  <a:cubicBezTo>
                    <a:pt x="70702" y="64968"/>
                    <a:pt x="70764" y="65010"/>
                    <a:pt x="70869" y="65094"/>
                  </a:cubicBezTo>
                  <a:cubicBezTo>
                    <a:pt x="72438" y="64885"/>
                    <a:pt x="74008" y="65178"/>
                    <a:pt x="75535" y="65492"/>
                  </a:cubicBezTo>
                  <a:cubicBezTo>
                    <a:pt x="75744" y="65533"/>
                    <a:pt x="75954" y="65575"/>
                    <a:pt x="76163" y="65596"/>
                  </a:cubicBezTo>
                  <a:cubicBezTo>
                    <a:pt x="76686" y="65680"/>
                    <a:pt x="77104" y="65596"/>
                    <a:pt x="77481" y="65157"/>
                  </a:cubicBezTo>
                  <a:cubicBezTo>
                    <a:pt x="77732" y="64843"/>
                    <a:pt x="78088" y="64571"/>
                    <a:pt x="78402" y="64278"/>
                  </a:cubicBezTo>
                  <a:cubicBezTo>
                    <a:pt x="78423" y="64111"/>
                    <a:pt x="78255" y="64027"/>
                    <a:pt x="78151" y="63922"/>
                  </a:cubicBezTo>
                  <a:cubicBezTo>
                    <a:pt x="77146" y="62981"/>
                    <a:pt x="76539" y="61725"/>
                    <a:pt x="75849" y="60554"/>
                  </a:cubicBezTo>
                  <a:cubicBezTo>
                    <a:pt x="75640" y="60156"/>
                    <a:pt x="75640" y="59738"/>
                    <a:pt x="75702" y="59298"/>
                  </a:cubicBezTo>
                  <a:cubicBezTo>
                    <a:pt x="75744" y="58838"/>
                    <a:pt x="76037" y="58587"/>
                    <a:pt x="76477" y="58503"/>
                  </a:cubicBezTo>
                  <a:cubicBezTo>
                    <a:pt x="78109" y="58252"/>
                    <a:pt x="79573" y="58524"/>
                    <a:pt x="80724" y="59821"/>
                  </a:cubicBezTo>
                  <a:cubicBezTo>
                    <a:pt x="81456" y="60616"/>
                    <a:pt x="82189" y="61432"/>
                    <a:pt x="82649" y="62395"/>
                  </a:cubicBezTo>
                  <a:cubicBezTo>
                    <a:pt x="83109" y="62604"/>
                    <a:pt x="83528" y="62771"/>
                    <a:pt x="83946" y="62960"/>
                  </a:cubicBezTo>
                  <a:cubicBezTo>
                    <a:pt x="84093" y="63023"/>
                    <a:pt x="84281" y="63127"/>
                    <a:pt x="84428" y="63169"/>
                  </a:cubicBezTo>
                  <a:cubicBezTo>
                    <a:pt x="85327" y="63316"/>
                    <a:pt x="86185" y="63629"/>
                    <a:pt x="87127" y="63650"/>
                  </a:cubicBezTo>
                  <a:cubicBezTo>
                    <a:pt x="87880" y="63713"/>
                    <a:pt x="88654" y="63797"/>
                    <a:pt x="89407" y="63839"/>
                  </a:cubicBezTo>
                  <a:cubicBezTo>
                    <a:pt x="90119" y="63901"/>
                    <a:pt x="90851" y="64132"/>
                    <a:pt x="91521" y="64362"/>
                  </a:cubicBezTo>
                  <a:cubicBezTo>
                    <a:pt x="92044" y="64550"/>
                    <a:pt x="92420" y="65010"/>
                    <a:pt x="92734" y="65429"/>
                  </a:cubicBezTo>
                  <a:cubicBezTo>
                    <a:pt x="92839" y="65575"/>
                    <a:pt x="92881" y="65784"/>
                    <a:pt x="92881" y="65952"/>
                  </a:cubicBezTo>
                  <a:cubicBezTo>
                    <a:pt x="92881" y="66412"/>
                    <a:pt x="92881" y="66873"/>
                    <a:pt x="92860" y="67312"/>
                  </a:cubicBezTo>
                  <a:cubicBezTo>
                    <a:pt x="92860" y="67668"/>
                    <a:pt x="92797" y="68002"/>
                    <a:pt x="92860" y="68316"/>
                  </a:cubicBezTo>
                  <a:cubicBezTo>
                    <a:pt x="93069" y="69760"/>
                    <a:pt x="92023" y="70806"/>
                    <a:pt x="91019" y="71287"/>
                  </a:cubicBezTo>
                  <a:cubicBezTo>
                    <a:pt x="90328" y="71643"/>
                    <a:pt x="89554" y="71706"/>
                    <a:pt x="88863" y="71915"/>
                  </a:cubicBezTo>
                  <a:cubicBezTo>
                    <a:pt x="88173" y="72103"/>
                    <a:pt x="87462" y="72124"/>
                    <a:pt x="86771" y="72187"/>
                  </a:cubicBezTo>
                  <a:cubicBezTo>
                    <a:pt x="86583" y="72187"/>
                    <a:pt x="86415" y="72229"/>
                    <a:pt x="86269" y="72229"/>
                  </a:cubicBezTo>
                  <a:cubicBezTo>
                    <a:pt x="86248" y="72480"/>
                    <a:pt x="86373" y="72480"/>
                    <a:pt x="86478" y="72522"/>
                  </a:cubicBezTo>
                  <a:cubicBezTo>
                    <a:pt x="86625" y="72606"/>
                    <a:pt x="86813" y="72689"/>
                    <a:pt x="86980" y="72731"/>
                  </a:cubicBezTo>
                  <a:cubicBezTo>
                    <a:pt x="88487" y="73233"/>
                    <a:pt x="89826" y="74091"/>
                    <a:pt x="91186" y="74886"/>
                  </a:cubicBezTo>
                  <a:cubicBezTo>
                    <a:pt x="91793" y="75221"/>
                    <a:pt x="92065" y="75786"/>
                    <a:pt x="92316" y="76372"/>
                  </a:cubicBezTo>
                  <a:cubicBezTo>
                    <a:pt x="92441" y="76707"/>
                    <a:pt x="92274" y="77041"/>
                    <a:pt x="92002" y="77251"/>
                  </a:cubicBezTo>
                  <a:cubicBezTo>
                    <a:pt x="91793" y="77397"/>
                    <a:pt x="91583" y="77544"/>
                    <a:pt x="91332" y="77544"/>
                  </a:cubicBezTo>
                  <a:cubicBezTo>
                    <a:pt x="90579" y="77627"/>
                    <a:pt x="89826" y="77669"/>
                    <a:pt x="89073" y="77669"/>
                  </a:cubicBezTo>
                  <a:cubicBezTo>
                    <a:pt x="88717" y="77669"/>
                    <a:pt x="88361" y="77523"/>
                    <a:pt x="88026" y="77397"/>
                  </a:cubicBezTo>
                  <a:cubicBezTo>
                    <a:pt x="87566" y="77230"/>
                    <a:pt x="87106" y="77041"/>
                    <a:pt x="86666" y="76832"/>
                  </a:cubicBezTo>
                  <a:cubicBezTo>
                    <a:pt x="86373" y="76707"/>
                    <a:pt x="86081" y="76497"/>
                    <a:pt x="85829" y="76288"/>
                  </a:cubicBezTo>
                  <a:cubicBezTo>
                    <a:pt x="85411" y="75995"/>
                    <a:pt x="84951" y="75891"/>
                    <a:pt x="84386" y="75995"/>
                  </a:cubicBezTo>
                  <a:cubicBezTo>
                    <a:pt x="84490" y="76163"/>
                    <a:pt x="84532" y="76267"/>
                    <a:pt x="84616" y="76351"/>
                  </a:cubicBezTo>
                  <a:cubicBezTo>
                    <a:pt x="84825" y="76497"/>
                    <a:pt x="85055" y="76686"/>
                    <a:pt x="85306" y="76811"/>
                  </a:cubicBezTo>
                  <a:cubicBezTo>
                    <a:pt x="86185" y="77313"/>
                    <a:pt x="86897" y="78046"/>
                    <a:pt x="87650" y="78694"/>
                  </a:cubicBezTo>
                  <a:cubicBezTo>
                    <a:pt x="88361" y="79322"/>
                    <a:pt x="88612" y="80159"/>
                    <a:pt x="88801" y="81017"/>
                  </a:cubicBezTo>
                  <a:cubicBezTo>
                    <a:pt x="88968" y="81728"/>
                    <a:pt x="88508" y="82272"/>
                    <a:pt x="87817" y="82398"/>
                  </a:cubicBezTo>
                  <a:cubicBezTo>
                    <a:pt x="86771" y="82586"/>
                    <a:pt x="85829" y="82461"/>
                    <a:pt x="85013" y="81707"/>
                  </a:cubicBezTo>
                  <a:cubicBezTo>
                    <a:pt x="84260" y="80996"/>
                    <a:pt x="83465" y="80305"/>
                    <a:pt x="82712" y="79636"/>
                  </a:cubicBezTo>
                  <a:cubicBezTo>
                    <a:pt x="82440" y="79427"/>
                    <a:pt x="82189" y="79238"/>
                    <a:pt x="81896" y="79071"/>
                  </a:cubicBezTo>
                  <a:cubicBezTo>
                    <a:pt x="81687" y="78925"/>
                    <a:pt x="81456" y="78904"/>
                    <a:pt x="81226" y="78862"/>
                  </a:cubicBezTo>
                  <a:cubicBezTo>
                    <a:pt x="80222" y="78653"/>
                    <a:pt x="79239" y="78799"/>
                    <a:pt x="78234" y="78820"/>
                  </a:cubicBezTo>
                  <a:cubicBezTo>
                    <a:pt x="77272" y="78883"/>
                    <a:pt x="76309" y="78966"/>
                    <a:pt x="75305" y="78966"/>
                  </a:cubicBezTo>
                  <a:cubicBezTo>
                    <a:pt x="73924" y="78987"/>
                    <a:pt x="72585" y="79217"/>
                    <a:pt x="71288" y="79720"/>
                  </a:cubicBezTo>
                  <a:cubicBezTo>
                    <a:pt x="70974" y="79845"/>
                    <a:pt x="70660" y="79929"/>
                    <a:pt x="70367" y="80033"/>
                  </a:cubicBezTo>
                  <a:cubicBezTo>
                    <a:pt x="69635" y="81540"/>
                    <a:pt x="68944" y="83005"/>
                    <a:pt x="68003" y="84365"/>
                  </a:cubicBezTo>
                  <a:cubicBezTo>
                    <a:pt x="67375" y="85264"/>
                    <a:pt x="66622" y="85976"/>
                    <a:pt x="65575" y="86331"/>
                  </a:cubicBezTo>
                  <a:cubicBezTo>
                    <a:pt x="64822" y="86583"/>
                    <a:pt x="64132" y="86290"/>
                    <a:pt x="63985" y="85515"/>
                  </a:cubicBezTo>
                  <a:cubicBezTo>
                    <a:pt x="63902" y="85181"/>
                    <a:pt x="63964" y="84783"/>
                    <a:pt x="63985" y="84448"/>
                  </a:cubicBezTo>
                  <a:cubicBezTo>
                    <a:pt x="64006" y="84155"/>
                    <a:pt x="64111" y="83842"/>
                    <a:pt x="64215" y="83590"/>
                  </a:cubicBezTo>
                  <a:cubicBezTo>
                    <a:pt x="64299" y="83402"/>
                    <a:pt x="64425" y="83214"/>
                    <a:pt x="64592" y="83088"/>
                  </a:cubicBezTo>
                  <a:cubicBezTo>
                    <a:pt x="64843" y="82816"/>
                    <a:pt x="65031" y="82502"/>
                    <a:pt x="65031" y="82147"/>
                  </a:cubicBezTo>
                  <a:cubicBezTo>
                    <a:pt x="64634" y="82021"/>
                    <a:pt x="64278" y="82063"/>
                    <a:pt x="63922" y="82126"/>
                  </a:cubicBezTo>
                  <a:cubicBezTo>
                    <a:pt x="63567" y="82189"/>
                    <a:pt x="63253" y="82440"/>
                    <a:pt x="63127" y="82795"/>
                  </a:cubicBezTo>
                  <a:cubicBezTo>
                    <a:pt x="62751" y="83716"/>
                    <a:pt x="62123" y="84469"/>
                    <a:pt x="61579" y="85285"/>
                  </a:cubicBezTo>
                  <a:cubicBezTo>
                    <a:pt x="61349" y="85641"/>
                    <a:pt x="61181" y="86039"/>
                    <a:pt x="61056" y="86436"/>
                  </a:cubicBezTo>
                  <a:cubicBezTo>
                    <a:pt x="60951" y="86750"/>
                    <a:pt x="60784" y="87064"/>
                    <a:pt x="60658" y="87357"/>
                  </a:cubicBezTo>
                  <a:cubicBezTo>
                    <a:pt x="60637" y="87420"/>
                    <a:pt x="60575" y="87524"/>
                    <a:pt x="60512" y="87587"/>
                  </a:cubicBezTo>
                  <a:cubicBezTo>
                    <a:pt x="59738" y="88131"/>
                    <a:pt x="59068" y="88821"/>
                    <a:pt x="58022" y="88717"/>
                  </a:cubicBezTo>
                  <a:cubicBezTo>
                    <a:pt x="57436" y="88654"/>
                    <a:pt x="56997" y="88298"/>
                    <a:pt x="56871" y="87712"/>
                  </a:cubicBezTo>
                  <a:cubicBezTo>
                    <a:pt x="56641" y="86666"/>
                    <a:pt x="56871" y="85746"/>
                    <a:pt x="57520" y="84909"/>
                  </a:cubicBezTo>
                  <a:cubicBezTo>
                    <a:pt x="57687" y="84741"/>
                    <a:pt x="57813" y="84532"/>
                    <a:pt x="57938" y="84323"/>
                  </a:cubicBezTo>
                  <a:cubicBezTo>
                    <a:pt x="58001" y="84218"/>
                    <a:pt x="58043" y="84072"/>
                    <a:pt x="58022" y="83967"/>
                  </a:cubicBezTo>
                  <a:cubicBezTo>
                    <a:pt x="57896" y="83402"/>
                    <a:pt x="58231" y="82984"/>
                    <a:pt x="58440" y="82502"/>
                  </a:cubicBezTo>
                  <a:cubicBezTo>
                    <a:pt x="58566" y="82230"/>
                    <a:pt x="58733" y="81958"/>
                    <a:pt x="58775" y="81666"/>
                  </a:cubicBezTo>
                  <a:cubicBezTo>
                    <a:pt x="59047" y="80557"/>
                    <a:pt x="59361" y="79427"/>
                    <a:pt x="59466" y="78276"/>
                  </a:cubicBezTo>
                  <a:cubicBezTo>
                    <a:pt x="59591" y="76895"/>
                    <a:pt x="59905" y="75493"/>
                    <a:pt x="60365" y="74196"/>
                  </a:cubicBezTo>
                  <a:cubicBezTo>
                    <a:pt x="60470" y="73861"/>
                    <a:pt x="60658" y="73547"/>
                    <a:pt x="60784" y="73233"/>
                  </a:cubicBezTo>
                  <a:cubicBezTo>
                    <a:pt x="60156" y="73171"/>
                    <a:pt x="59570" y="73150"/>
                    <a:pt x="58964" y="73066"/>
                  </a:cubicBezTo>
                  <a:cubicBezTo>
                    <a:pt x="57541" y="72878"/>
                    <a:pt x="56369" y="72250"/>
                    <a:pt x="55511" y="71078"/>
                  </a:cubicBezTo>
                  <a:cubicBezTo>
                    <a:pt x="55218" y="70681"/>
                    <a:pt x="54967" y="70304"/>
                    <a:pt x="54695" y="69886"/>
                  </a:cubicBezTo>
                  <a:cubicBezTo>
                    <a:pt x="54381" y="69362"/>
                    <a:pt x="54193" y="68777"/>
                    <a:pt x="54172" y="68149"/>
                  </a:cubicBezTo>
                  <a:cubicBezTo>
                    <a:pt x="54130" y="67291"/>
                    <a:pt x="54088" y="66454"/>
                    <a:pt x="54047" y="65596"/>
                  </a:cubicBezTo>
                  <a:cubicBezTo>
                    <a:pt x="53984" y="64571"/>
                    <a:pt x="54444" y="63755"/>
                    <a:pt x="55114" y="63085"/>
                  </a:cubicBezTo>
                  <a:cubicBezTo>
                    <a:pt x="55511" y="62688"/>
                    <a:pt x="55930" y="62562"/>
                    <a:pt x="56432" y="62876"/>
                  </a:cubicBezTo>
                  <a:cubicBezTo>
                    <a:pt x="56536" y="62918"/>
                    <a:pt x="56641" y="63002"/>
                    <a:pt x="56767" y="63085"/>
                  </a:cubicBezTo>
                  <a:lnTo>
                    <a:pt x="56850" y="63860"/>
                  </a:lnTo>
                  <a:cubicBezTo>
                    <a:pt x="56892" y="64655"/>
                    <a:pt x="56955" y="65429"/>
                    <a:pt x="56976" y="66245"/>
                  </a:cubicBezTo>
                  <a:cubicBezTo>
                    <a:pt x="56997" y="66873"/>
                    <a:pt x="57185" y="67437"/>
                    <a:pt x="57520" y="67961"/>
                  </a:cubicBezTo>
                  <a:cubicBezTo>
                    <a:pt x="58106" y="68797"/>
                    <a:pt x="58650" y="69634"/>
                    <a:pt x="59466" y="70262"/>
                  </a:cubicBezTo>
                  <a:cubicBezTo>
                    <a:pt x="59570" y="70346"/>
                    <a:pt x="59633" y="70430"/>
                    <a:pt x="59738" y="70513"/>
                  </a:cubicBezTo>
                  <a:cubicBezTo>
                    <a:pt x="61098" y="71518"/>
                    <a:pt x="61684" y="71685"/>
                    <a:pt x="63378" y="71455"/>
                  </a:cubicBezTo>
                  <a:cubicBezTo>
                    <a:pt x="63588" y="71413"/>
                    <a:pt x="63776" y="71308"/>
                    <a:pt x="63964" y="71246"/>
                  </a:cubicBezTo>
                  <a:cubicBezTo>
                    <a:pt x="64425" y="70994"/>
                    <a:pt x="64864" y="70743"/>
                    <a:pt x="65324" y="70513"/>
                  </a:cubicBezTo>
                  <a:cubicBezTo>
                    <a:pt x="65889" y="70241"/>
                    <a:pt x="66475" y="69990"/>
                    <a:pt x="67124" y="69906"/>
                  </a:cubicBezTo>
                  <a:cubicBezTo>
                    <a:pt x="67626" y="69844"/>
                    <a:pt x="68107" y="69614"/>
                    <a:pt x="68609" y="69509"/>
                  </a:cubicBezTo>
                  <a:cubicBezTo>
                    <a:pt x="69237" y="69383"/>
                    <a:pt x="69844" y="69279"/>
                    <a:pt x="70513" y="69153"/>
                  </a:cubicBezTo>
                  <a:cubicBezTo>
                    <a:pt x="70283" y="68777"/>
                    <a:pt x="70032" y="68484"/>
                    <a:pt x="69865" y="68149"/>
                  </a:cubicBezTo>
                  <a:cubicBezTo>
                    <a:pt x="69739" y="67793"/>
                    <a:pt x="69656" y="67396"/>
                    <a:pt x="69656" y="66998"/>
                  </a:cubicBezTo>
                  <a:cubicBezTo>
                    <a:pt x="69656" y="66601"/>
                    <a:pt x="69781" y="66245"/>
                    <a:pt x="69865" y="65764"/>
                  </a:cubicBezTo>
                  <a:cubicBezTo>
                    <a:pt x="69656" y="65554"/>
                    <a:pt x="69404" y="65240"/>
                    <a:pt x="69112" y="64989"/>
                  </a:cubicBezTo>
                  <a:cubicBezTo>
                    <a:pt x="66831" y="62897"/>
                    <a:pt x="64529" y="60784"/>
                    <a:pt x="62123" y="58817"/>
                  </a:cubicBezTo>
                  <a:cubicBezTo>
                    <a:pt x="60345" y="57373"/>
                    <a:pt x="58629" y="55909"/>
                    <a:pt x="56788" y="54507"/>
                  </a:cubicBezTo>
                  <a:cubicBezTo>
                    <a:pt x="55951" y="53837"/>
                    <a:pt x="55176" y="53105"/>
                    <a:pt x="54360" y="52435"/>
                  </a:cubicBezTo>
                  <a:cubicBezTo>
                    <a:pt x="53649" y="51849"/>
                    <a:pt x="53147" y="51724"/>
                    <a:pt x="52247" y="51808"/>
                  </a:cubicBezTo>
                  <a:cubicBezTo>
                    <a:pt x="52184" y="52017"/>
                    <a:pt x="52142" y="52247"/>
                    <a:pt x="52059" y="52477"/>
                  </a:cubicBezTo>
                  <a:cubicBezTo>
                    <a:pt x="52038" y="52540"/>
                    <a:pt x="51975" y="52561"/>
                    <a:pt x="51891" y="52644"/>
                  </a:cubicBezTo>
                  <a:cubicBezTo>
                    <a:pt x="51682" y="52561"/>
                    <a:pt x="51452" y="52477"/>
                    <a:pt x="51243" y="52372"/>
                  </a:cubicBezTo>
                  <a:cubicBezTo>
                    <a:pt x="51034" y="52268"/>
                    <a:pt x="50908" y="51996"/>
                    <a:pt x="50573" y="52226"/>
                  </a:cubicBezTo>
                  <a:cubicBezTo>
                    <a:pt x="50594" y="52372"/>
                    <a:pt x="50636" y="52540"/>
                    <a:pt x="50678" y="52728"/>
                  </a:cubicBezTo>
                  <a:cubicBezTo>
                    <a:pt x="50699" y="53000"/>
                    <a:pt x="50489" y="53209"/>
                    <a:pt x="50217" y="53105"/>
                  </a:cubicBezTo>
                  <a:cubicBezTo>
                    <a:pt x="49966" y="53042"/>
                    <a:pt x="49757" y="52875"/>
                    <a:pt x="49464" y="52749"/>
                  </a:cubicBezTo>
                  <a:cubicBezTo>
                    <a:pt x="49150" y="52937"/>
                    <a:pt x="48816" y="53168"/>
                    <a:pt x="48481" y="53314"/>
                  </a:cubicBezTo>
                  <a:cubicBezTo>
                    <a:pt x="48230" y="53419"/>
                    <a:pt x="47979" y="53502"/>
                    <a:pt x="47686" y="53565"/>
                  </a:cubicBezTo>
                  <a:cubicBezTo>
                    <a:pt x="47456" y="53586"/>
                    <a:pt x="47330" y="53356"/>
                    <a:pt x="47393" y="53105"/>
                  </a:cubicBezTo>
                  <a:cubicBezTo>
                    <a:pt x="47476" y="52833"/>
                    <a:pt x="47686" y="52665"/>
                    <a:pt x="47916" y="52519"/>
                  </a:cubicBezTo>
                  <a:cubicBezTo>
                    <a:pt x="48313" y="52268"/>
                    <a:pt x="48711" y="52038"/>
                    <a:pt x="49067" y="51787"/>
                  </a:cubicBezTo>
                  <a:cubicBezTo>
                    <a:pt x="49339" y="51598"/>
                    <a:pt x="49339" y="51598"/>
                    <a:pt x="49360" y="51012"/>
                  </a:cubicBezTo>
                  <a:cubicBezTo>
                    <a:pt x="49171" y="50908"/>
                    <a:pt x="49004" y="50761"/>
                    <a:pt x="48753" y="50678"/>
                  </a:cubicBezTo>
                  <a:cubicBezTo>
                    <a:pt x="47330" y="50113"/>
                    <a:pt x="46116" y="49192"/>
                    <a:pt x="44882" y="48292"/>
                  </a:cubicBezTo>
                  <a:cubicBezTo>
                    <a:pt x="42685" y="46702"/>
                    <a:pt x="40781" y="44777"/>
                    <a:pt x="38982" y="42748"/>
                  </a:cubicBezTo>
                  <a:cubicBezTo>
                    <a:pt x="37810" y="41471"/>
                    <a:pt x="36722" y="40111"/>
                    <a:pt x="35613" y="38814"/>
                  </a:cubicBezTo>
                  <a:cubicBezTo>
                    <a:pt x="35550" y="38751"/>
                    <a:pt x="35466" y="38709"/>
                    <a:pt x="35404" y="38667"/>
                  </a:cubicBezTo>
                  <a:cubicBezTo>
                    <a:pt x="35215" y="38877"/>
                    <a:pt x="35299" y="39086"/>
                    <a:pt x="35320" y="39295"/>
                  </a:cubicBezTo>
                  <a:cubicBezTo>
                    <a:pt x="35424" y="41471"/>
                    <a:pt x="35550" y="43626"/>
                    <a:pt x="35655" y="45782"/>
                  </a:cubicBezTo>
                  <a:cubicBezTo>
                    <a:pt x="35717" y="46974"/>
                    <a:pt x="35738" y="48167"/>
                    <a:pt x="35655" y="49339"/>
                  </a:cubicBezTo>
                  <a:cubicBezTo>
                    <a:pt x="35613" y="50134"/>
                    <a:pt x="35676" y="50908"/>
                    <a:pt x="35717" y="51724"/>
                  </a:cubicBezTo>
                  <a:cubicBezTo>
                    <a:pt x="35738" y="52121"/>
                    <a:pt x="35717" y="52519"/>
                    <a:pt x="35634" y="52896"/>
                  </a:cubicBezTo>
                  <a:cubicBezTo>
                    <a:pt x="35529" y="53356"/>
                    <a:pt x="35571" y="53816"/>
                    <a:pt x="35529" y="54256"/>
                  </a:cubicBezTo>
                  <a:cubicBezTo>
                    <a:pt x="35466" y="54674"/>
                    <a:pt x="35404" y="55093"/>
                    <a:pt x="35613" y="55490"/>
                  </a:cubicBezTo>
                  <a:cubicBezTo>
                    <a:pt x="35655" y="55574"/>
                    <a:pt x="35634" y="55678"/>
                    <a:pt x="35634" y="55762"/>
                  </a:cubicBezTo>
                  <a:cubicBezTo>
                    <a:pt x="35676" y="56913"/>
                    <a:pt x="35717" y="58064"/>
                    <a:pt x="35780" y="59214"/>
                  </a:cubicBezTo>
                  <a:cubicBezTo>
                    <a:pt x="35843" y="59779"/>
                    <a:pt x="35717" y="60282"/>
                    <a:pt x="35445" y="60784"/>
                  </a:cubicBezTo>
                  <a:cubicBezTo>
                    <a:pt x="35132" y="61411"/>
                    <a:pt x="34629" y="61579"/>
                    <a:pt x="34002" y="61265"/>
                  </a:cubicBezTo>
                  <a:cubicBezTo>
                    <a:pt x="33688" y="61119"/>
                    <a:pt x="33416" y="60847"/>
                    <a:pt x="33102" y="60679"/>
                  </a:cubicBezTo>
                  <a:cubicBezTo>
                    <a:pt x="32935" y="60575"/>
                    <a:pt x="32746" y="60428"/>
                    <a:pt x="32579" y="60303"/>
                  </a:cubicBezTo>
                  <a:cubicBezTo>
                    <a:pt x="32202" y="60888"/>
                    <a:pt x="32223" y="61621"/>
                    <a:pt x="31637" y="61976"/>
                  </a:cubicBezTo>
                  <a:cubicBezTo>
                    <a:pt x="31261" y="62207"/>
                    <a:pt x="30905" y="62416"/>
                    <a:pt x="30424" y="62688"/>
                  </a:cubicBezTo>
                  <a:cubicBezTo>
                    <a:pt x="30382" y="63044"/>
                    <a:pt x="30277" y="63525"/>
                    <a:pt x="30298" y="63985"/>
                  </a:cubicBezTo>
                  <a:cubicBezTo>
                    <a:pt x="30340" y="65722"/>
                    <a:pt x="30487" y="67437"/>
                    <a:pt x="30549" y="69258"/>
                  </a:cubicBezTo>
                  <a:cubicBezTo>
                    <a:pt x="30800" y="69279"/>
                    <a:pt x="31010" y="69300"/>
                    <a:pt x="31177" y="69300"/>
                  </a:cubicBezTo>
                  <a:cubicBezTo>
                    <a:pt x="31700" y="69300"/>
                    <a:pt x="32223" y="69216"/>
                    <a:pt x="32725" y="69258"/>
                  </a:cubicBezTo>
                  <a:cubicBezTo>
                    <a:pt x="33751" y="69279"/>
                    <a:pt x="34692" y="69614"/>
                    <a:pt x="35676" y="69844"/>
                  </a:cubicBezTo>
                  <a:cubicBezTo>
                    <a:pt x="35927" y="69906"/>
                    <a:pt x="36136" y="70053"/>
                    <a:pt x="36303" y="70220"/>
                  </a:cubicBezTo>
                  <a:cubicBezTo>
                    <a:pt x="36889" y="70764"/>
                    <a:pt x="37287" y="71476"/>
                    <a:pt x="37517" y="72229"/>
                  </a:cubicBezTo>
                  <a:cubicBezTo>
                    <a:pt x="37642" y="72710"/>
                    <a:pt x="37538" y="73150"/>
                    <a:pt x="37140" y="73484"/>
                  </a:cubicBezTo>
                  <a:cubicBezTo>
                    <a:pt x="36764" y="73819"/>
                    <a:pt x="36366" y="74175"/>
                    <a:pt x="35822" y="74238"/>
                  </a:cubicBezTo>
                  <a:cubicBezTo>
                    <a:pt x="34567" y="74447"/>
                    <a:pt x="33332" y="74489"/>
                    <a:pt x="32119" y="74007"/>
                  </a:cubicBezTo>
                  <a:cubicBezTo>
                    <a:pt x="31888" y="73924"/>
                    <a:pt x="31679" y="73819"/>
                    <a:pt x="31470" y="73694"/>
                  </a:cubicBezTo>
                  <a:cubicBezTo>
                    <a:pt x="31031" y="73463"/>
                    <a:pt x="30549" y="73191"/>
                    <a:pt x="30110" y="72940"/>
                  </a:cubicBezTo>
                  <a:cubicBezTo>
                    <a:pt x="29775" y="72731"/>
                    <a:pt x="29461" y="72501"/>
                    <a:pt x="29168" y="72229"/>
                  </a:cubicBezTo>
                  <a:cubicBezTo>
                    <a:pt x="28875" y="71978"/>
                    <a:pt x="28750" y="71664"/>
                    <a:pt x="28708" y="71266"/>
                  </a:cubicBezTo>
                  <a:cubicBezTo>
                    <a:pt x="28645" y="70848"/>
                    <a:pt x="28729" y="70471"/>
                    <a:pt x="29085" y="70220"/>
                  </a:cubicBezTo>
                  <a:cubicBezTo>
                    <a:pt x="29231" y="70137"/>
                    <a:pt x="29336" y="70032"/>
                    <a:pt x="29440" y="69927"/>
                  </a:cubicBezTo>
                  <a:cubicBezTo>
                    <a:pt x="29482" y="67417"/>
                    <a:pt x="28959" y="64927"/>
                    <a:pt x="29378" y="62416"/>
                  </a:cubicBezTo>
                  <a:cubicBezTo>
                    <a:pt x="28499" y="61872"/>
                    <a:pt x="28038" y="60993"/>
                    <a:pt x="27599" y="60177"/>
                  </a:cubicBezTo>
                  <a:cubicBezTo>
                    <a:pt x="27369" y="60114"/>
                    <a:pt x="27306" y="60303"/>
                    <a:pt x="27243" y="60407"/>
                  </a:cubicBezTo>
                  <a:cubicBezTo>
                    <a:pt x="27055" y="60637"/>
                    <a:pt x="26867" y="60909"/>
                    <a:pt x="26657" y="61119"/>
                  </a:cubicBezTo>
                  <a:cubicBezTo>
                    <a:pt x="26406" y="61432"/>
                    <a:pt x="26030" y="61579"/>
                    <a:pt x="25632" y="61642"/>
                  </a:cubicBezTo>
                  <a:cubicBezTo>
                    <a:pt x="24126" y="61851"/>
                    <a:pt x="22975" y="61307"/>
                    <a:pt x="22075" y="60093"/>
                  </a:cubicBezTo>
                  <a:cubicBezTo>
                    <a:pt x="22138" y="59758"/>
                    <a:pt x="22012" y="59507"/>
                    <a:pt x="21803" y="59152"/>
                  </a:cubicBezTo>
                  <a:close/>
                  <a:moveTo>
                    <a:pt x="15296" y="26825"/>
                  </a:moveTo>
                  <a:cubicBezTo>
                    <a:pt x="15526" y="27180"/>
                    <a:pt x="15714" y="27452"/>
                    <a:pt x="15945" y="27704"/>
                  </a:cubicBezTo>
                  <a:cubicBezTo>
                    <a:pt x="17200" y="28959"/>
                    <a:pt x="18560" y="30068"/>
                    <a:pt x="20150" y="30863"/>
                  </a:cubicBezTo>
                  <a:cubicBezTo>
                    <a:pt x="21343" y="31428"/>
                    <a:pt x="22577" y="31951"/>
                    <a:pt x="23812" y="32474"/>
                  </a:cubicBezTo>
                  <a:cubicBezTo>
                    <a:pt x="24816" y="32893"/>
                    <a:pt x="25779" y="33290"/>
                    <a:pt x="26804" y="33667"/>
                  </a:cubicBezTo>
                  <a:cubicBezTo>
                    <a:pt x="27264" y="33834"/>
                    <a:pt x="27787" y="34002"/>
                    <a:pt x="28290" y="34022"/>
                  </a:cubicBezTo>
                  <a:cubicBezTo>
                    <a:pt x="29461" y="34085"/>
                    <a:pt x="30675" y="34085"/>
                    <a:pt x="31847" y="34022"/>
                  </a:cubicBezTo>
                  <a:cubicBezTo>
                    <a:pt x="32997" y="33981"/>
                    <a:pt x="34148" y="33876"/>
                    <a:pt x="35299" y="33771"/>
                  </a:cubicBezTo>
                  <a:cubicBezTo>
                    <a:pt x="35676" y="33730"/>
                    <a:pt x="36136" y="33730"/>
                    <a:pt x="36450" y="33562"/>
                  </a:cubicBezTo>
                  <a:cubicBezTo>
                    <a:pt x="36994" y="33248"/>
                    <a:pt x="37580" y="33144"/>
                    <a:pt x="38145" y="32934"/>
                  </a:cubicBezTo>
                  <a:cubicBezTo>
                    <a:pt x="39526" y="32453"/>
                    <a:pt x="40886" y="31951"/>
                    <a:pt x="42141" y="31156"/>
                  </a:cubicBezTo>
                  <a:cubicBezTo>
                    <a:pt x="42455" y="30926"/>
                    <a:pt x="42748" y="30758"/>
                    <a:pt x="43041" y="30486"/>
                  </a:cubicBezTo>
                  <a:cubicBezTo>
                    <a:pt x="44129" y="29503"/>
                    <a:pt x="45112" y="28352"/>
                    <a:pt x="46075" y="27222"/>
                  </a:cubicBezTo>
                  <a:cubicBezTo>
                    <a:pt x="47163" y="25925"/>
                    <a:pt x="47853" y="24419"/>
                    <a:pt x="48041" y="22703"/>
                  </a:cubicBezTo>
                  <a:cubicBezTo>
                    <a:pt x="48167" y="21615"/>
                    <a:pt x="48188" y="20610"/>
                    <a:pt x="47937" y="19522"/>
                  </a:cubicBezTo>
                  <a:cubicBezTo>
                    <a:pt x="47435" y="17367"/>
                    <a:pt x="47414" y="17179"/>
                    <a:pt x="46577" y="15693"/>
                  </a:cubicBezTo>
                  <a:cubicBezTo>
                    <a:pt x="46493" y="15526"/>
                    <a:pt x="46388" y="15380"/>
                    <a:pt x="46284" y="15212"/>
                  </a:cubicBezTo>
                  <a:cubicBezTo>
                    <a:pt x="46116" y="14982"/>
                    <a:pt x="45970" y="14773"/>
                    <a:pt x="45782" y="14480"/>
                  </a:cubicBezTo>
                  <a:cubicBezTo>
                    <a:pt x="45217" y="15233"/>
                    <a:pt x="44505" y="15714"/>
                    <a:pt x="43668" y="15944"/>
                  </a:cubicBezTo>
                  <a:cubicBezTo>
                    <a:pt x="43083" y="16112"/>
                    <a:pt x="42497" y="16216"/>
                    <a:pt x="41890" y="16279"/>
                  </a:cubicBezTo>
                  <a:cubicBezTo>
                    <a:pt x="40634" y="16447"/>
                    <a:pt x="39400" y="16279"/>
                    <a:pt x="38145" y="16237"/>
                  </a:cubicBezTo>
                  <a:cubicBezTo>
                    <a:pt x="37098" y="16216"/>
                    <a:pt x="36115" y="15924"/>
                    <a:pt x="35173" y="15505"/>
                  </a:cubicBezTo>
                  <a:cubicBezTo>
                    <a:pt x="34797" y="15338"/>
                    <a:pt x="34441" y="15191"/>
                    <a:pt x="34085" y="15003"/>
                  </a:cubicBezTo>
                  <a:lnTo>
                    <a:pt x="33541" y="14773"/>
                  </a:lnTo>
                  <a:cubicBezTo>
                    <a:pt x="33458" y="14856"/>
                    <a:pt x="33416" y="14898"/>
                    <a:pt x="33395" y="14961"/>
                  </a:cubicBezTo>
                  <a:cubicBezTo>
                    <a:pt x="32997" y="16112"/>
                    <a:pt x="32307" y="17053"/>
                    <a:pt x="31470" y="17932"/>
                  </a:cubicBezTo>
                  <a:cubicBezTo>
                    <a:pt x="31135" y="18267"/>
                    <a:pt x="30821" y="18665"/>
                    <a:pt x="30507" y="19041"/>
                  </a:cubicBezTo>
                  <a:cubicBezTo>
                    <a:pt x="29378" y="20422"/>
                    <a:pt x="27913" y="20987"/>
                    <a:pt x="26176" y="20966"/>
                  </a:cubicBezTo>
                  <a:cubicBezTo>
                    <a:pt x="25653" y="20966"/>
                    <a:pt x="25277" y="20736"/>
                    <a:pt x="25088" y="20255"/>
                  </a:cubicBezTo>
                  <a:cubicBezTo>
                    <a:pt x="24963" y="19899"/>
                    <a:pt x="24858" y="19501"/>
                    <a:pt x="24837" y="19104"/>
                  </a:cubicBezTo>
                  <a:cubicBezTo>
                    <a:pt x="24753" y="18476"/>
                    <a:pt x="24753" y="17828"/>
                    <a:pt x="24733" y="17200"/>
                  </a:cubicBezTo>
                  <a:cubicBezTo>
                    <a:pt x="24733" y="17074"/>
                    <a:pt x="24774" y="16886"/>
                    <a:pt x="24502" y="16844"/>
                  </a:cubicBezTo>
                  <a:cubicBezTo>
                    <a:pt x="24293" y="17053"/>
                    <a:pt x="24021" y="17263"/>
                    <a:pt x="23791" y="17493"/>
                  </a:cubicBezTo>
                  <a:cubicBezTo>
                    <a:pt x="22870" y="18413"/>
                    <a:pt x="21908" y="19209"/>
                    <a:pt x="20862" y="19941"/>
                  </a:cubicBezTo>
                  <a:cubicBezTo>
                    <a:pt x="20108" y="20506"/>
                    <a:pt x="19271" y="20945"/>
                    <a:pt x="18372" y="21301"/>
                  </a:cubicBezTo>
                  <a:cubicBezTo>
                    <a:pt x="17870" y="21510"/>
                    <a:pt x="17326" y="21615"/>
                    <a:pt x="16782" y="21698"/>
                  </a:cubicBezTo>
                  <a:cubicBezTo>
                    <a:pt x="16091" y="21782"/>
                    <a:pt x="15526" y="21615"/>
                    <a:pt x="15045" y="21092"/>
                  </a:cubicBezTo>
                  <a:cubicBezTo>
                    <a:pt x="14668" y="20652"/>
                    <a:pt x="14208" y="20297"/>
                    <a:pt x="13685" y="20045"/>
                  </a:cubicBezTo>
                  <a:cubicBezTo>
                    <a:pt x="13580" y="20004"/>
                    <a:pt x="13476" y="19920"/>
                    <a:pt x="13413" y="19836"/>
                  </a:cubicBezTo>
                  <a:cubicBezTo>
                    <a:pt x="12722" y="19062"/>
                    <a:pt x="11865" y="19271"/>
                    <a:pt x="11028" y="19397"/>
                  </a:cubicBezTo>
                  <a:cubicBezTo>
                    <a:pt x="10923" y="19418"/>
                    <a:pt x="10797" y="19501"/>
                    <a:pt x="10735" y="19585"/>
                  </a:cubicBezTo>
                  <a:cubicBezTo>
                    <a:pt x="10379" y="20025"/>
                    <a:pt x="9960" y="20443"/>
                    <a:pt x="10065" y="21092"/>
                  </a:cubicBezTo>
                  <a:cubicBezTo>
                    <a:pt x="10107" y="21385"/>
                    <a:pt x="10023" y="21698"/>
                    <a:pt x="10002" y="22012"/>
                  </a:cubicBezTo>
                  <a:cubicBezTo>
                    <a:pt x="9856" y="23393"/>
                    <a:pt x="10337" y="24586"/>
                    <a:pt x="11007" y="25737"/>
                  </a:cubicBezTo>
                  <a:cubicBezTo>
                    <a:pt x="11216" y="26113"/>
                    <a:pt x="11551" y="26364"/>
                    <a:pt x="11990" y="26490"/>
                  </a:cubicBezTo>
                  <a:cubicBezTo>
                    <a:pt x="13099" y="26867"/>
                    <a:pt x="14145" y="27076"/>
                    <a:pt x="15296" y="26825"/>
                  </a:cubicBezTo>
                  <a:close/>
                  <a:moveTo>
                    <a:pt x="15840" y="49673"/>
                  </a:moveTo>
                  <a:cubicBezTo>
                    <a:pt x="16049" y="49903"/>
                    <a:pt x="16258" y="50155"/>
                    <a:pt x="16489" y="50364"/>
                  </a:cubicBezTo>
                  <a:cubicBezTo>
                    <a:pt x="17744" y="51598"/>
                    <a:pt x="19125" y="52603"/>
                    <a:pt x="20652" y="53460"/>
                  </a:cubicBezTo>
                  <a:cubicBezTo>
                    <a:pt x="21322" y="53858"/>
                    <a:pt x="22054" y="54172"/>
                    <a:pt x="22828" y="54402"/>
                  </a:cubicBezTo>
                  <a:cubicBezTo>
                    <a:pt x="25758" y="55239"/>
                    <a:pt x="28750" y="55678"/>
                    <a:pt x="31826" y="55448"/>
                  </a:cubicBezTo>
                  <a:cubicBezTo>
                    <a:pt x="32244" y="55427"/>
                    <a:pt x="32683" y="55385"/>
                    <a:pt x="33102" y="55365"/>
                  </a:cubicBezTo>
                  <a:cubicBezTo>
                    <a:pt x="33248" y="55365"/>
                    <a:pt x="33416" y="55344"/>
                    <a:pt x="33541" y="55344"/>
                  </a:cubicBezTo>
                  <a:cubicBezTo>
                    <a:pt x="34023" y="55281"/>
                    <a:pt x="34357" y="55051"/>
                    <a:pt x="34441" y="54590"/>
                  </a:cubicBezTo>
                  <a:cubicBezTo>
                    <a:pt x="34504" y="54214"/>
                    <a:pt x="34546" y="53879"/>
                    <a:pt x="34567" y="53502"/>
                  </a:cubicBezTo>
                  <a:cubicBezTo>
                    <a:pt x="34588" y="53251"/>
                    <a:pt x="34567" y="52958"/>
                    <a:pt x="34608" y="52707"/>
                  </a:cubicBezTo>
                  <a:cubicBezTo>
                    <a:pt x="34755" y="52247"/>
                    <a:pt x="34755" y="51808"/>
                    <a:pt x="34692" y="51347"/>
                  </a:cubicBezTo>
                  <a:cubicBezTo>
                    <a:pt x="34608" y="50364"/>
                    <a:pt x="34650" y="49401"/>
                    <a:pt x="34692" y="48439"/>
                  </a:cubicBezTo>
                  <a:cubicBezTo>
                    <a:pt x="34713" y="47874"/>
                    <a:pt x="34755" y="47330"/>
                    <a:pt x="34713" y="46786"/>
                  </a:cubicBezTo>
                  <a:cubicBezTo>
                    <a:pt x="34546" y="43041"/>
                    <a:pt x="34336" y="39295"/>
                    <a:pt x="34148" y="35592"/>
                  </a:cubicBezTo>
                  <a:cubicBezTo>
                    <a:pt x="34148" y="35403"/>
                    <a:pt x="34064" y="35257"/>
                    <a:pt x="34023" y="35048"/>
                  </a:cubicBezTo>
                  <a:cubicBezTo>
                    <a:pt x="31428" y="35362"/>
                    <a:pt x="28896" y="35424"/>
                    <a:pt x="26406" y="34776"/>
                  </a:cubicBezTo>
                  <a:cubicBezTo>
                    <a:pt x="25967" y="35152"/>
                    <a:pt x="25695" y="35571"/>
                    <a:pt x="25444" y="36031"/>
                  </a:cubicBezTo>
                  <a:cubicBezTo>
                    <a:pt x="25256" y="36387"/>
                    <a:pt x="25046" y="36743"/>
                    <a:pt x="24816" y="37035"/>
                  </a:cubicBezTo>
                  <a:cubicBezTo>
                    <a:pt x="23163" y="39002"/>
                    <a:pt x="21636" y="41053"/>
                    <a:pt x="20318" y="43229"/>
                  </a:cubicBezTo>
                  <a:cubicBezTo>
                    <a:pt x="20004" y="43752"/>
                    <a:pt x="19627" y="44233"/>
                    <a:pt x="19271" y="44714"/>
                  </a:cubicBezTo>
                  <a:cubicBezTo>
                    <a:pt x="18748" y="45405"/>
                    <a:pt x="18225" y="46054"/>
                    <a:pt x="17702" y="46723"/>
                  </a:cubicBezTo>
                  <a:cubicBezTo>
                    <a:pt x="17388" y="47162"/>
                    <a:pt x="17116" y="47602"/>
                    <a:pt x="16782" y="47999"/>
                  </a:cubicBezTo>
                  <a:cubicBezTo>
                    <a:pt x="16384" y="48460"/>
                    <a:pt x="16091" y="49004"/>
                    <a:pt x="15840" y="49673"/>
                  </a:cubicBezTo>
                  <a:close/>
                  <a:moveTo>
                    <a:pt x="45112" y="13622"/>
                  </a:moveTo>
                  <a:lnTo>
                    <a:pt x="44087" y="12136"/>
                  </a:lnTo>
                  <a:cubicBezTo>
                    <a:pt x="43878" y="11843"/>
                    <a:pt x="43543" y="11655"/>
                    <a:pt x="43647" y="11195"/>
                  </a:cubicBezTo>
                  <a:cubicBezTo>
                    <a:pt x="43668" y="11090"/>
                    <a:pt x="43459" y="10902"/>
                    <a:pt x="43334" y="10776"/>
                  </a:cubicBezTo>
                  <a:cubicBezTo>
                    <a:pt x="42831" y="10274"/>
                    <a:pt x="42329" y="9772"/>
                    <a:pt x="41869" y="9291"/>
                  </a:cubicBezTo>
                  <a:lnTo>
                    <a:pt x="41681" y="9102"/>
                  </a:lnTo>
                  <a:cubicBezTo>
                    <a:pt x="41241" y="8768"/>
                    <a:pt x="40823" y="8412"/>
                    <a:pt x="40362" y="8140"/>
                  </a:cubicBezTo>
                  <a:cubicBezTo>
                    <a:pt x="40090" y="7931"/>
                    <a:pt x="39735" y="7742"/>
                    <a:pt x="39400" y="7617"/>
                  </a:cubicBezTo>
                  <a:cubicBezTo>
                    <a:pt x="38982" y="7470"/>
                    <a:pt x="38647" y="7240"/>
                    <a:pt x="38249" y="7052"/>
                  </a:cubicBezTo>
                  <a:cubicBezTo>
                    <a:pt x="37329" y="6592"/>
                    <a:pt x="36387" y="6152"/>
                    <a:pt x="35341" y="6069"/>
                  </a:cubicBezTo>
                  <a:cubicBezTo>
                    <a:pt x="34797" y="6048"/>
                    <a:pt x="34253" y="5943"/>
                    <a:pt x="33730" y="5880"/>
                  </a:cubicBezTo>
                  <a:cubicBezTo>
                    <a:pt x="33353" y="5859"/>
                    <a:pt x="32997" y="5838"/>
                    <a:pt x="32621" y="5838"/>
                  </a:cubicBezTo>
                  <a:cubicBezTo>
                    <a:pt x="31365" y="5880"/>
                    <a:pt x="30152" y="5901"/>
                    <a:pt x="28896" y="6048"/>
                  </a:cubicBezTo>
                  <a:cubicBezTo>
                    <a:pt x="28164" y="6110"/>
                    <a:pt x="27390" y="6194"/>
                    <a:pt x="26762" y="6487"/>
                  </a:cubicBezTo>
                  <a:cubicBezTo>
                    <a:pt x="25883" y="6885"/>
                    <a:pt x="24879" y="6947"/>
                    <a:pt x="24042" y="7512"/>
                  </a:cubicBezTo>
                  <a:cubicBezTo>
                    <a:pt x="23917" y="7575"/>
                    <a:pt x="23770" y="7617"/>
                    <a:pt x="23603" y="7617"/>
                  </a:cubicBezTo>
                  <a:cubicBezTo>
                    <a:pt x="22410" y="7721"/>
                    <a:pt x="21427" y="8307"/>
                    <a:pt x="20569" y="9102"/>
                  </a:cubicBezTo>
                  <a:lnTo>
                    <a:pt x="20171" y="9500"/>
                  </a:lnTo>
                  <a:cubicBezTo>
                    <a:pt x="18769" y="10755"/>
                    <a:pt x="17723" y="12262"/>
                    <a:pt x="16698" y="13810"/>
                  </a:cubicBezTo>
                  <a:cubicBezTo>
                    <a:pt x="15714" y="15317"/>
                    <a:pt x="15087" y="16991"/>
                    <a:pt x="14375" y="18644"/>
                  </a:cubicBezTo>
                  <a:cubicBezTo>
                    <a:pt x="14354" y="18727"/>
                    <a:pt x="14354" y="18832"/>
                    <a:pt x="14313" y="18916"/>
                  </a:cubicBezTo>
                  <a:cubicBezTo>
                    <a:pt x="14898" y="19397"/>
                    <a:pt x="15442" y="19857"/>
                    <a:pt x="15966" y="20338"/>
                  </a:cubicBezTo>
                  <a:cubicBezTo>
                    <a:pt x="16258" y="20631"/>
                    <a:pt x="16572" y="20715"/>
                    <a:pt x="16970" y="20631"/>
                  </a:cubicBezTo>
                  <a:cubicBezTo>
                    <a:pt x="18037" y="20422"/>
                    <a:pt x="18979" y="19962"/>
                    <a:pt x="19857" y="19355"/>
                  </a:cubicBezTo>
                  <a:cubicBezTo>
                    <a:pt x="20841" y="18727"/>
                    <a:pt x="21740" y="17995"/>
                    <a:pt x="22577" y="17200"/>
                  </a:cubicBezTo>
                  <a:cubicBezTo>
                    <a:pt x="23038" y="16781"/>
                    <a:pt x="23456" y="16342"/>
                    <a:pt x="23896" y="15924"/>
                  </a:cubicBezTo>
                  <a:cubicBezTo>
                    <a:pt x="24356" y="15484"/>
                    <a:pt x="24837" y="15066"/>
                    <a:pt x="25297" y="14647"/>
                  </a:cubicBezTo>
                  <a:cubicBezTo>
                    <a:pt x="25549" y="14438"/>
                    <a:pt x="25779" y="14417"/>
                    <a:pt x="25967" y="14563"/>
                  </a:cubicBezTo>
                  <a:cubicBezTo>
                    <a:pt x="26197" y="14731"/>
                    <a:pt x="26239" y="14961"/>
                    <a:pt x="26197" y="15212"/>
                  </a:cubicBezTo>
                  <a:cubicBezTo>
                    <a:pt x="26176" y="15359"/>
                    <a:pt x="26134" y="15463"/>
                    <a:pt x="26093" y="15568"/>
                  </a:cubicBezTo>
                  <a:cubicBezTo>
                    <a:pt x="25862" y="16216"/>
                    <a:pt x="25821" y="16865"/>
                    <a:pt x="25883" y="17556"/>
                  </a:cubicBezTo>
                  <a:cubicBezTo>
                    <a:pt x="25904" y="18037"/>
                    <a:pt x="25925" y="18518"/>
                    <a:pt x="25988" y="19020"/>
                  </a:cubicBezTo>
                  <a:cubicBezTo>
                    <a:pt x="26009" y="19271"/>
                    <a:pt x="26009" y="19564"/>
                    <a:pt x="26218" y="19794"/>
                  </a:cubicBezTo>
                  <a:cubicBezTo>
                    <a:pt x="26302" y="19815"/>
                    <a:pt x="26385" y="19857"/>
                    <a:pt x="26448" y="19857"/>
                  </a:cubicBezTo>
                  <a:cubicBezTo>
                    <a:pt x="27683" y="19857"/>
                    <a:pt x="28708" y="19397"/>
                    <a:pt x="29524" y="18497"/>
                  </a:cubicBezTo>
                  <a:cubicBezTo>
                    <a:pt x="30005" y="17911"/>
                    <a:pt x="30570" y="17367"/>
                    <a:pt x="31031" y="16781"/>
                  </a:cubicBezTo>
                  <a:cubicBezTo>
                    <a:pt x="31428" y="16300"/>
                    <a:pt x="31763" y="15735"/>
                    <a:pt x="32098" y="15191"/>
                  </a:cubicBezTo>
                  <a:cubicBezTo>
                    <a:pt x="32370" y="14773"/>
                    <a:pt x="32474" y="14312"/>
                    <a:pt x="32286" y="13789"/>
                  </a:cubicBezTo>
                  <a:cubicBezTo>
                    <a:pt x="32495" y="13622"/>
                    <a:pt x="32683" y="13496"/>
                    <a:pt x="32893" y="13308"/>
                  </a:cubicBezTo>
                  <a:cubicBezTo>
                    <a:pt x="33123" y="13413"/>
                    <a:pt x="33332" y="13538"/>
                    <a:pt x="33562" y="13622"/>
                  </a:cubicBezTo>
                  <a:cubicBezTo>
                    <a:pt x="34357" y="13957"/>
                    <a:pt x="35132" y="14312"/>
                    <a:pt x="35927" y="14626"/>
                  </a:cubicBezTo>
                  <a:cubicBezTo>
                    <a:pt x="36596" y="14898"/>
                    <a:pt x="37308" y="15087"/>
                    <a:pt x="38040" y="15108"/>
                  </a:cubicBezTo>
                  <a:cubicBezTo>
                    <a:pt x="38940" y="15149"/>
                    <a:pt x="39798" y="15191"/>
                    <a:pt x="40676" y="15212"/>
                  </a:cubicBezTo>
                  <a:cubicBezTo>
                    <a:pt x="41555" y="15254"/>
                    <a:pt x="42392" y="15170"/>
                    <a:pt x="43229" y="14940"/>
                  </a:cubicBezTo>
                  <a:cubicBezTo>
                    <a:pt x="43961" y="14731"/>
                    <a:pt x="44652" y="14375"/>
                    <a:pt x="45112" y="13622"/>
                  </a:cubicBezTo>
                  <a:close/>
                  <a:moveTo>
                    <a:pt x="73798" y="70032"/>
                  </a:moveTo>
                  <a:cubicBezTo>
                    <a:pt x="73192" y="69990"/>
                    <a:pt x="72585" y="69865"/>
                    <a:pt x="71936" y="69990"/>
                  </a:cubicBezTo>
                  <a:cubicBezTo>
                    <a:pt x="71329" y="70095"/>
                    <a:pt x="70723" y="70116"/>
                    <a:pt x="70137" y="70241"/>
                  </a:cubicBezTo>
                  <a:cubicBezTo>
                    <a:pt x="69509" y="70346"/>
                    <a:pt x="68881" y="70513"/>
                    <a:pt x="68275" y="70660"/>
                  </a:cubicBezTo>
                  <a:cubicBezTo>
                    <a:pt x="67626" y="70827"/>
                    <a:pt x="67040" y="71162"/>
                    <a:pt x="66371" y="71225"/>
                  </a:cubicBezTo>
                  <a:cubicBezTo>
                    <a:pt x="66182" y="71225"/>
                    <a:pt x="66015" y="71350"/>
                    <a:pt x="65868" y="71434"/>
                  </a:cubicBezTo>
                  <a:cubicBezTo>
                    <a:pt x="65429" y="71685"/>
                    <a:pt x="64990" y="71957"/>
                    <a:pt x="64529" y="72187"/>
                  </a:cubicBezTo>
                  <a:cubicBezTo>
                    <a:pt x="64341" y="72292"/>
                    <a:pt x="64132" y="72334"/>
                    <a:pt x="63922" y="72396"/>
                  </a:cubicBezTo>
                  <a:cubicBezTo>
                    <a:pt x="63713" y="72438"/>
                    <a:pt x="63504" y="72417"/>
                    <a:pt x="63295" y="72438"/>
                  </a:cubicBezTo>
                  <a:cubicBezTo>
                    <a:pt x="62814" y="72522"/>
                    <a:pt x="62395" y="72710"/>
                    <a:pt x="62165" y="73233"/>
                  </a:cubicBezTo>
                  <a:cubicBezTo>
                    <a:pt x="62018" y="73526"/>
                    <a:pt x="61788" y="73777"/>
                    <a:pt x="61600" y="74070"/>
                  </a:cubicBezTo>
                  <a:cubicBezTo>
                    <a:pt x="61412" y="74384"/>
                    <a:pt x="61202" y="74698"/>
                    <a:pt x="61119" y="75033"/>
                  </a:cubicBezTo>
                  <a:cubicBezTo>
                    <a:pt x="60868" y="75870"/>
                    <a:pt x="60637" y="76728"/>
                    <a:pt x="60721" y="77627"/>
                  </a:cubicBezTo>
                  <a:cubicBezTo>
                    <a:pt x="60763" y="78171"/>
                    <a:pt x="60679" y="78715"/>
                    <a:pt x="60658" y="79280"/>
                  </a:cubicBezTo>
                  <a:cubicBezTo>
                    <a:pt x="60658" y="79448"/>
                    <a:pt x="60658" y="79657"/>
                    <a:pt x="60554" y="79803"/>
                  </a:cubicBezTo>
                  <a:cubicBezTo>
                    <a:pt x="60345" y="80075"/>
                    <a:pt x="60386" y="80431"/>
                    <a:pt x="60303" y="80745"/>
                  </a:cubicBezTo>
                  <a:cubicBezTo>
                    <a:pt x="60135" y="81373"/>
                    <a:pt x="60031" y="82000"/>
                    <a:pt x="59780" y="82565"/>
                  </a:cubicBezTo>
                  <a:cubicBezTo>
                    <a:pt x="59298" y="83695"/>
                    <a:pt x="58754" y="84762"/>
                    <a:pt x="58231" y="85871"/>
                  </a:cubicBezTo>
                  <a:cubicBezTo>
                    <a:pt x="58001" y="86394"/>
                    <a:pt x="57938" y="86917"/>
                    <a:pt x="58189" y="87440"/>
                  </a:cubicBezTo>
                  <a:cubicBezTo>
                    <a:pt x="59549" y="87482"/>
                    <a:pt x="60386" y="86876"/>
                    <a:pt x="60763" y="85599"/>
                  </a:cubicBezTo>
                  <a:cubicBezTo>
                    <a:pt x="61077" y="84658"/>
                    <a:pt x="61370" y="83695"/>
                    <a:pt x="61977" y="82879"/>
                  </a:cubicBezTo>
                  <a:cubicBezTo>
                    <a:pt x="62060" y="82754"/>
                    <a:pt x="62123" y="82628"/>
                    <a:pt x="62165" y="82461"/>
                  </a:cubicBezTo>
                  <a:cubicBezTo>
                    <a:pt x="62332" y="81958"/>
                    <a:pt x="62688" y="81582"/>
                    <a:pt x="63044" y="81205"/>
                  </a:cubicBezTo>
                  <a:cubicBezTo>
                    <a:pt x="63232" y="81017"/>
                    <a:pt x="63441" y="80912"/>
                    <a:pt x="63692" y="80912"/>
                  </a:cubicBezTo>
                  <a:cubicBezTo>
                    <a:pt x="64194" y="80891"/>
                    <a:pt x="64676" y="80850"/>
                    <a:pt x="65157" y="80850"/>
                  </a:cubicBezTo>
                  <a:cubicBezTo>
                    <a:pt x="65847" y="80850"/>
                    <a:pt x="66475" y="80598"/>
                    <a:pt x="67040" y="80264"/>
                  </a:cubicBezTo>
                  <a:cubicBezTo>
                    <a:pt x="67291" y="80138"/>
                    <a:pt x="67521" y="80013"/>
                    <a:pt x="67772" y="79908"/>
                  </a:cubicBezTo>
                  <a:lnTo>
                    <a:pt x="69028" y="79343"/>
                  </a:lnTo>
                  <a:cubicBezTo>
                    <a:pt x="69279" y="79238"/>
                    <a:pt x="69488" y="79134"/>
                    <a:pt x="69718" y="79092"/>
                  </a:cubicBezTo>
                  <a:cubicBezTo>
                    <a:pt x="70325" y="78904"/>
                    <a:pt x="70953" y="78778"/>
                    <a:pt x="71539" y="78548"/>
                  </a:cubicBezTo>
                  <a:cubicBezTo>
                    <a:pt x="73673" y="77816"/>
                    <a:pt x="75828" y="77753"/>
                    <a:pt x="78025" y="77774"/>
                  </a:cubicBezTo>
                  <a:cubicBezTo>
                    <a:pt x="79029" y="77816"/>
                    <a:pt x="80055" y="77837"/>
                    <a:pt x="81017" y="77502"/>
                  </a:cubicBezTo>
                  <a:cubicBezTo>
                    <a:pt x="81415" y="77355"/>
                    <a:pt x="81728" y="77439"/>
                    <a:pt x="82042" y="77648"/>
                  </a:cubicBezTo>
                  <a:cubicBezTo>
                    <a:pt x="82796" y="78129"/>
                    <a:pt x="83528" y="78590"/>
                    <a:pt x="84156" y="79217"/>
                  </a:cubicBezTo>
                  <a:cubicBezTo>
                    <a:pt x="84679" y="79741"/>
                    <a:pt x="85223" y="80222"/>
                    <a:pt x="85767" y="80682"/>
                  </a:cubicBezTo>
                  <a:cubicBezTo>
                    <a:pt x="85955" y="80850"/>
                    <a:pt x="86143" y="80996"/>
                    <a:pt x="86353" y="81122"/>
                  </a:cubicBezTo>
                  <a:cubicBezTo>
                    <a:pt x="86855" y="81414"/>
                    <a:pt x="87378" y="81414"/>
                    <a:pt x="87901" y="81163"/>
                  </a:cubicBezTo>
                  <a:cubicBezTo>
                    <a:pt x="87713" y="80326"/>
                    <a:pt x="87378" y="79657"/>
                    <a:pt x="86750" y="79092"/>
                  </a:cubicBezTo>
                  <a:cubicBezTo>
                    <a:pt x="85913" y="78360"/>
                    <a:pt x="85013" y="77732"/>
                    <a:pt x="84135" y="77125"/>
                  </a:cubicBezTo>
                  <a:cubicBezTo>
                    <a:pt x="83925" y="77000"/>
                    <a:pt x="83737" y="76832"/>
                    <a:pt x="83549" y="76686"/>
                  </a:cubicBezTo>
                  <a:cubicBezTo>
                    <a:pt x="83256" y="76372"/>
                    <a:pt x="83235" y="75932"/>
                    <a:pt x="83507" y="75619"/>
                  </a:cubicBezTo>
                  <a:cubicBezTo>
                    <a:pt x="83737" y="75326"/>
                    <a:pt x="83988" y="75054"/>
                    <a:pt x="84260" y="74844"/>
                  </a:cubicBezTo>
                  <a:cubicBezTo>
                    <a:pt x="84511" y="74635"/>
                    <a:pt x="84867" y="74593"/>
                    <a:pt x="85202" y="74719"/>
                  </a:cubicBezTo>
                  <a:cubicBezTo>
                    <a:pt x="85767" y="74991"/>
                    <a:pt x="86436" y="75116"/>
                    <a:pt x="86876" y="75577"/>
                  </a:cubicBezTo>
                  <a:cubicBezTo>
                    <a:pt x="86980" y="75681"/>
                    <a:pt x="87127" y="75744"/>
                    <a:pt x="87273" y="75786"/>
                  </a:cubicBezTo>
                  <a:cubicBezTo>
                    <a:pt x="87692" y="75974"/>
                    <a:pt x="88131" y="76100"/>
                    <a:pt x="88550" y="76288"/>
                  </a:cubicBezTo>
                  <a:cubicBezTo>
                    <a:pt x="89428" y="76665"/>
                    <a:pt x="90307" y="76518"/>
                    <a:pt x="91207" y="76393"/>
                  </a:cubicBezTo>
                  <a:cubicBezTo>
                    <a:pt x="91207" y="75932"/>
                    <a:pt x="90935" y="75765"/>
                    <a:pt x="90642" y="75577"/>
                  </a:cubicBezTo>
                  <a:cubicBezTo>
                    <a:pt x="89407" y="74823"/>
                    <a:pt x="88152" y="74070"/>
                    <a:pt x="86771" y="73568"/>
                  </a:cubicBezTo>
                  <a:cubicBezTo>
                    <a:pt x="86562" y="73484"/>
                    <a:pt x="86373" y="73380"/>
                    <a:pt x="86185" y="73338"/>
                  </a:cubicBezTo>
                  <a:cubicBezTo>
                    <a:pt x="85767" y="73171"/>
                    <a:pt x="85327" y="73045"/>
                    <a:pt x="84909" y="72899"/>
                  </a:cubicBezTo>
                  <a:cubicBezTo>
                    <a:pt x="84783" y="72836"/>
                    <a:pt x="84595" y="72815"/>
                    <a:pt x="84490" y="72731"/>
                  </a:cubicBezTo>
                  <a:cubicBezTo>
                    <a:pt x="84344" y="72606"/>
                    <a:pt x="84239" y="72417"/>
                    <a:pt x="84093" y="72229"/>
                  </a:cubicBezTo>
                  <a:cubicBezTo>
                    <a:pt x="83319" y="72292"/>
                    <a:pt x="82524" y="72313"/>
                    <a:pt x="81749" y="72375"/>
                  </a:cubicBezTo>
                  <a:lnTo>
                    <a:pt x="81164" y="72940"/>
                  </a:lnTo>
                  <a:cubicBezTo>
                    <a:pt x="80682" y="73463"/>
                    <a:pt x="80075" y="73735"/>
                    <a:pt x="79322" y="73777"/>
                  </a:cubicBezTo>
                  <a:cubicBezTo>
                    <a:pt x="78506" y="73840"/>
                    <a:pt x="77753" y="73568"/>
                    <a:pt x="76979" y="73463"/>
                  </a:cubicBezTo>
                  <a:cubicBezTo>
                    <a:pt x="76874" y="73443"/>
                    <a:pt x="76749" y="73380"/>
                    <a:pt x="76644" y="73317"/>
                  </a:cubicBezTo>
                  <a:cubicBezTo>
                    <a:pt x="76226" y="73045"/>
                    <a:pt x="75828" y="72794"/>
                    <a:pt x="75451" y="72501"/>
                  </a:cubicBezTo>
                  <a:cubicBezTo>
                    <a:pt x="74656" y="71915"/>
                    <a:pt x="74049" y="71225"/>
                    <a:pt x="73945" y="70199"/>
                  </a:cubicBezTo>
                  <a:cubicBezTo>
                    <a:pt x="73903" y="70199"/>
                    <a:pt x="73840" y="70137"/>
                    <a:pt x="73798" y="70032"/>
                  </a:cubicBezTo>
                  <a:close/>
                  <a:moveTo>
                    <a:pt x="19774" y="8475"/>
                  </a:moveTo>
                  <a:cubicBezTo>
                    <a:pt x="19774" y="8307"/>
                    <a:pt x="19815" y="8265"/>
                    <a:pt x="19815" y="8203"/>
                  </a:cubicBezTo>
                  <a:cubicBezTo>
                    <a:pt x="19815" y="8140"/>
                    <a:pt x="19774" y="8035"/>
                    <a:pt x="19753" y="7952"/>
                  </a:cubicBezTo>
                  <a:cubicBezTo>
                    <a:pt x="19376" y="6717"/>
                    <a:pt x="18769" y="5587"/>
                    <a:pt x="17828" y="4688"/>
                  </a:cubicBezTo>
                  <a:cubicBezTo>
                    <a:pt x="17388" y="4269"/>
                    <a:pt x="16949" y="3809"/>
                    <a:pt x="16489" y="3453"/>
                  </a:cubicBezTo>
                  <a:cubicBezTo>
                    <a:pt x="15945" y="2993"/>
                    <a:pt x="15422" y="2511"/>
                    <a:pt x="14773" y="2239"/>
                  </a:cubicBezTo>
                  <a:cubicBezTo>
                    <a:pt x="13476" y="1716"/>
                    <a:pt x="12095" y="1444"/>
                    <a:pt x="10693" y="1298"/>
                  </a:cubicBezTo>
                  <a:cubicBezTo>
                    <a:pt x="9458" y="1193"/>
                    <a:pt x="8287" y="1486"/>
                    <a:pt x="7094" y="1821"/>
                  </a:cubicBezTo>
                  <a:cubicBezTo>
                    <a:pt x="5315" y="2344"/>
                    <a:pt x="4039" y="3495"/>
                    <a:pt x="2888" y="4855"/>
                  </a:cubicBezTo>
                  <a:cubicBezTo>
                    <a:pt x="2679" y="5127"/>
                    <a:pt x="2491" y="5378"/>
                    <a:pt x="2177" y="5566"/>
                  </a:cubicBezTo>
                  <a:cubicBezTo>
                    <a:pt x="1989" y="5671"/>
                    <a:pt x="1863" y="5859"/>
                    <a:pt x="1758" y="6048"/>
                  </a:cubicBezTo>
                  <a:cubicBezTo>
                    <a:pt x="1445" y="6571"/>
                    <a:pt x="1256" y="7157"/>
                    <a:pt x="1235" y="7763"/>
                  </a:cubicBezTo>
                  <a:cubicBezTo>
                    <a:pt x="1235" y="7910"/>
                    <a:pt x="1298" y="8098"/>
                    <a:pt x="1298" y="8265"/>
                  </a:cubicBezTo>
                  <a:cubicBezTo>
                    <a:pt x="1717" y="8391"/>
                    <a:pt x="2030" y="8203"/>
                    <a:pt x="2344" y="8161"/>
                  </a:cubicBezTo>
                  <a:cubicBezTo>
                    <a:pt x="2700" y="8077"/>
                    <a:pt x="3056" y="7973"/>
                    <a:pt x="3411" y="7952"/>
                  </a:cubicBezTo>
                  <a:cubicBezTo>
                    <a:pt x="4018" y="7889"/>
                    <a:pt x="4332" y="8307"/>
                    <a:pt x="4144" y="8851"/>
                  </a:cubicBezTo>
                  <a:cubicBezTo>
                    <a:pt x="4060" y="9061"/>
                    <a:pt x="3955" y="9249"/>
                    <a:pt x="3851" y="9437"/>
                  </a:cubicBezTo>
                  <a:cubicBezTo>
                    <a:pt x="3621" y="9835"/>
                    <a:pt x="3411" y="10253"/>
                    <a:pt x="3160" y="10609"/>
                  </a:cubicBezTo>
                  <a:cubicBezTo>
                    <a:pt x="2763" y="11216"/>
                    <a:pt x="2658" y="11885"/>
                    <a:pt x="2637" y="12576"/>
                  </a:cubicBezTo>
                  <a:cubicBezTo>
                    <a:pt x="3370" y="12911"/>
                    <a:pt x="3370" y="12890"/>
                    <a:pt x="3914" y="12576"/>
                  </a:cubicBezTo>
                  <a:cubicBezTo>
                    <a:pt x="4165" y="12408"/>
                    <a:pt x="4374" y="12178"/>
                    <a:pt x="4562" y="11948"/>
                  </a:cubicBezTo>
                  <a:cubicBezTo>
                    <a:pt x="4688" y="11760"/>
                    <a:pt x="4897" y="11676"/>
                    <a:pt x="5148" y="11781"/>
                  </a:cubicBezTo>
                  <a:cubicBezTo>
                    <a:pt x="5378" y="11885"/>
                    <a:pt x="5525" y="12095"/>
                    <a:pt x="5483" y="12367"/>
                  </a:cubicBezTo>
                  <a:cubicBezTo>
                    <a:pt x="5462" y="12576"/>
                    <a:pt x="5378" y="12785"/>
                    <a:pt x="5274" y="12973"/>
                  </a:cubicBezTo>
                  <a:cubicBezTo>
                    <a:pt x="5169" y="13183"/>
                    <a:pt x="4981" y="13350"/>
                    <a:pt x="4855" y="13559"/>
                  </a:cubicBezTo>
                  <a:cubicBezTo>
                    <a:pt x="4562" y="13978"/>
                    <a:pt x="4437" y="14438"/>
                    <a:pt x="4625" y="14919"/>
                  </a:cubicBezTo>
                  <a:cubicBezTo>
                    <a:pt x="4960" y="15087"/>
                    <a:pt x="5253" y="15024"/>
                    <a:pt x="5525" y="14898"/>
                  </a:cubicBezTo>
                  <a:cubicBezTo>
                    <a:pt x="5922" y="14710"/>
                    <a:pt x="6320" y="14543"/>
                    <a:pt x="6655" y="14291"/>
                  </a:cubicBezTo>
                  <a:cubicBezTo>
                    <a:pt x="7617" y="13622"/>
                    <a:pt x="8600" y="12931"/>
                    <a:pt x="9563" y="12241"/>
                  </a:cubicBezTo>
                  <a:cubicBezTo>
                    <a:pt x="10944" y="11216"/>
                    <a:pt x="12513" y="10714"/>
                    <a:pt x="14250" y="10672"/>
                  </a:cubicBezTo>
                  <a:cubicBezTo>
                    <a:pt x="15317" y="10630"/>
                    <a:pt x="16363" y="10525"/>
                    <a:pt x="17388" y="11048"/>
                  </a:cubicBezTo>
                  <a:cubicBezTo>
                    <a:pt x="17618" y="10776"/>
                    <a:pt x="17828" y="10525"/>
                    <a:pt x="18037" y="10274"/>
                  </a:cubicBezTo>
                  <a:cubicBezTo>
                    <a:pt x="18372" y="9877"/>
                    <a:pt x="18686" y="9479"/>
                    <a:pt x="19062" y="9102"/>
                  </a:cubicBezTo>
                  <a:cubicBezTo>
                    <a:pt x="19292" y="8872"/>
                    <a:pt x="19543" y="8684"/>
                    <a:pt x="19774" y="8475"/>
                  </a:cubicBezTo>
                  <a:close/>
                  <a:moveTo>
                    <a:pt x="90935" y="65282"/>
                  </a:moveTo>
                  <a:cubicBezTo>
                    <a:pt x="90454" y="64968"/>
                    <a:pt x="90014" y="64864"/>
                    <a:pt x="89575" y="64864"/>
                  </a:cubicBezTo>
                  <a:cubicBezTo>
                    <a:pt x="88654" y="64864"/>
                    <a:pt x="87734" y="64759"/>
                    <a:pt x="86855" y="64634"/>
                  </a:cubicBezTo>
                  <a:cubicBezTo>
                    <a:pt x="85641" y="64466"/>
                    <a:pt x="84449" y="64320"/>
                    <a:pt x="83360" y="63692"/>
                  </a:cubicBezTo>
                  <a:cubicBezTo>
                    <a:pt x="83151" y="63588"/>
                    <a:pt x="83005" y="63546"/>
                    <a:pt x="82775" y="63608"/>
                  </a:cubicBezTo>
                  <a:cubicBezTo>
                    <a:pt x="82293" y="63713"/>
                    <a:pt x="82189" y="63629"/>
                    <a:pt x="81980" y="63211"/>
                  </a:cubicBezTo>
                  <a:cubicBezTo>
                    <a:pt x="81938" y="63106"/>
                    <a:pt x="81896" y="62981"/>
                    <a:pt x="81854" y="62876"/>
                  </a:cubicBezTo>
                  <a:cubicBezTo>
                    <a:pt x="81331" y="61788"/>
                    <a:pt x="80578" y="60888"/>
                    <a:pt x="79678" y="60072"/>
                  </a:cubicBezTo>
                  <a:cubicBezTo>
                    <a:pt x="78904" y="59340"/>
                    <a:pt x="77879" y="59194"/>
                    <a:pt x="76874" y="59549"/>
                  </a:cubicBezTo>
                  <a:cubicBezTo>
                    <a:pt x="76874" y="59633"/>
                    <a:pt x="76853" y="59738"/>
                    <a:pt x="76916" y="59800"/>
                  </a:cubicBezTo>
                  <a:cubicBezTo>
                    <a:pt x="77460" y="60867"/>
                    <a:pt x="77983" y="61935"/>
                    <a:pt x="78757" y="62855"/>
                  </a:cubicBezTo>
                  <a:cubicBezTo>
                    <a:pt x="79050" y="63169"/>
                    <a:pt x="79343" y="63441"/>
                    <a:pt x="79783" y="63588"/>
                  </a:cubicBezTo>
                  <a:cubicBezTo>
                    <a:pt x="79950" y="63629"/>
                    <a:pt x="80055" y="63797"/>
                    <a:pt x="80180" y="63922"/>
                  </a:cubicBezTo>
                  <a:cubicBezTo>
                    <a:pt x="79908" y="64362"/>
                    <a:pt x="79699" y="64759"/>
                    <a:pt x="79322" y="65052"/>
                  </a:cubicBezTo>
                  <a:cubicBezTo>
                    <a:pt x="78862" y="65366"/>
                    <a:pt x="78443" y="65722"/>
                    <a:pt x="78109" y="66140"/>
                  </a:cubicBezTo>
                  <a:cubicBezTo>
                    <a:pt x="77899" y="66370"/>
                    <a:pt x="77648" y="66538"/>
                    <a:pt x="77334" y="66517"/>
                  </a:cubicBezTo>
                  <a:cubicBezTo>
                    <a:pt x="76770" y="66475"/>
                    <a:pt x="76226" y="66475"/>
                    <a:pt x="75702" y="66412"/>
                  </a:cubicBezTo>
                  <a:cubicBezTo>
                    <a:pt x="74928" y="66308"/>
                    <a:pt x="74133" y="66140"/>
                    <a:pt x="73380" y="66036"/>
                  </a:cubicBezTo>
                  <a:cubicBezTo>
                    <a:pt x="72417" y="65910"/>
                    <a:pt x="72417" y="65931"/>
                    <a:pt x="71539" y="66266"/>
                  </a:cubicBezTo>
                  <a:cubicBezTo>
                    <a:pt x="71099" y="66454"/>
                    <a:pt x="70995" y="66642"/>
                    <a:pt x="71016" y="67103"/>
                  </a:cubicBezTo>
                  <a:cubicBezTo>
                    <a:pt x="71057" y="67479"/>
                    <a:pt x="71162" y="67772"/>
                    <a:pt x="71413" y="68002"/>
                  </a:cubicBezTo>
                  <a:cubicBezTo>
                    <a:pt x="71936" y="68442"/>
                    <a:pt x="72480" y="68777"/>
                    <a:pt x="73213" y="68672"/>
                  </a:cubicBezTo>
                  <a:cubicBezTo>
                    <a:pt x="73589" y="68630"/>
                    <a:pt x="73945" y="68630"/>
                    <a:pt x="74321" y="68609"/>
                  </a:cubicBezTo>
                  <a:cubicBezTo>
                    <a:pt x="74761" y="68567"/>
                    <a:pt x="75242" y="68525"/>
                    <a:pt x="75661" y="68735"/>
                  </a:cubicBezTo>
                  <a:cubicBezTo>
                    <a:pt x="75786" y="68777"/>
                    <a:pt x="76037" y="68756"/>
                    <a:pt x="76142" y="68651"/>
                  </a:cubicBezTo>
                  <a:cubicBezTo>
                    <a:pt x="76602" y="68337"/>
                    <a:pt x="77083" y="68505"/>
                    <a:pt x="77565" y="68442"/>
                  </a:cubicBezTo>
                  <a:cubicBezTo>
                    <a:pt x="77607" y="68442"/>
                    <a:pt x="77690" y="68463"/>
                    <a:pt x="77732" y="68505"/>
                  </a:cubicBezTo>
                  <a:cubicBezTo>
                    <a:pt x="77920" y="68567"/>
                    <a:pt x="78046" y="68672"/>
                    <a:pt x="78088" y="68881"/>
                  </a:cubicBezTo>
                  <a:cubicBezTo>
                    <a:pt x="78109" y="69070"/>
                    <a:pt x="78025" y="69237"/>
                    <a:pt x="77879" y="69362"/>
                  </a:cubicBezTo>
                  <a:cubicBezTo>
                    <a:pt x="77690" y="69551"/>
                    <a:pt x="77293" y="69404"/>
                    <a:pt x="77209" y="69802"/>
                  </a:cubicBezTo>
                  <a:cubicBezTo>
                    <a:pt x="77397" y="70220"/>
                    <a:pt x="77795" y="70367"/>
                    <a:pt x="78213" y="70513"/>
                  </a:cubicBezTo>
                  <a:cubicBezTo>
                    <a:pt x="78967" y="70764"/>
                    <a:pt x="79741" y="71120"/>
                    <a:pt x="80599" y="70974"/>
                  </a:cubicBezTo>
                  <a:cubicBezTo>
                    <a:pt x="80703" y="70953"/>
                    <a:pt x="80829" y="71036"/>
                    <a:pt x="80954" y="71036"/>
                  </a:cubicBezTo>
                  <a:cubicBezTo>
                    <a:pt x="81310" y="71057"/>
                    <a:pt x="81624" y="71141"/>
                    <a:pt x="81959" y="71120"/>
                  </a:cubicBezTo>
                  <a:cubicBezTo>
                    <a:pt x="83863" y="71036"/>
                    <a:pt x="85767" y="70932"/>
                    <a:pt x="87713" y="70827"/>
                  </a:cubicBezTo>
                  <a:cubicBezTo>
                    <a:pt x="88654" y="70764"/>
                    <a:pt x="89575" y="70471"/>
                    <a:pt x="90454" y="70220"/>
                  </a:cubicBezTo>
                  <a:cubicBezTo>
                    <a:pt x="90977" y="70053"/>
                    <a:pt x="91374" y="69718"/>
                    <a:pt x="91688" y="69300"/>
                  </a:cubicBezTo>
                  <a:cubicBezTo>
                    <a:pt x="91918" y="68965"/>
                    <a:pt x="92023" y="68588"/>
                    <a:pt x="91835" y="68212"/>
                  </a:cubicBezTo>
                  <a:cubicBezTo>
                    <a:pt x="91311" y="68358"/>
                    <a:pt x="90851" y="68567"/>
                    <a:pt x="90349" y="68672"/>
                  </a:cubicBezTo>
                  <a:cubicBezTo>
                    <a:pt x="89993" y="68756"/>
                    <a:pt x="89617" y="68735"/>
                    <a:pt x="89282" y="68588"/>
                  </a:cubicBezTo>
                  <a:cubicBezTo>
                    <a:pt x="88947" y="68442"/>
                    <a:pt x="88863" y="68107"/>
                    <a:pt x="88759" y="67793"/>
                  </a:cubicBezTo>
                  <a:cubicBezTo>
                    <a:pt x="88759" y="67751"/>
                    <a:pt x="88696" y="67730"/>
                    <a:pt x="88696" y="67709"/>
                  </a:cubicBezTo>
                  <a:cubicBezTo>
                    <a:pt x="88445" y="67103"/>
                    <a:pt x="88487" y="66768"/>
                    <a:pt x="88989" y="66349"/>
                  </a:cubicBezTo>
                  <a:cubicBezTo>
                    <a:pt x="89491" y="65910"/>
                    <a:pt x="90098" y="65471"/>
                    <a:pt x="90935" y="65282"/>
                  </a:cubicBezTo>
                  <a:close/>
                  <a:moveTo>
                    <a:pt x="11906" y="54925"/>
                  </a:moveTo>
                  <a:cubicBezTo>
                    <a:pt x="12199" y="55030"/>
                    <a:pt x="12367" y="55072"/>
                    <a:pt x="12534" y="55134"/>
                  </a:cubicBezTo>
                  <a:cubicBezTo>
                    <a:pt x="13622" y="55427"/>
                    <a:pt x="14710" y="55281"/>
                    <a:pt x="15819" y="55176"/>
                  </a:cubicBezTo>
                  <a:cubicBezTo>
                    <a:pt x="15986" y="55155"/>
                    <a:pt x="16196" y="55030"/>
                    <a:pt x="16384" y="54925"/>
                  </a:cubicBezTo>
                  <a:cubicBezTo>
                    <a:pt x="16593" y="54821"/>
                    <a:pt x="16802" y="54695"/>
                    <a:pt x="17033" y="54611"/>
                  </a:cubicBezTo>
                  <a:cubicBezTo>
                    <a:pt x="17514" y="54486"/>
                    <a:pt x="17870" y="54737"/>
                    <a:pt x="17974" y="55218"/>
                  </a:cubicBezTo>
                  <a:cubicBezTo>
                    <a:pt x="17995" y="55427"/>
                    <a:pt x="17995" y="55637"/>
                    <a:pt x="18037" y="55846"/>
                  </a:cubicBezTo>
                  <a:cubicBezTo>
                    <a:pt x="18058" y="56264"/>
                    <a:pt x="18079" y="56704"/>
                    <a:pt x="18100" y="57122"/>
                  </a:cubicBezTo>
                  <a:cubicBezTo>
                    <a:pt x="18142" y="57603"/>
                    <a:pt x="18330" y="58064"/>
                    <a:pt x="18602" y="58482"/>
                  </a:cubicBezTo>
                  <a:cubicBezTo>
                    <a:pt x="19083" y="59131"/>
                    <a:pt x="19857" y="59235"/>
                    <a:pt x="20527" y="58733"/>
                  </a:cubicBezTo>
                  <a:cubicBezTo>
                    <a:pt x="20883" y="58440"/>
                    <a:pt x="21217" y="58168"/>
                    <a:pt x="21468" y="57771"/>
                  </a:cubicBezTo>
                  <a:cubicBezTo>
                    <a:pt x="21740" y="57269"/>
                    <a:pt x="22222" y="57290"/>
                    <a:pt x="22556" y="57771"/>
                  </a:cubicBezTo>
                  <a:cubicBezTo>
                    <a:pt x="22661" y="57938"/>
                    <a:pt x="22703" y="58085"/>
                    <a:pt x="22787" y="58273"/>
                  </a:cubicBezTo>
                  <a:cubicBezTo>
                    <a:pt x="22849" y="58398"/>
                    <a:pt x="22891" y="58545"/>
                    <a:pt x="22912" y="58712"/>
                  </a:cubicBezTo>
                  <a:cubicBezTo>
                    <a:pt x="23184" y="59549"/>
                    <a:pt x="23749" y="60114"/>
                    <a:pt x="24607" y="60386"/>
                  </a:cubicBezTo>
                  <a:cubicBezTo>
                    <a:pt x="25486" y="60679"/>
                    <a:pt x="26113" y="60533"/>
                    <a:pt x="26553" y="59758"/>
                  </a:cubicBezTo>
                  <a:cubicBezTo>
                    <a:pt x="26637" y="59591"/>
                    <a:pt x="26741" y="59445"/>
                    <a:pt x="26846" y="59277"/>
                  </a:cubicBezTo>
                  <a:cubicBezTo>
                    <a:pt x="26971" y="59110"/>
                    <a:pt x="27118" y="58942"/>
                    <a:pt x="27243" y="58796"/>
                  </a:cubicBezTo>
                  <a:cubicBezTo>
                    <a:pt x="27599" y="58419"/>
                    <a:pt x="27997" y="58398"/>
                    <a:pt x="28331" y="58796"/>
                  </a:cubicBezTo>
                  <a:cubicBezTo>
                    <a:pt x="28541" y="59026"/>
                    <a:pt x="28708" y="59340"/>
                    <a:pt x="28875" y="59633"/>
                  </a:cubicBezTo>
                  <a:cubicBezTo>
                    <a:pt x="29126" y="60010"/>
                    <a:pt x="29336" y="60407"/>
                    <a:pt x="29587" y="60805"/>
                  </a:cubicBezTo>
                  <a:cubicBezTo>
                    <a:pt x="29691" y="60951"/>
                    <a:pt x="29817" y="61098"/>
                    <a:pt x="29984" y="61202"/>
                  </a:cubicBezTo>
                  <a:cubicBezTo>
                    <a:pt x="30528" y="61537"/>
                    <a:pt x="31177" y="61244"/>
                    <a:pt x="31449" y="60595"/>
                  </a:cubicBezTo>
                  <a:cubicBezTo>
                    <a:pt x="31637" y="60114"/>
                    <a:pt x="31784" y="59633"/>
                    <a:pt x="31993" y="59152"/>
                  </a:cubicBezTo>
                  <a:cubicBezTo>
                    <a:pt x="32098" y="58922"/>
                    <a:pt x="32370" y="58754"/>
                    <a:pt x="32600" y="58838"/>
                  </a:cubicBezTo>
                  <a:cubicBezTo>
                    <a:pt x="33039" y="59026"/>
                    <a:pt x="33541" y="59068"/>
                    <a:pt x="33834" y="59549"/>
                  </a:cubicBezTo>
                  <a:cubicBezTo>
                    <a:pt x="34002" y="59842"/>
                    <a:pt x="34274" y="60093"/>
                    <a:pt x="34629" y="60219"/>
                  </a:cubicBezTo>
                  <a:cubicBezTo>
                    <a:pt x="35006" y="59277"/>
                    <a:pt x="34901" y="58336"/>
                    <a:pt x="34839" y="57394"/>
                  </a:cubicBezTo>
                  <a:cubicBezTo>
                    <a:pt x="34839" y="57164"/>
                    <a:pt x="34776" y="56955"/>
                    <a:pt x="34713" y="56662"/>
                  </a:cubicBezTo>
                  <a:cubicBezTo>
                    <a:pt x="33751" y="56662"/>
                    <a:pt x="32830" y="56620"/>
                    <a:pt x="31951" y="56641"/>
                  </a:cubicBezTo>
                  <a:cubicBezTo>
                    <a:pt x="30696" y="56704"/>
                    <a:pt x="29461" y="56725"/>
                    <a:pt x="28206" y="56620"/>
                  </a:cubicBezTo>
                  <a:cubicBezTo>
                    <a:pt x="26239" y="56453"/>
                    <a:pt x="24356" y="56097"/>
                    <a:pt x="22473" y="55574"/>
                  </a:cubicBezTo>
                  <a:cubicBezTo>
                    <a:pt x="21657" y="55344"/>
                    <a:pt x="20883" y="55030"/>
                    <a:pt x="20129" y="54569"/>
                  </a:cubicBezTo>
                  <a:cubicBezTo>
                    <a:pt x="18686" y="53732"/>
                    <a:pt x="17263" y="52791"/>
                    <a:pt x="16070" y="51640"/>
                  </a:cubicBezTo>
                  <a:cubicBezTo>
                    <a:pt x="15861" y="51431"/>
                    <a:pt x="15673" y="51159"/>
                    <a:pt x="15254" y="51180"/>
                  </a:cubicBezTo>
                  <a:cubicBezTo>
                    <a:pt x="14417" y="52038"/>
                    <a:pt x="13559" y="52958"/>
                    <a:pt x="12722" y="53837"/>
                  </a:cubicBezTo>
                  <a:cubicBezTo>
                    <a:pt x="12555" y="54025"/>
                    <a:pt x="12409" y="54214"/>
                    <a:pt x="12283" y="54423"/>
                  </a:cubicBezTo>
                  <a:cubicBezTo>
                    <a:pt x="12178" y="54528"/>
                    <a:pt x="12074" y="54695"/>
                    <a:pt x="11906" y="54925"/>
                  </a:cubicBezTo>
                  <a:close/>
                  <a:moveTo>
                    <a:pt x="36680" y="72417"/>
                  </a:moveTo>
                  <a:cubicBezTo>
                    <a:pt x="36575" y="72187"/>
                    <a:pt x="36492" y="71915"/>
                    <a:pt x="36366" y="71685"/>
                  </a:cubicBezTo>
                  <a:cubicBezTo>
                    <a:pt x="36052" y="71120"/>
                    <a:pt x="35634" y="70639"/>
                    <a:pt x="34901" y="70618"/>
                  </a:cubicBezTo>
                  <a:cubicBezTo>
                    <a:pt x="34755" y="70618"/>
                    <a:pt x="34608" y="70555"/>
                    <a:pt x="34462" y="70513"/>
                  </a:cubicBezTo>
                  <a:cubicBezTo>
                    <a:pt x="33186" y="70095"/>
                    <a:pt x="31888" y="70283"/>
                    <a:pt x="30612" y="70388"/>
                  </a:cubicBezTo>
                  <a:cubicBezTo>
                    <a:pt x="30403" y="70660"/>
                    <a:pt x="30215" y="70911"/>
                    <a:pt x="30068" y="71120"/>
                  </a:cubicBezTo>
                  <a:cubicBezTo>
                    <a:pt x="30256" y="71497"/>
                    <a:pt x="30570" y="71685"/>
                    <a:pt x="30884" y="71873"/>
                  </a:cubicBezTo>
                  <a:cubicBezTo>
                    <a:pt x="31323" y="72124"/>
                    <a:pt x="31763" y="72396"/>
                    <a:pt x="32244" y="72627"/>
                  </a:cubicBezTo>
                  <a:cubicBezTo>
                    <a:pt x="32579" y="72815"/>
                    <a:pt x="32935" y="72961"/>
                    <a:pt x="33332" y="73045"/>
                  </a:cubicBezTo>
                  <a:cubicBezTo>
                    <a:pt x="34127" y="73233"/>
                    <a:pt x="34901" y="73171"/>
                    <a:pt x="35696" y="73066"/>
                  </a:cubicBezTo>
                  <a:cubicBezTo>
                    <a:pt x="36073" y="73024"/>
                    <a:pt x="36429" y="72815"/>
                    <a:pt x="36680" y="72417"/>
                  </a:cubicBezTo>
                  <a:close/>
                  <a:moveTo>
                    <a:pt x="56013" y="63755"/>
                  </a:moveTo>
                  <a:cubicBezTo>
                    <a:pt x="55427" y="64236"/>
                    <a:pt x="55218" y="64696"/>
                    <a:pt x="55260" y="65220"/>
                  </a:cubicBezTo>
                  <a:cubicBezTo>
                    <a:pt x="55302" y="66329"/>
                    <a:pt x="55407" y="67396"/>
                    <a:pt x="55490" y="68505"/>
                  </a:cubicBezTo>
                  <a:cubicBezTo>
                    <a:pt x="55490" y="68567"/>
                    <a:pt x="55511" y="68672"/>
                    <a:pt x="55574" y="68756"/>
                  </a:cubicBezTo>
                  <a:cubicBezTo>
                    <a:pt x="56348" y="70430"/>
                    <a:pt x="57415" y="71769"/>
                    <a:pt x="59445" y="71957"/>
                  </a:cubicBezTo>
                  <a:cubicBezTo>
                    <a:pt x="59591" y="71978"/>
                    <a:pt x="59717" y="72020"/>
                    <a:pt x="59884" y="72020"/>
                  </a:cubicBezTo>
                  <a:cubicBezTo>
                    <a:pt x="60010" y="72020"/>
                    <a:pt x="60177" y="72124"/>
                    <a:pt x="60303" y="71873"/>
                  </a:cubicBezTo>
                  <a:cubicBezTo>
                    <a:pt x="60219" y="71852"/>
                    <a:pt x="60135" y="71790"/>
                    <a:pt x="60073" y="71748"/>
                  </a:cubicBezTo>
                  <a:cubicBezTo>
                    <a:pt x="58984" y="71078"/>
                    <a:pt x="58127" y="70199"/>
                    <a:pt x="57373" y="69195"/>
                  </a:cubicBezTo>
                  <a:cubicBezTo>
                    <a:pt x="56536" y="68086"/>
                    <a:pt x="56097" y="66873"/>
                    <a:pt x="56118" y="65492"/>
                  </a:cubicBezTo>
                  <a:cubicBezTo>
                    <a:pt x="56118" y="64989"/>
                    <a:pt x="56055" y="64466"/>
                    <a:pt x="56013" y="63755"/>
                  </a:cubicBezTo>
                  <a:close/>
                  <a:moveTo>
                    <a:pt x="7554" y="63797"/>
                  </a:moveTo>
                  <a:cubicBezTo>
                    <a:pt x="7973" y="63860"/>
                    <a:pt x="8391" y="63943"/>
                    <a:pt x="8705" y="63650"/>
                  </a:cubicBezTo>
                  <a:cubicBezTo>
                    <a:pt x="9186" y="63190"/>
                    <a:pt x="9584" y="62646"/>
                    <a:pt x="9542" y="61914"/>
                  </a:cubicBezTo>
                  <a:cubicBezTo>
                    <a:pt x="9500" y="61516"/>
                    <a:pt x="9458" y="61119"/>
                    <a:pt x="9479" y="60721"/>
                  </a:cubicBezTo>
                  <a:cubicBezTo>
                    <a:pt x="9500" y="60177"/>
                    <a:pt x="9186" y="59738"/>
                    <a:pt x="9061" y="59256"/>
                  </a:cubicBezTo>
                  <a:cubicBezTo>
                    <a:pt x="9019" y="59026"/>
                    <a:pt x="8600" y="58817"/>
                    <a:pt x="8412" y="58901"/>
                  </a:cubicBezTo>
                  <a:cubicBezTo>
                    <a:pt x="8182" y="58984"/>
                    <a:pt x="8098" y="59194"/>
                    <a:pt x="8035" y="59403"/>
                  </a:cubicBezTo>
                  <a:cubicBezTo>
                    <a:pt x="7994" y="59549"/>
                    <a:pt x="7994" y="59675"/>
                    <a:pt x="7973" y="59842"/>
                  </a:cubicBezTo>
                  <a:cubicBezTo>
                    <a:pt x="7805" y="61014"/>
                    <a:pt x="7659" y="62186"/>
                    <a:pt x="7491" y="63336"/>
                  </a:cubicBezTo>
                  <a:cubicBezTo>
                    <a:pt x="7491" y="63483"/>
                    <a:pt x="7512" y="63608"/>
                    <a:pt x="7554" y="63797"/>
                  </a:cubicBezTo>
                  <a:close/>
                  <a:moveTo>
                    <a:pt x="65115" y="84930"/>
                  </a:moveTo>
                  <a:cubicBezTo>
                    <a:pt x="65659" y="84951"/>
                    <a:pt x="66099" y="84992"/>
                    <a:pt x="66454" y="84637"/>
                  </a:cubicBezTo>
                  <a:cubicBezTo>
                    <a:pt x="67438" y="83549"/>
                    <a:pt x="68233" y="82356"/>
                    <a:pt x="68714" y="80996"/>
                  </a:cubicBezTo>
                  <a:cubicBezTo>
                    <a:pt x="68547" y="80870"/>
                    <a:pt x="68400" y="80954"/>
                    <a:pt x="68275" y="81017"/>
                  </a:cubicBezTo>
                  <a:cubicBezTo>
                    <a:pt x="67877" y="81310"/>
                    <a:pt x="67438" y="81519"/>
                    <a:pt x="66935" y="81582"/>
                  </a:cubicBezTo>
                  <a:cubicBezTo>
                    <a:pt x="66622" y="81603"/>
                    <a:pt x="66475" y="81812"/>
                    <a:pt x="66350" y="82063"/>
                  </a:cubicBezTo>
                  <a:cubicBezTo>
                    <a:pt x="65952" y="82984"/>
                    <a:pt x="65555" y="83904"/>
                    <a:pt x="65115" y="84930"/>
                  </a:cubicBezTo>
                  <a:close/>
                  <a:moveTo>
                    <a:pt x="75284" y="70116"/>
                  </a:moveTo>
                  <a:cubicBezTo>
                    <a:pt x="74970" y="70513"/>
                    <a:pt x="75033" y="70764"/>
                    <a:pt x="75263" y="71036"/>
                  </a:cubicBezTo>
                  <a:cubicBezTo>
                    <a:pt x="75640" y="71476"/>
                    <a:pt x="76100" y="71790"/>
                    <a:pt x="76602" y="72124"/>
                  </a:cubicBezTo>
                  <a:cubicBezTo>
                    <a:pt x="77544" y="72752"/>
                    <a:pt x="78548" y="72836"/>
                    <a:pt x="79636" y="72731"/>
                  </a:cubicBezTo>
                  <a:cubicBezTo>
                    <a:pt x="79908" y="72710"/>
                    <a:pt x="80117" y="72585"/>
                    <a:pt x="80264" y="72292"/>
                  </a:cubicBezTo>
                  <a:cubicBezTo>
                    <a:pt x="80180" y="72229"/>
                    <a:pt x="80117" y="72187"/>
                    <a:pt x="80075" y="72187"/>
                  </a:cubicBezTo>
                  <a:cubicBezTo>
                    <a:pt x="79239" y="72334"/>
                    <a:pt x="78527" y="71706"/>
                    <a:pt x="77690" y="71810"/>
                  </a:cubicBezTo>
                  <a:cubicBezTo>
                    <a:pt x="77648" y="71810"/>
                    <a:pt x="77586" y="71769"/>
                    <a:pt x="77523" y="71748"/>
                  </a:cubicBezTo>
                  <a:cubicBezTo>
                    <a:pt x="76811" y="71183"/>
                    <a:pt x="75828" y="70974"/>
                    <a:pt x="75284" y="70116"/>
                  </a:cubicBezTo>
                  <a:close/>
                  <a:moveTo>
                    <a:pt x="91772" y="67165"/>
                  </a:moveTo>
                  <a:cubicBezTo>
                    <a:pt x="91772" y="66977"/>
                    <a:pt x="91793" y="66789"/>
                    <a:pt x="91772" y="66621"/>
                  </a:cubicBezTo>
                  <a:cubicBezTo>
                    <a:pt x="91730" y="66412"/>
                    <a:pt x="91709" y="66224"/>
                    <a:pt x="91667" y="66015"/>
                  </a:cubicBezTo>
                  <a:cubicBezTo>
                    <a:pt x="90203" y="66245"/>
                    <a:pt x="90098" y="66433"/>
                    <a:pt x="89282" y="67207"/>
                  </a:cubicBezTo>
                  <a:cubicBezTo>
                    <a:pt x="89491" y="67814"/>
                    <a:pt x="89617" y="67919"/>
                    <a:pt x="90140" y="67814"/>
                  </a:cubicBezTo>
                  <a:cubicBezTo>
                    <a:pt x="90747" y="67730"/>
                    <a:pt x="91249" y="67458"/>
                    <a:pt x="91772" y="67165"/>
                  </a:cubicBezTo>
                  <a:close/>
                  <a:moveTo>
                    <a:pt x="51536" y="50636"/>
                  </a:moveTo>
                  <a:cubicBezTo>
                    <a:pt x="51431" y="50636"/>
                    <a:pt x="51347" y="50615"/>
                    <a:pt x="51285" y="50615"/>
                  </a:cubicBezTo>
                  <a:cubicBezTo>
                    <a:pt x="51243" y="50615"/>
                    <a:pt x="51222" y="50636"/>
                    <a:pt x="51222" y="50657"/>
                  </a:cubicBezTo>
                  <a:cubicBezTo>
                    <a:pt x="51285" y="50678"/>
                    <a:pt x="51347" y="50740"/>
                    <a:pt x="51410" y="50740"/>
                  </a:cubicBezTo>
                  <a:cubicBezTo>
                    <a:pt x="51410" y="50761"/>
                    <a:pt x="51452" y="50678"/>
                    <a:pt x="51536" y="5063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1"/>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1"/>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1"/>
            <p:cNvSpPr/>
            <p:nvPr/>
          </p:nvSpPr>
          <p:spPr>
            <a:xfrm>
              <a:off x="5881750" y="3584500"/>
              <a:ext cx="185725" cy="46575"/>
            </a:xfrm>
            <a:custGeom>
              <a:avLst/>
              <a:gdLst/>
              <a:ahLst/>
              <a:cxnLst/>
              <a:rect l="l" t="t" r="r" b="b"/>
              <a:pathLst>
                <a:path w="7429" h="1863" extrusionOk="0">
                  <a:moveTo>
                    <a:pt x="7428" y="1862"/>
                  </a:moveTo>
                  <a:cubicBezTo>
                    <a:pt x="7114" y="1841"/>
                    <a:pt x="6821" y="1841"/>
                    <a:pt x="6591" y="1779"/>
                  </a:cubicBezTo>
                  <a:cubicBezTo>
                    <a:pt x="5357" y="1507"/>
                    <a:pt x="4080" y="1360"/>
                    <a:pt x="2846" y="1025"/>
                  </a:cubicBezTo>
                  <a:cubicBezTo>
                    <a:pt x="2323" y="879"/>
                    <a:pt x="1779" y="921"/>
                    <a:pt x="1235" y="879"/>
                  </a:cubicBezTo>
                  <a:cubicBezTo>
                    <a:pt x="900" y="837"/>
                    <a:pt x="586" y="816"/>
                    <a:pt x="230" y="774"/>
                  </a:cubicBezTo>
                  <a:cubicBezTo>
                    <a:pt x="168" y="733"/>
                    <a:pt x="0" y="586"/>
                    <a:pt x="21" y="523"/>
                  </a:cubicBezTo>
                  <a:cubicBezTo>
                    <a:pt x="63" y="398"/>
                    <a:pt x="189" y="251"/>
                    <a:pt x="272" y="209"/>
                  </a:cubicBezTo>
                  <a:cubicBezTo>
                    <a:pt x="837" y="105"/>
                    <a:pt x="1423" y="42"/>
                    <a:pt x="1967" y="0"/>
                  </a:cubicBezTo>
                  <a:cubicBezTo>
                    <a:pt x="2427" y="0"/>
                    <a:pt x="2930" y="105"/>
                    <a:pt x="3411" y="209"/>
                  </a:cubicBezTo>
                  <a:cubicBezTo>
                    <a:pt x="4101" y="356"/>
                    <a:pt x="4813" y="502"/>
                    <a:pt x="5545" y="628"/>
                  </a:cubicBezTo>
                  <a:cubicBezTo>
                    <a:pt x="6068" y="733"/>
                    <a:pt x="6528" y="921"/>
                    <a:pt x="6989" y="1151"/>
                  </a:cubicBezTo>
                  <a:cubicBezTo>
                    <a:pt x="7198" y="1277"/>
                    <a:pt x="7407" y="1423"/>
                    <a:pt x="7428"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1"/>
            <p:cNvSpPr/>
            <p:nvPr/>
          </p:nvSpPr>
          <p:spPr>
            <a:xfrm>
              <a:off x="5966475" y="3485625"/>
              <a:ext cx="149125" cy="63850"/>
            </a:xfrm>
            <a:custGeom>
              <a:avLst/>
              <a:gdLst/>
              <a:ahLst/>
              <a:cxnLst/>
              <a:rect l="l" t="t" r="r" b="b"/>
              <a:pathLst>
                <a:path w="5965" h="2554" extrusionOk="0">
                  <a:moveTo>
                    <a:pt x="1068" y="1"/>
                  </a:moveTo>
                  <a:cubicBezTo>
                    <a:pt x="1214" y="42"/>
                    <a:pt x="1445" y="63"/>
                    <a:pt x="1696" y="147"/>
                  </a:cubicBezTo>
                  <a:cubicBezTo>
                    <a:pt x="2470" y="398"/>
                    <a:pt x="3265" y="607"/>
                    <a:pt x="4018" y="921"/>
                  </a:cubicBezTo>
                  <a:cubicBezTo>
                    <a:pt x="4583" y="1151"/>
                    <a:pt x="5106" y="1528"/>
                    <a:pt x="5671" y="1863"/>
                  </a:cubicBezTo>
                  <a:cubicBezTo>
                    <a:pt x="5797" y="1947"/>
                    <a:pt x="5880" y="2072"/>
                    <a:pt x="5943" y="2219"/>
                  </a:cubicBezTo>
                  <a:cubicBezTo>
                    <a:pt x="5964" y="2260"/>
                    <a:pt x="5943" y="2386"/>
                    <a:pt x="5901" y="2449"/>
                  </a:cubicBezTo>
                  <a:cubicBezTo>
                    <a:pt x="5839" y="2491"/>
                    <a:pt x="5734" y="2553"/>
                    <a:pt x="5650" y="2553"/>
                  </a:cubicBezTo>
                  <a:cubicBezTo>
                    <a:pt x="5525" y="2511"/>
                    <a:pt x="5399" y="2407"/>
                    <a:pt x="5274" y="2365"/>
                  </a:cubicBezTo>
                  <a:cubicBezTo>
                    <a:pt x="4960" y="2198"/>
                    <a:pt x="4646" y="2030"/>
                    <a:pt x="4290" y="1884"/>
                  </a:cubicBezTo>
                  <a:cubicBezTo>
                    <a:pt x="3391" y="1570"/>
                    <a:pt x="2470" y="1298"/>
                    <a:pt x="1549" y="984"/>
                  </a:cubicBezTo>
                  <a:cubicBezTo>
                    <a:pt x="1131" y="838"/>
                    <a:pt x="733" y="775"/>
                    <a:pt x="294" y="900"/>
                  </a:cubicBezTo>
                  <a:cubicBezTo>
                    <a:pt x="252" y="921"/>
                    <a:pt x="85" y="838"/>
                    <a:pt x="64" y="796"/>
                  </a:cubicBezTo>
                  <a:cubicBezTo>
                    <a:pt x="1" y="691"/>
                    <a:pt x="1" y="566"/>
                    <a:pt x="43" y="461"/>
                  </a:cubicBezTo>
                  <a:cubicBezTo>
                    <a:pt x="231" y="63"/>
                    <a:pt x="587" y="42"/>
                    <a:pt x="10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1"/>
            <p:cNvSpPr/>
            <p:nvPr/>
          </p:nvSpPr>
          <p:spPr>
            <a:xfrm>
              <a:off x="6762100" y="2997050"/>
              <a:ext cx="320675" cy="199325"/>
            </a:xfrm>
            <a:custGeom>
              <a:avLst/>
              <a:gdLst/>
              <a:ahLst/>
              <a:cxnLst/>
              <a:rect l="l" t="t" r="r" b="b"/>
              <a:pathLst>
                <a:path w="12827" h="7973" extrusionOk="0">
                  <a:moveTo>
                    <a:pt x="7157" y="6697"/>
                  </a:moveTo>
                  <a:cubicBezTo>
                    <a:pt x="7680" y="6592"/>
                    <a:pt x="8266" y="6550"/>
                    <a:pt x="8747" y="6404"/>
                  </a:cubicBezTo>
                  <a:cubicBezTo>
                    <a:pt x="10044" y="5985"/>
                    <a:pt x="10986" y="5085"/>
                    <a:pt x="11760" y="3997"/>
                  </a:cubicBezTo>
                  <a:cubicBezTo>
                    <a:pt x="11885" y="3809"/>
                    <a:pt x="11948" y="3600"/>
                    <a:pt x="12074" y="3453"/>
                  </a:cubicBezTo>
                  <a:cubicBezTo>
                    <a:pt x="12157" y="3349"/>
                    <a:pt x="12325" y="3265"/>
                    <a:pt x="12471" y="3265"/>
                  </a:cubicBezTo>
                  <a:cubicBezTo>
                    <a:pt x="12639" y="3265"/>
                    <a:pt x="12806" y="3412"/>
                    <a:pt x="12806" y="3621"/>
                  </a:cubicBezTo>
                  <a:cubicBezTo>
                    <a:pt x="12827" y="4123"/>
                    <a:pt x="12806" y="4625"/>
                    <a:pt x="12492" y="5023"/>
                  </a:cubicBezTo>
                  <a:cubicBezTo>
                    <a:pt x="11823" y="5860"/>
                    <a:pt x="11027" y="6550"/>
                    <a:pt x="10107" y="7115"/>
                  </a:cubicBezTo>
                  <a:cubicBezTo>
                    <a:pt x="9626" y="7387"/>
                    <a:pt x="9061" y="7596"/>
                    <a:pt x="8496" y="7680"/>
                  </a:cubicBezTo>
                  <a:cubicBezTo>
                    <a:pt x="8056" y="7743"/>
                    <a:pt x="7575" y="7785"/>
                    <a:pt x="7136" y="7847"/>
                  </a:cubicBezTo>
                  <a:cubicBezTo>
                    <a:pt x="5671" y="7973"/>
                    <a:pt x="4290" y="7659"/>
                    <a:pt x="3035" y="6906"/>
                  </a:cubicBezTo>
                  <a:lnTo>
                    <a:pt x="1842" y="6194"/>
                  </a:lnTo>
                  <a:cubicBezTo>
                    <a:pt x="754" y="5483"/>
                    <a:pt x="147" y="4500"/>
                    <a:pt x="43" y="3181"/>
                  </a:cubicBezTo>
                  <a:cubicBezTo>
                    <a:pt x="22" y="2763"/>
                    <a:pt x="1" y="2323"/>
                    <a:pt x="1" y="1905"/>
                  </a:cubicBezTo>
                  <a:cubicBezTo>
                    <a:pt x="1" y="1277"/>
                    <a:pt x="210" y="691"/>
                    <a:pt x="628" y="231"/>
                  </a:cubicBezTo>
                  <a:cubicBezTo>
                    <a:pt x="754" y="106"/>
                    <a:pt x="900" y="1"/>
                    <a:pt x="1110" y="64"/>
                  </a:cubicBezTo>
                  <a:cubicBezTo>
                    <a:pt x="1298" y="147"/>
                    <a:pt x="1424" y="357"/>
                    <a:pt x="1382" y="587"/>
                  </a:cubicBezTo>
                  <a:cubicBezTo>
                    <a:pt x="1361" y="671"/>
                    <a:pt x="1361" y="775"/>
                    <a:pt x="1298" y="859"/>
                  </a:cubicBezTo>
                  <a:cubicBezTo>
                    <a:pt x="880" y="1738"/>
                    <a:pt x="1068" y="2637"/>
                    <a:pt x="1256" y="3558"/>
                  </a:cubicBezTo>
                  <a:cubicBezTo>
                    <a:pt x="1361" y="4102"/>
                    <a:pt x="1675" y="4604"/>
                    <a:pt x="2114" y="4918"/>
                  </a:cubicBezTo>
                  <a:cubicBezTo>
                    <a:pt x="3056" y="5609"/>
                    <a:pt x="4081" y="6215"/>
                    <a:pt x="5253" y="6529"/>
                  </a:cubicBezTo>
                  <a:cubicBezTo>
                    <a:pt x="5901" y="6738"/>
                    <a:pt x="6529" y="6655"/>
                    <a:pt x="7157" y="66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1"/>
            <p:cNvSpPr/>
            <p:nvPr/>
          </p:nvSpPr>
          <p:spPr>
            <a:xfrm>
              <a:off x="6867775" y="2911800"/>
              <a:ext cx="49725" cy="57050"/>
            </a:xfrm>
            <a:custGeom>
              <a:avLst/>
              <a:gdLst/>
              <a:ahLst/>
              <a:cxnLst/>
              <a:rect l="l" t="t" r="r" b="b"/>
              <a:pathLst>
                <a:path w="1989" h="2282" extrusionOk="0">
                  <a:moveTo>
                    <a:pt x="21" y="1423"/>
                  </a:moveTo>
                  <a:cubicBezTo>
                    <a:pt x="0" y="837"/>
                    <a:pt x="440" y="189"/>
                    <a:pt x="1026" y="21"/>
                  </a:cubicBezTo>
                  <a:cubicBezTo>
                    <a:pt x="1151" y="0"/>
                    <a:pt x="1339" y="21"/>
                    <a:pt x="1444" y="105"/>
                  </a:cubicBezTo>
                  <a:cubicBezTo>
                    <a:pt x="1779" y="314"/>
                    <a:pt x="1988" y="900"/>
                    <a:pt x="1883" y="1235"/>
                  </a:cubicBezTo>
                  <a:cubicBezTo>
                    <a:pt x="1737" y="1695"/>
                    <a:pt x="1486" y="2114"/>
                    <a:pt x="921" y="2218"/>
                  </a:cubicBezTo>
                  <a:cubicBezTo>
                    <a:pt x="440" y="2281"/>
                    <a:pt x="63" y="1946"/>
                    <a:pt x="21" y="142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1"/>
            <p:cNvSpPr/>
            <p:nvPr/>
          </p:nvSpPr>
          <p:spPr>
            <a:xfrm>
              <a:off x="7107875" y="2929050"/>
              <a:ext cx="46575" cy="45550"/>
            </a:xfrm>
            <a:custGeom>
              <a:avLst/>
              <a:gdLst/>
              <a:ahLst/>
              <a:cxnLst/>
              <a:rect l="l" t="t" r="r" b="b"/>
              <a:pathLst>
                <a:path w="1863" h="1822" extrusionOk="0">
                  <a:moveTo>
                    <a:pt x="942" y="43"/>
                  </a:moveTo>
                  <a:cubicBezTo>
                    <a:pt x="1590" y="1"/>
                    <a:pt x="1862" y="315"/>
                    <a:pt x="1758" y="942"/>
                  </a:cubicBezTo>
                  <a:cubicBezTo>
                    <a:pt x="1716" y="1005"/>
                    <a:pt x="1716" y="1110"/>
                    <a:pt x="1695" y="1194"/>
                  </a:cubicBezTo>
                  <a:cubicBezTo>
                    <a:pt x="1570" y="1528"/>
                    <a:pt x="1381" y="1779"/>
                    <a:pt x="984" y="1800"/>
                  </a:cubicBezTo>
                  <a:cubicBezTo>
                    <a:pt x="628" y="1821"/>
                    <a:pt x="356" y="1612"/>
                    <a:pt x="189" y="1319"/>
                  </a:cubicBezTo>
                  <a:cubicBezTo>
                    <a:pt x="0" y="1005"/>
                    <a:pt x="0" y="691"/>
                    <a:pt x="209" y="378"/>
                  </a:cubicBezTo>
                  <a:cubicBezTo>
                    <a:pt x="356" y="126"/>
                    <a:pt x="670" y="64"/>
                    <a:pt x="942" y="4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1"/>
            <p:cNvSpPr/>
            <p:nvPr/>
          </p:nvSpPr>
          <p:spPr>
            <a:xfrm>
              <a:off x="8141500" y="4051600"/>
              <a:ext cx="43425" cy="47125"/>
            </a:xfrm>
            <a:custGeom>
              <a:avLst/>
              <a:gdLst/>
              <a:ahLst/>
              <a:cxnLst/>
              <a:rect l="l" t="t" r="r" b="b"/>
              <a:pathLst>
                <a:path w="1737" h="1885" extrusionOk="0">
                  <a:moveTo>
                    <a:pt x="1695" y="1089"/>
                  </a:moveTo>
                  <a:cubicBezTo>
                    <a:pt x="1737" y="1487"/>
                    <a:pt x="1528" y="1717"/>
                    <a:pt x="1151" y="1800"/>
                  </a:cubicBezTo>
                  <a:cubicBezTo>
                    <a:pt x="795" y="1884"/>
                    <a:pt x="544" y="1779"/>
                    <a:pt x="377" y="1382"/>
                  </a:cubicBezTo>
                  <a:cubicBezTo>
                    <a:pt x="293" y="1194"/>
                    <a:pt x="189" y="984"/>
                    <a:pt x="105" y="817"/>
                  </a:cubicBezTo>
                  <a:cubicBezTo>
                    <a:pt x="0" y="545"/>
                    <a:pt x="147" y="252"/>
                    <a:pt x="419" y="189"/>
                  </a:cubicBezTo>
                  <a:cubicBezTo>
                    <a:pt x="1046" y="1"/>
                    <a:pt x="1674" y="461"/>
                    <a:pt x="1695"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0" name="Google Shape;510;p41"/>
          <p:cNvGrpSpPr/>
          <p:nvPr/>
        </p:nvGrpSpPr>
        <p:grpSpPr>
          <a:xfrm>
            <a:off x="5587154" y="6405034"/>
            <a:ext cx="1017693" cy="260773"/>
            <a:chOff x="806663" y="3241275"/>
            <a:chExt cx="643950" cy="195675"/>
          </a:xfrm>
        </p:grpSpPr>
        <p:sp>
          <p:nvSpPr>
            <p:cNvPr id="511" name="Google Shape;511;p41"/>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2" name="Google Shape;512;p41"/>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3" name="Google Shape;513;p41"/>
          <p:cNvGrpSpPr/>
          <p:nvPr/>
        </p:nvGrpSpPr>
        <p:grpSpPr>
          <a:xfrm>
            <a:off x="7244007" y="3017247"/>
            <a:ext cx="508500" cy="477800"/>
            <a:chOff x="7723450" y="2617900"/>
            <a:chExt cx="381375" cy="358350"/>
          </a:xfrm>
        </p:grpSpPr>
        <p:sp>
          <p:nvSpPr>
            <p:cNvPr id="514" name="Google Shape;514;p41"/>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41"/>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41"/>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41"/>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2850"/>
    </mc:Choice>
    <mc:Fallback xmlns="">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57"/>
        <p:cNvGrpSpPr/>
        <p:nvPr/>
      </p:nvGrpSpPr>
      <p:grpSpPr>
        <a:xfrm>
          <a:off x="0" y="0"/>
          <a:ext cx="0" cy="0"/>
          <a:chOff x="0" y="0"/>
          <a:chExt cx="0" cy="0"/>
        </a:xfrm>
      </p:grpSpPr>
      <p:grpSp>
        <p:nvGrpSpPr>
          <p:cNvPr id="1858" name="Google Shape;1858;p68"/>
          <p:cNvGrpSpPr/>
          <p:nvPr/>
        </p:nvGrpSpPr>
        <p:grpSpPr>
          <a:xfrm>
            <a:off x="9534449" y="32999"/>
            <a:ext cx="2454367" cy="4124300"/>
            <a:chOff x="6173825" y="955750"/>
            <a:chExt cx="1840775" cy="3093225"/>
          </a:xfrm>
        </p:grpSpPr>
        <p:sp>
          <p:nvSpPr>
            <p:cNvPr id="1859" name="Google Shape;1859;p68"/>
            <p:cNvSpPr/>
            <p:nvPr/>
          </p:nvSpPr>
          <p:spPr>
            <a:xfrm>
              <a:off x="6328625" y="1196525"/>
              <a:ext cx="585925" cy="637525"/>
            </a:xfrm>
            <a:custGeom>
              <a:avLst/>
              <a:gdLst/>
              <a:ahLst/>
              <a:cxnLst/>
              <a:rect l="l" t="t" r="r" b="b"/>
              <a:pathLst>
                <a:path w="23437" h="25501" extrusionOk="0">
                  <a:moveTo>
                    <a:pt x="11505" y="1"/>
                  </a:moveTo>
                  <a:cubicBezTo>
                    <a:pt x="12121" y="1"/>
                    <a:pt x="12738" y="24"/>
                    <a:pt x="13355" y="48"/>
                  </a:cubicBezTo>
                  <a:cubicBezTo>
                    <a:pt x="15395" y="143"/>
                    <a:pt x="17340" y="973"/>
                    <a:pt x="18787" y="2396"/>
                  </a:cubicBezTo>
                  <a:cubicBezTo>
                    <a:pt x="19617" y="3132"/>
                    <a:pt x="20353" y="3962"/>
                    <a:pt x="20993" y="4863"/>
                  </a:cubicBezTo>
                  <a:cubicBezTo>
                    <a:pt x="22226" y="6476"/>
                    <a:pt x="23009" y="8398"/>
                    <a:pt x="23270" y="10414"/>
                  </a:cubicBezTo>
                  <a:cubicBezTo>
                    <a:pt x="23413" y="11600"/>
                    <a:pt x="23436" y="12810"/>
                    <a:pt x="23341" y="14020"/>
                  </a:cubicBezTo>
                  <a:cubicBezTo>
                    <a:pt x="23318" y="14494"/>
                    <a:pt x="23270" y="14945"/>
                    <a:pt x="23199" y="15419"/>
                  </a:cubicBezTo>
                  <a:cubicBezTo>
                    <a:pt x="23057" y="15965"/>
                    <a:pt x="22867" y="16510"/>
                    <a:pt x="22630" y="17032"/>
                  </a:cubicBezTo>
                  <a:cubicBezTo>
                    <a:pt x="22013" y="18455"/>
                    <a:pt x="21183" y="19784"/>
                    <a:pt x="20163" y="20970"/>
                  </a:cubicBezTo>
                  <a:cubicBezTo>
                    <a:pt x="19190" y="22108"/>
                    <a:pt x="18075" y="23081"/>
                    <a:pt x="16818" y="23911"/>
                  </a:cubicBezTo>
                  <a:cubicBezTo>
                    <a:pt x="16296" y="24220"/>
                    <a:pt x="15751" y="24504"/>
                    <a:pt x="15181" y="24741"/>
                  </a:cubicBezTo>
                  <a:cubicBezTo>
                    <a:pt x="14920" y="24884"/>
                    <a:pt x="14636" y="25002"/>
                    <a:pt x="14375" y="25097"/>
                  </a:cubicBezTo>
                  <a:cubicBezTo>
                    <a:pt x="14161" y="25168"/>
                    <a:pt x="13972" y="25216"/>
                    <a:pt x="13758" y="25240"/>
                  </a:cubicBezTo>
                  <a:cubicBezTo>
                    <a:pt x="13568" y="25240"/>
                    <a:pt x="13379" y="25263"/>
                    <a:pt x="13189" y="25311"/>
                  </a:cubicBezTo>
                  <a:cubicBezTo>
                    <a:pt x="12975" y="25382"/>
                    <a:pt x="12738" y="25406"/>
                    <a:pt x="12501" y="25406"/>
                  </a:cubicBezTo>
                  <a:cubicBezTo>
                    <a:pt x="11884" y="25501"/>
                    <a:pt x="11267" y="25311"/>
                    <a:pt x="10793" y="24908"/>
                  </a:cubicBezTo>
                  <a:cubicBezTo>
                    <a:pt x="10414" y="24647"/>
                    <a:pt x="10010" y="24386"/>
                    <a:pt x="9607" y="24172"/>
                  </a:cubicBezTo>
                  <a:cubicBezTo>
                    <a:pt x="8729" y="23650"/>
                    <a:pt x="7923" y="23010"/>
                    <a:pt x="7235" y="22251"/>
                  </a:cubicBezTo>
                  <a:cubicBezTo>
                    <a:pt x="6049" y="21017"/>
                    <a:pt x="4958" y="19736"/>
                    <a:pt x="3938" y="18361"/>
                  </a:cubicBezTo>
                  <a:cubicBezTo>
                    <a:pt x="3582" y="17886"/>
                    <a:pt x="3274" y="17364"/>
                    <a:pt x="2941" y="16890"/>
                  </a:cubicBezTo>
                  <a:cubicBezTo>
                    <a:pt x="2799" y="16676"/>
                    <a:pt x="2657" y="16463"/>
                    <a:pt x="2491" y="16273"/>
                  </a:cubicBezTo>
                  <a:cubicBezTo>
                    <a:pt x="2396" y="16131"/>
                    <a:pt x="2277" y="16012"/>
                    <a:pt x="2348" y="15822"/>
                  </a:cubicBezTo>
                  <a:cubicBezTo>
                    <a:pt x="2348" y="15704"/>
                    <a:pt x="2325" y="15609"/>
                    <a:pt x="2230" y="15538"/>
                  </a:cubicBezTo>
                  <a:cubicBezTo>
                    <a:pt x="1755" y="15111"/>
                    <a:pt x="1566" y="14542"/>
                    <a:pt x="1328" y="13948"/>
                  </a:cubicBezTo>
                  <a:cubicBezTo>
                    <a:pt x="1257" y="13806"/>
                    <a:pt x="1210" y="13640"/>
                    <a:pt x="1139" y="13474"/>
                  </a:cubicBezTo>
                  <a:cubicBezTo>
                    <a:pt x="973" y="13023"/>
                    <a:pt x="854" y="12549"/>
                    <a:pt x="783" y="12075"/>
                  </a:cubicBezTo>
                  <a:cubicBezTo>
                    <a:pt x="688" y="11055"/>
                    <a:pt x="451" y="10058"/>
                    <a:pt x="95" y="9109"/>
                  </a:cubicBezTo>
                  <a:cubicBezTo>
                    <a:pt x="71" y="9015"/>
                    <a:pt x="48" y="8943"/>
                    <a:pt x="48" y="8849"/>
                  </a:cubicBezTo>
                  <a:cubicBezTo>
                    <a:pt x="0" y="7781"/>
                    <a:pt x="0" y="6737"/>
                    <a:pt x="380" y="5717"/>
                  </a:cubicBezTo>
                  <a:cubicBezTo>
                    <a:pt x="854" y="4508"/>
                    <a:pt x="1637" y="3416"/>
                    <a:pt x="2633" y="2586"/>
                  </a:cubicBezTo>
                  <a:cubicBezTo>
                    <a:pt x="2941" y="2302"/>
                    <a:pt x="3297" y="2064"/>
                    <a:pt x="3629" y="1803"/>
                  </a:cubicBezTo>
                  <a:cubicBezTo>
                    <a:pt x="4341" y="1258"/>
                    <a:pt x="5171" y="878"/>
                    <a:pt x="6049" y="712"/>
                  </a:cubicBezTo>
                  <a:cubicBezTo>
                    <a:pt x="6689" y="522"/>
                    <a:pt x="7330" y="309"/>
                    <a:pt x="8018" y="214"/>
                  </a:cubicBezTo>
                  <a:cubicBezTo>
                    <a:pt x="8777" y="72"/>
                    <a:pt x="9536" y="1"/>
                    <a:pt x="10295" y="1"/>
                  </a:cubicBezTo>
                  <a:lnTo>
                    <a:pt x="1150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0" name="Google Shape;1860;p68"/>
            <p:cNvSpPr/>
            <p:nvPr/>
          </p:nvSpPr>
          <p:spPr>
            <a:xfrm>
              <a:off x="6940025" y="2538525"/>
              <a:ext cx="719950" cy="593650"/>
            </a:xfrm>
            <a:custGeom>
              <a:avLst/>
              <a:gdLst/>
              <a:ahLst/>
              <a:cxnLst/>
              <a:rect l="l" t="t" r="r" b="b"/>
              <a:pathLst>
                <a:path w="28798" h="23746" extrusionOk="0">
                  <a:moveTo>
                    <a:pt x="4697" y="475"/>
                  </a:moveTo>
                  <a:cubicBezTo>
                    <a:pt x="5646" y="736"/>
                    <a:pt x="6618" y="760"/>
                    <a:pt x="7591" y="546"/>
                  </a:cubicBezTo>
                  <a:cubicBezTo>
                    <a:pt x="8350" y="428"/>
                    <a:pt x="9133" y="262"/>
                    <a:pt x="9868" y="25"/>
                  </a:cubicBezTo>
                  <a:cubicBezTo>
                    <a:pt x="9916" y="1"/>
                    <a:pt x="9987" y="25"/>
                    <a:pt x="10082" y="48"/>
                  </a:cubicBezTo>
                  <a:cubicBezTo>
                    <a:pt x="9892" y="286"/>
                    <a:pt x="9726" y="499"/>
                    <a:pt x="9560" y="713"/>
                  </a:cubicBezTo>
                  <a:cubicBezTo>
                    <a:pt x="9156" y="1187"/>
                    <a:pt x="8777" y="1709"/>
                    <a:pt x="8445" y="2254"/>
                  </a:cubicBezTo>
                  <a:cubicBezTo>
                    <a:pt x="8089" y="2847"/>
                    <a:pt x="7852" y="3488"/>
                    <a:pt x="7757" y="4152"/>
                  </a:cubicBezTo>
                  <a:cubicBezTo>
                    <a:pt x="7591" y="4816"/>
                    <a:pt x="8065" y="5433"/>
                    <a:pt x="8730" y="5480"/>
                  </a:cubicBezTo>
                  <a:cubicBezTo>
                    <a:pt x="9038" y="5504"/>
                    <a:pt x="9370" y="5528"/>
                    <a:pt x="9678" y="5504"/>
                  </a:cubicBezTo>
                  <a:cubicBezTo>
                    <a:pt x="11244" y="5386"/>
                    <a:pt x="12738" y="4840"/>
                    <a:pt x="13996" y="3939"/>
                  </a:cubicBezTo>
                  <a:cubicBezTo>
                    <a:pt x="14256" y="3701"/>
                    <a:pt x="14541" y="3512"/>
                    <a:pt x="14849" y="3369"/>
                  </a:cubicBezTo>
                  <a:cubicBezTo>
                    <a:pt x="14826" y="3701"/>
                    <a:pt x="14778" y="4010"/>
                    <a:pt x="14755" y="4294"/>
                  </a:cubicBezTo>
                  <a:cubicBezTo>
                    <a:pt x="14755" y="4603"/>
                    <a:pt x="14755" y="4887"/>
                    <a:pt x="14731" y="5196"/>
                  </a:cubicBezTo>
                  <a:cubicBezTo>
                    <a:pt x="14707" y="5789"/>
                    <a:pt x="15016" y="6358"/>
                    <a:pt x="15537" y="6690"/>
                  </a:cubicBezTo>
                  <a:cubicBezTo>
                    <a:pt x="15632" y="6785"/>
                    <a:pt x="15775" y="6880"/>
                    <a:pt x="15893" y="6927"/>
                  </a:cubicBezTo>
                  <a:cubicBezTo>
                    <a:pt x="16676" y="7093"/>
                    <a:pt x="17411" y="7141"/>
                    <a:pt x="18099" y="6666"/>
                  </a:cubicBezTo>
                  <a:cubicBezTo>
                    <a:pt x="18502" y="6406"/>
                    <a:pt x="18882" y="6145"/>
                    <a:pt x="19285" y="5860"/>
                  </a:cubicBezTo>
                  <a:cubicBezTo>
                    <a:pt x="19356" y="5979"/>
                    <a:pt x="19428" y="6097"/>
                    <a:pt x="19475" y="6216"/>
                  </a:cubicBezTo>
                  <a:cubicBezTo>
                    <a:pt x="19570" y="6477"/>
                    <a:pt x="19641" y="6738"/>
                    <a:pt x="19712" y="6999"/>
                  </a:cubicBezTo>
                  <a:cubicBezTo>
                    <a:pt x="19902" y="7639"/>
                    <a:pt x="20305" y="8185"/>
                    <a:pt x="20851" y="8588"/>
                  </a:cubicBezTo>
                  <a:cubicBezTo>
                    <a:pt x="21207" y="8873"/>
                    <a:pt x="21705" y="8896"/>
                    <a:pt x="22108" y="8635"/>
                  </a:cubicBezTo>
                  <a:cubicBezTo>
                    <a:pt x="22416" y="8469"/>
                    <a:pt x="22677" y="8208"/>
                    <a:pt x="22891" y="7924"/>
                  </a:cubicBezTo>
                  <a:cubicBezTo>
                    <a:pt x="23223" y="7497"/>
                    <a:pt x="23555" y="7093"/>
                    <a:pt x="23911" y="6690"/>
                  </a:cubicBezTo>
                  <a:cubicBezTo>
                    <a:pt x="24148" y="6406"/>
                    <a:pt x="24456" y="6168"/>
                    <a:pt x="24812" y="6073"/>
                  </a:cubicBezTo>
                  <a:cubicBezTo>
                    <a:pt x="25002" y="6263"/>
                    <a:pt x="25168" y="6477"/>
                    <a:pt x="25358" y="6666"/>
                  </a:cubicBezTo>
                  <a:cubicBezTo>
                    <a:pt x="25690" y="7093"/>
                    <a:pt x="26354" y="7093"/>
                    <a:pt x="26662" y="6666"/>
                  </a:cubicBezTo>
                  <a:cubicBezTo>
                    <a:pt x="26876" y="6429"/>
                    <a:pt x="27042" y="6145"/>
                    <a:pt x="27232" y="5884"/>
                  </a:cubicBezTo>
                  <a:cubicBezTo>
                    <a:pt x="27422" y="5813"/>
                    <a:pt x="27540" y="5907"/>
                    <a:pt x="27635" y="6073"/>
                  </a:cubicBezTo>
                  <a:cubicBezTo>
                    <a:pt x="27872" y="6524"/>
                    <a:pt x="28062" y="6999"/>
                    <a:pt x="28157" y="7497"/>
                  </a:cubicBezTo>
                  <a:cubicBezTo>
                    <a:pt x="28299" y="8351"/>
                    <a:pt x="28465" y="9181"/>
                    <a:pt x="28584" y="10011"/>
                  </a:cubicBezTo>
                  <a:cubicBezTo>
                    <a:pt x="28774" y="11529"/>
                    <a:pt x="28797" y="13071"/>
                    <a:pt x="28631" y="14589"/>
                  </a:cubicBezTo>
                  <a:cubicBezTo>
                    <a:pt x="28560" y="15823"/>
                    <a:pt x="28109" y="17009"/>
                    <a:pt x="27327" y="17981"/>
                  </a:cubicBezTo>
                  <a:cubicBezTo>
                    <a:pt x="26947" y="18456"/>
                    <a:pt x="26568" y="18906"/>
                    <a:pt x="26164" y="19333"/>
                  </a:cubicBezTo>
                  <a:cubicBezTo>
                    <a:pt x="25334" y="20187"/>
                    <a:pt x="24409" y="20875"/>
                    <a:pt x="23365" y="21445"/>
                  </a:cubicBezTo>
                  <a:cubicBezTo>
                    <a:pt x="22796" y="21753"/>
                    <a:pt x="22179" y="22014"/>
                    <a:pt x="21562" y="22251"/>
                  </a:cubicBezTo>
                  <a:cubicBezTo>
                    <a:pt x="21515" y="22251"/>
                    <a:pt x="21420" y="22299"/>
                    <a:pt x="21373" y="22275"/>
                  </a:cubicBezTo>
                  <a:cubicBezTo>
                    <a:pt x="20969" y="22085"/>
                    <a:pt x="20661" y="22322"/>
                    <a:pt x="20424" y="22583"/>
                  </a:cubicBezTo>
                  <a:cubicBezTo>
                    <a:pt x="20187" y="22773"/>
                    <a:pt x="19926" y="22915"/>
                    <a:pt x="19641" y="22986"/>
                  </a:cubicBezTo>
                  <a:cubicBezTo>
                    <a:pt x="17815" y="23508"/>
                    <a:pt x="15941" y="23745"/>
                    <a:pt x="14043" y="23674"/>
                  </a:cubicBezTo>
                  <a:cubicBezTo>
                    <a:pt x="13948" y="23674"/>
                    <a:pt x="13853" y="23651"/>
                    <a:pt x="13782" y="23674"/>
                  </a:cubicBezTo>
                  <a:cubicBezTo>
                    <a:pt x="12311" y="23698"/>
                    <a:pt x="10864" y="23413"/>
                    <a:pt x="9489" y="22844"/>
                  </a:cubicBezTo>
                  <a:cubicBezTo>
                    <a:pt x="8967" y="22654"/>
                    <a:pt x="8421" y="22465"/>
                    <a:pt x="7899" y="22251"/>
                  </a:cubicBezTo>
                  <a:cubicBezTo>
                    <a:pt x="7686" y="22156"/>
                    <a:pt x="7520" y="22038"/>
                    <a:pt x="7330" y="21943"/>
                  </a:cubicBezTo>
                  <a:cubicBezTo>
                    <a:pt x="7211" y="21872"/>
                    <a:pt x="7069" y="21800"/>
                    <a:pt x="6927" y="21753"/>
                  </a:cubicBezTo>
                  <a:cubicBezTo>
                    <a:pt x="5243" y="21160"/>
                    <a:pt x="3701" y="20187"/>
                    <a:pt x="2420" y="18954"/>
                  </a:cubicBezTo>
                  <a:cubicBezTo>
                    <a:pt x="1732" y="18313"/>
                    <a:pt x="1186" y="17531"/>
                    <a:pt x="878" y="16653"/>
                  </a:cubicBezTo>
                  <a:cubicBezTo>
                    <a:pt x="759" y="16321"/>
                    <a:pt x="688" y="15989"/>
                    <a:pt x="617" y="15657"/>
                  </a:cubicBezTo>
                  <a:cubicBezTo>
                    <a:pt x="475" y="14826"/>
                    <a:pt x="309" y="13996"/>
                    <a:pt x="166" y="13166"/>
                  </a:cubicBezTo>
                  <a:cubicBezTo>
                    <a:pt x="0" y="11933"/>
                    <a:pt x="48" y="10675"/>
                    <a:pt x="332" y="9489"/>
                  </a:cubicBezTo>
                  <a:cubicBezTo>
                    <a:pt x="570" y="8446"/>
                    <a:pt x="783" y="7402"/>
                    <a:pt x="1091" y="6382"/>
                  </a:cubicBezTo>
                  <a:cubicBezTo>
                    <a:pt x="1566" y="4959"/>
                    <a:pt x="2111" y="3535"/>
                    <a:pt x="3060" y="2349"/>
                  </a:cubicBezTo>
                  <a:cubicBezTo>
                    <a:pt x="3250" y="2112"/>
                    <a:pt x="3416" y="1875"/>
                    <a:pt x="3582" y="1614"/>
                  </a:cubicBezTo>
                  <a:cubicBezTo>
                    <a:pt x="3701" y="1400"/>
                    <a:pt x="3843" y="1187"/>
                    <a:pt x="4009" y="997"/>
                  </a:cubicBezTo>
                  <a:cubicBezTo>
                    <a:pt x="4223" y="807"/>
                    <a:pt x="4460" y="641"/>
                    <a:pt x="4697" y="475"/>
                  </a:cubicBezTo>
                  <a:close/>
                  <a:moveTo>
                    <a:pt x="6144" y="13901"/>
                  </a:moveTo>
                  <a:cubicBezTo>
                    <a:pt x="6144" y="13806"/>
                    <a:pt x="6168" y="13617"/>
                    <a:pt x="6168" y="13451"/>
                  </a:cubicBezTo>
                  <a:cubicBezTo>
                    <a:pt x="6191" y="13024"/>
                    <a:pt x="6215" y="12573"/>
                    <a:pt x="6215" y="12122"/>
                  </a:cubicBezTo>
                  <a:cubicBezTo>
                    <a:pt x="6215" y="11956"/>
                    <a:pt x="6120" y="11814"/>
                    <a:pt x="5978" y="11790"/>
                  </a:cubicBezTo>
                  <a:cubicBezTo>
                    <a:pt x="5812" y="11719"/>
                    <a:pt x="5622" y="11790"/>
                    <a:pt x="5527" y="11956"/>
                  </a:cubicBezTo>
                  <a:cubicBezTo>
                    <a:pt x="5266" y="12312"/>
                    <a:pt x="5100" y="12739"/>
                    <a:pt x="5077" y="13190"/>
                  </a:cubicBezTo>
                  <a:lnTo>
                    <a:pt x="5077" y="15538"/>
                  </a:lnTo>
                  <a:cubicBezTo>
                    <a:pt x="5077" y="15728"/>
                    <a:pt x="5100" y="15894"/>
                    <a:pt x="5124" y="16060"/>
                  </a:cubicBezTo>
                  <a:cubicBezTo>
                    <a:pt x="5337" y="17317"/>
                    <a:pt x="6073" y="18408"/>
                    <a:pt x="7140" y="19096"/>
                  </a:cubicBezTo>
                  <a:cubicBezTo>
                    <a:pt x="8089" y="19689"/>
                    <a:pt x="9085" y="20187"/>
                    <a:pt x="10105" y="20567"/>
                  </a:cubicBezTo>
                  <a:cubicBezTo>
                    <a:pt x="11149" y="20970"/>
                    <a:pt x="12240" y="21207"/>
                    <a:pt x="13331" y="21279"/>
                  </a:cubicBezTo>
                  <a:cubicBezTo>
                    <a:pt x="13877" y="21350"/>
                    <a:pt x="14446" y="21279"/>
                    <a:pt x="14968" y="21112"/>
                  </a:cubicBezTo>
                  <a:cubicBezTo>
                    <a:pt x="15680" y="20875"/>
                    <a:pt x="16391" y="20543"/>
                    <a:pt x="17032" y="20164"/>
                  </a:cubicBezTo>
                  <a:cubicBezTo>
                    <a:pt x="17720" y="19760"/>
                    <a:pt x="18242" y="19120"/>
                    <a:pt x="18526" y="18385"/>
                  </a:cubicBezTo>
                  <a:cubicBezTo>
                    <a:pt x="18574" y="18266"/>
                    <a:pt x="18550" y="18124"/>
                    <a:pt x="18479" y="18029"/>
                  </a:cubicBezTo>
                  <a:cubicBezTo>
                    <a:pt x="18289" y="17720"/>
                    <a:pt x="18004" y="17744"/>
                    <a:pt x="17743" y="18052"/>
                  </a:cubicBezTo>
                  <a:cubicBezTo>
                    <a:pt x="17222" y="18669"/>
                    <a:pt x="16581" y="19167"/>
                    <a:pt x="15846" y="19499"/>
                  </a:cubicBezTo>
                  <a:cubicBezTo>
                    <a:pt x="15514" y="19666"/>
                    <a:pt x="15182" y="19808"/>
                    <a:pt x="14849" y="19950"/>
                  </a:cubicBezTo>
                  <a:cubicBezTo>
                    <a:pt x="14660" y="20021"/>
                    <a:pt x="14446" y="20069"/>
                    <a:pt x="14256" y="20116"/>
                  </a:cubicBezTo>
                  <a:cubicBezTo>
                    <a:pt x="13426" y="20211"/>
                    <a:pt x="12572" y="20140"/>
                    <a:pt x="11789" y="19879"/>
                  </a:cubicBezTo>
                  <a:cubicBezTo>
                    <a:pt x="10532" y="19547"/>
                    <a:pt x="9323" y="19049"/>
                    <a:pt x="8208" y="18408"/>
                  </a:cubicBezTo>
                  <a:cubicBezTo>
                    <a:pt x="7899" y="18242"/>
                    <a:pt x="7591" y="18029"/>
                    <a:pt x="7330" y="17792"/>
                  </a:cubicBezTo>
                  <a:cubicBezTo>
                    <a:pt x="6642" y="17199"/>
                    <a:pt x="6239" y="16345"/>
                    <a:pt x="6215" y="15419"/>
                  </a:cubicBezTo>
                  <a:cubicBezTo>
                    <a:pt x="6191" y="14945"/>
                    <a:pt x="6168" y="14447"/>
                    <a:pt x="6144" y="13901"/>
                  </a:cubicBezTo>
                  <a:close/>
                  <a:moveTo>
                    <a:pt x="17577" y="12549"/>
                  </a:moveTo>
                  <a:cubicBezTo>
                    <a:pt x="17554" y="12454"/>
                    <a:pt x="17530" y="12336"/>
                    <a:pt x="17506" y="12241"/>
                  </a:cubicBezTo>
                  <a:cubicBezTo>
                    <a:pt x="17388" y="11956"/>
                    <a:pt x="17079" y="11814"/>
                    <a:pt x="16818" y="11933"/>
                  </a:cubicBezTo>
                  <a:cubicBezTo>
                    <a:pt x="16462" y="12122"/>
                    <a:pt x="16130" y="12359"/>
                    <a:pt x="16083" y="12810"/>
                  </a:cubicBezTo>
                  <a:cubicBezTo>
                    <a:pt x="16059" y="13119"/>
                    <a:pt x="16202" y="13403"/>
                    <a:pt x="16486" y="13546"/>
                  </a:cubicBezTo>
                  <a:cubicBezTo>
                    <a:pt x="16747" y="13640"/>
                    <a:pt x="17032" y="13593"/>
                    <a:pt x="17245" y="13403"/>
                  </a:cubicBezTo>
                  <a:cubicBezTo>
                    <a:pt x="17459" y="13190"/>
                    <a:pt x="17577" y="12881"/>
                    <a:pt x="17577" y="12549"/>
                  </a:cubicBezTo>
                  <a:close/>
                  <a:moveTo>
                    <a:pt x="8706" y="10272"/>
                  </a:moveTo>
                  <a:cubicBezTo>
                    <a:pt x="8896" y="10130"/>
                    <a:pt x="9038" y="9916"/>
                    <a:pt x="9085" y="9679"/>
                  </a:cubicBezTo>
                  <a:cubicBezTo>
                    <a:pt x="9180" y="9347"/>
                    <a:pt x="8943" y="9015"/>
                    <a:pt x="8611" y="8991"/>
                  </a:cubicBezTo>
                  <a:cubicBezTo>
                    <a:pt x="8255" y="8944"/>
                    <a:pt x="7994" y="9157"/>
                    <a:pt x="7923" y="9584"/>
                  </a:cubicBezTo>
                  <a:cubicBezTo>
                    <a:pt x="7876" y="9798"/>
                    <a:pt x="7970" y="10011"/>
                    <a:pt x="8160" y="10106"/>
                  </a:cubicBezTo>
                  <a:cubicBezTo>
                    <a:pt x="8350" y="10177"/>
                    <a:pt x="8540" y="10225"/>
                    <a:pt x="8706" y="1027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1" name="Google Shape;1861;p68"/>
            <p:cNvSpPr/>
            <p:nvPr/>
          </p:nvSpPr>
          <p:spPr>
            <a:xfrm>
              <a:off x="6740175" y="984225"/>
              <a:ext cx="518325" cy="763850"/>
            </a:xfrm>
            <a:custGeom>
              <a:avLst/>
              <a:gdLst/>
              <a:ahLst/>
              <a:cxnLst/>
              <a:rect l="l" t="t" r="r" b="b"/>
              <a:pathLst>
                <a:path w="20733" h="30554" extrusionOk="0">
                  <a:moveTo>
                    <a:pt x="4341" y="30553"/>
                  </a:moveTo>
                  <a:cubicBezTo>
                    <a:pt x="4389" y="30458"/>
                    <a:pt x="4436" y="30363"/>
                    <a:pt x="4507" y="30292"/>
                  </a:cubicBezTo>
                  <a:cubicBezTo>
                    <a:pt x="5077" y="29652"/>
                    <a:pt x="5575" y="28964"/>
                    <a:pt x="6002" y="28228"/>
                  </a:cubicBezTo>
                  <a:cubicBezTo>
                    <a:pt x="6856" y="26900"/>
                    <a:pt x="7496" y="25453"/>
                    <a:pt x="7876" y="23935"/>
                  </a:cubicBezTo>
                  <a:cubicBezTo>
                    <a:pt x="7923" y="23793"/>
                    <a:pt x="7947" y="23650"/>
                    <a:pt x="7947" y="23508"/>
                  </a:cubicBezTo>
                  <a:cubicBezTo>
                    <a:pt x="8065" y="22298"/>
                    <a:pt x="8065" y="21088"/>
                    <a:pt x="8042" y="19879"/>
                  </a:cubicBezTo>
                  <a:cubicBezTo>
                    <a:pt x="8018" y="19523"/>
                    <a:pt x="7994" y="19191"/>
                    <a:pt x="7923" y="18859"/>
                  </a:cubicBezTo>
                  <a:cubicBezTo>
                    <a:pt x="7804" y="17981"/>
                    <a:pt x="7615" y="17103"/>
                    <a:pt x="7330" y="16249"/>
                  </a:cubicBezTo>
                  <a:cubicBezTo>
                    <a:pt x="7211" y="15988"/>
                    <a:pt x="7093" y="15704"/>
                    <a:pt x="6974" y="15443"/>
                  </a:cubicBezTo>
                  <a:cubicBezTo>
                    <a:pt x="6215" y="13711"/>
                    <a:pt x="5171" y="12146"/>
                    <a:pt x="3867" y="10817"/>
                  </a:cubicBezTo>
                  <a:cubicBezTo>
                    <a:pt x="3108" y="10034"/>
                    <a:pt x="2254" y="9347"/>
                    <a:pt x="1352" y="8754"/>
                  </a:cubicBezTo>
                  <a:cubicBezTo>
                    <a:pt x="949" y="8540"/>
                    <a:pt x="546" y="8327"/>
                    <a:pt x="119" y="8161"/>
                  </a:cubicBezTo>
                  <a:cubicBezTo>
                    <a:pt x="0" y="7093"/>
                    <a:pt x="24" y="6049"/>
                    <a:pt x="759" y="5148"/>
                  </a:cubicBezTo>
                  <a:cubicBezTo>
                    <a:pt x="949" y="4911"/>
                    <a:pt x="1139" y="4650"/>
                    <a:pt x="1352" y="4389"/>
                  </a:cubicBezTo>
                  <a:cubicBezTo>
                    <a:pt x="1685" y="3986"/>
                    <a:pt x="2040" y="3582"/>
                    <a:pt x="2372" y="3179"/>
                  </a:cubicBezTo>
                  <a:cubicBezTo>
                    <a:pt x="2657" y="2847"/>
                    <a:pt x="2965" y="2586"/>
                    <a:pt x="3345" y="2373"/>
                  </a:cubicBezTo>
                  <a:cubicBezTo>
                    <a:pt x="3558" y="2230"/>
                    <a:pt x="3772" y="2112"/>
                    <a:pt x="3985" y="1946"/>
                  </a:cubicBezTo>
                  <a:cubicBezTo>
                    <a:pt x="5005" y="1281"/>
                    <a:pt x="6120" y="807"/>
                    <a:pt x="7306" y="546"/>
                  </a:cubicBezTo>
                  <a:cubicBezTo>
                    <a:pt x="7971" y="356"/>
                    <a:pt x="8658" y="238"/>
                    <a:pt x="9370" y="143"/>
                  </a:cubicBezTo>
                  <a:cubicBezTo>
                    <a:pt x="10390" y="1"/>
                    <a:pt x="11457" y="72"/>
                    <a:pt x="12454" y="356"/>
                  </a:cubicBezTo>
                  <a:cubicBezTo>
                    <a:pt x="12952" y="499"/>
                    <a:pt x="13403" y="736"/>
                    <a:pt x="13806" y="1021"/>
                  </a:cubicBezTo>
                  <a:cubicBezTo>
                    <a:pt x="14185" y="1281"/>
                    <a:pt x="14541" y="1566"/>
                    <a:pt x="14873" y="1851"/>
                  </a:cubicBezTo>
                  <a:cubicBezTo>
                    <a:pt x="15656" y="2562"/>
                    <a:pt x="16391" y="3345"/>
                    <a:pt x="17032" y="4199"/>
                  </a:cubicBezTo>
                  <a:cubicBezTo>
                    <a:pt x="18004" y="5480"/>
                    <a:pt x="18787" y="6856"/>
                    <a:pt x="19404" y="8350"/>
                  </a:cubicBezTo>
                  <a:cubicBezTo>
                    <a:pt x="19641" y="8991"/>
                    <a:pt x="19926" y="9655"/>
                    <a:pt x="20187" y="10295"/>
                  </a:cubicBezTo>
                  <a:cubicBezTo>
                    <a:pt x="20543" y="11197"/>
                    <a:pt x="20709" y="12146"/>
                    <a:pt x="20709" y="13094"/>
                  </a:cubicBezTo>
                  <a:cubicBezTo>
                    <a:pt x="20732" y="13996"/>
                    <a:pt x="20709" y="14874"/>
                    <a:pt x="20709" y="15775"/>
                  </a:cubicBezTo>
                  <a:cubicBezTo>
                    <a:pt x="20709" y="16415"/>
                    <a:pt x="20614" y="17080"/>
                    <a:pt x="20400" y="17696"/>
                  </a:cubicBezTo>
                  <a:cubicBezTo>
                    <a:pt x="19807" y="19475"/>
                    <a:pt x="19048" y="21183"/>
                    <a:pt x="18099" y="22796"/>
                  </a:cubicBezTo>
                  <a:cubicBezTo>
                    <a:pt x="17459" y="23887"/>
                    <a:pt x="16629" y="24836"/>
                    <a:pt x="15632" y="25619"/>
                  </a:cubicBezTo>
                  <a:cubicBezTo>
                    <a:pt x="14873" y="26236"/>
                    <a:pt x="14067" y="26829"/>
                    <a:pt x="13260" y="27446"/>
                  </a:cubicBezTo>
                  <a:cubicBezTo>
                    <a:pt x="13047" y="27612"/>
                    <a:pt x="12810" y="27754"/>
                    <a:pt x="12572" y="27896"/>
                  </a:cubicBezTo>
                  <a:cubicBezTo>
                    <a:pt x="11529" y="28489"/>
                    <a:pt x="10509" y="29130"/>
                    <a:pt x="9346" y="29557"/>
                  </a:cubicBezTo>
                  <a:cubicBezTo>
                    <a:pt x="9085" y="29652"/>
                    <a:pt x="8824" y="29723"/>
                    <a:pt x="8564" y="29794"/>
                  </a:cubicBezTo>
                  <a:cubicBezTo>
                    <a:pt x="8398" y="29841"/>
                    <a:pt x="8231" y="29865"/>
                    <a:pt x="8065" y="29913"/>
                  </a:cubicBezTo>
                  <a:cubicBezTo>
                    <a:pt x="7757" y="30031"/>
                    <a:pt x="7425" y="30102"/>
                    <a:pt x="7069" y="30126"/>
                  </a:cubicBezTo>
                  <a:cubicBezTo>
                    <a:pt x="6547" y="30245"/>
                    <a:pt x="6002" y="30316"/>
                    <a:pt x="5432" y="30340"/>
                  </a:cubicBezTo>
                  <a:cubicBezTo>
                    <a:pt x="5243" y="30387"/>
                    <a:pt x="5053" y="30434"/>
                    <a:pt x="4839" y="30506"/>
                  </a:cubicBezTo>
                  <a:cubicBezTo>
                    <a:pt x="4673" y="30529"/>
                    <a:pt x="4507" y="30553"/>
                    <a:pt x="4341" y="30553"/>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2" name="Google Shape;1862;p68"/>
            <p:cNvSpPr/>
            <p:nvPr/>
          </p:nvSpPr>
          <p:spPr>
            <a:xfrm>
              <a:off x="6996350" y="3136900"/>
              <a:ext cx="644650" cy="536100"/>
            </a:xfrm>
            <a:custGeom>
              <a:avLst/>
              <a:gdLst/>
              <a:ahLst/>
              <a:cxnLst/>
              <a:rect l="l" t="t" r="r" b="b"/>
              <a:pathLst>
                <a:path w="25786" h="21444" extrusionOk="0">
                  <a:moveTo>
                    <a:pt x="6429" y="0"/>
                  </a:moveTo>
                  <a:cubicBezTo>
                    <a:pt x="7093" y="190"/>
                    <a:pt x="7710" y="380"/>
                    <a:pt x="8303" y="546"/>
                  </a:cubicBezTo>
                  <a:cubicBezTo>
                    <a:pt x="8920" y="712"/>
                    <a:pt x="9560" y="854"/>
                    <a:pt x="10272" y="1020"/>
                  </a:cubicBezTo>
                  <a:cubicBezTo>
                    <a:pt x="10367" y="1091"/>
                    <a:pt x="10414" y="1305"/>
                    <a:pt x="10462" y="1495"/>
                  </a:cubicBezTo>
                  <a:cubicBezTo>
                    <a:pt x="10770" y="2349"/>
                    <a:pt x="11410" y="2823"/>
                    <a:pt x="12217" y="3155"/>
                  </a:cubicBezTo>
                  <a:lnTo>
                    <a:pt x="13616" y="3155"/>
                  </a:lnTo>
                  <a:cubicBezTo>
                    <a:pt x="13664" y="3155"/>
                    <a:pt x="13735" y="3131"/>
                    <a:pt x="13783" y="3084"/>
                  </a:cubicBezTo>
                  <a:cubicBezTo>
                    <a:pt x="14257" y="2752"/>
                    <a:pt x="14731" y="2420"/>
                    <a:pt x="14826" y="1779"/>
                  </a:cubicBezTo>
                  <a:cubicBezTo>
                    <a:pt x="14850" y="1495"/>
                    <a:pt x="14921" y="1186"/>
                    <a:pt x="14992" y="878"/>
                  </a:cubicBezTo>
                  <a:cubicBezTo>
                    <a:pt x="15467" y="736"/>
                    <a:pt x="15965" y="641"/>
                    <a:pt x="16439" y="546"/>
                  </a:cubicBezTo>
                  <a:cubicBezTo>
                    <a:pt x="16937" y="427"/>
                    <a:pt x="17436" y="332"/>
                    <a:pt x="17934" y="214"/>
                  </a:cubicBezTo>
                  <a:cubicBezTo>
                    <a:pt x="18123" y="380"/>
                    <a:pt x="18242" y="617"/>
                    <a:pt x="18218" y="878"/>
                  </a:cubicBezTo>
                  <a:cubicBezTo>
                    <a:pt x="18337" y="1518"/>
                    <a:pt x="18479" y="2135"/>
                    <a:pt x="18693" y="2728"/>
                  </a:cubicBezTo>
                  <a:cubicBezTo>
                    <a:pt x="18977" y="3724"/>
                    <a:pt x="19333" y="4721"/>
                    <a:pt x="19760" y="5670"/>
                  </a:cubicBezTo>
                  <a:cubicBezTo>
                    <a:pt x="20282" y="6927"/>
                    <a:pt x="20662" y="8231"/>
                    <a:pt x="21112" y="9512"/>
                  </a:cubicBezTo>
                  <a:cubicBezTo>
                    <a:pt x="21160" y="9702"/>
                    <a:pt x="21207" y="9892"/>
                    <a:pt x="21255" y="10058"/>
                  </a:cubicBezTo>
                  <a:cubicBezTo>
                    <a:pt x="21089" y="10271"/>
                    <a:pt x="20851" y="10390"/>
                    <a:pt x="20590" y="10414"/>
                  </a:cubicBezTo>
                  <a:cubicBezTo>
                    <a:pt x="20116" y="10532"/>
                    <a:pt x="19618" y="10627"/>
                    <a:pt x="19143" y="10722"/>
                  </a:cubicBezTo>
                  <a:cubicBezTo>
                    <a:pt x="18740" y="10770"/>
                    <a:pt x="18337" y="10793"/>
                    <a:pt x="17934" y="10841"/>
                  </a:cubicBezTo>
                  <a:cubicBezTo>
                    <a:pt x="17720" y="10912"/>
                    <a:pt x="17507" y="10841"/>
                    <a:pt x="17364" y="10675"/>
                  </a:cubicBezTo>
                  <a:cubicBezTo>
                    <a:pt x="17269" y="10485"/>
                    <a:pt x="17080" y="10414"/>
                    <a:pt x="16890" y="10461"/>
                  </a:cubicBezTo>
                  <a:cubicBezTo>
                    <a:pt x="16866" y="10461"/>
                    <a:pt x="16843" y="10461"/>
                    <a:pt x="16819" y="10461"/>
                  </a:cubicBezTo>
                  <a:cubicBezTo>
                    <a:pt x="16249" y="10271"/>
                    <a:pt x="15680" y="10105"/>
                    <a:pt x="15135" y="9916"/>
                  </a:cubicBezTo>
                  <a:cubicBezTo>
                    <a:pt x="15040" y="9892"/>
                    <a:pt x="14992" y="9821"/>
                    <a:pt x="14921" y="9797"/>
                  </a:cubicBezTo>
                  <a:cubicBezTo>
                    <a:pt x="14731" y="9702"/>
                    <a:pt x="14518" y="9750"/>
                    <a:pt x="14376" y="9892"/>
                  </a:cubicBezTo>
                  <a:cubicBezTo>
                    <a:pt x="14209" y="10058"/>
                    <a:pt x="14209" y="10295"/>
                    <a:pt x="14328" y="10485"/>
                  </a:cubicBezTo>
                  <a:cubicBezTo>
                    <a:pt x="14494" y="10651"/>
                    <a:pt x="14660" y="10793"/>
                    <a:pt x="14874" y="10912"/>
                  </a:cubicBezTo>
                  <a:cubicBezTo>
                    <a:pt x="15063" y="11030"/>
                    <a:pt x="15301" y="11125"/>
                    <a:pt x="15514" y="11196"/>
                  </a:cubicBezTo>
                  <a:cubicBezTo>
                    <a:pt x="15301" y="11268"/>
                    <a:pt x="15158" y="11291"/>
                    <a:pt x="15016" y="11339"/>
                  </a:cubicBezTo>
                  <a:cubicBezTo>
                    <a:pt x="14826" y="11386"/>
                    <a:pt x="14660" y="11434"/>
                    <a:pt x="14470" y="11529"/>
                  </a:cubicBezTo>
                  <a:cubicBezTo>
                    <a:pt x="14352" y="11600"/>
                    <a:pt x="14257" y="11718"/>
                    <a:pt x="14209" y="11861"/>
                  </a:cubicBezTo>
                  <a:cubicBezTo>
                    <a:pt x="14091" y="12050"/>
                    <a:pt x="14233" y="12311"/>
                    <a:pt x="14447" y="12359"/>
                  </a:cubicBezTo>
                  <a:cubicBezTo>
                    <a:pt x="14826" y="12430"/>
                    <a:pt x="15229" y="12406"/>
                    <a:pt x="15585" y="12311"/>
                  </a:cubicBezTo>
                  <a:cubicBezTo>
                    <a:pt x="15823" y="12240"/>
                    <a:pt x="16083" y="12193"/>
                    <a:pt x="16439" y="12098"/>
                  </a:cubicBezTo>
                  <a:cubicBezTo>
                    <a:pt x="16368" y="12193"/>
                    <a:pt x="16297" y="12311"/>
                    <a:pt x="16202" y="12383"/>
                  </a:cubicBezTo>
                  <a:cubicBezTo>
                    <a:pt x="15989" y="12572"/>
                    <a:pt x="15728" y="12738"/>
                    <a:pt x="15490" y="12928"/>
                  </a:cubicBezTo>
                  <a:cubicBezTo>
                    <a:pt x="15277" y="13142"/>
                    <a:pt x="14992" y="13260"/>
                    <a:pt x="14708" y="13284"/>
                  </a:cubicBezTo>
                  <a:cubicBezTo>
                    <a:pt x="14565" y="13284"/>
                    <a:pt x="14447" y="13331"/>
                    <a:pt x="14352" y="13426"/>
                  </a:cubicBezTo>
                  <a:cubicBezTo>
                    <a:pt x="14281" y="13497"/>
                    <a:pt x="14233" y="13640"/>
                    <a:pt x="14257" y="13758"/>
                  </a:cubicBezTo>
                  <a:cubicBezTo>
                    <a:pt x="14281" y="13853"/>
                    <a:pt x="14423" y="13996"/>
                    <a:pt x="14518" y="13996"/>
                  </a:cubicBezTo>
                  <a:cubicBezTo>
                    <a:pt x="15063" y="14090"/>
                    <a:pt x="15633" y="13996"/>
                    <a:pt x="16131" y="13735"/>
                  </a:cubicBezTo>
                  <a:cubicBezTo>
                    <a:pt x="16463" y="13521"/>
                    <a:pt x="16795" y="13308"/>
                    <a:pt x="17127" y="13047"/>
                  </a:cubicBezTo>
                  <a:cubicBezTo>
                    <a:pt x="17269" y="12904"/>
                    <a:pt x="17412" y="12762"/>
                    <a:pt x="17530" y="12572"/>
                  </a:cubicBezTo>
                  <a:cubicBezTo>
                    <a:pt x="17649" y="12406"/>
                    <a:pt x="17744" y="12216"/>
                    <a:pt x="17862" y="12003"/>
                  </a:cubicBezTo>
                  <a:cubicBezTo>
                    <a:pt x="18527" y="11932"/>
                    <a:pt x="19167" y="11837"/>
                    <a:pt x="19808" y="11766"/>
                  </a:cubicBezTo>
                  <a:cubicBezTo>
                    <a:pt x="20472" y="11671"/>
                    <a:pt x="21112" y="11505"/>
                    <a:pt x="21729" y="11268"/>
                  </a:cubicBezTo>
                  <a:cubicBezTo>
                    <a:pt x="21848" y="11481"/>
                    <a:pt x="21966" y="11647"/>
                    <a:pt x="22061" y="11837"/>
                  </a:cubicBezTo>
                  <a:cubicBezTo>
                    <a:pt x="22535" y="12857"/>
                    <a:pt x="23081" y="13853"/>
                    <a:pt x="23674" y="14802"/>
                  </a:cubicBezTo>
                  <a:cubicBezTo>
                    <a:pt x="24267" y="15822"/>
                    <a:pt x="24742" y="16890"/>
                    <a:pt x="25121" y="17981"/>
                  </a:cubicBezTo>
                  <a:cubicBezTo>
                    <a:pt x="25240" y="18313"/>
                    <a:pt x="25382" y="18621"/>
                    <a:pt x="25501" y="18929"/>
                  </a:cubicBezTo>
                  <a:cubicBezTo>
                    <a:pt x="25595" y="19262"/>
                    <a:pt x="25690" y="19594"/>
                    <a:pt x="25785" y="19926"/>
                  </a:cubicBezTo>
                  <a:cubicBezTo>
                    <a:pt x="25572" y="20044"/>
                    <a:pt x="25311" y="20139"/>
                    <a:pt x="25050" y="20163"/>
                  </a:cubicBezTo>
                  <a:cubicBezTo>
                    <a:pt x="23959" y="20329"/>
                    <a:pt x="22868" y="20519"/>
                    <a:pt x="21776" y="20661"/>
                  </a:cubicBezTo>
                  <a:cubicBezTo>
                    <a:pt x="20970" y="20756"/>
                    <a:pt x="20140" y="20827"/>
                    <a:pt x="19309" y="20922"/>
                  </a:cubicBezTo>
                  <a:cubicBezTo>
                    <a:pt x="18171" y="21064"/>
                    <a:pt x="17032" y="21183"/>
                    <a:pt x="15894" y="21373"/>
                  </a:cubicBezTo>
                  <a:cubicBezTo>
                    <a:pt x="15372" y="21420"/>
                    <a:pt x="14850" y="21444"/>
                    <a:pt x="14304" y="21444"/>
                  </a:cubicBezTo>
                  <a:cubicBezTo>
                    <a:pt x="12217" y="21444"/>
                    <a:pt x="10106" y="21444"/>
                    <a:pt x="7995" y="21420"/>
                  </a:cubicBezTo>
                  <a:cubicBezTo>
                    <a:pt x="7236" y="21420"/>
                    <a:pt x="6477" y="21325"/>
                    <a:pt x="5717" y="21254"/>
                  </a:cubicBezTo>
                  <a:cubicBezTo>
                    <a:pt x="5480" y="21254"/>
                    <a:pt x="5243" y="21230"/>
                    <a:pt x="5006" y="21207"/>
                  </a:cubicBezTo>
                  <a:cubicBezTo>
                    <a:pt x="4413" y="21136"/>
                    <a:pt x="3843" y="21017"/>
                    <a:pt x="3274" y="20851"/>
                  </a:cubicBezTo>
                  <a:cubicBezTo>
                    <a:pt x="2373" y="20566"/>
                    <a:pt x="1471" y="20329"/>
                    <a:pt x="546" y="20163"/>
                  </a:cubicBezTo>
                  <a:cubicBezTo>
                    <a:pt x="357" y="20116"/>
                    <a:pt x="167" y="20068"/>
                    <a:pt x="1" y="19997"/>
                  </a:cubicBezTo>
                  <a:cubicBezTo>
                    <a:pt x="24" y="19831"/>
                    <a:pt x="48" y="19712"/>
                    <a:pt x="96" y="19594"/>
                  </a:cubicBezTo>
                  <a:cubicBezTo>
                    <a:pt x="451" y="18716"/>
                    <a:pt x="831" y="17838"/>
                    <a:pt x="1305" y="17008"/>
                  </a:cubicBezTo>
                  <a:cubicBezTo>
                    <a:pt x="1709" y="16178"/>
                    <a:pt x="2041" y="15324"/>
                    <a:pt x="2397" y="14494"/>
                  </a:cubicBezTo>
                  <a:cubicBezTo>
                    <a:pt x="2752" y="13640"/>
                    <a:pt x="3108" y="12715"/>
                    <a:pt x="3488" y="11813"/>
                  </a:cubicBezTo>
                  <a:cubicBezTo>
                    <a:pt x="3891" y="10770"/>
                    <a:pt x="4342" y="9750"/>
                    <a:pt x="4745" y="8706"/>
                  </a:cubicBezTo>
                  <a:cubicBezTo>
                    <a:pt x="5101" y="7733"/>
                    <a:pt x="5385" y="6761"/>
                    <a:pt x="5623" y="5764"/>
                  </a:cubicBezTo>
                  <a:cubicBezTo>
                    <a:pt x="5860" y="4982"/>
                    <a:pt x="6050" y="4199"/>
                    <a:pt x="6192" y="3416"/>
                  </a:cubicBezTo>
                  <a:cubicBezTo>
                    <a:pt x="6358" y="2396"/>
                    <a:pt x="6429" y="1352"/>
                    <a:pt x="6405" y="309"/>
                  </a:cubicBezTo>
                  <a:cubicBezTo>
                    <a:pt x="6405" y="190"/>
                    <a:pt x="6405" y="95"/>
                    <a:pt x="642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3" name="Google Shape;1863;p68"/>
            <p:cNvSpPr/>
            <p:nvPr/>
          </p:nvSpPr>
          <p:spPr>
            <a:xfrm>
              <a:off x="6201700" y="1517950"/>
              <a:ext cx="427600" cy="460200"/>
            </a:xfrm>
            <a:custGeom>
              <a:avLst/>
              <a:gdLst/>
              <a:ahLst/>
              <a:cxnLst/>
              <a:rect l="l" t="t" r="r" b="b"/>
              <a:pathLst>
                <a:path w="17104" h="18408" extrusionOk="0">
                  <a:moveTo>
                    <a:pt x="4721" y="0"/>
                  </a:moveTo>
                  <a:cubicBezTo>
                    <a:pt x="4887" y="404"/>
                    <a:pt x="5053" y="759"/>
                    <a:pt x="5196" y="1139"/>
                  </a:cubicBezTo>
                  <a:cubicBezTo>
                    <a:pt x="5291" y="1471"/>
                    <a:pt x="5433" y="1779"/>
                    <a:pt x="5623" y="2064"/>
                  </a:cubicBezTo>
                  <a:cubicBezTo>
                    <a:pt x="5812" y="2325"/>
                    <a:pt x="5931" y="2610"/>
                    <a:pt x="6073" y="2894"/>
                  </a:cubicBezTo>
                  <a:cubicBezTo>
                    <a:pt x="6904" y="4436"/>
                    <a:pt x="7852" y="5883"/>
                    <a:pt x="8944" y="7259"/>
                  </a:cubicBezTo>
                  <a:cubicBezTo>
                    <a:pt x="9869" y="8350"/>
                    <a:pt x="10794" y="9465"/>
                    <a:pt x="11814" y="10509"/>
                  </a:cubicBezTo>
                  <a:cubicBezTo>
                    <a:pt x="12407" y="11102"/>
                    <a:pt x="13071" y="11647"/>
                    <a:pt x="13806" y="12074"/>
                  </a:cubicBezTo>
                  <a:cubicBezTo>
                    <a:pt x="14162" y="12288"/>
                    <a:pt x="14542" y="12525"/>
                    <a:pt x="14898" y="12738"/>
                  </a:cubicBezTo>
                  <a:cubicBezTo>
                    <a:pt x="15372" y="13023"/>
                    <a:pt x="15823" y="13355"/>
                    <a:pt x="16226" y="13758"/>
                  </a:cubicBezTo>
                  <a:cubicBezTo>
                    <a:pt x="15894" y="14138"/>
                    <a:pt x="15514" y="14470"/>
                    <a:pt x="15064" y="14731"/>
                  </a:cubicBezTo>
                  <a:cubicBezTo>
                    <a:pt x="14969" y="14802"/>
                    <a:pt x="14874" y="14873"/>
                    <a:pt x="14779" y="14968"/>
                  </a:cubicBezTo>
                  <a:cubicBezTo>
                    <a:pt x="14471" y="15229"/>
                    <a:pt x="14542" y="15727"/>
                    <a:pt x="14898" y="15917"/>
                  </a:cubicBezTo>
                  <a:cubicBezTo>
                    <a:pt x="15111" y="16012"/>
                    <a:pt x="15348" y="16083"/>
                    <a:pt x="15562" y="16131"/>
                  </a:cubicBezTo>
                  <a:cubicBezTo>
                    <a:pt x="16084" y="16249"/>
                    <a:pt x="16605" y="16439"/>
                    <a:pt x="17104" y="16652"/>
                  </a:cubicBezTo>
                  <a:cubicBezTo>
                    <a:pt x="16771" y="17151"/>
                    <a:pt x="16392" y="17625"/>
                    <a:pt x="15965" y="18028"/>
                  </a:cubicBezTo>
                  <a:cubicBezTo>
                    <a:pt x="15894" y="18076"/>
                    <a:pt x="15823" y="18123"/>
                    <a:pt x="15751" y="18147"/>
                  </a:cubicBezTo>
                  <a:cubicBezTo>
                    <a:pt x="15633" y="18171"/>
                    <a:pt x="15514" y="18218"/>
                    <a:pt x="15396" y="18265"/>
                  </a:cubicBezTo>
                  <a:cubicBezTo>
                    <a:pt x="15253" y="18360"/>
                    <a:pt x="15087" y="18408"/>
                    <a:pt x="14921" y="18408"/>
                  </a:cubicBezTo>
                  <a:lnTo>
                    <a:pt x="11150" y="18408"/>
                  </a:lnTo>
                  <a:cubicBezTo>
                    <a:pt x="11031" y="18408"/>
                    <a:pt x="10936" y="18384"/>
                    <a:pt x="10818" y="18360"/>
                  </a:cubicBezTo>
                  <a:cubicBezTo>
                    <a:pt x="9371" y="17862"/>
                    <a:pt x="7852" y="17506"/>
                    <a:pt x="6429" y="16890"/>
                  </a:cubicBezTo>
                  <a:cubicBezTo>
                    <a:pt x="5670" y="16605"/>
                    <a:pt x="4958" y="16202"/>
                    <a:pt x="4318" y="15704"/>
                  </a:cubicBezTo>
                  <a:cubicBezTo>
                    <a:pt x="3772" y="15300"/>
                    <a:pt x="3251" y="14873"/>
                    <a:pt x="2705" y="14470"/>
                  </a:cubicBezTo>
                  <a:cubicBezTo>
                    <a:pt x="2159" y="14067"/>
                    <a:pt x="1685" y="13545"/>
                    <a:pt x="1329" y="12976"/>
                  </a:cubicBezTo>
                  <a:cubicBezTo>
                    <a:pt x="1116" y="12667"/>
                    <a:pt x="879" y="12359"/>
                    <a:pt x="665" y="12051"/>
                  </a:cubicBezTo>
                  <a:cubicBezTo>
                    <a:pt x="238" y="11505"/>
                    <a:pt x="1" y="10841"/>
                    <a:pt x="1" y="10153"/>
                  </a:cubicBezTo>
                  <a:cubicBezTo>
                    <a:pt x="1" y="9346"/>
                    <a:pt x="1" y="8540"/>
                    <a:pt x="1" y="7733"/>
                  </a:cubicBezTo>
                  <a:cubicBezTo>
                    <a:pt x="48" y="6903"/>
                    <a:pt x="285" y="6097"/>
                    <a:pt x="641" y="5361"/>
                  </a:cubicBezTo>
                  <a:cubicBezTo>
                    <a:pt x="1045" y="4507"/>
                    <a:pt x="1519" y="3701"/>
                    <a:pt x="2041" y="2942"/>
                  </a:cubicBezTo>
                  <a:cubicBezTo>
                    <a:pt x="2136" y="2823"/>
                    <a:pt x="2207" y="2681"/>
                    <a:pt x="2254" y="2538"/>
                  </a:cubicBezTo>
                  <a:cubicBezTo>
                    <a:pt x="2349" y="1993"/>
                    <a:pt x="2705" y="1661"/>
                    <a:pt x="3085" y="1305"/>
                  </a:cubicBezTo>
                  <a:cubicBezTo>
                    <a:pt x="3298" y="1091"/>
                    <a:pt x="3512" y="902"/>
                    <a:pt x="3725" y="712"/>
                  </a:cubicBezTo>
                  <a:cubicBezTo>
                    <a:pt x="3844" y="617"/>
                    <a:pt x="3938" y="522"/>
                    <a:pt x="4057" y="427"/>
                  </a:cubicBezTo>
                  <a:cubicBezTo>
                    <a:pt x="4247" y="285"/>
                    <a:pt x="4460" y="166"/>
                    <a:pt x="47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4" name="Google Shape;1864;p68"/>
            <p:cNvSpPr/>
            <p:nvPr/>
          </p:nvSpPr>
          <p:spPr>
            <a:xfrm>
              <a:off x="6803025" y="1622900"/>
              <a:ext cx="378375" cy="305450"/>
            </a:xfrm>
            <a:custGeom>
              <a:avLst/>
              <a:gdLst/>
              <a:ahLst/>
              <a:cxnLst/>
              <a:rect l="l" t="t" r="r" b="b"/>
              <a:pathLst>
                <a:path w="15135" h="12218" extrusionOk="0">
                  <a:moveTo>
                    <a:pt x="1543" y="6216"/>
                  </a:moveTo>
                  <a:cubicBezTo>
                    <a:pt x="1732" y="6216"/>
                    <a:pt x="1851" y="6216"/>
                    <a:pt x="1970" y="6192"/>
                  </a:cubicBezTo>
                  <a:cubicBezTo>
                    <a:pt x="2159" y="6192"/>
                    <a:pt x="2349" y="6168"/>
                    <a:pt x="2539" y="6121"/>
                  </a:cubicBezTo>
                  <a:cubicBezTo>
                    <a:pt x="2895" y="6002"/>
                    <a:pt x="3274" y="5931"/>
                    <a:pt x="3654" y="5907"/>
                  </a:cubicBezTo>
                  <a:cubicBezTo>
                    <a:pt x="4389" y="5789"/>
                    <a:pt x="5124" y="5765"/>
                    <a:pt x="5836" y="5504"/>
                  </a:cubicBezTo>
                  <a:cubicBezTo>
                    <a:pt x="5884" y="5480"/>
                    <a:pt x="5955" y="5457"/>
                    <a:pt x="6026" y="5433"/>
                  </a:cubicBezTo>
                  <a:cubicBezTo>
                    <a:pt x="7236" y="5148"/>
                    <a:pt x="8398" y="4674"/>
                    <a:pt x="9465" y="3986"/>
                  </a:cubicBezTo>
                  <a:cubicBezTo>
                    <a:pt x="9703" y="3844"/>
                    <a:pt x="9940" y="3725"/>
                    <a:pt x="10177" y="3583"/>
                  </a:cubicBezTo>
                  <a:cubicBezTo>
                    <a:pt x="11126" y="3085"/>
                    <a:pt x="12003" y="2492"/>
                    <a:pt x="12810" y="1780"/>
                  </a:cubicBezTo>
                  <a:cubicBezTo>
                    <a:pt x="13498" y="1211"/>
                    <a:pt x="14162" y="641"/>
                    <a:pt x="14850" y="72"/>
                  </a:cubicBezTo>
                  <a:cubicBezTo>
                    <a:pt x="14921" y="48"/>
                    <a:pt x="14992" y="25"/>
                    <a:pt x="15063" y="1"/>
                  </a:cubicBezTo>
                  <a:cubicBezTo>
                    <a:pt x="15063" y="167"/>
                    <a:pt x="15111" y="309"/>
                    <a:pt x="15111" y="452"/>
                  </a:cubicBezTo>
                  <a:cubicBezTo>
                    <a:pt x="15135" y="736"/>
                    <a:pt x="15111" y="997"/>
                    <a:pt x="15087" y="1282"/>
                  </a:cubicBezTo>
                  <a:cubicBezTo>
                    <a:pt x="14992" y="1851"/>
                    <a:pt x="14779" y="2397"/>
                    <a:pt x="14494" y="2895"/>
                  </a:cubicBezTo>
                  <a:cubicBezTo>
                    <a:pt x="14447" y="2966"/>
                    <a:pt x="14399" y="3037"/>
                    <a:pt x="14352" y="3108"/>
                  </a:cubicBezTo>
                  <a:cubicBezTo>
                    <a:pt x="13522" y="4721"/>
                    <a:pt x="12359" y="6121"/>
                    <a:pt x="11197" y="7497"/>
                  </a:cubicBezTo>
                  <a:cubicBezTo>
                    <a:pt x="11007" y="7710"/>
                    <a:pt x="10817" y="7947"/>
                    <a:pt x="10628" y="8185"/>
                  </a:cubicBezTo>
                  <a:cubicBezTo>
                    <a:pt x="10106" y="8849"/>
                    <a:pt x="9513" y="9466"/>
                    <a:pt x="8872" y="10011"/>
                  </a:cubicBezTo>
                  <a:cubicBezTo>
                    <a:pt x="8611" y="10225"/>
                    <a:pt x="8350" y="10391"/>
                    <a:pt x="8066" y="10533"/>
                  </a:cubicBezTo>
                  <a:cubicBezTo>
                    <a:pt x="7330" y="10984"/>
                    <a:pt x="6571" y="11411"/>
                    <a:pt x="5812" y="11814"/>
                  </a:cubicBezTo>
                  <a:cubicBezTo>
                    <a:pt x="5433" y="12051"/>
                    <a:pt x="5030" y="12170"/>
                    <a:pt x="4579" y="12170"/>
                  </a:cubicBezTo>
                  <a:cubicBezTo>
                    <a:pt x="4342" y="12146"/>
                    <a:pt x="4081" y="12170"/>
                    <a:pt x="3820" y="12193"/>
                  </a:cubicBezTo>
                  <a:cubicBezTo>
                    <a:pt x="3108" y="12217"/>
                    <a:pt x="2373" y="12099"/>
                    <a:pt x="1709" y="11861"/>
                  </a:cubicBezTo>
                  <a:cubicBezTo>
                    <a:pt x="1400" y="11743"/>
                    <a:pt x="1116" y="11600"/>
                    <a:pt x="878" y="11411"/>
                  </a:cubicBezTo>
                  <a:cubicBezTo>
                    <a:pt x="641" y="11245"/>
                    <a:pt x="451" y="11055"/>
                    <a:pt x="238" y="10865"/>
                  </a:cubicBezTo>
                  <a:cubicBezTo>
                    <a:pt x="72" y="10723"/>
                    <a:pt x="1" y="10486"/>
                    <a:pt x="119" y="10272"/>
                  </a:cubicBezTo>
                  <a:cubicBezTo>
                    <a:pt x="309" y="10201"/>
                    <a:pt x="523" y="10177"/>
                    <a:pt x="736" y="10225"/>
                  </a:cubicBezTo>
                  <a:lnTo>
                    <a:pt x="1875" y="10225"/>
                  </a:lnTo>
                  <a:cubicBezTo>
                    <a:pt x="2420" y="10177"/>
                    <a:pt x="2895" y="9845"/>
                    <a:pt x="3108" y="9323"/>
                  </a:cubicBezTo>
                  <a:cubicBezTo>
                    <a:pt x="3227" y="9039"/>
                    <a:pt x="3203" y="8683"/>
                    <a:pt x="3037" y="8398"/>
                  </a:cubicBezTo>
                  <a:cubicBezTo>
                    <a:pt x="2800" y="7900"/>
                    <a:pt x="2515" y="7426"/>
                    <a:pt x="2159" y="6999"/>
                  </a:cubicBezTo>
                  <a:cubicBezTo>
                    <a:pt x="1922" y="6761"/>
                    <a:pt x="1709" y="6500"/>
                    <a:pt x="1543" y="6216"/>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5" name="Google Shape;1865;p68"/>
            <p:cNvSpPr/>
            <p:nvPr/>
          </p:nvSpPr>
          <p:spPr>
            <a:xfrm>
              <a:off x="7074050" y="2402150"/>
              <a:ext cx="574050" cy="325575"/>
            </a:xfrm>
            <a:custGeom>
              <a:avLst/>
              <a:gdLst/>
              <a:ahLst/>
              <a:cxnLst/>
              <a:rect l="l" t="t" r="r" b="b"/>
              <a:pathLst>
                <a:path w="22962" h="13023" extrusionOk="0">
                  <a:moveTo>
                    <a:pt x="712" y="4982"/>
                  </a:moveTo>
                  <a:cubicBezTo>
                    <a:pt x="807" y="4626"/>
                    <a:pt x="925" y="4317"/>
                    <a:pt x="1281" y="4175"/>
                  </a:cubicBezTo>
                  <a:cubicBezTo>
                    <a:pt x="1329" y="4151"/>
                    <a:pt x="1423" y="4080"/>
                    <a:pt x="1400" y="4056"/>
                  </a:cubicBezTo>
                  <a:cubicBezTo>
                    <a:pt x="1376" y="3819"/>
                    <a:pt x="1566" y="3819"/>
                    <a:pt x="1684" y="3772"/>
                  </a:cubicBezTo>
                  <a:cubicBezTo>
                    <a:pt x="1850" y="3677"/>
                    <a:pt x="2016" y="3606"/>
                    <a:pt x="2182" y="3487"/>
                  </a:cubicBezTo>
                  <a:cubicBezTo>
                    <a:pt x="2301" y="3416"/>
                    <a:pt x="2372" y="3250"/>
                    <a:pt x="2301" y="3108"/>
                  </a:cubicBezTo>
                  <a:cubicBezTo>
                    <a:pt x="2182" y="2704"/>
                    <a:pt x="2088" y="2586"/>
                    <a:pt x="1684" y="2586"/>
                  </a:cubicBezTo>
                  <a:cubicBezTo>
                    <a:pt x="1423" y="2586"/>
                    <a:pt x="1186" y="2467"/>
                    <a:pt x="1044" y="2254"/>
                  </a:cubicBezTo>
                  <a:cubicBezTo>
                    <a:pt x="735" y="1874"/>
                    <a:pt x="451" y="1495"/>
                    <a:pt x="142" y="1091"/>
                  </a:cubicBezTo>
                  <a:cubicBezTo>
                    <a:pt x="71" y="973"/>
                    <a:pt x="24" y="830"/>
                    <a:pt x="0" y="688"/>
                  </a:cubicBezTo>
                  <a:cubicBezTo>
                    <a:pt x="0" y="475"/>
                    <a:pt x="0" y="285"/>
                    <a:pt x="0" y="95"/>
                  </a:cubicBezTo>
                  <a:cubicBezTo>
                    <a:pt x="119" y="48"/>
                    <a:pt x="261" y="24"/>
                    <a:pt x="380" y="0"/>
                  </a:cubicBezTo>
                  <a:lnTo>
                    <a:pt x="3179" y="0"/>
                  </a:lnTo>
                  <a:cubicBezTo>
                    <a:pt x="3890" y="24"/>
                    <a:pt x="4578" y="190"/>
                    <a:pt x="5219" y="475"/>
                  </a:cubicBezTo>
                  <a:cubicBezTo>
                    <a:pt x="5480" y="593"/>
                    <a:pt x="5741" y="641"/>
                    <a:pt x="6025" y="641"/>
                  </a:cubicBezTo>
                  <a:cubicBezTo>
                    <a:pt x="7069" y="617"/>
                    <a:pt x="8136" y="593"/>
                    <a:pt x="9204" y="593"/>
                  </a:cubicBezTo>
                  <a:cubicBezTo>
                    <a:pt x="9441" y="593"/>
                    <a:pt x="9678" y="617"/>
                    <a:pt x="9892" y="641"/>
                  </a:cubicBezTo>
                  <a:cubicBezTo>
                    <a:pt x="10437" y="735"/>
                    <a:pt x="11007" y="712"/>
                    <a:pt x="11552" y="617"/>
                  </a:cubicBezTo>
                  <a:cubicBezTo>
                    <a:pt x="11789" y="569"/>
                    <a:pt x="12050" y="593"/>
                    <a:pt x="12288" y="712"/>
                  </a:cubicBezTo>
                  <a:cubicBezTo>
                    <a:pt x="12667" y="902"/>
                    <a:pt x="13094" y="1020"/>
                    <a:pt x="13521" y="1044"/>
                  </a:cubicBezTo>
                  <a:cubicBezTo>
                    <a:pt x="14090" y="1091"/>
                    <a:pt x="14636" y="1257"/>
                    <a:pt x="15158" y="1471"/>
                  </a:cubicBezTo>
                  <a:cubicBezTo>
                    <a:pt x="15774" y="1708"/>
                    <a:pt x="16415" y="1922"/>
                    <a:pt x="17032" y="2111"/>
                  </a:cubicBezTo>
                  <a:cubicBezTo>
                    <a:pt x="17625" y="2277"/>
                    <a:pt x="18170" y="2562"/>
                    <a:pt x="18645" y="2942"/>
                  </a:cubicBezTo>
                  <a:cubicBezTo>
                    <a:pt x="19356" y="3511"/>
                    <a:pt x="20044" y="4128"/>
                    <a:pt x="20661" y="4792"/>
                  </a:cubicBezTo>
                  <a:cubicBezTo>
                    <a:pt x="20851" y="5005"/>
                    <a:pt x="21017" y="5219"/>
                    <a:pt x="21183" y="5456"/>
                  </a:cubicBezTo>
                  <a:cubicBezTo>
                    <a:pt x="21349" y="5717"/>
                    <a:pt x="21610" y="5930"/>
                    <a:pt x="21918" y="6073"/>
                  </a:cubicBezTo>
                  <a:cubicBezTo>
                    <a:pt x="22227" y="6168"/>
                    <a:pt x="22416" y="6452"/>
                    <a:pt x="22440" y="6784"/>
                  </a:cubicBezTo>
                  <a:cubicBezTo>
                    <a:pt x="22464" y="7069"/>
                    <a:pt x="22559" y="7330"/>
                    <a:pt x="22725" y="7567"/>
                  </a:cubicBezTo>
                  <a:cubicBezTo>
                    <a:pt x="22891" y="7828"/>
                    <a:pt x="22962" y="8160"/>
                    <a:pt x="22962" y="8468"/>
                  </a:cubicBezTo>
                  <a:lnTo>
                    <a:pt x="22962" y="9678"/>
                  </a:lnTo>
                  <a:cubicBezTo>
                    <a:pt x="22962" y="9797"/>
                    <a:pt x="22962" y="9892"/>
                    <a:pt x="22938" y="9987"/>
                  </a:cubicBezTo>
                  <a:cubicBezTo>
                    <a:pt x="22891" y="10295"/>
                    <a:pt x="22559" y="10461"/>
                    <a:pt x="22298" y="10295"/>
                  </a:cubicBezTo>
                  <a:cubicBezTo>
                    <a:pt x="22155" y="10224"/>
                    <a:pt x="22013" y="10105"/>
                    <a:pt x="21871" y="10034"/>
                  </a:cubicBezTo>
                  <a:cubicBezTo>
                    <a:pt x="21539" y="9797"/>
                    <a:pt x="21064" y="9963"/>
                    <a:pt x="20993" y="10366"/>
                  </a:cubicBezTo>
                  <a:cubicBezTo>
                    <a:pt x="20946" y="10580"/>
                    <a:pt x="20922" y="10769"/>
                    <a:pt x="20898" y="10959"/>
                  </a:cubicBezTo>
                  <a:cubicBezTo>
                    <a:pt x="20780" y="10959"/>
                    <a:pt x="20661" y="10935"/>
                    <a:pt x="20542" y="10888"/>
                  </a:cubicBezTo>
                  <a:cubicBezTo>
                    <a:pt x="20424" y="10793"/>
                    <a:pt x="20305" y="10698"/>
                    <a:pt x="20210" y="10580"/>
                  </a:cubicBezTo>
                  <a:cubicBezTo>
                    <a:pt x="19926" y="10342"/>
                    <a:pt x="19522" y="10271"/>
                    <a:pt x="19190" y="10390"/>
                  </a:cubicBezTo>
                  <a:cubicBezTo>
                    <a:pt x="18834" y="10461"/>
                    <a:pt x="18502" y="10627"/>
                    <a:pt x="18241" y="10888"/>
                  </a:cubicBezTo>
                  <a:cubicBezTo>
                    <a:pt x="17696" y="11362"/>
                    <a:pt x="17198" y="11908"/>
                    <a:pt x="16771" y="12477"/>
                  </a:cubicBezTo>
                  <a:cubicBezTo>
                    <a:pt x="16628" y="12714"/>
                    <a:pt x="16439" y="12904"/>
                    <a:pt x="16225" y="13023"/>
                  </a:cubicBezTo>
                  <a:cubicBezTo>
                    <a:pt x="15893" y="12881"/>
                    <a:pt x="15632" y="12596"/>
                    <a:pt x="15537" y="12240"/>
                  </a:cubicBezTo>
                  <a:cubicBezTo>
                    <a:pt x="15442" y="11955"/>
                    <a:pt x="15348" y="11647"/>
                    <a:pt x="15276" y="11339"/>
                  </a:cubicBezTo>
                  <a:cubicBezTo>
                    <a:pt x="15158" y="10935"/>
                    <a:pt x="14944" y="10580"/>
                    <a:pt x="14636" y="10319"/>
                  </a:cubicBezTo>
                  <a:cubicBezTo>
                    <a:pt x="14351" y="10034"/>
                    <a:pt x="13877" y="9987"/>
                    <a:pt x="13521" y="10200"/>
                  </a:cubicBezTo>
                  <a:cubicBezTo>
                    <a:pt x="13402" y="10271"/>
                    <a:pt x="13284" y="10366"/>
                    <a:pt x="13165" y="10461"/>
                  </a:cubicBezTo>
                  <a:cubicBezTo>
                    <a:pt x="12809" y="10698"/>
                    <a:pt x="12477" y="10935"/>
                    <a:pt x="12121" y="11173"/>
                  </a:cubicBezTo>
                  <a:cubicBezTo>
                    <a:pt x="11766" y="11362"/>
                    <a:pt x="11362" y="11410"/>
                    <a:pt x="11007" y="11268"/>
                  </a:cubicBezTo>
                  <a:cubicBezTo>
                    <a:pt x="10746" y="11196"/>
                    <a:pt x="10580" y="10959"/>
                    <a:pt x="10556" y="10698"/>
                  </a:cubicBezTo>
                  <a:cubicBezTo>
                    <a:pt x="10508" y="10224"/>
                    <a:pt x="10556" y="9726"/>
                    <a:pt x="10651" y="9251"/>
                  </a:cubicBezTo>
                  <a:cubicBezTo>
                    <a:pt x="10769" y="8729"/>
                    <a:pt x="10817" y="8184"/>
                    <a:pt x="10793" y="7662"/>
                  </a:cubicBezTo>
                  <a:cubicBezTo>
                    <a:pt x="10793" y="7615"/>
                    <a:pt x="10793" y="7567"/>
                    <a:pt x="10793" y="7543"/>
                  </a:cubicBezTo>
                  <a:cubicBezTo>
                    <a:pt x="10769" y="7045"/>
                    <a:pt x="10224" y="6808"/>
                    <a:pt x="9844" y="7116"/>
                  </a:cubicBezTo>
                  <a:cubicBezTo>
                    <a:pt x="9346" y="7472"/>
                    <a:pt x="8848" y="7828"/>
                    <a:pt x="8350" y="8184"/>
                  </a:cubicBezTo>
                  <a:cubicBezTo>
                    <a:pt x="7686" y="8682"/>
                    <a:pt x="6950" y="9085"/>
                    <a:pt x="6191" y="9394"/>
                  </a:cubicBezTo>
                  <a:cubicBezTo>
                    <a:pt x="5432" y="9678"/>
                    <a:pt x="4626" y="9821"/>
                    <a:pt x="3819" y="9797"/>
                  </a:cubicBezTo>
                  <a:cubicBezTo>
                    <a:pt x="3724" y="9773"/>
                    <a:pt x="3653" y="9749"/>
                    <a:pt x="3582" y="9726"/>
                  </a:cubicBezTo>
                  <a:cubicBezTo>
                    <a:pt x="3606" y="9583"/>
                    <a:pt x="3629" y="9441"/>
                    <a:pt x="3653" y="9299"/>
                  </a:cubicBezTo>
                  <a:cubicBezTo>
                    <a:pt x="3890" y="8587"/>
                    <a:pt x="4270" y="7899"/>
                    <a:pt x="4768" y="7306"/>
                  </a:cubicBezTo>
                  <a:cubicBezTo>
                    <a:pt x="5124" y="6808"/>
                    <a:pt x="5527" y="6357"/>
                    <a:pt x="5930" y="5883"/>
                  </a:cubicBezTo>
                  <a:cubicBezTo>
                    <a:pt x="6168" y="5551"/>
                    <a:pt x="6476" y="5266"/>
                    <a:pt x="6808" y="5053"/>
                  </a:cubicBezTo>
                  <a:cubicBezTo>
                    <a:pt x="6998" y="4910"/>
                    <a:pt x="7188" y="4768"/>
                    <a:pt x="7354" y="4602"/>
                  </a:cubicBezTo>
                  <a:cubicBezTo>
                    <a:pt x="7520" y="4412"/>
                    <a:pt x="7543" y="4151"/>
                    <a:pt x="7401" y="3938"/>
                  </a:cubicBezTo>
                  <a:cubicBezTo>
                    <a:pt x="7306" y="3748"/>
                    <a:pt x="7093" y="3653"/>
                    <a:pt x="6879" y="3677"/>
                  </a:cubicBezTo>
                  <a:cubicBezTo>
                    <a:pt x="6832" y="3677"/>
                    <a:pt x="6784" y="3677"/>
                    <a:pt x="6737" y="3701"/>
                  </a:cubicBezTo>
                  <a:cubicBezTo>
                    <a:pt x="6381" y="3962"/>
                    <a:pt x="5930" y="3890"/>
                    <a:pt x="5527" y="3985"/>
                  </a:cubicBezTo>
                  <a:cubicBezTo>
                    <a:pt x="5005" y="4104"/>
                    <a:pt x="4507" y="4294"/>
                    <a:pt x="4009" y="4436"/>
                  </a:cubicBezTo>
                  <a:cubicBezTo>
                    <a:pt x="3036" y="4721"/>
                    <a:pt x="2064" y="4910"/>
                    <a:pt x="1068" y="4982"/>
                  </a:cubicBezTo>
                  <a:cubicBezTo>
                    <a:pt x="925" y="4982"/>
                    <a:pt x="807" y="4982"/>
                    <a:pt x="712" y="4982"/>
                  </a:cubicBezTo>
                  <a:close/>
                </a:path>
              </a:pathLst>
            </a:custGeom>
            <a:solidFill>
              <a:srgbClr val="FFAB00"/>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6" name="Google Shape;1866;p68"/>
            <p:cNvSpPr/>
            <p:nvPr/>
          </p:nvSpPr>
          <p:spPr>
            <a:xfrm>
              <a:off x="7643925" y="2298950"/>
              <a:ext cx="341025" cy="215900"/>
            </a:xfrm>
            <a:custGeom>
              <a:avLst/>
              <a:gdLst/>
              <a:ahLst/>
              <a:cxnLst/>
              <a:rect l="l" t="t" r="r" b="b"/>
              <a:pathLst>
                <a:path w="13641" h="8636" extrusionOk="0">
                  <a:moveTo>
                    <a:pt x="13640" y="5694"/>
                  </a:moveTo>
                  <a:cubicBezTo>
                    <a:pt x="13427" y="6216"/>
                    <a:pt x="12952" y="6382"/>
                    <a:pt x="12502" y="6548"/>
                  </a:cubicBezTo>
                  <a:cubicBezTo>
                    <a:pt x="12431" y="6548"/>
                    <a:pt x="12359" y="6571"/>
                    <a:pt x="12312" y="6571"/>
                  </a:cubicBezTo>
                  <a:cubicBezTo>
                    <a:pt x="12051" y="6548"/>
                    <a:pt x="11838" y="6690"/>
                    <a:pt x="11743" y="6927"/>
                  </a:cubicBezTo>
                  <a:cubicBezTo>
                    <a:pt x="11648" y="7188"/>
                    <a:pt x="11719" y="7473"/>
                    <a:pt x="11909" y="7686"/>
                  </a:cubicBezTo>
                  <a:cubicBezTo>
                    <a:pt x="12051" y="7829"/>
                    <a:pt x="12217" y="7971"/>
                    <a:pt x="12359" y="8137"/>
                  </a:cubicBezTo>
                  <a:cubicBezTo>
                    <a:pt x="12431" y="8232"/>
                    <a:pt x="12502" y="8327"/>
                    <a:pt x="12620" y="8469"/>
                  </a:cubicBezTo>
                  <a:cubicBezTo>
                    <a:pt x="12502" y="8516"/>
                    <a:pt x="12359" y="8564"/>
                    <a:pt x="12217" y="8564"/>
                  </a:cubicBezTo>
                  <a:cubicBezTo>
                    <a:pt x="10960" y="8635"/>
                    <a:pt x="9679" y="8540"/>
                    <a:pt x="8422" y="8327"/>
                  </a:cubicBezTo>
                  <a:cubicBezTo>
                    <a:pt x="8256" y="8279"/>
                    <a:pt x="8090" y="8232"/>
                    <a:pt x="7924" y="8184"/>
                  </a:cubicBezTo>
                  <a:cubicBezTo>
                    <a:pt x="7165" y="7900"/>
                    <a:pt x="6405" y="7615"/>
                    <a:pt x="5646" y="7378"/>
                  </a:cubicBezTo>
                  <a:cubicBezTo>
                    <a:pt x="5433" y="7307"/>
                    <a:pt x="5196" y="7283"/>
                    <a:pt x="4959" y="7307"/>
                  </a:cubicBezTo>
                  <a:cubicBezTo>
                    <a:pt x="3393" y="7307"/>
                    <a:pt x="1851" y="7307"/>
                    <a:pt x="286" y="7330"/>
                  </a:cubicBezTo>
                  <a:cubicBezTo>
                    <a:pt x="214" y="7330"/>
                    <a:pt x="143" y="7330"/>
                    <a:pt x="25" y="7307"/>
                  </a:cubicBezTo>
                  <a:cubicBezTo>
                    <a:pt x="25" y="7164"/>
                    <a:pt x="25" y="7046"/>
                    <a:pt x="1" y="6927"/>
                  </a:cubicBezTo>
                  <a:cubicBezTo>
                    <a:pt x="357" y="6856"/>
                    <a:pt x="618" y="6595"/>
                    <a:pt x="760" y="6263"/>
                  </a:cubicBezTo>
                  <a:cubicBezTo>
                    <a:pt x="1282" y="5124"/>
                    <a:pt x="2065" y="4128"/>
                    <a:pt x="3037" y="3322"/>
                  </a:cubicBezTo>
                  <a:cubicBezTo>
                    <a:pt x="3583" y="2847"/>
                    <a:pt x="4105" y="2349"/>
                    <a:pt x="4674" y="1898"/>
                  </a:cubicBezTo>
                  <a:cubicBezTo>
                    <a:pt x="4959" y="1637"/>
                    <a:pt x="5267" y="1424"/>
                    <a:pt x="5599" y="1210"/>
                  </a:cubicBezTo>
                  <a:cubicBezTo>
                    <a:pt x="6405" y="712"/>
                    <a:pt x="7307" y="357"/>
                    <a:pt x="8232" y="119"/>
                  </a:cubicBezTo>
                  <a:cubicBezTo>
                    <a:pt x="8896" y="24"/>
                    <a:pt x="9584" y="1"/>
                    <a:pt x="10248" y="48"/>
                  </a:cubicBezTo>
                  <a:cubicBezTo>
                    <a:pt x="10628" y="96"/>
                    <a:pt x="10960" y="262"/>
                    <a:pt x="11221" y="499"/>
                  </a:cubicBezTo>
                  <a:cubicBezTo>
                    <a:pt x="11719" y="878"/>
                    <a:pt x="11624" y="1661"/>
                    <a:pt x="11411" y="2017"/>
                  </a:cubicBezTo>
                  <a:cubicBezTo>
                    <a:pt x="11268" y="2254"/>
                    <a:pt x="11078" y="2468"/>
                    <a:pt x="10865" y="2634"/>
                  </a:cubicBezTo>
                  <a:cubicBezTo>
                    <a:pt x="10438" y="3013"/>
                    <a:pt x="9964" y="3298"/>
                    <a:pt x="9465" y="3535"/>
                  </a:cubicBezTo>
                  <a:cubicBezTo>
                    <a:pt x="9418" y="3535"/>
                    <a:pt x="9394" y="3559"/>
                    <a:pt x="9347" y="3583"/>
                  </a:cubicBezTo>
                  <a:cubicBezTo>
                    <a:pt x="9110" y="3701"/>
                    <a:pt x="9015" y="3986"/>
                    <a:pt x="9086" y="4223"/>
                  </a:cubicBezTo>
                  <a:cubicBezTo>
                    <a:pt x="9133" y="4460"/>
                    <a:pt x="9347" y="4626"/>
                    <a:pt x="9584" y="4650"/>
                  </a:cubicBezTo>
                  <a:cubicBezTo>
                    <a:pt x="9845" y="4650"/>
                    <a:pt x="10106" y="4650"/>
                    <a:pt x="10367" y="4650"/>
                  </a:cubicBezTo>
                  <a:cubicBezTo>
                    <a:pt x="10841" y="4603"/>
                    <a:pt x="11339" y="4674"/>
                    <a:pt x="11790" y="4863"/>
                  </a:cubicBezTo>
                  <a:cubicBezTo>
                    <a:pt x="12146" y="4982"/>
                    <a:pt x="12525" y="5101"/>
                    <a:pt x="12905" y="5148"/>
                  </a:cubicBezTo>
                  <a:cubicBezTo>
                    <a:pt x="13213" y="5219"/>
                    <a:pt x="13498" y="5409"/>
                    <a:pt x="13640" y="5694"/>
                  </a:cubicBezTo>
                  <a:close/>
                </a:path>
              </a:pathLst>
            </a:custGeom>
            <a:solidFill>
              <a:srgbClr val="FFAB00"/>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7" name="Google Shape;1867;p68"/>
            <p:cNvSpPr/>
            <p:nvPr/>
          </p:nvSpPr>
          <p:spPr>
            <a:xfrm>
              <a:off x="6472725" y="1036400"/>
              <a:ext cx="290600" cy="150675"/>
            </a:xfrm>
            <a:custGeom>
              <a:avLst/>
              <a:gdLst/>
              <a:ahLst/>
              <a:cxnLst/>
              <a:rect l="l" t="t" r="r" b="b"/>
              <a:pathLst>
                <a:path w="11624" h="6027" extrusionOk="0">
                  <a:moveTo>
                    <a:pt x="11623" y="1045"/>
                  </a:moveTo>
                  <a:cubicBezTo>
                    <a:pt x="11268" y="1519"/>
                    <a:pt x="10912" y="1946"/>
                    <a:pt x="10580" y="2397"/>
                  </a:cubicBezTo>
                  <a:cubicBezTo>
                    <a:pt x="9963" y="3132"/>
                    <a:pt x="9655" y="4081"/>
                    <a:pt x="9726" y="5054"/>
                  </a:cubicBezTo>
                  <a:cubicBezTo>
                    <a:pt x="9726" y="5196"/>
                    <a:pt x="9726" y="5362"/>
                    <a:pt x="9726" y="5504"/>
                  </a:cubicBezTo>
                  <a:cubicBezTo>
                    <a:pt x="9702" y="5552"/>
                    <a:pt x="9678" y="5599"/>
                    <a:pt x="9655" y="5647"/>
                  </a:cubicBezTo>
                  <a:cubicBezTo>
                    <a:pt x="9536" y="5647"/>
                    <a:pt x="9417" y="5647"/>
                    <a:pt x="9299" y="5623"/>
                  </a:cubicBezTo>
                  <a:cubicBezTo>
                    <a:pt x="8469" y="5386"/>
                    <a:pt x="7615" y="5314"/>
                    <a:pt x="6784" y="5338"/>
                  </a:cubicBezTo>
                  <a:cubicBezTo>
                    <a:pt x="5741" y="5338"/>
                    <a:pt x="4697" y="5338"/>
                    <a:pt x="3653" y="5362"/>
                  </a:cubicBezTo>
                  <a:cubicBezTo>
                    <a:pt x="2657" y="5386"/>
                    <a:pt x="1661" y="5552"/>
                    <a:pt x="712" y="5860"/>
                  </a:cubicBezTo>
                  <a:cubicBezTo>
                    <a:pt x="498" y="5907"/>
                    <a:pt x="261" y="5955"/>
                    <a:pt x="0" y="6026"/>
                  </a:cubicBezTo>
                  <a:cubicBezTo>
                    <a:pt x="24" y="5670"/>
                    <a:pt x="119" y="5362"/>
                    <a:pt x="309" y="5077"/>
                  </a:cubicBezTo>
                  <a:cubicBezTo>
                    <a:pt x="593" y="4627"/>
                    <a:pt x="902" y="4176"/>
                    <a:pt x="1210" y="3773"/>
                  </a:cubicBezTo>
                  <a:cubicBezTo>
                    <a:pt x="1281" y="3678"/>
                    <a:pt x="1352" y="3607"/>
                    <a:pt x="1423" y="3535"/>
                  </a:cubicBezTo>
                  <a:cubicBezTo>
                    <a:pt x="1637" y="3322"/>
                    <a:pt x="1827" y="3108"/>
                    <a:pt x="2017" y="2871"/>
                  </a:cubicBezTo>
                  <a:cubicBezTo>
                    <a:pt x="2349" y="2444"/>
                    <a:pt x="2776" y="2065"/>
                    <a:pt x="3250" y="1780"/>
                  </a:cubicBezTo>
                  <a:cubicBezTo>
                    <a:pt x="3630" y="1543"/>
                    <a:pt x="3985" y="1282"/>
                    <a:pt x="4341" y="997"/>
                  </a:cubicBezTo>
                  <a:cubicBezTo>
                    <a:pt x="4555" y="855"/>
                    <a:pt x="4768" y="736"/>
                    <a:pt x="5029" y="665"/>
                  </a:cubicBezTo>
                  <a:cubicBezTo>
                    <a:pt x="5456" y="499"/>
                    <a:pt x="5907" y="357"/>
                    <a:pt x="6334" y="167"/>
                  </a:cubicBezTo>
                  <a:cubicBezTo>
                    <a:pt x="6595" y="48"/>
                    <a:pt x="6903" y="1"/>
                    <a:pt x="7188" y="1"/>
                  </a:cubicBezTo>
                  <a:lnTo>
                    <a:pt x="8160" y="1"/>
                  </a:lnTo>
                  <a:lnTo>
                    <a:pt x="8279" y="1"/>
                  </a:lnTo>
                  <a:cubicBezTo>
                    <a:pt x="8397" y="1"/>
                    <a:pt x="8540" y="1"/>
                    <a:pt x="8658" y="48"/>
                  </a:cubicBezTo>
                  <a:cubicBezTo>
                    <a:pt x="9417" y="333"/>
                    <a:pt x="10271" y="214"/>
                    <a:pt x="11007" y="594"/>
                  </a:cubicBezTo>
                  <a:cubicBezTo>
                    <a:pt x="11244" y="689"/>
                    <a:pt x="11457" y="855"/>
                    <a:pt x="11623" y="104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8" name="Google Shape;1868;p68"/>
            <p:cNvSpPr/>
            <p:nvPr/>
          </p:nvSpPr>
          <p:spPr>
            <a:xfrm>
              <a:off x="7624950" y="2505925"/>
              <a:ext cx="157775" cy="163100"/>
            </a:xfrm>
            <a:custGeom>
              <a:avLst/>
              <a:gdLst/>
              <a:ahLst/>
              <a:cxnLst/>
              <a:rect l="l" t="t" r="r" b="b"/>
              <a:pathLst>
                <a:path w="6311" h="6524" extrusionOk="0">
                  <a:moveTo>
                    <a:pt x="1" y="0"/>
                  </a:moveTo>
                  <a:cubicBezTo>
                    <a:pt x="594" y="71"/>
                    <a:pt x="1092" y="143"/>
                    <a:pt x="1590" y="214"/>
                  </a:cubicBezTo>
                  <a:cubicBezTo>
                    <a:pt x="2325" y="332"/>
                    <a:pt x="3037" y="475"/>
                    <a:pt x="3772" y="546"/>
                  </a:cubicBezTo>
                  <a:cubicBezTo>
                    <a:pt x="4247" y="641"/>
                    <a:pt x="4698" y="759"/>
                    <a:pt x="5124" y="902"/>
                  </a:cubicBezTo>
                  <a:cubicBezTo>
                    <a:pt x="5385" y="973"/>
                    <a:pt x="5599" y="1091"/>
                    <a:pt x="5836" y="1163"/>
                  </a:cubicBezTo>
                  <a:cubicBezTo>
                    <a:pt x="6073" y="1210"/>
                    <a:pt x="6263" y="1424"/>
                    <a:pt x="6263" y="1661"/>
                  </a:cubicBezTo>
                  <a:cubicBezTo>
                    <a:pt x="6311" y="2088"/>
                    <a:pt x="6263" y="2515"/>
                    <a:pt x="6144" y="2918"/>
                  </a:cubicBezTo>
                  <a:cubicBezTo>
                    <a:pt x="5955" y="3392"/>
                    <a:pt x="5789" y="3867"/>
                    <a:pt x="5575" y="4341"/>
                  </a:cubicBezTo>
                  <a:cubicBezTo>
                    <a:pt x="5385" y="4816"/>
                    <a:pt x="5196" y="5243"/>
                    <a:pt x="4982" y="5670"/>
                  </a:cubicBezTo>
                  <a:cubicBezTo>
                    <a:pt x="4864" y="5930"/>
                    <a:pt x="4721" y="6168"/>
                    <a:pt x="4626" y="6357"/>
                  </a:cubicBezTo>
                  <a:cubicBezTo>
                    <a:pt x="4294" y="6524"/>
                    <a:pt x="3915" y="6381"/>
                    <a:pt x="3749" y="6049"/>
                  </a:cubicBezTo>
                  <a:cubicBezTo>
                    <a:pt x="3559" y="5764"/>
                    <a:pt x="3345" y="5480"/>
                    <a:pt x="3108" y="5195"/>
                  </a:cubicBezTo>
                  <a:cubicBezTo>
                    <a:pt x="2729" y="4721"/>
                    <a:pt x="2397" y="4199"/>
                    <a:pt x="2136" y="3630"/>
                  </a:cubicBezTo>
                  <a:cubicBezTo>
                    <a:pt x="1898" y="3274"/>
                    <a:pt x="1709" y="2918"/>
                    <a:pt x="1519" y="2538"/>
                  </a:cubicBezTo>
                  <a:cubicBezTo>
                    <a:pt x="1400" y="2206"/>
                    <a:pt x="1258" y="1922"/>
                    <a:pt x="1116" y="1613"/>
                  </a:cubicBezTo>
                  <a:cubicBezTo>
                    <a:pt x="1068" y="1424"/>
                    <a:pt x="926" y="1281"/>
                    <a:pt x="760" y="1186"/>
                  </a:cubicBezTo>
                  <a:cubicBezTo>
                    <a:pt x="309" y="949"/>
                    <a:pt x="191" y="498"/>
                    <a:pt x="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69" name="Google Shape;1869;p68"/>
            <p:cNvSpPr/>
            <p:nvPr/>
          </p:nvSpPr>
          <p:spPr>
            <a:xfrm>
              <a:off x="7525325" y="2325050"/>
              <a:ext cx="90175" cy="138200"/>
            </a:xfrm>
            <a:custGeom>
              <a:avLst/>
              <a:gdLst/>
              <a:ahLst/>
              <a:cxnLst/>
              <a:rect l="l" t="t" r="r" b="b"/>
              <a:pathLst>
                <a:path w="3607" h="5528" extrusionOk="0">
                  <a:moveTo>
                    <a:pt x="3511" y="0"/>
                  </a:moveTo>
                  <a:cubicBezTo>
                    <a:pt x="3606" y="570"/>
                    <a:pt x="3606" y="4982"/>
                    <a:pt x="3535" y="5527"/>
                  </a:cubicBezTo>
                  <a:cubicBezTo>
                    <a:pt x="3084" y="5527"/>
                    <a:pt x="2657" y="5432"/>
                    <a:pt x="2254" y="5266"/>
                  </a:cubicBezTo>
                  <a:cubicBezTo>
                    <a:pt x="1970" y="5148"/>
                    <a:pt x="1709" y="5029"/>
                    <a:pt x="1376" y="4887"/>
                  </a:cubicBezTo>
                  <a:cubicBezTo>
                    <a:pt x="1163" y="4341"/>
                    <a:pt x="902" y="3819"/>
                    <a:pt x="546" y="3321"/>
                  </a:cubicBezTo>
                  <a:cubicBezTo>
                    <a:pt x="499" y="3250"/>
                    <a:pt x="451" y="3179"/>
                    <a:pt x="428" y="3108"/>
                  </a:cubicBezTo>
                  <a:cubicBezTo>
                    <a:pt x="285" y="2254"/>
                    <a:pt x="1" y="1424"/>
                    <a:pt x="72" y="522"/>
                  </a:cubicBezTo>
                  <a:cubicBezTo>
                    <a:pt x="96" y="166"/>
                    <a:pt x="214" y="24"/>
                    <a:pt x="570" y="0"/>
                  </a:cubicBezTo>
                  <a:cubicBezTo>
                    <a:pt x="1543" y="0"/>
                    <a:pt x="2515" y="0"/>
                    <a:pt x="35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0" name="Google Shape;1870;p68"/>
            <p:cNvSpPr/>
            <p:nvPr/>
          </p:nvSpPr>
          <p:spPr>
            <a:xfrm>
              <a:off x="7085300" y="3970100"/>
              <a:ext cx="112125" cy="53975"/>
            </a:xfrm>
            <a:custGeom>
              <a:avLst/>
              <a:gdLst/>
              <a:ahLst/>
              <a:cxnLst/>
              <a:rect l="l" t="t" r="r" b="b"/>
              <a:pathLst>
                <a:path w="4485" h="2159" extrusionOk="0">
                  <a:moveTo>
                    <a:pt x="1" y="1376"/>
                  </a:moveTo>
                  <a:cubicBezTo>
                    <a:pt x="1" y="973"/>
                    <a:pt x="238" y="617"/>
                    <a:pt x="594" y="474"/>
                  </a:cubicBezTo>
                  <a:cubicBezTo>
                    <a:pt x="973" y="237"/>
                    <a:pt x="1424" y="119"/>
                    <a:pt x="1851" y="95"/>
                  </a:cubicBezTo>
                  <a:cubicBezTo>
                    <a:pt x="2539" y="47"/>
                    <a:pt x="3227" y="47"/>
                    <a:pt x="3891" y="24"/>
                  </a:cubicBezTo>
                  <a:cubicBezTo>
                    <a:pt x="4105" y="0"/>
                    <a:pt x="4318" y="47"/>
                    <a:pt x="4484" y="142"/>
                  </a:cubicBezTo>
                  <a:cubicBezTo>
                    <a:pt x="3630" y="1542"/>
                    <a:pt x="2302" y="2159"/>
                    <a:pt x="831" y="1898"/>
                  </a:cubicBezTo>
                  <a:cubicBezTo>
                    <a:pt x="523" y="1850"/>
                    <a:pt x="523" y="1850"/>
                    <a:pt x="1" y="137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1" name="Google Shape;1871;p68"/>
            <p:cNvSpPr/>
            <p:nvPr/>
          </p:nvSpPr>
          <p:spPr>
            <a:xfrm>
              <a:off x="7480850" y="3944600"/>
              <a:ext cx="128125" cy="36775"/>
            </a:xfrm>
            <a:custGeom>
              <a:avLst/>
              <a:gdLst/>
              <a:ahLst/>
              <a:cxnLst/>
              <a:rect l="l" t="t" r="r" b="b"/>
              <a:pathLst>
                <a:path w="5125" h="1471" extrusionOk="0">
                  <a:moveTo>
                    <a:pt x="1" y="593"/>
                  </a:moveTo>
                  <a:cubicBezTo>
                    <a:pt x="1234" y="48"/>
                    <a:pt x="2491" y="0"/>
                    <a:pt x="3772" y="24"/>
                  </a:cubicBezTo>
                  <a:cubicBezTo>
                    <a:pt x="4009" y="24"/>
                    <a:pt x="4270" y="142"/>
                    <a:pt x="4436" y="332"/>
                  </a:cubicBezTo>
                  <a:cubicBezTo>
                    <a:pt x="4602" y="498"/>
                    <a:pt x="4769" y="664"/>
                    <a:pt x="4935" y="830"/>
                  </a:cubicBezTo>
                  <a:cubicBezTo>
                    <a:pt x="5077" y="949"/>
                    <a:pt x="5124" y="1139"/>
                    <a:pt x="5077" y="1305"/>
                  </a:cubicBezTo>
                  <a:cubicBezTo>
                    <a:pt x="4863" y="1423"/>
                    <a:pt x="4650" y="1471"/>
                    <a:pt x="4413" y="1447"/>
                  </a:cubicBezTo>
                  <a:cubicBezTo>
                    <a:pt x="3440" y="1447"/>
                    <a:pt x="2468" y="1423"/>
                    <a:pt x="1495" y="1400"/>
                  </a:cubicBezTo>
                  <a:cubicBezTo>
                    <a:pt x="1044" y="1352"/>
                    <a:pt x="594" y="1186"/>
                    <a:pt x="238" y="878"/>
                  </a:cubicBezTo>
                  <a:cubicBezTo>
                    <a:pt x="143" y="783"/>
                    <a:pt x="72" y="688"/>
                    <a:pt x="1" y="59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2" name="Google Shape;1872;p68"/>
            <p:cNvSpPr/>
            <p:nvPr/>
          </p:nvSpPr>
          <p:spPr>
            <a:xfrm>
              <a:off x="6811325" y="1788375"/>
              <a:ext cx="44500" cy="65250"/>
            </a:xfrm>
            <a:custGeom>
              <a:avLst/>
              <a:gdLst/>
              <a:ahLst/>
              <a:cxnLst/>
              <a:rect l="l" t="t" r="r" b="b"/>
              <a:pathLst>
                <a:path w="1780" h="2610" extrusionOk="0">
                  <a:moveTo>
                    <a:pt x="25" y="0"/>
                  </a:moveTo>
                  <a:cubicBezTo>
                    <a:pt x="784" y="712"/>
                    <a:pt x="1400" y="1400"/>
                    <a:pt x="1780" y="2277"/>
                  </a:cubicBezTo>
                  <a:cubicBezTo>
                    <a:pt x="1732" y="2467"/>
                    <a:pt x="1543" y="2609"/>
                    <a:pt x="1329" y="2586"/>
                  </a:cubicBezTo>
                  <a:lnTo>
                    <a:pt x="96" y="2586"/>
                  </a:lnTo>
                  <a:cubicBezTo>
                    <a:pt x="48" y="2467"/>
                    <a:pt x="25" y="2325"/>
                    <a:pt x="25" y="2206"/>
                  </a:cubicBezTo>
                  <a:cubicBezTo>
                    <a:pt x="1" y="1518"/>
                    <a:pt x="25" y="807"/>
                    <a:pt x="2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3" name="Google Shape;1873;p68"/>
            <p:cNvSpPr/>
            <p:nvPr/>
          </p:nvSpPr>
          <p:spPr>
            <a:xfrm>
              <a:off x="7282200" y="3160625"/>
              <a:ext cx="67025" cy="32625"/>
            </a:xfrm>
            <a:custGeom>
              <a:avLst/>
              <a:gdLst/>
              <a:ahLst/>
              <a:cxnLst/>
              <a:rect l="l" t="t" r="r" b="b"/>
              <a:pathLst>
                <a:path w="2681" h="1305" extrusionOk="0">
                  <a:moveTo>
                    <a:pt x="0" y="71"/>
                  </a:moveTo>
                  <a:lnTo>
                    <a:pt x="2681" y="0"/>
                  </a:lnTo>
                  <a:cubicBezTo>
                    <a:pt x="2443" y="403"/>
                    <a:pt x="2372" y="901"/>
                    <a:pt x="1898" y="1186"/>
                  </a:cubicBezTo>
                  <a:cubicBezTo>
                    <a:pt x="1447" y="1305"/>
                    <a:pt x="973" y="1234"/>
                    <a:pt x="593" y="973"/>
                  </a:cubicBezTo>
                  <a:cubicBezTo>
                    <a:pt x="309" y="759"/>
                    <a:pt x="0" y="546"/>
                    <a:pt x="0" y="7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4" name="Google Shape;1874;p68"/>
            <p:cNvSpPr/>
            <p:nvPr/>
          </p:nvSpPr>
          <p:spPr>
            <a:xfrm>
              <a:off x="6603775" y="1867225"/>
              <a:ext cx="45700" cy="43925"/>
            </a:xfrm>
            <a:custGeom>
              <a:avLst/>
              <a:gdLst/>
              <a:ahLst/>
              <a:cxnLst/>
              <a:rect l="l" t="t" r="r" b="b"/>
              <a:pathLst>
                <a:path w="1828" h="1757" extrusionOk="0">
                  <a:moveTo>
                    <a:pt x="1" y="1282"/>
                  </a:moveTo>
                  <a:cubicBezTo>
                    <a:pt x="428" y="855"/>
                    <a:pt x="736" y="523"/>
                    <a:pt x="1068" y="191"/>
                  </a:cubicBezTo>
                  <a:cubicBezTo>
                    <a:pt x="1234" y="1"/>
                    <a:pt x="1448" y="72"/>
                    <a:pt x="1661" y="120"/>
                  </a:cubicBezTo>
                  <a:cubicBezTo>
                    <a:pt x="1827" y="713"/>
                    <a:pt x="1590" y="1211"/>
                    <a:pt x="1353" y="175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5" name="Google Shape;1875;p68"/>
            <p:cNvSpPr/>
            <p:nvPr/>
          </p:nvSpPr>
          <p:spPr>
            <a:xfrm>
              <a:off x="6569375" y="2014900"/>
              <a:ext cx="21375" cy="30850"/>
            </a:xfrm>
            <a:custGeom>
              <a:avLst/>
              <a:gdLst/>
              <a:ahLst/>
              <a:cxnLst/>
              <a:rect l="l" t="t" r="r" b="b"/>
              <a:pathLst>
                <a:path w="855" h="1234" extrusionOk="0">
                  <a:moveTo>
                    <a:pt x="1" y="783"/>
                  </a:moveTo>
                  <a:cubicBezTo>
                    <a:pt x="143" y="427"/>
                    <a:pt x="428" y="143"/>
                    <a:pt x="760" y="0"/>
                  </a:cubicBezTo>
                  <a:cubicBezTo>
                    <a:pt x="855" y="404"/>
                    <a:pt x="831" y="831"/>
                    <a:pt x="736" y="1234"/>
                  </a:cubicBezTo>
                  <a:cubicBezTo>
                    <a:pt x="570" y="1163"/>
                    <a:pt x="404" y="1092"/>
                    <a:pt x="262" y="997"/>
                  </a:cubicBezTo>
                  <a:cubicBezTo>
                    <a:pt x="167" y="926"/>
                    <a:pt x="72" y="854"/>
                    <a:pt x="1" y="7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6" name="Google Shape;1876;p68"/>
            <p:cNvSpPr/>
            <p:nvPr/>
          </p:nvSpPr>
          <p:spPr>
            <a:xfrm>
              <a:off x="6858775" y="1981100"/>
              <a:ext cx="23150" cy="28475"/>
            </a:xfrm>
            <a:custGeom>
              <a:avLst/>
              <a:gdLst/>
              <a:ahLst/>
              <a:cxnLst/>
              <a:rect l="l" t="t" r="r" b="b"/>
              <a:pathLst>
                <a:path w="926" h="1139" extrusionOk="0">
                  <a:moveTo>
                    <a:pt x="451" y="0"/>
                  </a:moveTo>
                  <a:cubicBezTo>
                    <a:pt x="688" y="404"/>
                    <a:pt x="926" y="688"/>
                    <a:pt x="902" y="1139"/>
                  </a:cubicBezTo>
                  <a:cubicBezTo>
                    <a:pt x="594" y="1139"/>
                    <a:pt x="285" y="1091"/>
                    <a:pt x="0" y="997"/>
                  </a:cubicBezTo>
                  <a:cubicBezTo>
                    <a:pt x="48" y="617"/>
                    <a:pt x="190" y="285"/>
                    <a:pt x="45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7" name="Google Shape;1877;p68"/>
            <p:cNvSpPr/>
            <p:nvPr/>
          </p:nvSpPr>
          <p:spPr>
            <a:xfrm>
              <a:off x="6773975" y="1806150"/>
              <a:ext cx="12475" cy="42125"/>
            </a:xfrm>
            <a:custGeom>
              <a:avLst/>
              <a:gdLst/>
              <a:ahLst/>
              <a:cxnLst/>
              <a:rect l="l" t="t" r="r" b="b"/>
              <a:pathLst>
                <a:path w="499" h="1685" extrusionOk="0">
                  <a:moveTo>
                    <a:pt x="499" y="1685"/>
                  </a:moveTo>
                  <a:cubicBezTo>
                    <a:pt x="190" y="1329"/>
                    <a:pt x="0" y="855"/>
                    <a:pt x="0" y="356"/>
                  </a:cubicBezTo>
                  <a:cubicBezTo>
                    <a:pt x="72" y="190"/>
                    <a:pt x="214" y="72"/>
                    <a:pt x="404" y="1"/>
                  </a:cubicBezTo>
                  <a:cubicBezTo>
                    <a:pt x="451" y="72"/>
                    <a:pt x="499" y="96"/>
                    <a:pt x="499" y="119"/>
                  </a:cubicBezTo>
                  <a:cubicBezTo>
                    <a:pt x="499" y="641"/>
                    <a:pt x="499" y="1163"/>
                    <a:pt x="499" y="168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8" name="Google Shape;1878;p68"/>
            <p:cNvSpPr/>
            <p:nvPr/>
          </p:nvSpPr>
          <p:spPr>
            <a:xfrm>
              <a:off x="7397225" y="2858775"/>
              <a:ext cx="196325" cy="177925"/>
            </a:xfrm>
            <a:custGeom>
              <a:avLst/>
              <a:gdLst/>
              <a:ahLst/>
              <a:cxnLst/>
              <a:rect l="l" t="t" r="r" b="b"/>
              <a:pathLst>
                <a:path w="7853" h="7117" extrusionOk="0">
                  <a:moveTo>
                    <a:pt x="4887" y="71"/>
                  </a:moveTo>
                  <a:lnTo>
                    <a:pt x="4864" y="71"/>
                  </a:lnTo>
                  <a:lnTo>
                    <a:pt x="4769" y="71"/>
                  </a:lnTo>
                  <a:cubicBezTo>
                    <a:pt x="4223" y="0"/>
                    <a:pt x="3654" y="71"/>
                    <a:pt x="3156" y="332"/>
                  </a:cubicBezTo>
                  <a:cubicBezTo>
                    <a:pt x="2634" y="593"/>
                    <a:pt x="2231" y="1044"/>
                    <a:pt x="1994" y="1589"/>
                  </a:cubicBezTo>
                  <a:cubicBezTo>
                    <a:pt x="1448" y="2040"/>
                    <a:pt x="1021" y="2633"/>
                    <a:pt x="760" y="3297"/>
                  </a:cubicBezTo>
                  <a:cubicBezTo>
                    <a:pt x="1" y="5480"/>
                    <a:pt x="2112" y="7116"/>
                    <a:pt x="4128" y="6974"/>
                  </a:cubicBezTo>
                  <a:cubicBezTo>
                    <a:pt x="6074" y="6856"/>
                    <a:pt x="7853" y="5456"/>
                    <a:pt x="7758" y="3392"/>
                  </a:cubicBezTo>
                  <a:cubicBezTo>
                    <a:pt x="7639" y="1779"/>
                    <a:pt x="6477" y="427"/>
                    <a:pt x="4887" y="7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79" name="Google Shape;1879;p68"/>
            <p:cNvSpPr/>
            <p:nvPr/>
          </p:nvSpPr>
          <p:spPr>
            <a:xfrm>
              <a:off x="6938250" y="2731850"/>
              <a:ext cx="161900" cy="177950"/>
            </a:xfrm>
            <a:custGeom>
              <a:avLst/>
              <a:gdLst/>
              <a:ahLst/>
              <a:cxnLst/>
              <a:rect l="l" t="t" r="r" b="b"/>
              <a:pathLst>
                <a:path w="6476" h="7118" extrusionOk="0">
                  <a:moveTo>
                    <a:pt x="5741" y="950"/>
                  </a:moveTo>
                  <a:cubicBezTo>
                    <a:pt x="5100" y="333"/>
                    <a:pt x="4222" y="1"/>
                    <a:pt x="3321" y="72"/>
                  </a:cubicBezTo>
                  <a:cubicBezTo>
                    <a:pt x="1542" y="191"/>
                    <a:pt x="0" y="1519"/>
                    <a:pt x="237" y="3417"/>
                  </a:cubicBezTo>
                  <a:cubicBezTo>
                    <a:pt x="475" y="5148"/>
                    <a:pt x="1779" y="7117"/>
                    <a:pt x="3795" y="6477"/>
                  </a:cubicBezTo>
                  <a:cubicBezTo>
                    <a:pt x="4649" y="6168"/>
                    <a:pt x="5314" y="5480"/>
                    <a:pt x="5551" y="4626"/>
                  </a:cubicBezTo>
                  <a:cubicBezTo>
                    <a:pt x="5741" y="4413"/>
                    <a:pt x="5883" y="4200"/>
                    <a:pt x="6001" y="3939"/>
                  </a:cubicBezTo>
                  <a:cubicBezTo>
                    <a:pt x="6476" y="3013"/>
                    <a:pt x="6476" y="1756"/>
                    <a:pt x="5741" y="9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80" name="Google Shape;1880;p68"/>
            <p:cNvSpPr/>
            <p:nvPr/>
          </p:nvSpPr>
          <p:spPr>
            <a:xfrm>
              <a:off x="6173825" y="955750"/>
              <a:ext cx="1840775" cy="3093225"/>
            </a:xfrm>
            <a:custGeom>
              <a:avLst/>
              <a:gdLst/>
              <a:ahLst/>
              <a:cxnLst/>
              <a:rect l="l" t="t" r="r" b="b"/>
              <a:pathLst>
                <a:path w="73631" h="123729" extrusionOk="0">
                  <a:moveTo>
                    <a:pt x="52424" y="118842"/>
                  </a:moveTo>
                  <a:lnTo>
                    <a:pt x="53373" y="118629"/>
                  </a:lnTo>
                  <a:cubicBezTo>
                    <a:pt x="54417" y="118415"/>
                    <a:pt x="55484" y="118368"/>
                    <a:pt x="56551" y="118487"/>
                  </a:cubicBezTo>
                  <a:cubicBezTo>
                    <a:pt x="56765" y="118510"/>
                    <a:pt x="56955" y="118582"/>
                    <a:pt x="57121" y="118724"/>
                  </a:cubicBezTo>
                  <a:cubicBezTo>
                    <a:pt x="57476" y="119056"/>
                    <a:pt x="57832" y="119388"/>
                    <a:pt x="58188" y="119744"/>
                  </a:cubicBezTo>
                  <a:cubicBezTo>
                    <a:pt x="58615" y="120242"/>
                    <a:pt x="58591" y="120835"/>
                    <a:pt x="58425" y="121428"/>
                  </a:cubicBezTo>
                  <a:cubicBezTo>
                    <a:pt x="58378" y="121547"/>
                    <a:pt x="58283" y="121665"/>
                    <a:pt x="58188" y="121736"/>
                  </a:cubicBezTo>
                  <a:cubicBezTo>
                    <a:pt x="57927" y="121926"/>
                    <a:pt x="57643" y="122068"/>
                    <a:pt x="57310" y="122092"/>
                  </a:cubicBezTo>
                  <a:cubicBezTo>
                    <a:pt x="56907" y="122116"/>
                    <a:pt x="56504" y="122140"/>
                    <a:pt x="56101" y="122140"/>
                  </a:cubicBezTo>
                  <a:cubicBezTo>
                    <a:pt x="55318" y="122140"/>
                    <a:pt x="54535" y="122116"/>
                    <a:pt x="53729" y="122092"/>
                  </a:cubicBezTo>
                  <a:cubicBezTo>
                    <a:pt x="53064" y="122068"/>
                    <a:pt x="52424" y="121831"/>
                    <a:pt x="51902" y="121404"/>
                  </a:cubicBezTo>
                  <a:cubicBezTo>
                    <a:pt x="51617" y="121167"/>
                    <a:pt x="51333" y="120906"/>
                    <a:pt x="51096" y="120621"/>
                  </a:cubicBezTo>
                  <a:cubicBezTo>
                    <a:pt x="50835" y="120337"/>
                    <a:pt x="50763" y="119934"/>
                    <a:pt x="50930" y="119602"/>
                  </a:cubicBezTo>
                  <a:cubicBezTo>
                    <a:pt x="50930" y="119578"/>
                    <a:pt x="50953" y="119554"/>
                    <a:pt x="50953" y="119530"/>
                  </a:cubicBezTo>
                  <a:cubicBezTo>
                    <a:pt x="51285" y="119080"/>
                    <a:pt x="51262" y="118558"/>
                    <a:pt x="51262" y="118012"/>
                  </a:cubicBezTo>
                  <a:cubicBezTo>
                    <a:pt x="51262" y="117040"/>
                    <a:pt x="51190" y="116067"/>
                    <a:pt x="51048" y="115095"/>
                  </a:cubicBezTo>
                  <a:cubicBezTo>
                    <a:pt x="51001" y="114549"/>
                    <a:pt x="50953" y="114003"/>
                    <a:pt x="50953" y="113434"/>
                  </a:cubicBezTo>
                  <a:cubicBezTo>
                    <a:pt x="50953" y="113126"/>
                    <a:pt x="50930" y="112794"/>
                    <a:pt x="50906" y="112485"/>
                  </a:cubicBezTo>
                  <a:cubicBezTo>
                    <a:pt x="50787" y="111679"/>
                    <a:pt x="50740" y="110872"/>
                    <a:pt x="50763" y="110066"/>
                  </a:cubicBezTo>
                  <a:lnTo>
                    <a:pt x="50763" y="109615"/>
                  </a:lnTo>
                  <a:cubicBezTo>
                    <a:pt x="50503" y="109568"/>
                    <a:pt x="50242" y="109568"/>
                    <a:pt x="49981" y="109639"/>
                  </a:cubicBezTo>
                  <a:cubicBezTo>
                    <a:pt x="48913" y="109852"/>
                    <a:pt x="47822" y="109947"/>
                    <a:pt x="46755" y="109923"/>
                  </a:cubicBezTo>
                  <a:lnTo>
                    <a:pt x="42461" y="109923"/>
                  </a:lnTo>
                  <a:cubicBezTo>
                    <a:pt x="42271" y="109923"/>
                    <a:pt x="42058" y="109947"/>
                    <a:pt x="41821" y="109971"/>
                  </a:cubicBezTo>
                  <a:cubicBezTo>
                    <a:pt x="41844" y="110350"/>
                    <a:pt x="41892" y="110682"/>
                    <a:pt x="41916" y="111015"/>
                  </a:cubicBezTo>
                  <a:cubicBezTo>
                    <a:pt x="41939" y="111347"/>
                    <a:pt x="41916" y="111655"/>
                    <a:pt x="41939" y="111963"/>
                  </a:cubicBezTo>
                  <a:cubicBezTo>
                    <a:pt x="42034" y="113007"/>
                    <a:pt x="42177" y="114051"/>
                    <a:pt x="42271" y="115071"/>
                  </a:cubicBezTo>
                  <a:cubicBezTo>
                    <a:pt x="42390" y="116257"/>
                    <a:pt x="42509" y="117443"/>
                    <a:pt x="42604" y="118629"/>
                  </a:cubicBezTo>
                  <a:cubicBezTo>
                    <a:pt x="42651" y="119080"/>
                    <a:pt x="42675" y="119507"/>
                    <a:pt x="42675" y="119957"/>
                  </a:cubicBezTo>
                  <a:cubicBezTo>
                    <a:pt x="42698" y="120100"/>
                    <a:pt x="42675" y="120266"/>
                    <a:pt x="42604" y="120384"/>
                  </a:cubicBezTo>
                  <a:cubicBezTo>
                    <a:pt x="42034" y="121309"/>
                    <a:pt x="41441" y="122235"/>
                    <a:pt x="40540" y="122851"/>
                  </a:cubicBezTo>
                  <a:cubicBezTo>
                    <a:pt x="39804" y="123421"/>
                    <a:pt x="38927" y="123705"/>
                    <a:pt x="38025" y="123681"/>
                  </a:cubicBezTo>
                  <a:lnTo>
                    <a:pt x="37717" y="123681"/>
                  </a:lnTo>
                  <a:cubicBezTo>
                    <a:pt x="36863" y="123729"/>
                    <a:pt x="36057" y="123349"/>
                    <a:pt x="35535" y="122709"/>
                  </a:cubicBezTo>
                  <a:cubicBezTo>
                    <a:pt x="35250" y="122424"/>
                    <a:pt x="35155" y="122021"/>
                    <a:pt x="35298" y="121641"/>
                  </a:cubicBezTo>
                  <a:cubicBezTo>
                    <a:pt x="35345" y="121523"/>
                    <a:pt x="35392" y="121381"/>
                    <a:pt x="35416" y="121215"/>
                  </a:cubicBezTo>
                  <a:cubicBezTo>
                    <a:pt x="35464" y="120859"/>
                    <a:pt x="35677" y="120527"/>
                    <a:pt x="35985" y="120361"/>
                  </a:cubicBezTo>
                  <a:cubicBezTo>
                    <a:pt x="36650" y="119862"/>
                    <a:pt x="37409" y="119578"/>
                    <a:pt x="38239" y="119507"/>
                  </a:cubicBezTo>
                  <a:cubicBezTo>
                    <a:pt x="39235" y="119435"/>
                    <a:pt x="40231" y="119435"/>
                    <a:pt x="41228" y="119530"/>
                  </a:cubicBezTo>
                  <a:lnTo>
                    <a:pt x="41489" y="119530"/>
                  </a:lnTo>
                  <a:cubicBezTo>
                    <a:pt x="41512" y="119459"/>
                    <a:pt x="41536" y="119364"/>
                    <a:pt x="41536" y="119293"/>
                  </a:cubicBezTo>
                  <a:cubicBezTo>
                    <a:pt x="41465" y="118463"/>
                    <a:pt x="41417" y="117633"/>
                    <a:pt x="41323" y="116802"/>
                  </a:cubicBezTo>
                  <a:cubicBezTo>
                    <a:pt x="41204" y="115616"/>
                    <a:pt x="41062" y="114430"/>
                    <a:pt x="40919" y="113244"/>
                  </a:cubicBezTo>
                  <a:cubicBezTo>
                    <a:pt x="40801" y="112414"/>
                    <a:pt x="40777" y="111560"/>
                    <a:pt x="40801" y="110706"/>
                  </a:cubicBezTo>
                  <a:cubicBezTo>
                    <a:pt x="40824" y="110445"/>
                    <a:pt x="40848" y="110184"/>
                    <a:pt x="40896" y="109923"/>
                  </a:cubicBezTo>
                  <a:cubicBezTo>
                    <a:pt x="40730" y="109900"/>
                    <a:pt x="40564" y="109876"/>
                    <a:pt x="40398" y="109852"/>
                  </a:cubicBezTo>
                  <a:cubicBezTo>
                    <a:pt x="39544" y="109781"/>
                    <a:pt x="38690" y="109734"/>
                    <a:pt x="37836" y="109662"/>
                  </a:cubicBezTo>
                  <a:cubicBezTo>
                    <a:pt x="37148" y="109591"/>
                    <a:pt x="36460" y="109449"/>
                    <a:pt x="35796" y="109235"/>
                  </a:cubicBezTo>
                  <a:cubicBezTo>
                    <a:pt x="35226" y="109093"/>
                    <a:pt x="34657" y="108927"/>
                    <a:pt x="34064" y="108761"/>
                  </a:cubicBezTo>
                  <a:cubicBezTo>
                    <a:pt x="33756" y="108690"/>
                    <a:pt x="33447" y="108619"/>
                    <a:pt x="33139" y="108571"/>
                  </a:cubicBezTo>
                  <a:cubicBezTo>
                    <a:pt x="32688" y="108476"/>
                    <a:pt x="32238" y="108287"/>
                    <a:pt x="31858" y="108049"/>
                  </a:cubicBezTo>
                  <a:cubicBezTo>
                    <a:pt x="31621" y="107931"/>
                    <a:pt x="31502" y="107694"/>
                    <a:pt x="31550" y="107456"/>
                  </a:cubicBezTo>
                  <a:cubicBezTo>
                    <a:pt x="31573" y="107195"/>
                    <a:pt x="31645" y="106958"/>
                    <a:pt x="31739" y="106721"/>
                  </a:cubicBezTo>
                  <a:cubicBezTo>
                    <a:pt x="32095" y="105772"/>
                    <a:pt x="32498" y="104871"/>
                    <a:pt x="32973" y="103993"/>
                  </a:cubicBezTo>
                  <a:cubicBezTo>
                    <a:pt x="33424" y="103163"/>
                    <a:pt x="33779" y="102262"/>
                    <a:pt x="34159" y="101384"/>
                  </a:cubicBezTo>
                  <a:cubicBezTo>
                    <a:pt x="34681" y="100150"/>
                    <a:pt x="35179" y="98917"/>
                    <a:pt x="35677" y="97660"/>
                  </a:cubicBezTo>
                  <a:cubicBezTo>
                    <a:pt x="35985" y="96924"/>
                    <a:pt x="36318" y="96189"/>
                    <a:pt x="36578" y="95430"/>
                  </a:cubicBezTo>
                  <a:cubicBezTo>
                    <a:pt x="36934" y="94410"/>
                    <a:pt x="37171" y="93390"/>
                    <a:pt x="37527" y="92370"/>
                  </a:cubicBezTo>
                  <a:cubicBezTo>
                    <a:pt x="37859" y="91255"/>
                    <a:pt x="38073" y="90116"/>
                    <a:pt x="38168" y="88954"/>
                  </a:cubicBezTo>
                  <a:cubicBezTo>
                    <a:pt x="38191" y="88503"/>
                    <a:pt x="38239" y="88053"/>
                    <a:pt x="38286" y="87602"/>
                  </a:cubicBezTo>
                  <a:cubicBezTo>
                    <a:pt x="38310" y="87389"/>
                    <a:pt x="38334" y="87151"/>
                    <a:pt x="38358" y="86867"/>
                  </a:cubicBezTo>
                  <a:cubicBezTo>
                    <a:pt x="38263" y="86819"/>
                    <a:pt x="38168" y="86748"/>
                    <a:pt x="38073" y="86701"/>
                  </a:cubicBezTo>
                  <a:cubicBezTo>
                    <a:pt x="37598" y="86487"/>
                    <a:pt x="37124" y="86274"/>
                    <a:pt x="36673" y="86084"/>
                  </a:cubicBezTo>
                  <a:cubicBezTo>
                    <a:pt x="36484" y="86013"/>
                    <a:pt x="36294" y="85965"/>
                    <a:pt x="36128" y="85918"/>
                  </a:cubicBezTo>
                  <a:cubicBezTo>
                    <a:pt x="35962" y="85870"/>
                    <a:pt x="35796" y="85823"/>
                    <a:pt x="35653" y="85776"/>
                  </a:cubicBezTo>
                  <a:cubicBezTo>
                    <a:pt x="35558" y="85752"/>
                    <a:pt x="35487" y="85681"/>
                    <a:pt x="35416" y="85681"/>
                  </a:cubicBezTo>
                  <a:cubicBezTo>
                    <a:pt x="35084" y="85657"/>
                    <a:pt x="34776" y="85538"/>
                    <a:pt x="34515" y="85325"/>
                  </a:cubicBezTo>
                  <a:cubicBezTo>
                    <a:pt x="33661" y="84827"/>
                    <a:pt x="32854" y="84257"/>
                    <a:pt x="32000" y="83712"/>
                  </a:cubicBezTo>
                  <a:cubicBezTo>
                    <a:pt x="31573" y="83427"/>
                    <a:pt x="31170" y="83143"/>
                    <a:pt x="30743" y="82858"/>
                  </a:cubicBezTo>
                  <a:cubicBezTo>
                    <a:pt x="30648" y="82810"/>
                    <a:pt x="30553" y="82739"/>
                    <a:pt x="30482" y="82692"/>
                  </a:cubicBezTo>
                  <a:cubicBezTo>
                    <a:pt x="29533" y="81790"/>
                    <a:pt x="28466" y="81055"/>
                    <a:pt x="27588" y="80083"/>
                  </a:cubicBezTo>
                  <a:lnTo>
                    <a:pt x="26663" y="79015"/>
                  </a:lnTo>
                  <a:cubicBezTo>
                    <a:pt x="26711" y="79347"/>
                    <a:pt x="26758" y="79608"/>
                    <a:pt x="26805" y="79869"/>
                  </a:cubicBezTo>
                  <a:cubicBezTo>
                    <a:pt x="27066" y="81031"/>
                    <a:pt x="27375" y="82194"/>
                    <a:pt x="27612" y="83356"/>
                  </a:cubicBezTo>
                  <a:cubicBezTo>
                    <a:pt x="27944" y="84756"/>
                    <a:pt x="28252" y="86179"/>
                    <a:pt x="28513" y="87602"/>
                  </a:cubicBezTo>
                  <a:cubicBezTo>
                    <a:pt x="28632" y="88290"/>
                    <a:pt x="28679" y="88978"/>
                    <a:pt x="28703" y="89690"/>
                  </a:cubicBezTo>
                  <a:cubicBezTo>
                    <a:pt x="28703" y="89974"/>
                    <a:pt x="28679" y="90235"/>
                    <a:pt x="28608" y="90520"/>
                  </a:cubicBezTo>
                  <a:cubicBezTo>
                    <a:pt x="28585" y="90662"/>
                    <a:pt x="28466" y="90710"/>
                    <a:pt x="28324" y="90710"/>
                  </a:cubicBezTo>
                  <a:cubicBezTo>
                    <a:pt x="28181" y="90733"/>
                    <a:pt x="28063" y="90638"/>
                    <a:pt x="28015" y="90520"/>
                  </a:cubicBezTo>
                  <a:cubicBezTo>
                    <a:pt x="27754" y="89713"/>
                    <a:pt x="27588" y="88907"/>
                    <a:pt x="27470" y="88100"/>
                  </a:cubicBezTo>
                  <a:cubicBezTo>
                    <a:pt x="27375" y="87341"/>
                    <a:pt x="27209" y="86582"/>
                    <a:pt x="27043" y="85847"/>
                  </a:cubicBezTo>
                  <a:cubicBezTo>
                    <a:pt x="26639" y="83973"/>
                    <a:pt x="26189" y="82123"/>
                    <a:pt x="25785" y="80249"/>
                  </a:cubicBezTo>
                  <a:cubicBezTo>
                    <a:pt x="25477" y="78944"/>
                    <a:pt x="25240" y="77616"/>
                    <a:pt x="24979" y="76311"/>
                  </a:cubicBezTo>
                  <a:cubicBezTo>
                    <a:pt x="24932" y="76121"/>
                    <a:pt x="24884" y="75931"/>
                    <a:pt x="24813" y="75765"/>
                  </a:cubicBezTo>
                  <a:cubicBezTo>
                    <a:pt x="24576" y="75220"/>
                    <a:pt x="24339" y="74674"/>
                    <a:pt x="24101" y="74129"/>
                  </a:cubicBezTo>
                  <a:cubicBezTo>
                    <a:pt x="24054" y="74057"/>
                    <a:pt x="24006" y="73986"/>
                    <a:pt x="23959" y="73939"/>
                  </a:cubicBezTo>
                  <a:cubicBezTo>
                    <a:pt x="23912" y="74057"/>
                    <a:pt x="23864" y="74176"/>
                    <a:pt x="23864" y="74318"/>
                  </a:cubicBezTo>
                  <a:cubicBezTo>
                    <a:pt x="23983" y="75694"/>
                    <a:pt x="24054" y="77070"/>
                    <a:pt x="24291" y="78446"/>
                  </a:cubicBezTo>
                  <a:cubicBezTo>
                    <a:pt x="24481" y="79513"/>
                    <a:pt x="24623" y="80581"/>
                    <a:pt x="24813" y="81648"/>
                  </a:cubicBezTo>
                  <a:cubicBezTo>
                    <a:pt x="25074" y="83285"/>
                    <a:pt x="25359" y="84922"/>
                    <a:pt x="25667" y="86535"/>
                  </a:cubicBezTo>
                  <a:cubicBezTo>
                    <a:pt x="25880" y="87697"/>
                    <a:pt x="26189" y="88836"/>
                    <a:pt x="26426" y="89974"/>
                  </a:cubicBezTo>
                  <a:cubicBezTo>
                    <a:pt x="26545" y="90591"/>
                    <a:pt x="26639" y="91208"/>
                    <a:pt x="26734" y="91848"/>
                  </a:cubicBezTo>
                  <a:cubicBezTo>
                    <a:pt x="26829" y="92489"/>
                    <a:pt x="26877" y="93153"/>
                    <a:pt x="26948" y="93817"/>
                  </a:cubicBezTo>
                  <a:cubicBezTo>
                    <a:pt x="26972" y="93864"/>
                    <a:pt x="26972" y="93936"/>
                    <a:pt x="26948" y="94007"/>
                  </a:cubicBezTo>
                  <a:cubicBezTo>
                    <a:pt x="26924" y="94078"/>
                    <a:pt x="26877" y="94173"/>
                    <a:pt x="26805" y="94173"/>
                  </a:cubicBezTo>
                  <a:cubicBezTo>
                    <a:pt x="26734" y="94196"/>
                    <a:pt x="26663" y="94149"/>
                    <a:pt x="26616" y="94078"/>
                  </a:cubicBezTo>
                  <a:cubicBezTo>
                    <a:pt x="26426" y="93698"/>
                    <a:pt x="26260" y="93319"/>
                    <a:pt x="26118" y="92916"/>
                  </a:cubicBezTo>
                  <a:cubicBezTo>
                    <a:pt x="25952" y="92299"/>
                    <a:pt x="25857" y="91658"/>
                    <a:pt x="25691" y="91042"/>
                  </a:cubicBezTo>
                  <a:cubicBezTo>
                    <a:pt x="25572" y="90520"/>
                    <a:pt x="25430" y="90022"/>
                    <a:pt x="25287" y="89500"/>
                  </a:cubicBezTo>
                  <a:cubicBezTo>
                    <a:pt x="25003" y="88551"/>
                    <a:pt x="24765" y="87578"/>
                    <a:pt x="24599" y="86606"/>
                  </a:cubicBezTo>
                  <a:cubicBezTo>
                    <a:pt x="24599" y="86535"/>
                    <a:pt x="24552" y="86487"/>
                    <a:pt x="24528" y="86345"/>
                  </a:cubicBezTo>
                  <a:cubicBezTo>
                    <a:pt x="24433" y="86653"/>
                    <a:pt x="24362" y="86985"/>
                    <a:pt x="24339" y="87294"/>
                  </a:cubicBezTo>
                  <a:cubicBezTo>
                    <a:pt x="24267" y="87602"/>
                    <a:pt x="24220" y="87934"/>
                    <a:pt x="24172" y="88243"/>
                  </a:cubicBezTo>
                  <a:cubicBezTo>
                    <a:pt x="24054" y="89002"/>
                    <a:pt x="23959" y="89761"/>
                    <a:pt x="23840" y="90520"/>
                  </a:cubicBezTo>
                  <a:cubicBezTo>
                    <a:pt x="23793" y="90781"/>
                    <a:pt x="23745" y="91042"/>
                    <a:pt x="23674" y="91326"/>
                  </a:cubicBezTo>
                  <a:cubicBezTo>
                    <a:pt x="23627" y="91611"/>
                    <a:pt x="23413" y="91872"/>
                    <a:pt x="23129" y="91967"/>
                  </a:cubicBezTo>
                  <a:cubicBezTo>
                    <a:pt x="22986" y="92038"/>
                    <a:pt x="22820" y="91990"/>
                    <a:pt x="22702" y="91896"/>
                  </a:cubicBezTo>
                  <a:cubicBezTo>
                    <a:pt x="22607" y="91777"/>
                    <a:pt x="22559" y="91635"/>
                    <a:pt x="22631" y="91492"/>
                  </a:cubicBezTo>
                  <a:cubicBezTo>
                    <a:pt x="22963" y="90757"/>
                    <a:pt x="22939" y="89950"/>
                    <a:pt x="23081" y="89191"/>
                  </a:cubicBezTo>
                  <a:cubicBezTo>
                    <a:pt x="23129" y="88836"/>
                    <a:pt x="23200" y="88480"/>
                    <a:pt x="23295" y="88124"/>
                  </a:cubicBezTo>
                  <a:cubicBezTo>
                    <a:pt x="23485" y="87389"/>
                    <a:pt x="23579" y="86606"/>
                    <a:pt x="23556" y="85847"/>
                  </a:cubicBezTo>
                  <a:cubicBezTo>
                    <a:pt x="23556" y="85159"/>
                    <a:pt x="23532" y="84447"/>
                    <a:pt x="23508" y="83759"/>
                  </a:cubicBezTo>
                  <a:cubicBezTo>
                    <a:pt x="23508" y="83641"/>
                    <a:pt x="23508" y="83546"/>
                    <a:pt x="23485" y="83427"/>
                  </a:cubicBezTo>
                  <a:cubicBezTo>
                    <a:pt x="23366" y="82502"/>
                    <a:pt x="23295" y="81577"/>
                    <a:pt x="23319" y="80628"/>
                  </a:cubicBezTo>
                  <a:cubicBezTo>
                    <a:pt x="23295" y="80533"/>
                    <a:pt x="23295" y="80438"/>
                    <a:pt x="23247" y="80343"/>
                  </a:cubicBezTo>
                  <a:cubicBezTo>
                    <a:pt x="23176" y="80415"/>
                    <a:pt x="23129" y="80438"/>
                    <a:pt x="23105" y="80486"/>
                  </a:cubicBezTo>
                  <a:cubicBezTo>
                    <a:pt x="22939" y="81031"/>
                    <a:pt x="22749" y="81577"/>
                    <a:pt x="22631" y="82146"/>
                  </a:cubicBezTo>
                  <a:cubicBezTo>
                    <a:pt x="22559" y="82526"/>
                    <a:pt x="22488" y="82905"/>
                    <a:pt x="22465" y="83285"/>
                  </a:cubicBezTo>
                  <a:cubicBezTo>
                    <a:pt x="22346" y="84257"/>
                    <a:pt x="22251" y="85230"/>
                    <a:pt x="22132" y="86203"/>
                  </a:cubicBezTo>
                  <a:cubicBezTo>
                    <a:pt x="22014" y="87270"/>
                    <a:pt x="21919" y="88337"/>
                    <a:pt x="21800" y="89429"/>
                  </a:cubicBezTo>
                  <a:cubicBezTo>
                    <a:pt x="21729" y="90093"/>
                    <a:pt x="21682" y="90781"/>
                    <a:pt x="21587" y="91445"/>
                  </a:cubicBezTo>
                  <a:cubicBezTo>
                    <a:pt x="21516" y="92204"/>
                    <a:pt x="21445" y="92987"/>
                    <a:pt x="21350" y="93746"/>
                  </a:cubicBezTo>
                  <a:cubicBezTo>
                    <a:pt x="21231" y="94671"/>
                    <a:pt x="21112" y="95596"/>
                    <a:pt x="21018" y="96521"/>
                  </a:cubicBezTo>
                  <a:cubicBezTo>
                    <a:pt x="20946" y="97138"/>
                    <a:pt x="20899" y="97755"/>
                    <a:pt x="20828" y="98348"/>
                  </a:cubicBezTo>
                  <a:lnTo>
                    <a:pt x="20828" y="98537"/>
                  </a:lnTo>
                  <a:cubicBezTo>
                    <a:pt x="20828" y="98751"/>
                    <a:pt x="20638" y="98893"/>
                    <a:pt x="20425" y="98869"/>
                  </a:cubicBezTo>
                  <a:cubicBezTo>
                    <a:pt x="20235" y="98869"/>
                    <a:pt x="20069" y="98727"/>
                    <a:pt x="20045" y="98537"/>
                  </a:cubicBezTo>
                  <a:cubicBezTo>
                    <a:pt x="20045" y="98490"/>
                    <a:pt x="20045" y="98442"/>
                    <a:pt x="20045" y="98395"/>
                  </a:cubicBezTo>
                  <a:cubicBezTo>
                    <a:pt x="20069" y="97446"/>
                    <a:pt x="19998" y="96497"/>
                    <a:pt x="20116" y="95549"/>
                  </a:cubicBezTo>
                  <a:cubicBezTo>
                    <a:pt x="20377" y="93366"/>
                    <a:pt x="20567" y="91184"/>
                    <a:pt x="20804" y="89025"/>
                  </a:cubicBezTo>
                  <a:cubicBezTo>
                    <a:pt x="20804" y="88930"/>
                    <a:pt x="20780" y="88836"/>
                    <a:pt x="20757" y="88741"/>
                  </a:cubicBezTo>
                  <a:cubicBezTo>
                    <a:pt x="20662" y="89025"/>
                    <a:pt x="20567" y="89215"/>
                    <a:pt x="20496" y="89405"/>
                  </a:cubicBezTo>
                  <a:cubicBezTo>
                    <a:pt x="20164" y="90449"/>
                    <a:pt x="19784" y="91469"/>
                    <a:pt x="19333" y="92441"/>
                  </a:cubicBezTo>
                  <a:cubicBezTo>
                    <a:pt x="19215" y="92702"/>
                    <a:pt x="19072" y="92963"/>
                    <a:pt x="18930" y="93248"/>
                  </a:cubicBezTo>
                  <a:cubicBezTo>
                    <a:pt x="18906" y="93295"/>
                    <a:pt x="18859" y="93343"/>
                    <a:pt x="18788" y="93366"/>
                  </a:cubicBezTo>
                  <a:cubicBezTo>
                    <a:pt x="18740" y="93390"/>
                    <a:pt x="18669" y="93390"/>
                    <a:pt x="18622" y="93366"/>
                  </a:cubicBezTo>
                  <a:cubicBezTo>
                    <a:pt x="18574" y="93319"/>
                    <a:pt x="18551" y="93271"/>
                    <a:pt x="18551" y="93200"/>
                  </a:cubicBezTo>
                  <a:cubicBezTo>
                    <a:pt x="18622" y="93034"/>
                    <a:pt x="18717" y="92868"/>
                    <a:pt x="18788" y="92702"/>
                  </a:cubicBezTo>
                  <a:cubicBezTo>
                    <a:pt x="18883" y="92512"/>
                    <a:pt x="18954" y="92299"/>
                    <a:pt x="19001" y="92109"/>
                  </a:cubicBezTo>
                  <a:cubicBezTo>
                    <a:pt x="19191" y="90804"/>
                    <a:pt x="19523" y="89523"/>
                    <a:pt x="19926" y="88266"/>
                  </a:cubicBezTo>
                  <a:cubicBezTo>
                    <a:pt x="20306" y="87128"/>
                    <a:pt x="20662" y="85965"/>
                    <a:pt x="20970" y="84779"/>
                  </a:cubicBezTo>
                  <a:cubicBezTo>
                    <a:pt x="21326" y="83475"/>
                    <a:pt x="21539" y="82123"/>
                    <a:pt x="21611" y="80770"/>
                  </a:cubicBezTo>
                  <a:cubicBezTo>
                    <a:pt x="21682" y="78944"/>
                    <a:pt x="21848" y="77117"/>
                    <a:pt x="21919" y="75291"/>
                  </a:cubicBezTo>
                  <a:cubicBezTo>
                    <a:pt x="21966" y="74366"/>
                    <a:pt x="21966" y="73417"/>
                    <a:pt x="21966" y="72492"/>
                  </a:cubicBezTo>
                  <a:lnTo>
                    <a:pt x="21966" y="66609"/>
                  </a:lnTo>
                  <a:cubicBezTo>
                    <a:pt x="21966" y="66443"/>
                    <a:pt x="21966" y="66277"/>
                    <a:pt x="21943" y="66135"/>
                  </a:cubicBezTo>
                  <a:cubicBezTo>
                    <a:pt x="21706" y="66016"/>
                    <a:pt x="21492" y="65945"/>
                    <a:pt x="21302" y="65826"/>
                  </a:cubicBezTo>
                  <a:cubicBezTo>
                    <a:pt x="21089" y="65731"/>
                    <a:pt x="20946" y="65494"/>
                    <a:pt x="20946" y="65257"/>
                  </a:cubicBezTo>
                  <a:lnTo>
                    <a:pt x="20946" y="63739"/>
                  </a:lnTo>
                  <a:cubicBezTo>
                    <a:pt x="20970" y="63478"/>
                    <a:pt x="21089" y="63241"/>
                    <a:pt x="21279" y="63051"/>
                  </a:cubicBezTo>
                  <a:cubicBezTo>
                    <a:pt x="21421" y="62909"/>
                    <a:pt x="21587" y="62790"/>
                    <a:pt x="21753" y="62671"/>
                  </a:cubicBezTo>
                  <a:cubicBezTo>
                    <a:pt x="21753" y="62387"/>
                    <a:pt x="21706" y="62102"/>
                    <a:pt x="21634" y="61818"/>
                  </a:cubicBezTo>
                  <a:cubicBezTo>
                    <a:pt x="21350" y="60584"/>
                    <a:pt x="21065" y="59327"/>
                    <a:pt x="20780" y="58093"/>
                  </a:cubicBezTo>
                  <a:cubicBezTo>
                    <a:pt x="20306" y="56006"/>
                    <a:pt x="19832" y="53895"/>
                    <a:pt x="19381" y="51807"/>
                  </a:cubicBezTo>
                  <a:cubicBezTo>
                    <a:pt x="19072" y="50408"/>
                    <a:pt x="18788" y="48985"/>
                    <a:pt x="18479" y="47561"/>
                  </a:cubicBezTo>
                  <a:cubicBezTo>
                    <a:pt x="18337" y="46873"/>
                    <a:pt x="18124" y="46209"/>
                    <a:pt x="17910" y="45545"/>
                  </a:cubicBezTo>
                  <a:cubicBezTo>
                    <a:pt x="17815" y="45189"/>
                    <a:pt x="17697" y="44857"/>
                    <a:pt x="17602" y="44501"/>
                  </a:cubicBezTo>
                  <a:cubicBezTo>
                    <a:pt x="17507" y="44525"/>
                    <a:pt x="17436" y="44572"/>
                    <a:pt x="17341" y="44620"/>
                  </a:cubicBezTo>
                  <a:cubicBezTo>
                    <a:pt x="17127" y="44762"/>
                    <a:pt x="16843" y="44786"/>
                    <a:pt x="16606" y="44644"/>
                  </a:cubicBezTo>
                  <a:cubicBezTo>
                    <a:pt x="16107" y="44383"/>
                    <a:pt x="15586" y="44122"/>
                    <a:pt x="15111" y="43813"/>
                  </a:cubicBezTo>
                  <a:cubicBezTo>
                    <a:pt x="14921" y="43695"/>
                    <a:pt x="14803" y="43529"/>
                    <a:pt x="14732" y="43339"/>
                  </a:cubicBezTo>
                  <a:cubicBezTo>
                    <a:pt x="14660" y="43102"/>
                    <a:pt x="14755" y="42865"/>
                    <a:pt x="14945" y="42722"/>
                  </a:cubicBezTo>
                  <a:cubicBezTo>
                    <a:pt x="15182" y="42580"/>
                    <a:pt x="15372" y="42343"/>
                    <a:pt x="15467" y="42082"/>
                  </a:cubicBezTo>
                  <a:cubicBezTo>
                    <a:pt x="15277" y="42082"/>
                    <a:pt x="15111" y="42058"/>
                    <a:pt x="14945" y="42058"/>
                  </a:cubicBezTo>
                  <a:lnTo>
                    <a:pt x="12288" y="42058"/>
                  </a:lnTo>
                  <a:cubicBezTo>
                    <a:pt x="12075" y="42058"/>
                    <a:pt x="11861" y="42034"/>
                    <a:pt x="11672" y="41987"/>
                  </a:cubicBezTo>
                  <a:cubicBezTo>
                    <a:pt x="10699" y="41679"/>
                    <a:pt x="9726" y="41370"/>
                    <a:pt x="8754" y="41062"/>
                  </a:cubicBezTo>
                  <a:cubicBezTo>
                    <a:pt x="7663" y="40753"/>
                    <a:pt x="6643" y="40303"/>
                    <a:pt x="5647" y="39733"/>
                  </a:cubicBezTo>
                  <a:cubicBezTo>
                    <a:pt x="5575" y="39686"/>
                    <a:pt x="5504" y="39639"/>
                    <a:pt x="5433" y="39591"/>
                  </a:cubicBezTo>
                  <a:cubicBezTo>
                    <a:pt x="4484" y="38856"/>
                    <a:pt x="3535" y="38097"/>
                    <a:pt x="2587" y="37361"/>
                  </a:cubicBezTo>
                  <a:cubicBezTo>
                    <a:pt x="2207" y="37053"/>
                    <a:pt x="1875" y="36673"/>
                    <a:pt x="1614" y="36246"/>
                  </a:cubicBezTo>
                  <a:cubicBezTo>
                    <a:pt x="1306" y="35867"/>
                    <a:pt x="1045" y="35464"/>
                    <a:pt x="784" y="35060"/>
                  </a:cubicBezTo>
                  <a:cubicBezTo>
                    <a:pt x="333" y="34420"/>
                    <a:pt x="72" y="33685"/>
                    <a:pt x="48" y="32902"/>
                  </a:cubicBezTo>
                  <a:cubicBezTo>
                    <a:pt x="48" y="32000"/>
                    <a:pt x="1" y="31075"/>
                    <a:pt x="25" y="30174"/>
                  </a:cubicBezTo>
                  <a:cubicBezTo>
                    <a:pt x="72" y="29225"/>
                    <a:pt x="286" y="28300"/>
                    <a:pt x="689" y="27446"/>
                  </a:cubicBezTo>
                  <a:cubicBezTo>
                    <a:pt x="1140" y="26473"/>
                    <a:pt x="1685" y="25572"/>
                    <a:pt x="2302" y="24718"/>
                  </a:cubicBezTo>
                  <a:cubicBezTo>
                    <a:pt x="2563" y="24339"/>
                    <a:pt x="2824" y="23983"/>
                    <a:pt x="3085" y="23627"/>
                  </a:cubicBezTo>
                  <a:cubicBezTo>
                    <a:pt x="3274" y="23390"/>
                    <a:pt x="3393" y="23081"/>
                    <a:pt x="3749" y="23081"/>
                  </a:cubicBezTo>
                  <a:lnTo>
                    <a:pt x="4247" y="22583"/>
                  </a:lnTo>
                  <a:cubicBezTo>
                    <a:pt x="4366" y="22465"/>
                    <a:pt x="4484" y="22299"/>
                    <a:pt x="4627" y="22251"/>
                  </a:cubicBezTo>
                  <a:cubicBezTo>
                    <a:pt x="4959" y="22085"/>
                    <a:pt x="5243" y="21800"/>
                    <a:pt x="5433" y="21445"/>
                  </a:cubicBezTo>
                  <a:cubicBezTo>
                    <a:pt x="5291" y="20852"/>
                    <a:pt x="5148" y="20259"/>
                    <a:pt x="5030" y="19666"/>
                  </a:cubicBezTo>
                  <a:cubicBezTo>
                    <a:pt x="4982" y="19547"/>
                    <a:pt x="4982" y="19428"/>
                    <a:pt x="5006" y="19310"/>
                  </a:cubicBezTo>
                  <a:cubicBezTo>
                    <a:pt x="5101" y="18717"/>
                    <a:pt x="5125" y="18124"/>
                    <a:pt x="5077" y="17531"/>
                  </a:cubicBezTo>
                  <a:cubicBezTo>
                    <a:pt x="5053" y="16226"/>
                    <a:pt x="5386" y="14969"/>
                    <a:pt x="6026" y="13854"/>
                  </a:cubicBezTo>
                  <a:cubicBezTo>
                    <a:pt x="6524" y="12929"/>
                    <a:pt x="7188" y="12122"/>
                    <a:pt x="7995" y="11434"/>
                  </a:cubicBezTo>
                  <a:cubicBezTo>
                    <a:pt x="8517" y="10984"/>
                    <a:pt x="9086" y="10557"/>
                    <a:pt x="9655" y="10177"/>
                  </a:cubicBezTo>
                  <a:cubicBezTo>
                    <a:pt x="9869" y="10035"/>
                    <a:pt x="10106" y="9916"/>
                    <a:pt x="10343" y="9821"/>
                  </a:cubicBezTo>
                  <a:cubicBezTo>
                    <a:pt x="10604" y="9727"/>
                    <a:pt x="10794" y="9513"/>
                    <a:pt x="10841" y="9228"/>
                  </a:cubicBezTo>
                  <a:cubicBezTo>
                    <a:pt x="10913" y="8920"/>
                    <a:pt x="10984" y="8635"/>
                    <a:pt x="11102" y="8374"/>
                  </a:cubicBezTo>
                  <a:cubicBezTo>
                    <a:pt x="11173" y="8161"/>
                    <a:pt x="11268" y="7971"/>
                    <a:pt x="11363" y="7805"/>
                  </a:cubicBezTo>
                  <a:cubicBezTo>
                    <a:pt x="11695" y="7307"/>
                    <a:pt x="12027" y="6856"/>
                    <a:pt x="12360" y="6382"/>
                  </a:cubicBezTo>
                  <a:cubicBezTo>
                    <a:pt x="12383" y="6311"/>
                    <a:pt x="12431" y="6263"/>
                    <a:pt x="12478" y="6240"/>
                  </a:cubicBezTo>
                  <a:cubicBezTo>
                    <a:pt x="12881" y="5860"/>
                    <a:pt x="13237" y="5433"/>
                    <a:pt x="13593" y="5006"/>
                  </a:cubicBezTo>
                  <a:cubicBezTo>
                    <a:pt x="13901" y="4674"/>
                    <a:pt x="14233" y="4389"/>
                    <a:pt x="14637" y="4176"/>
                  </a:cubicBezTo>
                  <a:cubicBezTo>
                    <a:pt x="14993" y="3962"/>
                    <a:pt x="15348" y="3701"/>
                    <a:pt x="15680" y="3440"/>
                  </a:cubicBezTo>
                  <a:cubicBezTo>
                    <a:pt x="15989" y="3227"/>
                    <a:pt x="16321" y="3037"/>
                    <a:pt x="16700" y="2942"/>
                  </a:cubicBezTo>
                  <a:cubicBezTo>
                    <a:pt x="17151" y="2776"/>
                    <a:pt x="17602" y="2610"/>
                    <a:pt x="18052" y="2420"/>
                  </a:cubicBezTo>
                  <a:cubicBezTo>
                    <a:pt x="18361" y="2278"/>
                    <a:pt x="18717" y="2207"/>
                    <a:pt x="19049" y="2207"/>
                  </a:cubicBezTo>
                  <a:cubicBezTo>
                    <a:pt x="19428" y="2231"/>
                    <a:pt x="19808" y="2207"/>
                    <a:pt x="20187" y="2207"/>
                  </a:cubicBezTo>
                  <a:cubicBezTo>
                    <a:pt x="20282" y="2207"/>
                    <a:pt x="20377" y="2207"/>
                    <a:pt x="20448" y="2207"/>
                  </a:cubicBezTo>
                  <a:cubicBezTo>
                    <a:pt x="21421" y="2468"/>
                    <a:pt x="22417" y="2468"/>
                    <a:pt x="23342" y="2895"/>
                  </a:cubicBezTo>
                  <a:cubicBezTo>
                    <a:pt x="23674" y="3037"/>
                    <a:pt x="23983" y="3203"/>
                    <a:pt x="24339" y="3369"/>
                  </a:cubicBezTo>
                  <a:cubicBezTo>
                    <a:pt x="25026" y="2729"/>
                    <a:pt x="25833" y="2302"/>
                    <a:pt x="26592" y="1804"/>
                  </a:cubicBezTo>
                  <a:cubicBezTo>
                    <a:pt x="27304" y="1377"/>
                    <a:pt x="28063" y="1045"/>
                    <a:pt x="28869" y="831"/>
                  </a:cubicBezTo>
                  <a:cubicBezTo>
                    <a:pt x="29794" y="523"/>
                    <a:pt x="30767" y="309"/>
                    <a:pt x="31739" y="191"/>
                  </a:cubicBezTo>
                  <a:cubicBezTo>
                    <a:pt x="33020" y="1"/>
                    <a:pt x="34325" y="96"/>
                    <a:pt x="35582" y="475"/>
                  </a:cubicBezTo>
                  <a:cubicBezTo>
                    <a:pt x="36057" y="641"/>
                    <a:pt x="36484" y="855"/>
                    <a:pt x="36887" y="1116"/>
                  </a:cubicBezTo>
                  <a:cubicBezTo>
                    <a:pt x="37385" y="1424"/>
                    <a:pt x="37836" y="1780"/>
                    <a:pt x="38263" y="2160"/>
                  </a:cubicBezTo>
                  <a:cubicBezTo>
                    <a:pt x="39117" y="2919"/>
                    <a:pt x="39899" y="3773"/>
                    <a:pt x="40611" y="4674"/>
                  </a:cubicBezTo>
                  <a:cubicBezTo>
                    <a:pt x="41584" y="6074"/>
                    <a:pt x="42509" y="7497"/>
                    <a:pt x="43125" y="9086"/>
                  </a:cubicBezTo>
                  <a:cubicBezTo>
                    <a:pt x="43386" y="9774"/>
                    <a:pt x="43647" y="10438"/>
                    <a:pt x="43932" y="11102"/>
                  </a:cubicBezTo>
                  <a:cubicBezTo>
                    <a:pt x="44288" y="12075"/>
                    <a:pt x="44477" y="13071"/>
                    <a:pt x="44477" y="14115"/>
                  </a:cubicBezTo>
                  <a:cubicBezTo>
                    <a:pt x="44501" y="15064"/>
                    <a:pt x="44501" y="16013"/>
                    <a:pt x="44477" y="16985"/>
                  </a:cubicBezTo>
                  <a:cubicBezTo>
                    <a:pt x="44477" y="17886"/>
                    <a:pt x="44311" y="18788"/>
                    <a:pt x="44003" y="19666"/>
                  </a:cubicBezTo>
                  <a:cubicBezTo>
                    <a:pt x="43505" y="20970"/>
                    <a:pt x="42936" y="22251"/>
                    <a:pt x="42319" y="23508"/>
                  </a:cubicBezTo>
                  <a:cubicBezTo>
                    <a:pt x="42011" y="24101"/>
                    <a:pt x="41607" y="24671"/>
                    <a:pt x="41251" y="25264"/>
                  </a:cubicBezTo>
                  <a:cubicBezTo>
                    <a:pt x="41204" y="25335"/>
                    <a:pt x="41133" y="25430"/>
                    <a:pt x="41062" y="25548"/>
                  </a:cubicBezTo>
                  <a:cubicBezTo>
                    <a:pt x="41133" y="25619"/>
                    <a:pt x="41157" y="25691"/>
                    <a:pt x="41228" y="25762"/>
                  </a:cubicBezTo>
                  <a:cubicBezTo>
                    <a:pt x="41370" y="25904"/>
                    <a:pt x="41441" y="26118"/>
                    <a:pt x="41441" y="26331"/>
                  </a:cubicBezTo>
                  <a:cubicBezTo>
                    <a:pt x="41441" y="26829"/>
                    <a:pt x="41465" y="27351"/>
                    <a:pt x="41417" y="27849"/>
                  </a:cubicBezTo>
                  <a:cubicBezTo>
                    <a:pt x="41346" y="28608"/>
                    <a:pt x="41133" y="29320"/>
                    <a:pt x="40777" y="29960"/>
                  </a:cubicBezTo>
                  <a:cubicBezTo>
                    <a:pt x="40706" y="30032"/>
                    <a:pt x="40682" y="30103"/>
                    <a:pt x="40635" y="30198"/>
                  </a:cubicBezTo>
                  <a:cubicBezTo>
                    <a:pt x="40065" y="31431"/>
                    <a:pt x="39211" y="32451"/>
                    <a:pt x="38405" y="33519"/>
                  </a:cubicBezTo>
                  <a:cubicBezTo>
                    <a:pt x="38025" y="34017"/>
                    <a:pt x="37622" y="34467"/>
                    <a:pt x="37219" y="34942"/>
                  </a:cubicBezTo>
                  <a:cubicBezTo>
                    <a:pt x="36816" y="35416"/>
                    <a:pt x="36412" y="35938"/>
                    <a:pt x="35985" y="36412"/>
                  </a:cubicBezTo>
                  <a:cubicBezTo>
                    <a:pt x="35511" y="36911"/>
                    <a:pt x="35013" y="37361"/>
                    <a:pt x="34491" y="37788"/>
                  </a:cubicBezTo>
                  <a:cubicBezTo>
                    <a:pt x="34040" y="38120"/>
                    <a:pt x="33566" y="38405"/>
                    <a:pt x="33091" y="38666"/>
                  </a:cubicBezTo>
                  <a:cubicBezTo>
                    <a:pt x="32593" y="38951"/>
                    <a:pt x="32095" y="39259"/>
                    <a:pt x="31597" y="39520"/>
                  </a:cubicBezTo>
                  <a:cubicBezTo>
                    <a:pt x="31075" y="39828"/>
                    <a:pt x="30458" y="39994"/>
                    <a:pt x="29842" y="40018"/>
                  </a:cubicBezTo>
                  <a:lnTo>
                    <a:pt x="28513" y="40018"/>
                  </a:lnTo>
                  <a:cubicBezTo>
                    <a:pt x="28537" y="40113"/>
                    <a:pt x="28585" y="40232"/>
                    <a:pt x="28608" y="40326"/>
                  </a:cubicBezTo>
                  <a:cubicBezTo>
                    <a:pt x="28751" y="40540"/>
                    <a:pt x="28869" y="40777"/>
                    <a:pt x="28988" y="40991"/>
                  </a:cubicBezTo>
                  <a:cubicBezTo>
                    <a:pt x="29296" y="41489"/>
                    <a:pt x="29415" y="42082"/>
                    <a:pt x="29320" y="42651"/>
                  </a:cubicBezTo>
                  <a:cubicBezTo>
                    <a:pt x="29320" y="42983"/>
                    <a:pt x="29035" y="43268"/>
                    <a:pt x="28703" y="43244"/>
                  </a:cubicBezTo>
                  <a:cubicBezTo>
                    <a:pt x="28490" y="43244"/>
                    <a:pt x="28276" y="43220"/>
                    <a:pt x="28063" y="43173"/>
                  </a:cubicBezTo>
                  <a:cubicBezTo>
                    <a:pt x="27612" y="43078"/>
                    <a:pt x="27161" y="42983"/>
                    <a:pt x="26734" y="42865"/>
                  </a:cubicBezTo>
                  <a:cubicBezTo>
                    <a:pt x="26497" y="43007"/>
                    <a:pt x="26473" y="43197"/>
                    <a:pt x="26402" y="43363"/>
                  </a:cubicBezTo>
                  <a:cubicBezTo>
                    <a:pt x="25857" y="44762"/>
                    <a:pt x="25430" y="46209"/>
                    <a:pt x="25145" y="47704"/>
                  </a:cubicBezTo>
                  <a:cubicBezTo>
                    <a:pt x="24955" y="48747"/>
                    <a:pt x="24765" y="49791"/>
                    <a:pt x="24599" y="50835"/>
                  </a:cubicBezTo>
                  <a:cubicBezTo>
                    <a:pt x="24552" y="51285"/>
                    <a:pt x="24528" y="51736"/>
                    <a:pt x="24528" y="52187"/>
                  </a:cubicBezTo>
                  <a:cubicBezTo>
                    <a:pt x="24505" y="53254"/>
                    <a:pt x="24505" y="54345"/>
                    <a:pt x="24457" y="55437"/>
                  </a:cubicBezTo>
                  <a:cubicBezTo>
                    <a:pt x="24410" y="56528"/>
                    <a:pt x="24315" y="57524"/>
                    <a:pt x="24244" y="58544"/>
                  </a:cubicBezTo>
                  <a:cubicBezTo>
                    <a:pt x="24125" y="60228"/>
                    <a:pt x="24006" y="61912"/>
                    <a:pt x="23888" y="63573"/>
                  </a:cubicBezTo>
                  <a:cubicBezTo>
                    <a:pt x="23888" y="63691"/>
                    <a:pt x="23912" y="63786"/>
                    <a:pt x="23912" y="63881"/>
                  </a:cubicBezTo>
                  <a:cubicBezTo>
                    <a:pt x="24101" y="63952"/>
                    <a:pt x="24291" y="64047"/>
                    <a:pt x="24457" y="64142"/>
                  </a:cubicBezTo>
                  <a:cubicBezTo>
                    <a:pt x="24576" y="64213"/>
                    <a:pt x="24671" y="64332"/>
                    <a:pt x="24718" y="64474"/>
                  </a:cubicBezTo>
                  <a:cubicBezTo>
                    <a:pt x="24860" y="64759"/>
                    <a:pt x="24718" y="64949"/>
                    <a:pt x="24362" y="65067"/>
                  </a:cubicBezTo>
                  <a:lnTo>
                    <a:pt x="24244" y="65091"/>
                  </a:lnTo>
                  <a:cubicBezTo>
                    <a:pt x="24291" y="65304"/>
                    <a:pt x="24481" y="65281"/>
                    <a:pt x="24623" y="65352"/>
                  </a:cubicBezTo>
                  <a:cubicBezTo>
                    <a:pt x="24860" y="65447"/>
                    <a:pt x="25003" y="65660"/>
                    <a:pt x="25050" y="65874"/>
                  </a:cubicBezTo>
                  <a:cubicBezTo>
                    <a:pt x="25098" y="66064"/>
                    <a:pt x="24979" y="66230"/>
                    <a:pt x="24813" y="66277"/>
                  </a:cubicBezTo>
                  <a:cubicBezTo>
                    <a:pt x="24647" y="66277"/>
                    <a:pt x="24481" y="66277"/>
                    <a:pt x="24291" y="66277"/>
                  </a:cubicBezTo>
                  <a:cubicBezTo>
                    <a:pt x="24125" y="66277"/>
                    <a:pt x="24030" y="66301"/>
                    <a:pt x="23888" y="66324"/>
                  </a:cubicBezTo>
                  <a:cubicBezTo>
                    <a:pt x="23840" y="66728"/>
                    <a:pt x="23864" y="67155"/>
                    <a:pt x="23959" y="67558"/>
                  </a:cubicBezTo>
                  <a:cubicBezTo>
                    <a:pt x="24576" y="70001"/>
                    <a:pt x="25192" y="72468"/>
                    <a:pt x="25809" y="74911"/>
                  </a:cubicBezTo>
                  <a:cubicBezTo>
                    <a:pt x="25880" y="75244"/>
                    <a:pt x="26023" y="75552"/>
                    <a:pt x="26236" y="75837"/>
                  </a:cubicBezTo>
                  <a:cubicBezTo>
                    <a:pt x="26497" y="76192"/>
                    <a:pt x="26711" y="76572"/>
                    <a:pt x="26972" y="76951"/>
                  </a:cubicBezTo>
                  <a:cubicBezTo>
                    <a:pt x="27185" y="77260"/>
                    <a:pt x="27375" y="77592"/>
                    <a:pt x="27493" y="77971"/>
                  </a:cubicBezTo>
                  <a:cubicBezTo>
                    <a:pt x="27636" y="78375"/>
                    <a:pt x="27897" y="78778"/>
                    <a:pt x="28229" y="79086"/>
                  </a:cubicBezTo>
                  <a:cubicBezTo>
                    <a:pt x="28869" y="79798"/>
                    <a:pt x="29605" y="80462"/>
                    <a:pt x="30364" y="81079"/>
                  </a:cubicBezTo>
                  <a:cubicBezTo>
                    <a:pt x="30435" y="81126"/>
                    <a:pt x="30506" y="81150"/>
                    <a:pt x="30672" y="81245"/>
                  </a:cubicBezTo>
                  <a:cubicBezTo>
                    <a:pt x="30648" y="81150"/>
                    <a:pt x="30625" y="81055"/>
                    <a:pt x="30601" y="80960"/>
                  </a:cubicBezTo>
                  <a:cubicBezTo>
                    <a:pt x="30269" y="80296"/>
                    <a:pt x="30174" y="79537"/>
                    <a:pt x="30008" y="78825"/>
                  </a:cubicBezTo>
                  <a:cubicBezTo>
                    <a:pt x="29960" y="78588"/>
                    <a:pt x="29937" y="78351"/>
                    <a:pt x="29889" y="78137"/>
                  </a:cubicBezTo>
                  <a:cubicBezTo>
                    <a:pt x="29676" y="77189"/>
                    <a:pt x="29557" y="76216"/>
                    <a:pt x="29533" y="75220"/>
                  </a:cubicBezTo>
                  <a:cubicBezTo>
                    <a:pt x="29510" y="74413"/>
                    <a:pt x="29581" y="73607"/>
                    <a:pt x="29747" y="72824"/>
                  </a:cubicBezTo>
                  <a:cubicBezTo>
                    <a:pt x="30008" y="71685"/>
                    <a:pt x="30316" y="70547"/>
                    <a:pt x="30601" y="69432"/>
                  </a:cubicBezTo>
                  <a:cubicBezTo>
                    <a:pt x="30696" y="69100"/>
                    <a:pt x="30814" y="68768"/>
                    <a:pt x="30957" y="68459"/>
                  </a:cubicBezTo>
                  <a:cubicBezTo>
                    <a:pt x="31123" y="68032"/>
                    <a:pt x="31289" y="67582"/>
                    <a:pt x="31478" y="67155"/>
                  </a:cubicBezTo>
                  <a:cubicBezTo>
                    <a:pt x="31692" y="66657"/>
                    <a:pt x="31953" y="66182"/>
                    <a:pt x="32261" y="65708"/>
                  </a:cubicBezTo>
                  <a:cubicBezTo>
                    <a:pt x="32712" y="65115"/>
                    <a:pt x="33115" y="64498"/>
                    <a:pt x="33518" y="63881"/>
                  </a:cubicBezTo>
                  <a:cubicBezTo>
                    <a:pt x="33756" y="63502"/>
                    <a:pt x="34088" y="63217"/>
                    <a:pt x="34467" y="63027"/>
                  </a:cubicBezTo>
                  <a:cubicBezTo>
                    <a:pt x="34776" y="62861"/>
                    <a:pt x="35060" y="62624"/>
                    <a:pt x="35250" y="62316"/>
                  </a:cubicBezTo>
                  <a:cubicBezTo>
                    <a:pt x="35582" y="61818"/>
                    <a:pt x="36009" y="61391"/>
                    <a:pt x="36484" y="61058"/>
                  </a:cubicBezTo>
                  <a:lnTo>
                    <a:pt x="35392" y="59706"/>
                  </a:lnTo>
                  <a:cubicBezTo>
                    <a:pt x="35084" y="59351"/>
                    <a:pt x="34942" y="58924"/>
                    <a:pt x="34965" y="58473"/>
                  </a:cubicBezTo>
                  <a:cubicBezTo>
                    <a:pt x="34989" y="58212"/>
                    <a:pt x="34965" y="57951"/>
                    <a:pt x="34965" y="57690"/>
                  </a:cubicBezTo>
                  <a:cubicBezTo>
                    <a:pt x="34989" y="57097"/>
                    <a:pt x="35298" y="56789"/>
                    <a:pt x="35914" y="56765"/>
                  </a:cubicBezTo>
                  <a:lnTo>
                    <a:pt x="36318" y="56765"/>
                  </a:lnTo>
                  <a:cubicBezTo>
                    <a:pt x="37148" y="56765"/>
                    <a:pt x="37978" y="56789"/>
                    <a:pt x="38808" y="56765"/>
                  </a:cubicBezTo>
                  <a:cubicBezTo>
                    <a:pt x="39686" y="56765"/>
                    <a:pt x="40587" y="56931"/>
                    <a:pt x="41417" y="57239"/>
                  </a:cubicBezTo>
                  <a:cubicBezTo>
                    <a:pt x="41678" y="57334"/>
                    <a:pt x="41939" y="57382"/>
                    <a:pt x="42224" y="57382"/>
                  </a:cubicBezTo>
                  <a:cubicBezTo>
                    <a:pt x="42983" y="57358"/>
                    <a:pt x="43742" y="57358"/>
                    <a:pt x="44525" y="57358"/>
                  </a:cubicBezTo>
                  <a:cubicBezTo>
                    <a:pt x="45047" y="57334"/>
                    <a:pt x="45592" y="57382"/>
                    <a:pt x="46090" y="57500"/>
                  </a:cubicBezTo>
                  <a:cubicBezTo>
                    <a:pt x="46423" y="57548"/>
                    <a:pt x="46778" y="57595"/>
                    <a:pt x="47110" y="57571"/>
                  </a:cubicBezTo>
                  <a:cubicBezTo>
                    <a:pt x="47395" y="57595"/>
                    <a:pt x="47656" y="57619"/>
                    <a:pt x="47941" y="57643"/>
                  </a:cubicBezTo>
                  <a:cubicBezTo>
                    <a:pt x="48581" y="57738"/>
                    <a:pt x="49245" y="57809"/>
                    <a:pt x="49886" y="57880"/>
                  </a:cubicBezTo>
                  <a:cubicBezTo>
                    <a:pt x="50479" y="57951"/>
                    <a:pt x="51024" y="58093"/>
                    <a:pt x="51546" y="58331"/>
                  </a:cubicBezTo>
                  <a:cubicBezTo>
                    <a:pt x="52329" y="58639"/>
                    <a:pt x="53136" y="58876"/>
                    <a:pt x="53966" y="59066"/>
                  </a:cubicBezTo>
                  <a:cubicBezTo>
                    <a:pt x="53918" y="58971"/>
                    <a:pt x="53871" y="58876"/>
                    <a:pt x="53823" y="58781"/>
                  </a:cubicBezTo>
                  <a:cubicBezTo>
                    <a:pt x="53563" y="58425"/>
                    <a:pt x="53420" y="57998"/>
                    <a:pt x="53373" y="57548"/>
                  </a:cubicBezTo>
                  <a:cubicBezTo>
                    <a:pt x="53373" y="57429"/>
                    <a:pt x="53349" y="57334"/>
                    <a:pt x="53325" y="57239"/>
                  </a:cubicBezTo>
                  <a:cubicBezTo>
                    <a:pt x="53064" y="56480"/>
                    <a:pt x="53088" y="55721"/>
                    <a:pt x="53088" y="54962"/>
                  </a:cubicBezTo>
                  <a:cubicBezTo>
                    <a:pt x="53088" y="54606"/>
                    <a:pt x="53254" y="54274"/>
                    <a:pt x="53539" y="54061"/>
                  </a:cubicBezTo>
                  <a:cubicBezTo>
                    <a:pt x="53800" y="53800"/>
                    <a:pt x="54179" y="53658"/>
                    <a:pt x="54559" y="53681"/>
                  </a:cubicBezTo>
                  <a:cubicBezTo>
                    <a:pt x="55579" y="53729"/>
                    <a:pt x="56575" y="53681"/>
                    <a:pt x="57571" y="53681"/>
                  </a:cubicBezTo>
                  <a:lnTo>
                    <a:pt x="58022" y="53681"/>
                  </a:lnTo>
                  <a:cubicBezTo>
                    <a:pt x="58425" y="53681"/>
                    <a:pt x="58757" y="54013"/>
                    <a:pt x="58757" y="54417"/>
                  </a:cubicBezTo>
                  <a:cubicBezTo>
                    <a:pt x="58781" y="54915"/>
                    <a:pt x="58781" y="55437"/>
                    <a:pt x="58805" y="55935"/>
                  </a:cubicBezTo>
                  <a:lnTo>
                    <a:pt x="58805" y="58354"/>
                  </a:lnTo>
                  <a:cubicBezTo>
                    <a:pt x="58805" y="58497"/>
                    <a:pt x="58829" y="58639"/>
                    <a:pt x="58829" y="58852"/>
                  </a:cubicBezTo>
                  <a:cubicBezTo>
                    <a:pt x="59018" y="58663"/>
                    <a:pt x="59184" y="58449"/>
                    <a:pt x="59350" y="58212"/>
                  </a:cubicBezTo>
                  <a:cubicBezTo>
                    <a:pt x="59493" y="58022"/>
                    <a:pt x="59683" y="57832"/>
                    <a:pt x="59801" y="57619"/>
                  </a:cubicBezTo>
                  <a:cubicBezTo>
                    <a:pt x="60133" y="57144"/>
                    <a:pt x="60536" y="56718"/>
                    <a:pt x="60963" y="56362"/>
                  </a:cubicBezTo>
                  <a:cubicBezTo>
                    <a:pt x="61604" y="55816"/>
                    <a:pt x="62221" y="55271"/>
                    <a:pt x="62837" y="54701"/>
                  </a:cubicBezTo>
                  <a:cubicBezTo>
                    <a:pt x="63169" y="54417"/>
                    <a:pt x="63502" y="54179"/>
                    <a:pt x="63881" y="53990"/>
                  </a:cubicBezTo>
                  <a:cubicBezTo>
                    <a:pt x="64901" y="53444"/>
                    <a:pt x="65921" y="52922"/>
                    <a:pt x="67083" y="52756"/>
                  </a:cubicBezTo>
                  <a:cubicBezTo>
                    <a:pt x="67890" y="52590"/>
                    <a:pt x="68744" y="52590"/>
                    <a:pt x="69550" y="52756"/>
                  </a:cubicBezTo>
                  <a:cubicBezTo>
                    <a:pt x="70404" y="52993"/>
                    <a:pt x="71116" y="53468"/>
                    <a:pt x="71401" y="54345"/>
                  </a:cubicBezTo>
                  <a:cubicBezTo>
                    <a:pt x="71662" y="55010"/>
                    <a:pt x="71567" y="55769"/>
                    <a:pt x="71187" y="56362"/>
                  </a:cubicBezTo>
                  <a:cubicBezTo>
                    <a:pt x="70974" y="56670"/>
                    <a:pt x="70713" y="56955"/>
                    <a:pt x="70452" y="57287"/>
                  </a:cubicBezTo>
                  <a:cubicBezTo>
                    <a:pt x="70642" y="57429"/>
                    <a:pt x="70879" y="57524"/>
                    <a:pt x="71140" y="57571"/>
                  </a:cubicBezTo>
                  <a:cubicBezTo>
                    <a:pt x="71353" y="57643"/>
                    <a:pt x="71590" y="57690"/>
                    <a:pt x="71804" y="57761"/>
                  </a:cubicBezTo>
                  <a:cubicBezTo>
                    <a:pt x="72089" y="57832"/>
                    <a:pt x="72373" y="57927"/>
                    <a:pt x="72658" y="58070"/>
                  </a:cubicBezTo>
                  <a:cubicBezTo>
                    <a:pt x="73132" y="58283"/>
                    <a:pt x="73488" y="58734"/>
                    <a:pt x="73559" y="59279"/>
                  </a:cubicBezTo>
                  <a:cubicBezTo>
                    <a:pt x="73630" y="59611"/>
                    <a:pt x="73535" y="59967"/>
                    <a:pt x="73346" y="60228"/>
                  </a:cubicBezTo>
                  <a:cubicBezTo>
                    <a:pt x="73156" y="60513"/>
                    <a:pt x="72895" y="60750"/>
                    <a:pt x="72610" y="60964"/>
                  </a:cubicBezTo>
                  <a:cubicBezTo>
                    <a:pt x="72492" y="61035"/>
                    <a:pt x="72349" y="61153"/>
                    <a:pt x="72231" y="61224"/>
                  </a:cubicBezTo>
                  <a:cubicBezTo>
                    <a:pt x="72397" y="61557"/>
                    <a:pt x="72563" y="61841"/>
                    <a:pt x="72682" y="62150"/>
                  </a:cubicBezTo>
                  <a:cubicBezTo>
                    <a:pt x="72848" y="62577"/>
                    <a:pt x="72634" y="63075"/>
                    <a:pt x="72183" y="63217"/>
                  </a:cubicBezTo>
                  <a:cubicBezTo>
                    <a:pt x="71828" y="63359"/>
                    <a:pt x="71448" y="63431"/>
                    <a:pt x="71069" y="63454"/>
                  </a:cubicBezTo>
                  <a:cubicBezTo>
                    <a:pt x="70262" y="63478"/>
                    <a:pt x="69455" y="63454"/>
                    <a:pt x="68649" y="63407"/>
                  </a:cubicBezTo>
                  <a:cubicBezTo>
                    <a:pt x="68032" y="63359"/>
                    <a:pt x="67416" y="63264"/>
                    <a:pt x="66822" y="63146"/>
                  </a:cubicBezTo>
                  <a:cubicBezTo>
                    <a:pt x="66609" y="63098"/>
                    <a:pt x="66396" y="63027"/>
                    <a:pt x="66229" y="62956"/>
                  </a:cubicBezTo>
                  <a:cubicBezTo>
                    <a:pt x="65897" y="62790"/>
                    <a:pt x="65542" y="62695"/>
                    <a:pt x="65209" y="62624"/>
                  </a:cubicBezTo>
                  <a:cubicBezTo>
                    <a:pt x="65186" y="62695"/>
                    <a:pt x="65138" y="62719"/>
                    <a:pt x="65138" y="62743"/>
                  </a:cubicBezTo>
                  <a:cubicBezTo>
                    <a:pt x="65542" y="63620"/>
                    <a:pt x="65447" y="64498"/>
                    <a:pt x="65233" y="65376"/>
                  </a:cubicBezTo>
                  <a:cubicBezTo>
                    <a:pt x="64925" y="66253"/>
                    <a:pt x="64569" y="67131"/>
                    <a:pt x="64142" y="67961"/>
                  </a:cubicBezTo>
                  <a:cubicBezTo>
                    <a:pt x="63952" y="68341"/>
                    <a:pt x="63763" y="68720"/>
                    <a:pt x="63549" y="69076"/>
                  </a:cubicBezTo>
                  <a:cubicBezTo>
                    <a:pt x="63383" y="69432"/>
                    <a:pt x="63003" y="69645"/>
                    <a:pt x="62600" y="69598"/>
                  </a:cubicBezTo>
                  <a:cubicBezTo>
                    <a:pt x="62505" y="69574"/>
                    <a:pt x="62387" y="69574"/>
                    <a:pt x="62292" y="69598"/>
                  </a:cubicBezTo>
                  <a:cubicBezTo>
                    <a:pt x="61794" y="69622"/>
                    <a:pt x="61319" y="69408"/>
                    <a:pt x="61011" y="69005"/>
                  </a:cubicBezTo>
                  <a:lnTo>
                    <a:pt x="60109" y="67819"/>
                  </a:lnTo>
                  <a:cubicBezTo>
                    <a:pt x="59920" y="68056"/>
                    <a:pt x="59991" y="68364"/>
                    <a:pt x="59872" y="68554"/>
                  </a:cubicBezTo>
                  <a:cubicBezTo>
                    <a:pt x="59730" y="68768"/>
                    <a:pt x="59611" y="68957"/>
                    <a:pt x="59469" y="69195"/>
                  </a:cubicBezTo>
                  <a:cubicBezTo>
                    <a:pt x="59754" y="69811"/>
                    <a:pt x="59967" y="70476"/>
                    <a:pt x="60086" y="71164"/>
                  </a:cubicBezTo>
                  <a:cubicBezTo>
                    <a:pt x="60513" y="73204"/>
                    <a:pt x="60655" y="75291"/>
                    <a:pt x="60513" y="77378"/>
                  </a:cubicBezTo>
                  <a:cubicBezTo>
                    <a:pt x="60489" y="78090"/>
                    <a:pt x="60394" y="78802"/>
                    <a:pt x="60228" y="79513"/>
                  </a:cubicBezTo>
                  <a:cubicBezTo>
                    <a:pt x="59991" y="80415"/>
                    <a:pt x="59564" y="81269"/>
                    <a:pt x="58971" y="82004"/>
                  </a:cubicBezTo>
                  <a:cubicBezTo>
                    <a:pt x="58591" y="82502"/>
                    <a:pt x="58212" y="82977"/>
                    <a:pt x="57785" y="83427"/>
                  </a:cubicBezTo>
                  <a:cubicBezTo>
                    <a:pt x="56931" y="84400"/>
                    <a:pt x="55840" y="85111"/>
                    <a:pt x="54749" y="85799"/>
                  </a:cubicBezTo>
                  <a:cubicBezTo>
                    <a:pt x="54440" y="85965"/>
                    <a:pt x="54132" y="86108"/>
                    <a:pt x="53823" y="86226"/>
                  </a:cubicBezTo>
                  <a:lnTo>
                    <a:pt x="52827" y="86653"/>
                  </a:lnTo>
                  <a:cubicBezTo>
                    <a:pt x="52946" y="86772"/>
                    <a:pt x="53017" y="86843"/>
                    <a:pt x="53112" y="86938"/>
                  </a:cubicBezTo>
                  <a:cubicBezTo>
                    <a:pt x="53895" y="87555"/>
                    <a:pt x="54606" y="88243"/>
                    <a:pt x="55247" y="89002"/>
                  </a:cubicBezTo>
                  <a:cubicBezTo>
                    <a:pt x="55413" y="89215"/>
                    <a:pt x="55603" y="89429"/>
                    <a:pt x="55816" y="89618"/>
                  </a:cubicBezTo>
                  <a:cubicBezTo>
                    <a:pt x="56338" y="90164"/>
                    <a:pt x="56765" y="90804"/>
                    <a:pt x="57073" y="91516"/>
                  </a:cubicBezTo>
                  <a:cubicBezTo>
                    <a:pt x="57097" y="91587"/>
                    <a:pt x="57144" y="91682"/>
                    <a:pt x="57192" y="91753"/>
                  </a:cubicBezTo>
                  <a:cubicBezTo>
                    <a:pt x="57785" y="92702"/>
                    <a:pt x="57785" y="93769"/>
                    <a:pt x="57737" y="94837"/>
                  </a:cubicBezTo>
                  <a:cubicBezTo>
                    <a:pt x="57714" y="95098"/>
                    <a:pt x="57643" y="95383"/>
                    <a:pt x="57524" y="95620"/>
                  </a:cubicBezTo>
                  <a:cubicBezTo>
                    <a:pt x="57168" y="96474"/>
                    <a:pt x="56694" y="97256"/>
                    <a:pt x="55863" y="97755"/>
                  </a:cubicBezTo>
                  <a:cubicBezTo>
                    <a:pt x="55840" y="97778"/>
                    <a:pt x="55816" y="97826"/>
                    <a:pt x="55769" y="97873"/>
                  </a:cubicBezTo>
                  <a:cubicBezTo>
                    <a:pt x="55792" y="98016"/>
                    <a:pt x="55840" y="98134"/>
                    <a:pt x="55887" y="98253"/>
                  </a:cubicBezTo>
                  <a:cubicBezTo>
                    <a:pt x="56456" y="99368"/>
                    <a:pt x="57002" y="100459"/>
                    <a:pt x="57666" y="101502"/>
                  </a:cubicBezTo>
                  <a:cubicBezTo>
                    <a:pt x="58283" y="102522"/>
                    <a:pt x="58757" y="103566"/>
                    <a:pt x="59137" y="104681"/>
                  </a:cubicBezTo>
                  <a:cubicBezTo>
                    <a:pt x="59422" y="105464"/>
                    <a:pt x="59683" y="106247"/>
                    <a:pt x="59967" y="107029"/>
                  </a:cubicBezTo>
                  <a:cubicBezTo>
                    <a:pt x="60015" y="107219"/>
                    <a:pt x="60062" y="107385"/>
                    <a:pt x="60086" y="107599"/>
                  </a:cubicBezTo>
                  <a:cubicBezTo>
                    <a:pt x="60133" y="107931"/>
                    <a:pt x="59896" y="108287"/>
                    <a:pt x="59564" y="108358"/>
                  </a:cubicBezTo>
                  <a:cubicBezTo>
                    <a:pt x="59422" y="108382"/>
                    <a:pt x="59303" y="108429"/>
                    <a:pt x="59184" y="108429"/>
                  </a:cubicBezTo>
                  <a:cubicBezTo>
                    <a:pt x="58236" y="108595"/>
                    <a:pt x="57310" y="108761"/>
                    <a:pt x="56362" y="108880"/>
                  </a:cubicBezTo>
                  <a:cubicBezTo>
                    <a:pt x="55484" y="108998"/>
                    <a:pt x="54630" y="109188"/>
                    <a:pt x="53752" y="109212"/>
                  </a:cubicBezTo>
                  <a:cubicBezTo>
                    <a:pt x="53136" y="109235"/>
                    <a:pt x="52495" y="109354"/>
                    <a:pt x="51855" y="109449"/>
                  </a:cubicBezTo>
                  <a:cubicBezTo>
                    <a:pt x="51855" y="109805"/>
                    <a:pt x="51831" y="110137"/>
                    <a:pt x="51855" y="110469"/>
                  </a:cubicBezTo>
                  <a:cubicBezTo>
                    <a:pt x="51878" y="111086"/>
                    <a:pt x="51973" y="111702"/>
                    <a:pt x="52021" y="112319"/>
                  </a:cubicBezTo>
                  <a:cubicBezTo>
                    <a:pt x="52068" y="113031"/>
                    <a:pt x="52116" y="113742"/>
                    <a:pt x="52187" y="114478"/>
                  </a:cubicBezTo>
                  <a:cubicBezTo>
                    <a:pt x="52210" y="114786"/>
                    <a:pt x="52258" y="115095"/>
                    <a:pt x="52282" y="115427"/>
                  </a:cubicBezTo>
                  <a:cubicBezTo>
                    <a:pt x="52329" y="116138"/>
                    <a:pt x="52377" y="116874"/>
                    <a:pt x="52400" y="117585"/>
                  </a:cubicBezTo>
                  <a:cubicBezTo>
                    <a:pt x="52424" y="117965"/>
                    <a:pt x="52400" y="118368"/>
                    <a:pt x="52424" y="118842"/>
                  </a:cubicBezTo>
                  <a:close/>
                  <a:moveTo>
                    <a:pt x="17697" y="9632"/>
                  </a:moveTo>
                  <a:lnTo>
                    <a:pt x="17697" y="9632"/>
                  </a:lnTo>
                  <a:lnTo>
                    <a:pt x="16487" y="9632"/>
                  </a:lnTo>
                  <a:cubicBezTo>
                    <a:pt x="15704" y="9632"/>
                    <a:pt x="14945" y="9703"/>
                    <a:pt x="14186" y="9845"/>
                  </a:cubicBezTo>
                  <a:cubicBezTo>
                    <a:pt x="13522" y="9940"/>
                    <a:pt x="12881" y="10177"/>
                    <a:pt x="12217" y="10343"/>
                  </a:cubicBezTo>
                  <a:cubicBezTo>
                    <a:pt x="11340" y="10509"/>
                    <a:pt x="10509" y="10889"/>
                    <a:pt x="9798" y="11434"/>
                  </a:cubicBezTo>
                  <a:cubicBezTo>
                    <a:pt x="9466" y="11695"/>
                    <a:pt x="9133" y="11933"/>
                    <a:pt x="8801" y="12217"/>
                  </a:cubicBezTo>
                  <a:cubicBezTo>
                    <a:pt x="7805" y="13047"/>
                    <a:pt x="7046" y="14139"/>
                    <a:pt x="6572" y="15348"/>
                  </a:cubicBezTo>
                  <a:cubicBezTo>
                    <a:pt x="6192" y="16368"/>
                    <a:pt x="6192" y="17412"/>
                    <a:pt x="6216" y="18480"/>
                  </a:cubicBezTo>
                  <a:cubicBezTo>
                    <a:pt x="6216" y="18574"/>
                    <a:pt x="6240" y="18646"/>
                    <a:pt x="6287" y="18740"/>
                  </a:cubicBezTo>
                  <a:cubicBezTo>
                    <a:pt x="6619" y="19689"/>
                    <a:pt x="6856" y="20686"/>
                    <a:pt x="6975" y="21706"/>
                  </a:cubicBezTo>
                  <a:cubicBezTo>
                    <a:pt x="7046" y="22180"/>
                    <a:pt x="7165" y="22654"/>
                    <a:pt x="7331" y="23105"/>
                  </a:cubicBezTo>
                  <a:cubicBezTo>
                    <a:pt x="7402" y="23271"/>
                    <a:pt x="7449" y="23437"/>
                    <a:pt x="7520" y="23579"/>
                  </a:cubicBezTo>
                  <a:cubicBezTo>
                    <a:pt x="7734" y="24173"/>
                    <a:pt x="7924" y="24742"/>
                    <a:pt x="8422" y="25169"/>
                  </a:cubicBezTo>
                  <a:cubicBezTo>
                    <a:pt x="8493" y="25240"/>
                    <a:pt x="8540" y="25335"/>
                    <a:pt x="8540" y="25453"/>
                  </a:cubicBezTo>
                  <a:cubicBezTo>
                    <a:pt x="8469" y="25643"/>
                    <a:pt x="8588" y="25762"/>
                    <a:pt x="8683" y="25904"/>
                  </a:cubicBezTo>
                  <a:cubicBezTo>
                    <a:pt x="8825" y="26094"/>
                    <a:pt x="8967" y="26307"/>
                    <a:pt x="9133" y="26521"/>
                  </a:cubicBezTo>
                  <a:cubicBezTo>
                    <a:pt x="9466" y="27019"/>
                    <a:pt x="9750" y="27517"/>
                    <a:pt x="10106" y="27992"/>
                  </a:cubicBezTo>
                  <a:cubicBezTo>
                    <a:pt x="11126" y="29367"/>
                    <a:pt x="12241" y="30648"/>
                    <a:pt x="13403" y="31906"/>
                  </a:cubicBezTo>
                  <a:cubicBezTo>
                    <a:pt x="14115" y="32641"/>
                    <a:pt x="14898" y="33281"/>
                    <a:pt x="15775" y="33803"/>
                  </a:cubicBezTo>
                  <a:cubicBezTo>
                    <a:pt x="16202" y="34017"/>
                    <a:pt x="16606" y="34278"/>
                    <a:pt x="16961" y="34562"/>
                  </a:cubicBezTo>
                  <a:cubicBezTo>
                    <a:pt x="17459" y="34942"/>
                    <a:pt x="18076" y="35132"/>
                    <a:pt x="18693" y="35037"/>
                  </a:cubicBezTo>
                  <a:cubicBezTo>
                    <a:pt x="18930" y="35037"/>
                    <a:pt x="19144" y="35013"/>
                    <a:pt x="19381" y="34965"/>
                  </a:cubicBezTo>
                  <a:cubicBezTo>
                    <a:pt x="19547" y="34894"/>
                    <a:pt x="19737" y="34871"/>
                    <a:pt x="19926" y="34871"/>
                  </a:cubicBezTo>
                  <a:cubicBezTo>
                    <a:pt x="20140" y="34871"/>
                    <a:pt x="20353" y="34823"/>
                    <a:pt x="20543" y="34728"/>
                  </a:cubicBezTo>
                  <a:cubicBezTo>
                    <a:pt x="20828" y="34633"/>
                    <a:pt x="21089" y="34515"/>
                    <a:pt x="21373" y="34396"/>
                  </a:cubicBezTo>
                  <a:cubicBezTo>
                    <a:pt x="21943" y="34135"/>
                    <a:pt x="22488" y="33874"/>
                    <a:pt x="23010" y="33542"/>
                  </a:cubicBezTo>
                  <a:cubicBezTo>
                    <a:pt x="24267" y="32736"/>
                    <a:pt x="25382" y="31739"/>
                    <a:pt x="26355" y="30601"/>
                  </a:cubicBezTo>
                  <a:cubicBezTo>
                    <a:pt x="27375" y="29415"/>
                    <a:pt x="28205" y="28110"/>
                    <a:pt x="28798" y="26663"/>
                  </a:cubicBezTo>
                  <a:cubicBezTo>
                    <a:pt x="29035" y="26141"/>
                    <a:pt x="29225" y="25596"/>
                    <a:pt x="29367" y="25050"/>
                  </a:cubicBezTo>
                  <a:cubicBezTo>
                    <a:pt x="29462" y="24599"/>
                    <a:pt x="29510" y="24125"/>
                    <a:pt x="29510" y="23651"/>
                  </a:cubicBezTo>
                  <a:cubicBezTo>
                    <a:pt x="29628" y="22441"/>
                    <a:pt x="29605" y="21231"/>
                    <a:pt x="29462" y="20045"/>
                  </a:cubicBezTo>
                  <a:cubicBezTo>
                    <a:pt x="29201" y="18029"/>
                    <a:pt x="28418" y="16107"/>
                    <a:pt x="27185" y="14494"/>
                  </a:cubicBezTo>
                  <a:cubicBezTo>
                    <a:pt x="26568" y="13569"/>
                    <a:pt x="25833" y="12739"/>
                    <a:pt x="25003" y="12004"/>
                  </a:cubicBezTo>
                  <a:cubicBezTo>
                    <a:pt x="23532" y="10580"/>
                    <a:pt x="21587" y="9750"/>
                    <a:pt x="19547" y="9679"/>
                  </a:cubicBezTo>
                  <a:cubicBezTo>
                    <a:pt x="18930" y="9655"/>
                    <a:pt x="18313" y="9655"/>
                    <a:pt x="17697" y="9632"/>
                  </a:cubicBezTo>
                  <a:close/>
                  <a:moveTo>
                    <a:pt x="35345" y="63786"/>
                  </a:moveTo>
                  <a:cubicBezTo>
                    <a:pt x="35108" y="63952"/>
                    <a:pt x="34871" y="64118"/>
                    <a:pt x="34657" y="64308"/>
                  </a:cubicBezTo>
                  <a:cubicBezTo>
                    <a:pt x="34515" y="64522"/>
                    <a:pt x="34349" y="64735"/>
                    <a:pt x="34230" y="64949"/>
                  </a:cubicBezTo>
                  <a:cubicBezTo>
                    <a:pt x="34064" y="65186"/>
                    <a:pt x="33898" y="65447"/>
                    <a:pt x="33708" y="65684"/>
                  </a:cubicBezTo>
                  <a:cubicBezTo>
                    <a:pt x="32759" y="66870"/>
                    <a:pt x="32238" y="68293"/>
                    <a:pt x="31763" y="69717"/>
                  </a:cubicBezTo>
                  <a:cubicBezTo>
                    <a:pt x="31431" y="70737"/>
                    <a:pt x="31218" y="71780"/>
                    <a:pt x="30980" y="72800"/>
                  </a:cubicBezTo>
                  <a:cubicBezTo>
                    <a:pt x="30696" y="74010"/>
                    <a:pt x="30648" y="75267"/>
                    <a:pt x="30838" y="76477"/>
                  </a:cubicBezTo>
                  <a:cubicBezTo>
                    <a:pt x="30957" y="77331"/>
                    <a:pt x="31123" y="78161"/>
                    <a:pt x="31289" y="78991"/>
                  </a:cubicBezTo>
                  <a:cubicBezTo>
                    <a:pt x="31336" y="79323"/>
                    <a:pt x="31407" y="79656"/>
                    <a:pt x="31526" y="79964"/>
                  </a:cubicBezTo>
                  <a:cubicBezTo>
                    <a:pt x="31834" y="80865"/>
                    <a:pt x="32380" y="81648"/>
                    <a:pt x="33068" y="82289"/>
                  </a:cubicBezTo>
                  <a:cubicBezTo>
                    <a:pt x="34349" y="83522"/>
                    <a:pt x="35891" y="84471"/>
                    <a:pt x="37575" y="85064"/>
                  </a:cubicBezTo>
                  <a:cubicBezTo>
                    <a:pt x="37717" y="85135"/>
                    <a:pt x="37859" y="85183"/>
                    <a:pt x="37978" y="85277"/>
                  </a:cubicBezTo>
                  <a:cubicBezTo>
                    <a:pt x="38168" y="85372"/>
                    <a:pt x="38358" y="85491"/>
                    <a:pt x="38547" y="85562"/>
                  </a:cubicBezTo>
                  <a:cubicBezTo>
                    <a:pt x="39069" y="85776"/>
                    <a:pt x="39615" y="85989"/>
                    <a:pt x="40137" y="86179"/>
                  </a:cubicBezTo>
                  <a:cubicBezTo>
                    <a:pt x="41512" y="86748"/>
                    <a:pt x="42959" y="87009"/>
                    <a:pt x="44430" y="86985"/>
                  </a:cubicBezTo>
                  <a:lnTo>
                    <a:pt x="44691" y="86985"/>
                  </a:lnTo>
                  <a:cubicBezTo>
                    <a:pt x="46589" y="87056"/>
                    <a:pt x="48463" y="86843"/>
                    <a:pt x="50289" y="86297"/>
                  </a:cubicBezTo>
                  <a:cubicBezTo>
                    <a:pt x="50574" y="86226"/>
                    <a:pt x="50858" y="86108"/>
                    <a:pt x="51072" y="85894"/>
                  </a:cubicBezTo>
                  <a:cubicBezTo>
                    <a:pt x="51333" y="85657"/>
                    <a:pt x="51617" y="85420"/>
                    <a:pt x="52044" y="85610"/>
                  </a:cubicBezTo>
                  <a:cubicBezTo>
                    <a:pt x="52092" y="85633"/>
                    <a:pt x="52163" y="85586"/>
                    <a:pt x="52210" y="85562"/>
                  </a:cubicBezTo>
                  <a:cubicBezTo>
                    <a:pt x="52827" y="85325"/>
                    <a:pt x="53444" y="85064"/>
                    <a:pt x="54013" y="84779"/>
                  </a:cubicBezTo>
                  <a:cubicBezTo>
                    <a:pt x="55057" y="84210"/>
                    <a:pt x="56006" y="83498"/>
                    <a:pt x="56812" y="82668"/>
                  </a:cubicBezTo>
                  <a:cubicBezTo>
                    <a:pt x="57216" y="82217"/>
                    <a:pt x="57595" y="81767"/>
                    <a:pt x="57975" y="81316"/>
                  </a:cubicBezTo>
                  <a:cubicBezTo>
                    <a:pt x="58757" y="80343"/>
                    <a:pt x="59232" y="79157"/>
                    <a:pt x="59303" y="77924"/>
                  </a:cubicBezTo>
                  <a:cubicBezTo>
                    <a:pt x="59445" y="76406"/>
                    <a:pt x="59422" y="74864"/>
                    <a:pt x="59232" y="73346"/>
                  </a:cubicBezTo>
                  <a:cubicBezTo>
                    <a:pt x="59113" y="72492"/>
                    <a:pt x="58971" y="71662"/>
                    <a:pt x="58805" y="70831"/>
                  </a:cubicBezTo>
                  <a:cubicBezTo>
                    <a:pt x="58710" y="70333"/>
                    <a:pt x="58544" y="69835"/>
                    <a:pt x="58283" y="69408"/>
                  </a:cubicBezTo>
                  <a:cubicBezTo>
                    <a:pt x="58188" y="69242"/>
                    <a:pt x="58070" y="69124"/>
                    <a:pt x="57903" y="69195"/>
                  </a:cubicBezTo>
                  <a:cubicBezTo>
                    <a:pt x="57690" y="69479"/>
                    <a:pt x="57524" y="69764"/>
                    <a:pt x="57334" y="70001"/>
                  </a:cubicBezTo>
                  <a:cubicBezTo>
                    <a:pt x="57002" y="70428"/>
                    <a:pt x="56338" y="70428"/>
                    <a:pt x="56006" y="70001"/>
                  </a:cubicBezTo>
                  <a:cubicBezTo>
                    <a:pt x="55840" y="69788"/>
                    <a:pt x="55650" y="69574"/>
                    <a:pt x="55484" y="69408"/>
                  </a:cubicBezTo>
                  <a:cubicBezTo>
                    <a:pt x="55104" y="69503"/>
                    <a:pt x="54796" y="69717"/>
                    <a:pt x="54559" y="70025"/>
                  </a:cubicBezTo>
                  <a:cubicBezTo>
                    <a:pt x="54203" y="70428"/>
                    <a:pt x="53871" y="70831"/>
                    <a:pt x="53539" y="71258"/>
                  </a:cubicBezTo>
                  <a:cubicBezTo>
                    <a:pt x="53325" y="71543"/>
                    <a:pt x="53064" y="71780"/>
                    <a:pt x="52756" y="71970"/>
                  </a:cubicBezTo>
                  <a:cubicBezTo>
                    <a:pt x="52377" y="72231"/>
                    <a:pt x="51855" y="72207"/>
                    <a:pt x="51499" y="71923"/>
                  </a:cubicBezTo>
                  <a:cubicBezTo>
                    <a:pt x="50953" y="71519"/>
                    <a:pt x="50574" y="70974"/>
                    <a:pt x="50360" y="70333"/>
                  </a:cubicBezTo>
                  <a:cubicBezTo>
                    <a:pt x="50289" y="70072"/>
                    <a:pt x="50218" y="69811"/>
                    <a:pt x="50123" y="69551"/>
                  </a:cubicBezTo>
                  <a:cubicBezTo>
                    <a:pt x="50076" y="69408"/>
                    <a:pt x="50028" y="69313"/>
                    <a:pt x="49957" y="69195"/>
                  </a:cubicBezTo>
                  <a:cubicBezTo>
                    <a:pt x="49530" y="69503"/>
                    <a:pt x="49150" y="69740"/>
                    <a:pt x="48771" y="70001"/>
                  </a:cubicBezTo>
                  <a:cubicBezTo>
                    <a:pt x="48083" y="70476"/>
                    <a:pt x="47324" y="70428"/>
                    <a:pt x="46565" y="70262"/>
                  </a:cubicBezTo>
                  <a:cubicBezTo>
                    <a:pt x="46423" y="70191"/>
                    <a:pt x="46280" y="70120"/>
                    <a:pt x="46185" y="70025"/>
                  </a:cubicBezTo>
                  <a:cubicBezTo>
                    <a:pt x="45664" y="69693"/>
                    <a:pt x="45379" y="69124"/>
                    <a:pt x="45379" y="68507"/>
                  </a:cubicBezTo>
                  <a:cubicBezTo>
                    <a:pt x="45379" y="68222"/>
                    <a:pt x="45379" y="67914"/>
                    <a:pt x="45426" y="67629"/>
                  </a:cubicBezTo>
                  <a:cubicBezTo>
                    <a:pt x="45450" y="67321"/>
                    <a:pt x="45474" y="67036"/>
                    <a:pt x="45521" y="66704"/>
                  </a:cubicBezTo>
                  <a:cubicBezTo>
                    <a:pt x="45189" y="66846"/>
                    <a:pt x="44904" y="67036"/>
                    <a:pt x="44644" y="67250"/>
                  </a:cubicBezTo>
                  <a:cubicBezTo>
                    <a:pt x="43386" y="68175"/>
                    <a:pt x="41892" y="68697"/>
                    <a:pt x="40326" y="68815"/>
                  </a:cubicBezTo>
                  <a:cubicBezTo>
                    <a:pt x="40018" y="68839"/>
                    <a:pt x="39686" y="68839"/>
                    <a:pt x="39378" y="68791"/>
                  </a:cubicBezTo>
                  <a:cubicBezTo>
                    <a:pt x="38713" y="68768"/>
                    <a:pt x="38239" y="68127"/>
                    <a:pt x="38405" y="67463"/>
                  </a:cubicBezTo>
                  <a:cubicBezTo>
                    <a:pt x="38500" y="66799"/>
                    <a:pt x="38737" y="66158"/>
                    <a:pt x="39093" y="65565"/>
                  </a:cubicBezTo>
                  <a:cubicBezTo>
                    <a:pt x="39425" y="65020"/>
                    <a:pt x="39804" y="64498"/>
                    <a:pt x="40208" y="64024"/>
                  </a:cubicBezTo>
                  <a:cubicBezTo>
                    <a:pt x="40374" y="63810"/>
                    <a:pt x="40540" y="63597"/>
                    <a:pt x="40730" y="63336"/>
                  </a:cubicBezTo>
                  <a:cubicBezTo>
                    <a:pt x="40635" y="63336"/>
                    <a:pt x="40564" y="63312"/>
                    <a:pt x="40516" y="63336"/>
                  </a:cubicBezTo>
                  <a:cubicBezTo>
                    <a:pt x="39781" y="63573"/>
                    <a:pt x="38998" y="63739"/>
                    <a:pt x="38239" y="63857"/>
                  </a:cubicBezTo>
                  <a:cubicBezTo>
                    <a:pt x="37266" y="64071"/>
                    <a:pt x="36294" y="64047"/>
                    <a:pt x="35345" y="63786"/>
                  </a:cubicBezTo>
                  <a:close/>
                  <a:moveTo>
                    <a:pt x="26995" y="31692"/>
                  </a:moveTo>
                  <a:cubicBezTo>
                    <a:pt x="27161" y="31692"/>
                    <a:pt x="27327" y="31668"/>
                    <a:pt x="27470" y="31645"/>
                  </a:cubicBezTo>
                  <a:cubicBezTo>
                    <a:pt x="27659" y="31550"/>
                    <a:pt x="27873" y="31502"/>
                    <a:pt x="28063" y="31479"/>
                  </a:cubicBezTo>
                  <a:cubicBezTo>
                    <a:pt x="28608" y="31455"/>
                    <a:pt x="29178" y="31384"/>
                    <a:pt x="29699" y="31265"/>
                  </a:cubicBezTo>
                  <a:cubicBezTo>
                    <a:pt x="30032" y="31218"/>
                    <a:pt x="30364" y="31146"/>
                    <a:pt x="30696" y="31052"/>
                  </a:cubicBezTo>
                  <a:cubicBezTo>
                    <a:pt x="30862" y="31004"/>
                    <a:pt x="31028" y="30980"/>
                    <a:pt x="31194" y="30933"/>
                  </a:cubicBezTo>
                  <a:cubicBezTo>
                    <a:pt x="31455" y="30862"/>
                    <a:pt x="31716" y="30767"/>
                    <a:pt x="31977" y="30672"/>
                  </a:cubicBezTo>
                  <a:cubicBezTo>
                    <a:pt x="33115" y="30245"/>
                    <a:pt x="34135" y="29605"/>
                    <a:pt x="35203" y="29012"/>
                  </a:cubicBezTo>
                  <a:cubicBezTo>
                    <a:pt x="35440" y="28893"/>
                    <a:pt x="35677" y="28727"/>
                    <a:pt x="35891" y="28561"/>
                  </a:cubicBezTo>
                  <a:cubicBezTo>
                    <a:pt x="36697" y="27968"/>
                    <a:pt x="37480" y="27375"/>
                    <a:pt x="38263" y="26734"/>
                  </a:cubicBezTo>
                  <a:cubicBezTo>
                    <a:pt x="39259" y="25975"/>
                    <a:pt x="40089" y="25003"/>
                    <a:pt x="40730" y="23935"/>
                  </a:cubicBezTo>
                  <a:cubicBezTo>
                    <a:pt x="41655" y="22322"/>
                    <a:pt x="42437" y="20614"/>
                    <a:pt x="43031" y="18835"/>
                  </a:cubicBezTo>
                  <a:cubicBezTo>
                    <a:pt x="43244" y="18195"/>
                    <a:pt x="43339" y="17554"/>
                    <a:pt x="43339" y="16890"/>
                  </a:cubicBezTo>
                  <a:cubicBezTo>
                    <a:pt x="43339" y="16013"/>
                    <a:pt x="43363" y="15111"/>
                    <a:pt x="43339" y="14233"/>
                  </a:cubicBezTo>
                  <a:cubicBezTo>
                    <a:pt x="43339" y="13261"/>
                    <a:pt x="43149" y="12312"/>
                    <a:pt x="42817" y="11411"/>
                  </a:cubicBezTo>
                  <a:cubicBezTo>
                    <a:pt x="42532" y="10770"/>
                    <a:pt x="42271" y="10130"/>
                    <a:pt x="42034" y="9466"/>
                  </a:cubicBezTo>
                  <a:cubicBezTo>
                    <a:pt x="41417" y="7995"/>
                    <a:pt x="40611" y="6595"/>
                    <a:pt x="39662" y="5314"/>
                  </a:cubicBezTo>
                  <a:cubicBezTo>
                    <a:pt x="38998" y="4484"/>
                    <a:pt x="38286" y="3701"/>
                    <a:pt x="37504" y="2990"/>
                  </a:cubicBezTo>
                  <a:cubicBezTo>
                    <a:pt x="37171" y="2681"/>
                    <a:pt x="36816" y="2420"/>
                    <a:pt x="36436" y="2160"/>
                  </a:cubicBezTo>
                  <a:cubicBezTo>
                    <a:pt x="36033" y="1851"/>
                    <a:pt x="35582" y="1638"/>
                    <a:pt x="35084" y="1472"/>
                  </a:cubicBezTo>
                  <a:cubicBezTo>
                    <a:pt x="34088" y="1187"/>
                    <a:pt x="33020" y="1116"/>
                    <a:pt x="31977" y="1258"/>
                  </a:cubicBezTo>
                  <a:cubicBezTo>
                    <a:pt x="31289" y="1353"/>
                    <a:pt x="30601" y="1495"/>
                    <a:pt x="29937" y="1661"/>
                  </a:cubicBezTo>
                  <a:cubicBezTo>
                    <a:pt x="28751" y="1922"/>
                    <a:pt x="27612" y="2420"/>
                    <a:pt x="26616" y="3085"/>
                  </a:cubicBezTo>
                  <a:cubicBezTo>
                    <a:pt x="26402" y="3227"/>
                    <a:pt x="26189" y="3346"/>
                    <a:pt x="25975" y="3488"/>
                  </a:cubicBezTo>
                  <a:cubicBezTo>
                    <a:pt x="25596" y="3701"/>
                    <a:pt x="25264" y="3986"/>
                    <a:pt x="25003" y="4294"/>
                  </a:cubicBezTo>
                  <a:cubicBezTo>
                    <a:pt x="24647" y="4721"/>
                    <a:pt x="24315" y="5101"/>
                    <a:pt x="23983" y="5528"/>
                  </a:cubicBezTo>
                  <a:cubicBezTo>
                    <a:pt x="23769" y="5765"/>
                    <a:pt x="23579" y="6026"/>
                    <a:pt x="23390" y="6287"/>
                  </a:cubicBezTo>
                  <a:cubicBezTo>
                    <a:pt x="22654" y="7165"/>
                    <a:pt x="22631" y="8208"/>
                    <a:pt x="22749" y="9276"/>
                  </a:cubicBezTo>
                  <a:cubicBezTo>
                    <a:pt x="23176" y="9442"/>
                    <a:pt x="23579" y="9655"/>
                    <a:pt x="23983" y="9893"/>
                  </a:cubicBezTo>
                  <a:cubicBezTo>
                    <a:pt x="24884" y="10462"/>
                    <a:pt x="25738" y="11150"/>
                    <a:pt x="26497" y="11933"/>
                  </a:cubicBezTo>
                  <a:cubicBezTo>
                    <a:pt x="27778" y="13285"/>
                    <a:pt x="28845" y="14850"/>
                    <a:pt x="29605" y="16558"/>
                  </a:cubicBezTo>
                  <a:cubicBezTo>
                    <a:pt x="29723" y="16843"/>
                    <a:pt x="29842" y="17104"/>
                    <a:pt x="29960" y="17388"/>
                  </a:cubicBezTo>
                  <a:cubicBezTo>
                    <a:pt x="30245" y="18219"/>
                    <a:pt x="30435" y="19096"/>
                    <a:pt x="30553" y="19974"/>
                  </a:cubicBezTo>
                  <a:cubicBezTo>
                    <a:pt x="30601" y="20306"/>
                    <a:pt x="30648" y="20662"/>
                    <a:pt x="30672" y="20994"/>
                  </a:cubicBezTo>
                  <a:cubicBezTo>
                    <a:pt x="30696" y="22204"/>
                    <a:pt x="30672" y="23413"/>
                    <a:pt x="30577" y="24623"/>
                  </a:cubicBezTo>
                  <a:cubicBezTo>
                    <a:pt x="30577" y="24766"/>
                    <a:pt x="30553" y="24908"/>
                    <a:pt x="30506" y="25050"/>
                  </a:cubicBezTo>
                  <a:cubicBezTo>
                    <a:pt x="30126" y="26592"/>
                    <a:pt x="29486" y="28039"/>
                    <a:pt x="28632" y="29367"/>
                  </a:cubicBezTo>
                  <a:cubicBezTo>
                    <a:pt x="28205" y="30103"/>
                    <a:pt x="27683" y="30791"/>
                    <a:pt x="27138" y="31407"/>
                  </a:cubicBezTo>
                  <a:cubicBezTo>
                    <a:pt x="27090" y="31502"/>
                    <a:pt x="27043" y="31597"/>
                    <a:pt x="26995" y="31692"/>
                  </a:cubicBezTo>
                  <a:close/>
                  <a:moveTo>
                    <a:pt x="39330" y="87246"/>
                  </a:moveTo>
                  <a:cubicBezTo>
                    <a:pt x="39306" y="87341"/>
                    <a:pt x="39306" y="87460"/>
                    <a:pt x="39306" y="87555"/>
                  </a:cubicBezTo>
                  <a:cubicBezTo>
                    <a:pt x="39330" y="88598"/>
                    <a:pt x="39259" y="89642"/>
                    <a:pt x="39093" y="90662"/>
                  </a:cubicBezTo>
                  <a:cubicBezTo>
                    <a:pt x="38951" y="91469"/>
                    <a:pt x="38761" y="92251"/>
                    <a:pt x="38524" y="93010"/>
                  </a:cubicBezTo>
                  <a:cubicBezTo>
                    <a:pt x="38286" y="94007"/>
                    <a:pt x="38002" y="94979"/>
                    <a:pt x="37646" y="95952"/>
                  </a:cubicBezTo>
                  <a:cubicBezTo>
                    <a:pt x="37243" y="96996"/>
                    <a:pt x="36816" y="98016"/>
                    <a:pt x="36389" y="99083"/>
                  </a:cubicBezTo>
                  <a:cubicBezTo>
                    <a:pt x="36009" y="99961"/>
                    <a:pt x="35677" y="100862"/>
                    <a:pt x="35298" y="101740"/>
                  </a:cubicBezTo>
                  <a:cubicBezTo>
                    <a:pt x="34918" y="102641"/>
                    <a:pt x="34610" y="103448"/>
                    <a:pt x="34206" y="104254"/>
                  </a:cubicBezTo>
                  <a:cubicBezTo>
                    <a:pt x="33732" y="105084"/>
                    <a:pt x="33329" y="105962"/>
                    <a:pt x="32997" y="106840"/>
                  </a:cubicBezTo>
                  <a:cubicBezTo>
                    <a:pt x="32949" y="106958"/>
                    <a:pt x="32925" y="107077"/>
                    <a:pt x="32878" y="107243"/>
                  </a:cubicBezTo>
                  <a:cubicBezTo>
                    <a:pt x="33068" y="107314"/>
                    <a:pt x="33258" y="107362"/>
                    <a:pt x="33447" y="107409"/>
                  </a:cubicBezTo>
                  <a:cubicBezTo>
                    <a:pt x="34372" y="107599"/>
                    <a:pt x="35274" y="107812"/>
                    <a:pt x="36175" y="108097"/>
                  </a:cubicBezTo>
                  <a:cubicBezTo>
                    <a:pt x="36721" y="108287"/>
                    <a:pt x="37314" y="108405"/>
                    <a:pt x="37907" y="108453"/>
                  </a:cubicBezTo>
                  <a:cubicBezTo>
                    <a:pt x="38144" y="108453"/>
                    <a:pt x="38381" y="108500"/>
                    <a:pt x="38618" y="108524"/>
                  </a:cubicBezTo>
                  <a:cubicBezTo>
                    <a:pt x="39378" y="108571"/>
                    <a:pt x="40137" y="108666"/>
                    <a:pt x="40896" y="108690"/>
                  </a:cubicBezTo>
                  <a:cubicBezTo>
                    <a:pt x="43007" y="108714"/>
                    <a:pt x="45094" y="108714"/>
                    <a:pt x="47205" y="108690"/>
                  </a:cubicBezTo>
                  <a:cubicBezTo>
                    <a:pt x="47751" y="108714"/>
                    <a:pt x="48273" y="108690"/>
                    <a:pt x="48795" y="108619"/>
                  </a:cubicBezTo>
                  <a:cubicBezTo>
                    <a:pt x="49933" y="108429"/>
                    <a:pt x="51072" y="108310"/>
                    <a:pt x="52210" y="108168"/>
                  </a:cubicBezTo>
                  <a:cubicBezTo>
                    <a:pt x="53041" y="108073"/>
                    <a:pt x="53871" y="108026"/>
                    <a:pt x="54677" y="107907"/>
                  </a:cubicBezTo>
                  <a:cubicBezTo>
                    <a:pt x="55769" y="107765"/>
                    <a:pt x="56860" y="107575"/>
                    <a:pt x="57951" y="107409"/>
                  </a:cubicBezTo>
                  <a:cubicBezTo>
                    <a:pt x="58212" y="107385"/>
                    <a:pt x="58449" y="107314"/>
                    <a:pt x="58686" y="107172"/>
                  </a:cubicBezTo>
                  <a:cubicBezTo>
                    <a:pt x="58591" y="106840"/>
                    <a:pt x="58496" y="106508"/>
                    <a:pt x="58378" y="106199"/>
                  </a:cubicBezTo>
                  <a:cubicBezTo>
                    <a:pt x="58283" y="105867"/>
                    <a:pt x="58141" y="105559"/>
                    <a:pt x="58022" y="105250"/>
                  </a:cubicBezTo>
                  <a:cubicBezTo>
                    <a:pt x="57643" y="104136"/>
                    <a:pt x="57144" y="103068"/>
                    <a:pt x="56551" y="102072"/>
                  </a:cubicBezTo>
                  <a:cubicBezTo>
                    <a:pt x="55958" y="101099"/>
                    <a:pt x="55436" y="100103"/>
                    <a:pt x="54938" y="99107"/>
                  </a:cubicBezTo>
                  <a:cubicBezTo>
                    <a:pt x="54843" y="98917"/>
                    <a:pt x="54749" y="98727"/>
                    <a:pt x="54630" y="98537"/>
                  </a:cubicBezTo>
                  <a:cubicBezTo>
                    <a:pt x="54013" y="98751"/>
                    <a:pt x="53373" y="98941"/>
                    <a:pt x="52709" y="99036"/>
                  </a:cubicBezTo>
                  <a:cubicBezTo>
                    <a:pt x="52068" y="99107"/>
                    <a:pt x="51404" y="99178"/>
                    <a:pt x="50763" y="99249"/>
                  </a:cubicBezTo>
                  <a:cubicBezTo>
                    <a:pt x="50645" y="99462"/>
                    <a:pt x="50550" y="99652"/>
                    <a:pt x="50431" y="99818"/>
                  </a:cubicBezTo>
                  <a:cubicBezTo>
                    <a:pt x="50313" y="100008"/>
                    <a:pt x="50170" y="100174"/>
                    <a:pt x="50004" y="100316"/>
                  </a:cubicBezTo>
                  <a:cubicBezTo>
                    <a:pt x="49696" y="100554"/>
                    <a:pt x="49364" y="100767"/>
                    <a:pt x="49032" y="100981"/>
                  </a:cubicBezTo>
                  <a:cubicBezTo>
                    <a:pt x="48534" y="101242"/>
                    <a:pt x="47964" y="101336"/>
                    <a:pt x="47419" y="101265"/>
                  </a:cubicBezTo>
                  <a:cubicBezTo>
                    <a:pt x="47324" y="101265"/>
                    <a:pt x="47205" y="101099"/>
                    <a:pt x="47158" y="101004"/>
                  </a:cubicBezTo>
                  <a:cubicBezTo>
                    <a:pt x="47158" y="100886"/>
                    <a:pt x="47182" y="100767"/>
                    <a:pt x="47277" y="100672"/>
                  </a:cubicBezTo>
                  <a:cubicBezTo>
                    <a:pt x="47348" y="100577"/>
                    <a:pt x="47490" y="100530"/>
                    <a:pt x="47609" y="100530"/>
                  </a:cubicBezTo>
                  <a:cubicBezTo>
                    <a:pt x="47893" y="100506"/>
                    <a:pt x="48178" y="100388"/>
                    <a:pt x="48415" y="100174"/>
                  </a:cubicBezTo>
                  <a:cubicBezTo>
                    <a:pt x="48629" y="99984"/>
                    <a:pt x="48890" y="99842"/>
                    <a:pt x="49127" y="99652"/>
                  </a:cubicBezTo>
                  <a:cubicBezTo>
                    <a:pt x="49198" y="99557"/>
                    <a:pt x="49293" y="99462"/>
                    <a:pt x="49340" y="99344"/>
                  </a:cubicBezTo>
                  <a:cubicBezTo>
                    <a:pt x="48984" y="99439"/>
                    <a:pt x="48747" y="99510"/>
                    <a:pt x="48486" y="99581"/>
                  </a:cubicBezTo>
                  <a:cubicBezTo>
                    <a:pt x="48130" y="99676"/>
                    <a:pt x="47727" y="99676"/>
                    <a:pt x="47371" y="99605"/>
                  </a:cubicBezTo>
                  <a:cubicBezTo>
                    <a:pt x="47134" y="99557"/>
                    <a:pt x="47016" y="99320"/>
                    <a:pt x="47110" y="99107"/>
                  </a:cubicBezTo>
                  <a:cubicBezTo>
                    <a:pt x="47182" y="98964"/>
                    <a:pt x="47277" y="98869"/>
                    <a:pt x="47395" y="98775"/>
                  </a:cubicBezTo>
                  <a:cubicBezTo>
                    <a:pt x="47561" y="98703"/>
                    <a:pt x="47727" y="98632"/>
                    <a:pt x="47917" y="98585"/>
                  </a:cubicBezTo>
                  <a:cubicBezTo>
                    <a:pt x="48059" y="98561"/>
                    <a:pt x="48202" y="98514"/>
                    <a:pt x="48415" y="98442"/>
                  </a:cubicBezTo>
                  <a:cubicBezTo>
                    <a:pt x="48202" y="98371"/>
                    <a:pt x="47988" y="98276"/>
                    <a:pt x="47775" y="98182"/>
                  </a:cubicBezTo>
                  <a:cubicBezTo>
                    <a:pt x="47585" y="98039"/>
                    <a:pt x="47395" y="97897"/>
                    <a:pt x="47253" y="97731"/>
                  </a:cubicBezTo>
                  <a:cubicBezTo>
                    <a:pt x="47110" y="97541"/>
                    <a:pt x="47134" y="97280"/>
                    <a:pt x="47300" y="97138"/>
                  </a:cubicBezTo>
                  <a:cubicBezTo>
                    <a:pt x="47419" y="96996"/>
                    <a:pt x="47632" y="96948"/>
                    <a:pt x="47822" y="97019"/>
                  </a:cubicBezTo>
                  <a:cubicBezTo>
                    <a:pt x="47893" y="97067"/>
                    <a:pt x="47964" y="97138"/>
                    <a:pt x="48036" y="97162"/>
                  </a:cubicBezTo>
                  <a:cubicBezTo>
                    <a:pt x="48605" y="97351"/>
                    <a:pt x="49150" y="97517"/>
                    <a:pt x="49720" y="97707"/>
                  </a:cubicBezTo>
                  <a:cubicBezTo>
                    <a:pt x="49744" y="97707"/>
                    <a:pt x="49767" y="97707"/>
                    <a:pt x="49791" y="97707"/>
                  </a:cubicBezTo>
                  <a:cubicBezTo>
                    <a:pt x="49981" y="97636"/>
                    <a:pt x="50194" y="97731"/>
                    <a:pt x="50289" y="97897"/>
                  </a:cubicBezTo>
                  <a:cubicBezTo>
                    <a:pt x="50408" y="98063"/>
                    <a:pt x="50645" y="98158"/>
                    <a:pt x="50858" y="98087"/>
                  </a:cubicBezTo>
                  <a:cubicBezTo>
                    <a:pt x="51262" y="98039"/>
                    <a:pt x="51665" y="98016"/>
                    <a:pt x="52044" y="97944"/>
                  </a:cubicBezTo>
                  <a:cubicBezTo>
                    <a:pt x="52543" y="97873"/>
                    <a:pt x="53017" y="97778"/>
                    <a:pt x="53491" y="97660"/>
                  </a:cubicBezTo>
                  <a:cubicBezTo>
                    <a:pt x="53752" y="97636"/>
                    <a:pt x="53990" y="97494"/>
                    <a:pt x="54179" y="97304"/>
                  </a:cubicBezTo>
                  <a:cubicBezTo>
                    <a:pt x="54108" y="97138"/>
                    <a:pt x="54084" y="96948"/>
                    <a:pt x="54013" y="96758"/>
                  </a:cubicBezTo>
                  <a:cubicBezTo>
                    <a:pt x="53586" y="95477"/>
                    <a:pt x="53183" y="94173"/>
                    <a:pt x="52661" y="92916"/>
                  </a:cubicBezTo>
                  <a:cubicBezTo>
                    <a:pt x="52258" y="91943"/>
                    <a:pt x="51902" y="90970"/>
                    <a:pt x="51617" y="89974"/>
                  </a:cubicBezTo>
                  <a:cubicBezTo>
                    <a:pt x="51404" y="89381"/>
                    <a:pt x="51238" y="88764"/>
                    <a:pt x="51143" y="88124"/>
                  </a:cubicBezTo>
                  <a:cubicBezTo>
                    <a:pt x="51143" y="87863"/>
                    <a:pt x="51048" y="87626"/>
                    <a:pt x="50835" y="87436"/>
                  </a:cubicBezTo>
                  <a:cubicBezTo>
                    <a:pt x="50337" y="87555"/>
                    <a:pt x="49838" y="87673"/>
                    <a:pt x="49364" y="87792"/>
                  </a:cubicBezTo>
                  <a:cubicBezTo>
                    <a:pt x="48866" y="87863"/>
                    <a:pt x="48391" y="87982"/>
                    <a:pt x="47893" y="88100"/>
                  </a:cubicBezTo>
                  <a:cubicBezTo>
                    <a:pt x="47846" y="88432"/>
                    <a:pt x="47751" y="88741"/>
                    <a:pt x="47727" y="89025"/>
                  </a:cubicBezTo>
                  <a:cubicBezTo>
                    <a:pt x="47632" y="89666"/>
                    <a:pt x="47158" y="89998"/>
                    <a:pt x="46684" y="90330"/>
                  </a:cubicBezTo>
                  <a:cubicBezTo>
                    <a:pt x="46636" y="90354"/>
                    <a:pt x="46589" y="90377"/>
                    <a:pt x="46517" y="90377"/>
                  </a:cubicBezTo>
                  <a:lnTo>
                    <a:pt x="45118" y="90377"/>
                  </a:lnTo>
                  <a:cubicBezTo>
                    <a:pt x="44311" y="90069"/>
                    <a:pt x="43671" y="89595"/>
                    <a:pt x="43386" y="88741"/>
                  </a:cubicBezTo>
                  <a:cubicBezTo>
                    <a:pt x="43315" y="88527"/>
                    <a:pt x="43268" y="88314"/>
                    <a:pt x="43173" y="88243"/>
                  </a:cubicBezTo>
                  <a:cubicBezTo>
                    <a:pt x="42461" y="88076"/>
                    <a:pt x="41844" y="87958"/>
                    <a:pt x="41228" y="87792"/>
                  </a:cubicBezTo>
                  <a:cubicBezTo>
                    <a:pt x="40611" y="87626"/>
                    <a:pt x="39994" y="87436"/>
                    <a:pt x="39330" y="87246"/>
                  </a:cubicBezTo>
                  <a:close/>
                  <a:moveTo>
                    <a:pt x="36721" y="62838"/>
                  </a:moveTo>
                  <a:cubicBezTo>
                    <a:pt x="36816" y="62838"/>
                    <a:pt x="36934" y="62838"/>
                    <a:pt x="37005" y="62838"/>
                  </a:cubicBezTo>
                  <a:cubicBezTo>
                    <a:pt x="38002" y="62766"/>
                    <a:pt x="38998" y="62577"/>
                    <a:pt x="39947" y="62292"/>
                  </a:cubicBezTo>
                  <a:cubicBezTo>
                    <a:pt x="40469" y="62173"/>
                    <a:pt x="40967" y="61984"/>
                    <a:pt x="41489" y="61865"/>
                  </a:cubicBezTo>
                  <a:cubicBezTo>
                    <a:pt x="41892" y="61770"/>
                    <a:pt x="42343" y="61841"/>
                    <a:pt x="42698" y="61557"/>
                  </a:cubicBezTo>
                  <a:cubicBezTo>
                    <a:pt x="42746" y="61557"/>
                    <a:pt x="42770" y="61533"/>
                    <a:pt x="42817" y="61557"/>
                  </a:cubicBezTo>
                  <a:cubicBezTo>
                    <a:pt x="43031" y="61509"/>
                    <a:pt x="43244" y="61628"/>
                    <a:pt x="43363" y="61818"/>
                  </a:cubicBezTo>
                  <a:cubicBezTo>
                    <a:pt x="43505" y="62007"/>
                    <a:pt x="43481" y="62292"/>
                    <a:pt x="43291" y="62458"/>
                  </a:cubicBezTo>
                  <a:cubicBezTo>
                    <a:pt x="43149" y="62624"/>
                    <a:pt x="42959" y="62790"/>
                    <a:pt x="42770" y="62909"/>
                  </a:cubicBezTo>
                  <a:cubicBezTo>
                    <a:pt x="42437" y="63146"/>
                    <a:pt x="42129" y="63407"/>
                    <a:pt x="41868" y="63739"/>
                  </a:cubicBezTo>
                  <a:cubicBezTo>
                    <a:pt x="41489" y="64213"/>
                    <a:pt x="41085" y="64688"/>
                    <a:pt x="40706" y="65186"/>
                  </a:cubicBezTo>
                  <a:cubicBezTo>
                    <a:pt x="40231" y="65755"/>
                    <a:pt x="39852" y="66443"/>
                    <a:pt x="39615" y="67178"/>
                  </a:cubicBezTo>
                  <a:cubicBezTo>
                    <a:pt x="39567" y="67321"/>
                    <a:pt x="39567" y="67463"/>
                    <a:pt x="39544" y="67582"/>
                  </a:cubicBezTo>
                  <a:cubicBezTo>
                    <a:pt x="39615" y="67629"/>
                    <a:pt x="39686" y="67653"/>
                    <a:pt x="39757" y="67653"/>
                  </a:cubicBezTo>
                  <a:cubicBezTo>
                    <a:pt x="40564" y="67677"/>
                    <a:pt x="41370" y="67534"/>
                    <a:pt x="42129" y="67250"/>
                  </a:cubicBezTo>
                  <a:cubicBezTo>
                    <a:pt x="42912" y="66965"/>
                    <a:pt x="43647" y="66562"/>
                    <a:pt x="44311" y="66064"/>
                  </a:cubicBezTo>
                  <a:cubicBezTo>
                    <a:pt x="44786" y="65684"/>
                    <a:pt x="45308" y="65328"/>
                    <a:pt x="45806" y="64972"/>
                  </a:cubicBezTo>
                  <a:cubicBezTo>
                    <a:pt x="46185" y="64664"/>
                    <a:pt x="46731" y="64925"/>
                    <a:pt x="46755" y="65399"/>
                  </a:cubicBezTo>
                  <a:cubicBezTo>
                    <a:pt x="46755" y="65447"/>
                    <a:pt x="46755" y="65494"/>
                    <a:pt x="46755" y="65518"/>
                  </a:cubicBezTo>
                  <a:cubicBezTo>
                    <a:pt x="46778" y="66064"/>
                    <a:pt x="46731" y="66585"/>
                    <a:pt x="46612" y="67107"/>
                  </a:cubicBezTo>
                  <a:cubicBezTo>
                    <a:pt x="46494" y="67582"/>
                    <a:pt x="46470" y="68080"/>
                    <a:pt x="46517" y="68554"/>
                  </a:cubicBezTo>
                  <a:cubicBezTo>
                    <a:pt x="46517" y="68839"/>
                    <a:pt x="46707" y="69052"/>
                    <a:pt x="46968" y="69147"/>
                  </a:cubicBezTo>
                  <a:cubicBezTo>
                    <a:pt x="47324" y="69266"/>
                    <a:pt x="47727" y="69242"/>
                    <a:pt x="48059" y="69029"/>
                  </a:cubicBezTo>
                  <a:cubicBezTo>
                    <a:pt x="48415" y="68815"/>
                    <a:pt x="48771" y="68554"/>
                    <a:pt x="49127" y="68317"/>
                  </a:cubicBezTo>
                  <a:cubicBezTo>
                    <a:pt x="49245" y="68222"/>
                    <a:pt x="49364" y="68151"/>
                    <a:pt x="49483" y="68056"/>
                  </a:cubicBezTo>
                  <a:cubicBezTo>
                    <a:pt x="49838" y="67843"/>
                    <a:pt x="50289" y="67890"/>
                    <a:pt x="50597" y="68175"/>
                  </a:cubicBezTo>
                  <a:cubicBezTo>
                    <a:pt x="50906" y="68459"/>
                    <a:pt x="51119" y="68815"/>
                    <a:pt x="51214" y="69195"/>
                  </a:cubicBezTo>
                  <a:cubicBezTo>
                    <a:pt x="51309" y="69503"/>
                    <a:pt x="51380" y="69811"/>
                    <a:pt x="51499" y="70120"/>
                  </a:cubicBezTo>
                  <a:cubicBezTo>
                    <a:pt x="51594" y="70452"/>
                    <a:pt x="51855" y="70737"/>
                    <a:pt x="52187" y="70879"/>
                  </a:cubicBezTo>
                  <a:cubicBezTo>
                    <a:pt x="52400" y="70760"/>
                    <a:pt x="52590" y="70570"/>
                    <a:pt x="52732" y="70333"/>
                  </a:cubicBezTo>
                  <a:cubicBezTo>
                    <a:pt x="53159" y="69764"/>
                    <a:pt x="53657" y="69218"/>
                    <a:pt x="54179" y="68744"/>
                  </a:cubicBezTo>
                  <a:cubicBezTo>
                    <a:pt x="54464" y="68507"/>
                    <a:pt x="54796" y="68341"/>
                    <a:pt x="55128" y="68246"/>
                  </a:cubicBezTo>
                  <a:cubicBezTo>
                    <a:pt x="55484" y="68127"/>
                    <a:pt x="55863" y="68222"/>
                    <a:pt x="56148" y="68459"/>
                  </a:cubicBezTo>
                  <a:cubicBezTo>
                    <a:pt x="56267" y="68554"/>
                    <a:pt x="56362" y="68673"/>
                    <a:pt x="56504" y="68744"/>
                  </a:cubicBezTo>
                  <a:cubicBezTo>
                    <a:pt x="56599" y="68791"/>
                    <a:pt x="56741" y="68815"/>
                    <a:pt x="56860" y="68839"/>
                  </a:cubicBezTo>
                  <a:cubicBezTo>
                    <a:pt x="56860" y="68625"/>
                    <a:pt x="56907" y="68436"/>
                    <a:pt x="56931" y="68246"/>
                  </a:cubicBezTo>
                  <a:cubicBezTo>
                    <a:pt x="57026" y="67843"/>
                    <a:pt x="57500" y="67653"/>
                    <a:pt x="57832" y="67890"/>
                  </a:cubicBezTo>
                  <a:cubicBezTo>
                    <a:pt x="57975" y="67961"/>
                    <a:pt x="58117" y="68080"/>
                    <a:pt x="58259" y="68151"/>
                  </a:cubicBezTo>
                  <a:cubicBezTo>
                    <a:pt x="58520" y="68317"/>
                    <a:pt x="58852" y="68151"/>
                    <a:pt x="58900" y="67866"/>
                  </a:cubicBezTo>
                  <a:cubicBezTo>
                    <a:pt x="58900" y="67748"/>
                    <a:pt x="58923" y="67653"/>
                    <a:pt x="58923" y="67534"/>
                  </a:cubicBezTo>
                  <a:lnTo>
                    <a:pt x="58923" y="66324"/>
                  </a:lnTo>
                  <a:cubicBezTo>
                    <a:pt x="58923" y="66016"/>
                    <a:pt x="58829" y="65708"/>
                    <a:pt x="58663" y="65423"/>
                  </a:cubicBezTo>
                  <a:cubicBezTo>
                    <a:pt x="58520" y="65210"/>
                    <a:pt x="58402" y="64925"/>
                    <a:pt x="58378" y="64664"/>
                  </a:cubicBezTo>
                  <a:cubicBezTo>
                    <a:pt x="58402" y="64332"/>
                    <a:pt x="58212" y="64047"/>
                    <a:pt x="57927" y="63929"/>
                  </a:cubicBezTo>
                  <a:cubicBezTo>
                    <a:pt x="57619" y="63786"/>
                    <a:pt x="57382" y="63573"/>
                    <a:pt x="57216" y="63288"/>
                  </a:cubicBezTo>
                  <a:cubicBezTo>
                    <a:pt x="57050" y="63075"/>
                    <a:pt x="56883" y="62861"/>
                    <a:pt x="56694" y="62648"/>
                  </a:cubicBezTo>
                  <a:cubicBezTo>
                    <a:pt x="56053" y="61984"/>
                    <a:pt x="55389" y="61367"/>
                    <a:pt x="54654" y="60798"/>
                  </a:cubicBezTo>
                  <a:cubicBezTo>
                    <a:pt x="54179" y="60418"/>
                    <a:pt x="53634" y="60110"/>
                    <a:pt x="53041" y="59944"/>
                  </a:cubicBezTo>
                  <a:cubicBezTo>
                    <a:pt x="52400" y="59754"/>
                    <a:pt x="51783" y="59564"/>
                    <a:pt x="51167" y="59327"/>
                  </a:cubicBezTo>
                  <a:cubicBezTo>
                    <a:pt x="50645" y="59090"/>
                    <a:pt x="50076" y="58947"/>
                    <a:pt x="49506" y="58876"/>
                  </a:cubicBezTo>
                  <a:cubicBezTo>
                    <a:pt x="49079" y="58852"/>
                    <a:pt x="48676" y="58758"/>
                    <a:pt x="48297" y="58568"/>
                  </a:cubicBezTo>
                  <a:cubicBezTo>
                    <a:pt x="48059" y="58449"/>
                    <a:pt x="47798" y="58402"/>
                    <a:pt x="47537" y="58473"/>
                  </a:cubicBezTo>
                  <a:cubicBezTo>
                    <a:pt x="46992" y="58568"/>
                    <a:pt x="46446" y="58568"/>
                    <a:pt x="45901" y="58473"/>
                  </a:cubicBezTo>
                  <a:cubicBezTo>
                    <a:pt x="45664" y="58449"/>
                    <a:pt x="45426" y="58425"/>
                    <a:pt x="45189" y="58449"/>
                  </a:cubicBezTo>
                  <a:cubicBezTo>
                    <a:pt x="44145" y="58449"/>
                    <a:pt x="43078" y="58449"/>
                    <a:pt x="42011" y="58473"/>
                  </a:cubicBezTo>
                  <a:cubicBezTo>
                    <a:pt x="41750" y="58473"/>
                    <a:pt x="41465" y="58425"/>
                    <a:pt x="41204" y="58307"/>
                  </a:cubicBezTo>
                  <a:cubicBezTo>
                    <a:pt x="40587" y="58022"/>
                    <a:pt x="39876" y="57856"/>
                    <a:pt x="39188" y="57856"/>
                  </a:cubicBezTo>
                  <a:lnTo>
                    <a:pt x="36365" y="57856"/>
                  </a:lnTo>
                  <a:cubicBezTo>
                    <a:pt x="36246" y="57856"/>
                    <a:pt x="36128" y="57880"/>
                    <a:pt x="36009" y="57927"/>
                  </a:cubicBezTo>
                  <a:cubicBezTo>
                    <a:pt x="36009" y="58141"/>
                    <a:pt x="36009" y="58331"/>
                    <a:pt x="36009" y="58520"/>
                  </a:cubicBezTo>
                  <a:cubicBezTo>
                    <a:pt x="36033" y="58663"/>
                    <a:pt x="36080" y="58805"/>
                    <a:pt x="36151" y="58947"/>
                  </a:cubicBezTo>
                  <a:cubicBezTo>
                    <a:pt x="36436" y="59327"/>
                    <a:pt x="36744" y="59730"/>
                    <a:pt x="37029" y="60110"/>
                  </a:cubicBezTo>
                  <a:cubicBezTo>
                    <a:pt x="37195" y="60299"/>
                    <a:pt x="37432" y="60442"/>
                    <a:pt x="37693" y="60442"/>
                  </a:cubicBezTo>
                  <a:cubicBezTo>
                    <a:pt x="38073" y="60442"/>
                    <a:pt x="38191" y="60560"/>
                    <a:pt x="38310" y="60940"/>
                  </a:cubicBezTo>
                  <a:cubicBezTo>
                    <a:pt x="38358" y="61082"/>
                    <a:pt x="38310" y="61248"/>
                    <a:pt x="38168" y="61343"/>
                  </a:cubicBezTo>
                  <a:cubicBezTo>
                    <a:pt x="38025" y="61438"/>
                    <a:pt x="37859" y="61533"/>
                    <a:pt x="37670" y="61604"/>
                  </a:cubicBezTo>
                  <a:cubicBezTo>
                    <a:pt x="37551" y="61675"/>
                    <a:pt x="37385" y="61675"/>
                    <a:pt x="37409" y="61889"/>
                  </a:cubicBezTo>
                  <a:cubicBezTo>
                    <a:pt x="37409" y="61936"/>
                    <a:pt x="37338" y="62007"/>
                    <a:pt x="37290" y="62031"/>
                  </a:cubicBezTo>
                  <a:cubicBezTo>
                    <a:pt x="36934" y="62173"/>
                    <a:pt x="36816" y="62482"/>
                    <a:pt x="36721" y="62838"/>
                  </a:cubicBezTo>
                  <a:close/>
                  <a:moveTo>
                    <a:pt x="5836" y="22488"/>
                  </a:moveTo>
                  <a:cubicBezTo>
                    <a:pt x="5575" y="22654"/>
                    <a:pt x="5362" y="22773"/>
                    <a:pt x="5172" y="22892"/>
                  </a:cubicBezTo>
                  <a:cubicBezTo>
                    <a:pt x="5053" y="22986"/>
                    <a:pt x="4935" y="23081"/>
                    <a:pt x="4840" y="23176"/>
                  </a:cubicBezTo>
                  <a:cubicBezTo>
                    <a:pt x="4627" y="23366"/>
                    <a:pt x="4413" y="23579"/>
                    <a:pt x="4176" y="23769"/>
                  </a:cubicBezTo>
                  <a:cubicBezTo>
                    <a:pt x="3820" y="24125"/>
                    <a:pt x="3440" y="24457"/>
                    <a:pt x="3369" y="25003"/>
                  </a:cubicBezTo>
                  <a:cubicBezTo>
                    <a:pt x="3322" y="25145"/>
                    <a:pt x="3251" y="25287"/>
                    <a:pt x="3156" y="25382"/>
                  </a:cubicBezTo>
                  <a:cubicBezTo>
                    <a:pt x="2634" y="26165"/>
                    <a:pt x="2160" y="26972"/>
                    <a:pt x="1756" y="27826"/>
                  </a:cubicBezTo>
                  <a:cubicBezTo>
                    <a:pt x="1377" y="28561"/>
                    <a:pt x="1163" y="29367"/>
                    <a:pt x="1116" y="30198"/>
                  </a:cubicBezTo>
                  <a:cubicBezTo>
                    <a:pt x="1116" y="31004"/>
                    <a:pt x="1140" y="31811"/>
                    <a:pt x="1116" y="32617"/>
                  </a:cubicBezTo>
                  <a:cubicBezTo>
                    <a:pt x="1116" y="33305"/>
                    <a:pt x="1353" y="33969"/>
                    <a:pt x="1780" y="34515"/>
                  </a:cubicBezTo>
                  <a:cubicBezTo>
                    <a:pt x="1994" y="34823"/>
                    <a:pt x="2207" y="35132"/>
                    <a:pt x="2420" y="35440"/>
                  </a:cubicBezTo>
                  <a:cubicBezTo>
                    <a:pt x="2800" y="36009"/>
                    <a:pt x="3274" y="36507"/>
                    <a:pt x="3820" y="36934"/>
                  </a:cubicBezTo>
                  <a:cubicBezTo>
                    <a:pt x="4366" y="37338"/>
                    <a:pt x="4887" y="37765"/>
                    <a:pt x="5433" y="38168"/>
                  </a:cubicBezTo>
                  <a:cubicBezTo>
                    <a:pt x="6073" y="38666"/>
                    <a:pt x="6785" y="39069"/>
                    <a:pt x="7520" y="39354"/>
                  </a:cubicBezTo>
                  <a:cubicBezTo>
                    <a:pt x="8967" y="39947"/>
                    <a:pt x="10486" y="40303"/>
                    <a:pt x="11933" y="40825"/>
                  </a:cubicBezTo>
                  <a:cubicBezTo>
                    <a:pt x="12027" y="40848"/>
                    <a:pt x="12146" y="40872"/>
                    <a:pt x="12241" y="40872"/>
                  </a:cubicBezTo>
                  <a:lnTo>
                    <a:pt x="16013" y="40872"/>
                  </a:lnTo>
                  <a:cubicBezTo>
                    <a:pt x="16179" y="40872"/>
                    <a:pt x="16345" y="40825"/>
                    <a:pt x="16487" y="40730"/>
                  </a:cubicBezTo>
                  <a:cubicBezTo>
                    <a:pt x="16606" y="40682"/>
                    <a:pt x="16724" y="40635"/>
                    <a:pt x="16843" y="40611"/>
                  </a:cubicBezTo>
                  <a:cubicBezTo>
                    <a:pt x="16914" y="40587"/>
                    <a:pt x="17009" y="40540"/>
                    <a:pt x="17056" y="40492"/>
                  </a:cubicBezTo>
                  <a:cubicBezTo>
                    <a:pt x="17483" y="40065"/>
                    <a:pt x="17863" y="39615"/>
                    <a:pt x="18195" y="39117"/>
                  </a:cubicBezTo>
                  <a:cubicBezTo>
                    <a:pt x="17697" y="38903"/>
                    <a:pt x="17199" y="38713"/>
                    <a:pt x="16677" y="38595"/>
                  </a:cubicBezTo>
                  <a:cubicBezTo>
                    <a:pt x="16439" y="38547"/>
                    <a:pt x="16226" y="38476"/>
                    <a:pt x="15989" y="38381"/>
                  </a:cubicBezTo>
                  <a:cubicBezTo>
                    <a:pt x="15633" y="38192"/>
                    <a:pt x="15562" y="37693"/>
                    <a:pt x="15870" y="37409"/>
                  </a:cubicBezTo>
                  <a:cubicBezTo>
                    <a:pt x="15965" y="37338"/>
                    <a:pt x="16060" y="37266"/>
                    <a:pt x="16179" y="37195"/>
                  </a:cubicBezTo>
                  <a:cubicBezTo>
                    <a:pt x="16606" y="36934"/>
                    <a:pt x="16985" y="36602"/>
                    <a:pt x="17317" y="36199"/>
                  </a:cubicBezTo>
                  <a:cubicBezTo>
                    <a:pt x="16914" y="35819"/>
                    <a:pt x="16463" y="35487"/>
                    <a:pt x="15989" y="35179"/>
                  </a:cubicBezTo>
                  <a:cubicBezTo>
                    <a:pt x="15633" y="34989"/>
                    <a:pt x="15253" y="34752"/>
                    <a:pt x="14898" y="34539"/>
                  </a:cubicBezTo>
                  <a:cubicBezTo>
                    <a:pt x="14162" y="34088"/>
                    <a:pt x="13498" y="33566"/>
                    <a:pt x="12905" y="32949"/>
                  </a:cubicBezTo>
                  <a:cubicBezTo>
                    <a:pt x="11909" y="31929"/>
                    <a:pt x="10960" y="30814"/>
                    <a:pt x="10035" y="29699"/>
                  </a:cubicBezTo>
                  <a:cubicBezTo>
                    <a:pt x="8967" y="28347"/>
                    <a:pt x="7995" y="26900"/>
                    <a:pt x="7188" y="25382"/>
                  </a:cubicBezTo>
                  <a:cubicBezTo>
                    <a:pt x="7046" y="25098"/>
                    <a:pt x="6927" y="24789"/>
                    <a:pt x="6738" y="24528"/>
                  </a:cubicBezTo>
                  <a:cubicBezTo>
                    <a:pt x="6548" y="24244"/>
                    <a:pt x="6406" y="23935"/>
                    <a:pt x="6311" y="23627"/>
                  </a:cubicBezTo>
                  <a:cubicBezTo>
                    <a:pt x="6168" y="23247"/>
                    <a:pt x="6002" y="22892"/>
                    <a:pt x="5836" y="22488"/>
                  </a:cubicBezTo>
                  <a:close/>
                  <a:moveTo>
                    <a:pt x="26711" y="32902"/>
                  </a:moveTo>
                  <a:cubicBezTo>
                    <a:pt x="26900" y="33186"/>
                    <a:pt x="27090" y="33447"/>
                    <a:pt x="27327" y="33685"/>
                  </a:cubicBezTo>
                  <a:cubicBezTo>
                    <a:pt x="27683" y="34112"/>
                    <a:pt x="27992" y="34586"/>
                    <a:pt x="28229" y="35084"/>
                  </a:cubicBezTo>
                  <a:cubicBezTo>
                    <a:pt x="28395" y="35345"/>
                    <a:pt x="28418" y="35701"/>
                    <a:pt x="28276" y="36009"/>
                  </a:cubicBezTo>
                  <a:cubicBezTo>
                    <a:pt x="28086" y="36507"/>
                    <a:pt x="27588" y="36863"/>
                    <a:pt x="27043" y="36887"/>
                  </a:cubicBezTo>
                  <a:cubicBezTo>
                    <a:pt x="26663" y="36911"/>
                    <a:pt x="26284" y="36887"/>
                    <a:pt x="25904" y="36887"/>
                  </a:cubicBezTo>
                  <a:cubicBezTo>
                    <a:pt x="25691" y="36863"/>
                    <a:pt x="25477" y="36887"/>
                    <a:pt x="25287" y="36958"/>
                  </a:cubicBezTo>
                  <a:cubicBezTo>
                    <a:pt x="25192" y="37148"/>
                    <a:pt x="25240" y="37409"/>
                    <a:pt x="25430" y="37527"/>
                  </a:cubicBezTo>
                  <a:cubicBezTo>
                    <a:pt x="25619" y="37717"/>
                    <a:pt x="25833" y="37907"/>
                    <a:pt x="26046" y="38073"/>
                  </a:cubicBezTo>
                  <a:cubicBezTo>
                    <a:pt x="26307" y="38263"/>
                    <a:pt x="26568" y="38429"/>
                    <a:pt x="26877" y="38524"/>
                  </a:cubicBezTo>
                  <a:cubicBezTo>
                    <a:pt x="27565" y="38785"/>
                    <a:pt x="28276" y="38879"/>
                    <a:pt x="29012" y="38856"/>
                  </a:cubicBezTo>
                  <a:cubicBezTo>
                    <a:pt x="29249" y="38832"/>
                    <a:pt x="29510" y="38832"/>
                    <a:pt x="29771" y="38832"/>
                  </a:cubicBezTo>
                  <a:cubicBezTo>
                    <a:pt x="30198" y="38832"/>
                    <a:pt x="30625" y="38737"/>
                    <a:pt x="30980" y="38500"/>
                  </a:cubicBezTo>
                  <a:cubicBezTo>
                    <a:pt x="31739" y="38073"/>
                    <a:pt x="32498" y="37646"/>
                    <a:pt x="33258" y="37219"/>
                  </a:cubicBezTo>
                  <a:cubicBezTo>
                    <a:pt x="33542" y="37077"/>
                    <a:pt x="33803" y="36887"/>
                    <a:pt x="34040" y="36697"/>
                  </a:cubicBezTo>
                  <a:cubicBezTo>
                    <a:pt x="34681" y="36128"/>
                    <a:pt x="35274" y="35511"/>
                    <a:pt x="35819" y="34847"/>
                  </a:cubicBezTo>
                  <a:cubicBezTo>
                    <a:pt x="35985" y="34610"/>
                    <a:pt x="36175" y="34396"/>
                    <a:pt x="36365" y="34159"/>
                  </a:cubicBezTo>
                  <a:cubicBezTo>
                    <a:pt x="37551" y="32783"/>
                    <a:pt x="38713" y="31407"/>
                    <a:pt x="39520" y="29771"/>
                  </a:cubicBezTo>
                  <a:cubicBezTo>
                    <a:pt x="39567" y="29699"/>
                    <a:pt x="39615" y="29628"/>
                    <a:pt x="39662" y="29557"/>
                  </a:cubicBezTo>
                  <a:cubicBezTo>
                    <a:pt x="39971" y="29059"/>
                    <a:pt x="40160" y="28513"/>
                    <a:pt x="40255" y="27944"/>
                  </a:cubicBezTo>
                  <a:cubicBezTo>
                    <a:pt x="40303" y="27683"/>
                    <a:pt x="40303" y="27399"/>
                    <a:pt x="40279" y="27138"/>
                  </a:cubicBezTo>
                  <a:cubicBezTo>
                    <a:pt x="40279" y="26995"/>
                    <a:pt x="40255" y="26853"/>
                    <a:pt x="40255" y="26663"/>
                  </a:cubicBezTo>
                  <a:cubicBezTo>
                    <a:pt x="40184" y="26687"/>
                    <a:pt x="40113" y="26711"/>
                    <a:pt x="40042" y="26758"/>
                  </a:cubicBezTo>
                  <a:cubicBezTo>
                    <a:pt x="39354" y="27327"/>
                    <a:pt x="38666" y="27897"/>
                    <a:pt x="37978" y="28466"/>
                  </a:cubicBezTo>
                  <a:cubicBezTo>
                    <a:pt x="37171" y="29154"/>
                    <a:pt x="36294" y="29771"/>
                    <a:pt x="35369" y="30269"/>
                  </a:cubicBezTo>
                  <a:cubicBezTo>
                    <a:pt x="35131" y="30387"/>
                    <a:pt x="34871" y="30530"/>
                    <a:pt x="34633" y="30672"/>
                  </a:cubicBezTo>
                  <a:cubicBezTo>
                    <a:pt x="33590" y="31336"/>
                    <a:pt x="32427" y="31834"/>
                    <a:pt x="31194" y="32119"/>
                  </a:cubicBezTo>
                  <a:cubicBezTo>
                    <a:pt x="31123" y="32119"/>
                    <a:pt x="31075" y="32143"/>
                    <a:pt x="31004" y="32166"/>
                  </a:cubicBezTo>
                  <a:cubicBezTo>
                    <a:pt x="30316" y="32451"/>
                    <a:pt x="29557" y="32475"/>
                    <a:pt x="28822" y="32593"/>
                  </a:cubicBezTo>
                  <a:cubicBezTo>
                    <a:pt x="28442" y="32617"/>
                    <a:pt x="28063" y="32688"/>
                    <a:pt x="27707" y="32783"/>
                  </a:cubicBezTo>
                  <a:cubicBezTo>
                    <a:pt x="27517" y="32831"/>
                    <a:pt x="27327" y="32854"/>
                    <a:pt x="27138" y="32854"/>
                  </a:cubicBezTo>
                  <a:cubicBezTo>
                    <a:pt x="27019" y="32878"/>
                    <a:pt x="26900" y="32878"/>
                    <a:pt x="26711" y="32902"/>
                  </a:cubicBezTo>
                  <a:close/>
                  <a:moveTo>
                    <a:pt x="72444" y="59422"/>
                  </a:moveTo>
                  <a:cubicBezTo>
                    <a:pt x="72302" y="59137"/>
                    <a:pt x="72017" y="58947"/>
                    <a:pt x="71709" y="58900"/>
                  </a:cubicBezTo>
                  <a:cubicBezTo>
                    <a:pt x="71329" y="58829"/>
                    <a:pt x="70950" y="58734"/>
                    <a:pt x="70594" y="58591"/>
                  </a:cubicBezTo>
                  <a:cubicBezTo>
                    <a:pt x="70143" y="58425"/>
                    <a:pt x="69645" y="58331"/>
                    <a:pt x="69171" y="58378"/>
                  </a:cubicBezTo>
                  <a:cubicBezTo>
                    <a:pt x="68910" y="58378"/>
                    <a:pt x="68649" y="58378"/>
                    <a:pt x="68388" y="58378"/>
                  </a:cubicBezTo>
                  <a:cubicBezTo>
                    <a:pt x="68151" y="58378"/>
                    <a:pt x="67937" y="58212"/>
                    <a:pt x="67890" y="57975"/>
                  </a:cubicBezTo>
                  <a:cubicBezTo>
                    <a:pt x="67819" y="57714"/>
                    <a:pt x="67914" y="57429"/>
                    <a:pt x="68151" y="57311"/>
                  </a:cubicBezTo>
                  <a:cubicBezTo>
                    <a:pt x="68198" y="57287"/>
                    <a:pt x="68222" y="57263"/>
                    <a:pt x="68269" y="57263"/>
                  </a:cubicBezTo>
                  <a:cubicBezTo>
                    <a:pt x="68768" y="57026"/>
                    <a:pt x="69242" y="56741"/>
                    <a:pt x="69669" y="56362"/>
                  </a:cubicBezTo>
                  <a:cubicBezTo>
                    <a:pt x="69882" y="56196"/>
                    <a:pt x="70072" y="55982"/>
                    <a:pt x="70215" y="55745"/>
                  </a:cubicBezTo>
                  <a:cubicBezTo>
                    <a:pt x="70428" y="55389"/>
                    <a:pt x="70499" y="54606"/>
                    <a:pt x="70025" y="54227"/>
                  </a:cubicBezTo>
                  <a:cubicBezTo>
                    <a:pt x="69764" y="53990"/>
                    <a:pt x="69432" y="53824"/>
                    <a:pt x="69052" y="53776"/>
                  </a:cubicBezTo>
                  <a:cubicBezTo>
                    <a:pt x="68388" y="53729"/>
                    <a:pt x="67700" y="53752"/>
                    <a:pt x="67036" y="53871"/>
                  </a:cubicBezTo>
                  <a:cubicBezTo>
                    <a:pt x="66111" y="54085"/>
                    <a:pt x="65209" y="54464"/>
                    <a:pt x="64403" y="54962"/>
                  </a:cubicBezTo>
                  <a:cubicBezTo>
                    <a:pt x="64071" y="55152"/>
                    <a:pt x="63763" y="55365"/>
                    <a:pt x="63454" y="55626"/>
                  </a:cubicBezTo>
                  <a:cubicBezTo>
                    <a:pt x="62909" y="56101"/>
                    <a:pt x="62387" y="56575"/>
                    <a:pt x="61841" y="57050"/>
                  </a:cubicBezTo>
                  <a:cubicBezTo>
                    <a:pt x="60869" y="57856"/>
                    <a:pt x="60086" y="58876"/>
                    <a:pt x="59540" y="60015"/>
                  </a:cubicBezTo>
                  <a:cubicBezTo>
                    <a:pt x="59445" y="60347"/>
                    <a:pt x="59161" y="60584"/>
                    <a:pt x="58805" y="60655"/>
                  </a:cubicBezTo>
                  <a:cubicBezTo>
                    <a:pt x="58805" y="60798"/>
                    <a:pt x="58805" y="60892"/>
                    <a:pt x="58829" y="61035"/>
                  </a:cubicBezTo>
                  <a:cubicBezTo>
                    <a:pt x="58923" y="61035"/>
                    <a:pt x="59018" y="61058"/>
                    <a:pt x="59090" y="61058"/>
                  </a:cubicBezTo>
                  <a:cubicBezTo>
                    <a:pt x="60655" y="61058"/>
                    <a:pt x="62197" y="61058"/>
                    <a:pt x="63763" y="61035"/>
                  </a:cubicBezTo>
                  <a:cubicBezTo>
                    <a:pt x="64000" y="61035"/>
                    <a:pt x="64213" y="61058"/>
                    <a:pt x="64450" y="61106"/>
                  </a:cubicBezTo>
                  <a:cubicBezTo>
                    <a:pt x="65209" y="61367"/>
                    <a:pt x="65969" y="61651"/>
                    <a:pt x="66728" y="61912"/>
                  </a:cubicBezTo>
                  <a:cubicBezTo>
                    <a:pt x="66894" y="61984"/>
                    <a:pt x="67060" y="62031"/>
                    <a:pt x="67226" y="62055"/>
                  </a:cubicBezTo>
                  <a:cubicBezTo>
                    <a:pt x="68483" y="62292"/>
                    <a:pt x="69740" y="62363"/>
                    <a:pt x="71021" y="62316"/>
                  </a:cubicBezTo>
                  <a:cubicBezTo>
                    <a:pt x="71163" y="62292"/>
                    <a:pt x="71282" y="62268"/>
                    <a:pt x="71424" y="62221"/>
                  </a:cubicBezTo>
                  <a:cubicBezTo>
                    <a:pt x="71306" y="62078"/>
                    <a:pt x="71235" y="61960"/>
                    <a:pt x="71163" y="61865"/>
                  </a:cubicBezTo>
                  <a:cubicBezTo>
                    <a:pt x="71021" y="61723"/>
                    <a:pt x="70855" y="61580"/>
                    <a:pt x="70713" y="61414"/>
                  </a:cubicBezTo>
                  <a:cubicBezTo>
                    <a:pt x="70499" y="61224"/>
                    <a:pt x="70452" y="60916"/>
                    <a:pt x="70547" y="60655"/>
                  </a:cubicBezTo>
                  <a:cubicBezTo>
                    <a:pt x="70642" y="60418"/>
                    <a:pt x="70855" y="60276"/>
                    <a:pt x="71116" y="60299"/>
                  </a:cubicBezTo>
                  <a:cubicBezTo>
                    <a:pt x="71163" y="60299"/>
                    <a:pt x="71235" y="60299"/>
                    <a:pt x="71306" y="60276"/>
                  </a:cubicBezTo>
                  <a:cubicBezTo>
                    <a:pt x="71756" y="60110"/>
                    <a:pt x="72231" y="59944"/>
                    <a:pt x="72444" y="59422"/>
                  </a:cubicBezTo>
                  <a:close/>
                  <a:moveTo>
                    <a:pt x="23579" y="4271"/>
                  </a:moveTo>
                  <a:cubicBezTo>
                    <a:pt x="23413" y="4057"/>
                    <a:pt x="23176" y="3915"/>
                    <a:pt x="22939" y="3820"/>
                  </a:cubicBezTo>
                  <a:cubicBezTo>
                    <a:pt x="22204" y="3417"/>
                    <a:pt x="21350" y="3535"/>
                    <a:pt x="20591" y="3251"/>
                  </a:cubicBezTo>
                  <a:cubicBezTo>
                    <a:pt x="20472" y="3227"/>
                    <a:pt x="20353" y="3203"/>
                    <a:pt x="20211" y="3203"/>
                  </a:cubicBezTo>
                  <a:lnTo>
                    <a:pt x="20092" y="3203"/>
                  </a:lnTo>
                  <a:lnTo>
                    <a:pt x="19144" y="3203"/>
                  </a:lnTo>
                  <a:cubicBezTo>
                    <a:pt x="18835" y="3203"/>
                    <a:pt x="18551" y="3274"/>
                    <a:pt x="18266" y="3393"/>
                  </a:cubicBezTo>
                  <a:cubicBezTo>
                    <a:pt x="17839" y="3559"/>
                    <a:pt x="17388" y="3725"/>
                    <a:pt x="16961" y="3891"/>
                  </a:cubicBezTo>
                  <a:cubicBezTo>
                    <a:pt x="16724" y="3962"/>
                    <a:pt x="16487" y="4081"/>
                    <a:pt x="16273" y="4223"/>
                  </a:cubicBezTo>
                  <a:cubicBezTo>
                    <a:pt x="15941" y="4508"/>
                    <a:pt x="15562" y="4745"/>
                    <a:pt x="15182" y="4982"/>
                  </a:cubicBezTo>
                  <a:cubicBezTo>
                    <a:pt x="14708" y="5267"/>
                    <a:pt x="14305" y="5647"/>
                    <a:pt x="13973" y="6097"/>
                  </a:cubicBezTo>
                  <a:cubicBezTo>
                    <a:pt x="13783" y="6311"/>
                    <a:pt x="13569" y="6524"/>
                    <a:pt x="13379" y="6738"/>
                  </a:cubicBezTo>
                  <a:cubicBezTo>
                    <a:pt x="13308" y="6833"/>
                    <a:pt x="13213" y="6880"/>
                    <a:pt x="13166" y="6975"/>
                  </a:cubicBezTo>
                  <a:cubicBezTo>
                    <a:pt x="12858" y="7402"/>
                    <a:pt x="12573" y="7853"/>
                    <a:pt x="12241" y="8280"/>
                  </a:cubicBezTo>
                  <a:cubicBezTo>
                    <a:pt x="12075" y="8564"/>
                    <a:pt x="11956" y="8896"/>
                    <a:pt x="11933" y="9228"/>
                  </a:cubicBezTo>
                  <a:cubicBezTo>
                    <a:pt x="12217" y="9157"/>
                    <a:pt x="12431" y="9133"/>
                    <a:pt x="12644" y="9062"/>
                  </a:cubicBezTo>
                  <a:cubicBezTo>
                    <a:pt x="13593" y="8778"/>
                    <a:pt x="14589" y="8612"/>
                    <a:pt x="15586" y="8588"/>
                  </a:cubicBezTo>
                  <a:cubicBezTo>
                    <a:pt x="16629" y="8564"/>
                    <a:pt x="17673" y="8540"/>
                    <a:pt x="18717" y="8564"/>
                  </a:cubicBezTo>
                  <a:cubicBezTo>
                    <a:pt x="19571" y="8517"/>
                    <a:pt x="20425" y="8612"/>
                    <a:pt x="21231" y="8825"/>
                  </a:cubicBezTo>
                  <a:cubicBezTo>
                    <a:pt x="21350" y="8849"/>
                    <a:pt x="21492" y="8849"/>
                    <a:pt x="21611" y="8849"/>
                  </a:cubicBezTo>
                  <a:cubicBezTo>
                    <a:pt x="21634" y="8801"/>
                    <a:pt x="21658" y="8754"/>
                    <a:pt x="21658" y="8707"/>
                  </a:cubicBezTo>
                  <a:cubicBezTo>
                    <a:pt x="21658" y="8564"/>
                    <a:pt x="21658" y="8422"/>
                    <a:pt x="21658" y="8280"/>
                  </a:cubicBezTo>
                  <a:cubicBezTo>
                    <a:pt x="21611" y="7307"/>
                    <a:pt x="21919" y="6358"/>
                    <a:pt x="22536" y="5599"/>
                  </a:cubicBezTo>
                  <a:cubicBezTo>
                    <a:pt x="22868" y="5172"/>
                    <a:pt x="23224" y="4745"/>
                    <a:pt x="23579" y="4271"/>
                  </a:cubicBezTo>
                  <a:close/>
                  <a:moveTo>
                    <a:pt x="21658" y="57026"/>
                  </a:moveTo>
                  <a:cubicBezTo>
                    <a:pt x="21682" y="56931"/>
                    <a:pt x="21682" y="56860"/>
                    <a:pt x="21706" y="56765"/>
                  </a:cubicBezTo>
                  <a:cubicBezTo>
                    <a:pt x="21658" y="55199"/>
                    <a:pt x="21658" y="53634"/>
                    <a:pt x="21587" y="52068"/>
                  </a:cubicBezTo>
                  <a:cubicBezTo>
                    <a:pt x="21492" y="50052"/>
                    <a:pt x="21207" y="48036"/>
                    <a:pt x="20994" y="46043"/>
                  </a:cubicBezTo>
                  <a:cubicBezTo>
                    <a:pt x="20828" y="44738"/>
                    <a:pt x="20686" y="43434"/>
                    <a:pt x="20543" y="42105"/>
                  </a:cubicBezTo>
                  <a:cubicBezTo>
                    <a:pt x="20472" y="40801"/>
                    <a:pt x="20235" y="39496"/>
                    <a:pt x="19903" y="38215"/>
                  </a:cubicBezTo>
                  <a:cubicBezTo>
                    <a:pt x="19879" y="38168"/>
                    <a:pt x="19903" y="38049"/>
                    <a:pt x="19737" y="38073"/>
                  </a:cubicBezTo>
                  <a:cubicBezTo>
                    <a:pt x="19713" y="38120"/>
                    <a:pt x="19666" y="38192"/>
                    <a:pt x="19642" y="38263"/>
                  </a:cubicBezTo>
                  <a:cubicBezTo>
                    <a:pt x="19547" y="38547"/>
                    <a:pt x="19428" y="38808"/>
                    <a:pt x="19310" y="39093"/>
                  </a:cubicBezTo>
                  <a:cubicBezTo>
                    <a:pt x="19215" y="39235"/>
                    <a:pt x="19144" y="39425"/>
                    <a:pt x="19167" y="39615"/>
                  </a:cubicBezTo>
                  <a:cubicBezTo>
                    <a:pt x="19167" y="39805"/>
                    <a:pt x="19072" y="39994"/>
                    <a:pt x="18930" y="40137"/>
                  </a:cubicBezTo>
                  <a:cubicBezTo>
                    <a:pt x="18503" y="40635"/>
                    <a:pt x="18052" y="41157"/>
                    <a:pt x="17602" y="41679"/>
                  </a:cubicBezTo>
                  <a:cubicBezTo>
                    <a:pt x="17720" y="42011"/>
                    <a:pt x="17863" y="42343"/>
                    <a:pt x="17981" y="42675"/>
                  </a:cubicBezTo>
                  <a:cubicBezTo>
                    <a:pt x="18147" y="43244"/>
                    <a:pt x="18266" y="43813"/>
                    <a:pt x="18456" y="44383"/>
                  </a:cubicBezTo>
                  <a:cubicBezTo>
                    <a:pt x="18883" y="45735"/>
                    <a:pt x="19286" y="47063"/>
                    <a:pt x="19594" y="48439"/>
                  </a:cubicBezTo>
                  <a:cubicBezTo>
                    <a:pt x="19974" y="50099"/>
                    <a:pt x="20330" y="51784"/>
                    <a:pt x="20709" y="53468"/>
                  </a:cubicBezTo>
                  <a:cubicBezTo>
                    <a:pt x="20946" y="54535"/>
                    <a:pt x="21207" y="55579"/>
                    <a:pt x="21468" y="56623"/>
                  </a:cubicBezTo>
                  <a:cubicBezTo>
                    <a:pt x="21492" y="56765"/>
                    <a:pt x="21492" y="56931"/>
                    <a:pt x="21658" y="57026"/>
                  </a:cubicBezTo>
                  <a:close/>
                  <a:moveTo>
                    <a:pt x="58046" y="61984"/>
                  </a:moveTo>
                  <a:cubicBezTo>
                    <a:pt x="58236" y="62505"/>
                    <a:pt x="58330" y="62956"/>
                    <a:pt x="58805" y="63170"/>
                  </a:cubicBezTo>
                  <a:cubicBezTo>
                    <a:pt x="58971" y="63264"/>
                    <a:pt x="59113" y="63431"/>
                    <a:pt x="59161" y="63597"/>
                  </a:cubicBezTo>
                  <a:cubicBezTo>
                    <a:pt x="59303" y="63905"/>
                    <a:pt x="59445" y="64213"/>
                    <a:pt x="59564" y="64522"/>
                  </a:cubicBezTo>
                  <a:cubicBezTo>
                    <a:pt x="59754" y="64901"/>
                    <a:pt x="59943" y="65281"/>
                    <a:pt x="60181" y="65637"/>
                  </a:cubicBezTo>
                  <a:cubicBezTo>
                    <a:pt x="60442" y="66182"/>
                    <a:pt x="60774" y="66728"/>
                    <a:pt x="61153" y="67202"/>
                  </a:cubicBezTo>
                  <a:cubicBezTo>
                    <a:pt x="61367" y="67487"/>
                    <a:pt x="61604" y="67771"/>
                    <a:pt x="61794" y="68056"/>
                  </a:cubicBezTo>
                  <a:cubicBezTo>
                    <a:pt x="61960" y="68388"/>
                    <a:pt x="62339" y="68507"/>
                    <a:pt x="62671" y="68364"/>
                  </a:cubicBezTo>
                  <a:cubicBezTo>
                    <a:pt x="62766" y="68151"/>
                    <a:pt x="62909" y="67937"/>
                    <a:pt x="63027" y="67677"/>
                  </a:cubicBezTo>
                  <a:cubicBezTo>
                    <a:pt x="63241" y="67250"/>
                    <a:pt x="63430" y="66799"/>
                    <a:pt x="63620" y="66348"/>
                  </a:cubicBezTo>
                  <a:cubicBezTo>
                    <a:pt x="63810" y="65897"/>
                    <a:pt x="64000" y="65399"/>
                    <a:pt x="64189" y="64925"/>
                  </a:cubicBezTo>
                  <a:cubicBezTo>
                    <a:pt x="64308" y="64522"/>
                    <a:pt x="64332" y="64095"/>
                    <a:pt x="64308" y="63668"/>
                  </a:cubicBezTo>
                  <a:cubicBezTo>
                    <a:pt x="64284" y="63431"/>
                    <a:pt x="64118" y="63217"/>
                    <a:pt x="63881" y="63170"/>
                  </a:cubicBezTo>
                  <a:cubicBezTo>
                    <a:pt x="63644" y="63075"/>
                    <a:pt x="63430" y="62980"/>
                    <a:pt x="63169" y="62909"/>
                  </a:cubicBezTo>
                  <a:cubicBezTo>
                    <a:pt x="62743" y="62743"/>
                    <a:pt x="62292" y="62624"/>
                    <a:pt x="61817" y="62553"/>
                  </a:cubicBezTo>
                  <a:cubicBezTo>
                    <a:pt x="61082" y="62482"/>
                    <a:pt x="60370" y="62339"/>
                    <a:pt x="59635" y="62221"/>
                  </a:cubicBezTo>
                  <a:cubicBezTo>
                    <a:pt x="59137" y="62150"/>
                    <a:pt x="58639" y="62078"/>
                    <a:pt x="58046" y="62007"/>
                  </a:cubicBezTo>
                  <a:close/>
                  <a:moveTo>
                    <a:pt x="57571" y="54772"/>
                  </a:moveTo>
                  <a:lnTo>
                    <a:pt x="54606" y="54772"/>
                  </a:lnTo>
                  <a:cubicBezTo>
                    <a:pt x="54250" y="54772"/>
                    <a:pt x="54156" y="54915"/>
                    <a:pt x="54132" y="55294"/>
                  </a:cubicBezTo>
                  <a:cubicBezTo>
                    <a:pt x="54061" y="56172"/>
                    <a:pt x="54322" y="57002"/>
                    <a:pt x="54488" y="57856"/>
                  </a:cubicBezTo>
                  <a:cubicBezTo>
                    <a:pt x="54511" y="57927"/>
                    <a:pt x="54535" y="58022"/>
                    <a:pt x="54606" y="58070"/>
                  </a:cubicBezTo>
                  <a:cubicBezTo>
                    <a:pt x="54938" y="58568"/>
                    <a:pt x="55223" y="59090"/>
                    <a:pt x="55413" y="59659"/>
                  </a:cubicBezTo>
                  <a:cubicBezTo>
                    <a:pt x="55745" y="59778"/>
                    <a:pt x="56006" y="59896"/>
                    <a:pt x="56290" y="60015"/>
                  </a:cubicBezTo>
                  <a:cubicBezTo>
                    <a:pt x="56694" y="60181"/>
                    <a:pt x="57144" y="60276"/>
                    <a:pt x="57571" y="60299"/>
                  </a:cubicBezTo>
                  <a:cubicBezTo>
                    <a:pt x="57666" y="59778"/>
                    <a:pt x="57666" y="55342"/>
                    <a:pt x="57571" y="54772"/>
                  </a:cubicBezTo>
                  <a:close/>
                  <a:moveTo>
                    <a:pt x="52353" y="87816"/>
                  </a:moveTo>
                  <a:cubicBezTo>
                    <a:pt x="52377" y="88337"/>
                    <a:pt x="52495" y="88859"/>
                    <a:pt x="52709" y="89357"/>
                  </a:cubicBezTo>
                  <a:cubicBezTo>
                    <a:pt x="52780" y="89547"/>
                    <a:pt x="52851" y="89737"/>
                    <a:pt x="52898" y="89950"/>
                  </a:cubicBezTo>
                  <a:cubicBezTo>
                    <a:pt x="53064" y="90520"/>
                    <a:pt x="53254" y="91089"/>
                    <a:pt x="53491" y="91635"/>
                  </a:cubicBezTo>
                  <a:cubicBezTo>
                    <a:pt x="53776" y="92394"/>
                    <a:pt x="54084" y="93176"/>
                    <a:pt x="54369" y="93936"/>
                  </a:cubicBezTo>
                  <a:cubicBezTo>
                    <a:pt x="54654" y="94718"/>
                    <a:pt x="54891" y="95501"/>
                    <a:pt x="55152" y="96308"/>
                  </a:cubicBezTo>
                  <a:cubicBezTo>
                    <a:pt x="55199" y="96403"/>
                    <a:pt x="55247" y="96521"/>
                    <a:pt x="55318" y="96687"/>
                  </a:cubicBezTo>
                  <a:cubicBezTo>
                    <a:pt x="55436" y="96592"/>
                    <a:pt x="55579" y="96497"/>
                    <a:pt x="55697" y="96403"/>
                  </a:cubicBezTo>
                  <a:cubicBezTo>
                    <a:pt x="56030" y="96023"/>
                    <a:pt x="56314" y="95596"/>
                    <a:pt x="56504" y="95122"/>
                  </a:cubicBezTo>
                  <a:cubicBezTo>
                    <a:pt x="56551" y="94979"/>
                    <a:pt x="56599" y="94837"/>
                    <a:pt x="56599" y="94671"/>
                  </a:cubicBezTo>
                  <a:cubicBezTo>
                    <a:pt x="56623" y="93841"/>
                    <a:pt x="56646" y="93010"/>
                    <a:pt x="56172" y="92275"/>
                  </a:cubicBezTo>
                  <a:cubicBezTo>
                    <a:pt x="56124" y="92180"/>
                    <a:pt x="56077" y="92085"/>
                    <a:pt x="56053" y="91990"/>
                  </a:cubicBezTo>
                  <a:cubicBezTo>
                    <a:pt x="55792" y="91374"/>
                    <a:pt x="55436" y="90804"/>
                    <a:pt x="54962" y="90330"/>
                  </a:cubicBezTo>
                  <a:cubicBezTo>
                    <a:pt x="54701" y="90069"/>
                    <a:pt x="54440" y="89784"/>
                    <a:pt x="54227" y="89476"/>
                  </a:cubicBezTo>
                  <a:cubicBezTo>
                    <a:pt x="53681" y="88859"/>
                    <a:pt x="53112" y="88314"/>
                    <a:pt x="52471" y="87816"/>
                  </a:cubicBezTo>
                  <a:cubicBezTo>
                    <a:pt x="52448" y="87816"/>
                    <a:pt x="52400" y="87816"/>
                    <a:pt x="52353" y="87816"/>
                  </a:cubicBezTo>
                  <a:close/>
                  <a:moveTo>
                    <a:pt x="20140" y="36104"/>
                  </a:moveTo>
                  <a:cubicBezTo>
                    <a:pt x="20211" y="36555"/>
                    <a:pt x="20306" y="37005"/>
                    <a:pt x="20448" y="37432"/>
                  </a:cubicBezTo>
                  <a:cubicBezTo>
                    <a:pt x="20852" y="38642"/>
                    <a:pt x="21160" y="39899"/>
                    <a:pt x="21326" y="41157"/>
                  </a:cubicBezTo>
                  <a:cubicBezTo>
                    <a:pt x="21421" y="42034"/>
                    <a:pt x="21563" y="42912"/>
                    <a:pt x="21682" y="43790"/>
                  </a:cubicBezTo>
                  <a:cubicBezTo>
                    <a:pt x="21895" y="45426"/>
                    <a:pt x="22109" y="47087"/>
                    <a:pt x="22322" y="48724"/>
                  </a:cubicBezTo>
                  <a:cubicBezTo>
                    <a:pt x="22346" y="49032"/>
                    <a:pt x="22417" y="49364"/>
                    <a:pt x="22536" y="49672"/>
                  </a:cubicBezTo>
                  <a:cubicBezTo>
                    <a:pt x="22536" y="49459"/>
                    <a:pt x="22559" y="49388"/>
                    <a:pt x="22559" y="49293"/>
                  </a:cubicBezTo>
                  <a:cubicBezTo>
                    <a:pt x="22559" y="47609"/>
                    <a:pt x="22559" y="45901"/>
                    <a:pt x="22559" y="44193"/>
                  </a:cubicBezTo>
                  <a:cubicBezTo>
                    <a:pt x="22536" y="43718"/>
                    <a:pt x="22488" y="43220"/>
                    <a:pt x="22417" y="42746"/>
                  </a:cubicBezTo>
                  <a:cubicBezTo>
                    <a:pt x="22346" y="42272"/>
                    <a:pt x="22299" y="41773"/>
                    <a:pt x="22299" y="41299"/>
                  </a:cubicBezTo>
                  <a:cubicBezTo>
                    <a:pt x="22322" y="40208"/>
                    <a:pt x="22322" y="39117"/>
                    <a:pt x="22322" y="38025"/>
                  </a:cubicBezTo>
                  <a:cubicBezTo>
                    <a:pt x="22346" y="37859"/>
                    <a:pt x="22346" y="37693"/>
                    <a:pt x="22299" y="37527"/>
                  </a:cubicBezTo>
                  <a:cubicBezTo>
                    <a:pt x="22180" y="37148"/>
                    <a:pt x="22132" y="36745"/>
                    <a:pt x="22156" y="36341"/>
                  </a:cubicBezTo>
                  <a:cubicBezTo>
                    <a:pt x="22156" y="36009"/>
                    <a:pt x="22038" y="35701"/>
                    <a:pt x="21800" y="35464"/>
                  </a:cubicBezTo>
                  <a:close/>
                  <a:moveTo>
                    <a:pt x="22915" y="35013"/>
                  </a:moveTo>
                  <a:cubicBezTo>
                    <a:pt x="22868" y="35037"/>
                    <a:pt x="22844" y="35037"/>
                    <a:pt x="22820" y="35060"/>
                  </a:cubicBezTo>
                  <a:cubicBezTo>
                    <a:pt x="22797" y="35132"/>
                    <a:pt x="22725" y="35203"/>
                    <a:pt x="22749" y="35274"/>
                  </a:cubicBezTo>
                  <a:cubicBezTo>
                    <a:pt x="22749" y="35985"/>
                    <a:pt x="22844" y="36673"/>
                    <a:pt x="22986" y="37361"/>
                  </a:cubicBezTo>
                  <a:cubicBezTo>
                    <a:pt x="23034" y="37599"/>
                    <a:pt x="23081" y="37859"/>
                    <a:pt x="23081" y="38120"/>
                  </a:cubicBezTo>
                  <a:cubicBezTo>
                    <a:pt x="23105" y="39140"/>
                    <a:pt x="23105" y="40160"/>
                    <a:pt x="23129" y="41157"/>
                  </a:cubicBezTo>
                  <a:cubicBezTo>
                    <a:pt x="23129" y="41441"/>
                    <a:pt x="23129" y="41726"/>
                    <a:pt x="23176" y="41987"/>
                  </a:cubicBezTo>
                  <a:cubicBezTo>
                    <a:pt x="23224" y="42509"/>
                    <a:pt x="23319" y="43007"/>
                    <a:pt x="23342" y="43505"/>
                  </a:cubicBezTo>
                  <a:cubicBezTo>
                    <a:pt x="23390" y="44762"/>
                    <a:pt x="23390" y="46019"/>
                    <a:pt x="23413" y="47277"/>
                  </a:cubicBezTo>
                  <a:cubicBezTo>
                    <a:pt x="23437" y="48534"/>
                    <a:pt x="23437" y="49815"/>
                    <a:pt x="23437" y="51096"/>
                  </a:cubicBezTo>
                  <a:cubicBezTo>
                    <a:pt x="23461" y="51191"/>
                    <a:pt x="23461" y="51285"/>
                    <a:pt x="23485" y="51380"/>
                  </a:cubicBezTo>
                  <a:cubicBezTo>
                    <a:pt x="23627" y="49744"/>
                    <a:pt x="23722" y="48131"/>
                    <a:pt x="23793" y="46494"/>
                  </a:cubicBezTo>
                  <a:cubicBezTo>
                    <a:pt x="23840" y="45426"/>
                    <a:pt x="23817" y="44359"/>
                    <a:pt x="23912" y="43315"/>
                  </a:cubicBezTo>
                  <a:cubicBezTo>
                    <a:pt x="23983" y="42366"/>
                    <a:pt x="24101" y="41418"/>
                    <a:pt x="24125" y="40445"/>
                  </a:cubicBezTo>
                  <a:cubicBezTo>
                    <a:pt x="24125" y="40065"/>
                    <a:pt x="24172" y="39686"/>
                    <a:pt x="24220" y="39306"/>
                  </a:cubicBezTo>
                  <a:cubicBezTo>
                    <a:pt x="24267" y="38879"/>
                    <a:pt x="24315" y="38429"/>
                    <a:pt x="24339" y="38002"/>
                  </a:cubicBezTo>
                  <a:cubicBezTo>
                    <a:pt x="23603" y="37124"/>
                    <a:pt x="23319" y="36057"/>
                    <a:pt x="22915" y="35013"/>
                  </a:cubicBezTo>
                  <a:close/>
                  <a:moveTo>
                    <a:pt x="25121" y="38856"/>
                  </a:moveTo>
                  <a:cubicBezTo>
                    <a:pt x="25074" y="38998"/>
                    <a:pt x="25026" y="39164"/>
                    <a:pt x="25026" y="39306"/>
                  </a:cubicBezTo>
                  <a:cubicBezTo>
                    <a:pt x="24979" y="40018"/>
                    <a:pt x="24955" y="40706"/>
                    <a:pt x="24932" y="41418"/>
                  </a:cubicBezTo>
                  <a:cubicBezTo>
                    <a:pt x="24884" y="41916"/>
                    <a:pt x="24860" y="42438"/>
                    <a:pt x="24813" y="42936"/>
                  </a:cubicBezTo>
                  <a:cubicBezTo>
                    <a:pt x="24718" y="43600"/>
                    <a:pt x="24694" y="44240"/>
                    <a:pt x="24694" y="44905"/>
                  </a:cubicBezTo>
                  <a:cubicBezTo>
                    <a:pt x="24694" y="44976"/>
                    <a:pt x="24671" y="45094"/>
                    <a:pt x="24837" y="45094"/>
                  </a:cubicBezTo>
                  <a:cubicBezTo>
                    <a:pt x="24932" y="44881"/>
                    <a:pt x="25003" y="44667"/>
                    <a:pt x="25074" y="44454"/>
                  </a:cubicBezTo>
                  <a:cubicBezTo>
                    <a:pt x="25382" y="43481"/>
                    <a:pt x="25762" y="42532"/>
                    <a:pt x="26236" y="41631"/>
                  </a:cubicBezTo>
                  <a:cubicBezTo>
                    <a:pt x="26473" y="41157"/>
                    <a:pt x="26639" y="40659"/>
                    <a:pt x="26853" y="40160"/>
                  </a:cubicBezTo>
                  <a:cubicBezTo>
                    <a:pt x="26877" y="40018"/>
                    <a:pt x="26900" y="39899"/>
                    <a:pt x="26924" y="39757"/>
                  </a:cubicBezTo>
                  <a:cubicBezTo>
                    <a:pt x="26260" y="39567"/>
                    <a:pt x="25643" y="39259"/>
                    <a:pt x="25121" y="38856"/>
                  </a:cubicBezTo>
                  <a:close/>
                  <a:moveTo>
                    <a:pt x="36460" y="121950"/>
                  </a:moveTo>
                  <a:cubicBezTo>
                    <a:pt x="36982" y="122424"/>
                    <a:pt x="36982" y="122424"/>
                    <a:pt x="37290" y="122472"/>
                  </a:cubicBezTo>
                  <a:cubicBezTo>
                    <a:pt x="38737" y="122733"/>
                    <a:pt x="40089" y="122116"/>
                    <a:pt x="40943" y="120716"/>
                  </a:cubicBezTo>
                  <a:cubicBezTo>
                    <a:pt x="40753" y="120621"/>
                    <a:pt x="40564" y="120574"/>
                    <a:pt x="40350" y="120598"/>
                  </a:cubicBezTo>
                  <a:cubicBezTo>
                    <a:pt x="39662" y="120621"/>
                    <a:pt x="38998" y="120621"/>
                    <a:pt x="38310" y="120669"/>
                  </a:cubicBezTo>
                  <a:cubicBezTo>
                    <a:pt x="37859" y="120693"/>
                    <a:pt x="37432" y="120811"/>
                    <a:pt x="37053" y="121048"/>
                  </a:cubicBezTo>
                  <a:cubicBezTo>
                    <a:pt x="36673" y="121191"/>
                    <a:pt x="36460" y="121547"/>
                    <a:pt x="36460" y="121950"/>
                  </a:cubicBezTo>
                  <a:close/>
                  <a:moveTo>
                    <a:pt x="52282" y="120147"/>
                  </a:moveTo>
                  <a:cubicBezTo>
                    <a:pt x="52353" y="120242"/>
                    <a:pt x="52424" y="120337"/>
                    <a:pt x="52519" y="120432"/>
                  </a:cubicBezTo>
                  <a:cubicBezTo>
                    <a:pt x="52875" y="120740"/>
                    <a:pt x="53325" y="120930"/>
                    <a:pt x="53776" y="120954"/>
                  </a:cubicBezTo>
                  <a:cubicBezTo>
                    <a:pt x="54749" y="120977"/>
                    <a:pt x="55721" y="121001"/>
                    <a:pt x="56694" y="121001"/>
                  </a:cubicBezTo>
                  <a:cubicBezTo>
                    <a:pt x="56931" y="121025"/>
                    <a:pt x="57144" y="120977"/>
                    <a:pt x="57358" y="120859"/>
                  </a:cubicBezTo>
                  <a:cubicBezTo>
                    <a:pt x="57405" y="120693"/>
                    <a:pt x="57358" y="120503"/>
                    <a:pt x="57216" y="120384"/>
                  </a:cubicBezTo>
                  <a:cubicBezTo>
                    <a:pt x="57050" y="120218"/>
                    <a:pt x="56883" y="120052"/>
                    <a:pt x="56717" y="119886"/>
                  </a:cubicBezTo>
                  <a:cubicBezTo>
                    <a:pt x="56551" y="119696"/>
                    <a:pt x="56290" y="119602"/>
                    <a:pt x="56053" y="119578"/>
                  </a:cubicBezTo>
                  <a:cubicBezTo>
                    <a:pt x="54772" y="119530"/>
                    <a:pt x="53515" y="119602"/>
                    <a:pt x="52282" y="120147"/>
                  </a:cubicBezTo>
                  <a:close/>
                  <a:moveTo>
                    <a:pt x="25501" y="33305"/>
                  </a:moveTo>
                  <a:lnTo>
                    <a:pt x="25501" y="35511"/>
                  </a:lnTo>
                  <a:cubicBezTo>
                    <a:pt x="25525" y="35630"/>
                    <a:pt x="25548" y="35772"/>
                    <a:pt x="25572" y="35891"/>
                  </a:cubicBezTo>
                  <a:lnTo>
                    <a:pt x="26805" y="35891"/>
                  </a:lnTo>
                  <a:cubicBezTo>
                    <a:pt x="27019" y="35914"/>
                    <a:pt x="27209" y="35772"/>
                    <a:pt x="27256" y="35582"/>
                  </a:cubicBezTo>
                  <a:cubicBezTo>
                    <a:pt x="26900" y="34705"/>
                    <a:pt x="26284" y="34017"/>
                    <a:pt x="25525" y="33305"/>
                  </a:cubicBezTo>
                  <a:close/>
                  <a:moveTo>
                    <a:pt x="44335" y="88266"/>
                  </a:moveTo>
                  <a:cubicBezTo>
                    <a:pt x="44335" y="88741"/>
                    <a:pt x="44620" y="88954"/>
                    <a:pt x="44928" y="89168"/>
                  </a:cubicBezTo>
                  <a:cubicBezTo>
                    <a:pt x="45308" y="89429"/>
                    <a:pt x="45782" y="89500"/>
                    <a:pt x="46233" y="89381"/>
                  </a:cubicBezTo>
                  <a:cubicBezTo>
                    <a:pt x="46707" y="89096"/>
                    <a:pt x="46755" y="88598"/>
                    <a:pt x="47016" y="88195"/>
                  </a:cubicBezTo>
                  <a:close/>
                  <a:moveTo>
                    <a:pt x="17199" y="37741"/>
                  </a:moveTo>
                  <a:lnTo>
                    <a:pt x="18574" y="38215"/>
                  </a:lnTo>
                  <a:cubicBezTo>
                    <a:pt x="18812" y="37670"/>
                    <a:pt x="19025" y="37172"/>
                    <a:pt x="18883" y="36579"/>
                  </a:cubicBezTo>
                  <a:cubicBezTo>
                    <a:pt x="18669" y="36531"/>
                    <a:pt x="18432" y="36460"/>
                    <a:pt x="18290" y="36650"/>
                  </a:cubicBezTo>
                  <a:cubicBezTo>
                    <a:pt x="17934" y="36982"/>
                    <a:pt x="17626" y="37314"/>
                    <a:pt x="17199" y="37741"/>
                  </a:cubicBezTo>
                  <a:close/>
                  <a:moveTo>
                    <a:pt x="15823" y="43149"/>
                  </a:moveTo>
                  <a:cubicBezTo>
                    <a:pt x="15894" y="43220"/>
                    <a:pt x="16013" y="43292"/>
                    <a:pt x="16107" y="43363"/>
                  </a:cubicBezTo>
                  <a:cubicBezTo>
                    <a:pt x="16250" y="43458"/>
                    <a:pt x="16416" y="43529"/>
                    <a:pt x="16582" y="43600"/>
                  </a:cubicBezTo>
                  <a:cubicBezTo>
                    <a:pt x="16677" y="43197"/>
                    <a:pt x="16677" y="42770"/>
                    <a:pt x="16606" y="42366"/>
                  </a:cubicBezTo>
                  <a:cubicBezTo>
                    <a:pt x="16250" y="42509"/>
                    <a:pt x="15965" y="42793"/>
                    <a:pt x="15823" y="43149"/>
                  </a:cubicBezTo>
                  <a:close/>
                  <a:moveTo>
                    <a:pt x="27849" y="41014"/>
                  </a:moveTo>
                  <a:cubicBezTo>
                    <a:pt x="27588" y="41299"/>
                    <a:pt x="27446" y="41631"/>
                    <a:pt x="27398" y="42011"/>
                  </a:cubicBezTo>
                  <a:cubicBezTo>
                    <a:pt x="27683" y="42105"/>
                    <a:pt x="27992" y="42153"/>
                    <a:pt x="28300" y="42153"/>
                  </a:cubicBezTo>
                  <a:cubicBezTo>
                    <a:pt x="28324" y="41702"/>
                    <a:pt x="28086" y="41418"/>
                    <a:pt x="27849" y="41014"/>
                  </a:cubicBezTo>
                  <a:close/>
                  <a:moveTo>
                    <a:pt x="24505" y="35701"/>
                  </a:moveTo>
                  <a:lnTo>
                    <a:pt x="24505" y="34135"/>
                  </a:lnTo>
                  <a:cubicBezTo>
                    <a:pt x="24505" y="34112"/>
                    <a:pt x="24457" y="34088"/>
                    <a:pt x="24410" y="34017"/>
                  </a:cubicBezTo>
                  <a:cubicBezTo>
                    <a:pt x="24244" y="34088"/>
                    <a:pt x="24078" y="34206"/>
                    <a:pt x="24006" y="34372"/>
                  </a:cubicBezTo>
                  <a:cubicBezTo>
                    <a:pt x="24006" y="34871"/>
                    <a:pt x="24196" y="35345"/>
                    <a:pt x="24505" y="35701"/>
                  </a:cubicBezTo>
                  <a:close/>
                  <a:moveTo>
                    <a:pt x="23413" y="54108"/>
                  </a:moveTo>
                  <a:cubicBezTo>
                    <a:pt x="23319" y="54369"/>
                    <a:pt x="23247" y="54654"/>
                    <a:pt x="23200" y="54915"/>
                  </a:cubicBezTo>
                  <a:cubicBezTo>
                    <a:pt x="23152" y="55674"/>
                    <a:pt x="23176" y="56433"/>
                    <a:pt x="23271" y="57192"/>
                  </a:cubicBezTo>
                  <a:cubicBezTo>
                    <a:pt x="23319" y="56219"/>
                    <a:pt x="23366" y="55247"/>
                    <a:pt x="23413" y="541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81" name="Google Shape;1881;p68"/>
            <p:cNvSpPr/>
            <p:nvPr/>
          </p:nvSpPr>
          <p:spPr>
            <a:xfrm>
              <a:off x="7066925" y="2831500"/>
              <a:ext cx="337450" cy="240175"/>
            </a:xfrm>
            <a:custGeom>
              <a:avLst/>
              <a:gdLst/>
              <a:ahLst/>
              <a:cxnLst/>
              <a:rect l="l" t="t" r="r" b="b"/>
              <a:pathLst>
                <a:path w="13498" h="9607" extrusionOk="0">
                  <a:moveTo>
                    <a:pt x="1068" y="2182"/>
                  </a:moveTo>
                  <a:cubicBezTo>
                    <a:pt x="1092" y="2728"/>
                    <a:pt x="1115" y="3226"/>
                    <a:pt x="1115" y="3700"/>
                  </a:cubicBezTo>
                  <a:cubicBezTo>
                    <a:pt x="1139" y="4626"/>
                    <a:pt x="1542" y="5480"/>
                    <a:pt x="2230" y="6073"/>
                  </a:cubicBezTo>
                  <a:cubicBezTo>
                    <a:pt x="2515" y="6310"/>
                    <a:pt x="2800" y="6500"/>
                    <a:pt x="3132" y="6689"/>
                  </a:cubicBezTo>
                  <a:cubicBezTo>
                    <a:pt x="4247" y="7330"/>
                    <a:pt x="5456" y="7828"/>
                    <a:pt x="6713" y="8160"/>
                  </a:cubicBezTo>
                  <a:cubicBezTo>
                    <a:pt x="7496" y="8397"/>
                    <a:pt x="8327" y="8492"/>
                    <a:pt x="9157" y="8397"/>
                  </a:cubicBezTo>
                  <a:cubicBezTo>
                    <a:pt x="9370" y="8350"/>
                    <a:pt x="9584" y="8302"/>
                    <a:pt x="9773" y="8207"/>
                  </a:cubicBezTo>
                  <a:cubicBezTo>
                    <a:pt x="10106" y="8089"/>
                    <a:pt x="10438" y="7947"/>
                    <a:pt x="10770" y="7780"/>
                  </a:cubicBezTo>
                  <a:cubicBezTo>
                    <a:pt x="11505" y="7425"/>
                    <a:pt x="12146" y="6927"/>
                    <a:pt x="12667" y="6310"/>
                  </a:cubicBezTo>
                  <a:cubicBezTo>
                    <a:pt x="12905" y="6025"/>
                    <a:pt x="13213" y="6025"/>
                    <a:pt x="13403" y="6310"/>
                  </a:cubicBezTo>
                  <a:cubicBezTo>
                    <a:pt x="13474" y="6405"/>
                    <a:pt x="13498" y="6547"/>
                    <a:pt x="13426" y="6666"/>
                  </a:cubicBezTo>
                  <a:cubicBezTo>
                    <a:pt x="13166" y="7401"/>
                    <a:pt x="12644" y="8018"/>
                    <a:pt x="11956" y="8445"/>
                  </a:cubicBezTo>
                  <a:cubicBezTo>
                    <a:pt x="11292" y="8824"/>
                    <a:pt x="10604" y="9133"/>
                    <a:pt x="9868" y="9393"/>
                  </a:cubicBezTo>
                  <a:cubicBezTo>
                    <a:pt x="9347" y="9560"/>
                    <a:pt x="8801" y="9607"/>
                    <a:pt x="8255" y="9560"/>
                  </a:cubicBezTo>
                  <a:cubicBezTo>
                    <a:pt x="7140" y="9488"/>
                    <a:pt x="6049" y="9251"/>
                    <a:pt x="5029" y="8848"/>
                  </a:cubicBezTo>
                  <a:cubicBezTo>
                    <a:pt x="3986" y="8468"/>
                    <a:pt x="2989" y="7970"/>
                    <a:pt x="2064" y="7377"/>
                  </a:cubicBezTo>
                  <a:cubicBezTo>
                    <a:pt x="997" y="6689"/>
                    <a:pt x="261" y="5574"/>
                    <a:pt x="48" y="4341"/>
                  </a:cubicBezTo>
                  <a:cubicBezTo>
                    <a:pt x="1" y="4175"/>
                    <a:pt x="1" y="3985"/>
                    <a:pt x="1" y="3819"/>
                  </a:cubicBezTo>
                  <a:lnTo>
                    <a:pt x="1" y="1471"/>
                  </a:lnTo>
                  <a:cubicBezTo>
                    <a:pt x="24" y="1020"/>
                    <a:pt x="167" y="593"/>
                    <a:pt x="451" y="237"/>
                  </a:cubicBezTo>
                  <a:cubicBezTo>
                    <a:pt x="522" y="71"/>
                    <a:pt x="712" y="0"/>
                    <a:pt x="878" y="47"/>
                  </a:cubicBezTo>
                  <a:cubicBezTo>
                    <a:pt x="1020" y="95"/>
                    <a:pt x="1115" y="237"/>
                    <a:pt x="1115" y="403"/>
                  </a:cubicBezTo>
                  <a:cubicBezTo>
                    <a:pt x="1115" y="854"/>
                    <a:pt x="1092" y="1281"/>
                    <a:pt x="1068" y="1732"/>
                  </a:cubicBezTo>
                  <a:cubicBezTo>
                    <a:pt x="1092" y="1898"/>
                    <a:pt x="1068" y="2087"/>
                    <a:pt x="1068" y="218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82" name="Google Shape;1882;p68"/>
            <p:cNvSpPr/>
            <p:nvPr/>
          </p:nvSpPr>
          <p:spPr>
            <a:xfrm>
              <a:off x="7341500" y="2833850"/>
              <a:ext cx="37975" cy="45700"/>
            </a:xfrm>
            <a:custGeom>
              <a:avLst/>
              <a:gdLst/>
              <a:ahLst/>
              <a:cxnLst/>
              <a:rect l="l" t="t" r="r" b="b"/>
              <a:pathLst>
                <a:path w="1519" h="1828" extrusionOk="0">
                  <a:moveTo>
                    <a:pt x="1518" y="736"/>
                  </a:moveTo>
                  <a:cubicBezTo>
                    <a:pt x="1518" y="1068"/>
                    <a:pt x="1400" y="1353"/>
                    <a:pt x="1186" y="1590"/>
                  </a:cubicBezTo>
                  <a:cubicBezTo>
                    <a:pt x="973" y="1780"/>
                    <a:pt x="688" y="1827"/>
                    <a:pt x="403" y="1733"/>
                  </a:cubicBezTo>
                  <a:cubicBezTo>
                    <a:pt x="143" y="1590"/>
                    <a:pt x="0" y="1306"/>
                    <a:pt x="24" y="997"/>
                  </a:cubicBezTo>
                  <a:cubicBezTo>
                    <a:pt x="71" y="523"/>
                    <a:pt x="403" y="309"/>
                    <a:pt x="759" y="120"/>
                  </a:cubicBezTo>
                  <a:cubicBezTo>
                    <a:pt x="1020" y="1"/>
                    <a:pt x="1329" y="143"/>
                    <a:pt x="1447" y="428"/>
                  </a:cubicBezTo>
                  <a:cubicBezTo>
                    <a:pt x="1471" y="523"/>
                    <a:pt x="1495" y="641"/>
                    <a:pt x="1518" y="73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83" name="Google Shape;1883;p68"/>
            <p:cNvSpPr/>
            <p:nvPr/>
          </p:nvSpPr>
          <p:spPr>
            <a:xfrm>
              <a:off x="7136900" y="2762100"/>
              <a:ext cx="32650" cy="33250"/>
            </a:xfrm>
            <a:custGeom>
              <a:avLst/>
              <a:gdLst/>
              <a:ahLst/>
              <a:cxnLst/>
              <a:rect l="l" t="t" r="r" b="b"/>
              <a:pathLst>
                <a:path w="1306" h="1330" extrusionOk="0">
                  <a:moveTo>
                    <a:pt x="831" y="1329"/>
                  </a:moveTo>
                  <a:cubicBezTo>
                    <a:pt x="641" y="1282"/>
                    <a:pt x="475" y="1234"/>
                    <a:pt x="285" y="1163"/>
                  </a:cubicBezTo>
                  <a:cubicBezTo>
                    <a:pt x="95" y="1068"/>
                    <a:pt x="1" y="855"/>
                    <a:pt x="48" y="641"/>
                  </a:cubicBezTo>
                  <a:cubicBezTo>
                    <a:pt x="119" y="214"/>
                    <a:pt x="380" y="1"/>
                    <a:pt x="736" y="48"/>
                  </a:cubicBezTo>
                  <a:cubicBezTo>
                    <a:pt x="1068" y="72"/>
                    <a:pt x="1305" y="404"/>
                    <a:pt x="1210" y="736"/>
                  </a:cubicBezTo>
                  <a:cubicBezTo>
                    <a:pt x="1163" y="973"/>
                    <a:pt x="1021" y="1187"/>
                    <a:pt x="831" y="1329"/>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1884" name="Google Shape;1884;p68"/>
          <p:cNvSpPr txBox="1">
            <a:spLocks noGrp="1"/>
          </p:cNvSpPr>
          <p:nvPr>
            <p:ph type="title"/>
          </p:nvPr>
        </p:nvSpPr>
        <p:spPr>
          <a:xfrm>
            <a:off x="126403" y="90636"/>
            <a:ext cx="6685864" cy="1945018"/>
          </a:xfrm>
          <a:prstGeom prst="rect">
            <a:avLst/>
          </a:prstGeom>
        </p:spPr>
        <p:txBody>
          <a:bodyPr spcFirstLastPara="1" wrap="square" lIns="121900" tIns="121900" rIns="121900" bIns="121900" anchor="ctr" anchorCtr="0">
            <a:noAutofit/>
          </a:bodyPr>
          <a:lstStyle/>
          <a:p>
            <a:r>
              <a:rPr lang="en-GB" sz="4400" b="0" dirty="0" err="1">
                <a:latin typeface="Times New Roman" panose="02020603050405020304" pitchFamily="18" charset="0"/>
                <a:cs typeface="Times New Roman" panose="02020603050405020304" pitchFamily="18" charset="0"/>
              </a:rPr>
              <a:t>Chuẩn</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bị</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đầy</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đủ</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sách</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vở</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dụng</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cụ</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học</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tập</a:t>
            </a:r>
            <a:r>
              <a:rPr lang="en-GB" sz="4400" b="0" dirty="0">
                <a:latin typeface="Times New Roman" panose="02020603050405020304" pitchFamily="18" charset="0"/>
                <a:cs typeface="Times New Roman" panose="02020603050405020304" pitchFamily="18" charset="0"/>
              </a:rPr>
              <a:t>.</a:t>
            </a:r>
          </a:p>
        </p:txBody>
      </p:sp>
      <p:sp>
        <p:nvSpPr>
          <p:cNvPr id="1886" name="Google Shape;1886;p68"/>
          <p:cNvSpPr txBox="1">
            <a:spLocks noGrp="1"/>
          </p:cNvSpPr>
          <p:nvPr>
            <p:ph type="title" idx="2"/>
          </p:nvPr>
        </p:nvSpPr>
        <p:spPr>
          <a:xfrm>
            <a:off x="1746576" y="1967864"/>
            <a:ext cx="7970265" cy="882000"/>
          </a:xfrm>
          <a:prstGeom prst="rect">
            <a:avLst/>
          </a:prstGeom>
        </p:spPr>
        <p:txBody>
          <a:bodyPr spcFirstLastPara="1" wrap="square" lIns="121900" tIns="121900" rIns="121900" bIns="121900" anchor="ctr" anchorCtr="0">
            <a:noAutofit/>
          </a:bodyPr>
          <a:lstStyle/>
          <a:p>
            <a:r>
              <a:rPr lang="en-GB" sz="4400" b="0" dirty="0" err="1">
                <a:latin typeface="Times New Roman" panose="02020603050405020304" pitchFamily="18" charset="0"/>
                <a:cs typeface="Times New Roman" panose="02020603050405020304" pitchFamily="18" charset="0"/>
              </a:rPr>
              <a:t>Chọn</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không</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gian</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hợp</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lí</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để</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học</a:t>
            </a:r>
            <a:r>
              <a:rPr lang="en-GB" sz="4400" b="0" dirty="0">
                <a:latin typeface="Times New Roman" panose="02020603050405020304" pitchFamily="18" charset="0"/>
                <a:cs typeface="Times New Roman" panose="02020603050405020304" pitchFamily="18" charset="0"/>
              </a:rPr>
              <a:t>. </a:t>
            </a:r>
          </a:p>
        </p:txBody>
      </p:sp>
      <p:sp>
        <p:nvSpPr>
          <p:cNvPr id="1888" name="Google Shape;1888;p68"/>
          <p:cNvSpPr txBox="1">
            <a:spLocks noGrp="1"/>
          </p:cNvSpPr>
          <p:nvPr>
            <p:ph type="title" idx="4"/>
          </p:nvPr>
        </p:nvSpPr>
        <p:spPr>
          <a:xfrm>
            <a:off x="4203114" y="3137190"/>
            <a:ext cx="5971033" cy="882000"/>
          </a:xfrm>
          <a:prstGeom prst="rect">
            <a:avLst/>
          </a:prstGeom>
        </p:spPr>
        <p:txBody>
          <a:bodyPr spcFirstLastPara="1" wrap="square" lIns="121900" tIns="121900" rIns="121900" bIns="121900" anchor="ctr" anchorCtr="0">
            <a:noAutofit/>
          </a:bodyPr>
          <a:lstStyle/>
          <a:p>
            <a:r>
              <a:rPr lang="en-GB" sz="4400" b="0" dirty="0" err="1">
                <a:latin typeface="Times New Roman" panose="02020603050405020304" pitchFamily="18" charset="0"/>
                <a:cs typeface="Times New Roman" panose="02020603050405020304" pitchFamily="18" charset="0"/>
              </a:rPr>
              <a:t>Lắng</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nghe</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và</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ghi</a:t>
            </a:r>
            <a:r>
              <a:rPr lang="en-GB" sz="4400" b="0" dirty="0">
                <a:latin typeface="Times New Roman" panose="02020603050405020304" pitchFamily="18" charset="0"/>
                <a:cs typeface="Times New Roman" panose="02020603050405020304" pitchFamily="18" charset="0"/>
              </a:rPr>
              <a:t> </a:t>
            </a:r>
            <a:r>
              <a:rPr lang="en-GB" sz="4400" b="0" dirty="0" err="1">
                <a:latin typeface="Times New Roman" panose="02020603050405020304" pitchFamily="18" charset="0"/>
                <a:cs typeface="Times New Roman" panose="02020603050405020304" pitchFamily="18" charset="0"/>
              </a:rPr>
              <a:t>chép</a:t>
            </a:r>
            <a:r>
              <a:rPr lang="en-GB" sz="4400" b="0" dirty="0">
                <a:latin typeface="Times New Roman" panose="02020603050405020304" pitchFamily="18" charset="0"/>
                <a:cs typeface="Times New Roman" panose="02020603050405020304" pitchFamily="18" charset="0"/>
              </a:rPr>
              <a:t>.</a:t>
            </a:r>
          </a:p>
        </p:txBody>
      </p:sp>
      <p:grpSp>
        <p:nvGrpSpPr>
          <p:cNvPr id="1890" name="Google Shape;1890;p68"/>
          <p:cNvGrpSpPr/>
          <p:nvPr/>
        </p:nvGrpSpPr>
        <p:grpSpPr>
          <a:xfrm>
            <a:off x="830567" y="3460516"/>
            <a:ext cx="1985700" cy="2236067"/>
            <a:chOff x="905575" y="2441325"/>
            <a:chExt cx="1489275" cy="1677050"/>
          </a:xfrm>
        </p:grpSpPr>
        <p:sp>
          <p:nvSpPr>
            <p:cNvPr id="1891" name="Google Shape;1891;p68"/>
            <p:cNvSpPr/>
            <p:nvPr/>
          </p:nvSpPr>
          <p:spPr>
            <a:xfrm flipH="1">
              <a:off x="1108550" y="2458600"/>
              <a:ext cx="764250" cy="421625"/>
            </a:xfrm>
            <a:custGeom>
              <a:avLst/>
              <a:gdLst/>
              <a:ahLst/>
              <a:cxnLst/>
              <a:rect l="l" t="t" r="r" b="b"/>
              <a:pathLst>
                <a:path w="30570" h="16865" extrusionOk="0">
                  <a:moveTo>
                    <a:pt x="30444" y="14333"/>
                  </a:moveTo>
                  <a:cubicBezTo>
                    <a:pt x="30068" y="14459"/>
                    <a:pt x="29733" y="14521"/>
                    <a:pt x="29377" y="14521"/>
                  </a:cubicBezTo>
                  <a:cubicBezTo>
                    <a:pt x="29335" y="14375"/>
                    <a:pt x="29335" y="14249"/>
                    <a:pt x="29315" y="14124"/>
                  </a:cubicBezTo>
                  <a:cubicBezTo>
                    <a:pt x="29294" y="13956"/>
                    <a:pt x="29294" y="13768"/>
                    <a:pt x="29105" y="13642"/>
                  </a:cubicBezTo>
                  <a:cubicBezTo>
                    <a:pt x="29001" y="13663"/>
                    <a:pt x="28875" y="13663"/>
                    <a:pt x="28750" y="13705"/>
                  </a:cubicBezTo>
                  <a:cubicBezTo>
                    <a:pt x="28666" y="14145"/>
                    <a:pt x="28561" y="14563"/>
                    <a:pt x="28394" y="14961"/>
                  </a:cubicBezTo>
                  <a:cubicBezTo>
                    <a:pt x="28247" y="15379"/>
                    <a:pt x="28164" y="15798"/>
                    <a:pt x="28143" y="16237"/>
                  </a:cubicBezTo>
                  <a:cubicBezTo>
                    <a:pt x="28143" y="16383"/>
                    <a:pt x="28164" y="16572"/>
                    <a:pt x="28017" y="16718"/>
                  </a:cubicBezTo>
                  <a:cubicBezTo>
                    <a:pt x="27975" y="16718"/>
                    <a:pt x="27975" y="16739"/>
                    <a:pt x="27955" y="16739"/>
                  </a:cubicBezTo>
                  <a:cubicBezTo>
                    <a:pt x="27306" y="16865"/>
                    <a:pt x="27076" y="16718"/>
                    <a:pt x="26678" y="16049"/>
                  </a:cubicBezTo>
                  <a:cubicBezTo>
                    <a:pt x="26385" y="15588"/>
                    <a:pt x="26239" y="15065"/>
                    <a:pt x="25988" y="14563"/>
                  </a:cubicBezTo>
                  <a:cubicBezTo>
                    <a:pt x="25946" y="14438"/>
                    <a:pt x="25883" y="14312"/>
                    <a:pt x="25841" y="14207"/>
                  </a:cubicBezTo>
                  <a:cubicBezTo>
                    <a:pt x="25758" y="14040"/>
                    <a:pt x="25653" y="13894"/>
                    <a:pt x="25548" y="13726"/>
                  </a:cubicBezTo>
                  <a:cubicBezTo>
                    <a:pt x="25004" y="13684"/>
                    <a:pt x="24816" y="13768"/>
                    <a:pt x="24816" y="14249"/>
                  </a:cubicBezTo>
                  <a:cubicBezTo>
                    <a:pt x="24816" y="14668"/>
                    <a:pt x="24607" y="15003"/>
                    <a:pt x="24418" y="15337"/>
                  </a:cubicBezTo>
                  <a:cubicBezTo>
                    <a:pt x="24209" y="15735"/>
                    <a:pt x="23874" y="15798"/>
                    <a:pt x="23498" y="15609"/>
                  </a:cubicBezTo>
                  <a:cubicBezTo>
                    <a:pt x="23289" y="15505"/>
                    <a:pt x="23058" y="15379"/>
                    <a:pt x="22912" y="15191"/>
                  </a:cubicBezTo>
                  <a:cubicBezTo>
                    <a:pt x="22305" y="14354"/>
                    <a:pt x="21594" y="13601"/>
                    <a:pt x="21175" y="12659"/>
                  </a:cubicBezTo>
                  <a:cubicBezTo>
                    <a:pt x="21071" y="12429"/>
                    <a:pt x="20987" y="12220"/>
                    <a:pt x="20966" y="11948"/>
                  </a:cubicBezTo>
                  <a:cubicBezTo>
                    <a:pt x="20966" y="11738"/>
                    <a:pt x="20924" y="11529"/>
                    <a:pt x="20861" y="11341"/>
                  </a:cubicBezTo>
                  <a:cubicBezTo>
                    <a:pt x="20840" y="11236"/>
                    <a:pt x="20736" y="11173"/>
                    <a:pt x="20610" y="11173"/>
                  </a:cubicBezTo>
                  <a:cubicBezTo>
                    <a:pt x="20464" y="11173"/>
                    <a:pt x="20359" y="11236"/>
                    <a:pt x="20338" y="11341"/>
                  </a:cubicBezTo>
                  <a:cubicBezTo>
                    <a:pt x="20296" y="11613"/>
                    <a:pt x="20234" y="11864"/>
                    <a:pt x="20213" y="12136"/>
                  </a:cubicBezTo>
                  <a:cubicBezTo>
                    <a:pt x="20213" y="12345"/>
                    <a:pt x="20129" y="12534"/>
                    <a:pt x="19983" y="12680"/>
                  </a:cubicBezTo>
                  <a:cubicBezTo>
                    <a:pt x="19564" y="13161"/>
                    <a:pt x="19146" y="13642"/>
                    <a:pt x="18727" y="14145"/>
                  </a:cubicBezTo>
                  <a:lnTo>
                    <a:pt x="18560" y="14291"/>
                  </a:lnTo>
                  <a:cubicBezTo>
                    <a:pt x="18204" y="14605"/>
                    <a:pt x="17932" y="14605"/>
                    <a:pt x="17576" y="14270"/>
                  </a:cubicBezTo>
                  <a:cubicBezTo>
                    <a:pt x="17263" y="13998"/>
                    <a:pt x="16949" y="13663"/>
                    <a:pt x="16760" y="13245"/>
                  </a:cubicBezTo>
                  <a:cubicBezTo>
                    <a:pt x="16739" y="13182"/>
                    <a:pt x="16677" y="13119"/>
                    <a:pt x="16635" y="13078"/>
                  </a:cubicBezTo>
                  <a:cubicBezTo>
                    <a:pt x="16467" y="12868"/>
                    <a:pt x="16237" y="12785"/>
                    <a:pt x="15965" y="12889"/>
                  </a:cubicBezTo>
                  <a:cubicBezTo>
                    <a:pt x="15714" y="12994"/>
                    <a:pt x="15484" y="13161"/>
                    <a:pt x="15233" y="13329"/>
                  </a:cubicBezTo>
                  <a:cubicBezTo>
                    <a:pt x="14542" y="13831"/>
                    <a:pt x="13810" y="14270"/>
                    <a:pt x="13036" y="14647"/>
                  </a:cubicBezTo>
                  <a:cubicBezTo>
                    <a:pt x="12597" y="14856"/>
                    <a:pt x="12157" y="15044"/>
                    <a:pt x="11655" y="15149"/>
                  </a:cubicBezTo>
                  <a:cubicBezTo>
                    <a:pt x="11153" y="15275"/>
                    <a:pt x="10776" y="15149"/>
                    <a:pt x="10421" y="14793"/>
                  </a:cubicBezTo>
                  <a:cubicBezTo>
                    <a:pt x="10149" y="14521"/>
                    <a:pt x="10002" y="14249"/>
                    <a:pt x="10044" y="13852"/>
                  </a:cubicBezTo>
                  <a:cubicBezTo>
                    <a:pt x="10044" y="13475"/>
                    <a:pt x="10065" y="13078"/>
                    <a:pt x="10211" y="12680"/>
                  </a:cubicBezTo>
                  <a:cubicBezTo>
                    <a:pt x="10316" y="12429"/>
                    <a:pt x="10379" y="12136"/>
                    <a:pt x="10358" y="11843"/>
                  </a:cubicBezTo>
                  <a:cubicBezTo>
                    <a:pt x="10316" y="11487"/>
                    <a:pt x="10190" y="11320"/>
                    <a:pt x="9835" y="11320"/>
                  </a:cubicBezTo>
                  <a:cubicBezTo>
                    <a:pt x="9625" y="11320"/>
                    <a:pt x="9416" y="11341"/>
                    <a:pt x="9228" y="11425"/>
                  </a:cubicBezTo>
                  <a:cubicBezTo>
                    <a:pt x="8914" y="11529"/>
                    <a:pt x="8600" y="11697"/>
                    <a:pt x="8286" y="11843"/>
                  </a:cubicBezTo>
                  <a:cubicBezTo>
                    <a:pt x="7428" y="12282"/>
                    <a:pt x="6508" y="12492"/>
                    <a:pt x="5587" y="12743"/>
                  </a:cubicBezTo>
                  <a:cubicBezTo>
                    <a:pt x="5231" y="12806"/>
                    <a:pt x="4834" y="12868"/>
                    <a:pt x="4457" y="12952"/>
                  </a:cubicBezTo>
                  <a:cubicBezTo>
                    <a:pt x="3767" y="13098"/>
                    <a:pt x="3076" y="12952"/>
                    <a:pt x="2428" y="12659"/>
                  </a:cubicBezTo>
                  <a:cubicBezTo>
                    <a:pt x="2344" y="12638"/>
                    <a:pt x="2302" y="12534"/>
                    <a:pt x="2198" y="12450"/>
                  </a:cubicBezTo>
                  <a:cubicBezTo>
                    <a:pt x="2532" y="11948"/>
                    <a:pt x="2762" y="11425"/>
                    <a:pt x="3286" y="11090"/>
                  </a:cubicBezTo>
                  <a:cubicBezTo>
                    <a:pt x="3411" y="11006"/>
                    <a:pt x="3516" y="10901"/>
                    <a:pt x="3620" y="10797"/>
                  </a:cubicBezTo>
                  <a:cubicBezTo>
                    <a:pt x="3913" y="10462"/>
                    <a:pt x="4290" y="10295"/>
                    <a:pt x="4729" y="10274"/>
                  </a:cubicBezTo>
                  <a:cubicBezTo>
                    <a:pt x="4918" y="10253"/>
                    <a:pt x="5064" y="10232"/>
                    <a:pt x="5190" y="10085"/>
                  </a:cubicBezTo>
                  <a:cubicBezTo>
                    <a:pt x="5378" y="9939"/>
                    <a:pt x="5462" y="9730"/>
                    <a:pt x="5378" y="9541"/>
                  </a:cubicBezTo>
                  <a:cubicBezTo>
                    <a:pt x="5294" y="9332"/>
                    <a:pt x="5127" y="9290"/>
                    <a:pt x="4918" y="9290"/>
                  </a:cubicBezTo>
                  <a:cubicBezTo>
                    <a:pt x="4604" y="9290"/>
                    <a:pt x="4311" y="9353"/>
                    <a:pt x="4039" y="9521"/>
                  </a:cubicBezTo>
                  <a:cubicBezTo>
                    <a:pt x="3265" y="9939"/>
                    <a:pt x="2470" y="9918"/>
                    <a:pt x="1695" y="9625"/>
                  </a:cubicBezTo>
                  <a:cubicBezTo>
                    <a:pt x="1486" y="9541"/>
                    <a:pt x="1277" y="9437"/>
                    <a:pt x="1110" y="9290"/>
                  </a:cubicBezTo>
                  <a:cubicBezTo>
                    <a:pt x="754" y="8914"/>
                    <a:pt x="419" y="8516"/>
                    <a:pt x="147" y="8098"/>
                  </a:cubicBezTo>
                  <a:cubicBezTo>
                    <a:pt x="42" y="7951"/>
                    <a:pt x="1" y="7784"/>
                    <a:pt x="21" y="7637"/>
                  </a:cubicBezTo>
                  <a:cubicBezTo>
                    <a:pt x="21" y="7428"/>
                    <a:pt x="126" y="7303"/>
                    <a:pt x="356" y="7240"/>
                  </a:cubicBezTo>
                  <a:cubicBezTo>
                    <a:pt x="461" y="7219"/>
                    <a:pt x="545" y="7219"/>
                    <a:pt x="649" y="7219"/>
                  </a:cubicBezTo>
                  <a:cubicBezTo>
                    <a:pt x="1486" y="7219"/>
                    <a:pt x="2323" y="7219"/>
                    <a:pt x="3160" y="7198"/>
                  </a:cubicBezTo>
                  <a:lnTo>
                    <a:pt x="3265" y="7198"/>
                  </a:lnTo>
                  <a:lnTo>
                    <a:pt x="5294" y="7428"/>
                  </a:lnTo>
                  <a:cubicBezTo>
                    <a:pt x="5399" y="7428"/>
                    <a:pt x="5483" y="7470"/>
                    <a:pt x="5587" y="7449"/>
                  </a:cubicBezTo>
                  <a:cubicBezTo>
                    <a:pt x="5922" y="7428"/>
                    <a:pt x="6278" y="7512"/>
                    <a:pt x="6592" y="7616"/>
                  </a:cubicBezTo>
                  <a:cubicBezTo>
                    <a:pt x="6633" y="7637"/>
                    <a:pt x="6696" y="7637"/>
                    <a:pt x="6738" y="7637"/>
                  </a:cubicBezTo>
                  <a:cubicBezTo>
                    <a:pt x="6822" y="7637"/>
                    <a:pt x="6947" y="7533"/>
                    <a:pt x="6926" y="7449"/>
                  </a:cubicBezTo>
                  <a:cubicBezTo>
                    <a:pt x="6801" y="7198"/>
                    <a:pt x="6759" y="6884"/>
                    <a:pt x="6508" y="6675"/>
                  </a:cubicBezTo>
                  <a:cubicBezTo>
                    <a:pt x="6278" y="6466"/>
                    <a:pt x="6068" y="6194"/>
                    <a:pt x="5964" y="5880"/>
                  </a:cubicBezTo>
                  <a:cubicBezTo>
                    <a:pt x="5901" y="5733"/>
                    <a:pt x="5755" y="5566"/>
                    <a:pt x="5608" y="5440"/>
                  </a:cubicBezTo>
                  <a:cubicBezTo>
                    <a:pt x="5148" y="5022"/>
                    <a:pt x="4876" y="4478"/>
                    <a:pt x="4708" y="3892"/>
                  </a:cubicBezTo>
                  <a:cubicBezTo>
                    <a:pt x="4520" y="3348"/>
                    <a:pt x="4604" y="2762"/>
                    <a:pt x="4729" y="2218"/>
                  </a:cubicBezTo>
                  <a:cubicBezTo>
                    <a:pt x="4750" y="2134"/>
                    <a:pt x="4771" y="2093"/>
                    <a:pt x="4834" y="2030"/>
                  </a:cubicBezTo>
                  <a:cubicBezTo>
                    <a:pt x="5231" y="1695"/>
                    <a:pt x="5650" y="1465"/>
                    <a:pt x="6173" y="1611"/>
                  </a:cubicBezTo>
                  <a:cubicBezTo>
                    <a:pt x="6320" y="1674"/>
                    <a:pt x="6508" y="1695"/>
                    <a:pt x="6654" y="1758"/>
                  </a:cubicBezTo>
                  <a:cubicBezTo>
                    <a:pt x="7261" y="2030"/>
                    <a:pt x="7868" y="2323"/>
                    <a:pt x="8433" y="2637"/>
                  </a:cubicBezTo>
                  <a:cubicBezTo>
                    <a:pt x="8747" y="2825"/>
                    <a:pt x="8998" y="3076"/>
                    <a:pt x="9207" y="3390"/>
                  </a:cubicBezTo>
                  <a:cubicBezTo>
                    <a:pt x="9312" y="3557"/>
                    <a:pt x="9416" y="3704"/>
                    <a:pt x="9563" y="3850"/>
                  </a:cubicBezTo>
                  <a:cubicBezTo>
                    <a:pt x="9751" y="3997"/>
                    <a:pt x="9877" y="3976"/>
                    <a:pt x="10169" y="3767"/>
                  </a:cubicBezTo>
                  <a:cubicBezTo>
                    <a:pt x="10044" y="3432"/>
                    <a:pt x="10002" y="3034"/>
                    <a:pt x="10044" y="2658"/>
                  </a:cubicBezTo>
                  <a:cubicBezTo>
                    <a:pt x="10065" y="2406"/>
                    <a:pt x="10044" y="2134"/>
                    <a:pt x="9939" y="1883"/>
                  </a:cubicBezTo>
                  <a:cubicBezTo>
                    <a:pt x="9772" y="1402"/>
                    <a:pt x="9856" y="942"/>
                    <a:pt x="10169" y="544"/>
                  </a:cubicBezTo>
                  <a:cubicBezTo>
                    <a:pt x="10274" y="398"/>
                    <a:pt x="10421" y="314"/>
                    <a:pt x="10609" y="398"/>
                  </a:cubicBezTo>
                  <a:cubicBezTo>
                    <a:pt x="11006" y="523"/>
                    <a:pt x="11404" y="649"/>
                    <a:pt x="11676" y="984"/>
                  </a:cubicBezTo>
                  <a:cubicBezTo>
                    <a:pt x="11885" y="1256"/>
                    <a:pt x="12157" y="1486"/>
                    <a:pt x="12387" y="1716"/>
                  </a:cubicBezTo>
                  <a:cubicBezTo>
                    <a:pt x="12471" y="1800"/>
                    <a:pt x="12555" y="1883"/>
                    <a:pt x="12659" y="1967"/>
                  </a:cubicBezTo>
                  <a:cubicBezTo>
                    <a:pt x="12910" y="2134"/>
                    <a:pt x="13245" y="2009"/>
                    <a:pt x="13287" y="1695"/>
                  </a:cubicBezTo>
                  <a:cubicBezTo>
                    <a:pt x="13308" y="1486"/>
                    <a:pt x="13245" y="1277"/>
                    <a:pt x="13224" y="1067"/>
                  </a:cubicBezTo>
                  <a:cubicBezTo>
                    <a:pt x="13203" y="921"/>
                    <a:pt x="13141" y="774"/>
                    <a:pt x="13120" y="628"/>
                  </a:cubicBezTo>
                  <a:cubicBezTo>
                    <a:pt x="13099" y="502"/>
                    <a:pt x="13078" y="356"/>
                    <a:pt x="13015" y="230"/>
                  </a:cubicBezTo>
                  <a:cubicBezTo>
                    <a:pt x="13308" y="21"/>
                    <a:pt x="13601" y="0"/>
                    <a:pt x="13873" y="105"/>
                  </a:cubicBezTo>
                  <a:cubicBezTo>
                    <a:pt x="14270" y="230"/>
                    <a:pt x="14668" y="398"/>
                    <a:pt x="15024" y="544"/>
                  </a:cubicBezTo>
                  <a:cubicBezTo>
                    <a:pt x="15400" y="712"/>
                    <a:pt x="15735" y="942"/>
                    <a:pt x="15923" y="1298"/>
                  </a:cubicBezTo>
                  <a:cubicBezTo>
                    <a:pt x="16007" y="1444"/>
                    <a:pt x="16112" y="1549"/>
                    <a:pt x="16216" y="1653"/>
                  </a:cubicBezTo>
                  <a:cubicBezTo>
                    <a:pt x="16467" y="1862"/>
                    <a:pt x="16530" y="2134"/>
                    <a:pt x="16635" y="2427"/>
                  </a:cubicBezTo>
                  <a:cubicBezTo>
                    <a:pt x="16656" y="2511"/>
                    <a:pt x="16635" y="2616"/>
                    <a:pt x="16635" y="2720"/>
                  </a:cubicBezTo>
                  <a:cubicBezTo>
                    <a:pt x="16593" y="2867"/>
                    <a:pt x="16551" y="3013"/>
                    <a:pt x="16488" y="3160"/>
                  </a:cubicBezTo>
                  <a:cubicBezTo>
                    <a:pt x="16677" y="3369"/>
                    <a:pt x="16865" y="3557"/>
                    <a:pt x="17053" y="3767"/>
                  </a:cubicBezTo>
                  <a:cubicBezTo>
                    <a:pt x="17179" y="3683"/>
                    <a:pt x="17283" y="3599"/>
                    <a:pt x="17409" y="3557"/>
                  </a:cubicBezTo>
                  <a:cubicBezTo>
                    <a:pt x="17639" y="3474"/>
                    <a:pt x="17723" y="3285"/>
                    <a:pt x="17723" y="3055"/>
                  </a:cubicBezTo>
                  <a:cubicBezTo>
                    <a:pt x="17723" y="2951"/>
                    <a:pt x="17702" y="2867"/>
                    <a:pt x="17702" y="2762"/>
                  </a:cubicBezTo>
                  <a:cubicBezTo>
                    <a:pt x="17681" y="2490"/>
                    <a:pt x="17786" y="2239"/>
                    <a:pt x="18037" y="2114"/>
                  </a:cubicBezTo>
                  <a:cubicBezTo>
                    <a:pt x="18246" y="2009"/>
                    <a:pt x="18434" y="1904"/>
                    <a:pt x="18644" y="1821"/>
                  </a:cubicBezTo>
                  <a:cubicBezTo>
                    <a:pt x="18769" y="1779"/>
                    <a:pt x="18895" y="1758"/>
                    <a:pt x="18999" y="1716"/>
                  </a:cubicBezTo>
                  <a:lnTo>
                    <a:pt x="19983" y="1716"/>
                  </a:lnTo>
                  <a:cubicBezTo>
                    <a:pt x="20317" y="1716"/>
                    <a:pt x="20610" y="1883"/>
                    <a:pt x="20882" y="1988"/>
                  </a:cubicBezTo>
                  <a:cubicBezTo>
                    <a:pt x="20945" y="2009"/>
                    <a:pt x="20987" y="2030"/>
                    <a:pt x="21029" y="2093"/>
                  </a:cubicBezTo>
                  <a:cubicBezTo>
                    <a:pt x="21238" y="2427"/>
                    <a:pt x="21510" y="2720"/>
                    <a:pt x="21468" y="3160"/>
                  </a:cubicBezTo>
                  <a:cubicBezTo>
                    <a:pt x="21447" y="3327"/>
                    <a:pt x="21468" y="3495"/>
                    <a:pt x="21468" y="3683"/>
                  </a:cubicBezTo>
                  <a:cubicBezTo>
                    <a:pt x="21489" y="3997"/>
                    <a:pt x="21698" y="4164"/>
                    <a:pt x="22012" y="4164"/>
                  </a:cubicBezTo>
                  <a:cubicBezTo>
                    <a:pt x="22117" y="4164"/>
                    <a:pt x="22201" y="4122"/>
                    <a:pt x="22305" y="4101"/>
                  </a:cubicBezTo>
                  <a:cubicBezTo>
                    <a:pt x="22912" y="3892"/>
                    <a:pt x="23498" y="3997"/>
                    <a:pt x="24105" y="3997"/>
                  </a:cubicBezTo>
                  <a:cubicBezTo>
                    <a:pt x="24272" y="3997"/>
                    <a:pt x="24398" y="4101"/>
                    <a:pt x="24481" y="4227"/>
                  </a:cubicBezTo>
                  <a:cubicBezTo>
                    <a:pt x="24628" y="4520"/>
                    <a:pt x="24753" y="4813"/>
                    <a:pt x="24900" y="5064"/>
                  </a:cubicBezTo>
                  <a:cubicBezTo>
                    <a:pt x="24753" y="5461"/>
                    <a:pt x="24607" y="5754"/>
                    <a:pt x="24272" y="5964"/>
                  </a:cubicBezTo>
                  <a:cubicBezTo>
                    <a:pt x="23958" y="6152"/>
                    <a:pt x="24021" y="6528"/>
                    <a:pt x="24377" y="6675"/>
                  </a:cubicBezTo>
                  <a:cubicBezTo>
                    <a:pt x="24586" y="6738"/>
                    <a:pt x="24816" y="6821"/>
                    <a:pt x="25025" y="6842"/>
                  </a:cubicBezTo>
                  <a:cubicBezTo>
                    <a:pt x="25339" y="6884"/>
                    <a:pt x="25632" y="6947"/>
                    <a:pt x="25904" y="7031"/>
                  </a:cubicBezTo>
                  <a:cubicBezTo>
                    <a:pt x="26427" y="7198"/>
                    <a:pt x="26929" y="7449"/>
                    <a:pt x="27411" y="7679"/>
                  </a:cubicBezTo>
                  <a:cubicBezTo>
                    <a:pt x="27724" y="7847"/>
                    <a:pt x="27996" y="8035"/>
                    <a:pt x="28206" y="8265"/>
                  </a:cubicBezTo>
                  <a:cubicBezTo>
                    <a:pt x="28268" y="8307"/>
                    <a:pt x="28310" y="8370"/>
                    <a:pt x="28373" y="8453"/>
                  </a:cubicBezTo>
                  <a:cubicBezTo>
                    <a:pt x="28729" y="8997"/>
                    <a:pt x="28624" y="9395"/>
                    <a:pt x="28059" y="9667"/>
                  </a:cubicBezTo>
                  <a:cubicBezTo>
                    <a:pt x="27975" y="9709"/>
                    <a:pt x="27892" y="9730"/>
                    <a:pt x="27850" y="9751"/>
                  </a:cubicBezTo>
                  <a:cubicBezTo>
                    <a:pt x="27515" y="9918"/>
                    <a:pt x="27411" y="10065"/>
                    <a:pt x="27431" y="10399"/>
                  </a:cubicBezTo>
                  <a:cubicBezTo>
                    <a:pt x="27452" y="10797"/>
                    <a:pt x="27620" y="11111"/>
                    <a:pt x="27934" y="11320"/>
                  </a:cubicBezTo>
                  <a:cubicBezTo>
                    <a:pt x="28582" y="11822"/>
                    <a:pt x="29147" y="12387"/>
                    <a:pt x="29733" y="12994"/>
                  </a:cubicBezTo>
                  <a:cubicBezTo>
                    <a:pt x="29879" y="13161"/>
                    <a:pt x="30026" y="13329"/>
                    <a:pt x="30172" y="13517"/>
                  </a:cubicBezTo>
                  <a:cubicBezTo>
                    <a:pt x="30549" y="13726"/>
                    <a:pt x="30570" y="13998"/>
                    <a:pt x="30444" y="1433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92" name="Google Shape;1892;p68"/>
            <p:cNvSpPr/>
            <p:nvPr/>
          </p:nvSpPr>
          <p:spPr>
            <a:xfrm flipH="1">
              <a:off x="1275925" y="3214450"/>
              <a:ext cx="430000" cy="482325"/>
            </a:xfrm>
            <a:custGeom>
              <a:avLst/>
              <a:gdLst/>
              <a:ahLst/>
              <a:cxnLst/>
              <a:rect l="l" t="t" r="r" b="b"/>
              <a:pathLst>
                <a:path w="17200" h="19293" extrusionOk="0">
                  <a:moveTo>
                    <a:pt x="9416" y="1298"/>
                  </a:moveTo>
                  <a:cubicBezTo>
                    <a:pt x="10462" y="859"/>
                    <a:pt x="11425" y="419"/>
                    <a:pt x="12387" y="1"/>
                  </a:cubicBezTo>
                  <a:cubicBezTo>
                    <a:pt x="12450" y="22"/>
                    <a:pt x="12492" y="85"/>
                    <a:pt x="12513" y="106"/>
                  </a:cubicBezTo>
                  <a:cubicBezTo>
                    <a:pt x="12931" y="419"/>
                    <a:pt x="13224" y="796"/>
                    <a:pt x="13329" y="1361"/>
                  </a:cubicBezTo>
                  <a:cubicBezTo>
                    <a:pt x="13349" y="1528"/>
                    <a:pt x="13517" y="1696"/>
                    <a:pt x="13601" y="1842"/>
                  </a:cubicBezTo>
                  <a:cubicBezTo>
                    <a:pt x="13810" y="2240"/>
                    <a:pt x="14019" y="2616"/>
                    <a:pt x="14082" y="3056"/>
                  </a:cubicBezTo>
                  <a:cubicBezTo>
                    <a:pt x="14124" y="3265"/>
                    <a:pt x="14228" y="3495"/>
                    <a:pt x="14291" y="3704"/>
                  </a:cubicBezTo>
                  <a:cubicBezTo>
                    <a:pt x="14689" y="4813"/>
                    <a:pt x="15107" y="5943"/>
                    <a:pt x="15400" y="7052"/>
                  </a:cubicBezTo>
                  <a:cubicBezTo>
                    <a:pt x="15421" y="7157"/>
                    <a:pt x="15484" y="7261"/>
                    <a:pt x="15484" y="7408"/>
                  </a:cubicBezTo>
                  <a:cubicBezTo>
                    <a:pt x="15588" y="8140"/>
                    <a:pt x="15798" y="8831"/>
                    <a:pt x="15965" y="9563"/>
                  </a:cubicBezTo>
                  <a:cubicBezTo>
                    <a:pt x="16153" y="10274"/>
                    <a:pt x="16237" y="11028"/>
                    <a:pt x="16383" y="11739"/>
                  </a:cubicBezTo>
                  <a:cubicBezTo>
                    <a:pt x="16488" y="12241"/>
                    <a:pt x="16634" y="12743"/>
                    <a:pt x="16760" y="13225"/>
                  </a:cubicBezTo>
                  <a:cubicBezTo>
                    <a:pt x="16781" y="13392"/>
                    <a:pt x="16844" y="13518"/>
                    <a:pt x="16844" y="13685"/>
                  </a:cubicBezTo>
                  <a:cubicBezTo>
                    <a:pt x="16865" y="14250"/>
                    <a:pt x="16969" y="14794"/>
                    <a:pt x="17116" y="15359"/>
                  </a:cubicBezTo>
                  <a:lnTo>
                    <a:pt x="17199" y="15735"/>
                  </a:lnTo>
                  <a:lnTo>
                    <a:pt x="17199" y="17577"/>
                  </a:lnTo>
                  <a:cubicBezTo>
                    <a:pt x="17199" y="17619"/>
                    <a:pt x="17178" y="17681"/>
                    <a:pt x="17158" y="17786"/>
                  </a:cubicBezTo>
                  <a:cubicBezTo>
                    <a:pt x="15923" y="17995"/>
                    <a:pt x="14689" y="18204"/>
                    <a:pt x="13454" y="18435"/>
                  </a:cubicBezTo>
                  <a:cubicBezTo>
                    <a:pt x="13182" y="18497"/>
                    <a:pt x="12868" y="18539"/>
                    <a:pt x="12575" y="18623"/>
                  </a:cubicBezTo>
                  <a:cubicBezTo>
                    <a:pt x="12073" y="18769"/>
                    <a:pt x="11571" y="18853"/>
                    <a:pt x="11048" y="18916"/>
                  </a:cubicBezTo>
                  <a:cubicBezTo>
                    <a:pt x="10629" y="18958"/>
                    <a:pt x="10253" y="19062"/>
                    <a:pt x="9834" y="19167"/>
                  </a:cubicBezTo>
                  <a:cubicBezTo>
                    <a:pt x="9479" y="19272"/>
                    <a:pt x="9165" y="19292"/>
                    <a:pt x="8809" y="19292"/>
                  </a:cubicBezTo>
                  <a:lnTo>
                    <a:pt x="2992" y="19292"/>
                  </a:lnTo>
                  <a:lnTo>
                    <a:pt x="2762" y="19292"/>
                  </a:lnTo>
                  <a:cubicBezTo>
                    <a:pt x="2009" y="19188"/>
                    <a:pt x="1277" y="19125"/>
                    <a:pt x="523" y="19020"/>
                  </a:cubicBezTo>
                  <a:cubicBezTo>
                    <a:pt x="335" y="18979"/>
                    <a:pt x="147" y="18916"/>
                    <a:pt x="0" y="18748"/>
                  </a:cubicBezTo>
                  <a:cubicBezTo>
                    <a:pt x="126" y="18414"/>
                    <a:pt x="21" y="17995"/>
                    <a:pt x="209" y="17619"/>
                  </a:cubicBezTo>
                  <a:cubicBezTo>
                    <a:pt x="272" y="17472"/>
                    <a:pt x="251" y="17263"/>
                    <a:pt x="251" y="17075"/>
                  </a:cubicBezTo>
                  <a:cubicBezTo>
                    <a:pt x="272" y="16677"/>
                    <a:pt x="230" y="16279"/>
                    <a:pt x="377" y="15903"/>
                  </a:cubicBezTo>
                  <a:cubicBezTo>
                    <a:pt x="461" y="15715"/>
                    <a:pt x="419" y="15484"/>
                    <a:pt x="419" y="15275"/>
                  </a:cubicBezTo>
                  <a:cubicBezTo>
                    <a:pt x="419" y="14857"/>
                    <a:pt x="419" y="14438"/>
                    <a:pt x="544" y="14041"/>
                  </a:cubicBezTo>
                  <a:cubicBezTo>
                    <a:pt x="565" y="13957"/>
                    <a:pt x="586" y="13852"/>
                    <a:pt x="586" y="13748"/>
                  </a:cubicBezTo>
                  <a:cubicBezTo>
                    <a:pt x="544" y="13183"/>
                    <a:pt x="691" y="12618"/>
                    <a:pt x="858" y="12074"/>
                  </a:cubicBezTo>
                  <a:cubicBezTo>
                    <a:pt x="900" y="11927"/>
                    <a:pt x="942" y="11739"/>
                    <a:pt x="942" y="11593"/>
                  </a:cubicBezTo>
                  <a:cubicBezTo>
                    <a:pt x="942" y="11007"/>
                    <a:pt x="984" y="10463"/>
                    <a:pt x="1109" y="9877"/>
                  </a:cubicBezTo>
                  <a:cubicBezTo>
                    <a:pt x="1172" y="9668"/>
                    <a:pt x="1193" y="9458"/>
                    <a:pt x="1214" y="9291"/>
                  </a:cubicBezTo>
                  <a:cubicBezTo>
                    <a:pt x="1214" y="9228"/>
                    <a:pt x="1256" y="9186"/>
                    <a:pt x="1256" y="9124"/>
                  </a:cubicBezTo>
                  <a:cubicBezTo>
                    <a:pt x="1214" y="8517"/>
                    <a:pt x="1381" y="7973"/>
                    <a:pt x="1423" y="7366"/>
                  </a:cubicBezTo>
                  <a:cubicBezTo>
                    <a:pt x="1465" y="7220"/>
                    <a:pt x="1486" y="7031"/>
                    <a:pt x="1507" y="6885"/>
                  </a:cubicBezTo>
                  <a:cubicBezTo>
                    <a:pt x="1528" y="6696"/>
                    <a:pt x="1569" y="6508"/>
                    <a:pt x="1590" y="6299"/>
                  </a:cubicBezTo>
                  <a:lnTo>
                    <a:pt x="1674" y="5671"/>
                  </a:lnTo>
                  <a:cubicBezTo>
                    <a:pt x="1674" y="5588"/>
                    <a:pt x="1695" y="5525"/>
                    <a:pt x="1716" y="5441"/>
                  </a:cubicBezTo>
                  <a:cubicBezTo>
                    <a:pt x="1779" y="4792"/>
                    <a:pt x="1841" y="4123"/>
                    <a:pt x="1904" y="3453"/>
                  </a:cubicBezTo>
                  <a:cubicBezTo>
                    <a:pt x="1946" y="2930"/>
                    <a:pt x="1988" y="2407"/>
                    <a:pt x="2030" y="1821"/>
                  </a:cubicBezTo>
                  <a:cubicBezTo>
                    <a:pt x="2134" y="1821"/>
                    <a:pt x="2239" y="1800"/>
                    <a:pt x="2344" y="1821"/>
                  </a:cubicBezTo>
                  <a:cubicBezTo>
                    <a:pt x="2469" y="1821"/>
                    <a:pt x="2616" y="1884"/>
                    <a:pt x="2741" y="1905"/>
                  </a:cubicBezTo>
                  <a:cubicBezTo>
                    <a:pt x="3494" y="2030"/>
                    <a:pt x="4290" y="2135"/>
                    <a:pt x="5064" y="2010"/>
                  </a:cubicBezTo>
                  <a:cubicBezTo>
                    <a:pt x="5126" y="2010"/>
                    <a:pt x="5168" y="2010"/>
                    <a:pt x="5252" y="2030"/>
                  </a:cubicBezTo>
                  <a:cubicBezTo>
                    <a:pt x="5440" y="2658"/>
                    <a:pt x="5859" y="3119"/>
                    <a:pt x="6319" y="3537"/>
                  </a:cubicBezTo>
                  <a:cubicBezTo>
                    <a:pt x="6717" y="3872"/>
                    <a:pt x="7156" y="4123"/>
                    <a:pt x="7700" y="4081"/>
                  </a:cubicBezTo>
                  <a:cubicBezTo>
                    <a:pt x="8098" y="4060"/>
                    <a:pt x="8391" y="3914"/>
                    <a:pt x="8600" y="3579"/>
                  </a:cubicBezTo>
                  <a:cubicBezTo>
                    <a:pt x="8788" y="3265"/>
                    <a:pt x="9060" y="2972"/>
                    <a:pt x="9102" y="2554"/>
                  </a:cubicBezTo>
                  <a:cubicBezTo>
                    <a:pt x="9102" y="2533"/>
                    <a:pt x="9123" y="2491"/>
                    <a:pt x="9144" y="2449"/>
                  </a:cubicBezTo>
                  <a:cubicBezTo>
                    <a:pt x="9374" y="2093"/>
                    <a:pt x="9479" y="1717"/>
                    <a:pt x="9416" y="129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93" name="Google Shape;1893;p68"/>
            <p:cNvSpPr/>
            <p:nvPr/>
          </p:nvSpPr>
          <p:spPr>
            <a:xfrm flipH="1">
              <a:off x="1196425" y="2744725"/>
              <a:ext cx="719275" cy="498525"/>
            </a:xfrm>
            <a:custGeom>
              <a:avLst/>
              <a:gdLst/>
              <a:ahLst/>
              <a:cxnLst/>
              <a:rect l="l" t="t" r="r" b="b"/>
              <a:pathLst>
                <a:path w="28771" h="19941" extrusionOk="0">
                  <a:moveTo>
                    <a:pt x="3537" y="168"/>
                  </a:moveTo>
                  <a:lnTo>
                    <a:pt x="3390" y="398"/>
                  </a:lnTo>
                  <a:cubicBezTo>
                    <a:pt x="3014" y="984"/>
                    <a:pt x="3202" y="1653"/>
                    <a:pt x="3809" y="1946"/>
                  </a:cubicBezTo>
                  <a:cubicBezTo>
                    <a:pt x="4562" y="2302"/>
                    <a:pt x="5357" y="2490"/>
                    <a:pt x="6194" y="2365"/>
                  </a:cubicBezTo>
                  <a:cubicBezTo>
                    <a:pt x="6947" y="2239"/>
                    <a:pt x="7680" y="2135"/>
                    <a:pt x="8412" y="1925"/>
                  </a:cubicBezTo>
                  <a:cubicBezTo>
                    <a:pt x="9270" y="1674"/>
                    <a:pt x="10107" y="1361"/>
                    <a:pt x="10902" y="921"/>
                  </a:cubicBezTo>
                  <a:cubicBezTo>
                    <a:pt x="11028" y="837"/>
                    <a:pt x="11174" y="712"/>
                    <a:pt x="11383" y="775"/>
                  </a:cubicBezTo>
                  <a:cubicBezTo>
                    <a:pt x="11467" y="942"/>
                    <a:pt x="11341" y="1109"/>
                    <a:pt x="11279" y="1235"/>
                  </a:cubicBezTo>
                  <a:cubicBezTo>
                    <a:pt x="11028" y="1821"/>
                    <a:pt x="11111" y="2449"/>
                    <a:pt x="11111" y="3034"/>
                  </a:cubicBezTo>
                  <a:cubicBezTo>
                    <a:pt x="11111" y="3097"/>
                    <a:pt x="11132" y="3139"/>
                    <a:pt x="11153" y="3202"/>
                  </a:cubicBezTo>
                  <a:cubicBezTo>
                    <a:pt x="11572" y="4039"/>
                    <a:pt x="12429" y="4813"/>
                    <a:pt x="13580" y="4562"/>
                  </a:cubicBezTo>
                  <a:cubicBezTo>
                    <a:pt x="14166" y="4436"/>
                    <a:pt x="14710" y="4227"/>
                    <a:pt x="15233" y="3955"/>
                  </a:cubicBezTo>
                  <a:cubicBezTo>
                    <a:pt x="15966" y="3599"/>
                    <a:pt x="16656" y="3181"/>
                    <a:pt x="17305" y="2679"/>
                  </a:cubicBezTo>
                  <a:cubicBezTo>
                    <a:pt x="17493" y="2553"/>
                    <a:pt x="17660" y="2407"/>
                    <a:pt x="17870" y="2260"/>
                  </a:cubicBezTo>
                  <a:cubicBezTo>
                    <a:pt x="17974" y="2365"/>
                    <a:pt x="18058" y="2428"/>
                    <a:pt x="18142" y="2553"/>
                  </a:cubicBezTo>
                  <a:cubicBezTo>
                    <a:pt x="18372" y="2930"/>
                    <a:pt x="18707" y="3244"/>
                    <a:pt x="19062" y="3558"/>
                  </a:cubicBezTo>
                  <a:cubicBezTo>
                    <a:pt x="19439" y="3913"/>
                    <a:pt x="19899" y="3997"/>
                    <a:pt x="20380" y="3830"/>
                  </a:cubicBezTo>
                  <a:cubicBezTo>
                    <a:pt x="20673" y="3725"/>
                    <a:pt x="20966" y="3537"/>
                    <a:pt x="21155" y="3244"/>
                  </a:cubicBezTo>
                  <a:cubicBezTo>
                    <a:pt x="21364" y="2972"/>
                    <a:pt x="21531" y="2658"/>
                    <a:pt x="21740" y="2344"/>
                  </a:cubicBezTo>
                  <a:cubicBezTo>
                    <a:pt x="21908" y="2072"/>
                    <a:pt x="22033" y="1821"/>
                    <a:pt x="22201" y="1549"/>
                  </a:cubicBezTo>
                  <a:cubicBezTo>
                    <a:pt x="22410" y="1549"/>
                    <a:pt x="22410" y="1716"/>
                    <a:pt x="22452" y="1842"/>
                  </a:cubicBezTo>
                  <a:cubicBezTo>
                    <a:pt x="22870" y="2783"/>
                    <a:pt x="23498" y="3537"/>
                    <a:pt x="24126" y="4353"/>
                  </a:cubicBezTo>
                  <a:cubicBezTo>
                    <a:pt x="24544" y="4897"/>
                    <a:pt x="25151" y="5190"/>
                    <a:pt x="25883" y="5127"/>
                  </a:cubicBezTo>
                  <a:cubicBezTo>
                    <a:pt x="26323" y="5106"/>
                    <a:pt x="26678" y="4959"/>
                    <a:pt x="26888" y="4520"/>
                  </a:cubicBezTo>
                  <a:cubicBezTo>
                    <a:pt x="26992" y="4311"/>
                    <a:pt x="27139" y="4122"/>
                    <a:pt x="27306" y="3892"/>
                  </a:cubicBezTo>
                  <a:cubicBezTo>
                    <a:pt x="27474" y="4060"/>
                    <a:pt x="27557" y="4248"/>
                    <a:pt x="27599" y="4394"/>
                  </a:cubicBezTo>
                  <a:cubicBezTo>
                    <a:pt x="27725" y="4980"/>
                    <a:pt x="28038" y="5441"/>
                    <a:pt x="28499" y="5817"/>
                  </a:cubicBezTo>
                  <a:cubicBezTo>
                    <a:pt x="28562" y="5859"/>
                    <a:pt x="28624" y="5943"/>
                    <a:pt x="28708" y="6027"/>
                  </a:cubicBezTo>
                  <a:cubicBezTo>
                    <a:pt x="28666" y="6466"/>
                    <a:pt x="28771" y="6905"/>
                    <a:pt x="28541" y="7366"/>
                  </a:cubicBezTo>
                  <a:cubicBezTo>
                    <a:pt x="28499" y="7428"/>
                    <a:pt x="28499" y="7596"/>
                    <a:pt x="28541" y="7700"/>
                  </a:cubicBezTo>
                  <a:cubicBezTo>
                    <a:pt x="28624" y="7951"/>
                    <a:pt x="28541" y="8223"/>
                    <a:pt x="28499" y="8475"/>
                  </a:cubicBezTo>
                  <a:cubicBezTo>
                    <a:pt x="28352" y="9228"/>
                    <a:pt x="28122" y="9939"/>
                    <a:pt x="27829" y="10651"/>
                  </a:cubicBezTo>
                  <a:cubicBezTo>
                    <a:pt x="27557" y="11362"/>
                    <a:pt x="27181" y="12011"/>
                    <a:pt x="26678" y="12617"/>
                  </a:cubicBezTo>
                  <a:cubicBezTo>
                    <a:pt x="26093" y="13371"/>
                    <a:pt x="25465" y="14103"/>
                    <a:pt x="24837" y="14835"/>
                  </a:cubicBezTo>
                  <a:cubicBezTo>
                    <a:pt x="24649" y="15045"/>
                    <a:pt x="24461" y="15233"/>
                    <a:pt x="24251" y="15379"/>
                  </a:cubicBezTo>
                  <a:cubicBezTo>
                    <a:pt x="23393" y="16091"/>
                    <a:pt x="22536" y="16739"/>
                    <a:pt x="21615" y="17346"/>
                  </a:cubicBezTo>
                  <a:cubicBezTo>
                    <a:pt x="21343" y="17514"/>
                    <a:pt x="21092" y="17660"/>
                    <a:pt x="20820" y="17786"/>
                  </a:cubicBezTo>
                  <a:cubicBezTo>
                    <a:pt x="19732" y="18288"/>
                    <a:pt x="18602" y="18790"/>
                    <a:pt x="17514" y="19250"/>
                  </a:cubicBezTo>
                  <a:cubicBezTo>
                    <a:pt x="17242" y="19355"/>
                    <a:pt x="16949" y="19459"/>
                    <a:pt x="16698" y="19501"/>
                  </a:cubicBezTo>
                  <a:cubicBezTo>
                    <a:pt x="15380" y="19648"/>
                    <a:pt x="14103" y="19773"/>
                    <a:pt x="12806" y="19920"/>
                  </a:cubicBezTo>
                  <a:cubicBezTo>
                    <a:pt x="12660" y="19941"/>
                    <a:pt x="12534" y="19920"/>
                    <a:pt x="12409" y="19878"/>
                  </a:cubicBezTo>
                  <a:cubicBezTo>
                    <a:pt x="11132" y="19711"/>
                    <a:pt x="9814" y="19501"/>
                    <a:pt x="8538" y="19292"/>
                  </a:cubicBezTo>
                  <a:cubicBezTo>
                    <a:pt x="8412" y="19250"/>
                    <a:pt x="8266" y="19229"/>
                    <a:pt x="8140" y="19187"/>
                  </a:cubicBezTo>
                  <a:cubicBezTo>
                    <a:pt x="7324" y="18832"/>
                    <a:pt x="6487" y="18497"/>
                    <a:pt x="5713" y="18099"/>
                  </a:cubicBezTo>
                  <a:cubicBezTo>
                    <a:pt x="4750" y="17639"/>
                    <a:pt x="3934" y="16990"/>
                    <a:pt x="3139" y="16216"/>
                  </a:cubicBezTo>
                  <a:cubicBezTo>
                    <a:pt x="2972" y="16070"/>
                    <a:pt x="2805" y="15861"/>
                    <a:pt x="2658" y="15672"/>
                  </a:cubicBezTo>
                  <a:cubicBezTo>
                    <a:pt x="2574" y="15568"/>
                    <a:pt x="2491" y="15463"/>
                    <a:pt x="2386" y="15358"/>
                  </a:cubicBezTo>
                  <a:cubicBezTo>
                    <a:pt x="1737" y="14689"/>
                    <a:pt x="1361" y="13873"/>
                    <a:pt x="984" y="13036"/>
                  </a:cubicBezTo>
                  <a:cubicBezTo>
                    <a:pt x="901" y="12869"/>
                    <a:pt x="838" y="12722"/>
                    <a:pt x="817" y="12555"/>
                  </a:cubicBezTo>
                  <a:cubicBezTo>
                    <a:pt x="587" y="11550"/>
                    <a:pt x="377" y="10525"/>
                    <a:pt x="147" y="9500"/>
                  </a:cubicBezTo>
                  <a:cubicBezTo>
                    <a:pt x="64" y="9144"/>
                    <a:pt x="43" y="8788"/>
                    <a:pt x="43" y="8433"/>
                  </a:cubicBezTo>
                  <a:cubicBezTo>
                    <a:pt x="1" y="7700"/>
                    <a:pt x="64" y="6968"/>
                    <a:pt x="252" y="6236"/>
                  </a:cubicBezTo>
                  <a:cubicBezTo>
                    <a:pt x="377" y="5713"/>
                    <a:pt x="482" y="5190"/>
                    <a:pt x="608" y="4687"/>
                  </a:cubicBezTo>
                  <a:cubicBezTo>
                    <a:pt x="629" y="4541"/>
                    <a:pt x="712" y="4353"/>
                    <a:pt x="775" y="4185"/>
                  </a:cubicBezTo>
                  <a:cubicBezTo>
                    <a:pt x="1026" y="3620"/>
                    <a:pt x="1256" y="3034"/>
                    <a:pt x="1549" y="2490"/>
                  </a:cubicBezTo>
                  <a:cubicBezTo>
                    <a:pt x="1758" y="2093"/>
                    <a:pt x="2030" y="1716"/>
                    <a:pt x="2302" y="1361"/>
                  </a:cubicBezTo>
                  <a:cubicBezTo>
                    <a:pt x="2658" y="942"/>
                    <a:pt x="3035" y="565"/>
                    <a:pt x="3411" y="147"/>
                  </a:cubicBezTo>
                  <a:cubicBezTo>
                    <a:pt x="3453" y="84"/>
                    <a:pt x="3516" y="63"/>
                    <a:pt x="3600" y="1"/>
                  </a:cubicBezTo>
                  <a:cubicBezTo>
                    <a:pt x="3516" y="105"/>
                    <a:pt x="3537" y="147"/>
                    <a:pt x="3537" y="168"/>
                  </a:cubicBezTo>
                  <a:close/>
                  <a:moveTo>
                    <a:pt x="13036" y="9709"/>
                  </a:moveTo>
                  <a:cubicBezTo>
                    <a:pt x="13329" y="9793"/>
                    <a:pt x="13517" y="10023"/>
                    <a:pt x="13664" y="10316"/>
                  </a:cubicBezTo>
                  <a:lnTo>
                    <a:pt x="13831" y="10546"/>
                  </a:lnTo>
                  <a:cubicBezTo>
                    <a:pt x="14082" y="11048"/>
                    <a:pt x="14522" y="11299"/>
                    <a:pt x="15003" y="11571"/>
                  </a:cubicBezTo>
                  <a:cubicBezTo>
                    <a:pt x="15296" y="11718"/>
                    <a:pt x="15631" y="11843"/>
                    <a:pt x="15924" y="11990"/>
                  </a:cubicBezTo>
                  <a:cubicBezTo>
                    <a:pt x="16740" y="12408"/>
                    <a:pt x="17619" y="12722"/>
                    <a:pt x="18581" y="12617"/>
                  </a:cubicBezTo>
                  <a:cubicBezTo>
                    <a:pt x="18707" y="12576"/>
                    <a:pt x="18832" y="12617"/>
                    <a:pt x="18979" y="12617"/>
                  </a:cubicBezTo>
                  <a:cubicBezTo>
                    <a:pt x="19523" y="12638"/>
                    <a:pt x="20025" y="12534"/>
                    <a:pt x="20506" y="12345"/>
                  </a:cubicBezTo>
                  <a:cubicBezTo>
                    <a:pt x="20611" y="12304"/>
                    <a:pt x="20757" y="12304"/>
                    <a:pt x="20820" y="12241"/>
                  </a:cubicBezTo>
                  <a:cubicBezTo>
                    <a:pt x="21008" y="12073"/>
                    <a:pt x="21238" y="12011"/>
                    <a:pt x="21489" y="11927"/>
                  </a:cubicBezTo>
                  <a:cubicBezTo>
                    <a:pt x="21636" y="11843"/>
                    <a:pt x="21845" y="11801"/>
                    <a:pt x="21950" y="11613"/>
                  </a:cubicBezTo>
                  <a:cubicBezTo>
                    <a:pt x="22117" y="11236"/>
                    <a:pt x="22284" y="10860"/>
                    <a:pt x="22598" y="10567"/>
                  </a:cubicBezTo>
                  <a:cubicBezTo>
                    <a:pt x="22661" y="10546"/>
                    <a:pt x="22661" y="10462"/>
                    <a:pt x="22682" y="10420"/>
                  </a:cubicBezTo>
                  <a:cubicBezTo>
                    <a:pt x="22787" y="10211"/>
                    <a:pt x="22891" y="9981"/>
                    <a:pt x="22996" y="9751"/>
                  </a:cubicBezTo>
                  <a:cubicBezTo>
                    <a:pt x="23101" y="9584"/>
                    <a:pt x="23121" y="9395"/>
                    <a:pt x="23121" y="9207"/>
                  </a:cubicBezTo>
                  <a:cubicBezTo>
                    <a:pt x="23121" y="8767"/>
                    <a:pt x="23101" y="8286"/>
                    <a:pt x="23121" y="7847"/>
                  </a:cubicBezTo>
                  <a:cubicBezTo>
                    <a:pt x="23163" y="7366"/>
                    <a:pt x="22975" y="6968"/>
                    <a:pt x="22640" y="6612"/>
                  </a:cubicBezTo>
                  <a:cubicBezTo>
                    <a:pt x="22473" y="6466"/>
                    <a:pt x="22284" y="6319"/>
                    <a:pt x="22222" y="6089"/>
                  </a:cubicBezTo>
                  <a:cubicBezTo>
                    <a:pt x="22180" y="6047"/>
                    <a:pt x="22117" y="5964"/>
                    <a:pt x="22054" y="5943"/>
                  </a:cubicBezTo>
                  <a:cubicBezTo>
                    <a:pt x="21720" y="5734"/>
                    <a:pt x="21385" y="5462"/>
                    <a:pt x="20966" y="5357"/>
                  </a:cubicBezTo>
                  <a:cubicBezTo>
                    <a:pt x="20694" y="5294"/>
                    <a:pt x="20401" y="5190"/>
                    <a:pt x="20171" y="5043"/>
                  </a:cubicBezTo>
                  <a:cubicBezTo>
                    <a:pt x="19941" y="4918"/>
                    <a:pt x="19732" y="4897"/>
                    <a:pt x="19460" y="4897"/>
                  </a:cubicBezTo>
                  <a:cubicBezTo>
                    <a:pt x="18497" y="4918"/>
                    <a:pt x="17535" y="5022"/>
                    <a:pt x="16572" y="5106"/>
                  </a:cubicBezTo>
                  <a:cubicBezTo>
                    <a:pt x="15882" y="5169"/>
                    <a:pt x="15338" y="5420"/>
                    <a:pt x="14836" y="5901"/>
                  </a:cubicBezTo>
                  <a:cubicBezTo>
                    <a:pt x="14710" y="6027"/>
                    <a:pt x="14543" y="6152"/>
                    <a:pt x="14396" y="6257"/>
                  </a:cubicBezTo>
                  <a:cubicBezTo>
                    <a:pt x="14166" y="6424"/>
                    <a:pt x="13999" y="6591"/>
                    <a:pt x="13852" y="6801"/>
                  </a:cubicBezTo>
                  <a:cubicBezTo>
                    <a:pt x="13245" y="7638"/>
                    <a:pt x="13245" y="7638"/>
                    <a:pt x="12932" y="8558"/>
                  </a:cubicBezTo>
                  <a:cubicBezTo>
                    <a:pt x="12911" y="8558"/>
                    <a:pt x="12848" y="8579"/>
                    <a:pt x="12827" y="8558"/>
                  </a:cubicBezTo>
                  <a:cubicBezTo>
                    <a:pt x="12157" y="8412"/>
                    <a:pt x="11467" y="8244"/>
                    <a:pt x="10776" y="8035"/>
                  </a:cubicBezTo>
                  <a:cubicBezTo>
                    <a:pt x="10546" y="7951"/>
                    <a:pt x="10316" y="7931"/>
                    <a:pt x="10044" y="7931"/>
                  </a:cubicBezTo>
                  <a:cubicBezTo>
                    <a:pt x="9981" y="7931"/>
                    <a:pt x="9919" y="7910"/>
                    <a:pt x="9814" y="7889"/>
                  </a:cubicBezTo>
                  <a:cubicBezTo>
                    <a:pt x="9814" y="7617"/>
                    <a:pt x="9793" y="7366"/>
                    <a:pt x="9793" y="7115"/>
                  </a:cubicBezTo>
                  <a:cubicBezTo>
                    <a:pt x="9793" y="6466"/>
                    <a:pt x="9668" y="5838"/>
                    <a:pt x="9312" y="5273"/>
                  </a:cubicBezTo>
                  <a:cubicBezTo>
                    <a:pt x="9186" y="5064"/>
                    <a:pt x="9082" y="4813"/>
                    <a:pt x="8977" y="4604"/>
                  </a:cubicBezTo>
                  <a:cubicBezTo>
                    <a:pt x="8872" y="4374"/>
                    <a:pt x="8726" y="4185"/>
                    <a:pt x="8517" y="4060"/>
                  </a:cubicBezTo>
                  <a:cubicBezTo>
                    <a:pt x="7910" y="3662"/>
                    <a:pt x="7324" y="3306"/>
                    <a:pt x="6738" y="2909"/>
                  </a:cubicBezTo>
                  <a:cubicBezTo>
                    <a:pt x="6634" y="2867"/>
                    <a:pt x="6529" y="2825"/>
                    <a:pt x="6424" y="2783"/>
                  </a:cubicBezTo>
                  <a:cubicBezTo>
                    <a:pt x="5587" y="2511"/>
                    <a:pt x="4771" y="2679"/>
                    <a:pt x="3955" y="2909"/>
                  </a:cubicBezTo>
                  <a:cubicBezTo>
                    <a:pt x="3830" y="2972"/>
                    <a:pt x="3662" y="3034"/>
                    <a:pt x="3558" y="3139"/>
                  </a:cubicBezTo>
                  <a:cubicBezTo>
                    <a:pt x="3411" y="3306"/>
                    <a:pt x="3223" y="3390"/>
                    <a:pt x="3014" y="3411"/>
                  </a:cubicBezTo>
                  <a:cubicBezTo>
                    <a:pt x="2805" y="3453"/>
                    <a:pt x="2574" y="3537"/>
                    <a:pt x="2365" y="3599"/>
                  </a:cubicBezTo>
                  <a:cubicBezTo>
                    <a:pt x="2093" y="3641"/>
                    <a:pt x="1863" y="3767"/>
                    <a:pt x="1675" y="3976"/>
                  </a:cubicBezTo>
                  <a:cubicBezTo>
                    <a:pt x="1403" y="4290"/>
                    <a:pt x="1131" y="4604"/>
                    <a:pt x="880" y="4918"/>
                  </a:cubicBezTo>
                  <a:cubicBezTo>
                    <a:pt x="838" y="4980"/>
                    <a:pt x="796" y="5022"/>
                    <a:pt x="796" y="5085"/>
                  </a:cubicBezTo>
                  <a:cubicBezTo>
                    <a:pt x="691" y="5545"/>
                    <a:pt x="524" y="6006"/>
                    <a:pt x="587" y="6466"/>
                  </a:cubicBezTo>
                  <a:cubicBezTo>
                    <a:pt x="670" y="7094"/>
                    <a:pt x="712" y="7721"/>
                    <a:pt x="1152" y="8223"/>
                  </a:cubicBezTo>
                  <a:cubicBezTo>
                    <a:pt x="1193" y="8244"/>
                    <a:pt x="1214" y="8265"/>
                    <a:pt x="1214" y="8328"/>
                  </a:cubicBezTo>
                  <a:cubicBezTo>
                    <a:pt x="1361" y="8767"/>
                    <a:pt x="1675" y="9102"/>
                    <a:pt x="2030" y="9416"/>
                  </a:cubicBezTo>
                  <a:lnTo>
                    <a:pt x="2344" y="9730"/>
                  </a:lnTo>
                  <a:cubicBezTo>
                    <a:pt x="3181" y="10609"/>
                    <a:pt x="4227" y="11069"/>
                    <a:pt x="5399" y="11257"/>
                  </a:cubicBezTo>
                  <a:cubicBezTo>
                    <a:pt x="5859" y="11341"/>
                    <a:pt x="6341" y="11341"/>
                    <a:pt x="6780" y="11132"/>
                  </a:cubicBezTo>
                  <a:cubicBezTo>
                    <a:pt x="7157" y="10964"/>
                    <a:pt x="7512" y="10818"/>
                    <a:pt x="7889" y="10630"/>
                  </a:cubicBezTo>
                  <a:cubicBezTo>
                    <a:pt x="8433" y="10316"/>
                    <a:pt x="8935" y="9939"/>
                    <a:pt x="9249" y="9374"/>
                  </a:cubicBezTo>
                  <a:cubicBezTo>
                    <a:pt x="9375" y="9102"/>
                    <a:pt x="9521" y="8851"/>
                    <a:pt x="9772" y="8621"/>
                  </a:cubicBezTo>
                  <a:cubicBezTo>
                    <a:pt x="9981" y="8642"/>
                    <a:pt x="10191" y="8642"/>
                    <a:pt x="10358" y="8684"/>
                  </a:cubicBezTo>
                  <a:cubicBezTo>
                    <a:pt x="11341" y="8956"/>
                    <a:pt x="11802" y="9102"/>
                    <a:pt x="12848" y="9165"/>
                  </a:cubicBezTo>
                  <a:cubicBezTo>
                    <a:pt x="12869" y="9165"/>
                    <a:pt x="12869" y="9186"/>
                    <a:pt x="12932" y="9207"/>
                  </a:cubicBezTo>
                  <a:cubicBezTo>
                    <a:pt x="12994" y="9353"/>
                    <a:pt x="13015" y="9500"/>
                    <a:pt x="13036" y="9709"/>
                  </a:cubicBezTo>
                  <a:close/>
                  <a:moveTo>
                    <a:pt x="10693" y="18099"/>
                  </a:moveTo>
                  <a:cubicBezTo>
                    <a:pt x="11174" y="18183"/>
                    <a:pt x="11697" y="18058"/>
                    <a:pt x="12178" y="17744"/>
                  </a:cubicBezTo>
                  <a:cubicBezTo>
                    <a:pt x="12283" y="17660"/>
                    <a:pt x="12409" y="17618"/>
                    <a:pt x="12534" y="17555"/>
                  </a:cubicBezTo>
                  <a:cubicBezTo>
                    <a:pt x="13141" y="17242"/>
                    <a:pt x="13643" y="16823"/>
                    <a:pt x="13873" y="16174"/>
                  </a:cubicBezTo>
                  <a:cubicBezTo>
                    <a:pt x="13894" y="16091"/>
                    <a:pt x="13957" y="16049"/>
                    <a:pt x="13978" y="15986"/>
                  </a:cubicBezTo>
                  <a:cubicBezTo>
                    <a:pt x="14459" y="15442"/>
                    <a:pt x="14626" y="14752"/>
                    <a:pt x="14773" y="14082"/>
                  </a:cubicBezTo>
                  <a:cubicBezTo>
                    <a:pt x="14794" y="13915"/>
                    <a:pt x="14794" y="13747"/>
                    <a:pt x="14794" y="13580"/>
                  </a:cubicBezTo>
                  <a:cubicBezTo>
                    <a:pt x="14773" y="13141"/>
                    <a:pt x="14501" y="12869"/>
                    <a:pt x="14082" y="12910"/>
                  </a:cubicBezTo>
                  <a:cubicBezTo>
                    <a:pt x="13936" y="12910"/>
                    <a:pt x="13748" y="12952"/>
                    <a:pt x="13580" y="12973"/>
                  </a:cubicBezTo>
                  <a:cubicBezTo>
                    <a:pt x="13350" y="13015"/>
                    <a:pt x="13078" y="13057"/>
                    <a:pt x="12848" y="13078"/>
                  </a:cubicBezTo>
                  <a:cubicBezTo>
                    <a:pt x="11634" y="13078"/>
                    <a:pt x="10400" y="13078"/>
                    <a:pt x="9165" y="13120"/>
                  </a:cubicBezTo>
                  <a:cubicBezTo>
                    <a:pt x="8852" y="13120"/>
                    <a:pt x="8559" y="13078"/>
                    <a:pt x="8266" y="12973"/>
                  </a:cubicBezTo>
                  <a:cubicBezTo>
                    <a:pt x="7910" y="12827"/>
                    <a:pt x="7512" y="12764"/>
                    <a:pt x="7115" y="12743"/>
                  </a:cubicBezTo>
                  <a:cubicBezTo>
                    <a:pt x="6675" y="12722"/>
                    <a:pt x="6383" y="12973"/>
                    <a:pt x="6529" y="13392"/>
                  </a:cubicBezTo>
                  <a:cubicBezTo>
                    <a:pt x="6655" y="13810"/>
                    <a:pt x="6634" y="14208"/>
                    <a:pt x="6655" y="14626"/>
                  </a:cubicBezTo>
                  <a:cubicBezTo>
                    <a:pt x="6738" y="15317"/>
                    <a:pt x="6759" y="15840"/>
                    <a:pt x="7157" y="16321"/>
                  </a:cubicBezTo>
                  <a:cubicBezTo>
                    <a:pt x="7512" y="16802"/>
                    <a:pt x="7910" y="17262"/>
                    <a:pt x="8517" y="17472"/>
                  </a:cubicBezTo>
                  <a:cubicBezTo>
                    <a:pt x="8726" y="17534"/>
                    <a:pt x="8872" y="17639"/>
                    <a:pt x="9040" y="17786"/>
                  </a:cubicBezTo>
                  <a:cubicBezTo>
                    <a:pt x="9291" y="18058"/>
                    <a:pt x="9668" y="18141"/>
                    <a:pt x="10023" y="18183"/>
                  </a:cubicBezTo>
                  <a:cubicBezTo>
                    <a:pt x="10212" y="18099"/>
                    <a:pt x="10400" y="18099"/>
                    <a:pt x="10693" y="1809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94" name="Google Shape;1894;p68"/>
            <p:cNvSpPr/>
            <p:nvPr/>
          </p:nvSpPr>
          <p:spPr>
            <a:xfrm flipH="1">
              <a:off x="1225175" y="3677925"/>
              <a:ext cx="474475" cy="176300"/>
            </a:xfrm>
            <a:custGeom>
              <a:avLst/>
              <a:gdLst/>
              <a:ahLst/>
              <a:cxnLst/>
              <a:rect l="l" t="t" r="r" b="b"/>
              <a:pathLst>
                <a:path w="18979" h="7052" extrusionOk="0">
                  <a:moveTo>
                    <a:pt x="1130" y="1549"/>
                  </a:moveTo>
                  <a:cubicBezTo>
                    <a:pt x="1360" y="1444"/>
                    <a:pt x="1528" y="1486"/>
                    <a:pt x="1674" y="1528"/>
                  </a:cubicBezTo>
                  <a:cubicBezTo>
                    <a:pt x="1967" y="1569"/>
                    <a:pt x="2218" y="1611"/>
                    <a:pt x="2511" y="1611"/>
                  </a:cubicBezTo>
                  <a:lnTo>
                    <a:pt x="8767" y="1611"/>
                  </a:lnTo>
                  <a:cubicBezTo>
                    <a:pt x="9081" y="1611"/>
                    <a:pt x="9416" y="1590"/>
                    <a:pt x="9709" y="1486"/>
                  </a:cubicBezTo>
                  <a:cubicBezTo>
                    <a:pt x="10274" y="1277"/>
                    <a:pt x="10881" y="1235"/>
                    <a:pt x="11487" y="1151"/>
                  </a:cubicBezTo>
                  <a:cubicBezTo>
                    <a:pt x="11634" y="1130"/>
                    <a:pt x="11822" y="1088"/>
                    <a:pt x="11969" y="1046"/>
                  </a:cubicBezTo>
                  <a:cubicBezTo>
                    <a:pt x="12680" y="837"/>
                    <a:pt x="13412" y="691"/>
                    <a:pt x="14145" y="607"/>
                  </a:cubicBezTo>
                  <a:cubicBezTo>
                    <a:pt x="14835" y="523"/>
                    <a:pt x="15484" y="377"/>
                    <a:pt x="16153" y="189"/>
                  </a:cubicBezTo>
                  <a:cubicBezTo>
                    <a:pt x="16467" y="105"/>
                    <a:pt x="16781" y="42"/>
                    <a:pt x="17137" y="0"/>
                  </a:cubicBezTo>
                  <a:cubicBezTo>
                    <a:pt x="17179" y="105"/>
                    <a:pt x="17241" y="189"/>
                    <a:pt x="17262" y="251"/>
                  </a:cubicBezTo>
                  <a:cubicBezTo>
                    <a:pt x="17388" y="753"/>
                    <a:pt x="17576" y="1235"/>
                    <a:pt x="17827" y="1674"/>
                  </a:cubicBezTo>
                  <a:cubicBezTo>
                    <a:pt x="17911" y="1800"/>
                    <a:pt x="17995" y="1988"/>
                    <a:pt x="18078" y="2114"/>
                  </a:cubicBezTo>
                  <a:cubicBezTo>
                    <a:pt x="18120" y="2239"/>
                    <a:pt x="18141" y="2386"/>
                    <a:pt x="18225" y="2490"/>
                  </a:cubicBezTo>
                  <a:cubicBezTo>
                    <a:pt x="18434" y="2762"/>
                    <a:pt x="18539" y="3139"/>
                    <a:pt x="18706" y="3453"/>
                  </a:cubicBezTo>
                  <a:cubicBezTo>
                    <a:pt x="18915" y="3871"/>
                    <a:pt x="18978" y="4310"/>
                    <a:pt x="18957" y="4792"/>
                  </a:cubicBezTo>
                  <a:cubicBezTo>
                    <a:pt x="18936" y="5064"/>
                    <a:pt x="18957" y="5357"/>
                    <a:pt x="18957" y="5629"/>
                  </a:cubicBezTo>
                  <a:cubicBezTo>
                    <a:pt x="18308" y="5880"/>
                    <a:pt x="17681" y="6047"/>
                    <a:pt x="17032" y="6194"/>
                  </a:cubicBezTo>
                  <a:cubicBezTo>
                    <a:pt x="16886" y="6215"/>
                    <a:pt x="16718" y="6215"/>
                    <a:pt x="16572" y="6215"/>
                  </a:cubicBezTo>
                  <a:lnTo>
                    <a:pt x="16028" y="6298"/>
                  </a:lnTo>
                  <a:cubicBezTo>
                    <a:pt x="15881" y="6319"/>
                    <a:pt x="15693" y="6361"/>
                    <a:pt x="15526" y="6361"/>
                  </a:cubicBezTo>
                  <a:cubicBezTo>
                    <a:pt x="15379" y="6382"/>
                    <a:pt x="15191" y="6361"/>
                    <a:pt x="15044" y="6382"/>
                  </a:cubicBezTo>
                  <a:cubicBezTo>
                    <a:pt x="14354" y="6570"/>
                    <a:pt x="13684" y="6528"/>
                    <a:pt x="12994" y="6528"/>
                  </a:cubicBezTo>
                  <a:lnTo>
                    <a:pt x="11383" y="6528"/>
                  </a:lnTo>
                  <a:cubicBezTo>
                    <a:pt x="11194" y="6445"/>
                    <a:pt x="11153" y="6298"/>
                    <a:pt x="11111" y="6152"/>
                  </a:cubicBezTo>
                  <a:cubicBezTo>
                    <a:pt x="11090" y="6047"/>
                    <a:pt x="11069" y="5922"/>
                    <a:pt x="11006" y="5838"/>
                  </a:cubicBezTo>
                  <a:cubicBezTo>
                    <a:pt x="10881" y="5650"/>
                    <a:pt x="10839" y="5440"/>
                    <a:pt x="10776" y="5210"/>
                  </a:cubicBezTo>
                  <a:cubicBezTo>
                    <a:pt x="10692" y="4896"/>
                    <a:pt x="10525" y="4603"/>
                    <a:pt x="10378" y="4352"/>
                  </a:cubicBezTo>
                  <a:cubicBezTo>
                    <a:pt x="10274" y="4143"/>
                    <a:pt x="10169" y="3892"/>
                    <a:pt x="9960" y="3746"/>
                  </a:cubicBezTo>
                  <a:cubicBezTo>
                    <a:pt x="9751" y="3578"/>
                    <a:pt x="9583" y="3474"/>
                    <a:pt x="9311" y="3474"/>
                  </a:cubicBezTo>
                  <a:cubicBezTo>
                    <a:pt x="8788" y="3515"/>
                    <a:pt x="8244" y="3515"/>
                    <a:pt x="7721" y="3474"/>
                  </a:cubicBezTo>
                  <a:cubicBezTo>
                    <a:pt x="7344" y="3453"/>
                    <a:pt x="7114" y="3620"/>
                    <a:pt x="6989" y="3892"/>
                  </a:cubicBezTo>
                  <a:cubicBezTo>
                    <a:pt x="6800" y="4248"/>
                    <a:pt x="6591" y="4562"/>
                    <a:pt x="6549" y="4938"/>
                  </a:cubicBezTo>
                  <a:cubicBezTo>
                    <a:pt x="6466" y="5315"/>
                    <a:pt x="6236" y="5650"/>
                    <a:pt x="6194" y="6026"/>
                  </a:cubicBezTo>
                  <a:cubicBezTo>
                    <a:pt x="6194" y="6047"/>
                    <a:pt x="6173" y="6089"/>
                    <a:pt x="6152" y="6131"/>
                  </a:cubicBezTo>
                  <a:cubicBezTo>
                    <a:pt x="5943" y="6361"/>
                    <a:pt x="5838" y="6654"/>
                    <a:pt x="5880" y="6968"/>
                  </a:cubicBezTo>
                  <a:cubicBezTo>
                    <a:pt x="5650" y="7051"/>
                    <a:pt x="5440" y="7031"/>
                    <a:pt x="5231" y="6989"/>
                  </a:cubicBezTo>
                  <a:cubicBezTo>
                    <a:pt x="4938" y="6905"/>
                    <a:pt x="4666" y="6821"/>
                    <a:pt x="4352" y="6779"/>
                  </a:cubicBezTo>
                  <a:cubicBezTo>
                    <a:pt x="3662" y="6654"/>
                    <a:pt x="3013" y="6445"/>
                    <a:pt x="2365" y="6298"/>
                  </a:cubicBezTo>
                  <a:cubicBezTo>
                    <a:pt x="1800" y="6194"/>
                    <a:pt x="1277" y="6068"/>
                    <a:pt x="754" y="5880"/>
                  </a:cubicBezTo>
                  <a:cubicBezTo>
                    <a:pt x="607" y="5838"/>
                    <a:pt x="419" y="5838"/>
                    <a:pt x="272" y="5775"/>
                  </a:cubicBezTo>
                  <a:cubicBezTo>
                    <a:pt x="84" y="5733"/>
                    <a:pt x="0" y="5566"/>
                    <a:pt x="84" y="5399"/>
                  </a:cubicBezTo>
                  <a:cubicBezTo>
                    <a:pt x="105" y="5315"/>
                    <a:pt x="168" y="5231"/>
                    <a:pt x="210" y="5127"/>
                  </a:cubicBezTo>
                  <a:cubicBezTo>
                    <a:pt x="272" y="5022"/>
                    <a:pt x="314" y="4917"/>
                    <a:pt x="335" y="4813"/>
                  </a:cubicBezTo>
                  <a:cubicBezTo>
                    <a:pt x="482" y="4373"/>
                    <a:pt x="586" y="3955"/>
                    <a:pt x="712" y="3515"/>
                  </a:cubicBezTo>
                  <a:cubicBezTo>
                    <a:pt x="795" y="3202"/>
                    <a:pt x="858" y="2888"/>
                    <a:pt x="900" y="2574"/>
                  </a:cubicBezTo>
                  <a:cubicBezTo>
                    <a:pt x="921" y="2218"/>
                    <a:pt x="1026" y="1883"/>
                    <a:pt x="1130" y="15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95" name="Google Shape;1895;p68"/>
            <p:cNvSpPr/>
            <p:nvPr/>
          </p:nvSpPr>
          <p:spPr>
            <a:xfrm flipH="1">
              <a:off x="1967450" y="2695025"/>
              <a:ext cx="379275" cy="137600"/>
            </a:xfrm>
            <a:custGeom>
              <a:avLst/>
              <a:gdLst/>
              <a:ahLst/>
              <a:cxnLst/>
              <a:rect l="l" t="t" r="r" b="b"/>
              <a:pathLst>
                <a:path w="15171" h="5504" extrusionOk="0">
                  <a:moveTo>
                    <a:pt x="15170" y="1"/>
                  </a:moveTo>
                  <a:cubicBezTo>
                    <a:pt x="15003" y="524"/>
                    <a:pt x="13225" y="4688"/>
                    <a:pt x="12827" y="5441"/>
                  </a:cubicBezTo>
                  <a:cubicBezTo>
                    <a:pt x="12618" y="5504"/>
                    <a:pt x="12367" y="5483"/>
                    <a:pt x="12136" y="5441"/>
                  </a:cubicBezTo>
                  <a:cubicBezTo>
                    <a:pt x="11885" y="5420"/>
                    <a:pt x="11676" y="5378"/>
                    <a:pt x="11446" y="5378"/>
                  </a:cubicBezTo>
                  <a:cubicBezTo>
                    <a:pt x="10672" y="5378"/>
                    <a:pt x="9898" y="5211"/>
                    <a:pt x="9144" y="5002"/>
                  </a:cubicBezTo>
                  <a:cubicBezTo>
                    <a:pt x="7952" y="4688"/>
                    <a:pt x="6717" y="4395"/>
                    <a:pt x="5504" y="4081"/>
                  </a:cubicBezTo>
                  <a:cubicBezTo>
                    <a:pt x="5232" y="4018"/>
                    <a:pt x="4960" y="3934"/>
                    <a:pt x="4709" y="3851"/>
                  </a:cubicBezTo>
                  <a:cubicBezTo>
                    <a:pt x="4290" y="3746"/>
                    <a:pt x="3872" y="3641"/>
                    <a:pt x="3411" y="3662"/>
                  </a:cubicBezTo>
                  <a:cubicBezTo>
                    <a:pt x="3181" y="3662"/>
                    <a:pt x="2972" y="3600"/>
                    <a:pt x="2763" y="3516"/>
                  </a:cubicBezTo>
                  <a:cubicBezTo>
                    <a:pt x="2553" y="3432"/>
                    <a:pt x="2344" y="3349"/>
                    <a:pt x="2114" y="3307"/>
                  </a:cubicBezTo>
                  <a:cubicBezTo>
                    <a:pt x="1800" y="3223"/>
                    <a:pt x="1486" y="3139"/>
                    <a:pt x="1173" y="3097"/>
                  </a:cubicBezTo>
                  <a:cubicBezTo>
                    <a:pt x="775" y="2993"/>
                    <a:pt x="419" y="2909"/>
                    <a:pt x="1" y="2805"/>
                  </a:cubicBezTo>
                  <a:cubicBezTo>
                    <a:pt x="210" y="2763"/>
                    <a:pt x="377" y="2721"/>
                    <a:pt x="566" y="2700"/>
                  </a:cubicBezTo>
                  <a:cubicBezTo>
                    <a:pt x="1277" y="2595"/>
                    <a:pt x="1989" y="2512"/>
                    <a:pt x="2721" y="2449"/>
                  </a:cubicBezTo>
                  <a:cubicBezTo>
                    <a:pt x="2993" y="2407"/>
                    <a:pt x="3265" y="2386"/>
                    <a:pt x="3558" y="2261"/>
                  </a:cubicBezTo>
                  <a:cubicBezTo>
                    <a:pt x="3725" y="2177"/>
                    <a:pt x="3934" y="2135"/>
                    <a:pt x="4144" y="2072"/>
                  </a:cubicBezTo>
                  <a:cubicBezTo>
                    <a:pt x="4771" y="1947"/>
                    <a:pt x="5399" y="1758"/>
                    <a:pt x="6006" y="1549"/>
                  </a:cubicBezTo>
                  <a:cubicBezTo>
                    <a:pt x="6717" y="1298"/>
                    <a:pt x="7450" y="1214"/>
                    <a:pt x="8182" y="1089"/>
                  </a:cubicBezTo>
                  <a:cubicBezTo>
                    <a:pt x="9354" y="880"/>
                    <a:pt x="10525" y="691"/>
                    <a:pt x="11718" y="482"/>
                  </a:cubicBezTo>
                  <a:cubicBezTo>
                    <a:pt x="11948" y="461"/>
                    <a:pt x="12157" y="377"/>
                    <a:pt x="12367" y="315"/>
                  </a:cubicBezTo>
                  <a:cubicBezTo>
                    <a:pt x="13245" y="1"/>
                    <a:pt x="14187" y="84"/>
                    <a:pt x="1517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96" name="Google Shape;1896;p68"/>
            <p:cNvSpPr/>
            <p:nvPr/>
          </p:nvSpPr>
          <p:spPr>
            <a:xfrm flipH="1">
              <a:off x="2020800" y="2778200"/>
              <a:ext cx="319650" cy="206125"/>
            </a:xfrm>
            <a:custGeom>
              <a:avLst/>
              <a:gdLst/>
              <a:ahLst/>
              <a:cxnLst/>
              <a:rect l="l" t="t" r="r" b="b"/>
              <a:pathLst>
                <a:path w="12786" h="8245" extrusionOk="0">
                  <a:moveTo>
                    <a:pt x="12785" y="5022"/>
                  </a:moveTo>
                  <a:cubicBezTo>
                    <a:pt x="12639" y="5566"/>
                    <a:pt x="12555" y="6089"/>
                    <a:pt x="12409" y="6612"/>
                  </a:cubicBezTo>
                  <a:cubicBezTo>
                    <a:pt x="12241" y="7136"/>
                    <a:pt x="12157" y="7701"/>
                    <a:pt x="12053" y="8245"/>
                  </a:cubicBezTo>
                  <a:cubicBezTo>
                    <a:pt x="11948" y="8203"/>
                    <a:pt x="11885" y="8203"/>
                    <a:pt x="11823" y="8182"/>
                  </a:cubicBezTo>
                  <a:cubicBezTo>
                    <a:pt x="11634" y="8077"/>
                    <a:pt x="11446" y="7973"/>
                    <a:pt x="11300" y="7847"/>
                  </a:cubicBezTo>
                  <a:cubicBezTo>
                    <a:pt x="11049" y="7596"/>
                    <a:pt x="10756" y="7408"/>
                    <a:pt x="10442" y="7219"/>
                  </a:cubicBezTo>
                  <a:cubicBezTo>
                    <a:pt x="10065" y="7010"/>
                    <a:pt x="9709" y="6801"/>
                    <a:pt x="9500" y="6445"/>
                  </a:cubicBezTo>
                  <a:cubicBezTo>
                    <a:pt x="9437" y="6361"/>
                    <a:pt x="9354" y="6299"/>
                    <a:pt x="9291" y="6257"/>
                  </a:cubicBezTo>
                  <a:cubicBezTo>
                    <a:pt x="8308" y="5629"/>
                    <a:pt x="7324" y="5022"/>
                    <a:pt x="6362" y="4415"/>
                  </a:cubicBezTo>
                  <a:lnTo>
                    <a:pt x="5818" y="4039"/>
                  </a:lnTo>
                  <a:cubicBezTo>
                    <a:pt x="5671" y="3955"/>
                    <a:pt x="5567" y="3830"/>
                    <a:pt x="5420" y="3788"/>
                  </a:cubicBezTo>
                  <a:cubicBezTo>
                    <a:pt x="5211" y="3746"/>
                    <a:pt x="5043" y="3620"/>
                    <a:pt x="4897" y="3474"/>
                  </a:cubicBezTo>
                  <a:cubicBezTo>
                    <a:pt x="4604" y="3223"/>
                    <a:pt x="4269" y="3014"/>
                    <a:pt x="3935" y="2804"/>
                  </a:cubicBezTo>
                  <a:lnTo>
                    <a:pt x="2198" y="1695"/>
                  </a:lnTo>
                  <a:cubicBezTo>
                    <a:pt x="1696" y="1382"/>
                    <a:pt x="1214" y="1068"/>
                    <a:pt x="754" y="691"/>
                  </a:cubicBezTo>
                  <a:cubicBezTo>
                    <a:pt x="524" y="482"/>
                    <a:pt x="315" y="294"/>
                    <a:pt x="1" y="1"/>
                  </a:cubicBezTo>
                  <a:cubicBezTo>
                    <a:pt x="440" y="22"/>
                    <a:pt x="754" y="63"/>
                    <a:pt x="1068" y="189"/>
                  </a:cubicBezTo>
                  <a:cubicBezTo>
                    <a:pt x="1340" y="294"/>
                    <a:pt x="1591" y="398"/>
                    <a:pt x="1863" y="524"/>
                  </a:cubicBezTo>
                  <a:cubicBezTo>
                    <a:pt x="2219" y="691"/>
                    <a:pt x="2595" y="817"/>
                    <a:pt x="2993" y="900"/>
                  </a:cubicBezTo>
                  <a:cubicBezTo>
                    <a:pt x="3118" y="921"/>
                    <a:pt x="3244" y="942"/>
                    <a:pt x="3370" y="1005"/>
                  </a:cubicBezTo>
                  <a:cubicBezTo>
                    <a:pt x="3976" y="1277"/>
                    <a:pt x="4625" y="1382"/>
                    <a:pt x="5295" y="1528"/>
                  </a:cubicBezTo>
                  <a:cubicBezTo>
                    <a:pt x="5629" y="1591"/>
                    <a:pt x="5985" y="1695"/>
                    <a:pt x="6299" y="1842"/>
                  </a:cubicBezTo>
                  <a:cubicBezTo>
                    <a:pt x="7952" y="2532"/>
                    <a:pt x="9626" y="3244"/>
                    <a:pt x="11279" y="3955"/>
                  </a:cubicBezTo>
                  <a:cubicBezTo>
                    <a:pt x="11509" y="4060"/>
                    <a:pt x="11718" y="4164"/>
                    <a:pt x="11906" y="4353"/>
                  </a:cubicBezTo>
                  <a:cubicBezTo>
                    <a:pt x="12157" y="4583"/>
                    <a:pt x="12471" y="4792"/>
                    <a:pt x="12785" y="502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97" name="Google Shape;1897;p68"/>
            <p:cNvSpPr/>
            <p:nvPr/>
          </p:nvSpPr>
          <p:spPr>
            <a:xfrm flipH="1">
              <a:off x="1919325" y="2808550"/>
              <a:ext cx="86850" cy="102550"/>
            </a:xfrm>
            <a:custGeom>
              <a:avLst/>
              <a:gdLst/>
              <a:ahLst/>
              <a:cxnLst/>
              <a:rect l="l" t="t" r="r" b="b"/>
              <a:pathLst>
                <a:path w="3474" h="4102" extrusionOk="0">
                  <a:moveTo>
                    <a:pt x="2846" y="3976"/>
                  </a:moveTo>
                  <a:cubicBezTo>
                    <a:pt x="2092" y="4101"/>
                    <a:pt x="1402" y="3871"/>
                    <a:pt x="774" y="3515"/>
                  </a:cubicBezTo>
                  <a:cubicBezTo>
                    <a:pt x="314" y="3264"/>
                    <a:pt x="0" y="2867"/>
                    <a:pt x="84" y="2260"/>
                  </a:cubicBezTo>
                  <a:cubicBezTo>
                    <a:pt x="126" y="1988"/>
                    <a:pt x="126" y="1695"/>
                    <a:pt x="188" y="1423"/>
                  </a:cubicBezTo>
                  <a:cubicBezTo>
                    <a:pt x="251" y="984"/>
                    <a:pt x="460" y="628"/>
                    <a:pt x="711" y="251"/>
                  </a:cubicBezTo>
                  <a:cubicBezTo>
                    <a:pt x="816" y="105"/>
                    <a:pt x="983" y="0"/>
                    <a:pt x="1193" y="21"/>
                  </a:cubicBezTo>
                  <a:lnTo>
                    <a:pt x="1779" y="21"/>
                  </a:lnTo>
                  <a:cubicBezTo>
                    <a:pt x="2406" y="42"/>
                    <a:pt x="2846" y="335"/>
                    <a:pt x="3118" y="900"/>
                  </a:cubicBezTo>
                  <a:cubicBezTo>
                    <a:pt x="3180" y="1088"/>
                    <a:pt x="3264" y="1297"/>
                    <a:pt x="3369" y="1486"/>
                  </a:cubicBezTo>
                  <a:cubicBezTo>
                    <a:pt x="3452" y="1632"/>
                    <a:pt x="3473" y="1800"/>
                    <a:pt x="3432" y="1988"/>
                  </a:cubicBezTo>
                  <a:cubicBezTo>
                    <a:pt x="3264" y="2616"/>
                    <a:pt x="3118" y="3243"/>
                    <a:pt x="2929" y="3829"/>
                  </a:cubicBezTo>
                  <a:cubicBezTo>
                    <a:pt x="2908" y="3892"/>
                    <a:pt x="2867" y="3934"/>
                    <a:pt x="2846" y="397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98" name="Google Shape;1898;p68"/>
            <p:cNvSpPr/>
            <p:nvPr/>
          </p:nvSpPr>
          <p:spPr>
            <a:xfrm flipH="1">
              <a:off x="1671900" y="4018450"/>
              <a:ext cx="143350" cy="49725"/>
            </a:xfrm>
            <a:custGeom>
              <a:avLst/>
              <a:gdLst/>
              <a:ahLst/>
              <a:cxnLst/>
              <a:rect l="l" t="t" r="r" b="b"/>
              <a:pathLst>
                <a:path w="5734" h="1989" extrusionOk="0">
                  <a:moveTo>
                    <a:pt x="5733" y="879"/>
                  </a:moveTo>
                  <a:cubicBezTo>
                    <a:pt x="5566" y="1256"/>
                    <a:pt x="5357" y="1653"/>
                    <a:pt x="4917" y="1863"/>
                  </a:cubicBezTo>
                  <a:cubicBezTo>
                    <a:pt x="4729" y="1946"/>
                    <a:pt x="4541" y="1988"/>
                    <a:pt x="4373" y="1988"/>
                  </a:cubicBezTo>
                  <a:lnTo>
                    <a:pt x="1130" y="1988"/>
                  </a:lnTo>
                  <a:cubicBezTo>
                    <a:pt x="837" y="1988"/>
                    <a:pt x="565" y="1884"/>
                    <a:pt x="314" y="1821"/>
                  </a:cubicBezTo>
                  <a:cubicBezTo>
                    <a:pt x="42" y="1737"/>
                    <a:pt x="0" y="1340"/>
                    <a:pt x="126" y="1214"/>
                  </a:cubicBezTo>
                  <a:cubicBezTo>
                    <a:pt x="440" y="879"/>
                    <a:pt x="732" y="524"/>
                    <a:pt x="1172" y="377"/>
                  </a:cubicBezTo>
                  <a:cubicBezTo>
                    <a:pt x="2072" y="42"/>
                    <a:pt x="2971" y="1"/>
                    <a:pt x="3892" y="210"/>
                  </a:cubicBezTo>
                  <a:cubicBezTo>
                    <a:pt x="3955" y="210"/>
                    <a:pt x="3997" y="252"/>
                    <a:pt x="4059" y="252"/>
                  </a:cubicBezTo>
                  <a:cubicBezTo>
                    <a:pt x="4687" y="210"/>
                    <a:pt x="5147" y="565"/>
                    <a:pt x="5670" y="817"/>
                  </a:cubicBezTo>
                  <a:cubicBezTo>
                    <a:pt x="5691" y="796"/>
                    <a:pt x="5691" y="817"/>
                    <a:pt x="5733" y="879"/>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899" name="Google Shape;1899;p68"/>
            <p:cNvSpPr/>
            <p:nvPr/>
          </p:nvSpPr>
          <p:spPr>
            <a:xfrm flipH="1">
              <a:off x="1124750" y="2922575"/>
              <a:ext cx="74825" cy="87375"/>
            </a:xfrm>
            <a:custGeom>
              <a:avLst/>
              <a:gdLst/>
              <a:ahLst/>
              <a:cxnLst/>
              <a:rect l="l" t="t" r="r" b="b"/>
              <a:pathLst>
                <a:path w="2993" h="3495" extrusionOk="0">
                  <a:moveTo>
                    <a:pt x="607" y="356"/>
                  </a:moveTo>
                  <a:cubicBezTo>
                    <a:pt x="1172" y="168"/>
                    <a:pt x="1758" y="1"/>
                    <a:pt x="2344" y="314"/>
                  </a:cubicBezTo>
                  <a:cubicBezTo>
                    <a:pt x="2720" y="524"/>
                    <a:pt x="2971" y="837"/>
                    <a:pt x="2930" y="1319"/>
                  </a:cubicBezTo>
                  <a:cubicBezTo>
                    <a:pt x="2930" y="1423"/>
                    <a:pt x="2909" y="1507"/>
                    <a:pt x="2930" y="1612"/>
                  </a:cubicBezTo>
                  <a:cubicBezTo>
                    <a:pt x="2992" y="2030"/>
                    <a:pt x="2804" y="2344"/>
                    <a:pt x="2490" y="2595"/>
                  </a:cubicBezTo>
                  <a:cubicBezTo>
                    <a:pt x="1988" y="3014"/>
                    <a:pt x="1507" y="3432"/>
                    <a:pt x="795" y="3453"/>
                  </a:cubicBezTo>
                  <a:cubicBezTo>
                    <a:pt x="691" y="3453"/>
                    <a:pt x="607" y="3495"/>
                    <a:pt x="502" y="3453"/>
                  </a:cubicBezTo>
                  <a:cubicBezTo>
                    <a:pt x="189" y="3411"/>
                    <a:pt x="0" y="3139"/>
                    <a:pt x="105" y="2825"/>
                  </a:cubicBezTo>
                  <a:cubicBezTo>
                    <a:pt x="377" y="2051"/>
                    <a:pt x="482" y="1214"/>
                    <a:pt x="607" y="35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0" name="Google Shape;1900;p68"/>
            <p:cNvSpPr/>
            <p:nvPr/>
          </p:nvSpPr>
          <p:spPr>
            <a:xfrm flipH="1">
              <a:off x="1112200" y="4055075"/>
              <a:ext cx="135500" cy="43425"/>
            </a:xfrm>
            <a:custGeom>
              <a:avLst/>
              <a:gdLst/>
              <a:ahLst/>
              <a:cxnLst/>
              <a:rect l="l" t="t" r="r" b="b"/>
              <a:pathLst>
                <a:path w="5420" h="1737" extrusionOk="0">
                  <a:moveTo>
                    <a:pt x="0" y="670"/>
                  </a:moveTo>
                  <a:cubicBezTo>
                    <a:pt x="523" y="481"/>
                    <a:pt x="1046" y="356"/>
                    <a:pt x="1528" y="209"/>
                  </a:cubicBezTo>
                  <a:cubicBezTo>
                    <a:pt x="2490" y="0"/>
                    <a:pt x="3411" y="147"/>
                    <a:pt x="4373" y="105"/>
                  </a:cubicBezTo>
                  <a:cubicBezTo>
                    <a:pt x="4624" y="105"/>
                    <a:pt x="4896" y="209"/>
                    <a:pt x="5127" y="356"/>
                  </a:cubicBezTo>
                  <a:cubicBezTo>
                    <a:pt x="5378" y="502"/>
                    <a:pt x="5420" y="712"/>
                    <a:pt x="5252" y="984"/>
                  </a:cubicBezTo>
                  <a:cubicBezTo>
                    <a:pt x="5085" y="1214"/>
                    <a:pt x="4896" y="1360"/>
                    <a:pt x="4624" y="1444"/>
                  </a:cubicBezTo>
                  <a:cubicBezTo>
                    <a:pt x="4185" y="1611"/>
                    <a:pt x="3746" y="1737"/>
                    <a:pt x="3243" y="1737"/>
                  </a:cubicBezTo>
                  <a:cubicBezTo>
                    <a:pt x="2679" y="1737"/>
                    <a:pt x="2135" y="1674"/>
                    <a:pt x="1590" y="1632"/>
                  </a:cubicBezTo>
                  <a:cubicBezTo>
                    <a:pt x="1046" y="1569"/>
                    <a:pt x="419" y="1214"/>
                    <a:pt x="0" y="67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1" name="Google Shape;1901;p68"/>
            <p:cNvSpPr/>
            <p:nvPr/>
          </p:nvSpPr>
          <p:spPr>
            <a:xfrm flipH="1">
              <a:off x="2066850" y="2896950"/>
              <a:ext cx="140725" cy="111950"/>
            </a:xfrm>
            <a:custGeom>
              <a:avLst/>
              <a:gdLst/>
              <a:ahLst/>
              <a:cxnLst/>
              <a:rect l="l" t="t" r="r" b="b"/>
              <a:pathLst>
                <a:path w="5629" h="4478" extrusionOk="0">
                  <a:moveTo>
                    <a:pt x="42" y="0"/>
                  </a:moveTo>
                  <a:cubicBezTo>
                    <a:pt x="293" y="105"/>
                    <a:pt x="544" y="230"/>
                    <a:pt x="775" y="314"/>
                  </a:cubicBezTo>
                  <a:cubicBezTo>
                    <a:pt x="816" y="314"/>
                    <a:pt x="816" y="314"/>
                    <a:pt x="837" y="356"/>
                  </a:cubicBezTo>
                  <a:cubicBezTo>
                    <a:pt x="1235" y="649"/>
                    <a:pt x="1653" y="900"/>
                    <a:pt x="2009" y="1214"/>
                  </a:cubicBezTo>
                  <a:cubicBezTo>
                    <a:pt x="2281" y="1444"/>
                    <a:pt x="2553" y="1611"/>
                    <a:pt x="2867" y="1758"/>
                  </a:cubicBezTo>
                  <a:cubicBezTo>
                    <a:pt x="3223" y="1946"/>
                    <a:pt x="3599" y="2072"/>
                    <a:pt x="3809" y="2469"/>
                  </a:cubicBezTo>
                  <a:cubicBezTo>
                    <a:pt x="4185" y="2741"/>
                    <a:pt x="4520" y="2992"/>
                    <a:pt x="4897" y="3202"/>
                  </a:cubicBezTo>
                  <a:cubicBezTo>
                    <a:pt x="5169" y="3369"/>
                    <a:pt x="5441" y="3536"/>
                    <a:pt x="5629" y="3829"/>
                  </a:cubicBezTo>
                  <a:cubicBezTo>
                    <a:pt x="5462" y="4039"/>
                    <a:pt x="5315" y="4248"/>
                    <a:pt x="5127" y="4478"/>
                  </a:cubicBezTo>
                  <a:cubicBezTo>
                    <a:pt x="4959" y="4373"/>
                    <a:pt x="4813" y="4269"/>
                    <a:pt x="4687" y="4164"/>
                  </a:cubicBezTo>
                  <a:cubicBezTo>
                    <a:pt x="4520" y="4059"/>
                    <a:pt x="4373" y="3955"/>
                    <a:pt x="4227" y="3829"/>
                  </a:cubicBezTo>
                  <a:cubicBezTo>
                    <a:pt x="3955" y="3578"/>
                    <a:pt x="3662" y="3306"/>
                    <a:pt x="3348" y="3013"/>
                  </a:cubicBezTo>
                  <a:cubicBezTo>
                    <a:pt x="3265" y="2971"/>
                    <a:pt x="3181" y="2888"/>
                    <a:pt x="3160" y="2804"/>
                  </a:cubicBezTo>
                  <a:cubicBezTo>
                    <a:pt x="3076" y="2553"/>
                    <a:pt x="2951" y="2406"/>
                    <a:pt x="2658" y="2448"/>
                  </a:cubicBezTo>
                  <a:cubicBezTo>
                    <a:pt x="2595" y="2448"/>
                    <a:pt x="2511" y="2365"/>
                    <a:pt x="2428" y="2281"/>
                  </a:cubicBezTo>
                  <a:cubicBezTo>
                    <a:pt x="2239" y="2134"/>
                    <a:pt x="2093" y="1967"/>
                    <a:pt x="1925" y="1821"/>
                  </a:cubicBezTo>
                  <a:cubicBezTo>
                    <a:pt x="1444" y="1339"/>
                    <a:pt x="942" y="900"/>
                    <a:pt x="419" y="419"/>
                  </a:cubicBezTo>
                  <a:cubicBezTo>
                    <a:pt x="293" y="293"/>
                    <a:pt x="126" y="168"/>
                    <a:pt x="0" y="63"/>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2" name="Google Shape;1902;p68"/>
            <p:cNvSpPr/>
            <p:nvPr/>
          </p:nvSpPr>
          <p:spPr>
            <a:xfrm flipH="1">
              <a:off x="1487775" y="3253700"/>
              <a:ext cx="68550" cy="42900"/>
            </a:xfrm>
            <a:custGeom>
              <a:avLst/>
              <a:gdLst/>
              <a:ahLst/>
              <a:cxnLst/>
              <a:rect l="l" t="t" r="r" b="b"/>
              <a:pathLst>
                <a:path w="2742" h="1716" extrusionOk="0">
                  <a:moveTo>
                    <a:pt x="2741" y="0"/>
                  </a:moveTo>
                  <a:cubicBezTo>
                    <a:pt x="2658" y="168"/>
                    <a:pt x="2637" y="293"/>
                    <a:pt x="2595" y="335"/>
                  </a:cubicBezTo>
                  <a:cubicBezTo>
                    <a:pt x="2490" y="502"/>
                    <a:pt x="2386" y="649"/>
                    <a:pt x="2386" y="858"/>
                  </a:cubicBezTo>
                  <a:cubicBezTo>
                    <a:pt x="2344" y="1172"/>
                    <a:pt x="2093" y="1381"/>
                    <a:pt x="1925" y="1653"/>
                  </a:cubicBezTo>
                  <a:cubicBezTo>
                    <a:pt x="1904" y="1695"/>
                    <a:pt x="1800" y="1716"/>
                    <a:pt x="1716" y="1716"/>
                  </a:cubicBezTo>
                  <a:cubicBezTo>
                    <a:pt x="1570" y="1716"/>
                    <a:pt x="1402" y="1716"/>
                    <a:pt x="1277" y="1653"/>
                  </a:cubicBezTo>
                  <a:cubicBezTo>
                    <a:pt x="712" y="1381"/>
                    <a:pt x="314" y="942"/>
                    <a:pt x="0" y="356"/>
                  </a:cubicBezTo>
                  <a:cubicBezTo>
                    <a:pt x="440" y="105"/>
                    <a:pt x="921" y="209"/>
                    <a:pt x="1339" y="126"/>
                  </a:cubicBezTo>
                  <a:cubicBezTo>
                    <a:pt x="1779" y="42"/>
                    <a:pt x="2218" y="42"/>
                    <a:pt x="274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3" name="Google Shape;1903;p68"/>
            <p:cNvSpPr/>
            <p:nvPr/>
          </p:nvSpPr>
          <p:spPr>
            <a:xfrm flipH="1">
              <a:off x="2021325" y="2846200"/>
              <a:ext cx="65950" cy="26175"/>
            </a:xfrm>
            <a:custGeom>
              <a:avLst/>
              <a:gdLst/>
              <a:ahLst/>
              <a:cxnLst/>
              <a:rect l="l" t="t" r="r" b="b"/>
              <a:pathLst>
                <a:path w="2638" h="1047" extrusionOk="0">
                  <a:moveTo>
                    <a:pt x="1" y="63"/>
                  </a:moveTo>
                  <a:cubicBezTo>
                    <a:pt x="754" y="1"/>
                    <a:pt x="1507" y="105"/>
                    <a:pt x="2240" y="210"/>
                  </a:cubicBezTo>
                  <a:cubicBezTo>
                    <a:pt x="2512" y="231"/>
                    <a:pt x="2637" y="524"/>
                    <a:pt x="2533" y="754"/>
                  </a:cubicBezTo>
                  <a:cubicBezTo>
                    <a:pt x="2491" y="859"/>
                    <a:pt x="2428" y="942"/>
                    <a:pt x="2386" y="1047"/>
                  </a:cubicBezTo>
                  <a:cubicBezTo>
                    <a:pt x="1926" y="963"/>
                    <a:pt x="712" y="482"/>
                    <a:pt x="1" y="63"/>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4" name="Google Shape;1904;p68"/>
            <p:cNvSpPr/>
            <p:nvPr/>
          </p:nvSpPr>
          <p:spPr>
            <a:xfrm flipH="1">
              <a:off x="1355425" y="2887525"/>
              <a:ext cx="215550" cy="152775"/>
            </a:xfrm>
            <a:custGeom>
              <a:avLst/>
              <a:gdLst/>
              <a:ahLst/>
              <a:cxnLst/>
              <a:rect l="l" t="t" r="r" b="b"/>
              <a:pathLst>
                <a:path w="8622" h="6111" extrusionOk="0">
                  <a:moveTo>
                    <a:pt x="7491" y="5462"/>
                  </a:moveTo>
                  <a:cubicBezTo>
                    <a:pt x="7261" y="5587"/>
                    <a:pt x="7094" y="5692"/>
                    <a:pt x="6926" y="5796"/>
                  </a:cubicBezTo>
                  <a:cubicBezTo>
                    <a:pt x="6654" y="5964"/>
                    <a:pt x="6361" y="6089"/>
                    <a:pt x="6047" y="6089"/>
                  </a:cubicBezTo>
                  <a:cubicBezTo>
                    <a:pt x="5399" y="6110"/>
                    <a:pt x="4771" y="6089"/>
                    <a:pt x="4122" y="6089"/>
                  </a:cubicBezTo>
                  <a:cubicBezTo>
                    <a:pt x="3976" y="6089"/>
                    <a:pt x="3850" y="6068"/>
                    <a:pt x="3725" y="6048"/>
                  </a:cubicBezTo>
                  <a:cubicBezTo>
                    <a:pt x="3306" y="5880"/>
                    <a:pt x="2888" y="5734"/>
                    <a:pt x="2469" y="5545"/>
                  </a:cubicBezTo>
                  <a:cubicBezTo>
                    <a:pt x="2072" y="5378"/>
                    <a:pt x="1695" y="5169"/>
                    <a:pt x="1340" y="5022"/>
                  </a:cubicBezTo>
                  <a:cubicBezTo>
                    <a:pt x="858" y="4813"/>
                    <a:pt x="607" y="4416"/>
                    <a:pt x="419" y="3976"/>
                  </a:cubicBezTo>
                  <a:cubicBezTo>
                    <a:pt x="314" y="3704"/>
                    <a:pt x="231" y="3453"/>
                    <a:pt x="126" y="3160"/>
                  </a:cubicBezTo>
                  <a:cubicBezTo>
                    <a:pt x="1" y="2825"/>
                    <a:pt x="63" y="2511"/>
                    <a:pt x="273" y="2198"/>
                  </a:cubicBezTo>
                  <a:cubicBezTo>
                    <a:pt x="419" y="1988"/>
                    <a:pt x="586" y="1758"/>
                    <a:pt x="733" y="1549"/>
                  </a:cubicBezTo>
                  <a:cubicBezTo>
                    <a:pt x="817" y="1444"/>
                    <a:pt x="921" y="1340"/>
                    <a:pt x="1005" y="1256"/>
                  </a:cubicBezTo>
                  <a:cubicBezTo>
                    <a:pt x="1235" y="1047"/>
                    <a:pt x="1465" y="838"/>
                    <a:pt x="1737" y="649"/>
                  </a:cubicBezTo>
                  <a:cubicBezTo>
                    <a:pt x="2030" y="440"/>
                    <a:pt x="2344" y="252"/>
                    <a:pt x="2658" y="84"/>
                  </a:cubicBezTo>
                  <a:cubicBezTo>
                    <a:pt x="2700" y="42"/>
                    <a:pt x="2762" y="42"/>
                    <a:pt x="2804" y="42"/>
                  </a:cubicBezTo>
                  <a:cubicBezTo>
                    <a:pt x="3223" y="42"/>
                    <a:pt x="3641" y="1"/>
                    <a:pt x="4060" y="84"/>
                  </a:cubicBezTo>
                  <a:cubicBezTo>
                    <a:pt x="4562" y="147"/>
                    <a:pt x="5064" y="126"/>
                    <a:pt x="5524" y="147"/>
                  </a:cubicBezTo>
                  <a:lnTo>
                    <a:pt x="6215" y="147"/>
                  </a:lnTo>
                  <a:cubicBezTo>
                    <a:pt x="6487" y="147"/>
                    <a:pt x="6780" y="189"/>
                    <a:pt x="6989" y="398"/>
                  </a:cubicBezTo>
                  <a:cubicBezTo>
                    <a:pt x="7010" y="419"/>
                    <a:pt x="7052" y="440"/>
                    <a:pt x="7094" y="440"/>
                  </a:cubicBezTo>
                  <a:cubicBezTo>
                    <a:pt x="7659" y="545"/>
                    <a:pt x="7931" y="1068"/>
                    <a:pt x="8307" y="1403"/>
                  </a:cubicBezTo>
                  <a:cubicBezTo>
                    <a:pt x="8475" y="1591"/>
                    <a:pt x="8579" y="1863"/>
                    <a:pt x="8558" y="2135"/>
                  </a:cubicBezTo>
                  <a:cubicBezTo>
                    <a:pt x="8537" y="2386"/>
                    <a:pt x="8537" y="2637"/>
                    <a:pt x="8558" y="2867"/>
                  </a:cubicBezTo>
                  <a:cubicBezTo>
                    <a:pt x="8621" y="3558"/>
                    <a:pt x="8370" y="4123"/>
                    <a:pt x="7889" y="4604"/>
                  </a:cubicBezTo>
                  <a:cubicBezTo>
                    <a:pt x="7742" y="4729"/>
                    <a:pt x="7638" y="4897"/>
                    <a:pt x="7596" y="5106"/>
                  </a:cubicBezTo>
                  <a:cubicBezTo>
                    <a:pt x="7617" y="5252"/>
                    <a:pt x="7533" y="5357"/>
                    <a:pt x="7491" y="5462"/>
                  </a:cubicBezTo>
                  <a:close/>
                  <a:moveTo>
                    <a:pt x="1737" y="2930"/>
                  </a:moveTo>
                  <a:cubicBezTo>
                    <a:pt x="1737" y="3348"/>
                    <a:pt x="1884" y="3495"/>
                    <a:pt x="2302" y="3495"/>
                  </a:cubicBezTo>
                  <a:lnTo>
                    <a:pt x="2365" y="3495"/>
                  </a:lnTo>
                  <a:cubicBezTo>
                    <a:pt x="2888" y="3474"/>
                    <a:pt x="3202" y="2867"/>
                    <a:pt x="2930" y="2428"/>
                  </a:cubicBezTo>
                  <a:cubicBezTo>
                    <a:pt x="2888" y="2344"/>
                    <a:pt x="2804" y="2260"/>
                    <a:pt x="2721" y="2239"/>
                  </a:cubicBezTo>
                  <a:cubicBezTo>
                    <a:pt x="2135" y="2072"/>
                    <a:pt x="1716" y="2449"/>
                    <a:pt x="1737" y="293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5" name="Google Shape;1905;p68"/>
            <p:cNvSpPr/>
            <p:nvPr/>
          </p:nvSpPr>
          <p:spPr>
            <a:xfrm flipH="1">
              <a:off x="1686550" y="2826850"/>
              <a:ext cx="192000" cy="178925"/>
            </a:xfrm>
            <a:custGeom>
              <a:avLst/>
              <a:gdLst/>
              <a:ahLst/>
              <a:cxnLst/>
              <a:rect l="l" t="t" r="r" b="b"/>
              <a:pathLst>
                <a:path w="7680" h="7157" extrusionOk="0">
                  <a:moveTo>
                    <a:pt x="7533" y="4122"/>
                  </a:moveTo>
                  <a:cubicBezTo>
                    <a:pt x="7638" y="4646"/>
                    <a:pt x="7428" y="5064"/>
                    <a:pt x="7135" y="5503"/>
                  </a:cubicBezTo>
                  <a:cubicBezTo>
                    <a:pt x="6801" y="6068"/>
                    <a:pt x="6340" y="6424"/>
                    <a:pt x="5796" y="6696"/>
                  </a:cubicBezTo>
                  <a:cubicBezTo>
                    <a:pt x="5566" y="6780"/>
                    <a:pt x="5357" y="6863"/>
                    <a:pt x="5127" y="6968"/>
                  </a:cubicBezTo>
                  <a:cubicBezTo>
                    <a:pt x="4750" y="7156"/>
                    <a:pt x="4332" y="7156"/>
                    <a:pt x="3934" y="7052"/>
                  </a:cubicBezTo>
                  <a:cubicBezTo>
                    <a:pt x="2972" y="6822"/>
                    <a:pt x="2135" y="6403"/>
                    <a:pt x="1423" y="5692"/>
                  </a:cubicBezTo>
                  <a:cubicBezTo>
                    <a:pt x="900" y="5190"/>
                    <a:pt x="544" y="4625"/>
                    <a:pt x="231" y="3997"/>
                  </a:cubicBezTo>
                  <a:cubicBezTo>
                    <a:pt x="42" y="3599"/>
                    <a:pt x="0" y="3139"/>
                    <a:pt x="42" y="2658"/>
                  </a:cubicBezTo>
                  <a:cubicBezTo>
                    <a:pt x="105" y="2344"/>
                    <a:pt x="147" y="2030"/>
                    <a:pt x="419" y="1800"/>
                  </a:cubicBezTo>
                  <a:cubicBezTo>
                    <a:pt x="524" y="1695"/>
                    <a:pt x="565" y="1528"/>
                    <a:pt x="670" y="1423"/>
                  </a:cubicBezTo>
                  <a:cubicBezTo>
                    <a:pt x="796" y="1193"/>
                    <a:pt x="984" y="1005"/>
                    <a:pt x="1256" y="879"/>
                  </a:cubicBezTo>
                  <a:cubicBezTo>
                    <a:pt x="1381" y="837"/>
                    <a:pt x="1486" y="691"/>
                    <a:pt x="1612" y="628"/>
                  </a:cubicBezTo>
                  <a:cubicBezTo>
                    <a:pt x="1695" y="565"/>
                    <a:pt x="1779" y="524"/>
                    <a:pt x="1842" y="524"/>
                  </a:cubicBezTo>
                  <a:cubicBezTo>
                    <a:pt x="2030" y="545"/>
                    <a:pt x="2197" y="461"/>
                    <a:pt x="2323" y="356"/>
                  </a:cubicBezTo>
                  <a:cubicBezTo>
                    <a:pt x="2511" y="168"/>
                    <a:pt x="2741" y="126"/>
                    <a:pt x="2992" y="105"/>
                  </a:cubicBezTo>
                  <a:cubicBezTo>
                    <a:pt x="3181" y="63"/>
                    <a:pt x="3369" y="63"/>
                    <a:pt x="3578" y="42"/>
                  </a:cubicBezTo>
                  <a:cubicBezTo>
                    <a:pt x="4248" y="1"/>
                    <a:pt x="4876" y="105"/>
                    <a:pt x="5461" y="524"/>
                  </a:cubicBezTo>
                  <a:cubicBezTo>
                    <a:pt x="5817" y="796"/>
                    <a:pt x="6215" y="1005"/>
                    <a:pt x="6591" y="1298"/>
                  </a:cubicBezTo>
                  <a:cubicBezTo>
                    <a:pt x="6696" y="1381"/>
                    <a:pt x="6801" y="1486"/>
                    <a:pt x="6842" y="1591"/>
                  </a:cubicBezTo>
                  <a:cubicBezTo>
                    <a:pt x="7261" y="2407"/>
                    <a:pt x="7679" y="3202"/>
                    <a:pt x="7533" y="4122"/>
                  </a:cubicBezTo>
                  <a:close/>
                  <a:moveTo>
                    <a:pt x="3076" y="2930"/>
                  </a:moveTo>
                  <a:cubicBezTo>
                    <a:pt x="3076" y="2888"/>
                    <a:pt x="3076" y="2783"/>
                    <a:pt x="3055" y="2679"/>
                  </a:cubicBezTo>
                  <a:cubicBezTo>
                    <a:pt x="2992" y="2302"/>
                    <a:pt x="2658" y="2114"/>
                    <a:pt x="2323" y="2260"/>
                  </a:cubicBezTo>
                  <a:cubicBezTo>
                    <a:pt x="2197" y="2323"/>
                    <a:pt x="2093" y="2449"/>
                    <a:pt x="2009" y="2574"/>
                  </a:cubicBezTo>
                  <a:cubicBezTo>
                    <a:pt x="1884" y="2825"/>
                    <a:pt x="1842" y="3076"/>
                    <a:pt x="1925" y="3348"/>
                  </a:cubicBezTo>
                  <a:cubicBezTo>
                    <a:pt x="1946" y="3495"/>
                    <a:pt x="2051" y="3599"/>
                    <a:pt x="2218" y="3683"/>
                  </a:cubicBezTo>
                  <a:cubicBezTo>
                    <a:pt x="2658" y="3871"/>
                    <a:pt x="3055" y="3620"/>
                    <a:pt x="3097" y="3160"/>
                  </a:cubicBezTo>
                  <a:cubicBezTo>
                    <a:pt x="3076" y="3076"/>
                    <a:pt x="3076" y="3034"/>
                    <a:pt x="3076" y="293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6" name="Google Shape;1906;p68"/>
            <p:cNvSpPr/>
            <p:nvPr/>
          </p:nvSpPr>
          <p:spPr>
            <a:xfrm flipH="1">
              <a:off x="1566250" y="3081600"/>
              <a:ext cx="163225" cy="95225"/>
            </a:xfrm>
            <a:custGeom>
              <a:avLst/>
              <a:gdLst/>
              <a:ahLst/>
              <a:cxnLst/>
              <a:rect l="l" t="t" r="r" b="b"/>
              <a:pathLst>
                <a:path w="6529" h="3809" extrusionOk="0">
                  <a:moveTo>
                    <a:pt x="42" y="84"/>
                  </a:moveTo>
                  <a:cubicBezTo>
                    <a:pt x="273" y="0"/>
                    <a:pt x="440" y="126"/>
                    <a:pt x="628" y="189"/>
                  </a:cubicBezTo>
                  <a:cubicBezTo>
                    <a:pt x="963" y="293"/>
                    <a:pt x="1277" y="335"/>
                    <a:pt x="1612" y="335"/>
                  </a:cubicBezTo>
                  <a:lnTo>
                    <a:pt x="5148" y="335"/>
                  </a:lnTo>
                  <a:cubicBezTo>
                    <a:pt x="5587" y="335"/>
                    <a:pt x="6006" y="377"/>
                    <a:pt x="6487" y="168"/>
                  </a:cubicBezTo>
                  <a:cubicBezTo>
                    <a:pt x="6487" y="314"/>
                    <a:pt x="6529" y="419"/>
                    <a:pt x="6508" y="523"/>
                  </a:cubicBezTo>
                  <a:cubicBezTo>
                    <a:pt x="6382" y="1046"/>
                    <a:pt x="6215" y="1591"/>
                    <a:pt x="5817" y="2009"/>
                  </a:cubicBezTo>
                  <a:cubicBezTo>
                    <a:pt x="5776" y="2093"/>
                    <a:pt x="5713" y="2176"/>
                    <a:pt x="5692" y="2239"/>
                  </a:cubicBezTo>
                  <a:cubicBezTo>
                    <a:pt x="5504" y="2762"/>
                    <a:pt x="5127" y="3118"/>
                    <a:pt x="4625" y="3348"/>
                  </a:cubicBezTo>
                  <a:cubicBezTo>
                    <a:pt x="4604" y="3369"/>
                    <a:pt x="4541" y="3369"/>
                    <a:pt x="4520" y="3390"/>
                  </a:cubicBezTo>
                  <a:cubicBezTo>
                    <a:pt x="3704" y="3787"/>
                    <a:pt x="3662" y="3808"/>
                    <a:pt x="2763" y="3767"/>
                  </a:cubicBezTo>
                  <a:cubicBezTo>
                    <a:pt x="2511" y="3746"/>
                    <a:pt x="2260" y="3683"/>
                    <a:pt x="2093" y="3495"/>
                  </a:cubicBezTo>
                  <a:cubicBezTo>
                    <a:pt x="1926" y="3348"/>
                    <a:pt x="1716" y="3243"/>
                    <a:pt x="1507" y="3160"/>
                  </a:cubicBezTo>
                  <a:cubicBezTo>
                    <a:pt x="754" y="2867"/>
                    <a:pt x="335" y="2344"/>
                    <a:pt x="126" y="1570"/>
                  </a:cubicBezTo>
                  <a:cubicBezTo>
                    <a:pt x="1" y="1067"/>
                    <a:pt x="22" y="586"/>
                    <a:pt x="42" y="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7" name="Google Shape;1907;p68"/>
            <p:cNvSpPr/>
            <p:nvPr/>
          </p:nvSpPr>
          <p:spPr>
            <a:xfrm flipH="1">
              <a:off x="1297900" y="3017775"/>
              <a:ext cx="173175" cy="158525"/>
            </a:xfrm>
            <a:custGeom>
              <a:avLst/>
              <a:gdLst/>
              <a:ahLst/>
              <a:cxnLst/>
              <a:rect l="l" t="t" r="r" b="b"/>
              <a:pathLst>
                <a:path w="6927" h="6341" extrusionOk="0">
                  <a:moveTo>
                    <a:pt x="6466" y="2616"/>
                  </a:moveTo>
                  <a:cubicBezTo>
                    <a:pt x="6299" y="1988"/>
                    <a:pt x="5839" y="1507"/>
                    <a:pt x="5274" y="1256"/>
                  </a:cubicBezTo>
                  <a:lnTo>
                    <a:pt x="5232" y="1214"/>
                  </a:lnTo>
                  <a:cubicBezTo>
                    <a:pt x="3851" y="1"/>
                    <a:pt x="984" y="1382"/>
                    <a:pt x="566" y="2993"/>
                  </a:cubicBezTo>
                  <a:cubicBezTo>
                    <a:pt x="1" y="5064"/>
                    <a:pt x="2700" y="6340"/>
                    <a:pt x="4416" y="5985"/>
                  </a:cubicBezTo>
                  <a:cubicBezTo>
                    <a:pt x="6111" y="5587"/>
                    <a:pt x="6927" y="4332"/>
                    <a:pt x="6466" y="261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8" name="Google Shape;1908;p68"/>
            <p:cNvSpPr/>
            <p:nvPr/>
          </p:nvSpPr>
          <p:spPr>
            <a:xfrm flipH="1">
              <a:off x="1778625" y="2949775"/>
              <a:ext cx="145425" cy="151725"/>
            </a:xfrm>
            <a:custGeom>
              <a:avLst/>
              <a:gdLst/>
              <a:ahLst/>
              <a:cxnLst/>
              <a:rect l="l" t="t" r="r" b="b"/>
              <a:pathLst>
                <a:path w="5817" h="6069" extrusionOk="0">
                  <a:moveTo>
                    <a:pt x="5398" y="1988"/>
                  </a:moveTo>
                  <a:cubicBezTo>
                    <a:pt x="5126" y="1319"/>
                    <a:pt x="4666" y="838"/>
                    <a:pt x="4080" y="628"/>
                  </a:cubicBezTo>
                  <a:cubicBezTo>
                    <a:pt x="3913" y="461"/>
                    <a:pt x="3704" y="335"/>
                    <a:pt x="3452" y="231"/>
                  </a:cubicBezTo>
                  <a:cubicBezTo>
                    <a:pt x="2846" y="1"/>
                    <a:pt x="1988" y="314"/>
                    <a:pt x="1465" y="628"/>
                  </a:cubicBezTo>
                  <a:cubicBezTo>
                    <a:pt x="900" y="963"/>
                    <a:pt x="502" y="1591"/>
                    <a:pt x="335" y="2239"/>
                  </a:cubicBezTo>
                  <a:cubicBezTo>
                    <a:pt x="0" y="3578"/>
                    <a:pt x="795" y="4918"/>
                    <a:pt x="1967" y="5545"/>
                  </a:cubicBezTo>
                  <a:cubicBezTo>
                    <a:pt x="2929" y="6068"/>
                    <a:pt x="4206" y="5985"/>
                    <a:pt x="4980" y="5148"/>
                  </a:cubicBezTo>
                  <a:cubicBezTo>
                    <a:pt x="5733" y="4311"/>
                    <a:pt x="5817" y="2993"/>
                    <a:pt x="5398" y="198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09" name="Google Shape;1909;p68"/>
            <p:cNvSpPr/>
            <p:nvPr/>
          </p:nvSpPr>
          <p:spPr>
            <a:xfrm flipH="1">
              <a:off x="1262850" y="3583750"/>
              <a:ext cx="446750" cy="77450"/>
            </a:xfrm>
            <a:custGeom>
              <a:avLst/>
              <a:gdLst/>
              <a:ahLst/>
              <a:cxnLst/>
              <a:rect l="l" t="t" r="r" b="b"/>
              <a:pathLst>
                <a:path w="17870" h="3098" extrusionOk="0">
                  <a:moveTo>
                    <a:pt x="16698" y="22"/>
                  </a:moveTo>
                  <a:lnTo>
                    <a:pt x="16614" y="22"/>
                  </a:lnTo>
                  <a:cubicBezTo>
                    <a:pt x="16489" y="22"/>
                    <a:pt x="16342" y="64"/>
                    <a:pt x="16258" y="106"/>
                  </a:cubicBezTo>
                  <a:cubicBezTo>
                    <a:pt x="15882" y="168"/>
                    <a:pt x="15463" y="106"/>
                    <a:pt x="15129" y="168"/>
                  </a:cubicBezTo>
                  <a:cubicBezTo>
                    <a:pt x="14522" y="231"/>
                    <a:pt x="13957" y="315"/>
                    <a:pt x="13350" y="294"/>
                  </a:cubicBezTo>
                  <a:cubicBezTo>
                    <a:pt x="12011" y="210"/>
                    <a:pt x="10651" y="608"/>
                    <a:pt x="9375" y="859"/>
                  </a:cubicBezTo>
                  <a:cubicBezTo>
                    <a:pt x="7826" y="1173"/>
                    <a:pt x="6278" y="1445"/>
                    <a:pt x="4709" y="1528"/>
                  </a:cubicBezTo>
                  <a:cubicBezTo>
                    <a:pt x="3390" y="1591"/>
                    <a:pt x="2198" y="1319"/>
                    <a:pt x="921" y="1173"/>
                  </a:cubicBezTo>
                  <a:cubicBezTo>
                    <a:pt x="126" y="1110"/>
                    <a:pt x="1" y="2365"/>
                    <a:pt x="733" y="2533"/>
                  </a:cubicBezTo>
                  <a:cubicBezTo>
                    <a:pt x="1947" y="2847"/>
                    <a:pt x="2972" y="3098"/>
                    <a:pt x="4248" y="3098"/>
                  </a:cubicBezTo>
                  <a:cubicBezTo>
                    <a:pt x="5943" y="3098"/>
                    <a:pt x="7638" y="2805"/>
                    <a:pt x="9312" y="2491"/>
                  </a:cubicBezTo>
                  <a:cubicBezTo>
                    <a:pt x="10776" y="2219"/>
                    <a:pt x="12241" y="1842"/>
                    <a:pt x="13727" y="1905"/>
                  </a:cubicBezTo>
                  <a:cubicBezTo>
                    <a:pt x="14333" y="1947"/>
                    <a:pt x="14919" y="1779"/>
                    <a:pt x="15484" y="1738"/>
                  </a:cubicBezTo>
                  <a:cubicBezTo>
                    <a:pt x="16091" y="1675"/>
                    <a:pt x="16530" y="1759"/>
                    <a:pt x="17116" y="1528"/>
                  </a:cubicBezTo>
                  <a:cubicBezTo>
                    <a:pt x="17870" y="1235"/>
                    <a:pt x="17451" y="1"/>
                    <a:pt x="16698"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10" name="Google Shape;1910;p68"/>
            <p:cNvSpPr/>
            <p:nvPr/>
          </p:nvSpPr>
          <p:spPr>
            <a:xfrm flipH="1">
              <a:off x="1268075" y="3500600"/>
              <a:ext cx="446750" cy="74825"/>
            </a:xfrm>
            <a:custGeom>
              <a:avLst/>
              <a:gdLst/>
              <a:ahLst/>
              <a:cxnLst/>
              <a:rect l="l" t="t" r="r" b="b"/>
              <a:pathLst>
                <a:path w="17870" h="2993" extrusionOk="0">
                  <a:moveTo>
                    <a:pt x="16718" y="42"/>
                  </a:moveTo>
                  <a:lnTo>
                    <a:pt x="16635" y="42"/>
                  </a:lnTo>
                  <a:cubicBezTo>
                    <a:pt x="16405" y="42"/>
                    <a:pt x="16258" y="105"/>
                    <a:pt x="16112" y="251"/>
                  </a:cubicBezTo>
                  <a:cubicBezTo>
                    <a:pt x="15861" y="314"/>
                    <a:pt x="15547" y="314"/>
                    <a:pt x="15296" y="356"/>
                  </a:cubicBezTo>
                  <a:cubicBezTo>
                    <a:pt x="14542" y="419"/>
                    <a:pt x="13789" y="502"/>
                    <a:pt x="12994" y="607"/>
                  </a:cubicBezTo>
                  <a:cubicBezTo>
                    <a:pt x="11634" y="795"/>
                    <a:pt x="10232" y="712"/>
                    <a:pt x="8851" y="879"/>
                  </a:cubicBezTo>
                  <a:cubicBezTo>
                    <a:pt x="7387" y="1025"/>
                    <a:pt x="5880" y="1109"/>
                    <a:pt x="4415" y="1046"/>
                  </a:cubicBezTo>
                  <a:cubicBezTo>
                    <a:pt x="3160" y="1004"/>
                    <a:pt x="1674" y="586"/>
                    <a:pt x="440" y="984"/>
                  </a:cubicBezTo>
                  <a:cubicBezTo>
                    <a:pt x="1" y="1109"/>
                    <a:pt x="63" y="1653"/>
                    <a:pt x="440" y="1820"/>
                  </a:cubicBezTo>
                  <a:cubicBezTo>
                    <a:pt x="3327" y="2992"/>
                    <a:pt x="6780" y="2762"/>
                    <a:pt x="9814" y="2385"/>
                  </a:cubicBezTo>
                  <a:cubicBezTo>
                    <a:pt x="11320" y="2197"/>
                    <a:pt x="12848" y="2260"/>
                    <a:pt x="14354" y="2092"/>
                  </a:cubicBezTo>
                  <a:cubicBezTo>
                    <a:pt x="15296" y="1988"/>
                    <a:pt x="16509" y="2113"/>
                    <a:pt x="17283" y="1465"/>
                  </a:cubicBezTo>
                  <a:cubicBezTo>
                    <a:pt x="17869" y="1004"/>
                    <a:pt x="17430" y="0"/>
                    <a:pt x="16718"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11" name="Google Shape;1911;p68"/>
            <p:cNvSpPr/>
            <p:nvPr/>
          </p:nvSpPr>
          <p:spPr>
            <a:xfrm flipH="1">
              <a:off x="905575" y="2441325"/>
              <a:ext cx="1489275" cy="1677050"/>
            </a:xfrm>
            <a:custGeom>
              <a:avLst/>
              <a:gdLst/>
              <a:ahLst/>
              <a:cxnLst/>
              <a:rect l="l" t="t" r="r" b="b"/>
              <a:pathLst>
                <a:path w="59571" h="67082" extrusionOk="0">
                  <a:moveTo>
                    <a:pt x="44087" y="56662"/>
                  </a:moveTo>
                  <a:cubicBezTo>
                    <a:pt x="44108" y="56808"/>
                    <a:pt x="44129" y="56997"/>
                    <a:pt x="44150" y="57164"/>
                  </a:cubicBezTo>
                  <a:cubicBezTo>
                    <a:pt x="44191" y="57290"/>
                    <a:pt x="44212" y="57415"/>
                    <a:pt x="44296" y="57520"/>
                  </a:cubicBezTo>
                  <a:cubicBezTo>
                    <a:pt x="44463" y="57792"/>
                    <a:pt x="44547" y="58064"/>
                    <a:pt x="44610" y="58357"/>
                  </a:cubicBezTo>
                  <a:cubicBezTo>
                    <a:pt x="44840" y="59508"/>
                    <a:pt x="45049" y="60658"/>
                    <a:pt x="45280" y="61809"/>
                  </a:cubicBezTo>
                  <a:cubicBezTo>
                    <a:pt x="45342" y="62123"/>
                    <a:pt x="45447" y="62437"/>
                    <a:pt x="45489" y="62751"/>
                  </a:cubicBezTo>
                  <a:cubicBezTo>
                    <a:pt x="45572" y="63169"/>
                    <a:pt x="45719" y="63588"/>
                    <a:pt x="45761" y="64027"/>
                  </a:cubicBezTo>
                  <a:cubicBezTo>
                    <a:pt x="45761" y="64215"/>
                    <a:pt x="45865" y="64404"/>
                    <a:pt x="45907" y="64613"/>
                  </a:cubicBezTo>
                  <a:cubicBezTo>
                    <a:pt x="46179" y="64508"/>
                    <a:pt x="46430" y="64404"/>
                    <a:pt x="46660" y="64299"/>
                  </a:cubicBezTo>
                  <a:cubicBezTo>
                    <a:pt x="46849" y="64194"/>
                    <a:pt x="47037" y="64111"/>
                    <a:pt x="47267" y="64111"/>
                  </a:cubicBezTo>
                  <a:lnTo>
                    <a:pt x="47372" y="64111"/>
                  </a:lnTo>
                  <a:cubicBezTo>
                    <a:pt x="48334" y="63797"/>
                    <a:pt x="49339" y="63922"/>
                    <a:pt x="50301" y="63922"/>
                  </a:cubicBezTo>
                  <a:cubicBezTo>
                    <a:pt x="50824" y="63922"/>
                    <a:pt x="51306" y="64132"/>
                    <a:pt x="51682" y="64487"/>
                  </a:cubicBezTo>
                  <a:cubicBezTo>
                    <a:pt x="52059" y="64822"/>
                    <a:pt x="52142" y="65345"/>
                    <a:pt x="51891" y="65764"/>
                  </a:cubicBezTo>
                  <a:cubicBezTo>
                    <a:pt x="51661" y="66224"/>
                    <a:pt x="51306" y="66538"/>
                    <a:pt x="50824" y="66726"/>
                  </a:cubicBezTo>
                  <a:cubicBezTo>
                    <a:pt x="50259" y="66935"/>
                    <a:pt x="49673" y="67082"/>
                    <a:pt x="49046" y="67082"/>
                  </a:cubicBezTo>
                  <a:cubicBezTo>
                    <a:pt x="48376" y="67082"/>
                    <a:pt x="47707" y="67040"/>
                    <a:pt x="47058" y="66935"/>
                  </a:cubicBezTo>
                  <a:cubicBezTo>
                    <a:pt x="46932" y="66915"/>
                    <a:pt x="46807" y="66915"/>
                    <a:pt x="46660" y="66831"/>
                  </a:cubicBezTo>
                  <a:cubicBezTo>
                    <a:pt x="46326" y="66622"/>
                    <a:pt x="45991" y="66433"/>
                    <a:pt x="45656" y="66203"/>
                  </a:cubicBezTo>
                  <a:cubicBezTo>
                    <a:pt x="45300" y="65931"/>
                    <a:pt x="45070" y="65596"/>
                    <a:pt x="44966" y="65178"/>
                  </a:cubicBezTo>
                  <a:cubicBezTo>
                    <a:pt x="44861" y="64801"/>
                    <a:pt x="44735" y="64425"/>
                    <a:pt x="44882" y="64027"/>
                  </a:cubicBezTo>
                  <a:cubicBezTo>
                    <a:pt x="44945" y="63922"/>
                    <a:pt x="44882" y="63776"/>
                    <a:pt x="44861" y="63650"/>
                  </a:cubicBezTo>
                  <a:cubicBezTo>
                    <a:pt x="44422" y="62039"/>
                    <a:pt x="44233" y="60407"/>
                    <a:pt x="43899" y="58775"/>
                  </a:cubicBezTo>
                  <a:cubicBezTo>
                    <a:pt x="43815" y="58420"/>
                    <a:pt x="43752" y="58043"/>
                    <a:pt x="43522" y="57708"/>
                  </a:cubicBezTo>
                  <a:cubicBezTo>
                    <a:pt x="43459" y="57604"/>
                    <a:pt x="43459" y="57478"/>
                    <a:pt x="43417" y="57332"/>
                  </a:cubicBezTo>
                  <a:cubicBezTo>
                    <a:pt x="43375" y="57122"/>
                    <a:pt x="43355" y="56955"/>
                    <a:pt x="43313" y="56746"/>
                  </a:cubicBezTo>
                  <a:cubicBezTo>
                    <a:pt x="43041" y="56599"/>
                    <a:pt x="42790" y="56683"/>
                    <a:pt x="42559" y="56704"/>
                  </a:cubicBezTo>
                  <a:cubicBezTo>
                    <a:pt x="42308" y="56746"/>
                    <a:pt x="42036" y="56787"/>
                    <a:pt x="41785" y="56787"/>
                  </a:cubicBezTo>
                  <a:cubicBezTo>
                    <a:pt x="40906" y="56787"/>
                    <a:pt x="40028" y="56767"/>
                    <a:pt x="39170" y="56787"/>
                  </a:cubicBezTo>
                  <a:cubicBezTo>
                    <a:pt x="38668" y="56808"/>
                    <a:pt x="38354" y="56599"/>
                    <a:pt x="38186" y="56160"/>
                  </a:cubicBezTo>
                  <a:cubicBezTo>
                    <a:pt x="38061" y="55699"/>
                    <a:pt x="37747" y="55302"/>
                    <a:pt x="37705" y="54779"/>
                  </a:cubicBezTo>
                  <a:cubicBezTo>
                    <a:pt x="37663" y="54423"/>
                    <a:pt x="37412" y="54151"/>
                    <a:pt x="37203" y="53879"/>
                  </a:cubicBezTo>
                  <a:cubicBezTo>
                    <a:pt x="37098" y="53754"/>
                    <a:pt x="36973" y="53712"/>
                    <a:pt x="36805" y="53712"/>
                  </a:cubicBezTo>
                  <a:lnTo>
                    <a:pt x="35634" y="53712"/>
                  </a:lnTo>
                  <a:cubicBezTo>
                    <a:pt x="35090" y="54235"/>
                    <a:pt x="35027" y="54883"/>
                    <a:pt x="34797" y="55490"/>
                  </a:cubicBezTo>
                  <a:cubicBezTo>
                    <a:pt x="34734" y="55637"/>
                    <a:pt x="34692" y="55825"/>
                    <a:pt x="34608" y="55951"/>
                  </a:cubicBezTo>
                  <a:cubicBezTo>
                    <a:pt x="34525" y="56118"/>
                    <a:pt x="34462" y="56285"/>
                    <a:pt x="34420" y="56474"/>
                  </a:cubicBezTo>
                  <a:cubicBezTo>
                    <a:pt x="34378" y="56913"/>
                    <a:pt x="33981" y="57269"/>
                    <a:pt x="33541" y="57290"/>
                  </a:cubicBezTo>
                  <a:cubicBezTo>
                    <a:pt x="33228" y="57311"/>
                    <a:pt x="32935" y="57290"/>
                    <a:pt x="32642" y="57164"/>
                  </a:cubicBezTo>
                  <a:cubicBezTo>
                    <a:pt x="32495" y="57080"/>
                    <a:pt x="32328" y="57018"/>
                    <a:pt x="32160" y="56997"/>
                  </a:cubicBezTo>
                  <a:cubicBezTo>
                    <a:pt x="31700" y="56913"/>
                    <a:pt x="31261" y="56892"/>
                    <a:pt x="30821" y="56704"/>
                  </a:cubicBezTo>
                  <a:cubicBezTo>
                    <a:pt x="30759" y="56683"/>
                    <a:pt x="30717" y="56704"/>
                    <a:pt x="30633" y="56746"/>
                  </a:cubicBezTo>
                  <a:cubicBezTo>
                    <a:pt x="30445" y="57269"/>
                    <a:pt x="30424" y="57813"/>
                    <a:pt x="30319" y="58357"/>
                  </a:cubicBezTo>
                  <a:cubicBezTo>
                    <a:pt x="30089" y="59675"/>
                    <a:pt x="30005" y="60993"/>
                    <a:pt x="29859" y="62311"/>
                  </a:cubicBezTo>
                  <a:cubicBezTo>
                    <a:pt x="29817" y="62458"/>
                    <a:pt x="29796" y="62604"/>
                    <a:pt x="29775" y="62751"/>
                  </a:cubicBezTo>
                  <a:cubicBezTo>
                    <a:pt x="29712" y="63023"/>
                    <a:pt x="29691" y="63274"/>
                    <a:pt x="29775" y="63546"/>
                  </a:cubicBezTo>
                  <a:cubicBezTo>
                    <a:pt x="29817" y="63671"/>
                    <a:pt x="29817" y="63860"/>
                    <a:pt x="29754" y="63985"/>
                  </a:cubicBezTo>
                  <a:cubicBezTo>
                    <a:pt x="29440" y="64697"/>
                    <a:pt x="29064" y="65345"/>
                    <a:pt x="28290" y="65659"/>
                  </a:cubicBezTo>
                  <a:cubicBezTo>
                    <a:pt x="28038" y="65764"/>
                    <a:pt x="27829" y="65847"/>
                    <a:pt x="27578" y="65847"/>
                  </a:cubicBezTo>
                  <a:lnTo>
                    <a:pt x="24147" y="65847"/>
                  </a:lnTo>
                  <a:cubicBezTo>
                    <a:pt x="23644" y="65847"/>
                    <a:pt x="23184" y="65638"/>
                    <a:pt x="22745" y="65450"/>
                  </a:cubicBezTo>
                  <a:cubicBezTo>
                    <a:pt x="22598" y="65387"/>
                    <a:pt x="22536" y="65241"/>
                    <a:pt x="22452" y="65115"/>
                  </a:cubicBezTo>
                  <a:cubicBezTo>
                    <a:pt x="22284" y="64759"/>
                    <a:pt x="22243" y="64404"/>
                    <a:pt x="22326" y="64069"/>
                  </a:cubicBezTo>
                  <a:cubicBezTo>
                    <a:pt x="22347" y="63922"/>
                    <a:pt x="22431" y="63776"/>
                    <a:pt x="22536" y="63671"/>
                  </a:cubicBezTo>
                  <a:cubicBezTo>
                    <a:pt x="22745" y="63441"/>
                    <a:pt x="22975" y="63190"/>
                    <a:pt x="23205" y="62981"/>
                  </a:cubicBezTo>
                  <a:cubicBezTo>
                    <a:pt x="23289" y="62939"/>
                    <a:pt x="23331" y="62855"/>
                    <a:pt x="23435" y="62834"/>
                  </a:cubicBezTo>
                  <a:cubicBezTo>
                    <a:pt x="24063" y="62541"/>
                    <a:pt x="24691" y="62269"/>
                    <a:pt x="25402" y="62311"/>
                  </a:cubicBezTo>
                  <a:cubicBezTo>
                    <a:pt x="25737" y="62332"/>
                    <a:pt x="26093" y="62311"/>
                    <a:pt x="26427" y="62332"/>
                  </a:cubicBezTo>
                  <a:cubicBezTo>
                    <a:pt x="26616" y="62332"/>
                    <a:pt x="26783" y="62374"/>
                    <a:pt x="26971" y="62416"/>
                  </a:cubicBezTo>
                  <a:cubicBezTo>
                    <a:pt x="27034" y="62416"/>
                    <a:pt x="27076" y="62458"/>
                    <a:pt x="27139" y="62458"/>
                  </a:cubicBezTo>
                  <a:cubicBezTo>
                    <a:pt x="27704" y="62416"/>
                    <a:pt x="28185" y="62730"/>
                    <a:pt x="28666" y="62981"/>
                  </a:cubicBezTo>
                  <a:cubicBezTo>
                    <a:pt x="28708" y="63023"/>
                    <a:pt x="28750" y="63023"/>
                    <a:pt x="28771" y="63023"/>
                  </a:cubicBezTo>
                  <a:cubicBezTo>
                    <a:pt x="28917" y="62876"/>
                    <a:pt x="28917" y="62709"/>
                    <a:pt x="28938" y="62541"/>
                  </a:cubicBezTo>
                  <a:cubicBezTo>
                    <a:pt x="29043" y="61705"/>
                    <a:pt x="29147" y="60847"/>
                    <a:pt x="29252" y="60010"/>
                  </a:cubicBezTo>
                  <a:cubicBezTo>
                    <a:pt x="29294" y="59612"/>
                    <a:pt x="29378" y="59215"/>
                    <a:pt x="29440" y="58838"/>
                  </a:cubicBezTo>
                  <a:cubicBezTo>
                    <a:pt x="29482" y="58545"/>
                    <a:pt x="29545" y="58273"/>
                    <a:pt x="29587" y="58001"/>
                  </a:cubicBezTo>
                  <a:cubicBezTo>
                    <a:pt x="29650" y="57604"/>
                    <a:pt x="29712" y="57227"/>
                    <a:pt x="29859" y="56892"/>
                  </a:cubicBezTo>
                  <a:cubicBezTo>
                    <a:pt x="29880" y="56808"/>
                    <a:pt x="29880" y="56746"/>
                    <a:pt x="29901" y="56683"/>
                  </a:cubicBezTo>
                  <a:cubicBezTo>
                    <a:pt x="29817" y="56495"/>
                    <a:pt x="29670" y="56474"/>
                    <a:pt x="29503" y="56474"/>
                  </a:cubicBezTo>
                  <a:cubicBezTo>
                    <a:pt x="29231" y="56495"/>
                    <a:pt x="28959" y="56390"/>
                    <a:pt x="28708" y="56285"/>
                  </a:cubicBezTo>
                  <a:cubicBezTo>
                    <a:pt x="28520" y="56223"/>
                    <a:pt x="28310" y="56181"/>
                    <a:pt x="28101" y="56139"/>
                  </a:cubicBezTo>
                  <a:cubicBezTo>
                    <a:pt x="27829" y="56055"/>
                    <a:pt x="27578" y="55992"/>
                    <a:pt x="27348" y="55909"/>
                  </a:cubicBezTo>
                  <a:cubicBezTo>
                    <a:pt x="27139" y="55825"/>
                    <a:pt x="26971" y="55658"/>
                    <a:pt x="26950" y="55448"/>
                  </a:cubicBezTo>
                  <a:cubicBezTo>
                    <a:pt x="26867" y="55093"/>
                    <a:pt x="26846" y="54695"/>
                    <a:pt x="27055" y="54360"/>
                  </a:cubicBezTo>
                  <a:cubicBezTo>
                    <a:pt x="27369" y="53774"/>
                    <a:pt x="27725" y="52519"/>
                    <a:pt x="27787" y="51870"/>
                  </a:cubicBezTo>
                  <a:cubicBezTo>
                    <a:pt x="27808" y="51682"/>
                    <a:pt x="27871" y="51515"/>
                    <a:pt x="27913" y="51326"/>
                  </a:cubicBezTo>
                  <a:cubicBezTo>
                    <a:pt x="27976" y="51159"/>
                    <a:pt x="28080" y="51013"/>
                    <a:pt x="27976" y="50803"/>
                  </a:cubicBezTo>
                  <a:cubicBezTo>
                    <a:pt x="27662" y="50761"/>
                    <a:pt x="27369" y="50573"/>
                    <a:pt x="26992" y="50636"/>
                  </a:cubicBezTo>
                  <a:cubicBezTo>
                    <a:pt x="26783" y="50699"/>
                    <a:pt x="26574" y="50510"/>
                    <a:pt x="26553" y="50280"/>
                  </a:cubicBezTo>
                  <a:cubicBezTo>
                    <a:pt x="26532" y="49966"/>
                    <a:pt x="26511" y="49632"/>
                    <a:pt x="26574" y="49318"/>
                  </a:cubicBezTo>
                  <a:cubicBezTo>
                    <a:pt x="26762" y="48627"/>
                    <a:pt x="26888" y="47958"/>
                    <a:pt x="26867" y="47246"/>
                  </a:cubicBezTo>
                  <a:cubicBezTo>
                    <a:pt x="26867" y="47079"/>
                    <a:pt x="26846" y="46870"/>
                    <a:pt x="26929" y="46744"/>
                  </a:cubicBezTo>
                  <a:cubicBezTo>
                    <a:pt x="27076" y="46430"/>
                    <a:pt x="27055" y="46116"/>
                    <a:pt x="27055" y="45803"/>
                  </a:cubicBezTo>
                  <a:cubicBezTo>
                    <a:pt x="27055" y="45468"/>
                    <a:pt x="27076" y="45133"/>
                    <a:pt x="27160" y="44777"/>
                  </a:cubicBezTo>
                  <a:cubicBezTo>
                    <a:pt x="27202" y="44526"/>
                    <a:pt x="27202" y="44254"/>
                    <a:pt x="27202" y="44003"/>
                  </a:cubicBezTo>
                  <a:cubicBezTo>
                    <a:pt x="27202" y="43731"/>
                    <a:pt x="27243" y="43480"/>
                    <a:pt x="27348" y="43208"/>
                  </a:cubicBezTo>
                  <a:cubicBezTo>
                    <a:pt x="27474" y="42873"/>
                    <a:pt x="27557" y="42539"/>
                    <a:pt x="27557" y="42162"/>
                  </a:cubicBezTo>
                  <a:lnTo>
                    <a:pt x="27557" y="41890"/>
                  </a:lnTo>
                  <a:cubicBezTo>
                    <a:pt x="27599" y="41471"/>
                    <a:pt x="27704" y="41011"/>
                    <a:pt x="27704" y="40593"/>
                  </a:cubicBezTo>
                  <a:cubicBezTo>
                    <a:pt x="27704" y="40174"/>
                    <a:pt x="27766" y="39798"/>
                    <a:pt x="27829" y="39379"/>
                  </a:cubicBezTo>
                  <a:cubicBezTo>
                    <a:pt x="27997" y="38500"/>
                    <a:pt x="28080" y="37642"/>
                    <a:pt x="28310" y="36805"/>
                  </a:cubicBezTo>
                  <a:cubicBezTo>
                    <a:pt x="28499" y="36136"/>
                    <a:pt x="28394" y="35445"/>
                    <a:pt x="28541" y="34776"/>
                  </a:cubicBezTo>
                  <a:cubicBezTo>
                    <a:pt x="28603" y="34588"/>
                    <a:pt x="28499" y="34378"/>
                    <a:pt x="28457" y="34148"/>
                  </a:cubicBezTo>
                  <a:cubicBezTo>
                    <a:pt x="28352" y="34148"/>
                    <a:pt x="28248" y="34148"/>
                    <a:pt x="28143" y="34169"/>
                  </a:cubicBezTo>
                  <a:cubicBezTo>
                    <a:pt x="28080" y="34190"/>
                    <a:pt x="27976" y="34274"/>
                    <a:pt x="27892" y="34274"/>
                  </a:cubicBezTo>
                  <a:cubicBezTo>
                    <a:pt x="27243" y="34253"/>
                    <a:pt x="26637" y="34504"/>
                    <a:pt x="25988" y="34504"/>
                  </a:cubicBezTo>
                  <a:cubicBezTo>
                    <a:pt x="25737" y="34504"/>
                    <a:pt x="25528" y="34504"/>
                    <a:pt x="25297" y="34588"/>
                  </a:cubicBezTo>
                  <a:cubicBezTo>
                    <a:pt x="25109" y="34671"/>
                    <a:pt x="24942" y="34671"/>
                    <a:pt x="24753" y="34671"/>
                  </a:cubicBezTo>
                  <a:lnTo>
                    <a:pt x="23435" y="34671"/>
                  </a:lnTo>
                  <a:cubicBezTo>
                    <a:pt x="23080" y="34671"/>
                    <a:pt x="22703" y="34671"/>
                    <a:pt x="22368" y="34525"/>
                  </a:cubicBezTo>
                  <a:cubicBezTo>
                    <a:pt x="22264" y="34483"/>
                    <a:pt x="22138" y="34483"/>
                    <a:pt x="22033" y="34504"/>
                  </a:cubicBezTo>
                  <a:cubicBezTo>
                    <a:pt x="21594" y="34525"/>
                    <a:pt x="21176" y="34399"/>
                    <a:pt x="20778" y="34190"/>
                  </a:cubicBezTo>
                  <a:cubicBezTo>
                    <a:pt x="20464" y="34044"/>
                    <a:pt x="20150" y="33897"/>
                    <a:pt x="19815" y="33855"/>
                  </a:cubicBezTo>
                  <a:cubicBezTo>
                    <a:pt x="19523" y="33792"/>
                    <a:pt x="19251" y="33688"/>
                    <a:pt x="19041" y="33520"/>
                  </a:cubicBezTo>
                  <a:cubicBezTo>
                    <a:pt x="18895" y="33374"/>
                    <a:pt x="18769" y="33269"/>
                    <a:pt x="18581" y="33165"/>
                  </a:cubicBezTo>
                  <a:cubicBezTo>
                    <a:pt x="17451" y="32516"/>
                    <a:pt x="16530" y="31575"/>
                    <a:pt x="15652" y="30654"/>
                  </a:cubicBezTo>
                  <a:cubicBezTo>
                    <a:pt x="15463" y="30487"/>
                    <a:pt x="15317" y="30298"/>
                    <a:pt x="15150" y="30110"/>
                  </a:cubicBezTo>
                  <a:cubicBezTo>
                    <a:pt x="14605" y="29524"/>
                    <a:pt x="14124" y="28938"/>
                    <a:pt x="13810" y="28227"/>
                  </a:cubicBezTo>
                  <a:cubicBezTo>
                    <a:pt x="13580" y="27704"/>
                    <a:pt x="13245" y="27264"/>
                    <a:pt x="12953" y="26762"/>
                  </a:cubicBezTo>
                  <a:cubicBezTo>
                    <a:pt x="12869" y="26657"/>
                    <a:pt x="12827" y="26532"/>
                    <a:pt x="12806" y="26385"/>
                  </a:cubicBezTo>
                  <a:cubicBezTo>
                    <a:pt x="12722" y="26051"/>
                    <a:pt x="12555" y="25821"/>
                    <a:pt x="12220" y="25695"/>
                  </a:cubicBezTo>
                  <a:cubicBezTo>
                    <a:pt x="12137" y="25653"/>
                    <a:pt x="12095" y="25611"/>
                    <a:pt x="12032" y="25549"/>
                  </a:cubicBezTo>
                  <a:cubicBezTo>
                    <a:pt x="11404" y="25297"/>
                    <a:pt x="11028" y="24795"/>
                    <a:pt x="10756" y="24168"/>
                  </a:cubicBezTo>
                  <a:cubicBezTo>
                    <a:pt x="10714" y="24021"/>
                    <a:pt x="10630" y="23854"/>
                    <a:pt x="10525" y="23728"/>
                  </a:cubicBezTo>
                  <a:cubicBezTo>
                    <a:pt x="10253" y="23372"/>
                    <a:pt x="10128" y="22975"/>
                    <a:pt x="10002" y="22556"/>
                  </a:cubicBezTo>
                  <a:cubicBezTo>
                    <a:pt x="9919" y="22284"/>
                    <a:pt x="9877" y="22033"/>
                    <a:pt x="9898" y="21761"/>
                  </a:cubicBezTo>
                  <a:lnTo>
                    <a:pt x="9898" y="21343"/>
                  </a:lnTo>
                  <a:cubicBezTo>
                    <a:pt x="9814" y="21301"/>
                    <a:pt x="9730" y="21217"/>
                    <a:pt x="9668" y="21134"/>
                  </a:cubicBezTo>
                  <a:cubicBezTo>
                    <a:pt x="8935" y="20569"/>
                    <a:pt x="8224" y="19983"/>
                    <a:pt x="7596" y="19334"/>
                  </a:cubicBezTo>
                  <a:cubicBezTo>
                    <a:pt x="7178" y="18916"/>
                    <a:pt x="6738" y="18518"/>
                    <a:pt x="6320" y="18121"/>
                  </a:cubicBezTo>
                  <a:lnTo>
                    <a:pt x="6236" y="18058"/>
                  </a:lnTo>
                  <a:cubicBezTo>
                    <a:pt x="5315" y="17577"/>
                    <a:pt x="4667" y="16802"/>
                    <a:pt x="3955" y="16091"/>
                  </a:cubicBezTo>
                  <a:cubicBezTo>
                    <a:pt x="3516" y="15610"/>
                    <a:pt x="3014" y="15233"/>
                    <a:pt x="2491" y="14857"/>
                  </a:cubicBezTo>
                  <a:cubicBezTo>
                    <a:pt x="2281" y="14731"/>
                    <a:pt x="2135" y="14543"/>
                    <a:pt x="1947" y="14396"/>
                  </a:cubicBezTo>
                  <a:cubicBezTo>
                    <a:pt x="1528" y="14041"/>
                    <a:pt x="1131" y="13664"/>
                    <a:pt x="670" y="13371"/>
                  </a:cubicBezTo>
                  <a:cubicBezTo>
                    <a:pt x="315" y="13162"/>
                    <a:pt x="210" y="12827"/>
                    <a:pt x="64" y="12513"/>
                  </a:cubicBezTo>
                  <a:cubicBezTo>
                    <a:pt x="1" y="12409"/>
                    <a:pt x="147" y="12220"/>
                    <a:pt x="273" y="12220"/>
                  </a:cubicBezTo>
                  <a:cubicBezTo>
                    <a:pt x="419" y="12199"/>
                    <a:pt x="566" y="12199"/>
                    <a:pt x="712" y="12199"/>
                  </a:cubicBezTo>
                  <a:cubicBezTo>
                    <a:pt x="1298" y="12199"/>
                    <a:pt x="1884" y="12095"/>
                    <a:pt x="2470" y="12032"/>
                  </a:cubicBezTo>
                  <a:cubicBezTo>
                    <a:pt x="3642" y="11927"/>
                    <a:pt x="4771" y="11592"/>
                    <a:pt x="5922" y="11383"/>
                  </a:cubicBezTo>
                  <a:cubicBezTo>
                    <a:pt x="6341" y="11300"/>
                    <a:pt x="6738" y="11174"/>
                    <a:pt x="7115" y="11048"/>
                  </a:cubicBezTo>
                  <a:cubicBezTo>
                    <a:pt x="7826" y="10776"/>
                    <a:pt x="8538" y="10630"/>
                    <a:pt x="9270" y="10525"/>
                  </a:cubicBezTo>
                  <a:cubicBezTo>
                    <a:pt x="10567" y="10316"/>
                    <a:pt x="11885" y="10107"/>
                    <a:pt x="13183" y="9835"/>
                  </a:cubicBezTo>
                  <a:cubicBezTo>
                    <a:pt x="14187" y="9626"/>
                    <a:pt x="15212" y="9437"/>
                    <a:pt x="16217" y="9437"/>
                  </a:cubicBezTo>
                  <a:cubicBezTo>
                    <a:pt x="16698" y="9437"/>
                    <a:pt x="17158" y="9333"/>
                    <a:pt x="17618" y="9207"/>
                  </a:cubicBezTo>
                  <a:cubicBezTo>
                    <a:pt x="17849" y="9165"/>
                    <a:pt x="18058" y="9186"/>
                    <a:pt x="18267" y="9291"/>
                  </a:cubicBezTo>
                  <a:cubicBezTo>
                    <a:pt x="18581" y="9479"/>
                    <a:pt x="18623" y="9730"/>
                    <a:pt x="18393" y="10002"/>
                  </a:cubicBezTo>
                  <a:cubicBezTo>
                    <a:pt x="18183" y="10212"/>
                    <a:pt x="18079" y="10463"/>
                    <a:pt x="17953" y="10735"/>
                  </a:cubicBezTo>
                  <a:cubicBezTo>
                    <a:pt x="17577" y="11592"/>
                    <a:pt x="17200" y="12471"/>
                    <a:pt x="16823" y="13350"/>
                  </a:cubicBezTo>
                  <a:cubicBezTo>
                    <a:pt x="16782" y="13497"/>
                    <a:pt x="16698" y="13664"/>
                    <a:pt x="16635" y="13810"/>
                  </a:cubicBezTo>
                  <a:cubicBezTo>
                    <a:pt x="16823" y="13936"/>
                    <a:pt x="17033" y="13894"/>
                    <a:pt x="17221" y="13915"/>
                  </a:cubicBezTo>
                  <a:cubicBezTo>
                    <a:pt x="18183" y="13936"/>
                    <a:pt x="18832" y="14438"/>
                    <a:pt x="19230" y="15338"/>
                  </a:cubicBezTo>
                  <a:cubicBezTo>
                    <a:pt x="19251" y="15380"/>
                    <a:pt x="19292" y="15401"/>
                    <a:pt x="19334" y="15505"/>
                  </a:cubicBezTo>
                  <a:cubicBezTo>
                    <a:pt x="19439" y="15338"/>
                    <a:pt x="19523" y="15191"/>
                    <a:pt x="19606" y="15045"/>
                  </a:cubicBezTo>
                  <a:cubicBezTo>
                    <a:pt x="19920" y="14187"/>
                    <a:pt x="20506" y="13517"/>
                    <a:pt x="21176" y="12932"/>
                  </a:cubicBezTo>
                  <a:cubicBezTo>
                    <a:pt x="21238" y="12848"/>
                    <a:pt x="21343" y="12764"/>
                    <a:pt x="21427" y="12681"/>
                  </a:cubicBezTo>
                  <a:cubicBezTo>
                    <a:pt x="21929" y="12220"/>
                    <a:pt x="22452" y="11781"/>
                    <a:pt x="23100" y="11572"/>
                  </a:cubicBezTo>
                  <a:cubicBezTo>
                    <a:pt x="23184" y="11530"/>
                    <a:pt x="23226" y="11488"/>
                    <a:pt x="23289" y="11467"/>
                  </a:cubicBezTo>
                  <a:cubicBezTo>
                    <a:pt x="23226" y="11320"/>
                    <a:pt x="23121" y="11383"/>
                    <a:pt x="23059" y="11362"/>
                  </a:cubicBezTo>
                  <a:cubicBezTo>
                    <a:pt x="22954" y="11320"/>
                    <a:pt x="22849" y="11300"/>
                    <a:pt x="22703" y="11279"/>
                  </a:cubicBezTo>
                  <a:cubicBezTo>
                    <a:pt x="22640" y="11258"/>
                    <a:pt x="22536" y="11216"/>
                    <a:pt x="22452" y="11195"/>
                  </a:cubicBezTo>
                  <a:cubicBezTo>
                    <a:pt x="22368" y="11174"/>
                    <a:pt x="22264" y="11153"/>
                    <a:pt x="22180" y="11111"/>
                  </a:cubicBezTo>
                  <a:cubicBezTo>
                    <a:pt x="21929" y="11048"/>
                    <a:pt x="21720" y="10881"/>
                    <a:pt x="21510" y="10693"/>
                  </a:cubicBezTo>
                  <a:cubicBezTo>
                    <a:pt x="21029" y="10253"/>
                    <a:pt x="20652" y="9751"/>
                    <a:pt x="20276" y="9207"/>
                  </a:cubicBezTo>
                  <a:cubicBezTo>
                    <a:pt x="20129" y="8977"/>
                    <a:pt x="20046" y="8747"/>
                    <a:pt x="20046" y="8454"/>
                  </a:cubicBezTo>
                  <a:lnTo>
                    <a:pt x="20046" y="7763"/>
                  </a:lnTo>
                  <a:cubicBezTo>
                    <a:pt x="20046" y="7596"/>
                    <a:pt x="20129" y="7429"/>
                    <a:pt x="20297" y="7387"/>
                  </a:cubicBezTo>
                  <a:cubicBezTo>
                    <a:pt x="20611" y="7282"/>
                    <a:pt x="20903" y="7136"/>
                    <a:pt x="21238" y="7136"/>
                  </a:cubicBezTo>
                  <a:cubicBezTo>
                    <a:pt x="22243" y="7178"/>
                    <a:pt x="23205" y="7178"/>
                    <a:pt x="24209" y="7178"/>
                  </a:cubicBezTo>
                  <a:cubicBezTo>
                    <a:pt x="24314" y="7178"/>
                    <a:pt x="24440" y="7178"/>
                    <a:pt x="24544" y="7199"/>
                  </a:cubicBezTo>
                  <a:cubicBezTo>
                    <a:pt x="25088" y="7282"/>
                    <a:pt x="25611" y="7387"/>
                    <a:pt x="26155" y="7450"/>
                  </a:cubicBezTo>
                  <a:cubicBezTo>
                    <a:pt x="26155" y="7115"/>
                    <a:pt x="26134" y="7010"/>
                    <a:pt x="26030" y="6864"/>
                  </a:cubicBezTo>
                  <a:lnTo>
                    <a:pt x="25883" y="6696"/>
                  </a:lnTo>
                  <a:cubicBezTo>
                    <a:pt x="25507" y="6403"/>
                    <a:pt x="25318" y="5985"/>
                    <a:pt x="25088" y="5608"/>
                  </a:cubicBezTo>
                  <a:cubicBezTo>
                    <a:pt x="24544" y="4625"/>
                    <a:pt x="24586" y="3642"/>
                    <a:pt x="24837" y="2616"/>
                  </a:cubicBezTo>
                  <a:cubicBezTo>
                    <a:pt x="24858" y="2491"/>
                    <a:pt x="24942" y="2365"/>
                    <a:pt x="25005" y="2281"/>
                  </a:cubicBezTo>
                  <a:cubicBezTo>
                    <a:pt x="25674" y="1675"/>
                    <a:pt x="26365" y="1319"/>
                    <a:pt x="27285" y="1591"/>
                  </a:cubicBezTo>
                  <a:cubicBezTo>
                    <a:pt x="27578" y="1675"/>
                    <a:pt x="27871" y="1779"/>
                    <a:pt x="28143" y="1905"/>
                  </a:cubicBezTo>
                  <a:cubicBezTo>
                    <a:pt x="28666" y="2156"/>
                    <a:pt x="29168" y="2407"/>
                    <a:pt x="29691" y="2679"/>
                  </a:cubicBezTo>
                  <a:cubicBezTo>
                    <a:pt x="29775" y="2721"/>
                    <a:pt x="29859" y="2742"/>
                    <a:pt x="29963" y="2784"/>
                  </a:cubicBezTo>
                  <a:cubicBezTo>
                    <a:pt x="30089" y="2637"/>
                    <a:pt x="30005" y="2512"/>
                    <a:pt x="30005" y="2386"/>
                  </a:cubicBezTo>
                  <a:lnTo>
                    <a:pt x="30005" y="1989"/>
                  </a:lnTo>
                  <a:cubicBezTo>
                    <a:pt x="29963" y="1340"/>
                    <a:pt x="30340" y="901"/>
                    <a:pt x="30800" y="503"/>
                  </a:cubicBezTo>
                  <a:cubicBezTo>
                    <a:pt x="31051" y="273"/>
                    <a:pt x="31428" y="294"/>
                    <a:pt x="31700" y="419"/>
                  </a:cubicBezTo>
                  <a:cubicBezTo>
                    <a:pt x="32119" y="587"/>
                    <a:pt x="32600" y="691"/>
                    <a:pt x="32914" y="1026"/>
                  </a:cubicBezTo>
                  <a:cubicBezTo>
                    <a:pt x="33060" y="963"/>
                    <a:pt x="33039" y="859"/>
                    <a:pt x="33039" y="796"/>
                  </a:cubicBezTo>
                  <a:cubicBezTo>
                    <a:pt x="33039" y="398"/>
                    <a:pt x="33228" y="189"/>
                    <a:pt x="33625" y="168"/>
                  </a:cubicBezTo>
                  <a:cubicBezTo>
                    <a:pt x="33772" y="168"/>
                    <a:pt x="33897" y="84"/>
                    <a:pt x="34064" y="64"/>
                  </a:cubicBezTo>
                  <a:cubicBezTo>
                    <a:pt x="34316" y="22"/>
                    <a:pt x="34608" y="1"/>
                    <a:pt x="34839" y="64"/>
                  </a:cubicBezTo>
                  <a:cubicBezTo>
                    <a:pt x="35571" y="231"/>
                    <a:pt x="36282" y="524"/>
                    <a:pt x="36910" y="963"/>
                  </a:cubicBezTo>
                  <a:cubicBezTo>
                    <a:pt x="37036" y="1047"/>
                    <a:pt x="37140" y="1152"/>
                    <a:pt x="37245" y="1277"/>
                  </a:cubicBezTo>
                  <a:cubicBezTo>
                    <a:pt x="37559" y="1654"/>
                    <a:pt x="37873" y="2051"/>
                    <a:pt x="38186" y="2428"/>
                  </a:cubicBezTo>
                  <a:cubicBezTo>
                    <a:pt x="38605" y="2219"/>
                    <a:pt x="38982" y="2009"/>
                    <a:pt x="39379" y="1842"/>
                  </a:cubicBezTo>
                  <a:cubicBezTo>
                    <a:pt x="39484" y="1779"/>
                    <a:pt x="39630" y="1758"/>
                    <a:pt x="39756" y="1758"/>
                  </a:cubicBezTo>
                  <a:cubicBezTo>
                    <a:pt x="40174" y="1758"/>
                    <a:pt x="40593" y="1737"/>
                    <a:pt x="41011" y="1758"/>
                  </a:cubicBezTo>
                  <a:cubicBezTo>
                    <a:pt x="41492" y="1779"/>
                    <a:pt x="41932" y="1989"/>
                    <a:pt x="42371" y="2156"/>
                  </a:cubicBezTo>
                  <a:cubicBezTo>
                    <a:pt x="42455" y="2177"/>
                    <a:pt x="42518" y="2219"/>
                    <a:pt x="42559" y="2281"/>
                  </a:cubicBezTo>
                  <a:cubicBezTo>
                    <a:pt x="42894" y="2721"/>
                    <a:pt x="43292" y="3160"/>
                    <a:pt x="43292" y="3767"/>
                  </a:cubicBezTo>
                  <a:cubicBezTo>
                    <a:pt x="43292" y="3788"/>
                    <a:pt x="43313" y="3830"/>
                    <a:pt x="43355" y="3893"/>
                  </a:cubicBezTo>
                  <a:lnTo>
                    <a:pt x="44003" y="3893"/>
                  </a:lnTo>
                  <a:lnTo>
                    <a:pt x="45196" y="3893"/>
                  </a:lnTo>
                  <a:cubicBezTo>
                    <a:pt x="45489" y="3893"/>
                    <a:pt x="45719" y="3997"/>
                    <a:pt x="45907" y="4206"/>
                  </a:cubicBezTo>
                  <a:cubicBezTo>
                    <a:pt x="46012" y="4353"/>
                    <a:pt x="46137" y="4478"/>
                    <a:pt x="46221" y="4625"/>
                  </a:cubicBezTo>
                  <a:cubicBezTo>
                    <a:pt x="46347" y="4876"/>
                    <a:pt x="46451" y="5106"/>
                    <a:pt x="46598" y="5336"/>
                  </a:cubicBezTo>
                  <a:cubicBezTo>
                    <a:pt x="46765" y="5671"/>
                    <a:pt x="46765" y="6027"/>
                    <a:pt x="46619" y="6383"/>
                  </a:cubicBezTo>
                  <a:cubicBezTo>
                    <a:pt x="46556" y="6508"/>
                    <a:pt x="46514" y="6655"/>
                    <a:pt x="46430" y="6822"/>
                  </a:cubicBezTo>
                  <a:cubicBezTo>
                    <a:pt x="46912" y="6989"/>
                    <a:pt x="47330" y="7094"/>
                    <a:pt x="47769" y="7240"/>
                  </a:cubicBezTo>
                  <a:cubicBezTo>
                    <a:pt x="48000" y="7324"/>
                    <a:pt x="48230" y="7450"/>
                    <a:pt x="48502" y="7596"/>
                  </a:cubicBezTo>
                  <a:cubicBezTo>
                    <a:pt x="48606" y="7638"/>
                    <a:pt x="48690" y="7722"/>
                    <a:pt x="48795" y="7743"/>
                  </a:cubicBezTo>
                  <a:cubicBezTo>
                    <a:pt x="49569" y="8015"/>
                    <a:pt x="50008" y="8579"/>
                    <a:pt x="50364" y="9291"/>
                  </a:cubicBezTo>
                  <a:cubicBezTo>
                    <a:pt x="50510" y="9584"/>
                    <a:pt x="50510" y="9898"/>
                    <a:pt x="50469" y="10170"/>
                  </a:cubicBezTo>
                  <a:cubicBezTo>
                    <a:pt x="50427" y="10316"/>
                    <a:pt x="50364" y="10463"/>
                    <a:pt x="50259" y="10567"/>
                  </a:cubicBezTo>
                  <a:cubicBezTo>
                    <a:pt x="49987" y="10860"/>
                    <a:pt x="49673" y="11111"/>
                    <a:pt x="49381" y="11383"/>
                  </a:cubicBezTo>
                  <a:cubicBezTo>
                    <a:pt x="49422" y="11425"/>
                    <a:pt x="49443" y="11488"/>
                    <a:pt x="49485" y="11509"/>
                  </a:cubicBezTo>
                  <a:cubicBezTo>
                    <a:pt x="50176" y="12011"/>
                    <a:pt x="50741" y="12618"/>
                    <a:pt x="51326" y="13204"/>
                  </a:cubicBezTo>
                  <a:cubicBezTo>
                    <a:pt x="51578" y="13476"/>
                    <a:pt x="51787" y="13769"/>
                    <a:pt x="51996" y="14041"/>
                  </a:cubicBezTo>
                  <a:cubicBezTo>
                    <a:pt x="52142" y="14208"/>
                    <a:pt x="52184" y="14396"/>
                    <a:pt x="52184" y="14564"/>
                  </a:cubicBezTo>
                  <a:lnTo>
                    <a:pt x="52184" y="14961"/>
                  </a:lnTo>
                  <a:cubicBezTo>
                    <a:pt x="52184" y="15610"/>
                    <a:pt x="51870" y="15986"/>
                    <a:pt x="51222" y="16091"/>
                  </a:cubicBezTo>
                  <a:cubicBezTo>
                    <a:pt x="50803" y="16175"/>
                    <a:pt x="50364" y="16196"/>
                    <a:pt x="49904" y="16279"/>
                  </a:cubicBezTo>
                  <a:cubicBezTo>
                    <a:pt x="49757" y="16510"/>
                    <a:pt x="49757" y="16802"/>
                    <a:pt x="49778" y="17074"/>
                  </a:cubicBezTo>
                  <a:cubicBezTo>
                    <a:pt x="49778" y="17388"/>
                    <a:pt x="49736" y="17681"/>
                    <a:pt x="49632" y="17974"/>
                  </a:cubicBezTo>
                  <a:cubicBezTo>
                    <a:pt x="49464" y="18372"/>
                    <a:pt x="49443" y="18393"/>
                    <a:pt x="49004" y="18414"/>
                  </a:cubicBezTo>
                  <a:cubicBezTo>
                    <a:pt x="48753" y="18414"/>
                    <a:pt x="48544" y="18393"/>
                    <a:pt x="48313" y="18435"/>
                  </a:cubicBezTo>
                  <a:cubicBezTo>
                    <a:pt x="48230" y="18644"/>
                    <a:pt x="48272" y="18832"/>
                    <a:pt x="48376" y="19020"/>
                  </a:cubicBezTo>
                  <a:cubicBezTo>
                    <a:pt x="48502" y="18999"/>
                    <a:pt x="48627" y="18999"/>
                    <a:pt x="48753" y="18937"/>
                  </a:cubicBezTo>
                  <a:cubicBezTo>
                    <a:pt x="49109" y="18811"/>
                    <a:pt x="49464" y="18832"/>
                    <a:pt x="49841" y="18853"/>
                  </a:cubicBezTo>
                  <a:cubicBezTo>
                    <a:pt x="50280" y="18916"/>
                    <a:pt x="50678" y="19125"/>
                    <a:pt x="50992" y="19439"/>
                  </a:cubicBezTo>
                  <a:lnTo>
                    <a:pt x="51306" y="19836"/>
                  </a:lnTo>
                  <a:cubicBezTo>
                    <a:pt x="51431" y="19983"/>
                    <a:pt x="51515" y="20192"/>
                    <a:pt x="51515" y="20401"/>
                  </a:cubicBezTo>
                  <a:cubicBezTo>
                    <a:pt x="51515" y="20611"/>
                    <a:pt x="51515" y="20820"/>
                    <a:pt x="51536" y="21029"/>
                  </a:cubicBezTo>
                  <a:cubicBezTo>
                    <a:pt x="51619" y="21615"/>
                    <a:pt x="51368" y="22075"/>
                    <a:pt x="50992" y="22473"/>
                  </a:cubicBezTo>
                  <a:cubicBezTo>
                    <a:pt x="50280" y="23142"/>
                    <a:pt x="49653" y="23603"/>
                    <a:pt x="48690" y="23707"/>
                  </a:cubicBezTo>
                  <a:cubicBezTo>
                    <a:pt x="48397" y="23728"/>
                    <a:pt x="48104" y="23728"/>
                    <a:pt x="47853" y="23561"/>
                  </a:cubicBezTo>
                  <a:cubicBezTo>
                    <a:pt x="47769" y="23519"/>
                    <a:pt x="47686" y="23498"/>
                    <a:pt x="47581" y="23435"/>
                  </a:cubicBezTo>
                  <a:cubicBezTo>
                    <a:pt x="47393" y="23644"/>
                    <a:pt x="47288" y="23854"/>
                    <a:pt x="47184" y="24084"/>
                  </a:cubicBezTo>
                  <a:cubicBezTo>
                    <a:pt x="46870" y="24753"/>
                    <a:pt x="46493" y="25339"/>
                    <a:pt x="45991" y="25904"/>
                  </a:cubicBezTo>
                  <a:cubicBezTo>
                    <a:pt x="45782" y="26134"/>
                    <a:pt x="45593" y="26365"/>
                    <a:pt x="45405" y="26595"/>
                  </a:cubicBezTo>
                  <a:cubicBezTo>
                    <a:pt x="44443" y="27955"/>
                    <a:pt x="43187" y="28980"/>
                    <a:pt x="41848" y="29922"/>
                  </a:cubicBezTo>
                  <a:cubicBezTo>
                    <a:pt x="41513" y="30152"/>
                    <a:pt x="41178" y="30403"/>
                    <a:pt x="40865" y="30633"/>
                  </a:cubicBezTo>
                  <a:cubicBezTo>
                    <a:pt x="40823" y="30821"/>
                    <a:pt x="40927" y="30842"/>
                    <a:pt x="41011" y="30842"/>
                  </a:cubicBezTo>
                  <a:cubicBezTo>
                    <a:pt x="41367" y="30947"/>
                    <a:pt x="41702" y="31051"/>
                    <a:pt x="42057" y="31135"/>
                  </a:cubicBezTo>
                  <a:cubicBezTo>
                    <a:pt x="42350" y="31198"/>
                    <a:pt x="42643" y="31282"/>
                    <a:pt x="42936" y="31386"/>
                  </a:cubicBezTo>
                  <a:cubicBezTo>
                    <a:pt x="43480" y="31595"/>
                    <a:pt x="44024" y="31700"/>
                    <a:pt x="44589" y="31700"/>
                  </a:cubicBezTo>
                  <a:lnTo>
                    <a:pt x="47204" y="31700"/>
                  </a:lnTo>
                  <a:cubicBezTo>
                    <a:pt x="47581" y="31700"/>
                    <a:pt x="47979" y="31616"/>
                    <a:pt x="48334" y="31575"/>
                  </a:cubicBezTo>
                  <a:cubicBezTo>
                    <a:pt x="49464" y="31470"/>
                    <a:pt x="50531" y="31156"/>
                    <a:pt x="51536" y="30633"/>
                  </a:cubicBezTo>
                  <a:cubicBezTo>
                    <a:pt x="51975" y="30403"/>
                    <a:pt x="52414" y="30131"/>
                    <a:pt x="52812" y="29796"/>
                  </a:cubicBezTo>
                  <a:cubicBezTo>
                    <a:pt x="53544" y="29168"/>
                    <a:pt x="54256" y="28478"/>
                    <a:pt x="54946" y="27829"/>
                  </a:cubicBezTo>
                  <a:cubicBezTo>
                    <a:pt x="55051" y="27725"/>
                    <a:pt x="55155" y="27620"/>
                    <a:pt x="55260" y="27494"/>
                  </a:cubicBezTo>
                  <a:cubicBezTo>
                    <a:pt x="55574" y="27013"/>
                    <a:pt x="55888" y="26553"/>
                    <a:pt x="56243" y="26030"/>
                  </a:cubicBezTo>
                  <a:cubicBezTo>
                    <a:pt x="56139" y="25841"/>
                    <a:pt x="56034" y="25632"/>
                    <a:pt x="56160" y="25381"/>
                  </a:cubicBezTo>
                  <a:cubicBezTo>
                    <a:pt x="56202" y="25277"/>
                    <a:pt x="56181" y="25109"/>
                    <a:pt x="56181" y="24984"/>
                  </a:cubicBezTo>
                  <a:lnTo>
                    <a:pt x="56181" y="23665"/>
                  </a:lnTo>
                  <a:cubicBezTo>
                    <a:pt x="56181" y="23435"/>
                    <a:pt x="56202" y="23184"/>
                    <a:pt x="56076" y="22933"/>
                  </a:cubicBezTo>
                  <a:cubicBezTo>
                    <a:pt x="55971" y="22703"/>
                    <a:pt x="56034" y="22494"/>
                    <a:pt x="56139" y="22284"/>
                  </a:cubicBezTo>
                  <a:cubicBezTo>
                    <a:pt x="56181" y="22201"/>
                    <a:pt x="56285" y="22138"/>
                    <a:pt x="56390" y="22096"/>
                  </a:cubicBezTo>
                  <a:cubicBezTo>
                    <a:pt x="56515" y="22075"/>
                    <a:pt x="56620" y="22159"/>
                    <a:pt x="56662" y="22264"/>
                  </a:cubicBezTo>
                  <a:cubicBezTo>
                    <a:pt x="56788" y="22619"/>
                    <a:pt x="56997" y="22975"/>
                    <a:pt x="56976" y="23393"/>
                  </a:cubicBezTo>
                  <a:cubicBezTo>
                    <a:pt x="56934" y="23770"/>
                    <a:pt x="56976" y="24168"/>
                    <a:pt x="56976" y="24586"/>
                  </a:cubicBezTo>
                  <a:cubicBezTo>
                    <a:pt x="56976" y="24691"/>
                    <a:pt x="56997" y="24795"/>
                    <a:pt x="56997" y="24963"/>
                  </a:cubicBezTo>
                  <a:cubicBezTo>
                    <a:pt x="57248" y="24879"/>
                    <a:pt x="57352" y="24712"/>
                    <a:pt x="57457" y="24544"/>
                  </a:cubicBezTo>
                  <a:cubicBezTo>
                    <a:pt x="57604" y="24335"/>
                    <a:pt x="57687" y="24084"/>
                    <a:pt x="57813" y="23875"/>
                  </a:cubicBezTo>
                  <a:cubicBezTo>
                    <a:pt x="57917" y="23707"/>
                    <a:pt x="58064" y="23540"/>
                    <a:pt x="58231" y="23414"/>
                  </a:cubicBezTo>
                  <a:cubicBezTo>
                    <a:pt x="58336" y="23331"/>
                    <a:pt x="58461" y="23310"/>
                    <a:pt x="58587" y="23289"/>
                  </a:cubicBezTo>
                  <a:cubicBezTo>
                    <a:pt x="58775" y="23247"/>
                    <a:pt x="58943" y="23435"/>
                    <a:pt x="58880" y="23624"/>
                  </a:cubicBezTo>
                  <a:cubicBezTo>
                    <a:pt x="58838" y="23749"/>
                    <a:pt x="58754" y="23875"/>
                    <a:pt x="58692" y="24042"/>
                  </a:cubicBezTo>
                  <a:cubicBezTo>
                    <a:pt x="58566" y="24293"/>
                    <a:pt x="58440" y="24544"/>
                    <a:pt x="58315" y="24774"/>
                  </a:cubicBezTo>
                  <a:cubicBezTo>
                    <a:pt x="58420" y="24921"/>
                    <a:pt x="58482" y="24816"/>
                    <a:pt x="58566" y="24795"/>
                  </a:cubicBezTo>
                  <a:cubicBezTo>
                    <a:pt x="58671" y="24753"/>
                    <a:pt x="58796" y="24670"/>
                    <a:pt x="58901" y="24586"/>
                  </a:cubicBezTo>
                  <a:cubicBezTo>
                    <a:pt x="59110" y="24481"/>
                    <a:pt x="59319" y="24544"/>
                    <a:pt x="59424" y="24670"/>
                  </a:cubicBezTo>
                  <a:cubicBezTo>
                    <a:pt x="59570" y="24816"/>
                    <a:pt x="59528" y="25067"/>
                    <a:pt x="59361" y="25235"/>
                  </a:cubicBezTo>
                  <a:cubicBezTo>
                    <a:pt x="59068" y="25507"/>
                    <a:pt x="58754" y="25695"/>
                    <a:pt x="58357" y="25800"/>
                  </a:cubicBezTo>
                  <a:cubicBezTo>
                    <a:pt x="57959" y="25904"/>
                    <a:pt x="57541" y="25967"/>
                    <a:pt x="57143" y="26051"/>
                  </a:cubicBezTo>
                  <a:cubicBezTo>
                    <a:pt x="56767" y="26699"/>
                    <a:pt x="56369" y="27327"/>
                    <a:pt x="55951" y="27934"/>
                  </a:cubicBezTo>
                  <a:cubicBezTo>
                    <a:pt x="55846" y="28101"/>
                    <a:pt x="55720" y="28248"/>
                    <a:pt x="55574" y="28373"/>
                  </a:cubicBezTo>
                  <a:cubicBezTo>
                    <a:pt x="54842" y="29064"/>
                    <a:pt x="54109" y="29775"/>
                    <a:pt x="53356" y="30424"/>
                  </a:cubicBezTo>
                  <a:cubicBezTo>
                    <a:pt x="52603" y="31093"/>
                    <a:pt x="51682" y="31512"/>
                    <a:pt x="50741" y="31867"/>
                  </a:cubicBezTo>
                  <a:cubicBezTo>
                    <a:pt x="49966" y="32139"/>
                    <a:pt x="49171" y="32244"/>
                    <a:pt x="48355" y="32391"/>
                  </a:cubicBezTo>
                  <a:cubicBezTo>
                    <a:pt x="47728" y="32495"/>
                    <a:pt x="47100" y="32516"/>
                    <a:pt x="46514" y="32516"/>
                  </a:cubicBezTo>
                  <a:lnTo>
                    <a:pt x="44798" y="32516"/>
                  </a:lnTo>
                  <a:cubicBezTo>
                    <a:pt x="44024" y="32516"/>
                    <a:pt x="43271" y="32411"/>
                    <a:pt x="42539" y="32077"/>
                  </a:cubicBezTo>
                  <a:cubicBezTo>
                    <a:pt x="42287" y="31972"/>
                    <a:pt x="42036" y="31909"/>
                    <a:pt x="41764" y="31826"/>
                  </a:cubicBezTo>
                  <a:cubicBezTo>
                    <a:pt x="41702" y="31805"/>
                    <a:pt x="41597" y="31826"/>
                    <a:pt x="41450" y="31805"/>
                  </a:cubicBezTo>
                  <a:cubicBezTo>
                    <a:pt x="41534" y="31972"/>
                    <a:pt x="41555" y="32098"/>
                    <a:pt x="41618" y="32202"/>
                  </a:cubicBezTo>
                  <a:cubicBezTo>
                    <a:pt x="41974" y="32725"/>
                    <a:pt x="42267" y="33290"/>
                    <a:pt x="42434" y="33960"/>
                  </a:cubicBezTo>
                  <a:cubicBezTo>
                    <a:pt x="42559" y="34399"/>
                    <a:pt x="42769" y="34839"/>
                    <a:pt x="42894" y="35278"/>
                  </a:cubicBezTo>
                  <a:cubicBezTo>
                    <a:pt x="43187" y="36094"/>
                    <a:pt x="43480" y="36910"/>
                    <a:pt x="43710" y="37726"/>
                  </a:cubicBezTo>
                  <a:cubicBezTo>
                    <a:pt x="44003" y="38730"/>
                    <a:pt x="44212" y="39777"/>
                    <a:pt x="44443" y="40802"/>
                  </a:cubicBezTo>
                  <a:lnTo>
                    <a:pt x="44924" y="43166"/>
                  </a:lnTo>
                  <a:cubicBezTo>
                    <a:pt x="44945" y="43313"/>
                    <a:pt x="44966" y="43438"/>
                    <a:pt x="45028" y="43606"/>
                  </a:cubicBezTo>
                  <a:cubicBezTo>
                    <a:pt x="45154" y="44045"/>
                    <a:pt x="45259" y="44463"/>
                    <a:pt x="45259" y="44945"/>
                  </a:cubicBezTo>
                  <a:cubicBezTo>
                    <a:pt x="45280" y="45300"/>
                    <a:pt x="45363" y="45635"/>
                    <a:pt x="45468" y="45991"/>
                  </a:cubicBezTo>
                  <a:cubicBezTo>
                    <a:pt x="45552" y="46263"/>
                    <a:pt x="45572" y="46535"/>
                    <a:pt x="45572" y="46828"/>
                  </a:cubicBezTo>
                  <a:lnTo>
                    <a:pt x="45572" y="48418"/>
                  </a:lnTo>
                  <a:cubicBezTo>
                    <a:pt x="45572" y="48565"/>
                    <a:pt x="45552" y="48753"/>
                    <a:pt x="45614" y="48857"/>
                  </a:cubicBezTo>
                  <a:cubicBezTo>
                    <a:pt x="45803" y="49192"/>
                    <a:pt x="45886" y="49569"/>
                    <a:pt x="45991" y="49925"/>
                  </a:cubicBezTo>
                  <a:cubicBezTo>
                    <a:pt x="46012" y="50092"/>
                    <a:pt x="46096" y="50217"/>
                    <a:pt x="46158" y="50343"/>
                  </a:cubicBezTo>
                  <a:cubicBezTo>
                    <a:pt x="46430" y="50845"/>
                    <a:pt x="46723" y="51347"/>
                    <a:pt x="46953" y="51870"/>
                  </a:cubicBezTo>
                  <a:cubicBezTo>
                    <a:pt x="47184" y="52373"/>
                    <a:pt x="47372" y="52896"/>
                    <a:pt x="47560" y="53377"/>
                  </a:cubicBezTo>
                  <a:cubicBezTo>
                    <a:pt x="47581" y="53461"/>
                    <a:pt x="47602" y="53565"/>
                    <a:pt x="47602" y="53670"/>
                  </a:cubicBezTo>
                  <a:lnTo>
                    <a:pt x="47602" y="55093"/>
                  </a:lnTo>
                  <a:cubicBezTo>
                    <a:pt x="47602" y="55511"/>
                    <a:pt x="47372" y="55762"/>
                    <a:pt x="47037" y="55951"/>
                  </a:cubicBezTo>
                  <a:cubicBezTo>
                    <a:pt x="46828" y="56055"/>
                    <a:pt x="46556" y="56139"/>
                    <a:pt x="46326" y="56181"/>
                  </a:cubicBezTo>
                  <a:cubicBezTo>
                    <a:pt x="46075" y="56264"/>
                    <a:pt x="45803" y="56285"/>
                    <a:pt x="45572" y="56369"/>
                  </a:cubicBezTo>
                  <a:cubicBezTo>
                    <a:pt x="45196" y="56474"/>
                    <a:pt x="44840" y="56578"/>
                    <a:pt x="44443" y="56557"/>
                  </a:cubicBezTo>
                  <a:cubicBezTo>
                    <a:pt x="44317" y="56495"/>
                    <a:pt x="44191" y="56536"/>
                    <a:pt x="44087" y="56662"/>
                  </a:cubicBezTo>
                  <a:close/>
                  <a:moveTo>
                    <a:pt x="51326" y="15024"/>
                  </a:moveTo>
                  <a:cubicBezTo>
                    <a:pt x="51431" y="14710"/>
                    <a:pt x="51431" y="14438"/>
                    <a:pt x="51222" y="14187"/>
                  </a:cubicBezTo>
                  <a:cubicBezTo>
                    <a:pt x="51054" y="13999"/>
                    <a:pt x="50929" y="13810"/>
                    <a:pt x="50782" y="13664"/>
                  </a:cubicBezTo>
                  <a:cubicBezTo>
                    <a:pt x="50197" y="13078"/>
                    <a:pt x="49653" y="12492"/>
                    <a:pt x="48962" y="11990"/>
                  </a:cubicBezTo>
                  <a:cubicBezTo>
                    <a:pt x="48648" y="11760"/>
                    <a:pt x="48502" y="11446"/>
                    <a:pt x="48481" y="11069"/>
                  </a:cubicBezTo>
                  <a:cubicBezTo>
                    <a:pt x="48439" y="10714"/>
                    <a:pt x="48544" y="10546"/>
                    <a:pt x="48899" y="10421"/>
                  </a:cubicBezTo>
                  <a:cubicBezTo>
                    <a:pt x="48962" y="10400"/>
                    <a:pt x="49046" y="10358"/>
                    <a:pt x="49109" y="10337"/>
                  </a:cubicBezTo>
                  <a:cubicBezTo>
                    <a:pt x="49673" y="10023"/>
                    <a:pt x="49778" y="9626"/>
                    <a:pt x="49422" y="9103"/>
                  </a:cubicBezTo>
                  <a:cubicBezTo>
                    <a:pt x="49360" y="9061"/>
                    <a:pt x="49318" y="8998"/>
                    <a:pt x="49255" y="8935"/>
                  </a:cubicBezTo>
                  <a:cubicBezTo>
                    <a:pt x="49025" y="8663"/>
                    <a:pt x="48753" y="8517"/>
                    <a:pt x="48439" y="8349"/>
                  </a:cubicBezTo>
                  <a:cubicBezTo>
                    <a:pt x="47958" y="8098"/>
                    <a:pt x="47476" y="7847"/>
                    <a:pt x="46953" y="7701"/>
                  </a:cubicBezTo>
                  <a:cubicBezTo>
                    <a:pt x="46660" y="7596"/>
                    <a:pt x="46388" y="7512"/>
                    <a:pt x="46075" y="7512"/>
                  </a:cubicBezTo>
                  <a:cubicBezTo>
                    <a:pt x="45865" y="7512"/>
                    <a:pt x="45614" y="7429"/>
                    <a:pt x="45405" y="7324"/>
                  </a:cubicBezTo>
                  <a:cubicBezTo>
                    <a:pt x="45070" y="7178"/>
                    <a:pt x="45028" y="6801"/>
                    <a:pt x="45300" y="6634"/>
                  </a:cubicBezTo>
                  <a:cubicBezTo>
                    <a:pt x="45656" y="6424"/>
                    <a:pt x="45803" y="6110"/>
                    <a:pt x="45928" y="5734"/>
                  </a:cubicBezTo>
                  <a:cubicBezTo>
                    <a:pt x="45803" y="5483"/>
                    <a:pt x="45677" y="5190"/>
                    <a:pt x="45510" y="4897"/>
                  </a:cubicBezTo>
                  <a:cubicBezTo>
                    <a:pt x="45447" y="4771"/>
                    <a:pt x="45342" y="4667"/>
                    <a:pt x="45154" y="4667"/>
                  </a:cubicBezTo>
                  <a:cubicBezTo>
                    <a:pt x="44547" y="4688"/>
                    <a:pt x="43940" y="4562"/>
                    <a:pt x="43355" y="4771"/>
                  </a:cubicBezTo>
                  <a:cubicBezTo>
                    <a:pt x="43271" y="4792"/>
                    <a:pt x="43166" y="4813"/>
                    <a:pt x="43062" y="4813"/>
                  </a:cubicBezTo>
                  <a:cubicBezTo>
                    <a:pt x="42748" y="4855"/>
                    <a:pt x="42539" y="4667"/>
                    <a:pt x="42518" y="4353"/>
                  </a:cubicBezTo>
                  <a:cubicBezTo>
                    <a:pt x="42476" y="4186"/>
                    <a:pt x="42476" y="4018"/>
                    <a:pt x="42518" y="3830"/>
                  </a:cubicBezTo>
                  <a:cubicBezTo>
                    <a:pt x="42559" y="3390"/>
                    <a:pt x="42267" y="3097"/>
                    <a:pt x="42057" y="2763"/>
                  </a:cubicBezTo>
                  <a:cubicBezTo>
                    <a:pt x="42036" y="2700"/>
                    <a:pt x="41995" y="2679"/>
                    <a:pt x="41932" y="2658"/>
                  </a:cubicBezTo>
                  <a:cubicBezTo>
                    <a:pt x="41618" y="2553"/>
                    <a:pt x="41325" y="2386"/>
                    <a:pt x="41011" y="2386"/>
                  </a:cubicBezTo>
                  <a:lnTo>
                    <a:pt x="40049" y="2386"/>
                  </a:lnTo>
                  <a:cubicBezTo>
                    <a:pt x="39923" y="2386"/>
                    <a:pt x="39798" y="2449"/>
                    <a:pt x="39693" y="2491"/>
                  </a:cubicBezTo>
                  <a:cubicBezTo>
                    <a:pt x="39484" y="2574"/>
                    <a:pt x="39274" y="2700"/>
                    <a:pt x="39086" y="2784"/>
                  </a:cubicBezTo>
                  <a:cubicBezTo>
                    <a:pt x="38814" y="2909"/>
                    <a:pt x="38709" y="3139"/>
                    <a:pt x="38751" y="3432"/>
                  </a:cubicBezTo>
                  <a:cubicBezTo>
                    <a:pt x="38751" y="3537"/>
                    <a:pt x="38772" y="3621"/>
                    <a:pt x="38772" y="3725"/>
                  </a:cubicBezTo>
                  <a:cubicBezTo>
                    <a:pt x="38772" y="3955"/>
                    <a:pt x="38668" y="4123"/>
                    <a:pt x="38458" y="4227"/>
                  </a:cubicBezTo>
                  <a:cubicBezTo>
                    <a:pt x="38333" y="4269"/>
                    <a:pt x="38228" y="4353"/>
                    <a:pt x="38082" y="4437"/>
                  </a:cubicBezTo>
                  <a:cubicBezTo>
                    <a:pt x="37914" y="4227"/>
                    <a:pt x="37726" y="4039"/>
                    <a:pt x="37538" y="3830"/>
                  </a:cubicBezTo>
                  <a:cubicBezTo>
                    <a:pt x="37601" y="3662"/>
                    <a:pt x="37642" y="3516"/>
                    <a:pt x="37663" y="3390"/>
                  </a:cubicBezTo>
                  <a:cubicBezTo>
                    <a:pt x="37705" y="3307"/>
                    <a:pt x="37705" y="3202"/>
                    <a:pt x="37663" y="3097"/>
                  </a:cubicBezTo>
                  <a:cubicBezTo>
                    <a:pt x="37559" y="2805"/>
                    <a:pt x="37517" y="2512"/>
                    <a:pt x="37245" y="2302"/>
                  </a:cubicBezTo>
                  <a:cubicBezTo>
                    <a:pt x="37140" y="2198"/>
                    <a:pt x="37015" y="2093"/>
                    <a:pt x="36973" y="1968"/>
                  </a:cubicBezTo>
                  <a:cubicBezTo>
                    <a:pt x="36764" y="1612"/>
                    <a:pt x="36450" y="1361"/>
                    <a:pt x="36073" y="1214"/>
                  </a:cubicBezTo>
                  <a:cubicBezTo>
                    <a:pt x="35676" y="1047"/>
                    <a:pt x="35320" y="901"/>
                    <a:pt x="34922" y="775"/>
                  </a:cubicBezTo>
                  <a:cubicBezTo>
                    <a:pt x="34629" y="670"/>
                    <a:pt x="34316" y="691"/>
                    <a:pt x="34064" y="901"/>
                  </a:cubicBezTo>
                  <a:cubicBezTo>
                    <a:pt x="34085" y="1026"/>
                    <a:pt x="34106" y="1152"/>
                    <a:pt x="34169" y="1298"/>
                  </a:cubicBezTo>
                  <a:cubicBezTo>
                    <a:pt x="34190" y="1445"/>
                    <a:pt x="34274" y="1570"/>
                    <a:pt x="34274" y="1737"/>
                  </a:cubicBezTo>
                  <a:cubicBezTo>
                    <a:pt x="34295" y="1947"/>
                    <a:pt x="34357" y="2156"/>
                    <a:pt x="34316" y="2365"/>
                  </a:cubicBezTo>
                  <a:cubicBezTo>
                    <a:pt x="34295" y="2700"/>
                    <a:pt x="33960" y="2825"/>
                    <a:pt x="33688" y="2616"/>
                  </a:cubicBezTo>
                  <a:cubicBezTo>
                    <a:pt x="33583" y="2574"/>
                    <a:pt x="33541" y="2470"/>
                    <a:pt x="33437" y="2386"/>
                  </a:cubicBezTo>
                  <a:cubicBezTo>
                    <a:pt x="33207" y="2156"/>
                    <a:pt x="32935" y="1926"/>
                    <a:pt x="32725" y="1654"/>
                  </a:cubicBezTo>
                  <a:cubicBezTo>
                    <a:pt x="32432" y="1319"/>
                    <a:pt x="32056" y="1193"/>
                    <a:pt x="31658" y="1047"/>
                  </a:cubicBezTo>
                  <a:cubicBezTo>
                    <a:pt x="31470" y="1005"/>
                    <a:pt x="31323" y="1047"/>
                    <a:pt x="31219" y="1214"/>
                  </a:cubicBezTo>
                  <a:cubicBezTo>
                    <a:pt x="30905" y="1633"/>
                    <a:pt x="30821" y="2072"/>
                    <a:pt x="30968" y="2553"/>
                  </a:cubicBezTo>
                  <a:cubicBezTo>
                    <a:pt x="31051" y="2805"/>
                    <a:pt x="31114" y="3077"/>
                    <a:pt x="31072" y="3328"/>
                  </a:cubicBezTo>
                  <a:cubicBezTo>
                    <a:pt x="31051" y="3704"/>
                    <a:pt x="31114" y="4081"/>
                    <a:pt x="31219" y="4437"/>
                  </a:cubicBezTo>
                  <a:cubicBezTo>
                    <a:pt x="30926" y="4646"/>
                    <a:pt x="30800" y="4667"/>
                    <a:pt x="30612" y="4499"/>
                  </a:cubicBezTo>
                  <a:cubicBezTo>
                    <a:pt x="30487" y="4374"/>
                    <a:pt x="30382" y="4227"/>
                    <a:pt x="30235" y="4060"/>
                  </a:cubicBezTo>
                  <a:cubicBezTo>
                    <a:pt x="30026" y="3767"/>
                    <a:pt x="29796" y="3495"/>
                    <a:pt x="29482" y="3307"/>
                  </a:cubicBezTo>
                  <a:cubicBezTo>
                    <a:pt x="28917" y="2993"/>
                    <a:pt x="28310" y="2700"/>
                    <a:pt x="27704" y="2407"/>
                  </a:cubicBezTo>
                  <a:cubicBezTo>
                    <a:pt x="27557" y="2344"/>
                    <a:pt x="27390" y="2302"/>
                    <a:pt x="27202" y="2281"/>
                  </a:cubicBezTo>
                  <a:cubicBezTo>
                    <a:pt x="26657" y="2135"/>
                    <a:pt x="26239" y="2344"/>
                    <a:pt x="25883" y="2700"/>
                  </a:cubicBezTo>
                  <a:cubicBezTo>
                    <a:pt x="25821" y="2763"/>
                    <a:pt x="25779" y="2825"/>
                    <a:pt x="25779" y="2888"/>
                  </a:cubicBezTo>
                  <a:cubicBezTo>
                    <a:pt x="25632" y="3432"/>
                    <a:pt x="25569" y="4018"/>
                    <a:pt x="25737" y="4562"/>
                  </a:cubicBezTo>
                  <a:cubicBezTo>
                    <a:pt x="25925" y="5127"/>
                    <a:pt x="26197" y="5692"/>
                    <a:pt x="26657" y="6110"/>
                  </a:cubicBezTo>
                  <a:cubicBezTo>
                    <a:pt x="26783" y="6236"/>
                    <a:pt x="26950" y="6383"/>
                    <a:pt x="26992" y="6550"/>
                  </a:cubicBezTo>
                  <a:cubicBezTo>
                    <a:pt x="27097" y="6864"/>
                    <a:pt x="27285" y="7115"/>
                    <a:pt x="27557" y="7324"/>
                  </a:cubicBezTo>
                  <a:cubicBezTo>
                    <a:pt x="27787" y="7533"/>
                    <a:pt x="27829" y="7847"/>
                    <a:pt x="27976" y="8119"/>
                  </a:cubicBezTo>
                  <a:cubicBezTo>
                    <a:pt x="27997" y="8203"/>
                    <a:pt x="27892" y="8287"/>
                    <a:pt x="27787" y="8287"/>
                  </a:cubicBezTo>
                  <a:cubicBezTo>
                    <a:pt x="27725" y="8287"/>
                    <a:pt x="27683" y="8266"/>
                    <a:pt x="27620" y="8266"/>
                  </a:cubicBezTo>
                  <a:cubicBezTo>
                    <a:pt x="27285" y="8161"/>
                    <a:pt x="26971" y="8098"/>
                    <a:pt x="26637" y="8119"/>
                  </a:cubicBezTo>
                  <a:cubicBezTo>
                    <a:pt x="26532" y="8119"/>
                    <a:pt x="26448" y="8098"/>
                    <a:pt x="26344" y="8098"/>
                  </a:cubicBezTo>
                  <a:lnTo>
                    <a:pt x="24314" y="7847"/>
                  </a:lnTo>
                  <a:lnTo>
                    <a:pt x="24209" y="7847"/>
                  </a:lnTo>
                  <a:cubicBezTo>
                    <a:pt x="23372" y="7847"/>
                    <a:pt x="22536" y="7847"/>
                    <a:pt x="21699" y="7889"/>
                  </a:cubicBezTo>
                  <a:cubicBezTo>
                    <a:pt x="21594" y="7889"/>
                    <a:pt x="21510" y="7889"/>
                    <a:pt x="21406" y="7910"/>
                  </a:cubicBezTo>
                  <a:cubicBezTo>
                    <a:pt x="21196" y="7931"/>
                    <a:pt x="21092" y="8056"/>
                    <a:pt x="21071" y="8287"/>
                  </a:cubicBezTo>
                  <a:cubicBezTo>
                    <a:pt x="21071" y="8475"/>
                    <a:pt x="21113" y="8642"/>
                    <a:pt x="21196" y="8768"/>
                  </a:cubicBezTo>
                  <a:cubicBezTo>
                    <a:pt x="21448" y="9207"/>
                    <a:pt x="21803" y="9605"/>
                    <a:pt x="22159" y="9940"/>
                  </a:cubicBezTo>
                  <a:cubicBezTo>
                    <a:pt x="22347" y="10107"/>
                    <a:pt x="22536" y="10212"/>
                    <a:pt x="22745" y="10295"/>
                  </a:cubicBezTo>
                  <a:cubicBezTo>
                    <a:pt x="23540" y="10546"/>
                    <a:pt x="24335" y="10567"/>
                    <a:pt x="25088" y="10191"/>
                  </a:cubicBezTo>
                  <a:cubicBezTo>
                    <a:pt x="25360" y="10044"/>
                    <a:pt x="25632" y="9940"/>
                    <a:pt x="25946" y="9940"/>
                  </a:cubicBezTo>
                  <a:cubicBezTo>
                    <a:pt x="26155" y="9940"/>
                    <a:pt x="26323" y="10002"/>
                    <a:pt x="26427" y="10212"/>
                  </a:cubicBezTo>
                  <a:cubicBezTo>
                    <a:pt x="26511" y="10379"/>
                    <a:pt x="26427" y="10609"/>
                    <a:pt x="26239" y="10756"/>
                  </a:cubicBezTo>
                  <a:cubicBezTo>
                    <a:pt x="26113" y="10860"/>
                    <a:pt x="25946" y="10902"/>
                    <a:pt x="25779" y="10944"/>
                  </a:cubicBezTo>
                  <a:cubicBezTo>
                    <a:pt x="25318" y="10965"/>
                    <a:pt x="24963" y="11111"/>
                    <a:pt x="24670" y="11467"/>
                  </a:cubicBezTo>
                  <a:cubicBezTo>
                    <a:pt x="24565" y="11572"/>
                    <a:pt x="24461" y="11676"/>
                    <a:pt x="24335" y="11739"/>
                  </a:cubicBezTo>
                  <a:cubicBezTo>
                    <a:pt x="23812" y="12095"/>
                    <a:pt x="23582" y="12618"/>
                    <a:pt x="23226" y="13099"/>
                  </a:cubicBezTo>
                  <a:cubicBezTo>
                    <a:pt x="23331" y="13183"/>
                    <a:pt x="23393" y="13287"/>
                    <a:pt x="23477" y="13308"/>
                  </a:cubicBezTo>
                  <a:cubicBezTo>
                    <a:pt x="24126" y="13601"/>
                    <a:pt x="24795" y="13769"/>
                    <a:pt x="25507" y="13601"/>
                  </a:cubicBezTo>
                  <a:cubicBezTo>
                    <a:pt x="25883" y="13517"/>
                    <a:pt x="26260" y="13476"/>
                    <a:pt x="26637" y="13392"/>
                  </a:cubicBezTo>
                  <a:cubicBezTo>
                    <a:pt x="27557" y="13183"/>
                    <a:pt x="28457" y="12953"/>
                    <a:pt x="29336" y="12513"/>
                  </a:cubicBezTo>
                  <a:cubicBezTo>
                    <a:pt x="29650" y="12346"/>
                    <a:pt x="29963" y="12220"/>
                    <a:pt x="30277" y="12095"/>
                  </a:cubicBezTo>
                  <a:cubicBezTo>
                    <a:pt x="30445" y="12011"/>
                    <a:pt x="30696" y="11990"/>
                    <a:pt x="30863" y="11990"/>
                  </a:cubicBezTo>
                  <a:cubicBezTo>
                    <a:pt x="31261" y="11990"/>
                    <a:pt x="31365" y="12116"/>
                    <a:pt x="31386" y="12513"/>
                  </a:cubicBezTo>
                  <a:cubicBezTo>
                    <a:pt x="31428" y="12785"/>
                    <a:pt x="31365" y="13078"/>
                    <a:pt x="31261" y="13350"/>
                  </a:cubicBezTo>
                  <a:cubicBezTo>
                    <a:pt x="31135" y="13706"/>
                    <a:pt x="31114" y="14103"/>
                    <a:pt x="31072" y="14522"/>
                  </a:cubicBezTo>
                  <a:cubicBezTo>
                    <a:pt x="31072" y="14919"/>
                    <a:pt x="31219" y="15191"/>
                    <a:pt x="31470" y="15463"/>
                  </a:cubicBezTo>
                  <a:cubicBezTo>
                    <a:pt x="31847" y="15819"/>
                    <a:pt x="32223" y="15924"/>
                    <a:pt x="32704" y="15798"/>
                  </a:cubicBezTo>
                  <a:cubicBezTo>
                    <a:pt x="33165" y="15694"/>
                    <a:pt x="33646" y="15505"/>
                    <a:pt x="34085" y="15296"/>
                  </a:cubicBezTo>
                  <a:cubicBezTo>
                    <a:pt x="34839" y="14940"/>
                    <a:pt x="35571" y="14501"/>
                    <a:pt x="36282" y="13999"/>
                  </a:cubicBezTo>
                  <a:cubicBezTo>
                    <a:pt x="36513" y="13831"/>
                    <a:pt x="36764" y="13685"/>
                    <a:pt x="37015" y="13559"/>
                  </a:cubicBezTo>
                  <a:cubicBezTo>
                    <a:pt x="37287" y="13413"/>
                    <a:pt x="37517" y="13497"/>
                    <a:pt x="37663" y="13727"/>
                  </a:cubicBezTo>
                  <a:cubicBezTo>
                    <a:pt x="37726" y="13789"/>
                    <a:pt x="37747" y="13873"/>
                    <a:pt x="37810" y="13915"/>
                  </a:cubicBezTo>
                  <a:cubicBezTo>
                    <a:pt x="38019" y="14313"/>
                    <a:pt x="38291" y="14626"/>
                    <a:pt x="38605" y="14940"/>
                  </a:cubicBezTo>
                  <a:cubicBezTo>
                    <a:pt x="38982" y="15275"/>
                    <a:pt x="39233" y="15275"/>
                    <a:pt x="39609" y="14961"/>
                  </a:cubicBezTo>
                  <a:lnTo>
                    <a:pt x="39756" y="14815"/>
                  </a:lnTo>
                  <a:cubicBezTo>
                    <a:pt x="40174" y="14313"/>
                    <a:pt x="40593" y="13810"/>
                    <a:pt x="41011" y="13350"/>
                  </a:cubicBezTo>
                  <a:cubicBezTo>
                    <a:pt x="41178" y="13183"/>
                    <a:pt x="41220" y="12994"/>
                    <a:pt x="41262" y="12785"/>
                  </a:cubicBezTo>
                  <a:cubicBezTo>
                    <a:pt x="41283" y="12534"/>
                    <a:pt x="41325" y="12262"/>
                    <a:pt x="41388" y="12011"/>
                  </a:cubicBezTo>
                  <a:cubicBezTo>
                    <a:pt x="41409" y="11885"/>
                    <a:pt x="41513" y="11823"/>
                    <a:pt x="41639" y="11823"/>
                  </a:cubicBezTo>
                  <a:cubicBezTo>
                    <a:pt x="41785" y="11823"/>
                    <a:pt x="41890" y="11906"/>
                    <a:pt x="41911" y="12011"/>
                  </a:cubicBezTo>
                  <a:cubicBezTo>
                    <a:pt x="41953" y="12220"/>
                    <a:pt x="42015" y="12429"/>
                    <a:pt x="42015" y="12618"/>
                  </a:cubicBezTo>
                  <a:cubicBezTo>
                    <a:pt x="42015" y="12869"/>
                    <a:pt x="42120" y="13078"/>
                    <a:pt x="42225" y="13308"/>
                  </a:cubicBezTo>
                  <a:cubicBezTo>
                    <a:pt x="42643" y="14250"/>
                    <a:pt x="43355" y="15045"/>
                    <a:pt x="43940" y="15861"/>
                  </a:cubicBezTo>
                  <a:cubicBezTo>
                    <a:pt x="44087" y="16028"/>
                    <a:pt x="44317" y="16175"/>
                    <a:pt x="44547" y="16279"/>
                  </a:cubicBezTo>
                  <a:cubicBezTo>
                    <a:pt x="44924" y="16447"/>
                    <a:pt x="45259" y="16405"/>
                    <a:pt x="45468" y="16007"/>
                  </a:cubicBezTo>
                  <a:cubicBezTo>
                    <a:pt x="45656" y="15652"/>
                    <a:pt x="45865" y="15338"/>
                    <a:pt x="45865" y="14919"/>
                  </a:cubicBezTo>
                  <a:cubicBezTo>
                    <a:pt x="45865" y="14438"/>
                    <a:pt x="46033" y="14333"/>
                    <a:pt x="46598" y="14396"/>
                  </a:cubicBezTo>
                  <a:cubicBezTo>
                    <a:pt x="46660" y="14543"/>
                    <a:pt x="46765" y="14710"/>
                    <a:pt x="46870" y="14857"/>
                  </a:cubicBezTo>
                  <a:cubicBezTo>
                    <a:pt x="46932" y="14961"/>
                    <a:pt x="46974" y="15087"/>
                    <a:pt x="47037" y="15233"/>
                  </a:cubicBezTo>
                  <a:cubicBezTo>
                    <a:pt x="47246" y="15714"/>
                    <a:pt x="47435" y="16238"/>
                    <a:pt x="47707" y="16719"/>
                  </a:cubicBezTo>
                  <a:cubicBezTo>
                    <a:pt x="48104" y="17367"/>
                    <a:pt x="48313" y="17535"/>
                    <a:pt x="49004" y="17388"/>
                  </a:cubicBezTo>
                  <a:cubicBezTo>
                    <a:pt x="49025" y="17388"/>
                    <a:pt x="49025" y="17367"/>
                    <a:pt x="49046" y="17367"/>
                  </a:cubicBezTo>
                  <a:cubicBezTo>
                    <a:pt x="49171" y="17242"/>
                    <a:pt x="49171" y="17054"/>
                    <a:pt x="49171" y="16907"/>
                  </a:cubicBezTo>
                  <a:cubicBezTo>
                    <a:pt x="49171" y="16447"/>
                    <a:pt x="49276" y="16028"/>
                    <a:pt x="49443" y="15610"/>
                  </a:cubicBezTo>
                  <a:cubicBezTo>
                    <a:pt x="49590" y="15191"/>
                    <a:pt x="49694" y="14815"/>
                    <a:pt x="49778" y="14354"/>
                  </a:cubicBezTo>
                  <a:cubicBezTo>
                    <a:pt x="49904" y="14333"/>
                    <a:pt x="50050" y="14333"/>
                    <a:pt x="50155" y="14313"/>
                  </a:cubicBezTo>
                  <a:cubicBezTo>
                    <a:pt x="50322" y="14438"/>
                    <a:pt x="50364" y="14605"/>
                    <a:pt x="50364" y="14773"/>
                  </a:cubicBezTo>
                  <a:cubicBezTo>
                    <a:pt x="50385" y="14919"/>
                    <a:pt x="50385" y="15024"/>
                    <a:pt x="50406" y="15170"/>
                  </a:cubicBezTo>
                  <a:cubicBezTo>
                    <a:pt x="50636" y="15170"/>
                    <a:pt x="50992" y="15150"/>
                    <a:pt x="51326" y="15024"/>
                  </a:cubicBezTo>
                  <a:close/>
                  <a:moveTo>
                    <a:pt x="36973" y="32223"/>
                  </a:moveTo>
                  <a:cubicBezTo>
                    <a:pt x="37036" y="32663"/>
                    <a:pt x="36931" y="33018"/>
                    <a:pt x="36701" y="33353"/>
                  </a:cubicBezTo>
                  <a:cubicBezTo>
                    <a:pt x="36680" y="33374"/>
                    <a:pt x="36659" y="33437"/>
                    <a:pt x="36659" y="33458"/>
                  </a:cubicBezTo>
                  <a:cubicBezTo>
                    <a:pt x="36617" y="33876"/>
                    <a:pt x="36366" y="34148"/>
                    <a:pt x="36157" y="34483"/>
                  </a:cubicBezTo>
                  <a:cubicBezTo>
                    <a:pt x="35948" y="34818"/>
                    <a:pt x="35634" y="34943"/>
                    <a:pt x="35257" y="34964"/>
                  </a:cubicBezTo>
                  <a:cubicBezTo>
                    <a:pt x="34713" y="35006"/>
                    <a:pt x="34274" y="34755"/>
                    <a:pt x="33876" y="34420"/>
                  </a:cubicBezTo>
                  <a:cubicBezTo>
                    <a:pt x="33416" y="34002"/>
                    <a:pt x="32997" y="33562"/>
                    <a:pt x="32809" y="32935"/>
                  </a:cubicBezTo>
                  <a:cubicBezTo>
                    <a:pt x="32725" y="32935"/>
                    <a:pt x="32683" y="32914"/>
                    <a:pt x="32621" y="32914"/>
                  </a:cubicBezTo>
                  <a:cubicBezTo>
                    <a:pt x="31847" y="33039"/>
                    <a:pt x="31072" y="32935"/>
                    <a:pt x="30298" y="32809"/>
                  </a:cubicBezTo>
                  <a:lnTo>
                    <a:pt x="29901" y="32725"/>
                  </a:lnTo>
                  <a:lnTo>
                    <a:pt x="29587" y="32725"/>
                  </a:lnTo>
                  <a:cubicBezTo>
                    <a:pt x="29545" y="33290"/>
                    <a:pt x="29482" y="33813"/>
                    <a:pt x="29461" y="34336"/>
                  </a:cubicBezTo>
                  <a:cubicBezTo>
                    <a:pt x="29398" y="35006"/>
                    <a:pt x="29357" y="35655"/>
                    <a:pt x="29273" y="36324"/>
                  </a:cubicBezTo>
                  <a:cubicBezTo>
                    <a:pt x="29273" y="36408"/>
                    <a:pt x="29252" y="36492"/>
                    <a:pt x="29231" y="36575"/>
                  </a:cubicBezTo>
                  <a:lnTo>
                    <a:pt x="29147" y="37203"/>
                  </a:lnTo>
                  <a:cubicBezTo>
                    <a:pt x="29126" y="37370"/>
                    <a:pt x="29085" y="37559"/>
                    <a:pt x="29064" y="37768"/>
                  </a:cubicBezTo>
                  <a:cubicBezTo>
                    <a:pt x="29043" y="37935"/>
                    <a:pt x="29022" y="38103"/>
                    <a:pt x="28980" y="38270"/>
                  </a:cubicBezTo>
                  <a:cubicBezTo>
                    <a:pt x="28938" y="38835"/>
                    <a:pt x="28771" y="39421"/>
                    <a:pt x="28813" y="40028"/>
                  </a:cubicBezTo>
                  <a:cubicBezTo>
                    <a:pt x="28813" y="40070"/>
                    <a:pt x="28771" y="40132"/>
                    <a:pt x="28771" y="40174"/>
                  </a:cubicBezTo>
                  <a:cubicBezTo>
                    <a:pt x="28750" y="40383"/>
                    <a:pt x="28708" y="40593"/>
                    <a:pt x="28666" y="40781"/>
                  </a:cubicBezTo>
                  <a:cubicBezTo>
                    <a:pt x="28541" y="41325"/>
                    <a:pt x="28520" y="41911"/>
                    <a:pt x="28499" y="42476"/>
                  </a:cubicBezTo>
                  <a:cubicBezTo>
                    <a:pt x="28499" y="42643"/>
                    <a:pt x="28457" y="42811"/>
                    <a:pt x="28415" y="42978"/>
                  </a:cubicBezTo>
                  <a:cubicBezTo>
                    <a:pt x="28290" y="43522"/>
                    <a:pt x="28122" y="44066"/>
                    <a:pt x="28143" y="44652"/>
                  </a:cubicBezTo>
                  <a:cubicBezTo>
                    <a:pt x="28143" y="44735"/>
                    <a:pt x="28122" y="44840"/>
                    <a:pt x="28101" y="44945"/>
                  </a:cubicBezTo>
                  <a:cubicBezTo>
                    <a:pt x="27976" y="45363"/>
                    <a:pt x="27976" y="45740"/>
                    <a:pt x="27976" y="46158"/>
                  </a:cubicBezTo>
                  <a:cubicBezTo>
                    <a:pt x="27976" y="46368"/>
                    <a:pt x="28018" y="46619"/>
                    <a:pt x="27934" y="46786"/>
                  </a:cubicBezTo>
                  <a:cubicBezTo>
                    <a:pt x="27787" y="47184"/>
                    <a:pt x="27829" y="47581"/>
                    <a:pt x="27808" y="47979"/>
                  </a:cubicBezTo>
                  <a:cubicBezTo>
                    <a:pt x="27808" y="48146"/>
                    <a:pt x="27829" y="48355"/>
                    <a:pt x="27766" y="48523"/>
                  </a:cubicBezTo>
                  <a:cubicBezTo>
                    <a:pt x="27578" y="48878"/>
                    <a:pt x="27662" y="49297"/>
                    <a:pt x="27557" y="49653"/>
                  </a:cubicBezTo>
                  <a:cubicBezTo>
                    <a:pt x="27704" y="49820"/>
                    <a:pt x="27892" y="49904"/>
                    <a:pt x="28080" y="49904"/>
                  </a:cubicBezTo>
                  <a:cubicBezTo>
                    <a:pt x="28834" y="50008"/>
                    <a:pt x="29566" y="50092"/>
                    <a:pt x="30319" y="50197"/>
                  </a:cubicBezTo>
                  <a:lnTo>
                    <a:pt x="30549" y="50197"/>
                  </a:lnTo>
                  <a:lnTo>
                    <a:pt x="36366" y="50197"/>
                  </a:lnTo>
                  <a:cubicBezTo>
                    <a:pt x="36701" y="50197"/>
                    <a:pt x="37036" y="50134"/>
                    <a:pt x="37391" y="50071"/>
                  </a:cubicBezTo>
                  <a:cubicBezTo>
                    <a:pt x="37768" y="49966"/>
                    <a:pt x="38186" y="49862"/>
                    <a:pt x="38605" y="49799"/>
                  </a:cubicBezTo>
                  <a:cubicBezTo>
                    <a:pt x="39107" y="49715"/>
                    <a:pt x="39630" y="49653"/>
                    <a:pt x="40132" y="49506"/>
                  </a:cubicBezTo>
                  <a:cubicBezTo>
                    <a:pt x="40425" y="49443"/>
                    <a:pt x="40739" y="49381"/>
                    <a:pt x="41011" y="49339"/>
                  </a:cubicBezTo>
                  <a:cubicBezTo>
                    <a:pt x="42246" y="49129"/>
                    <a:pt x="43480" y="48878"/>
                    <a:pt x="44715" y="48669"/>
                  </a:cubicBezTo>
                  <a:cubicBezTo>
                    <a:pt x="44735" y="48606"/>
                    <a:pt x="44756" y="48544"/>
                    <a:pt x="44756" y="48460"/>
                  </a:cubicBezTo>
                  <a:lnTo>
                    <a:pt x="44756" y="46640"/>
                  </a:lnTo>
                  <a:cubicBezTo>
                    <a:pt x="44756" y="46514"/>
                    <a:pt x="44735" y="46368"/>
                    <a:pt x="44673" y="46242"/>
                  </a:cubicBezTo>
                  <a:cubicBezTo>
                    <a:pt x="44526" y="45698"/>
                    <a:pt x="44422" y="45154"/>
                    <a:pt x="44380" y="44568"/>
                  </a:cubicBezTo>
                  <a:cubicBezTo>
                    <a:pt x="44380" y="44422"/>
                    <a:pt x="44338" y="44275"/>
                    <a:pt x="44317" y="44129"/>
                  </a:cubicBezTo>
                  <a:cubicBezTo>
                    <a:pt x="44212" y="43627"/>
                    <a:pt x="44045" y="43124"/>
                    <a:pt x="43940" y="42643"/>
                  </a:cubicBezTo>
                  <a:cubicBezTo>
                    <a:pt x="43794" y="41911"/>
                    <a:pt x="43710" y="41178"/>
                    <a:pt x="43522" y="40467"/>
                  </a:cubicBezTo>
                  <a:cubicBezTo>
                    <a:pt x="43334" y="39756"/>
                    <a:pt x="43124" y="39023"/>
                    <a:pt x="43020" y="38291"/>
                  </a:cubicBezTo>
                  <a:cubicBezTo>
                    <a:pt x="42999" y="38186"/>
                    <a:pt x="42978" y="38082"/>
                    <a:pt x="42957" y="37956"/>
                  </a:cubicBezTo>
                  <a:cubicBezTo>
                    <a:pt x="42664" y="36805"/>
                    <a:pt x="42246" y="35696"/>
                    <a:pt x="41848" y="34608"/>
                  </a:cubicBezTo>
                  <a:cubicBezTo>
                    <a:pt x="41764" y="34399"/>
                    <a:pt x="41702" y="34190"/>
                    <a:pt x="41639" y="33960"/>
                  </a:cubicBezTo>
                  <a:cubicBezTo>
                    <a:pt x="41555" y="33500"/>
                    <a:pt x="41388" y="33123"/>
                    <a:pt x="41137" y="32746"/>
                  </a:cubicBezTo>
                  <a:cubicBezTo>
                    <a:pt x="41053" y="32600"/>
                    <a:pt x="40906" y="32432"/>
                    <a:pt x="40886" y="32244"/>
                  </a:cubicBezTo>
                  <a:cubicBezTo>
                    <a:pt x="40781" y="31721"/>
                    <a:pt x="40488" y="31303"/>
                    <a:pt x="40070" y="30989"/>
                  </a:cubicBezTo>
                  <a:cubicBezTo>
                    <a:pt x="40028" y="30968"/>
                    <a:pt x="39986" y="30947"/>
                    <a:pt x="39944" y="30884"/>
                  </a:cubicBezTo>
                  <a:cubicBezTo>
                    <a:pt x="38982" y="31344"/>
                    <a:pt x="38019" y="31763"/>
                    <a:pt x="36973" y="32223"/>
                  </a:cubicBezTo>
                  <a:close/>
                  <a:moveTo>
                    <a:pt x="22703" y="12304"/>
                  </a:moveTo>
                  <a:cubicBezTo>
                    <a:pt x="22682" y="12283"/>
                    <a:pt x="22661" y="12241"/>
                    <a:pt x="22661" y="12220"/>
                  </a:cubicBezTo>
                  <a:cubicBezTo>
                    <a:pt x="22598" y="12262"/>
                    <a:pt x="22536" y="12304"/>
                    <a:pt x="22473" y="12346"/>
                  </a:cubicBezTo>
                  <a:cubicBezTo>
                    <a:pt x="22117" y="12743"/>
                    <a:pt x="21720" y="13162"/>
                    <a:pt x="21385" y="13580"/>
                  </a:cubicBezTo>
                  <a:cubicBezTo>
                    <a:pt x="21092" y="13915"/>
                    <a:pt x="20820" y="14313"/>
                    <a:pt x="20611" y="14710"/>
                  </a:cubicBezTo>
                  <a:cubicBezTo>
                    <a:pt x="20339" y="15254"/>
                    <a:pt x="20087" y="15840"/>
                    <a:pt x="19836" y="16405"/>
                  </a:cubicBezTo>
                  <a:cubicBezTo>
                    <a:pt x="19753" y="16551"/>
                    <a:pt x="19711" y="16719"/>
                    <a:pt x="19669" y="16907"/>
                  </a:cubicBezTo>
                  <a:cubicBezTo>
                    <a:pt x="19543" y="17430"/>
                    <a:pt x="19460" y="17953"/>
                    <a:pt x="19313" y="18455"/>
                  </a:cubicBezTo>
                  <a:cubicBezTo>
                    <a:pt x="19125" y="19188"/>
                    <a:pt x="19083" y="19920"/>
                    <a:pt x="19104" y="20631"/>
                  </a:cubicBezTo>
                  <a:cubicBezTo>
                    <a:pt x="19104" y="21008"/>
                    <a:pt x="19125" y="21343"/>
                    <a:pt x="19209" y="21720"/>
                  </a:cubicBezTo>
                  <a:cubicBezTo>
                    <a:pt x="19439" y="22724"/>
                    <a:pt x="19648" y="23749"/>
                    <a:pt x="19878" y="24774"/>
                  </a:cubicBezTo>
                  <a:cubicBezTo>
                    <a:pt x="19920" y="24942"/>
                    <a:pt x="19962" y="25109"/>
                    <a:pt x="20046" y="25256"/>
                  </a:cubicBezTo>
                  <a:cubicBezTo>
                    <a:pt x="20443" y="26051"/>
                    <a:pt x="20820" y="26888"/>
                    <a:pt x="21448" y="27578"/>
                  </a:cubicBezTo>
                  <a:cubicBezTo>
                    <a:pt x="21552" y="27683"/>
                    <a:pt x="21615" y="27787"/>
                    <a:pt x="21720" y="27892"/>
                  </a:cubicBezTo>
                  <a:cubicBezTo>
                    <a:pt x="21866" y="28059"/>
                    <a:pt x="22033" y="28269"/>
                    <a:pt x="22222" y="28436"/>
                  </a:cubicBezTo>
                  <a:cubicBezTo>
                    <a:pt x="22975" y="29168"/>
                    <a:pt x="23812" y="29817"/>
                    <a:pt x="24774" y="30319"/>
                  </a:cubicBezTo>
                  <a:cubicBezTo>
                    <a:pt x="25590" y="30717"/>
                    <a:pt x="26406" y="31051"/>
                    <a:pt x="27202" y="31386"/>
                  </a:cubicBezTo>
                  <a:cubicBezTo>
                    <a:pt x="27348" y="31449"/>
                    <a:pt x="27474" y="31470"/>
                    <a:pt x="27599" y="31491"/>
                  </a:cubicBezTo>
                  <a:cubicBezTo>
                    <a:pt x="28875" y="31700"/>
                    <a:pt x="30194" y="31888"/>
                    <a:pt x="31470" y="32098"/>
                  </a:cubicBezTo>
                  <a:cubicBezTo>
                    <a:pt x="31595" y="32119"/>
                    <a:pt x="31742" y="32119"/>
                    <a:pt x="31867" y="32119"/>
                  </a:cubicBezTo>
                  <a:cubicBezTo>
                    <a:pt x="33165" y="31993"/>
                    <a:pt x="34462" y="31867"/>
                    <a:pt x="35759" y="31700"/>
                  </a:cubicBezTo>
                  <a:cubicBezTo>
                    <a:pt x="36052" y="31679"/>
                    <a:pt x="36303" y="31575"/>
                    <a:pt x="36575" y="31470"/>
                  </a:cubicBezTo>
                  <a:cubicBezTo>
                    <a:pt x="37705" y="31010"/>
                    <a:pt x="38793" y="30507"/>
                    <a:pt x="39902" y="30005"/>
                  </a:cubicBezTo>
                  <a:cubicBezTo>
                    <a:pt x="40153" y="29880"/>
                    <a:pt x="40446" y="29712"/>
                    <a:pt x="40676" y="29566"/>
                  </a:cubicBezTo>
                  <a:cubicBezTo>
                    <a:pt x="41597" y="28959"/>
                    <a:pt x="42476" y="28290"/>
                    <a:pt x="43313" y="27599"/>
                  </a:cubicBezTo>
                  <a:cubicBezTo>
                    <a:pt x="43522" y="27432"/>
                    <a:pt x="43710" y="27243"/>
                    <a:pt x="43899" y="27055"/>
                  </a:cubicBezTo>
                  <a:cubicBezTo>
                    <a:pt x="44526" y="26323"/>
                    <a:pt x="45154" y="25590"/>
                    <a:pt x="45761" y="24816"/>
                  </a:cubicBezTo>
                  <a:cubicBezTo>
                    <a:pt x="46221" y="24230"/>
                    <a:pt x="46619" y="23561"/>
                    <a:pt x="46912" y="22870"/>
                  </a:cubicBezTo>
                  <a:cubicBezTo>
                    <a:pt x="47184" y="22159"/>
                    <a:pt x="47435" y="21448"/>
                    <a:pt x="47560" y="20694"/>
                  </a:cubicBezTo>
                  <a:cubicBezTo>
                    <a:pt x="47602" y="20422"/>
                    <a:pt x="47665" y="20171"/>
                    <a:pt x="47602" y="19899"/>
                  </a:cubicBezTo>
                  <a:cubicBezTo>
                    <a:pt x="47581" y="19795"/>
                    <a:pt x="47581" y="19669"/>
                    <a:pt x="47602" y="19564"/>
                  </a:cubicBezTo>
                  <a:cubicBezTo>
                    <a:pt x="47853" y="19146"/>
                    <a:pt x="47748" y="18686"/>
                    <a:pt x="47769" y="18225"/>
                  </a:cubicBezTo>
                  <a:cubicBezTo>
                    <a:pt x="47686" y="18163"/>
                    <a:pt x="47644" y="18079"/>
                    <a:pt x="47560" y="18016"/>
                  </a:cubicBezTo>
                  <a:cubicBezTo>
                    <a:pt x="47121" y="17639"/>
                    <a:pt x="46807" y="17179"/>
                    <a:pt x="46660" y="16614"/>
                  </a:cubicBezTo>
                  <a:cubicBezTo>
                    <a:pt x="46619" y="16426"/>
                    <a:pt x="46535" y="16279"/>
                    <a:pt x="46388" y="16112"/>
                  </a:cubicBezTo>
                  <a:cubicBezTo>
                    <a:pt x="46200" y="16321"/>
                    <a:pt x="46075" y="16530"/>
                    <a:pt x="45970" y="16740"/>
                  </a:cubicBezTo>
                  <a:cubicBezTo>
                    <a:pt x="45719" y="17158"/>
                    <a:pt x="45384" y="17326"/>
                    <a:pt x="44945" y="17346"/>
                  </a:cubicBezTo>
                  <a:cubicBezTo>
                    <a:pt x="44212" y="17388"/>
                    <a:pt x="43606" y="17074"/>
                    <a:pt x="43187" y="16551"/>
                  </a:cubicBezTo>
                  <a:cubicBezTo>
                    <a:pt x="42580" y="15777"/>
                    <a:pt x="41932" y="14982"/>
                    <a:pt x="41513" y="14041"/>
                  </a:cubicBezTo>
                  <a:cubicBezTo>
                    <a:pt x="41471" y="13936"/>
                    <a:pt x="41471" y="13789"/>
                    <a:pt x="41262" y="13769"/>
                  </a:cubicBezTo>
                  <a:cubicBezTo>
                    <a:pt x="41116" y="14020"/>
                    <a:pt x="40969" y="14292"/>
                    <a:pt x="40802" y="14543"/>
                  </a:cubicBezTo>
                  <a:cubicBezTo>
                    <a:pt x="40634" y="14857"/>
                    <a:pt x="40425" y="15150"/>
                    <a:pt x="40216" y="15463"/>
                  </a:cubicBezTo>
                  <a:cubicBezTo>
                    <a:pt x="40028" y="15756"/>
                    <a:pt x="39735" y="15924"/>
                    <a:pt x="39442" y="16028"/>
                  </a:cubicBezTo>
                  <a:cubicBezTo>
                    <a:pt x="38982" y="16217"/>
                    <a:pt x="38500" y="16112"/>
                    <a:pt x="38124" y="15777"/>
                  </a:cubicBezTo>
                  <a:cubicBezTo>
                    <a:pt x="37768" y="15463"/>
                    <a:pt x="37454" y="15150"/>
                    <a:pt x="37203" y="14752"/>
                  </a:cubicBezTo>
                  <a:cubicBezTo>
                    <a:pt x="37140" y="14647"/>
                    <a:pt x="37036" y="14564"/>
                    <a:pt x="36931" y="14459"/>
                  </a:cubicBezTo>
                  <a:cubicBezTo>
                    <a:pt x="36722" y="14626"/>
                    <a:pt x="36554" y="14752"/>
                    <a:pt x="36366" y="14877"/>
                  </a:cubicBezTo>
                  <a:cubicBezTo>
                    <a:pt x="35717" y="15380"/>
                    <a:pt x="35027" y="15798"/>
                    <a:pt x="34295" y="16175"/>
                  </a:cubicBezTo>
                  <a:cubicBezTo>
                    <a:pt x="33772" y="16426"/>
                    <a:pt x="33228" y="16614"/>
                    <a:pt x="32642" y="16761"/>
                  </a:cubicBezTo>
                  <a:cubicBezTo>
                    <a:pt x="31491" y="17033"/>
                    <a:pt x="30654" y="16238"/>
                    <a:pt x="30215" y="15401"/>
                  </a:cubicBezTo>
                  <a:cubicBezTo>
                    <a:pt x="30194" y="15359"/>
                    <a:pt x="30173" y="15296"/>
                    <a:pt x="30173" y="15254"/>
                  </a:cubicBezTo>
                  <a:cubicBezTo>
                    <a:pt x="30173" y="14647"/>
                    <a:pt x="30068" y="14041"/>
                    <a:pt x="30340" y="13455"/>
                  </a:cubicBezTo>
                  <a:cubicBezTo>
                    <a:pt x="30403" y="13308"/>
                    <a:pt x="30528" y="13162"/>
                    <a:pt x="30445" y="12973"/>
                  </a:cubicBezTo>
                  <a:cubicBezTo>
                    <a:pt x="30235" y="12932"/>
                    <a:pt x="30110" y="13057"/>
                    <a:pt x="29963" y="13141"/>
                  </a:cubicBezTo>
                  <a:cubicBezTo>
                    <a:pt x="29168" y="13580"/>
                    <a:pt x="28331" y="13873"/>
                    <a:pt x="27474" y="14124"/>
                  </a:cubicBezTo>
                  <a:cubicBezTo>
                    <a:pt x="26741" y="14333"/>
                    <a:pt x="25988" y="14438"/>
                    <a:pt x="25256" y="14564"/>
                  </a:cubicBezTo>
                  <a:cubicBezTo>
                    <a:pt x="24419" y="14710"/>
                    <a:pt x="23624" y="14522"/>
                    <a:pt x="22870" y="14145"/>
                  </a:cubicBezTo>
                  <a:cubicBezTo>
                    <a:pt x="22264" y="13873"/>
                    <a:pt x="22117" y="13183"/>
                    <a:pt x="22452" y="12618"/>
                  </a:cubicBezTo>
                  <a:cubicBezTo>
                    <a:pt x="22640" y="12450"/>
                    <a:pt x="22682" y="12388"/>
                    <a:pt x="22703" y="12304"/>
                  </a:cubicBezTo>
                  <a:close/>
                  <a:moveTo>
                    <a:pt x="28938" y="51013"/>
                  </a:moveTo>
                  <a:cubicBezTo>
                    <a:pt x="28854" y="51368"/>
                    <a:pt x="28729" y="51724"/>
                    <a:pt x="28708" y="52059"/>
                  </a:cubicBezTo>
                  <a:cubicBezTo>
                    <a:pt x="28666" y="52373"/>
                    <a:pt x="28624" y="52686"/>
                    <a:pt x="28520" y="53000"/>
                  </a:cubicBezTo>
                  <a:cubicBezTo>
                    <a:pt x="28394" y="53440"/>
                    <a:pt x="28290" y="53858"/>
                    <a:pt x="28143" y="54298"/>
                  </a:cubicBezTo>
                  <a:cubicBezTo>
                    <a:pt x="28122" y="54402"/>
                    <a:pt x="28038" y="54507"/>
                    <a:pt x="28018" y="54611"/>
                  </a:cubicBezTo>
                  <a:cubicBezTo>
                    <a:pt x="27976" y="54695"/>
                    <a:pt x="27913" y="54779"/>
                    <a:pt x="27892" y="54883"/>
                  </a:cubicBezTo>
                  <a:cubicBezTo>
                    <a:pt x="27808" y="55072"/>
                    <a:pt x="27892" y="55218"/>
                    <a:pt x="28059" y="55281"/>
                  </a:cubicBezTo>
                  <a:cubicBezTo>
                    <a:pt x="28227" y="55323"/>
                    <a:pt x="28415" y="55323"/>
                    <a:pt x="28562" y="55386"/>
                  </a:cubicBezTo>
                  <a:cubicBezTo>
                    <a:pt x="29085" y="55553"/>
                    <a:pt x="29608" y="55658"/>
                    <a:pt x="30152" y="55804"/>
                  </a:cubicBezTo>
                  <a:cubicBezTo>
                    <a:pt x="30821" y="55930"/>
                    <a:pt x="31470" y="56139"/>
                    <a:pt x="32139" y="56264"/>
                  </a:cubicBezTo>
                  <a:cubicBezTo>
                    <a:pt x="32432" y="56327"/>
                    <a:pt x="32725" y="56390"/>
                    <a:pt x="33039" y="56474"/>
                  </a:cubicBezTo>
                  <a:cubicBezTo>
                    <a:pt x="33248" y="56536"/>
                    <a:pt x="33437" y="56557"/>
                    <a:pt x="33688" y="56453"/>
                  </a:cubicBezTo>
                  <a:cubicBezTo>
                    <a:pt x="33646" y="56139"/>
                    <a:pt x="33772" y="55846"/>
                    <a:pt x="33960" y="55616"/>
                  </a:cubicBezTo>
                  <a:cubicBezTo>
                    <a:pt x="33981" y="55595"/>
                    <a:pt x="34002" y="55532"/>
                    <a:pt x="34002" y="55511"/>
                  </a:cubicBezTo>
                  <a:cubicBezTo>
                    <a:pt x="34023" y="55114"/>
                    <a:pt x="34274" y="54800"/>
                    <a:pt x="34336" y="54444"/>
                  </a:cubicBezTo>
                  <a:cubicBezTo>
                    <a:pt x="34420" y="54047"/>
                    <a:pt x="34629" y="53733"/>
                    <a:pt x="34797" y="53398"/>
                  </a:cubicBezTo>
                  <a:cubicBezTo>
                    <a:pt x="34943" y="53105"/>
                    <a:pt x="35173" y="52938"/>
                    <a:pt x="35529" y="52979"/>
                  </a:cubicBezTo>
                  <a:cubicBezTo>
                    <a:pt x="36052" y="53000"/>
                    <a:pt x="36596" y="53000"/>
                    <a:pt x="37119" y="52979"/>
                  </a:cubicBezTo>
                  <a:cubicBezTo>
                    <a:pt x="37370" y="52979"/>
                    <a:pt x="37601" y="53084"/>
                    <a:pt x="37768" y="53230"/>
                  </a:cubicBezTo>
                  <a:cubicBezTo>
                    <a:pt x="37977" y="53398"/>
                    <a:pt x="38061" y="53628"/>
                    <a:pt x="38186" y="53837"/>
                  </a:cubicBezTo>
                  <a:cubicBezTo>
                    <a:pt x="38354" y="54130"/>
                    <a:pt x="38500" y="54402"/>
                    <a:pt x="38584" y="54695"/>
                  </a:cubicBezTo>
                  <a:cubicBezTo>
                    <a:pt x="38626" y="54925"/>
                    <a:pt x="38689" y="55135"/>
                    <a:pt x="38814" y="55323"/>
                  </a:cubicBezTo>
                  <a:cubicBezTo>
                    <a:pt x="38877" y="55407"/>
                    <a:pt x="38898" y="55532"/>
                    <a:pt x="38919" y="55637"/>
                  </a:cubicBezTo>
                  <a:cubicBezTo>
                    <a:pt x="38982" y="55804"/>
                    <a:pt x="39023" y="55930"/>
                    <a:pt x="39191" y="56034"/>
                  </a:cubicBezTo>
                  <a:lnTo>
                    <a:pt x="40802" y="56034"/>
                  </a:lnTo>
                  <a:cubicBezTo>
                    <a:pt x="41492" y="56034"/>
                    <a:pt x="42162" y="56055"/>
                    <a:pt x="42852" y="55867"/>
                  </a:cubicBezTo>
                  <a:cubicBezTo>
                    <a:pt x="42999" y="55825"/>
                    <a:pt x="43187" y="55846"/>
                    <a:pt x="43334" y="55846"/>
                  </a:cubicBezTo>
                  <a:cubicBezTo>
                    <a:pt x="43501" y="55825"/>
                    <a:pt x="43689" y="55825"/>
                    <a:pt x="43836" y="55783"/>
                  </a:cubicBezTo>
                  <a:lnTo>
                    <a:pt x="44380" y="55720"/>
                  </a:lnTo>
                  <a:cubicBezTo>
                    <a:pt x="44547" y="55679"/>
                    <a:pt x="44694" y="55720"/>
                    <a:pt x="44840" y="55679"/>
                  </a:cubicBezTo>
                  <a:cubicBezTo>
                    <a:pt x="45468" y="55532"/>
                    <a:pt x="46116" y="55365"/>
                    <a:pt x="46765" y="55114"/>
                  </a:cubicBezTo>
                  <a:lnTo>
                    <a:pt x="46765" y="54277"/>
                  </a:lnTo>
                  <a:cubicBezTo>
                    <a:pt x="46786" y="53795"/>
                    <a:pt x="46723" y="53377"/>
                    <a:pt x="46514" y="52938"/>
                  </a:cubicBezTo>
                  <a:cubicBezTo>
                    <a:pt x="46347" y="52624"/>
                    <a:pt x="46242" y="52289"/>
                    <a:pt x="46033" y="51975"/>
                  </a:cubicBezTo>
                  <a:cubicBezTo>
                    <a:pt x="45949" y="51870"/>
                    <a:pt x="45928" y="51745"/>
                    <a:pt x="45886" y="51598"/>
                  </a:cubicBezTo>
                  <a:cubicBezTo>
                    <a:pt x="45803" y="51452"/>
                    <a:pt x="45740" y="51285"/>
                    <a:pt x="45635" y="51159"/>
                  </a:cubicBezTo>
                  <a:cubicBezTo>
                    <a:pt x="45363" y="50720"/>
                    <a:pt x="45175" y="50238"/>
                    <a:pt x="45070" y="49757"/>
                  </a:cubicBezTo>
                  <a:cubicBezTo>
                    <a:pt x="45049" y="49673"/>
                    <a:pt x="44987" y="49590"/>
                    <a:pt x="44945" y="49485"/>
                  </a:cubicBezTo>
                  <a:cubicBezTo>
                    <a:pt x="44589" y="49548"/>
                    <a:pt x="44275" y="49590"/>
                    <a:pt x="43961" y="49673"/>
                  </a:cubicBezTo>
                  <a:cubicBezTo>
                    <a:pt x="43313" y="49862"/>
                    <a:pt x="42643" y="50008"/>
                    <a:pt x="41953" y="50092"/>
                  </a:cubicBezTo>
                  <a:cubicBezTo>
                    <a:pt x="41220" y="50197"/>
                    <a:pt x="40488" y="50322"/>
                    <a:pt x="39777" y="50531"/>
                  </a:cubicBezTo>
                  <a:cubicBezTo>
                    <a:pt x="39630" y="50594"/>
                    <a:pt x="39442" y="50615"/>
                    <a:pt x="39295" y="50636"/>
                  </a:cubicBezTo>
                  <a:cubicBezTo>
                    <a:pt x="38689" y="50720"/>
                    <a:pt x="38082" y="50761"/>
                    <a:pt x="37517" y="50992"/>
                  </a:cubicBezTo>
                  <a:cubicBezTo>
                    <a:pt x="37203" y="51075"/>
                    <a:pt x="36889" y="51117"/>
                    <a:pt x="36575" y="51117"/>
                  </a:cubicBezTo>
                  <a:lnTo>
                    <a:pt x="30319" y="51117"/>
                  </a:lnTo>
                  <a:cubicBezTo>
                    <a:pt x="30026" y="51117"/>
                    <a:pt x="29733" y="51054"/>
                    <a:pt x="29482" y="51013"/>
                  </a:cubicBezTo>
                  <a:cubicBezTo>
                    <a:pt x="29294" y="50950"/>
                    <a:pt x="29147" y="50887"/>
                    <a:pt x="28938" y="51013"/>
                  </a:cubicBezTo>
                  <a:close/>
                  <a:moveTo>
                    <a:pt x="28645" y="32537"/>
                  </a:moveTo>
                  <a:cubicBezTo>
                    <a:pt x="28520" y="32516"/>
                    <a:pt x="28436" y="32495"/>
                    <a:pt x="28331" y="32495"/>
                  </a:cubicBezTo>
                  <a:cubicBezTo>
                    <a:pt x="27557" y="32411"/>
                    <a:pt x="26762" y="32223"/>
                    <a:pt x="26051" y="31867"/>
                  </a:cubicBezTo>
                  <a:cubicBezTo>
                    <a:pt x="25821" y="31742"/>
                    <a:pt x="25569" y="31679"/>
                    <a:pt x="25318" y="31554"/>
                  </a:cubicBezTo>
                  <a:lnTo>
                    <a:pt x="23121" y="30382"/>
                  </a:lnTo>
                  <a:cubicBezTo>
                    <a:pt x="23017" y="30319"/>
                    <a:pt x="22912" y="30215"/>
                    <a:pt x="22808" y="30131"/>
                  </a:cubicBezTo>
                  <a:cubicBezTo>
                    <a:pt x="21950" y="29440"/>
                    <a:pt x="21134" y="28645"/>
                    <a:pt x="20485" y="27725"/>
                  </a:cubicBezTo>
                  <a:cubicBezTo>
                    <a:pt x="20401" y="27599"/>
                    <a:pt x="20297" y="27494"/>
                    <a:pt x="20192" y="27369"/>
                  </a:cubicBezTo>
                  <a:cubicBezTo>
                    <a:pt x="20129" y="27243"/>
                    <a:pt x="20025" y="27139"/>
                    <a:pt x="19941" y="26971"/>
                  </a:cubicBezTo>
                  <a:lnTo>
                    <a:pt x="19230" y="25569"/>
                  </a:lnTo>
                  <a:cubicBezTo>
                    <a:pt x="19146" y="25402"/>
                    <a:pt x="19104" y="25256"/>
                    <a:pt x="19083" y="25067"/>
                  </a:cubicBezTo>
                  <a:cubicBezTo>
                    <a:pt x="18916" y="24335"/>
                    <a:pt x="18769" y="23582"/>
                    <a:pt x="18581" y="22849"/>
                  </a:cubicBezTo>
                  <a:cubicBezTo>
                    <a:pt x="18351" y="21908"/>
                    <a:pt x="18183" y="20966"/>
                    <a:pt x="18267" y="19962"/>
                  </a:cubicBezTo>
                  <a:cubicBezTo>
                    <a:pt x="18267" y="19815"/>
                    <a:pt x="18246" y="19627"/>
                    <a:pt x="18246" y="19460"/>
                  </a:cubicBezTo>
                  <a:cubicBezTo>
                    <a:pt x="18142" y="19460"/>
                    <a:pt x="18058" y="19439"/>
                    <a:pt x="17974" y="19439"/>
                  </a:cubicBezTo>
                  <a:cubicBezTo>
                    <a:pt x="17409" y="19523"/>
                    <a:pt x="16886" y="19397"/>
                    <a:pt x="16384" y="19146"/>
                  </a:cubicBezTo>
                  <a:cubicBezTo>
                    <a:pt x="16217" y="19083"/>
                    <a:pt x="16070" y="19020"/>
                    <a:pt x="15903" y="18979"/>
                  </a:cubicBezTo>
                  <a:cubicBezTo>
                    <a:pt x="15798" y="18937"/>
                    <a:pt x="15694" y="18916"/>
                    <a:pt x="15568" y="18895"/>
                  </a:cubicBezTo>
                  <a:cubicBezTo>
                    <a:pt x="15547" y="19104"/>
                    <a:pt x="15484" y="19251"/>
                    <a:pt x="15463" y="19418"/>
                  </a:cubicBezTo>
                  <a:cubicBezTo>
                    <a:pt x="15422" y="19774"/>
                    <a:pt x="15380" y="20129"/>
                    <a:pt x="15338" y="20485"/>
                  </a:cubicBezTo>
                  <a:cubicBezTo>
                    <a:pt x="15275" y="20862"/>
                    <a:pt x="15212" y="21196"/>
                    <a:pt x="15212" y="21552"/>
                  </a:cubicBezTo>
                  <a:cubicBezTo>
                    <a:pt x="15212" y="21761"/>
                    <a:pt x="15129" y="21971"/>
                    <a:pt x="15108" y="22159"/>
                  </a:cubicBezTo>
                  <a:cubicBezTo>
                    <a:pt x="15045" y="22368"/>
                    <a:pt x="15024" y="22598"/>
                    <a:pt x="15045" y="22849"/>
                  </a:cubicBezTo>
                  <a:cubicBezTo>
                    <a:pt x="15108" y="23163"/>
                    <a:pt x="15024" y="23268"/>
                    <a:pt x="14710" y="23310"/>
                  </a:cubicBezTo>
                  <a:cubicBezTo>
                    <a:pt x="14626" y="23331"/>
                    <a:pt x="14522" y="23310"/>
                    <a:pt x="14438" y="23331"/>
                  </a:cubicBezTo>
                  <a:cubicBezTo>
                    <a:pt x="14271" y="23644"/>
                    <a:pt x="14103" y="23958"/>
                    <a:pt x="13894" y="24251"/>
                  </a:cubicBezTo>
                  <a:cubicBezTo>
                    <a:pt x="13685" y="24523"/>
                    <a:pt x="13434" y="24753"/>
                    <a:pt x="13225" y="24984"/>
                  </a:cubicBezTo>
                  <a:cubicBezTo>
                    <a:pt x="13245" y="25109"/>
                    <a:pt x="13225" y="25277"/>
                    <a:pt x="13266" y="25381"/>
                  </a:cubicBezTo>
                  <a:cubicBezTo>
                    <a:pt x="13392" y="25590"/>
                    <a:pt x="13664" y="25779"/>
                    <a:pt x="13538" y="26093"/>
                  </a:cubicBezTo>
                  <a:cubicBezTo>
                    <a:pt x="13538" y="26113"/>
                    <a:pt x="13580" y="26134"/>
                    <a:pt x="13580" y="26155"/>
                  </a:cubicBezTo>
                  <a:lnTo>
                    <a:pt x="13810" y="26469"/>
                  </a:lnTo>
                  <a:cubicBezTo>
                    <a:pt x="13957" y="26720"/>
                    <a:pt x="14061" y="26950"/>
                    <a:pt x="14208" y="27181"/>
                  </a:cubicBezTo>
                  <a:cubicBezTo>
                    <a:pt x="14375" y="27453"/>
                    <a:pt x="14585" y="27683"/>
                    <a:pt x="14689" y="27934"/>
                  </a:cubicBezTo>
                  <a:cubicBezTo>
                    <a:pt x="14940" y="28541"/>
                    <a:pt x="15338" y="29043"/>
                    <a:pt x="15798" y="29503"/>
                  </a:cubicBezTo>
                  <a:cubicBezTo>
                    <a:pt x="15966" y="29670"/>
                    <a:pt x="16091" y="29817"/>
                    <a:pt x="16217" y="29984"/>
                  </a:cubicBezTo>
                  <a:cubicBezTo>
                    <a:pt x="16844" y="30717"/>
                    <a:pt x="17618" y="31323"/>
                    <a:pt x="18351" y="31972"/>
                  </a:cubicBezTo>
                  <a:cubicBezTo>
                    <a:pt x="18455" y="32077"/>
                    <a:pt x="18581" y="32160"/>
                    <a:pt x="18707" y="32223"/>
                  </a:cubicBezTo>
                  <a:lnTo>
                    <a:pt x="19648" y="32851"/>
                  </a:lnTo>
                  <a:cubicBezTo>
                    <a:pt x="19815" y="32955"/>
                    <a:pt x="19962" y="33060"/>
                    <a:pt x="20171" y="33102"/>
                  </a:cubicBezTo>
                  <a:cubicBezTo>
                    <a:pt x="20569" y="33144"/>
                    <a:pt x="20903" y="33269"/>
                    <a:pt x="21238" y="33458"/>
                  </a:cubicBezTo>
                  <a:cubicBezTo>
                    <a:pt x="21531" y="33625"/>
                    <a:pt x="21845" y="33688"/>
                    <a:pt x="22159" y="33688"/>
                  </a:cubicBezTo>
                  <a:cubicBezTo>
                    <a:pt x="22347" y="33688"/>
                    <a:pt x="22556" y="33730"/>
                    <a:pt x="22703" y="33772"/>
                  </a:cubicBezTo>
                  <a:cubicBezTo>
                    <a:pt x="22996" y="33855"/>
                    <a:pt x="23268" y="33876"/>
                    <a:pt x="23540" y="33876"/>
                  </a:cubicBezTo>
                  <a:lnTo>
                    <a:pt x="24419" y="33876"/>
                  </a:lnTo>
                  <a:cubicBezTo>
                    <a:pt x="24733" y="33876"/>
                    <a:pt x="25067" y="33897"/>
                    <a:pt x="25360" y="33751"/>
                  </a:cubicBezTo>
                  <a:cubicBezTo>
                    <a:pt x="25465" y="33688"/>
                    <a:pt x="25569" y="33688"/>
                    <a:pt x="25695" y="33688"/>
                  </a:cubicBezTo>
                  <a:cubicBezTo>
                    <a:pt x="26113" y="33688"/>
                    <a:pt x="26532" y="33730"/>
                    <a:pt x="26929" y="33562"/>
                  </a:cubicBezTo>
                  <a:cubicBezTo>
                    <a:pt x="27055" y="33520"/>
                    <a:pt x="27181" y="33541"/>
                    <a:pt x="27306" y="33541"/>
                  </a:cubicBezTo>
                  <a:cubicBezTo>
                    <a:pt x="27411" y="33541"/>
                    <a:pt x="27557" y="33541"/>
                    <a:pt x="27662" y="33520"/>
                  </a:cubicBezTo>
                  <a:cubicBezTo>
                    <a:pt x="27808" y="33479"/>
                    <a:pt x="27976" y="33374"/>
                    <a:pt x="28143" y="33374"/>
                  </a:cubicBezTo>
                  <a:cubicBezTo>
                    <a:pt x="28310" y="33353"/>
                    <a:pt x="28457" y="33416"/>
                    <a:pt x="28645" y="33416"/>
                  </a:cubicBezTo>
                  <a:cubicBezTo>
                    <a:pt x="28729" y="33060"/>
                    <a:pt x="28729" y="32830"/>
                    <a:pt x="28645" y="32537"/>
                  </a:cubicBezTo>
                  <a:close/>
                  <a:moveTo>
                    <a:pt x="17095" y="10149"/>
                  </a:moveTo>
                  <a:cubicBezTo>
                    <a:pt x="16112" y="10232"/>
                    <a:pt x="15170" y="10149"/>
                    <a:pt x="14292" y="10442"/>
                  </a:cubicBezTo>
                  <a:cubicBezTo>
                    <a:pt x="14082" y="10525"/>
                    <a:pt x="13852" y="10567"/>
                    <a:pt x="13643" y="10609"/>
                  </a:cubicBezTo>
                  <a:cubicBezTo>
                    <a:pt x="12450" y="10818"/>
                    <a:pt x="11279" y="10986"/>
                    <a:pt x="10107" y="11195"/>
                  </a:cubicBezTo>
                  <a:cubicBezTo>
                    <a:pt x="9375" y="11341"/>
                    <a:pt x="8642" y="11404"/>
                    <a:pt x="7931" y="11676"/>
                  </a:cubicBezTo>
                  <a:cubicBezTo>
                    <a:pt x="7324" y="11906"/>
                    <a:pt x="6696" y="12074"/>
                    <a:pt x="6069" y="12199"/>
                  </a:cubicBezTo>
                  <a:cubicBezTo>
                    <a:pt x="5859" y="12241"/>
                    <a:pt x="5692" y="12304"/>
                    <a:pt x="5483" y="12388"/>
                  </a:cubicBezTo>
                  <a:cubicBezTo>
                    <a:pt x="5211" y="12492"/>
                    <a:pt x="4918" y="12534"/>
                    <a:pt x="4646" y="12555"/>
                  </a:cubicBezTo>
                  <a:cubicBezTo>
                    <a:pt x="3934" y="12639"/>
                    <a:pt x="3202" y="12722"/>
                    <a:pt x="2491" y="12827"/>
                  </a:cubicBezTo>
                  <a:cubicBezTo>
                    <a:pt x="2302" y="12848"/>
                    <a:pt x="2093" y="12911"/>
                    <a:pt x="1926" y="12932"/>
                  </a:cubicBezTo>
                  <a:cubicBezTo>
                    <a:pt x="2323" y="13036"/>
                    <a:pt x="2700" y="13141"/>
                    <a:pt x="3098" y="13225"/>
                  </a:cubicBezTo>
                  <a:cubicBezTo>
                    <a:pt x="3411" y="13287"/>
                    <a:pt x="3725" y="13350"/>
                    <a:pt x="4039" y="13434"/>
                  </a:cubicBezTo>
                  <a:cubicBezTo>
                    <a:pt x="4248" y="13476"/>
                    <a:pt x="4478" y="13538"/>
                    <a:pt x="4688" y="13643"/>
                  </a:cubicBezTo>
                  <a:cubicBezTo>
                    <a:pt x="4897" y="13748"/>
                    <a:pt x="5106" y="13810"/>
                    <a:pt x="5336" y="13789"/>
                  </a:cubicBezTo>
                  <a:cubicBezTo>
                    <a:pt x="5776" y="13789"/>
                    <a:pt x="6215" y="13873"/>
                    <a:pt x="6634" y="13978"/>
                  </a:cubicBezTo>
                  <a:cubicBezTo>
                    <a:pt x="6885" y="14061"/>
                    <a:pt x="7178" y="14124"/>
                    <a:pt x="7429" y="14208"/>
                  </a:cubicBezTo>
                  <a:cubicBezTo>
                    <a:pt x="8642" y="14522"/>
                    <a:pt x="9877" y="14815"/>
                    <a:pt x="11069" y="15129"/>
                  </a:cubicBezTo>
                  <a:cubicBezTo>
                    <a:pt x="11823" y="15338"/>
                    <a:pt x="12597" y="15463"/>
                    <a:pt x="13371" y="15484"/>
                  </a:cubicBezTo>
                  <a:cubicBezTo>
                    <a:pt x="13601" y="15484"/>
                    <a:pt x="13810" y="15547"/>
                    <a:pt x="14061" y="15568"/>
                  </a:cubicBezTo>
                  <a:cubicBezTo>
                    <a:pt x="14292" y="15589"/>
                    <a:pt x="14522" y="15631"/>
                    <a:pt x="14752" y="15568"/>
                  </a:cubicBezTo>
                  <a:cubicBezTo>
                    <a:pt x="15150" y="14815"/>
                    <a:pt x="16949" y="10651"/>
                    <a:pt x="17095" y="10149"/>
                  </a:cubicBezTo>
                  <a:close/>
                  <a:moveTo>
                    <a:pt x="14961" y="18497"/>
                  </a:moveTo>
                  <a:cubicBezTo>
                    <a:pt x="14647" y="18267"/>
                    <a:pt x="14333" y="18058"/>
                    <a:pt x="14082" y="17828"/>
                  </a:cubicBezTo>
                  <a:cubicBezTo>
                    <a:pt x="13894" y="17660"/>
                    <a:pt x="13685" y="17535"/>
                    <a:pt x="13455" y="17430"/>
                  </a:cubicBezTo>
                  <a:cubicBezTo>
                    <a:pt x="11802" y="16719"/>
                    <a:pt x="10128" y="16007"/>
                    <a:pt x="8475" y="15317"/>
                  </a:cubicBezTo>
                  <a:cubicBezTo>
                    <a:pt x="8140" y="15170"/>
                    <a:pt x="7805" y="15045"/>
                    <a:pt x="7471" y="15003"/>
                  </a:cubicBezTo>
                  <a:cubicBezTo>
                    <a:pt x="6801" y="14857"/>
                    <a:pt x="6152" y="14752"/>
                    <a:pt x="5546" y="14480"/>
                  </a:cubicBezTo>
                  <a:cubicBezTo>
                    <a:pt x="5441" y="14417"/>
                    <a:pt x="5294" y="14396"/>
                    <a:pt x="5148" y="14375"/>
                  </a:cubicBezTo>
                  <a:cubicBezTo>
                    <a:pt x="4771" y="14313"/>
                    <a:pt x="4395" y="14187"/>
                    <a:pt x="4039" y="13999"/>
                  </a:cubicBezTo>
                  <a:cubicBezTo>
                    <a:pt x="3767" y="13894"/>
                    <a:pt x="3516" y="13769"/>
                    <a:pt x="3244" y="13664"/>
                  </a:cubicBezTo>
                  <a:cubicBezTo>
                    <a:pt x="2930" y="13517"/>
                    <a:pt x="2616" y="13497"/>
                    <a:pt x="2177" y="13476"/>
                  </a:cubicBezTo>
                  <a:cubicBezTo>
                    <a:pt x="2491" y="13748"/>
                    <a:pt x="2700" y="13957"/>
                    <a:pt x="2930" y="14166"/>
                  </a:cubicBezTo>
                  <a:cubicBezTo>
                    <a:pt x="3390" y="14543"/>
                    <a:pt x="3872" y="14857"/>
                    <a:pt x="4374" y="15170"/>
                  </a:cubicBezTo>
                  <a:cubicBezTo>
                    <a:pt x="4960" y="15547"/>
                    <a:pt x="5525" y="15945"/>
                    <a:pt x="6111" y="16279"/>
                  </a:cubicBezTo>
                  <a:cubicBezTo>
                    <a:pt x="6445" y="16489"/>
                    <a:pt x="6780" y="16698"/>
                    <a:pt x="7073" y="16949"/>
                  </a:cubicBezTo>
                  <a:cubicBezTo>
                    <a:pt x="7219" y="17074"/>
                    <a:pt x="7387" y="17221"/>
                    <a:pt x="7596" y="17263"/>
                  </a:cubicBezTo>
                  <a:cubicBezTo>
                    <a:pt x="7722" y="17284"/>
                    <a:pt x="7847" y="17430"/>
                    <a:pt x="7994" y="17493"/>
                  </a:cubicBezTo>
                  <a:lnTo>
                    <a:pt x="8538" y="17890"/>
                  </a:lnTo>
                  <a:cubicBezTo>
                    <a:pt x="9500" y="18518"/>
                    <a:pt x="10484" y="19125"/>
                    <a:pt x="11467" y="19732"/>
                  </a:cubicBezTo>
                  <a:cubicBezTo>
                    <a:pt x="11530" y="19774"/>
                    <a:pt x="11613" y="19836"/>
                    <a:pt x="11676" y="19899"/>
                  </a:cubicBezTo>
                  <a:cubicBezTo>
                    <a:pt x="11885" y="20297"/>
                    <a:pt x="12283" y="20485"/>
                    <a:pt x="12618" y="20694"/>
                  </a:cubicBezTo>
                  <a:cubicBezTo>
                    <a:pt x="12932" y="20883"/>
                    <a:pt x="13245" y="21050"/>
                    <a:pt x="13476" y="21322"/>
                  </a:cubicBezTo>
                  <a:cubicBezTo>
                    <a:pt x="13601" y="21448"/>
                    <a:pt x="13810" y="21552"/>
                    <a:pt x="13999" y="21657"/>
                  </a:cubicBezTo>
                  <a:cubicBezTo>
                    <a:pt x="14041" y="21678"/>
                    <a:pt x="14124" y="21678"/>
                    <a:pt x="14229" y="21720"/>
                  </a:cubicBezTo>
                  <a:cubicBezTo>
                    <a:pt x="14313" y="21134"/>
                    <a:pt x="14396" y="20611"/>
                    <a:pt x="14585" y="20087"/>
                  </a:cubicBezTo>
                  <a:cubicBezTo>
                    <a:pt x="14731" y="19564"/>
                    <a:pt x="14815" y="19020"/>
                    <a:pt x="14961" y="18497"/>
                  </a:cubicBezTo>
                  <a:close/>
                  <a:moveTo>
                    <a:pt x="18393" y="18665"/>
                  </a:moveTo>
                  <a:cubicBezTo>
                    <a:pt x="18414" y="18602"/>
                    <a:pt x="18455" y="18581"/>
                    <a:pt x="18476" y="18518"/>
                  </a:cubicBezTo>
                  <a:cubicBezTo>
                    <a:pt x="18623" y="17890"/>
                    <a:pt x="18790" y="17263"/>
                    <a:pt x="18979" y="16677"/>
                  </a:cubicBezTo>
                  <a:cubicBezTo>
                    <a:pt x="19020" y="16489"/>
                    <a:pt x="18999" y="16321"/>
                    <a:pt x="18916" y="16175"/>
                  </a:cubicBezTo>
                  <a:cubicBezTo>
                    <a:pt x="18811" y="15986"/>
                    <a:pt x="18727" y="15798"/>
                    <a:pt x="18665" y="15589"/>
                  </a:cubicBezTo>
                  <a:cubicBezTo>
                    <a:pt x="18393" y="15024"/>
                    <a:pt x="17953" y="14731"/>
                    <a:pt x="17326" y="14710"/>
                  </a:cubicBezTo>
                  <a:lnTo>
                    <a:pt x="16740" y="14710"/>
                  </a:lnTo>
                  <a:cubicBezTo>
                    <a:pt x="16530" y="14710"/>
                    <a:pt x="16363" y="14794"/>
                    <a:pt x="16258" y="14940"/>
                  </a:cubicBezTo>
                  <a:cubicBezTo>
                    <a:pt x="16007" y="15317"/>
                    <a:pt x="15777" y="15673"/>
                    <a:pt x="15735" y="16112"/>
                  </a:cubicBezTo>
                  <a:cubicBezTo>
                    <a:pt x="15673" y="16405"/>
                    <a:pt x="15673" y="16698"/>
                    <a:pt x="15631" y="16949"/>
                  </a:cubicBezTo>
                  <a:cubicBezTo>
                    <a:pt x="15526" y="17556"/>
                    <a:pt x="15861" y="17953"/>
                    <a:pt x="16321" y="18204"/>
                  </a:cubicBezTo>
                  <a:cubicBezTo>
                    <a:pt x="16949" y="18581"/>
                    <a:pt x="17639" y="18790"/>
                    <a:pt x="18393" y="18665"/>
                  </a:cubicBezTo>
                  <a:close/>
                  <a:moveTo>
                    <a:pt x="28917" y="63964"/>
                  </a:moveTo>
                  <a:cubicBezTo>
                    <a:pt x="28875" y="63902"/>
                    <a:pt x="28875" y="63881"/>
                    <a:pt x="28854" y="63881"/>
                  </a:cubicBezTo>
                  <a:cubicBezTo>
                    <a:pt x="28331" y="63609"/>
                    <a:pt x="27829" y="63274"/>
                    <a:pt x="27243" y="63295"/>
                  </a:cubicBezTo>
                  <a:cubicBezTo>
                    <a:pt x="27181" y="63295"/>
                    <a:pt x="27139" y="63274"/>
                    <a:pt x="27076" y="63274"/>
                  </a:cubicBezTo>
                  <a:cubicBezTo>
                    <a:pt x="26155" y="63065"/>
                    <a:pt x="25256" y="63086"/>
                    <a:pt x="24356" y="63441"/>
                  </a:cubicBezTo>
                  <a:cubicBezTo>
                    <a:pt x="23916" y="63588"/>
                    <a:pt x="23624" y="63964"/>
                    <a:pt x="23310" y="64278"/>
                  </a:cubicBezTo>
                  <a:cubicBezTo>
                    <a:pt x="23184" y="64404"/>
                    <a:pt x="23268" y="64822"/>
                    <a:pt x="23498" y="64864"/>
                  </a:cubicBezTo>
                  <a:cubicBezTo>
                    <a:pt x="23749" y="64948"/>
                    <a:pt x="24021" y="65052"/>
                    <a:pt x="24314" y="65052"/>
                  </a:cubicBezTo>
                  <a:lnTo>
                    <a:pt x="27557" y="65052"/>
                  </a:lnTo>
                  <a:cubicBezTo>
                    <a:pt x="27725" y="65052"/>
                    <a:pt x="27913" y="65010"/>
                    <a:pt x="28101" y="64927"/>
                  </a:cubicBezTo>
                  <a:cubicBezTo>
                    <a:pt x="28541" y="64738"/>
                    <a:pt x="28750" y="64341"/>
                    <a:pt x="28917" y="63964"/>
                  </a:cubicBezTo>
                  <a:close/>
                  <a:moveTo>
                    <a:pt x="48418" y="19606"/>
                  </a:moveTo>
                  <a:cubicBezTo>
                    <a:pt x="48293" y="20464"/>
                    <a:pt x="48188" y="21301"/>
                    <a:pt x="47937" y="22075"/>
                  </a:cubicBezTo>
                  <a:cubicBezTo>
                    <a:pt x="47853" y="22389"/>
                    <a:pt x="48021" y="22661"/>
                    <a:pt x="48334" y="22703"/>
                  </a:cubicBezTo>
                  <a:cubicBezTo>
                    <a:pt x="48439" y="22745"/>
                    <a:pt x="48523" y="22703"/>
                    <a:pt x="48627" y="22703"/>
                  </a:cubicBezTo>
                  <a:cubicBezTo>
                    <a:pt x="49339" y="22682"/>
                    <a:pt x="49841" y="22264"/>
                    <a:pt x="50322" y="21845"/>
                  </a:cubicBezTo>
                  <a:cubicBezTo>
                    <a:pt x="50636" y="21594"/>
                    <a:pt x="50824" y="21280"/>
                    <a:pt x="50782" y="20841"/>
                  </a:cubicBezTo>
                  <a:cubicBezTo>
                    <a:pt x="50741" y="20757"/>
                    <a:pt x="50782" y="20673"/>
                    <a:pt x="50782" y="20569"/>
                  </a:cubicBezTo>
                  <a:cubicBezTo>
                    <a:pt x="50803" y="20087"/>
                    <a:pt x="50552" y="19774"/>
                    <a:pt x="50176" y="19564"/>
                  </a:cubicBezTo>
                  <a:cubicBezTo>
                    <a:pt x="49569" y="19251"/>
                    <a:pt x="48983" y="19418"/>
                    <a:pt x="48418" y="19606"/>
                  </a:cubicBezTo>
                  <a:close/>
                  <a:moveTo>
                    <a:pt x="45886" y="65220"/>
                  </a:moveTo>
                  <a:cubicBezTo>
                    <a:pt x="46305" y="65764"/>
                    <a:pt x="46932" y="66099"/>
                    <a:pt x="47476" y="66182"/>
                  </a:cubicBezTo>
                  <a:cubicBezTo>
                    <a:pt x="48021" y="66224"/>
                    <a:pt x="48585" y="66287"/>
                    <a:pt x="49129" y="66287"/>
                  </a:cubicBezTo>
                  <a:cubicBezTo>
                    <a:pt x="49632" y="66287"/>
                    <a:pt x="50071" y="66161"/>
                    <a:pt x="50510" y="65994"/>
                  </a:cubicBezTo>
                  <a:cubicBezTo>
                    <a:pt x="50782" y="65910"/>
                    <a:pt x="50992" y="65764"/>
                    <a:pt x="51138" y="65513"/>
                  </a:cubicBezTo>
                  <a:cubicBezTo>
                    <a:pt x="51306" y="65262"/>
                    <a:pt x="51264" y="65052"/>
                    <a:pt x="51013" y="64885"/>
                  </a:cubicBezTo>
                  <a:cubicBezTo>
                    <a:pt x="50782" y="64759"/>
                    <a:pt x="50531" y="64634"/>
                    <a:pt x="50259" y="64655"/>
                  </a:cubicBezTo>
                  <a:cubicBezTo>
                    <a:pt x="49318" y="64697"/>
                    <a:pt x="48376" y="64550"/>
                    <a:pt x="47435" y="64759"/>
                  </a:cubicBezTo>
                  <a:cubicBezTo>
                    <a:pt x="46932" y="64906"/>
                    <a:pt x="46430" y="65031"/>
                    <a:pt x="45886" y="65220"/>
                  </a:cubicBezTo>
                  <a:close/>
                  <a:moveTo>
                    <a:pt x="7533" y="18225"/>
                  </a:moveTo>
                  <a:lnTo>
                    <a:pt x="7491" y="18288"/>
                  </a:lnTo>
                  <a:cubicBezTo>
                    <a:pt x="7617" y="18414"/>
                    <a:pt x="7784" y="18539"/>
                    <a:pt x="7910" y="18644"/>
                  </a:cubicBezTo>
                  <a:cubicBezTo>
                    <a:pt x="8412" y="19125"/>
                    <a:pt x="8893" y="19564"/>
                    <a:pt x="9416" y="20046"/>
                  </a:cubicBezTo>
                  <a:cubicBezTo>
                    <a:pt x="9584" y="20192"/>
                    <a:pt x="9772" y="20359"/>
                    <a:pt x="9919" y="20506"/>
                  </a:cubicBezTo>
                  <a:cubicBezTo>
                    <a:pt x="10002" y="20569"/>
                    <a:pt x="10086" y="20673"/>
                    <a:pt x="10149" y="20673"/>
                  </a:cubicBezTo>
                  <a:cubicBezTo>
                    <a:pt x="10442" y="20673"/>
                    <a:pt x="10567" y="20799"/>
                    <a:pt x="10651" y="21029"/>
                  </a:cubicBezTo>
                  <a:cubicBezTo>
                    <a:pt x="10672" y="21113"/>
                    <a:pt x="10756" y="21196"/>
                    <a:pt x="10839" y="21238"/>
                  </a:cubicBezTo>
                  <a:cubicBezTo>
                    <a:pt x="11132" y="21510"/>
                    <a:pt x="11404" y="21803"/>
                    <a:pt x="11718" y="22054"/>
                  </a:cubicBezTo>
                  <a:cubicBezTo>
                    <a:pt x="11864" y="22180"/>
                    <a:pt x="12011" y="22284"/>
                    <a:pt x="12178" y="22389"/>
                  </a:cubicBezTo>
                  <a:cubicBezTo>
                    <a:pt x="12325" y="22494"/>
                    <a:pt x="12450" y="22598"/>
                    <a:pt x="12618" y="22703"/>
                  </a:cubicBezTo>
                  <a:cubicBezTo>
                    <a:pt x="12806" y="22473"/>
                    <a:pt x="12953" y="22264"/>
                    <a:pt x="13120" y="22054"/>
                  </a:cubicBezTo>
                  <a:cubicBezTo>
                    <a:pt x="12932" y="21761"/>
                    <a:pt x="12660" y="21594"/>
                    <a:pt x="12388" y="21427"/>
                  </a:cubicBezTo>
                  <a:cubicBezTo>
                    <a:pt x="12011" y="21217"/>
                    <a:pt x="11676" y="20924"/>
                    <a:pt x="11300" y="20694"/>
                  </a:cubicBezTo>
                  <a:cubicBezTo>
                    <a:pt x="11132" y="20297"/>
                    <a:pt x="10735" y="20171"/>
                    <a:pt x="10358" y="19983"/>
                  </a:cubicBezTo>
                  <a:cubicBezTo>
                    <a:pt x="10044" y="19836"/>
                    <a:pt x="9793" y="19648"/>
                    <a:pt x="9500" y="19439"/>
                  </a:cubicBezTo>
                  <a:cubicBezTo>
                    <a:pt x="9144" y="19125"/>
                    <a:pt x="8726" y="18874"/>
                    <a:pt x="8328" y="18581"/>
                  </a:cubicBezTo>
                  <a:cubicBezTo>
                    <a:pt x="8307" y="18581"/>
                    <a:pt x="8307" y="18539"/>
                    <a:pt x="8266" y="18539"/>
                  </a:cubicBezTo>
                  <a:cubicBezTo>
                    <a:pt x="8035" y="18414"/>
                    <a:pt x="7805" y="18351"/>
                    <a:pt x="7533" y="18225"/>
                  </a:cubicBezTo>
                  <a:close/>
                  <a:moveTo>
                    <a:pt x="36282" y="32495"/>
                  </a:moveTo>
                  <a:cubicBezTo>
                    <a:pt x="35738" y="32537"/>
                    <a:pt x="35320" y="32537"/>
                    <a:pt x="34901" y="32642"/>
                  </a:cubicBezTo>
                  <a:cubicBezTo>
                    <a:pt x="34462" y="32725"/>
                    <a:pt x="33981" y="32642"/>
                    <a:pt x="33562" y="32872"/>
                  </a:cubicBezTo>
                  <a:cubicBezTo>
                    <a:pt x="33876" y="33458"/>
                    <a:pt x="34274" y="33897"/>
                    <a:pt x="34839" y="34169"/>
                  </a:cubicBezTo>
                  <a:cubicBezTo>
                    <a:pt x="34985" y="34211"/>
                    <a:pt x="35132" y="34211"/>
                    <a:pt x="35299" y="34232"/>
                  </a:cubicBezTo>
                  <a:cubicBezTo>
                    <a:pt x="35362" y="34232"/>
                    <a:pt x="35445" y="34211"/>
                    <a:pt x="35508" y="34169"/>
                  </a:cubicBezTo>
                  <a:cubicBezTo>
                    <a:pt x="35655" y="33897"/>
                    <a:pt x="35927" y="33709"/>
                    <a:pt x="35948" y="33374"/>
                  </a:cubicBezTo>
                  <a:cubicBezTo>
                    <a:pt x="35969" y="33165"/>
                    <a:pt x="36052" y="33018"/>
                    <a:pt x="36157" y="32851"/>
                  </a:cubicBezTo>
                  <a:cubicBezTo>
                    <a:pt x="36178" y="32788"/>
                    <a:pt x="36199" y="32683"/>
                    <a:pt x="36282" y="32495"/>
                  </a:cubicBezTo>
                  <a:close/>
                  <a:moveTo>
                    <a:pt x="12346" y="24733"/>
                  </a:moveTo>
                  <a:cubicBezTo>
                    <a:pt x="12346" y="24356"/>
                    <a:pt x="12388" y="24021"/>
                    <a:pt x="12346" y="23686"/>
                  </a:cubicBezTo>
                  <a:cubicBezTo>
                    <a:pt x="12346" y="23456"/>
                    <a:pt x="12241" y="23289"/>
                    <a:pt x="12074" y="23163"/>
                  </a:cubicBezTo>
                  <a:cubicBezTo>
                    <a:pt x="11802" y="22975"/>
                    <a:pt x="11572" y="22724"/>
                    <a:pt x="11341" y="22536"/>
                  </a:cubicBezTo>
                  <a:cubicBezTo>
                    <a:pt x="11132" y="22347"/>
                    <a:pt x="11132" y="22347"/>
                    <a:pt x="10818" y="22264"/>
                  </a:cubicBezTo>
                  <a:cubicBezTo>
                    <a:pt x="10818" y="22326"/>
                    <a:pt x="10818" y="22368"/>
                    <a:pt x="10839" y="22431"/>
                  </a:cubicBezTo>
                  <a:cubicBezTo>
                    <a:pt x="11069" y="23163"/>
                    <a:pt x="11530" y="23749"/>
                    <a:pt x="11885" y="24440"/>
                  </a:cubicBezTo>
                  <a:cubicBezTo>
                    <a:pt x="11927" y="24586"/>
                    <a:pt x="12053" y="24753"/>
                    <a:pt x="12346" y="24733"/>
                  </a:cubicBezTo>
                  <a:close/>
                  <a:moveTo>
                    <a:pt x="12304" y="16258"/>
                  </a:moveTo>
                  <a:cubicBezTo>
                    <a:pt x="12994" y="16677"/>
                    <a:pt x="14229" y="17158"/>
                    <a:pt x="14647" y="17242"/>
                  </a:cubicBezTo>
                  <a:cubicBezTo>
                    <a:pt x="14710" y="17158"/>
                    <a:pt x="14794" y="17054"/>
                    <a:pt x="14815" y="16949"/>
                  </a:cubicBezTo>
                  <a:cubicBezTo>
                    <a:pt x="14919" y="16698"/>
                    <a:pt x="14815" y="16426"/>
                    <a:pt x="14522" y="16405"/>
                  </a:cubicBezTo>
                  <a:cubicBezTo>
                    <a:pt x="13789" y="16279"/>
                    <a:pt x="13057" y="16196"/>
                    <a:pt x="12304" y="16258"/>
                  </a:cubicBezTo>
                  <a:close/>
                  <a:moveTo>
                    <a:pt x="13601" y="22556"/>
                  </a:moveTo>
                  <a:cubicBezTo>
                    <a:pt x="13329" y="22975"/>
                    <a:pt x="13266" y="23435"/>
                    <a:pt x="13078" y="23896"/>
                  </a:cubicBezTo>
                  <a:cubicBezTo>
                    <a:pt x="13057" y="23937"/>
                    <a:pt x="13099" y="23979"/>
                    <a:pt x="13099" y="24063"/>
                  </a:cubicBezTo>
                  <a:cubicBezTo>
                    <a:pt x="13371" y="23896"/>
                    <a:pt x="13455" y="23603"/>
                    <a:pt x="13601" y="23393"/>
                  </a:cubicBezTo>
                  <a:cubicBezTo>
                    <a:pt x="13748" y="23205"/>
                    <a:pt x="13873" y="23017"/>
                    <a:pt x="13873" y="22724"/>
                  </a:cubicBezTo>
                  <a:cubicBezTo>
                    <a:pt x="13810" y="22682"/>
                    <a:pt x="13706" y="22640"/>
                    <a:pt x="13601" y="225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12" name="Google Shape;1912;p68"/>
            <p:cNvSpPr/>
            <p:nvPr/>
          </p:nvSpPr>
          <p:spPr>
            <a:xfrm flipH="1">
              <a:off x="1335550" y="2807500"/>
              <a:ext cx="565500" cy="255300"/>
            </a:xfrm>
            <a:custGeom>
              <a:avLst/>
              <a:gdLst/>
              <a:ahLst/>
              <a:cxnLst/>
              <a:rect l="l" t="t" r="r" b="b"/>
              <a:pathLst>
                <a:path w="22620" h="10212" extrusionOk="0">
                  <a:moveTo>
                    <a:pt x="12450" y="7198"/>
                  </a:moveTo>
                  <a:cubicBezTo>
                    <a:pt x="12429" y="6989"/>
                    <a:pt x="12408" y="6842"/>
                    <a:pt x="12408" y="6696"/>
                  </a:cubicBezTo>
                  <a:cubicBezTo>
                    <a:pt x="12346" y="6675"/>
                    <a:pt x="12346" y="6654"/>
                    <a:pt x="12325" y="6654"/>
                  </a:cubicBezTo>
                  <a:cubicBezTo>
                    <a:pt x="11258" y="6591"/>
                    <a:pt x="10797" y="6445"/>
                    <a:pt x="9835" y="6173"/>
                  </a:cubicBezTo>
                  <a:cubicBezTo>
                    <a:pt x="9626" y="6131"/>
                    <a:pt x="9416" y="6131"/>
                    <a:pt x="9228" y="6110"/>
                  </a:cubicBezTo>
                  <a:cubicBezTo>
                    <a:pt x="8998" y="6340"/>
                    <a:pt x="8830" y="6591"/>
                    <a:pt x="8705" y="6863"/>
                  </a:cubicBezTo>
                  <a:cubicBezTo>
                    <a:pt x="8433" y="7428"/>
                    <a:pt x="7931" y="7826"/>
                    <a:pt x="7345" y="8119"/>
                  </a:cubicBezTo>
                  <a:cubicBezTo>
                    <a:pt x="7010" y="8286"/>
                    <a:pt x="6613" y="8433"/>
                    <a:pt x="6257" y="8600"/>
                  </a:cubicBezTo>
                  <a:cubicBezTo>
                    <a:pt x="5817" y="8809"/>
                    <a:pt x="5315" y="8809"/>
                    <a:pt x="4876" y="8746"/>
                  </a:cubicBezTo>
                  <a:cubicBezTo>
                    <a:pt x="3725" y="8537"/>
                    <a:pt x="2637" y="8077"/>
                    <a:pt x="1800" y="7219"/>
                  </a:cubicBezTo>
                  <a:lnTo>
                    <a:pt x="1486" y="6905"/>
                  </a:lnTo>
                  <a:cubicBezTo>
                    <a:pt x="1151" y="6591"/>
                    <a:pt x="859" y="6256"/>
                    <a:pt x="691" y="5817"/>
                  </a:cubicBezTo>
                  <a:cubicBezTo>
                    <a:pt x="649" y="5775"/>
                    <a:pt x="649" y="5733"/>
                    <a:pt x="628" y="5712"/>
                  </a:cubicBezTo>
                  <a:cubicBezTo>
                    <a:pt x="189" y="5210"/>
                    <a:pt x="126" y="4583"/>
                    <a:pt x="63" y="3955"/>
                  </a:cubicBezTo>
                  <a:cubicBezTo>
                    <a:pt x="1" y="3495"/>
                    <a:pt x="126" y="3013"/>
                    <a:pt x="273" y="2574"/>
                  </a:cubicBezTo>
                  <a:lnTo>
                    <a:pt x="335" y="2407"/>
                  </a:lnTo>
                  <a:cubicBezTo>
                    <a:pt x="607" y="2093"/>
                    <a:pt x="900" y="1779"/>
                    <a:pt x="1151" y="1465"/>
                  </a:cubicBezTo>
                  <a:cubicBezTo>
                    <a:pt x="1340" y="1256"/>
                    <a:pt x="1570" y="1151"/>
                    <a:pt x="1842" y="1088"/>
                  </a:cubicBezTo>
                  <a:cubicBezTo>
                    <a:pt x="2072" y="1026"/>
                    <a:pt x="2281" y="942"/>
                    <a:pt x="2491" y="900"/>
                  </a:cubicBezTo>
                  <a:cubicBezTo>
                    <a:pt x="2700" y="837"/>
                    <a:pt x="2888" y="795"/>
                    <a:pt x="3035" y="628"/>
                  </a:cubicBezTo>
                  <a:cubicBezTo>
                    <a:pt x="3139" y="523"/>
                    <a:pt x="3265" y="461"/>
                    <a:pt x="3432" y="398"/>
                  </a:cubicBezTo>
                  <a:cubicBezTo>
                    <a:pt x="4248" y="168"/>
                    <a:pt x="5043" y="0"/>
                    <a:pt x="5880" y="272"/>
                  </a:cubicBezTo>
                  <a:cubicBezTo>
                    <a:pt x="5985" y="293"/>
                    <a:pt x="6089" y="314"/>
                    <a:pt x="6194" y="398"/>
                  </a:cubicBezTo>
                  <a:cubicBezTo>
                    <a:pt x="6801" y="775"/>
                    <a:pt x="7387" y="1151"/>
                    <a:pt x="7973" y="1549"/>
                  </a:cubicBezTo>
                  <a:cubicBezTo>
                    <a:pt x="8182" y="1674"/>
                    <a:pt x="8349" y="1863"/>
                    <a:pt x="8454" y="2093"/>
                  </a:cubicBezTo>
                  <a:cubicBezTo>
                    <a:pt x="8558" y="2302"/>
                    <a:pt x="8663" y="2553"/>
                    <a:pt x="8789" y="2762"/>
                  </a:cubicBezTo>
                  <a:cubicBezTo>
                    <a:pt x="9102" y="3327"/>
                    <a:pt x="9228" y="3955"/>
                    <a:pt x="9270" y="4604"/>
                  </a:cubicBezTo>
                  <a:cubicBezTo>
                    <a:pt x="9270" y="4855"/>
                    <a:pt x="9270" y="5106"/>
                    <a:pt x="9291" y="5378"/>
                  </a:cubicBezTo>
                  <a:cubicBezTo>
                    <a:pt x="9395" y="5399"/>
                    <a:pt x="9437" y="5420"/>
                    <a:pt x="9521" y="5420"/>
                  </a:cubicBezTo>
                  <a:cubicBezTo>
                    <a:pt x="9751" y="5420"/>
                    <a:pt x="10002" y="5440"/>
                    <a:pt x="10253" y="5524"/>
                  </a:cubicBezTo>
                  <a:cubicBezTo>
                    <a:pt x="10944" y="5733"/>
                    <a:pt x="11613" y="5859"/>
                    <a:pt x="12304" y="6047"/>
                  </a:cubicBezTo>
                  <a:lnTo>
                    <a:pt x="12408" y="6047"/>
                  </a:lnTo>
                  <a:cubicBezTo>
                    <a:pt x="12722" y="5148"/>
                    <a:pt x="12722" y="5148"/>
                    <a:pt x="13308" y="4290"/>
                  </a:cubicBezTo>
                  <a:cubicBezTo>
                    <a:pt x="13476" y="4080"/>
                    <a:pt x="13664" y="3871"/>
                    <a:pt x="13873" y="3746"/>
                  </a:cubicBezTo>
                  <a:cubicBezTo>
                    <a:pt x="14020" y="3641"/>
                    <a:pt x="14187" y="3516"/>
                    <a:pt x="14312" y="3369"/>
                  </a:cubicBezTo>
                  <a:cubicBezTo>
                    <a:pt x="14773" y="2909"/>
                    <a:pt x="15359" y="2637"/>
                    <a:pt x="16028" y="2595"/>
                  </a:cubicBezTo>
                  <a:cubicBezTo>
                    <a:pt x="17012" y="2511"/>
                    <a:pt x="17974" y="2407"/>
                    <a:pt x="18937" y="2386"/>
                  </a:cubicBezTo>
                  <a:cubicBezTo>
                    <a:pt x="19209" y="2386"/>
                    <a:pt x="19418" y="2407"/>
                    <a:pt x="19648" y="2532"/>
                  </a:cubicBezTo>
                  <a:cubicBezTo>
                    <a:pt x="19878" y="2679"/>
                    <a:pt x="20171" y="2804"/>
                    <a:pt x="20422" y="2846"/>
                  </a:cubicBezTo>
                  <a:cubicBezTo>
                    <a:pt x="20841" y="2951"/>
                    <a:pt x="21154" y="3223"/>
                    <a:pt x="21531" y="3432"/>
                  </a:cubicBezTo>
                  <a:cubicBezTo>
                    <a:pt x="21573" y="3453"/>
                    <a:pt x="21657" y="3536"/>
                    <a:pt x="21678" y="3578"/>
                  </a:cubicBezTo>
                  <a:cubicBezTo>
                    <a:pt x="21761" y="3808"/>
                    <a:pt x="21950" y="3955"/>
                    <a:pt x="22096" y="4101"/>
                  </a:cubicBezTo>
                  <a:cubicBezTo>
                    <a:pt x="22452" y="4457"/>
                    <a:pt x="22619" y="4855"/>
                    <a:pt x="22598" y="5336"/>
                  </a:cubicBezTo>
                  <a:cubicBezTo>
                    <a:pt x="22577" y="5775"/>
                    <a:pt x="22598" y="6256"/>
                    <a:pt x="22598" y="6696"/>
                  </a:cubicBezTo>
                  <a:cubicBezTo>
                    <a:pt x="22598" y="6884"/>
                    <a:pt x="22577" y="7073"/>
                    <a:pt x="22473" y="7240"/>
                  </a:cubicBezTo>
                  <a:cubicBezTo>
                    <a:pt x="22368" y="7470"/>
                    <a:pt x="22263" y="7700"/>
                    <a:pt x="22159" y="7909"/>
                  </a:cubicBezTo>
                  <a:lnTo>
                    <a:pt x="22075" y="8056"/>
                  </a:lnTo>
                  <a:cubicBezTo>
                    <a:pt x="21761" y="8349"/>
                    <a:pt x="21615" y="8725"/>
                    <a:pt x="21426" y="9102"/>
                  </a:cubicBezTo>
                  <a:cubicBezTo>
                    <a:pt x="21343" y="9290"/>
                    <a:pt x="21134" y="9332"/>
                    <a:pt x="20945" y="9416"/>
                  </a:cubicBezTo>
                  <a:cubicBezTo>
                    <a:pt x="20715" y="9521"/>
                    <a:pt x="20485" y="9562"/>
                    <a:pt x="20297" y="9730"/>
                  </a:cubicBezTo>
                  <a:cubicBezTo>
                    <a:pt x="20213" y="9814"/>
                    <a:pt x="20087" y="9814"/>
                    <a:pt x="19983" y="9834"/>
                  </a:cubicBezTo>
                  <a:cubicBezTo>
                    <a:pt x="19481" y="10023"/>
                    <a:pt x="18957" y="10127"/>
                    <a:pt x="18434" y="10106"/>
                  </a:cubicBezTo>
                  <a:lnTo>
                    <a:pt x="18058" y="10106"/>
                  </a:lnTo>
                  <a:cubicBezTo>
                    <a:pt x="17074" y="10211"/>
                    <a:pt x="16217" y="9897"/>
                    <a:pt x="15380" y="9479"/>
                  </a:cubicBezTo>
                  <a:cubicBezTo>
                    <a:pt x="15066" y="9311"/>
                    <a:pt x="14752" y="9207"/>
                    <a:pt x="14459" y="9060"/>
                  </a:cubicBezTo>
                  <a:cubicBezTo>
                    <a:pt x="13999" y="8788"/>
                    <a:pt x="13517" y="8537"/>
                    <a:pt x="13287" y="8035"/>
                  </a:cubicBezTo>
                  <a:lnTo>
                    <a:pt x="13141" y="7805"/>
                  </a:lnTo>
                  <a:cubicBezTo>
                    <a:pt x="12931" y="7512"/>
                    <a:pt x="12743" y="7282"/>
                    <a:pt x="12450" y="7198"/>
                  </a:cubicBezTo>
                  <a:close/>
                  <a:moveTo>
                    <a:pt x="20694" y="8663"/>
                  </a:moveTo>
                  <a:cubicBezTo>
                    <a:pt x="20736" y="8558"/>
                    <a:pt x="20799" y="8453"/>
                    <a:pt x="20820" y="8328"/>
                  </a:cubicBezTo>
                  <a:cubicBezTo>
                    <a:pt x="20862" y="8119"/>
                    <a:pt x="20945" y="7993"/>
                    <a:pt x="21113" y="7826"/>
                  </a:cubicBezTo>
                  <a:cubicBezTo>
                    <a:pt x="21615" y="7365"/>
                    <a:pt x="21845" y="6780"/>
                    <a:pt x="21782" y="6110"/>
                  </a:cubicBezTo>
                  <a:cubicBezTo>
                    <a:pt x="21761" y="5859"/>
                    <a:pt x="21782" y="5608"/>
                    <a:pt x="21782" y="5378"/>
                  </a:cubicBezTo>
                  <a:cubicBezTo>
                    <a:pt x="21824" y="5085"/>
                    <a:pt x="21719" y="4813"/>
                    <a:pt x="21531" y="4624"/>
                  </a:cubicBezTo>
                  <a:cubicBezTo>
                    <a:pt x="21154" y="4269"/>
                    <a:pt x="20903" y="3767"/>
                    <a:pt x="20318" y="3662"/>
                  </a:cubicBezTo>
                  <a:cubicBezTo>
                    <a:pt x="20297" y="3662"/>
                    <a:pt x="20255" y="3641"/>
                    <a:pt x="20213" y="3620"/>
                  </a:cubicBezTo>
                  <a:cubicBezTo>
                    <a:pt x="20004" y="3411"/>
                    <a:pt x="19732" y="3348"/>
                    <a:pt x="19439" y="3390"/>
                  </a:cubicBezTo>
                  <a:lnTo>
                    <a:pt x="18748" y="3390"/>
                  </a:lnTo>
                  <a:cubicBezTo>
                    <a:pt x="18267" y="3348"/>
                    <a:pt x="17786" y="3390"/>
                    <a:pt x="17284" y="3306"/>
                  </a:cubicBezTo>
                  <a:cubicBezTo>
                    <a:pt x="16865" y="3243"/>
                    <a:pt x="16447" y="3285"/>
                    <a:pt x="16028" y="3285"/>
                  </a:cubicBezTo>
                  <a:cubicBezTo>
                    <a:pt x="15986" y="3285"/>
                    <a:pt x="15903" y="3285"/>
                    <a:pt x="15882" y="3306"/>
                  </a:cubicBezTo>
                  <a:cubicBezTo>
                    <a:pt x="15568" y="3495"/>
                    <a:pt x="15254" y="3662"/>
                    <a:pt x="14961" y="3871"/>
                  </a:cubicBezTo>
                  <a:cubicBezTo>
                    <a:pt x="14710" y="4060"/>
                    <a:pt x="14459" y="4269"/>
                    <a:pt x="14229" y="4478"/>
                  </a:cubicBezTo>
                  <a:cubicBezTo>
                    <a:pt x="14124" y="4562"/>
                    <a:pt x="14040" y="4666"/>
                    <a:pt x="13978" y="4771"/>
                  </a:cubicBezTo>
                  <a:cubicBezTo>
                    <a:pt x="13810" y="4980"/>
                    <a:pt x="13664" y="5210"/>
                    <a:pt x="13496" y="5420"/>
                  </a:cubicBezTo>
                  <a:cubicBezTo>
                    <a:pt x="13266" y="5712"/>
                    <a:pt x="13204" y="6026"/>
                    <a:pt x="13371" y="6382"/>
                  </a:cubicBezTo>
                  <a:cubicBezTo>
                    <a:pt x="13476" y="6654"/>
                    <a:pt x="13559" y="6947"/>
                    <a:pt x="13664" y="7198"/>
                  </a:cubicBezTo>
                  <a:cubicBezTo>
                    <a:pt x="13831" y="7637"/>
                    <a:pt x="14103" y="8035"/>
                    <a:pt x="14564" y="8244"/>
                  </a:cubicBezTo>
                  <a:cubicBezTo>
                    <a:pt x="14961" y="8412"/>
                    <a:pt x="15338" y="8621"/>
                    <a:pt x="15693" y="8767"/>
                  </a:cubicBezTo>
                  <a:cubicBezTo>
                    <a:pt x="16112" y="8956"/>
                    <a:pt x="16530" y="9102"/>
                    <a:pt x="16949" y="9269"/>
                  </a:cubicBezTo>
                  <a:cubicBezTo>
                    <a:pt x="17074" y="9311"/>
                    <a:pt x="17221" y="9311"/>
                    <a:pt x="17346" y="9311"/>
                  </a:cubicBezTo>
                  <a:lnTo>
                    <a:pt x="19271" y="9311"/>
                  </a:lnTo>
                  <a:cubicBezTo>
                    <a:pt x="19585" y="9311"/>
                    <a:pt x="19899" y="9186"/>
                    <a:pt x="20171" y="9039"/>
                  </a:cubicBezTo>
                  <a:cubicBezTo>
                    <a:pt x="20297" y="8893"/>
                    <a:pt x="20464" y="8788"/>
                    <a:pt x="20694" y="8663"/>
                  </a:cubicBezTo>
                  <a:close/>
                  <a:moveTo>
                    <a:pt x="8433" y="4896"/>
                  </a:moveTo>
                  <a:cubicBezTo>
                    <a:pt x="8579" y="3955"/>
                    <a:pt x="8161" y="3181"/>
                    <a:pt x="7742" y="2386"/>
                  </a:cubicBezTo>
                  <a:cubicBezTo>
                    <a:pt x="7701" y="2281"/>
                    <a:pt x="7596" y="2176"/>
                    <a:pt x="7491" y="2093"/>
                  </a:cubicBezTo>
                  <a:cubicBezTo>
                    <a:pt x="7115" y="1842"/>
                    <a:pt x="6717" y="1611"/>
                    <a:pt x="6361" y="1319"/>
                  </a:cubicBezTo>
                  <a:cubicBezTo>
                    <a:pt x="5776" y="900"/>
                    <a:pt x="5148" y="775"/>
                    <a:pt x="4478" y="837"/>
                  </a:cubicBezTo>
                  <a:cubicBezTo>
                    <a:pt x="4290" y="858"/>
                    <a:pt x="4102" y="858"/>
                    <a:pt x="3892" y="900"/>
                  </a:cubicBezTo>
                  <a:cubicBezTo>
                    <a:pt x="3662" y="921"/>
                    <a:pt x="3432" y="963"/>
                    <a:pt x="3223" y="1151"/>
                  </a:cubicBezTo>
                  <a:cubicBezTo>
                    <a:pt x="3097" y="1256"/>
                    <a:pt x="2951" y="1339"/>
                    <a:pt x="2742" y="1319"/>
                  </a:cubicBezTo>
                  <a:cubicBezTo>
                    <a:pt x="2679" y="1319"/>
                    <a:pt x="2595" y="1360"/>
                    <a:pt x="2512" y="1423"/>
                  </a:cubicBezTo>
                  <a:cubicBezTo>
                    <a:pt x="2386" y="1486"/>
                    <a:pt x="2281" y="1632"/>
                    <a:pt x="2156" y="1674"/>
                  </a:cubicBezTo>
                  <a:cubicBezTo>
                    <a:pt x="1884" y="1800"/>
                    <a:pt x="1737" y="1988"/>
                    <a:pt x="1570" y="2218"/>
                  </a:cubicBezTo>
                  <a:cubicBezTo>
                    <a:pt x="1486" y="2365"/>
                    <a:pt x="1444" y="2511"/>
                    <a:pt x="1319" y="2595"/>
                  </a:cubicBezTo>
                  <a:cubicBezTo>
                    <a:pt x="1047" y="2825"/>
                    <a:pt x="1005" y="3139"/>
                    <a:pt x="942" y="3453"/>
                  </a:cubicBezTo>
                  <a:cubicBezTo>
                    <a:pt x="859" y="3934"/>
                    <a:pt x="921" y="4394"/>
                    <a:pt x="1131" y="4792"/>
                  </a:cubicBezTo>
                  <a:cubicBezTo>
                    <a:pt x="1424" y="5420"/>
                    <a:pt x="1800" y="6005"/>
                    <a:pt x="2323" y="6487"/>
                  </a:cubicBezTo>
                  <a:cubicBezTo>
                    <a:pt x="3056" y="7198"/>
                    <a:pt x="3892" y="7617"/>
                    <a:pt x="4834" y="7847"/>
                  </a:cubicBezTo>
                  <a:cubicBezTo>
                    <a:pt x="5232" y="7951"/>
                    <a:pt x="5629" y="7930"/>
                    <a:pt x="6027" y="7763"/>
                  </a:cubicBezTo>
                  <a:cubicBezTo>
                    <a:pt x="6257" y="7679"/>
                    <a:pt x="6466" y="7596"/>
                    <a:pt x="6696" y="7491"/>
                  </a:cubicBezTo>
                  <a:cubicBezTo>
                    <a:pt x="7261" y="7219"/>
                    <a:pt x="7701" y="6863"/>
                    <a:pt x="8035" y="6298"/>
                  </a:cubicBezTo>
                  <a:cubicBezTo>
                    <a:pt x="8328" y="5859"/>
                    <a:pt x="8538" y="5440"/>
                    <a:pt x="8433" y="489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13" name="Google Shape;1913;p68"/>
            <p:cNvSpPr/>
            <p:nvPr/>
          </p:nvSpPr>
          <p:spPr>
            <a:xfrm flipH="1">
              <a:off x="1545850" y="3060675"/>
              <a:ext cx="209775" cy="138650"/>
            </a:xfrm>
            <a:custGeom>
              <a:avLst/>
              <a:gdLst/>
              <a:ahLst/>
              <a:cxnLst/>
              <a:rect l="l" t="t" r="r" b="b"/>
              <a:pathLst>
                <a:path w="8391" h="5546" extrusionOk="0">
                  <a:moveTo>
                    <a:pt x="4290" y="5461"/>
                  </a:moveTo>
                  <a:lnTo>
                    <a:pt x="3620" y="5461"/>
                  </a:lnTo>
                  <a:cubicBezTo>
                    <a:pt x="3265" y="5441"/>
                    <a:pt x="2930" y="5357"/>
                    <a:pt x="2637" y="5085"/>
                  </a:cubicBezTo>
                  <a:cubicBezTo>
                    <a:pt x="2469" y="4917"/>
                    <a:pt x="2281" y="4813"/>
                    <a:pt x="2114" y="4771"/>
                  </a:cubicBezTo>
                  <a:cubicBezTo>
                    <a:pt x="1486" y="4583"/>
                    <a:pt x="1109" y="4101"/>
                    <a:pt x="754" y="3620"/>
                  </a:cubicBezTo>
                  <a:cubicBezTo>
                    <a:pt x="356" y="3097"/>
                    <a:pt x="335" y="2595"/>
                    <a:pt x="252" y="1904"/>
                  </a:cubicBezTo>
                  <a:cubicBezTo>
                    <a:pt x="210" y="1486"/>
                    <a:pt x="252" y="1109"/>
                    <a:pt x="126" y="691"/>
                  </a:cubicBezTo>
                  <a:cubicBezTo>
                    <a:pt x="0" y="272"/>
                    <a:pt x="252" y="0"/>
                    <a:pt x="733" y="21"/>
                  </a:cubicBezTo>
                  <a:cubicBezTo>
                    <a:pt x="1109" y="63"/>
                    <a:pt x="1507" y="105"/>
                    <a:pt x="1884" y="272"/>
                  </a:cubicBezTo>
                  <a:cubicBezTo>
                    <a:pt x="2156" y="377"/>
                    <a:pt x="2449" y="398"/>
                    <a:pt x="2762" y="398"/>
                  </a:cubicBezTo>
                  <a:cubicBezTo>
                    <a:pt x="3997" y="398"/>
                    <a:pt x="5231" y="398"/>
                    <a:pt x="6445" y="377"/>
                  </a:cubicBezTo>
                  <a:cubicBezTo>
                    <a:pt x="6696" y="377"/>
                    <a:pt x="6947" y="314"/>
                    <a:pt x="7177" y="272"/>
                  </a:cubicBezTo>
                  <a:cubicBezTo>
                    <a:pt x="7345" y="231"/>
                    <a:pt x="7533" y="189"/>
                    <a:pt x="7679" y="189"/>
                  </a:cubicBezTo>
                  <a:cubicBezTo>
                    <a:pt x="8119" y="168"/>
                    <a:pt x="8391" y="419"/>
                    <a:pt x="8391" y="858"/>
                  </a:cubicBezTo>
                  <a:cubicBezTo>
                    <a:pt x="8391" y="1026"/>
                    <a:pt x="8391" y="1214"/>
                    <a:pt x="8370" y="1360"/>
                  </a:cubicBezTo>
                  <a:cubicBezTo>
                    <a:pt x="8223" y="2051"/>
                    <a:pt x="8014" y="2720"/>
                    <a:pt x="7575" y="3264"/>
                  </a:cubicBezTo>
                  <a:cubicBezTo>
                    <a:pt x="7533" y="3327"/>
                    <a:pt x="7491" y="3411"/>
                    <a:pt x="7470" y="3453"/>
                  </a:cubicBezTo>
                  <a:cubicBezTo>
                    <a:pt x="7240" y="4101"/>
                    <a:pt x="6738" y="4520"/>
                    <a:pt x="6131" y="4834"/>
                  </a:cubicBezTo>
                  <a:cubicBezTo>
                    <a:pt x="6026" y="4896"/>
                    <a:pt x="5901" y="4938"/>
                    <a:pt x="5775" y="5022"/>
                  </a:cubicBezTo>
                  <a:cubicBezTo>
                    <a:pt x="5273" y="5399"/>
                    <a:pt x="4750" y="5545"/>
                    <a:pt x="4290" y="5461"/>
                  </a:cubicBezTo>
                  <a:close/>
                  <a:moveTo>
                    <a:pt x="1088" y="921"/>
                  </a:moveTo>
                  <a:cubicBezTo>
                    <a:pt x="1068" y="1402"/>
                    <a:pt x="1047" y="1904"/>
                    <a:pt x="1172" y="2407"/>
                  </a:cubicBezTo>
                  <a:cubicBezTo>
                    <a:pt x="1360" y="3181"/>
                    <a:pt x="1800" y="3704"/>
                    <a:pt x="2553" y="3997"/>
                  </a:cubicBezTo>
                  <a:cubicBezTo>
                    <a:pt x="2762" y="4080"/>
                    <a:pt x="2972" y="4185"/>
                    <a:pt x="3139" y="4352"/>
                  </a:cubicBezTo>
                  <a:cubicBezTo>
                    <a:pt x="3306" y="4520"/>
                    <a:pt x="3557" y="4583"/>
                    <a:pt x="3809" y="4604"/>
                  </a:cubicBezTo>
                  <a:cubicBezTo>
                    <a:pt x="4666" y="4666"/>
                    <a:pt x="4750" y="4624"/>
                    <a:pt x="5566" y="4248"/>
                  </a:cubicBezTo>
                  <a:cubicBezTo>
                    <a:pt x="5587" y="4206"/>
                    <a:pt x="5650" y="4206"/>
                    <a:pt x="5671" y="4185"/>
                  </a:cubicBezTo>
                  <a:cubicBezTo>
                    <a:pt x="6173" y="3955"/>
                    <a:pt x="6550" y="3620"/>
                    <a:pt x="6738" y="3097"/>
                  </a:cubicBezTo>
                  <a:cubicBezTo>
                    <a:pt x="6759" y="3013"/>
                    <a:pt x="6822" y="2909"/>
                    <a:pt x="6863" y="2846"/>
                  </a:cubicBezTo>
                  <a:cubicBezTo>
                    <a:pt x="7261" y="2428"/>
                    <a:pt x="7387" y="1904"/>
                    <a:pt x="7554" y="1360"/>
                  </a:cubicBezTo>
                  <a:cubicBezTo>
                    <a:pt x="7575" y="1256"/>
                    <a:pt x="7554" y="1151"/>
                    <a:pt x="7533" y="1005"/>
                  </a:cubicBezTo>
                  <a:cubicBezTo>
                    <a:pt x="7073" y="1214"/>
                    <a:pt x="6633" y="1172"/>
                    <a:pt x="6194" y="1172"/>
                  </a:cubicBezTo>
                  <a:lnTo>
                    <a:pt x="2658" y="1172"/>
                  </a:lnTo>
                  <a:cubicBezTo>
                    <a:pt x="2323" y="1172"/>
                    <a:pt x="1988" y="1130"/>
                    <a:pt x="1674" y="1026"/>
                  </a:cubicBezTo>
                  <a:cubicBezTo>
                    <a:pt x="1486" y="942"/>
                    <a:pt x="1319" y="837"/>
                    <a:pt x="1088" y="9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14" name="Google Shape;1914;p68"/>
            <p:cNvSpPr/>
            <p:nvPr/>
          </p:nvSpPr>
          <p:spPr>
            <a:xfrm flipH="1">
              <a:off x="1490400" y="2938275"/>
              <a:ext cx="37675" cy="36625"/>
            </a:xfrm>
            <a:custGeom>
              <a:avLst/>
              <a:gdLst/>
              <a:ahLst/>
              <a:cxnLst/>
              <a:rect l="l" t="t" r="r" b="b"/>
              <a:pathLst>
                <a:path w="1507" h="1465" extrusionOk="0">
                  <a:moveTo>
                    <a:pt x="21" y="900"/>
                  </a:moveTo>
                  <a:cubicBezTo>
                    <a:pt x="0" y="419"/>
                    <a:pt x="419" y="0"/>
                    <a:pt x="1046" y="189"/>
                  </a:cubicBezTo>
                  <a:cubicBezTo>
                    <a:pt x="1109" y="209"/>
                    <a:pt x="1193" y="293"/>
                    <a:pt x="1256" y="377"/>
                  </a:cubicBezTo>
                  <a:cubicBezTo>
                    <a:pt x="1507" y="837"/>
                    <a:pt x="1193" y="1423"/>
                    <a:pt x="670" y="1444"/>
                  </a:cubicBezTo>
                  <a:lnTo>
                    <a:pt x="628" y="1444"/>
                  </a:lnTo>
                  <a:cubicBezTo>
                    <a:pt x="168" y="1465"/>
                    <a:pt x="21" y="1318"/>
                    <a:pt x="21" y="9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15" name="Google Shape;1915;p68"/>
            <p:cNvSpPr/>
            <p:nvPr/>
          </p:nvSpPr>
          <p:spPr>
            <a:xfrm flipH="1">
              <a:off x="1801625" y="2879150"/>
              <a:ext cx="30900" cy="45025"/>
            </a:xfrm>
            <a:custGeom>
              <a:avLst/>
              <a:gdLst/>
              <a:ahLst/>
              <a:cxnLst/>
              <a:rect l="l" t="t" r="r" b="b"/>
              <a:pathLst>
                <a:path w="1236" h="1801" extrusionOk="0">
                  <a:moveTo>
                    <a:pt x="1235" y="838"/>
                  </a:moveTo>
                  <a:lnTo>
                    <a:pt x="1235" y="1068"/>
                  </a:lnTo>
                  <a:cubicBezTo>
                    <a:pt x="1214" y="1549"/>
                    <a:pt x="817" y="1800"/>
                    <a:pt x="356" y="1591"/>
                  </a:cubicBezTo>
                  <a:cubicBezTo>
                    <a:pt x="189" y="1528"/>
                    <a:pt x="105" y="1403"/>
                    <a:pt x="63" y="1235"/>
                  </a:cubicBezTo>
                  <a:cubicBezTo>
                    <a:pt x="1" y="984"/>
                    <a:pt x="1" y="712"/>
                    <a:pt x="147" y="482"/>
                  </a:cubicBezTo>
                  <a:cubicBezTo>
                    <a:pt x="210" y="357"/>
                    <a:pt x="315" y="252"/>
                    <a:pt x="461" y="168"/>
                  </a:cubicBezTo>
                  <a:cubicBezTo>
                    <a:pt x="796" y="1"/>
                    <a:pt x="1131" y="210"/>
                    <a:pt x="1193" y="587"/>
                  </a:cubicBezTo>
                  <a:cubicBezTo>
                    <a:pt x="1235" y="691"/>
                    <a:pt x="1235" y="796"/>
                    <a:pt x="1235" y="83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916" name="Google Shape;1916;p68"/>
          <p:cNvGrpSpPr/>
          <p:nvPr/>
        </p:nvGrpSpPr>
        <p:grpSpPr>
          <a:xfrm>
            <a:off x="1823417" y="6271235"/>
            <a:ext cx="1157499" cy="373200"/>
            <a:chOff x="806663" y="3241275"/>
            <a:chExt cx="643950" cy="195675"/>
          </a:xfrm>
        </p:grpSpPr>
        <p:sp>
          <p:nvSpPr>
            <p:cNvPr id="1917" name="Google Shape;1917;p6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918" name="Google Shape;1918;p6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400"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8705"/>
    </mc:Choice>
    <mc:Fallback xmlns="">
      <p:transition spd="slow" advTm="18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grpSp>
        <p:nvGrpSpPr>
          <p:cNvPr id="857" name="Google Shape;857;p49"/>
          <p:cNvGrpSpPr/>
          <p:nvPr/>
        </p:nvGrpSpPr>
        <p:grpSpPr>
          <a:xfrm rot="5202478" flipH="1">
            <a:off x="274071" y="1914837"/>
            <a:ext cx="1193620" cy="2032051"/>
            <a:chOff x="1474325" y="858525"/>
            <a:chExt cx="808300" cy="1469525"/>
          </a:xfrm>
        </p:grpSpPr>
        <p:sp>
          <p:nvSpPr>
            <p:cNvPr id="858" name="Google Shape;858;p49"/>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9" name="Google Shape;859;p49"/>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0" name="Google Shape;860;p49"/>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861" name="Google Shape;861;p49"/>
            <p:cNvGrpSpPr/>
            <p:nvPr/>
          </p:nvGrpSpPr>
          <p:grpSpPr>
            <a:xfrm>
              <a:off x="1474325" y="858525"/>
              <a:ext cx="808300" cy="1469525"/>
              <a:chOff x="1474325" y="858525"/>
              <a:chExt cx="808300" cy="1469525"/>
            </a:xfrm>
          </p:grpSpPr>
          <p:sp>
            <p:nvSpPr>
              <p:cNvPr id="862" name="Google Shape;862;p49"/>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863" name="Google Shape;863;p49"/>
              <p:cNvGrpSpPr/>
              <p:nvPr/>
            </p:nvGrpSpPr>
            <p:grpSpPr>
              <a:xfrm>
                <a:off x="1474325" y="1168675"/>
                <a:ext cx="407425" cy="1159375"/>
                <a:chOff x="1474325" y="1168675"/>
                <a:chExt cx="407425" cy="1159375"/>
              </a:xfrm>
            </p:grpSpPr>
            <p:sp>
              <p:nvSpPr>
                <p:cNvPr id="864" name="Google Shape;864;p49"/>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5" name="Google Shape;865;p49"/>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6" name="Google Shape;866;p49"/>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7" name="Google Shape;867;p49"/>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8" name="Google Shape;868;p49"/>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69" name="Google Shape;869;p49"/>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0" name="Google Shape;870;p49"/>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1" name="Google Shape;871;p49"/>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2" name="Google Shape;872;p49"/>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3" name="Google Shape;873;p49"/>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4" name="Google Shape;874;p49"/>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5" name="Google Shape;875;p49"/>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6" name="Google Shape;876;p49"/>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7" name="Google Shape;877;p49"/>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8" name="Google Shape;878;p49"/>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79" name="Google Shape;879;p49"/>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grpSp>
        <p:nvGrpSpPr>
          <p:cNvPr id="880" name="Google Shape;880;p49"/>
          <p:cNvGrpSpPr/>
          <p:nvPr/>
        </p:nvGrpSpPr>
        <p:grpSpPr>
          <a:xfrm>
            <a:off x="10766900" y="67160"/>
            <a:ext cx="988333" cy="1056000"/>
            <a:chOff x="-3118700" y="2365900"/>
            <a:chExt cx="741250" cy="792000"/>
          </a:xfrm>
        </p:grpSpPr>
        <p:sp>
          <p:nvSpPr>
            <p:cNvPr id="881" name="Google Shape;881;p49"/>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2" name="Google Shape;882;p49"/>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3" name="Google Shape;883;p49"/>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4" name="Google Shape;884;p49"/>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5" name="Google Shape;885;p49"/>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6" name="Google Shape;886;p49"/>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7" name="Google Shape;887;p49"/>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8" name="Google Shape;888;p49"/>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89" name="Google Shape;889;p49"/>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90" name="Google Shape;890;p49"/>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891" name="Google Shape;891;p49"/>
          <p:cNvGrpSpPr/>
          <p:nvPr/>
        </p:nvGrpSpPr>
        <p:grpSpPr>
          <a:xfrm>
            <a:off x="10189284" y="299140"/>
            <a:ext cx="811867" cy="543333"/>
            <a:chOff x="4137713" y="525925"/>
            <a:chExt cx="608900" cy="407500"/>
          </a:xfrm>
        </p:grpSpPr>
        <p:sp>
          <p:nvSpPr>
            <p:cNvPr id="892" name="Google Shape;892;p49"/>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93" name="Google Shape;893;p49"/>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894" name="Google Shape;894;p49"/>
          <p:cNvGrpSpPr/>
          <p:nvPr/>
        </p:nvGrpSpPr>
        <p:grpSpPr>
          <a:xfrm>
            <a:off x="10880458" y="816314"/>
            <a:ext cx="634033" cy="383633"/>
            <a:chOff x="622013" y="907250"/>
            <a:chExt cx="475525" cy="287725"/>
          </a:xfrm>
        </p:grpSpPr>
        <p:sp>
          <p:nvSpPr>
            <p:cNvPr id="895" name="Google Shape;895;p49"/>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96" name="Google Shape;896;p49"/>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 name="Text Box 1"/>
          <p:cNvSpPr txBox="1"/>
          <p:nvPr/>
        </p:nvSpPr>
        <p:spPr>
          <a:xfrm>
            <a:off x="62312" y="161865"/>
            <a:ext cx="10436013" cy="6001643"/>
          </a:xfrm>
          <a:prstGeom prst="rect">
            <a:avLst/>
          </a:prstGeom>
          <a:noFill/>
        </p:spPr>
        <p:txBody>
          <a:bodyPr wrap="square" rtlCol="0" anchor="t">
            <a:spAutoFit/>
          </a:bodyPr>
          <a:lstStyle/>
          <a:p>
            <a:pPr defTabSz="1219170">
              <a:buClr>
                <a:srgbClr val="000000"/>
              </a:buClr>
            </a:pP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Hoa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phê</a:t>
            </a:r>
            <a:r>
              <a:rPr lang="en-US" sz="3200" i="1" kern="0" dirty="0">
                <a:solidFill>
                  <a:srgbClr val="000000"/>
                </a:solidFill>
                <a:latin typeface="Times New Roman" panose="02020603050405020304" charset="0"/>
                <a:cs typeface="Times New Roman" panose="02020603050405020304" charset="0"/>
                <a:sym typeface="+mn-ea"/>
              </a:rPr>
              <a:t> </a:t>
            </a:r>
            <a:r>
              <a:rPr lang="en-US" sz="3200" i="1" kern="0" dirty="0" err="1">
                <a:solidFill>
                  <a:srgbClr val="000000"/>
                </a:solidFill>
                <a:latin typeface="Times New Roman" panose="02020603050405020304" charset="0"/>
                <a:cs typeface="Times New Roman" panose="02020603050405020304" charset="0"/>
                <a:sym typeface="+mn-ea"/>
              </a:rPr>
              <a:t>thơm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đậm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và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ngọt</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nên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mùi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hương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thường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theo</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gió</a:t>
            </a:r>
            <a:r>
              <a:rPr lang="en-US" sz="3200" kern="0" dirty="0">
                <a:solidFill>
                  <a:srgbClr val="000000"/>
                </a:solidFill>
                <a:latin typeface="Times New Roman" panose="02020603050405020304" charset="0"/>
                <a:cs typeface="Times New Roman" panose="02020603050405020304" charset="0"/>
                <a:sym typeface="+mn-ea"/>
              </a:rPr>
              <a:t> bay </a:t>
            </a:r>
            <a:r>
              <a:rPr lang="en-US" sz="3200" kern="0" dirty="0" err="1">
                <a:solidFill>
                  <a:srgbClr val="000000"/>
                </a:solidFill>
                <a:latin typeface="Times New Roman" panose="02020603050405020304" charset="0"/>
                <a:cs typeface="Times New Roman" panose="02020603050405020304" charset="0"/>
                <a:sym typeface="+mn-ea"/>
              </a:rPr>
              <a:t>đi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rất</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a:solidFill>
                  <a:srgbClr val="000000"/>
                </a:solidFill>
                <a:latin typeface="Times New Roman" panose="02020603050405020304" charset="0"/>
                <a:cs typeface="Times New Roman" panose="02020603050405020304" charset="0"/>
                <a:sym typeface="+mn-ea"/>
              </a:rPr>
              <a:t>xa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Nhà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thơ</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Xuân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Diệu</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chỉ</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một</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lần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đến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đây</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ngắm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nhìn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vẻ</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đẹp</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của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phê</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đã</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phải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thốt</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lên</a:t>
            </a:r>
            <a:r>
              <a:rPr lang="en-US" sz="3200" kern="0" dirty="0">
                <a:solidFill>
                  <a:srgbClr val="000000"/>
                </a:solidFill>
                <a:latin typeface="Times New Roman" panose="02020603050405020304" charset="0"/>
                <a:cs typeface="Times New Roman" panose="02020603050405020304" charset="0"/>
                <a:sym typeface="+mn-ea"/>
              </a:rPr>
              <a:t>:</a:t>
            </a:r>
          </a:p>
          <a:p>
            <a:pPr algn="ctr" defTabSz="1219170">
              <a:buClr>
                <a:srgbClr val="000000"/>
              </a:buClr>
            </a:pPr>
            <a:r>
              <a:rPr lang="en-US" sz="3200" kern="0" dirty="0" err="1">
                <a:solidFill>
                  <a:srgbClr val="000000"/>
                </a:solidFill>
                <a:latin typeface="Times New Roman" panose="02020603050405020304" charset="0"/>
                <a:cs typeface="Times New Roman" panose="02020603050405020304" charset="0"/>
                <a:sym typeface="+mn-ea"/>
              </a:rPr>
              <a:t>Hoa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phê</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a:solidFill>
                  <a:srgbClr val="000000"/>
                </a:solidFill>
                <a:latin typeface="Times New Roman" panose="02020603050405020304" charset="0"/>
                <a:cs typeface="Times New Roman" panose="02020603050405020304" charset="0"/>
                <a:sym typeface="+mn-ea"/>
              </a:rPr>
              <a:t>thơm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lắm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em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ơi</a:t>
            </a:r>
            <a:endParaRPr lang="en-US" sz="3200" kern="0" dirty="0">
              <a:solidFill>
                <a:srgbClr val="000000"/>
              </a:solidFill>
              <a:latin typeface="Times New Roman" panose="02020603050405020304" charset="0"/>
              <a:cs typeface="Times New Roman" panose="02020603050405020304" charset="0"/>
              <a:sym typeface="Arial" panose="020B0604020202020204"/>
            </a:endParaRPr>
          </a:p>
          <a:p>
            <a:pPr algn="ctr" defTabSz="1219170">
              <a:buClr>
                <a:srgbClr val="000000"/>
              </a:buClr>
            </a:pPr>
            <a:r>
              <a:rPr lang="en-US" sz="3200" kern="0" dirty="0" err="1">
                <a:solidFill>
                  <a:srgbClr val="000000"/>
                </a:solidFill>
                <a:latin typeface="Times New Roman" panose="02020603050405020304" charset="0"/>
                <a:cs typeface="Times New Roman" panose="02020603050405020304" charset="0"/>
                <a:sym typeface="+mn-ea"/>
              </a:rPr>
              <a:t>Hoa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cùng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một</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điệu</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với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hoa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nhài</a:t>
            </a:r>
            <a:endParaRPr lang="en-US" sz="3200" kern="0" dirty="0">
              <a:solidFill>
                <a:srgbClr val="000000"/>
              </a:solidFill>
              <a:latin typeface="Times New Roman" panose="02020603050405020304" charset="0"/>
              <a:cs typeface="Times New Roman" panose="02020603050405020304" charset="0"/>
              <a:sym typeface="Arial" panose="020B0604020202020204"/>
            </a:endParaRPr>
          </a:p>
          <a:p>
            <a:pPr algn="ctr" defTabSz="1219170">
              <a:buClr>
                <a:srgbClr val="000000"/>
              </a:buClr>
            </a:pPr>
            <a:r>
              <a:rPr lang="en-US" sz="3200" i="1" kern="0" dirty="0">
                <a:solidFill>
                  <a:srgbClr val="000000"/>
                </a:solidFill>
                <a:latin typeface="Times New Roman" panose="02020603050405020304" charset="0"/>
                <a:cs typeface="Times New Roman" panose="02020603050405020304" charset="0"/>
                <a:sym typeface="+mn-ea"/>
              </a:rPr>
              <a:t>Trong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ngà</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a:solidFill>
                  <a:srgbClr val="000000"/>
                </a:solidFill>
                <a:latin typeface="Times New Roman" panose="02020603050405020304" charset="0"/>
                <a:cs typeface="Times New Roman" panose="02020603050405020304" charset="0"/>
                <a:sym typeface="+mn-ea"/>
              </a:rPr>
              <a:t>trắng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ngọc</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xinh</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và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sáng</a:t>
            </a:r>
            <a:endParaRPr lang="en-US" sz="3200" kern="0" dirty="0">
              <a:solidFill>
                <a:srgbClr val="000000"/>
              </a:solidFill>
              <a:latin typeface="Times New Roman" panose="02020603050405020304" charset="0"/>
              <a:cs typeface="Times New Roman" panose="02020603050405020304" charset="0"/>
              <a:sym typeface="Arial" panose="020B0604020202020204"/>
            </a:endParaRPr>
          </a:p>
          <a:p>
            <a:pPr algn="ctr" defTabSz="1219170">
              <a:buClr>
                <a:srgbClr val="000000"/>
              </a:buClr>
            </a:pPr>
            <a:r>
              <a:rPr lang="en-US" sz="3200" kern="0" dirty="0" err="1">
                <a:solidFill>
                  <a:srgbClr val="000000"/>
                </a:solidFill>
                <a:latin typeface="Times New Roman" panose="02020603050405020304" charset="0"/>
                <a:cs typeface="Times New Roman" panose="02020603050405020304" charset="0"/>
                <a:sym typeface="+mn-ea"/>
              </a:rPr>
              <a:t>Như</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miệng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em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cười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đâu</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đây</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thôi</a:t>
            </a:r>
            <a:r>
              <a:rPr lang="en-US" sz="3200" kern="0" dirty="0">
                <a:solidFill>
                  <a:srgbClr val="000000"/>
                </a:solidFill>
                <a:latin typeface="Times New Roman" panose="02020603050405020304" charset="0"/>
                <a:cs typeface="Times New Roman" panose="02020603050405020304" charset="0"/>
                <a:sym typeface="+mn-ea"/>
              </a:rPr>
              <a:t>.</a:t>
            </a:r>
            <a:endParaRPr lang="en-US" sz="3200" kern="0" dirty="0">
              <a:solidFill>
                <a:srgbClr val="000000"/>
              </a:solidFill>
              <a:latin typeface="Times New Roman" panose="02020603050405020304" charset="0"/>
              <a:cs typeface="Times New Roman" panose="02020603050405020304" charset="0"/>
              <a:sym typeface="Arial" panose="020B0604020202020204"/>
            </a:endParaRPr>
          </a:p>
          <a:p>
            <a:pPr defTabSz="1219170">
              <a:buClr>
                <a:srgbClr val="000000"/>
              </a:buClr>
            </a:pP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Mỗi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mùa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xuân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Đắk</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Lắk</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lại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khoác</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lên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mình</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một</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màu</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a:solidFill>
                  <a:srgbClr val="000000"/>
                </a:solidFill>
                <a:latin typeface="Times New Roman" panose="02020603050405020304" charset="0"/>
                <a:cs typeface="Times New Roman" panose="02020603050405020304" charset="0"/>
                <a:sym typeface="+mn-ea"/>
              </a:rPr>
              <a:t>trắng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ngọc</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và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tỏa</a:t>
            </a:r>
            <a:r>
              <a:rPr lang="en-US" sz="3200" kern="0" dirty="0">
                <a:solidFill>
                  <a:srgbClr val="000000"/>
                </a:solidFill>
                <a:latin typeface="Times New Roman" panose="02020603050405020304" charset="0"/>
                <a:cs typeface="Times New Roman" panose="02020603050405020304" charset="0"/>
                <a:sym typeface="+mn-ea"/>
              </a:rPr>
              <a:t> ra </a:t>
            </a:r>
            <a:r>
              <a:rPr lang="en-US" sz="3200" kern="0" dirty="0" err="1">
                <a:solidFill>
                  <a:srgbClr val="000000"/>
                </a:solidFill>
                <a:latin typeface="Times New Roman" panose="02020603050405020304" charset="0"/>
                <a:cs typeface="Times New Roman" panose="02020603050405020304" charset="0"/>
                <a:sym typeface="+mn-ea"/>
              </a:rPr>
              <a:t>mùi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hương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ngan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ngát</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khiến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đất</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trời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trong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những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ngày</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xuân</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err="1">
                <a:solidFill>
                  <a:srgbClr val="000000"/>
                </a:solidFill>
                <a:latin typeface="Times New Roman" panose="02020603050405020304" charset="0"/>
                <a:cs typeface="Times New Roman" panose="02020603050405020304" charset="0"/>
                <a:sym typeface="+mn-ea"/>
              </a:rPr>
              <a:t>đẹp</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hơn</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a:solidFill>
                  <a:srgbClr val="000000"/>
                </a:solidFill>
                <a:latin typeface="Times New Roman" panose="02020603050405020304" charset="0"/>
                <a:cs typeface="Times New Roman" panose="02020603050405020304" charset="0"/>
                <a:sym typeface="+mn-ea"/>
              </a:rPr>
              <a:t>lộng </a:t>
            </a:r>
            <a:r>
              <a:rPr lang="en-US" sz="3200" i="1" kern="0" dirty="0" err="1">
                <a:solidFill>
                  <a:srgbClr val="000000"/>
                </a:solidFill>
                <a:latin typeface="Times New Roman" panose="02020603050405020304" charset="0"/>
                <a:cs typeface="Times New Roman" panose="02020603050405020304" charset="0"/>
                <a:sym typeface="+mn-ea"/>
              </a:rPr>
              <a:t>lẫy</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hơn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và</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a:solidFill>
                  <a:srgbClr val="000000"/>
                </a:solidFill>
                <a:latin typeface="Times New Roman" panose="02020603050405020304" charset="0"/>
                <a:cs typeface="Times New Roman" panose="02020603050405020304" charset="0"/>
                <a:sym typeface="+mn-ea"/>
              </a:rPr>
              <a:t>tinh khiết </a:t>
            </a:r>
            <a:r>
              <a:rPr lang="en-US" sz="3200" kern="0" dirty="0" err="1">
                <a:solidFill>
                  <a:srgbClr val="000000"/>
                </a:solidFill>
                <a:latin typeface="Times New Roman" panose="02020603050405020304" charset="0"/>
                <a:cs typeface="Times New Roman" panose="02020603050405020304" charset="0"/>
                <a:sym typeface="+mn-ea"/>
              </a:rPr>
              <a:t>hơn</a:t>
            </a:r>
            <a:r>
              <a:rPr lang="vi-VN" altLang="en-US" sz="3200" kern="0" dirty="0" err="1">
                <a:solidFill>
                  <a:srgbClr val="000000"/>
                </a:solidFill>
                <a:latin typeface="Times New Roman" panose="02020603050405020304" charset="0"/>
                <a:cs typeface="Times New Roman" panose="02020603050405020304" charset="0"/>
                <a:sym typeface="+mn-ea"/>
              </a:rPr>
              <a:t>.</a:t>
            </a:r>
          </a:p>
          <a:p>
            <a:pPr algn="ctr" defTabSz="1219170">
              <a:buClr>
                <a:srgbClr val="000000"/>
              </a:buClr>
            </a:pPr>
            <a:r>
              <a:rPr lang="en-US" sz="3200" kern="0" dirty="0">
                <a:solidFill>
                  <a:srgbClr val="000000"/>
                </a:solidFill>
                <a:latin typeface="Times New Roman" panose="02020603050405020304" charset="0"/>
                <a:cs typeface="Times New Roman" panose="02020603050405020304" charset="0"/>
                <a:sym typeface="+mn-ea"/>
              </a:rPr>
              <a:t>Theo THU HÀ</a:t>
            </a:r>
          </a:p>
        </p:txBody>
      </p:sp>
      <p:sp>
        <p:nvSpPr>
          <p:cNvPr id="45" name="Subtitle 3">
            <a:extLst>
              <a:ext uri="{FF2B5EF4-FFF2-40B4-BE49-F238E27FC236}">
                <a16:creationId xmlns:a16="http://schemas.microsoft.com/office/drawing/2014/main" id="{D64F8436-02E3-4803-9A22-FF20EF0DF13F}"/>
              </a:ext>
            </a:extLst>
          </p:cNvPr>
          <p:cNvSpPr txBox="1">
            <a:spLocks/>
          </p:cNvSpPr>
          <p:nvPr/>
        </p:nvSpPr>
        <p:spPr>
          <a:xfrm>
            <a:off x="4770215" y="6163508"/>
            <a:ext cx="2651570" cy="91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r>
              <a:rPr lang="en-US" sz="3200" kern="0"/>
              <a:t>SGK/124</a:t>
            </a:r>
            <a:endParaRPr lang="en-US" sz="3200" kern="0"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4184"/>
    </mc:Choice>
    <mc:Fallback xmlns="">
      <p:transition spd="slow" advTm="941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4" name="Google Shape;764;p46"/>
          <p:cNvSpPr txBox="1">
            <a:spLocks noGrp="1"/>
          </p:cNvSpPr>
          <p:nvPr>
            <p:ph type="subTitle" idx="1"/>
          </p:nvPr>
        </p:nvSpPr>
        <p:spPr>
          <a:xfrm>
            <a:off x="558266" y="144117"/>
            <a:ext cx="1714148" cy="910400"/>
          </a:xfrm>
          <a:prstGeom prst="rect">
            <a:avLst/>
          </a:prstGeom>
        </p:spPr>
        <p:txBody>
          <a:bodyPr spcFirstLastPara="1" wrap="square" lIns="0" tIns="121900" rIns="480000" bIns="121900" anchor="t" anchorCtr="0">
            <a:noAutofit/>
          </a:bodyPr>
          <a:lstStyle/>
          <a:p>
            <a:pPr marL="0" indent="0">
              <a:spcAft>
                <a:spcPts val="2133"/>
              </a:spcAft>
            </a:pPr>
            <a:r>
              <a:rPr lang="en-US" altLang="en-GB" sz="4000" dirty="0" err="1"/>
              <a:t>Mẫu</a:t>
            </a:r>
            <a:r>
              <a:rPr lang="en-US" altLang="en-GB" sz="4000" dirty="0"/>
              <a:t>:</a:t>
            </a:r>
            <a:endParaRPr lang="vi-VN" altLang="en-GB" sz="4000" dirty="0"/>
          </a:p>
        </p:txBody>
      </p:sp>
      <p:cxnSp>
        <p:nvCxnSpPr>
          <p:cNvPr id="784" name="Google Shape;784;p46"/>
          <p:cNvCxnSpPr/>
          <p:nvPr/>
        </p:nvCxnSpPr>
        <p:spPr>
          <a:xfrm>
            <a:off x="1524000" y="5888542"/>
            <a:ext cx="4572000" cy="0"/>
          </a:xfrm>
          <a:prstGeom prst="straightConnector1">
            <a:avLst/>
          </a:prstGeom>
          <a:noFill/>
          <a:ln w="9525" cap="flat" cmpd="sng">
            <a:solidFill>
              <a:schemeClr val="accent5"/>
            </a:solidFill>
            <a:prstDash val="solid"/>
            <a:round/>
            <a:headEnd type="none" w="med" len="med"/>
            <a:tailEnd type="none" w="med" len="med"/>
          </a:ln>
        </p:spPr>
      </p:cxnSp>
      <p:sp>
        <p:nvSpPr>
          <p:cNvPr id="4" name="Subtitle 3"/>
          <p:cNvSpPr>
            <a:spLocks noGrp="1"/>
          </p:cNvSpPr>
          <p:nvPr>
            <p:ph type="subTitle" idx="3"/>
          </p:nvPr>
        </p:nvSpPr>
        <p:spPr>
          <a:xfrm>
            <a:off x="348717" y="688733"/>
            <a:ext cx="11494565" cy="1009912"/>
          </a:xfrm>
        </p:spPr>
        <p:txBody>
          <a:bodyPr/>
          <a:lstStyle/>
          <a:p>
            <a:r>
              <a:rPr lang="en-US" sz="3200" kern="0" dirty="0" err="1">
                <a:solidFill>
                  <a:srgbClr val="000000"/>
                </a:solidFill>
                <a:latin typeface="Times New Roman" panose="02020603050405020304" charset="0"/>
                <a:cs typeface="Times New Roman" panose="02020603050405020304" charset="0"/>
                <a:sym typeface="+mn-ea"/>
              </a:rPr>
              <a:t>Hoa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phê</a:t>
            </a:r>
            <a:r>
              <a:rPr lang="en-US" sz="3200" i="1" kern="0" dirty="0">
                <a:solidFill>
                  <a:srgbClr val="000000"/>
                </a:solidFill>
                <a:latin typeface="Times New Roman" panose="02020603050405020304" charset="0"/>
                <a:cs typeface="Times New Roman" panose="02020603050405020304" charset="0"/>
                <a:sym typeface="+mn-ea"/>
              </a:rPr>
              <a:t> </a:t>
            </a:r>
            <a:r>
              <a:rPr lang="en-US" sz="3200" i="1" kern="0" dirty="0" err="1">
                <a:solidFill>
                  <a:srgbClr val="FF0000"/>
                </a:solidFill>
                <a:latin typeface="Times New Roman" panose="02020603050405020304" charset="0"/>
                <a:cs typeface="Times New Roman" panose="02020603050405020304" charset="0"/>
                <a:sym typeface="+mn-ea"/>
              </a:rPr>
              <a:t>thơm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đậm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và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ngọt</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nên</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mùi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hương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thường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theo</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gió</a:t>
            </a:r>
            <a:r>
              <a:rPr lang="en-US" sz="3200" kern="0" dirty="0">
                <a:solidFill>
                  <a:srgbClr val="000000"/>
                </a:solidFill>
                <a:latin typeface="Times New Roman" panose="02020603050405020304" charset="0"/>
                <a:cs typeface="Times New Roman" panose="02020603050405020304" charset="0"/>
                <a:sym typeface="+mn-ea"/>
              </a:rPr>
              <a:t> bay </a:t>
            </a:r>
            <a:r>
              <a:rPr lang="en-US" sz="3200" kern="0" dirty="0" err="1">
                <a:solidFill>
                  <a:srgbClr val="000000"/>
                </a:solidFill>
                <a:latin typeface="Times New Roman" panose="02020603050405020304" charset="0"/>
                <a:cs typeface="Times New Roman" panose="02020603050405020304" charset="0"/>
                <a:sym typeface="+mn-ea"/>
              </a:rPr>
              <a:t>đi</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rất</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err="1">
                <a:solidFill>
                  <a:srgbClr val="FF0000"/>
                </a:solidFill>
                <a:latin typeface="Times New Roman" panose="02020603050405020304" charset="0"/>
                <a:cs typeface="Times New Roman" panose="02020603050405020304" charset="0"/>
                <a:sym typeface="+mn-ea"/>
              </a:rPr>
              <a:t>xa</a:t>
            </a:r>
            <a:r>
              <a:rPr lang="en-US" sz="3200" i="1" dirty="0">
                <a:solidFill>
                  <a:srgbClr val="000000"/>
                </a:solidFill>
                <a:latin typeface="Times New Roman" panose="02020603050405020304" charset="0"/>
                <a:cs typeface="Times New Roman" panose="02020603050405020304" charset="0"/>
                <a:sym typeface="+mn-ea"/>
              </a:rPr>
              <a:t>.</a:t>
            </a:r>
            <a:endParaRPr lang="en-US" sz="3200" dirty="0"/>
          </a:p>
        </p:txBody>
      </p:sp>
      <p:sp>
        <p:nvSpPr>
          <p:cNvPr id="2" name="TextBox 1">
            <a:extLst>
              <a:ext uri="{FF2B5EF4-FFF2-40B4-BE49-F238E27FC236}">
                <a16:creationId xmlns:a16="http://schemas.microsoft.com/office/drawing/2014/main" id="{8D4B0629-5E3D-4E02-9232-E36D2E3BB929}"/>
              </a:ext>
            </a:extLst>
          </p:cNvPr>
          <p:cNvSpPr txBox="1"/>
          <p:nvPr/>
        </p:nvSpPr>
        <p:spPr>
          <a:xfrm>
            <a:off x="3268836" y="728880"/>
            <a:ext cx="2235875" cy="584775"/>
          </a:xfrm>
          <a:prstGeom prst="rect">
            <a:avLst/>
          </a:prstGeom>
          <a:noFill/>
        </p:spPr>
        <p:txBody>
          <a:bodyPr wrap="square" rtlCol="0">
            <a:spAutoFit/>
          </a:bodyPr>
          <a:lstStyle/>
          <a:p>
            <a:r>
              <a:rPr lang="en-US" sz="3200" kern="0" dirty="0" err="1">
                <a:solidFill>
                  <a:srgbClr val="00B050"/>
                </a:solidFill>
                <a:latin typeface="Times New Roman" panose="02020603050405020304" charset="0"/>
                <a:cs typeface="Times New Roman" panose="02020603050405020304" charset="0"/>
                <a:sym typeface="Patrick Hand" panose="00000500000000000000"/>
              </a:rPr>
              <a:t>đậm</a:t>
            </a:r>
            <a:r>
              <a:rPr lang="en-US" sz="3200" kern="0" dirty="0">
                <a:solidFill>
                  <a:srgbClr val="00B050"/>
                </a:solidFill>
                <a:latin typeface="Times New Roman" panose="02020603050405020304" charset="0"/>
                <a:cs typeface="Times New Roman" panose="02020603050405020304" charset="0"/>
                <a:sym typeface="Patrick Hand" panose="00000500000000000000"/>
              </a:rPr>
              <a:t> </a:t>
            </a:r>
            <a:r>
              <a:rPr lang="en-US" sz="3200" kern="0" dirty="0" err="1">
                <a:solidFill>
                  <a:schemeClr val="tx1">
                    <a:lumMod val="95000"/>
                    <a:lumOff val="5000"/>
                  </a:schemeClr>
                </a:solidFill>
                <a:latin typeface="Times New Roman" panose="02020603050405020304" charset="0"/>
                <a:cs typeface="Times New Roman" panose="02020603050405020304" charset="0"/>
                <a:sym typeface="Patrick Hand" panose="00000500000000000000"/>
              </a:rPr>
              <a:t>và</a:t>
            </a:r>
            <a:r>
              <a:rPr lang="en-US" sz="3200" kern="0" dirty="0">
                <a:solidFill>
                  <a:srgbClr val="00B050"/>
                </a:solidFill>
                <a:latin typeface="Times New Roman" panose="02020603050405020304" charset="0"/>
                <a:cs typeface="Times New Roman" panose="02020603050405020304" charset="0"/>
                <a:sym typeface="Patrick Hand" panose="00000500000000000000"/>
              </a:rPr>
              <a:t> </a:t>
            </a:r>
            <a:r>
              <a:rPr lang="en-US" sz="3200" kern="0" dirty="0" err="1">
                <a:solidFill>
                  <a:srgbClr val="00B050"/>
                </a:solidFill>
                <a:latin typeface="Times New Roman" panose="02020603050405020304" charset="0"/>
                <a:cs typeface="Times New Roman" panose="02020603050405020304" charset="0"/>
                <a:sym typeface="Patrick Hand" panose="00000500000000000000"/>
              </a:rPr>
              <a:t>ngọt</a:t>
            </a:r>
            <a:endParaRPr lang="en-US" sz="3200" kern="0" dirty="0">
              <a:solidFill>
                <a:srgbClr val="00B050"/>
              </a:solidFill>
              <a:latin typeface="Times New Roman" panose="02020603050405020304" charset="0"/>
              <a:cs typeface="Times New Roman" panose="02020603050405020304" charset="0"/>
              <a:sym typeface="Patrick Hand" panose="00000500000000000000"/>
            </a:endParaRPr>
          </a:p>
        </p:txBody>
      </p:sp>
      <p:sp>
        <p:nvSpPr>
          <p:cNvPr id="3" name="TextBox 2">
            <a:extLst>
              <a:ext uri="{FF2B5EF4-FFF2-40B4-BE49-F238E27FC236}">
                <a16:creationId xmlns:a16="http://schemas.microsoft.com/office/drawing/2014/main" id="{894B051E-2C32-46AD-89D2-87F0B408C931}"/>
              </a:ext>
            </a:extLst>
          </p:cNvPr>
          <p:cNvSpPr txBox="1"/>
          <p:nvPr/>
        </p:nvSpPr>
        <p:spPr>
          <a:xfrm>
            <a:off x="704318" y="1206308"/>
            <a:ext cx="1041991" cy="584775"/>
          </a:xfrm>
          <a:prstGeom prst="rect">
            <a:avLst/>
          </a:prstGeom>
          <a:noFill/>
        </p:spPr>
        <p:txBody>
          <a:bodyPr wrap="square" rtlCol="0">
            <a:spAutoFit/>
          </a:bodyPr>
          <a:lstStyle/>
          <a:p>
            <a:r>
              <a:rPr lang="en-US" sz="3200" kern="0" dirty="0" err="1">
                <a:solidFill>
                  <a:srgbClr val="00B050"/>
                </a:solidFill>
                <a:latin typeface="Times New Roman" panose="02020603050405020304" charset="0"/>
                <a:cs typeface="Times New Roman" panose="02020603050405020304" charset="0"/>
                <a:sym typeface="+mn-ea"/>
              </a:rPr>
              <a:t>rất</a:t>
            </a:r>
            <a:endParaRPr lang="en-US" sz="3200" kern="0" dirty="0">
              <a:solidFill>
                <a:srgbClr val="00B050"/>
              </a:solidFill>
              <a:latin typeface="Times New Roman" panose="02020603050405020304" charset="0"/>
              <a:cs typeface="Times New Roman" panose="02020603050405020304" charset="0"/>
            </a:endParaRPr>
          </a:p>
        </p:txBody>
      </p:sp>
      <p:sp>
        <p:nvSpPr>
          <p:cNvPr id="5" name="TextBox 4">
            <a:extLst>
              <a:ext uri="{FF2B5EF4-FFF2-40B4-BE49-F238E27FC236}">
                <a16:creationId xmlns:a16="http://schemas.microsoft.com/office/drawing/2014/main" id="{D982DFA4-CE05-444F-B882-FE4463D64631}"/>
              </a:ext>
            </a:extLst>
          </p:cNvPr>
          <p:cNvSpPr txBox="1"/>
          <p:nvPr/>
        </p:nvSpPr>
        <p:spPr>
          <a:xfrm>
            <a:off x="348717" y="1958599"/>
            <a:ext cx="5232668" cy="861774"/>
          </a:xfrm>
          <a:prstGeom prst="rect">
            <a:avLst/>
          </a:prstGeom>
          <a:noFill/>
        </p:spPr>
        <p:txBody>
          <a:bodyPr wrap="square" rtlCol="0">
            <a:spAutoFit/>
          </a:bodyPr>
          <a:lstStyle/>
          <a:p>
            <a:r>
              <a:rPr lang="en-US" sz="3200" kern="0" dirty="0" err="1">
                <a:solidFill>
                  <a:srgbClr val="000000"/>
                </a:solidFill>
                <a:latin typeface="Times New Roman" panose="02020603050405020304" charset="0"/>
                <a:cs typeface="Times New Roman" panose="02020603050405020304" charset="0"/>
                <a:sym typeface="+mn-ea"/>
              </a:rPr>
              <a:t>Hoa</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cà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phê</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dirty="0" err="1">
                <a:solidFill>
                  <a:srgbClr val="FF0000"/>
                </a:solidFill>
                <a:latin typeface="Times New Roman" panose="02020603050405020304" charset="0"/>
                <a:cs typeface="Times New Roman" panose="02020603050405020304" charset="0"/>
                <a:sym typeface="+mn-ea"/>
              </a:rPr>
              <a:t>thơm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chemeClr val="tx1">
                    <a:lumMod val="95000"/>
                    <a:lumOff val="5000"/>
                  </a:schemeClr>
                </a:solidFill>
                <a:latin typeface="Times New Roman" panose="02020603050405020304" charset="0"/>
                <a:cs typeface="Times New Roman" panose="02020603050405020304" charset="0"/>
                <a:sym typeface="+mn-ea"/>
              </a:rPr>
              <a:t>lắm</a:t>
            </a:r>
            <a:r>
              <a:rPr lang="en-US" sz="3200" kern="0" dirty="0">
                <a:solidFill>
                  <a:srgbClr val="00B05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em</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ơi</a:t>
            </a:r>
            <a:endParaRPr lang="en-US" sz="3200" kern="0" dirty="0">
              <a:solidFill>
                <a:srgbClr val="000000"/>
              </a:solidFill>
              <a:latin typeface="Times New Roman" panose="02020603050405020304" charset="0"/>
              <a:cs typeface="Times New Roman" panose="02020603050405020304" charset="0"/>
              <a:sym typeface="Arial" panose="020B0604020202020204"/>
            </a:endParaRPr>
          </a:p>
          <a:p>
            <a:endParaRPr lang="en-US" dirty="0"/>
          </a:p>
        </p:txBody>
      </p:sp>
      <p:sp>
        <p:nvSpPr>
          <p:cNvPr id="6" name="TextBox 5">
            <a:extLst>
              <a:ext uri="{FF2B5EF4-FFF2-40B4-BE49-F238E27FC236}">
                <a16:creationId xmlns:a16="http://schemas.microsoft.com/office/drawing/2014/main" id="{0925CA6F-5B13-4FB5-9AAF-3E738F48032B}"/>
              </a:ext>
            </a:extLst>
          </p:cNvPr>
          <p:cNvSpPr txBox="1"/>
          <p:nvPr/>
        </p:nvSpPr>
        <p:spPr>
          <a:xfrm>
            <a:off x="3197270" y="1951520"/>
            <a:ext cx="1225460" cy="584775"/>
          </a:xfrm>
          <a:prstGeom prst="rect">
            <a:avLst/>
          </a:prstGeom>
          <a:noFill/>
        </p:spPr>
        <p:txBody>
          <a:bodyPr wrap="square" rtlCol="0">
            <a:spAutoFit/>
          </a:bodyPr>
          <a:lstStyle>
            <a:defPPr>
              <a:defRPr lang="en-US"/>
            </a:defPPr>
          </a:lstStyle>
          <a:p>
            <a:r>
              <a:rPr lang="en-US" sz="3200" kern="0" dirty="0" err="1">
                <a:solidFill>
                  <a:srgbClr val="00B050"/>
                </a:solidFill>
                <a:latin typeface="Times New Roman" panose="02020603050405020304" charset="0"/>
                <a:cs typeface="Times New Roman" panose="02020603050405020304" charset="0"/>
              </a:rPr>
              <a:t>lắm</a:t>
            </a:r>
            <a:endParaRPr lang="en-US" sz="3200" kern="0" dirty="0">
              <a:solidFill>
                <a:srgbClr val="00B050"/>
              </a:solidFill>
              <a:latin typeface="Times New Roman" panose="02020603050405020304" charset="0"/>
              <a:cs typeface="Times New Roman" panose="02020603050405020304" charset="0"/>
            </a:endParaRPr>
          </a:p>
        </p:txBody>
      </p:sp>
      <p:sp>
        <p:nvSpPr>
          <p:cNvPr id="8" name="TextBox 7">
            <a:extLst>
              <a:ext uri="{FF2B5EF4-FFF2-40B4-BE49-F238E27FC236}">
                <a16:creationId xmlns:a16="http://schemas.microsoft.com/office/drawing/2014/main" id="{B7E2089C-15B3-429A-A6EE-76D82AD7D007}"/>
              </a:ext>
            </a:extLst>
          </p:cNvPr>
          <p:cNvSpPr txBox="1"/>
          <p:nvPr/>
        </p:nvSpPr>
        <p:spPr>
          <a:xfrm>
            <a:off x="348717" y="2931819"/>
            <a:ext cx="6124355" cy="861774"/>
          </a:xfrm>
          <a:prstGeom prst="rect">
            <a:avLst/>
          </a:prstGeom>
          <a:noFill/>
        </p:spPr>
        <p:txBody>
          <a:bodyPr wrap="square" rtlCol="0">
            <a:spAutoFit/>
          </a:bodyPr>
          <a:lstStyle/>
          <a:p>
            <a:r>
              <a:rPr lang="en-US" sz="3200" i="1" kern="0" dirty="0" err="1">
                <a:solidFill>
                  <a:srgbClr val="FF0000"/>
                </a:solidFill>
                <a:latin typeface="Times New Roman" panose="02020603050405020304" charset="0"/>
                <a:cs typeface="Times New Roman" panose="02020603050405020304" charset="0"/>
                <a:sym typeface="+mn-ea"/>
              </a:rPr>
              <a:t>Trong</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ngà</a:t>
            </a:r>
            <a:r>
              <a:rPr lang="en-US" sz="3200" kern="0" dirty="0">
                <a:solidFill>
                  <a:srgbClr val="000000"/>
                </a:solidFill>
                <a:latin typeface="Times New Roman" panose="02020603050405020304" charset="0"/>
                <a:cs typeface="Times New Roman" panose="02020603050405020304" charset="0"/>
                <a:sym typeface="+mn-ea"/>
              </a:rPr>
              <a:t> </a:t>
            </a:r>
            <a:r>
              <a:rPr lang="en-US" sz="3200" i="1" kern="0" err="1">
                <a:solidFill>
                  <a:srgbClr val="FF0000"/>
                </a:solidFill>
                <a:latin typeface="Times New Roman" panose="02020603050405020304" charset="0"/>
                <a:cs typeface="Times New Roman" panose="02020603050405020304" charset="0"/>
                <a:sym typeface="+mn-ea"/>
              </a:rPr>
              <a:t>trắng</a:t>
            </a:r>
            <a:r>
              <a:rPr lang="en-US" sz="3200" kern="0">
                <a:solidFill>
                  <a:srgbClr val="000000"/>
                </a:solidFill>
                <a:latin typeface="Times New Roman" panose="02020603050405020304" charset="0"/>
                <a:cs typeface="Times New Roman" panose="02020603050405020304" charset="0"/>
                <a:sym typeface="+mn-ea"/>
              </a:rPr>
              <a:t> ngọc, </a:t>
            </a:r>
            <a:r>
              <a:rPr lang="en-US" sz="3200" kern="0" dirty="0" err="1">
                <a:solidFill>
                  <a:srgbClr val="000000"/>
                </a:solidFill>
                <a:latin typeface="Times New Roman" panose="02020603050405020304" charset="0"/>
                <a:cs typeface="Times New Roman" panose="02020603050405020304" charset="0"/>
                <a:sym typeface="+mn-ea"/>
              </a:rPr>
              <a:t>xinh</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và</a:t>
            </a:r>
            <a:r>
              <a:rPr lang="en-US" sz="3200" kern="0" dirty="0">
                <a:solidFill>
                  <a:srgbClr val="000000"/>
                </a:solidFill>
                <a:latin typeface="Times New Roman" panose="02020603050405020304" charset="0"/>
                <a:cs typeface="Times New Roman" panose="02020603050405020304" charset="0"/>
                <a:sym typeface="+mn-ea"/>
              </a:rPr>
              <a:t> </a:t>
            </a:r>
            <a:r>
              <a:rPr lang="en-US" sz="3200" kern="0" dirty="0" err="1">
                <a:solidFill>
                  <a:srgbClr val="000000"/>
                </a:solidFill>
                <a:latin typeface="Times New Roman" panose="02020603050405020304" charset="0"/>
                <a:cs typeface="Times New Roman" panose="02020603050405020304" charset="0"/>
                <a:sym typeface="+mn-ea"/>
              </a:rPr>
              <a:t>sáng</a:t>
            </a:r>
            <a:endParaRPr lang="en-US" sz="3200" kern="0" dirty="0">
              <a:solidFill>
                <a:srgbClr val="000000"/>
              </a:solidFill>
              <a:latin typeface="Times New Roman" panose="02020603050405020304" charset="0"/>
              <a:cs typeface="Times New Roman" panose="02020603050405020304" charset="0"/>
              <a:sym typeface="Arial" panose="020B0604020202020204"/>
            </a:endParaRPr>
          </a:p>
          <a:p>
            <a:endParaRPr lang="en-US" dirty="0"/>
          </a:p>
        </p:txBody>
      </p:sp>
      <p:sp>
        <p:nvSpPr>
          <p:cNvPr id="9" name="TextBox 8">
            <a:extLst>
              <a:ext uri="{FF2B5EF4-FFF2-40B4-BE49-F238E27FC236}">
                <a16:creationId xmlns:a16="http://schemas.microsoft.com/office/drawing/2014/main" id="{32ADAB5D-E3C1-473F-90AE-B052E841156F}"/>
              </a:ext>
            </a:extLst>
          </p:cNvPr>
          <p:cNvSpPr txBox="1"/>
          <p:nvPr/>
        </p:nvSpPr>
        <p:spPr>
          <a:xfrm>
            <a:off x="1441213" y="2931819"/>
            <a:ext cx="971698" cy="584775"/>
          </a:xfrm>
          <a:prstGeom prst="rect">
            <a:avLst/>
          </a:prstGeom>
          <a:noFill/>
        </p:spPr>
        <p:txBody>
          <a:bodyPr wrap="square" rtlCol="0">
            <a:spAutoFit/>
          </a:bodyPr>
          <a:lstStyle/>
          <a:p>
            <a:r>
              <a:rPr kumimoji="0" lang="en-US" sz="3200" b="0" i="0" u="none" strike="noStrike" kern="0" cap="none" spc="0" normalizeH="0" baseline="0" noProof="0" dirty="0" err="1">
                <a:ln>
                  <a:noFill/>
                </a:ln>
                <a:solidFill>
                  <a:srgbClr val="00B050"/>
                </a:solidFill>
                <a:effectLst/>
                <a:uLnTx/>
                <a:uFillTx/>
                <a:latin typeface="Times New Roman" panose="02020603050405020304" charset="0"/>
                <a:ea typeface="+mn-ea"/>
                <a:cs typeface="Times New Roman" panose="02020603050405020304" charset="0"/>
                <a:sym typeface="+mn-ea"/>
              </a:rPr>
              <a:t>ngà</a:t>
            </a:r>
            <a:endParaRPr lang="en-US" dirty="0">
              <a:solidFill>
                <a:srgbClr val="00B050"/>
              </a:solidFill>
            </a:endParaRPr>
          </a:p>
        </p:txBody>
      </p:sp>
      <p:sp>
        <p:nvSpPr>
          <p:cNvPr id="31" name="TextBox 30">
            <a:extLst>
              <a:ext uri="{FF2B5EF4-FFF2-40B4-BE49-F238E27FC236}">
                <a16:creationId xmlns:a16="http://schemas.microsoft.com/office/drawing/2014/main" id="{57AD08DE-47B4-44E8-A665-ED8048BD3684}"/>
              </a:ext>
            </a:extLst>
          </p:cNvPr>
          <p:cNvSpPr txBox="1"/>
          <p:nvPr/>
        </p:nvSpPr>
        <p:spPr>
          <a:xfrm>
            <a:off x="7248451" y="4707993"/>
            <a:ext cx="1041991" cy="369332"/>
          </a:xfrm>
          <a:prstGeom prst="rect">
            <a:avLst/>
          </a:prstGeom>
          <a:noFill/>
        </p:spPr>
        <p:txBody>
          <a:bodyPr wrap="square" rtlCol="0">
            <a:spAutoFit/>
          </a:bodyPr>
          <a:lstStyle/>
          <a:p>
            <a:endParaRPr lang="en-US" dirty="0"/>
          </a:p>
        </p:txBody>
      </p:sp>
      <p:sp>
        <p:nvSpPr>
          <p:cNvPr id="34" name="TextBox 33">
            <a:extLst>
              <a:ext uri="{FF2B5EF4-FFF2-40B4-BE49-F238E27FC236}">
                <a16:creationId xmlns:a16="http://schemas.microsoft.com/office/drawing/2014/main" id="{5FB38EB8-84B2-4816-B7AB-4DE3ECDDA64A}"/>
              </a:ext>
            </a:extLst>
          </p:cNvPr>
          <p:cNvSpPr txBox="1"/>
          <p:nvPr/>
        </p:nvSpPr>
        <p:spPr>
          <a:xfrm>
            <a:off x="3112386" y="2934483"/>
            <a:ext cx="1041991" cy="584775"/>
          </a:xfrm>
          <a:prstGeom prst="rect">
            <a:avLst/>
          </a:prstGeom>
          <a:noFill/>
        </p:spPr>
        <p:txBody>
          <a:bodyPr wrap="square" rtlCol="0">
            <a:spAutoFit/>
          </a:bodyPr>
          <a:lstStyle/>
          <a:p>
            <a:r>
              <a:rPr lang="en-US" sz="3200" kern="0" dirty="0">
                <a:solidFill>
                  <a:srgbClr val="00B050"/>
                </a:solidFill>
                <a:latin typeface="Times New Roman" panose="02020603050405020304" charset="0"/>
                <a:cs typeface="Times New Roman" panose="02020603050405020304" charset="0"/>
                <a:sym typeface="+mn-ea"/>
              </a:rPr>
              <a:t>n</a:t>
            </a:r>
            <a:r>
              <a:rPr kumimoji="0" lang="en-US" sz="3200" b="0" i="0" u="none" strike="noStrike" kern="0" cap="none" spc="0" normalizeH="0" baseline="0" noProof="0" dirty="0" err="1">
                <a:ln>
                  <a:noFill/>
                </a:ln>
                <a:solidFill>
                  <a:srgbClr val="00B050"/>
                </a:solidFill>
                <a:effectLst/>
                <a:uLnTx/>
                <a:uFillTx/>
                <a:latin typeface="Times New Roman" panose="02020603050405020304" charset="0"/>
                <a:ea typeface="+mn-ea"/>
                <a:cs typeface="Times New Roman" panose="02020603050405020304" charset="0"/>
                <a:sym typeface="+mn-ea"/>
              </a:rPr>
              <a:t>gọc</a:t>
            </a:r>
            <a:endParaRPr lang="en-US" dirty="0">
              <a:solidFill>
                <a:srgbClr val="00B050"/>
              </a:solidFill>
            </a:endParaRPr>
          </a:p>
        </p:txBody>
      </p:sp>
      <p:sp>
        <p:nvSpPr>
          <p:cNvPr id="11" name="TextBox 10">
            <a:extLst>
              <a:ext uri="{FF2B5EF4-FFF2-40B4-BE49-F238E27FC236}">
                <a16:creationId xmlns:a16="http://schemas.microsoft.com/office/drawing/2014/main" id="{A192EC65-6BEC-4871-B662-336921A957C3}"/>
              </a:ext>
            </a:extLst>
          </p:cNvPr>
          <p:cNvSpPr txBox="1"/>
          <p:nvPr/>
        </p:nvSpPr>
        <p:spPr>
          <a:xfrm>
            <a:off x="348717" y="3905039"/>
            <a:ext cx="4667693" cy="584775"/>
          </a:xfrm>
          <a:prstGeom prst="rect">
            <a:avLst/>
          </a:prstGeom>
          <a:noFill/>
        </p:spPr>
        <p:txBody>
          <a:bodyPr wrap="square" rtlCol="0">
            <a:spAutoFit/>
          </a:bodyPr>
          <a:lstStyle/>
          <a:p>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một</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màu</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1" u="none" strike="noStrike" kern="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trắng</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ngà</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ngọc</a:t>
            </a:r>
            <a:endParaRPr lang="en-US" dirty="0"/>
          </a:p>
        </p:txBody>
      </p:sp>
      <p:sp>
        <p:nvSpPr>
          <p:cNvPr id="12" name="TextBox 11">
            <a:extLst>
              <a:ext uri="{FF2B5EF4-FFF2-40B4-BE49-F238E27FC236}">
                <a16:creationId xmlns:a16="http://schemas.microsoft.com/office/drawing/2014/main" id="{408E6EF2-5C08-41E5-96B5-C70815339D5F}"/>
              </a:ext>
            </a:extLst>
          </p:cNvPr>
          <p:cNvSpPr txBox="1"/>
          <p:nvPr/>
        </p:nvSpPr>
        <p:spPr>
          <a:xfrm>
            <a:off x="2878470" y="3913442"/>
            <a:ext cx="1669311" cy="584775"/>
          </a:xfrm>
          <a:prstGeom prst="rect">
            <a:avLst/>
          </a:prstGeom>
          <a:noFill/>
        </p:spPr>
        <p:txBody>
          <a:bodyPr wrap="square" rtlCol="0">
            <a:spAutoFit/>
          </a:bodyPr>
          <a:lstStyle/>
          <a:p>
            <a:r>
              <a:rPr kumimoji="0" lang="en-US" sz="3200" b="0" i="0" u="none" strike="noStrike" kern="0" cap="none" spc="0" normalizeH="0" baseline="0" noProof="0" dirty="0" err="1">
                <a:ln>
                  <a:noFill/>
                </a:ln>
                <a:solidFill>
                  <a:srgbClr val="00B050"/>
                </a:solidFill>
                <a:effectLst/>
                <a:uLnTx/>
                <a:uFillTx/>
                <a:latin typeface="Times New Roman" panose="02020603050405020304" charset="0"/>
                <a:ea typeface="+mn-ea"/>
                <a:cs typeface="Times New Roman" panose="02020603050405020304" charset="0"/>
                <a:sym typeface="+mn-ea"/>
              </a:rPr>
              <a:t>ngà</a:t>
            </a:r>
            <a:r>
              <a:rPr kumimoji="0" lang="en-US" sz="3200" b="0" i="0" u="none" strike="noStrike" kern="0" cap="none" spc="0" normalizeH="0" baseline="0" noProof="0" dirty="0">
                <a:ln>
                  <a:noFill/>
                </a:ln>
                <a:solidFill>
                  <a:srgbClr val="00B050"/>
                </a:solidFill>
                <a:effectLst/>
                <a:uLnTx/>
                <a:uFillTx/>
                <a:latin typeface="Times New Roman" panose="02020603050405020304" charset="0"/>
                <a:ea typeface="+mn-ea"/>
                <a:cs typeface="Times New Roman" panose="02020603050405020304" charset="0"/>
                <a:sym typeface="+mn-ea"/>
              </a:rPr>
              <a:t> </a:t>
            </a:r>
            <a:r>
              <a:rPr kumimoji="0" lang="en-US" sz="3200" b="0" i="0" u="none" strike="noStrike" kern="0" cap="none" spc="0" normalizeH="0" baseline="0" noProof="0" dirty="0" err="1">
                <a:ln>
                  <a:noFill/>
                </a:ln>
                <a:solidFill>
                  <a:srgbClr val="00B050"/>
                </a:solidFill>
                <a:effectLst/>
                <a:uLnTx/>
                <a:uFillTx/>
                <a:latin typeface="Times New Roman" panose="02020603050405020304" charset="0"/>
                <a:ea typeface="+mn-ea"/>
                <a:cs typeface="Times New Roman" panose="02020603050405020304" charset="0"/>
                <a:sym typeface="+mn-ea"/>
              </a:rPr>
              <a:t>ngọc</a:t>
            </a:r>
            <a:endParaRPr lang="en-US" dirty="0">
              <a:solidFill>
                <a:srgbClr val="00B050"/>
              </a:solidFill>
            </a:endParaRPr>
          </a:p>
        </p:txBody>
      </p:sp>
      <p:sp>
        <p:nvSpPr>
          <p:cNvPr id="13" name="TextBox 12">
            <a:extLst>
              <a:ext uri="{FF2B5EF4-FFF2-40B4-BE49-F238E27FC236}">
                <a16:creationId xmlns:a16="http://schemas.microsoft.com/office/drawing/2014/main" id="{19F5DD8D-1685-4E64-93BF-CAFFFE1422B5}"/>
              </a:ext>
            </a:extLst>
          </p:cNvPr>
          <p:cNvSpPr txBox="1"/>
          <p:nvPr/>
        </p:nvSpPr>
        <p:spPr>
          <a:xfrm>
            <a:off x="381411" y="4802921"/>
            <a:ext cx="7494361" cy="1077218"/>
          </a:xfrm>
          <a:prstGeom prst="rect">
            <a:avLst/>
          </a:prstGeom>
          <a:noFill/>
        </p:spPr>
        <p:txBody>
          <a:bodyPr wrap="square" rtlCol="0">
            <a:spAutoFit/>
          </a:bodyPr>
          <a:lstStyle/>
          <a:p>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những</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ngày</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xuân</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1" u="none" strike="noStrike" kern="0" cap="none" spc="0" normalizeH="0" baseline="0" noProof="0" dirty="0" err="1">
                <a:ln>
                  <a:noFill/>
                </a:ln>
                <a:solidFill>
                  <a:srgbClr val="FF0000"/>
                </a:solidFill>
                <a:effectLst/>
                <a:uLnTx/>
                <a:uFillTx/>
                <a:latin typeface="Times New Roman" panose="02020603050405020304" charset="0"/>
                <a:ea typeface="+mn-ea"/>
                <a:cs typeface="Times New Roman" panose="02020603050405020304" charset="0"/>
                <a:sym typeface="+mn-ea"/>
              </a:rPr>
              <a:t>đẹp</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hơn</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lang="en-US" sz="3200" i="1" kern="0" dirty="0" err="1">
                <a:solidFill>
                  <a:srgbClr val="FF0000"/>
                </a:solidFill>
                <a:latin typeface="Times New Roman" panose="02020603050405020304" charset="0"/>
                <a:cs typeface="Times New Roman" panose="02020603050405020304" charset="0"/>
                <a:sym typeface="+mn-ea"/>
              </a:rPr>
              <a:t>lộng</a:t>
            </a:r>
            <a:r>
              <a:rPr lang="en-US" sz="3200" i="1" kern="0" dirty="0">
                <a:solidFill>
                  <a:srgbClr val="FF0000"/>
                </a:solidFill>
                <a:latin typeface="Times New Roman" panose="02020603050405020304" charset="0"/>
                <a:cs typeface="Times New Roman" panose="02020603050405020304" charset="0"/>
                <a:sym typeface="+mn-ea"/>
              </a:rPr>
              <a:t> </a:t>
            </a:r>
            <a:r>
              <a:rPr lang="en-US" sz="3200" i="1" kern="0" dirty="0" err="1">
                <a:solidFill>
                  <a:srgbClr val="FF0000"/>
                </a:solidFill>
                <a:latin typeface="Times New Roman" panose="02020603050405020304" charset="0"/>
                <a:cs typeface="Times New Roman" panose="02020603050405020304" charset="0"/>
                <a:sym typeface="+mn-ea"/>
              </a:rPr>
              <a:t>lẫy</a:t>
            </a:r>
            <a:r>
              <a:rPr lang="en-US" sz="3200" i="1" kern="0" dirty="0">
                <a:solidFill>
                  <a:srgbClr val="FF0000"/>
                </a:solidFill>
                <a:latin typeface="Times New Roman" panose="02020603050405020304" charset="0"/>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hơn</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và</a:t>
            </a:r>
            <a:r>
              <a:rPr kumimoji="0" 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 </a:t>
            </a:r>
            <a:r>
              <a:rPr lang="en-US" sz="3200" i="1" kern="0" dirty="0" err="1">
                <a:solidFill>
                  <a:srgbClr val="FF0000"/>
                </a:solidFill>
                <a:latin typeface="Times New Roman" panose="02020603050405020304" charset="0"/>
                <a:cs typeface="Times New Roman" panose="02020603050405020304" charset="0"/>
                <a:sym typeface="+mn-ea"/>
              </a:rPr>
              <a:t>tinh</a:t>
            </a:r>
            <a:r>
              <a:rPr lang="en-US" sz="3200" i="1" kern="0" dirty="0">
                <a:solidFill>
                  <a:srgbClr val="FF0000"/>
                </a:solidFill>
                <a:latin typeface="Times New Roman" panose="02020603050405020304" charset="0"/>
                <a:cs typeface="Times New Roman" panose="02020603050405020304" charset="0"/>
                <a:sym typeface="+mn-ea"/>
              </a:rPr>
              <a:t> </a:t>
            </a:r>
            <a:r>
              <a:rPr lang="en-US" sz="3200" i="1" kern="0" dirty="0" err="1">
                <a:solidFill>
                  <a:srgbClr val="FF0000"/>
                </a:solidFill>
                <a:latin typeface="Times New Roman" panose="02020603050405020304" charset="0"/>
                <a:cs typeface="Times New Roman" panose="02020603050405020304" charset="0"/>
                <a:sym typeface="+mn-ea"/>
              </a:rPr>
              <a:t>khiết</a:t>
            </a:r>
            <a:r>
              <a:rPr lang="en-US" sz="3200" i="1" kern="0" dirty="0">
                <a:solidFill>
                  <a:srgbClr val="FF0000"/>
                </a:solidFill>
                <a:latin typeface="Times New Roman" panose="02020603050405020304" charset="0"/>
                <a:cs typeface="Times New Roman" panose="02020603050405020304" charset="0"/>
                <a:sym typeface="+mn-ea"/>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charset="0"/>
                <a:ea typeface="+mn-ea"/>
                <a:cs typeface="Times New Roman" panose="02020603050405020304" charset="0"/>
                <a:sym typeface="+mn-ea"/>
              </a:rPr>
              <a:t>hơn</a:t>
            </a:r>
            <a:r>
              <a:rPr kumimoji="0" lang="vi-VN" altLang="en-US" sz="3200" b="0" i="0" u="none" strike="noStrike" kern="0" cap="none" spc="0" normalizeH="0" baseline="0" noProof="0" dirty="0">
                <a:ln>
                  <a:noFill/>
                </a:ln>
                <a:solidFill>
                  <a:srgbClr val="000000"/>
                </a:solidFill>
                <a:effectLst/>
                <a:uLnTx/>
                <a:uFillTx/>
                <a:latin typeface="Times New Roman" panose="02020603050405020304" charset="0"/>
                <a:ea typeface="+mn-ea"/>
                <a:cs typeface="Times New Roman" panose="02020603050405020304" charset="0"/>
                <a:sym typeface="+mn-ea"/>
              </a:rPr>
              <a:t>.</a:t>
            </a:r>
            <a:endParaRPr lang="en-US" dirty="0"/>
          </a:p>
        </p:txBody>
      </p:sp>
      <p:sp>
        <p:nvSpPr>
          <p:cNvPr id="40" name="TextBox 39">
            <a:extLst>
              <a:ext uri="{FF2B5EF4-FFF2-40B4-BE49-F238E27FC236}">
                <a16:creationId xmlns:a16="http://schemas.microsoft.com/office/drawing/2014/main" id="{D0E0E5E1-92CE-4657-8FD8-C2AD01E117DD}"/>
              </a:ext>
            </a:extLst>
          </p:cNvPr>
          <p:cNvSpPr txBox="1"/>
          <p:nvPr/>
        </p:nvSpPr>
        <p:spPr>
          <a:xfrm>
            <a:off x="3992901" y="4811324"/>
            <a:ext cx="859657" cy="584775"/>
          </a:xfrm>
          <a:prstGeom prst="rect">
            <a:avLst/>
          </a:prstGeom>
          <a:noFill/>
        </p:spPr>
        <p:txBody>
          <a:bodyPr wrap="square" rtlCol="0">
            <a:spAutoFit/>
          </a:bodyPr>
          <a:lstStyle/>
          <a:p>
            <a:r>
              <a:rPr kumimoji="0" lang="en-US" sz="3200" b="0" i="0" u="none" strike="noStrike" kern="0" cap="none" spc="0" normalizeH="0" baseline="0" noProof="0" dirty="0" err="1">
                <a:ln>
                  <a:noFill/>
                </a:ln>
                <a:solidFill>
                  <a:srgbClr val="00B050"/>
                </a:solidFill>
                <a:effectLst/>
                <a:uLnTx/>
                <a:uFillTx/>
                <a:latin typeface="Times New Roman" panose="02020603050405020304" charset="0"/>
                <a:ea typeface="+mn-ea"/>
                <a:cs typeface="Times New Roman" panose="02020603050405020304" charset="0"/>
                <a:sym typeface="+mn-ea"/>
              </a:rPr>
              <a:t>hơn</a:t>
            </a:r>
            <a:endParaRPr lang="en-US" dirty="0">
              <a:solidFill>
                <a:srgbClr val="00B050"/>
              </a:solidFill>
            </a:endParaRPr>
          </a:p>
        </p:txBody>
      </p:sp>
      <p:sp>
        <p:nvSpPr>
          <p:cNvPr id="43" name="TextBox 42">
            <a:extLst>
              <a:ext uri="{FF2B5EF4-FFF2-40B4-BE49-F238E27FC236}">
                <a16:creationId xmlns:a16="http://schemas.microsoft.com/office/drawing/2014/main" id="{3A43D031-4B95-437D-989E-718624672228}"/>
              </a:ext>
            </a:extLst>
          </p:cNvPr>
          <p:cNvSpPr txBox="1"/>
          <p:nvPr/>
        </p:nvSpPr>
        <p:spPr>
          <a:xfrm>
            <a:off x="2007515" y="5283715"/>
            <a:ext cx="913485" cy="584775"/>
          </a:xfrm>
          <a:prstGeom prst="rect">
            <a:avLst/>
          </a:prstGeom>
          <a:noFill/>
        </p:spPr>
        <p:txBody>
          <a:bodyPr wrap="square" rtlCol="0">
            <a:spAutoFit/>
          </a:bodyPr>
          <a:lstStyle/>
          <a:p>
            <a:r>
              <a:rPr kumimoji="0" lang="en-US" sz="3200" b="0" i="0" u="none" strike="noStrike" kern="0" cap="none" spc="0" normalizeH="0" baseline="0" noProof="0" dirty="0" err="1">
                <a:ln>
                  <a:noFill/>
                </a:ln>
                <a:solidFill>
                  <a:srgbClr val="00B050"/>
                </a:solidFill>
                <a:effectLst/>
                <a:uLnTx/>
                <a:uFillTx/>
                <a:latin typeface="Times New Roman" panose="02020603050405020304" charset="0"/>
                <a:ea typeface="+mn-ea"/>
                <a:cs typeface="Times New Roman" panose="02020603050405020304" charset="0"/>
                <a:sym typeface="+mn-ea"/>
              </a:rPr>
              <a:t>hơn</a:t>
            </a:r>
            <a:endParaRPr lang="en-US" dirty="0">
              <a:solidFill>
                <a:srgbClr val="00B050"/>
              </a:solidFill>
            </a:endParaRPr>
          </a:p>
        </p:txBody>
      </p:sp>
      <p:sp>
        <p:nvSpPr>
          <p:cNvPr id="44" name="TextBox 43">
            <a:extLst>
              <a:ext uri="{FF2B5EF4-FFF2-40B4-BE49-F238E27FC236}">
                <a16:creationId xmlns:a16="http://schemas.microsoft.com/office/drawing/2014/main" id="{BB6B1D85-30F1-447C-8753-37FB25562290}"/>
              </a:ext>
            </a:extLst>
          </p:cNvPr>
          <p:cNvSpPr txBox="1"/>
          <p:nvPr/>
        </p:nvSpPr>
        <p:spPr>
          <a:xfrm>
            <a:off x="6238322" y="4802921"/>
            <a:ext cx="848014" cy="584775"/>
          </a:xfrm>
          <a:prstGeom prst="rect">
            <a:avLst/>
          </a:prstGeom>
          <a:noFill/>
        </p:spPr>
        <p:txBody>
          <a:bodyPr wrap="square" rtlCol="0">
            <a:spAutoFit/>
          </a:bodyPr>
          <a:lstStyle/>
          <a:p>
            <a:r>
              <a:rPr kumimoji="0" lang="en-US" sz="3200" b="0" i="0" u="none" strike="noStrike" kern="0" cap="none" spc="0" normalizeH="0" baseline="0" noProof="0" dirty="0" err="1">
                <a:ln>
                  <a:noFill/>
                </a:ln>
                <a:solidFill>
                  <a:srgbClr val="00B050"/>
                </a:solidFill>
                <a:effectLst/>
                <a:uLnTx/>
                <a:uFillTx/>
                <a:latin typeface="Times New Roman" panose="02020603050405020304" charset="0"/>
                <a:ea typeface="+mn-ea"/>
                <a:cs typeface="Times New Roman" panose="02020603050405020304" charset="0"/>
                <a:sym typeface="+mn-ea"/>
              </a:rPr>
              <a:t>hơn</a:t>
            </a:r>
            <a:endParaRPr lang="en-US" dirty="0">
              <a:solidFill>
                <a:srgbClr val="00B050"/>
              </a:solidFill>
            </a:endParaRPr>
          </a:p>
        </p:txBody>
      </p:sp>
      <p:pic>
        <p:nvPicPr>
          <p:cNvPr id="16" name="Picture 15">
            <a:extLst>
              <a:ext uri="{FF2B5EF4-FFF2-40B4-BE49-F238E27FC236}">
                <a16:creationId xmlns:a16="http://schemas.microsoft.com/office/drawing/2014/main" id="{AA216AC8-D50D-4588-82A7-B80A7415CC32}"/>
              </a:ext>
            </a:extLst>
          </p:cNvPr>
          <p:cNvPicPr>
            <a:picLocks noChangeAspect="1"/>
          </p:cNvPicPr>
          <p:nvPr/>
        </p:nvPicPr>
        <p:blipFill>
          <a:blip r:embed="rId4"/>
          <a:stretch>
            <a:fillRect/>
          </a:stretch>
        </p:blipFill>
        <p:spPr>
          <a:xfrm>
            <a:off x="7439976" y="1657835"/>
            <a:ext cx="1700931" cy="112785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8699"/>
    </mc:Choice>
    <mc:Fallback xmlns="">
      <p:transition spd="slow" advTm="1786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additive="base">
                                        <p:cTn id="45" dur="500" fill="hold"/>
                                        <p:tgtEl>
                                          <p:spTgt spid="34"/>
                                        </p:tgtEl>
                                        <p:attrNameLst>
                                          <p:attrName>ppt_x</p:attrName>
                                        </p:attrNameLst>
                                      </p:cBhvr>
                                      <p:tavLst>
                                        <p:tav tm="0">
                                          <p:val>
                                            <p:strVal val="#ppt_x"/>
                                          </p:val>
                                        </p:tav>
                                        <p:tav tm="100000">
                                          <p:val>
                                            <p:strVal val="#ppt_x"/>
                                          </p:val>
                                        </p:tav>
                                      </p:tavLst>
                                    </p:anim>
                                    <p:anim calcmode="lin" valueType="num">
                                      <p:cBhvr additive="base">
                                        <p:cTn id="4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additive="base">
                                        <p:cTn id="65" dur="500" fill="hold"/>
                                        <p:tgtEl>
                                          <p:spTgt spid="40"/>
                                        </p:tgtEl>
                                        <p:attrNameLst>
                                          <p:attrName>ppt_x</p:attrName>
                                        </p:attrNameLst>
                                      </p:cBhvr>
                                      <p:tavLst>
                                        <p:tav tm="0">
                                          <p:val>
                                            <p:strVal val="#ppt_x"/>
                                          </p:val>
                                        </p:tav>
                                        <p:tav tm="100000">
                                          <p:val>
                                            <p:strVal val="#ppt_x"/>
                                          </p:val>
                                        </p:tav>
                                      </p:tavLst>
                                    </p:anim>
                                    <p:anim calcmode="lin" valueType="num">
                                      <p:cBhvr additive="base">
                                        <p:cTn id="6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43">
                                            <p:txEl>
                                              <p:pRg st="0" end="0"/>
                                            </p:txEl>
                                          </p:spTgt>
                                        </p:tgtEl>
                                        <p:attrNameLst>
                                          <p:attrName>style.visibility</p:attrName>
                                        </p:attrNameLst>
                                      </p:cBhvr>
                                      <p:to>
                                        <p:strVal val="visible"/>
                                      </p:to>
                                    </p:set>
                                    <p:anim calcmode="lin" valueType="num">
                                      <p:cBhvr additive="base">
                                        <p:cTn id="71" dur="500" fill="hold"/>
                                        <p:tgtEl>
                                          <p:spTgt spid="43">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additive="base">
                                        <p:cTn id="77" dur="500" fill="hold"/>
                                        <p:tgtEl>
                                          <p:spTgt spid="44"/>
                                        </p:tgtEl>
                                        <p:attrNameLst>
                                          <p:attrName>ppt_x</p:attrName>
                                        </p:attrNameLst>
                                      </p:cBhvr>
                                      <p:tavLst>
                                        <p:tav tm="0">
                                          <p:val>
                                            <p:strVal val="#ppt_x"/>
                                          </p:val>
                                        </p:tav>
                                        <p:tav tm="100000">
                                          <p:val>
                                            <p:strVal val="#ppt_x"/>
                                          </p:val>
                                        </p:tav>
                                      </p:tavLst>
                                    </p:anim>
                                    <p:anim calcmode="lin" valueType="num">
                                      <p:cBhvr additive="base">
                                        <p:cTn id="7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p:bldP spid="3" grpId="0"/>
      <p:bldP spid="5" grpId="0"/>
      <p:bldP spid="6" grpId="0"/>
      <p:bldP spid="8" grpId="0"/>
      <p:bldP spid="9" grpId="0"/>
      <p:bldP spid="34" grpId="0"/>
      <p:bldP spid="11" grpId="0"/>
      <p:bldP spid="12" grpId="0"/>
      <p:bldP spid="13" grpId="0"/>
      <p:bldP spid="40" grpId="0"/>
      <p:bldP spid="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4" name="Google Shape;524;p42"/>
          <p:cNvSpPr txBox="1">
            <a:spLocks noGrp="1"/>
          </p:cNvSpPr>
          <p:nvPr>
            <p:ph type="title"/>
          </p:nvPr>
        </p:nvSpPr>
        <p:spPr>
          <a:xfrm>
            <a:off x="800100" y="618913"/>
            <a:ext cx="10271760" cy="1788160"/>
          </a:xfrm>
          <a:prstGeom prst="rect">
            <a:avLst/>
          </a:prstGeom>
        </p:spPr>
        <p:txBody>
          <a:bodyPr spcFirstLastPara="1" wrap="square" lIns="121900" tIns="121900" rIns="121900" bIns="121900" anchor="ctr" anchorCtr="0">
            <a:noAutofit/>
          </a:bodyPr>
          <a:lstStyle/>
          <a:p>
            <a:r>
              <a:rPr lang="en-GB" sz="4800" dirty="0">
                <a:solidFill>
                  <a:schemeClr val="accent6">
                    <a:lumMod val="50000"/>
                  </a:schemeClr>
                </a:solidFill>
                <a:sym typeface="+mn-ea"/>
              </a:rPr>
              <a:t>#2. </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Hãy</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tìm</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những</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từ</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ngữ</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miêu</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tả</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mức</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độ</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khác</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nhau</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của</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các</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đặc</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điểm</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sau</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đỏ</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cao</a:t>
            </a:r>
            <a:r>
              <a:rPr lang="en-US" altLang="zh-CN" sz="4800" dirty="0">
                <a:solidFill>
                  <a:schemeClr val="accent6">
                    <a:lumMod val="50000"/>
                  </a:schemeClr>
                </a:solidFill>
                <a:latin typeface="Times New Roman" panose="02020603050405020304" charset="0"/>
                <a:cs typeface="Times New Roman" panose="02020603050405020304" charset="0"/>
                <a:sym typeface="+mn-ea"/>
              </a:rPr>
              <a:t>, </a:t>
            </a:r>
            <a:r>
              <a:rPr lang="en-US" altLang="zh-CN" sz="4800" dirty="0" err="1">
                <a:solidFill>
                  <a:schemeClr val="accent6">
                    <a:lumMod val="50000"/>
                  </a:schemeClr>
                </a:solidFill>
                <a:latin typeface="Times New Roman" panose="02020603050405020304" charset="0"/>
                <a:cs typeface="Times New Roman" panose="02020603050405020304" charset="0"/>
                <a:sym typeface="+mn-ea"/>
              </a:rPr>
              <a:t>vui</a:t>
            </a:r>
            <a:r>
              <a:rPr lang="en-US" altLang="zh-CN" sz="4800" dirty="0">
                <a:solidFill>
                  <a:schemeClr val="accent6">
                    <a:lumMod val="50000"/>
                  </a:schemeClr>
                </a:solidFill>
                <a:latin typeface="Times New Roman" panose="02020603050405020304" charset="0"/>
                <a:cs typeface="Times New Roman" panose="02020603050405020304" charset="0"/>
                <a:sym typeface="+mn-ea"/>
              </a:rPr>
              <a:t>.</a:t>
            </a:r>
          </a:p>
        </p:txBody>
      </p:sp>
      <p:sp>
        <p:nvSpPr>
          <p:cNvPr id="525" name="Google Shape;525;p42"/>
          <p:cNvSpPr txBox="1">
            <a:spLocks noGrp="1"/>
          </p:cNvSpPr>
          <p:nvPr>
            <p:ph type="body" idx="1"/>
          </p:nvPr>
        </p:nvSpPr>
        <p:spPr>
          <a:xfrm>
            <a:off x="698400" y="2596728"/>
            <a:ext cx="10551869" cy="3708400"/>
          </a:xfrm>
          <a:prstGeom prst="rect">
            <a:avLst/>
          </a:prstGeom>
        </p:spPr>
        <p:txBody>
          <a:bodyPr spcFirstLastPara="1" wrap="square" lIns="0" tIns="121900" rIns="121900" bIns="121900" anchor="ctr" anchorCtr="0">
            <a:noAutofit/>
          </a:bodyPr>
          <a:lstStyle/>
          <a:p>
            <a:pPr marL="0" indent="0">
              <a:buClr>
                <a:schemeClr val="dk1"/>
              </a:buClr>
              <a:buSzPts val="1100"/>
              <a:buNone/>
            </a:pPr>
            <a:r>
              <a:rPr lang="vi-VN" altLang="en-GB" sz="5333" dirty="0" err="1">
                <a:solidFill>
                  <a:srgbClr val="002060"/>
                </a:solidFill>
                <a:latin typeface="+mj-lt"/>
                <a:ea typeface="Nirmala UI" panose="020B0502040204020203" pitchFamily="34" charset="0"/>
                <a:cs typeface="Nirmala UI" panose="020B0502040204020203" pitchFamily="34" charset="0"/>
              </a:rPr>
              <a:t>Những</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cách</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có</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thể</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tạo</a:t>
            </a:r>
            <a:r>
              <a:rPr lang="vi-VN" altLang="en-GB" sz="5333" dirty="0">
                <a:solidFill>
                  <a:srgbClr val="002060"/>
                </a:solidFill>
                <a:latin typeface="+mj-lt"/>
                <a:ea typeface="Nirmala UI" panose="020B0502040204020203" pitchFamily="34" charset="0"/>
                <a:cs typeface="Nirmala UI" panose="020B0502040204020203" pitchFamily="34" charset="0"/>
              </a:rPr>
              <a:t> ra </a:t>
            </a:r>
            <a:r>
              <a:rPr lang="vi-VN" altLang="en-GB" sz="5333" dirty="0" err="1">
                <a:solidFill>
                  <a:srgbClr val="002060"/>
                </a:solidFill>
                <a:latin typeface="+mj-lt"/>
                <a:ea typeface="Nirmala UI" panose="020B0502040204020203" pitchFamily="34" charset="0"/>
                <a:cs typeface="Nirmala UI" panose="020B0502040204020203" pitchFamily="34" charset="0"/>
              </a:rPr>
              <a:t>mức</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độ</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của</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đặc</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điểm</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và</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tính</a:t>
            </a:r>
            <a:r>
              <a:rPr lang="vi-VN" altLang="en-GB" sz="5333" dirty="0">
                <a:solidFill>
                  <a:srgbClr val="002060"/>
                </a:solidFill>
                <a:latin typeface="+mj-lt"/>
                <a:ea typeface="Nirmala UI" panose="020B0502040204020203" pitchFamily="34" charset="0"/>
                <a:cs typeface="Nirmala UI" panose="020B0502040204020203" pitchFamily="34" charset="0"/>
              </a:rPr>
              <a:t> </a:t>
            </a:r>
            <a:r>
              <a:rPr lang="vi-VN" altLang="en-GB" sz="5333" dirty="0" err="1">
                <a:solidFill>
                  <a:srgbClr val="002060"/>
                </a:solidFill>
                <a:latin typeface="+mj-lt"/>
                <a:ea typeface="Nirmala UI" panose="020B0502040204020203" pitchFamily="34" charset="0"/>
                <a:cs typeface="Nirmala UI" panose="020B0502040204020203" pitchFamily="34" charset="0"/>
              </a:rPr>
              <a:t>chất</a:t>
            </a:r>
            <a:endParaRPr lang="vi-VN" altLang="en-GB" sz="5333" dirty="0">
              <a:solidFill>
                <a:srgbClr val="002060"/>
              </a:solidFill>
              <a:latin typeface="+mj-lt"/>
              <a:ea typeface="Nirmala UI" panose="020B0502040204020203" pitchFamily="34" charset="0"/>
              <a:cs typeface="Nirmala UI" panose="020B0502040204020203" pitchFamily="34" charset="0"/>
            </a:endParaRPr>
          </a:p>
        </p:txBody>
      </p:sp>
      <p:sp>
        <p:nvSpPr>
          <p:cNvPr id="526" name="Google Shape;526;p4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27" name="Google Shape;527;p42"/>
          <p:cNvGrpSpPr/>
          <p:nvPr/>
        </p:nvGrpSpPr>
        <p:grpSpPr>
          <a:xfrm rot="5200152" flipH="1">
            <a:off x="10081930" y="881597"/>
            <a:ext cx="1077721" cy="1959345"/>
            <a:chOff x="1474325" y="858525"/>
            <a:chExt cx="808300" cy="1469525"/>
          </a:xfrm>
        </p:grpSpPr>
        <p:sp>
          <p:nvSpPr>
            <p:cNvPr id="528" name="Google Shape;528;p42"/>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9" name="Google Shape;529;p42"/>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0" name="Google Shape;530;p42"/>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31" name="Google Shape;531;p42"/>
            <p:cNvGrpSpPr/>
            <p:nvPr/>
          </p:nvGrpSpPr>
          <p:grpSpPr>
            <a:xfrm>
              <a:off x="1474325" y="858525"/>
              <a:ext cx="808300" cy="1469525"/>
              <a:chOff x="1474325" y="858525"/>
              <a:chExt cx="808300" cy="1469525"/>
            </a:xfrm>
          </p:grpSpPr>
          <p:sp>
            <p:nvSpPr>
              <p:cNvPr id="532" name="Google Shape;532;p42"/>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533" name="Google Shape;533;p42"/>
              <p:cNvGrpSpPr/>
              <p:nvPr/>
            </p:nvGrpSpPr>
            <p:grpSpPr>
              <a:xfrm>
                <a:off x="1474325" y="1168675"/>
                <a:ext cx="407425" cy="1159375"/>
                <a:chOff x="1474325" y="1168675"/>
                <a:chExt cx="407425" cy="1159375"/>
              </a:xfrm>
            </p:grpSpPr>
            <p:sp>
              <p:nvSpPr>
                <p:cNvPr id="534" name="Google Shape;534;p42"/>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5" name="Google Shape;535;p42"/>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6" name="Google Shape;536;p42"/>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7" name="Google Shape;537;p42"/>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8" name="Google Shape;538;p42"/>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39" name="Google Shape;539;p42"/>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0" name="Google Shape;540;p42"/>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1" name="Google Shape;541;p42"/>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2" name="Google Shape;542;p42"/>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3" name="Google Shape;543;p42"/>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4" name="Google Shape;544;p42"/>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5" name="Google Shape;545;p42"/>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6" name="Google Shape;546;p42"/>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7" name="Google Shape;547;p42"/>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8" name="Google Shape;548;p42"/>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49" name="Google Shape;549;p42"/>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2894"/>
    </mc:Choice>
    <mc:Fallback xmlns="">
      <p:transition spd="slow" advTm="328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4"/>
                                        </p:tgtEl>
                                        <p:attrNameLst>
                                          <p:attrName>style.visibility</p:attrName>
                                        </p:attrNameLst>
                                      </p:cBhvr>
                                      <p:to>
                                        <p:strVal val="visible"/>
                                      </p:to>
                                    </p:set>
                                    <p:anim calcmode="lin" valueType="num">
                                      <p:cBhvr additive="base">
                                        <p:cTn id="7" dur="500" fill="hold"/>
                                        <p:tgtEl>
                                          <p:spTgt spid="524"/>
                                        </p:tgtEl>
                                        <p:attrNameLst>
                                          <p:attrName>ppt_x</p:attrName>
                                        </p:attrNameLst>
                                      </p:cBhvr>
                                      <p:tavLst>
                                        <p:tav tm="0">
                                          <p:val>
                                            <p:strVal val="#ppt_x"/>
                                          </p:val>
                                        </p:tav>
                                        <p:tav tm="100000">
                                          <p:val>
                                            <p:strVal val="#ppt_x"/>
                                          </p:val>
                                        </p:tav>
                                      </p:tavLst>
                                    </p:anim>
                                    <p:anim calcmode="lin" valueType="num">
                                      <p:cBhvr additive="base">
                                        <p:cTn id="8" dur="500" fill="hold"/>
                                        <p:tgtEl>
                                          <p:spTgt spid="5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440" name="Google Shape;440;p40"/>
          <p:cNvSpPr txBox="1"/>
          <p:nvPr/>
        </p:nvSpPr>
        <p:spPr>
          <a:xfrm>
            <a:off x="2849033" y="347980"/>
            <a:ext cx="2001520" cy="463973"/>
          </a:xfrm>
          <a:prstGeom prst="rect">
            <a:avLst/>
          </a:prstGeom>
          <a:noFill/>
          <a:ln>
            <a:noFill/>
          </a:ln>
        </p:spPr>
        <p:txBody>
          <a:bodyPr wrap="square" lIns="240000" tIns="121900" rIns="240000" bIns="121900" anchor="t" anchorCtr="0">
            <a:noAutofit/>
          </a:bodyPr>
          <a:lstStyle>
            <a:defPPr marR="0" lvl="0" algn="l" rtl="0">
              <a:lnSpc>
                <a:spcPct val="100000"/>
              </a:lnSpc>
              <a:spcBef>
                <a:spcPts val="0"/>
              </a:spcBef>
              <a:spcAft>
                <a:spcPts val="0"/>
              </a:spcAft>
            </a:defPPr>
            <a:lvl1pPr marL="457200" marR="0" lvl="0" indent="-317500" algn="ctr" rtl="0">
              <a:lnSpc>
                <a:spcPct val="80000"/>
              </a:lnSpc>
              <a:spcBef>
                <a:spcPts val="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marL="914400" marR="0" lvl="1"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marL="1371600" marR="0" lvl="2"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marL="1828800" marR="0" lvl="3"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marL="2286000" marR="0" lvl="4"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marL="2743200" marR="0" lvl="5"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marL="3200400" marR="0" lvl="6"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marL="3657600" marR="0" lvl="7"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marL="4114800" marR="0" lvl="8" indent="-317500" algn="ctr" rtl="0">
              <a:lnSpc>
                <a:spcPct val="80000"/>
              </a:lnSpc>
              <a:spcBef>
                <a:spcPts val="1600"/>
              </a:spcBef>
              <a:spcAft>
                <a:spcPts val="160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pPr marL="0" indent="0" defTabSz="1219170">
              <a:spcAft>
                <a:spcPts val="2133"/>
              </a:spcAft>
              <a:buClr>
                <a:srgbClr val="485058"/>
              </a:buClr>
            </a:pPr>
            <a:r>
              <a:rPr lang="en-US" altLang="vi-VN" sz="4000" kern="0" smtClean="0">
                <a:solidFill>
                  <a:srgbClr val="FB6A2E"/>
                </a:solidFill>
              </a:rPr>
              <a:t> </a:t>
            </a:r>
            <a:r>
              <a:rPr lang="vi-VN" altLang="en-GB" sz="4000" kern="0" dirty="0">
                <a:solidFill>
                  <a:srgbClr val="FB6A2E"/>
                </a:solidFill>
              </a:rPr>
              <a:t>ĐỎ</a:t>
            </a:r>
            <a:r>
              <a:rPr lang="vi-VN" altLang="en-GB" sz="2667" kern="0" dirty="0">
                <a:solidFill>
                  <a:srgbClr val="FB6A2E"/>
                </a:solidFill>
              </a:rPr>
              <a:t>	</a:t>
            </a:r>
          </a:p>
        </p:txBody>
      </p:sp>
      <p:sp>
        <p:nvSpPr>
          <p:cNvPr id="441" name="Google Shape;441;p40"/>
          <p:cNvSpPr txBox="1"/>
          <p:nvPr/>
        </p:nvSpPr>
        <p:spPr>
          <a:xfrm>
            <a:off x="9342967" y="345311"/>
            <a:ext cx="1754293" cy="526627"/>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80000"/>
              </a:lnSpc>
              <a:spcBef>
                <a:spcPts val="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marL="914400" marR="0" lvl="1"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marL="1371600" marR="0" lvl="2"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marL="1828800" marR="0" lvl="3"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marL="2286000" marR="0" lvl="4"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marL="2743200" marR="0" lvl="5"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marL="3200400" marR="0" lvl="6"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marL="3657600" marR="0" lvl="7"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marL="4114800" marR="0" lvl="8" indent="-317500" algn="ctr" rtl="0">
              <a:lnSpc>
                <a:spcPct val="80000"/>
              </a:lnSpc>
              <a:spcBef>
                <a:spcPts val="1600"/>
              </a:spcBef>
              <a:spcAft>
                <a:spcPts val="160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pPr marL="0" indent="0" defTabSz="1219170">
              <a:spcAft>
                <a:spcPts val="2133"/>
              </a:spcAft>
              <a:buClr>
                <a:srgbClr val="485058"/>
              </a:buClr>
            </a:pPr>
            <a:r>
              <a:rPr lang="vi-VN" altLang="en-GB" sz="4000" kern="0" dirty="0">
                <a:solidFill>
                  <a:srgbClr val="FB6A2E"/>
                </a:solidFill>
              </a:rPr>
              <a:t>VUI</a:t>
            </a:r>
          </a:p>
        </p:txBody>
      </p:sp>
      <p:sp>
        <p:nvSpPr>
          <p:cNvPr id="442" name="Google Shape;442;p40"/>
          <p:cNvSpPr txBox="1"/>
          <p:nvPr/>
        </p:nvSpPr>
        <p:spPr>
          <a:xfrm>
            <a:off x="6086800" y="1095031"/>
            <a:ext cx="2829316"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cao</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cao</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cao</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ráo</a:t>
            </a:r>
            <a:r>
              <a:rPr lang="en-GB" sz="2800" kern="0" dirty="0">
                <a:solidFill>
                  <a:srgbClr val="485058"/>
                </a:solidFill>
                <a:latin typeface="Times New Roman" panose="02020603050405020304" pitchFamily="18" charset="0"/>
                <a:cs typeface="Times New Roman" panose="02020603050405020304" pitchFamily="18" charset="0"/>
              </a:rPr>
              <a:t>,…</a:t>
            </a:r>
          </a:p>
        </p:txBody>
      </p:sp>
      <p:sp>
        <p:nvSpPr>
          <p:cNvPr id="443" name="Google Shape;443;p40"/>
          <p:cNvSpPr txBox="1"/>
          <p:nvPr/>
        </p:nvSpPr>
        <p:spPr>
          <a:xfrm>
            <a:off x="3260811" y="1107648"/>
            <a:ext cx="2309600" cy="365935"/>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đo</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đỏ</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đỏ</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đỏ</a:t>
            </a:r>
            <a:r>
              <a:rPr lang="en-GB" sz="2800" kern="0" dirty="0">
                <a:solidFill>
                  <a:srgbClr val="485058"/>
                </a:solidFill>
                <a:latin typeface="Times New Roman" panose="02020603050405020304" pitchFamily="18" charset="0"/>
                <a:cs typeface="Times New Roman" panose="02020603050405020304" pitchFamily="18" charset="0"/>
              </a:rPr>
              <a:t>,…</a:t>
            </a:r>
          </a:p>
        </p:txBody>
      </p:sp>
      <p:sp>
        <p:nvSpPr>
          <p:cNvPr id="444" name="Google Shape;444;p40"/>
          <p:cNvSpPr txBox="1"/>
          <p:nvPr/>
        </p:nvSpPr>
        <p:spPr>
          <a:xfrm>
            <a:off x="9184090" y="1088566"/>
            <a:ext cx="2569546"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vui</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vui</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vui</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vẻ</a:t>
            </a:r>
            <a:r>
              <a:rPr lang="en-GB" sz="2800" kern="0" dirty="0">
                <a:solidFill>
                  <a:srgbClr val="485058"/>
                </a:solidFill>
                <a:latin typeface="Times New Roman" panose="02020603050405020304" pitchFamily="18" charset="0"/>
                <a:cs typeface="Times New Roman" panose="02020603050405020304" pitchFamily="18" charset="0"/>
              </a:rPr>
              <a:t>,…</a:t>
            </a:r>
          </a:p>
        </p:txBody>
      </p:sp>
      <p:sp>
        <p:nvSpPr>
          <p:cNvPr id="446" name="Google Shape;446;p40"/>
          <p:cNvSpPr txBox="1"/>
          <p:nvPr/>
        </p:nvSpPr>
        <p:spPr>
          <a:xfrm>
            <a:off x="3347839" y="3179805"/>
            <a:ext cx="2309600"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rất</a:t>
            </a:r>
            <a:r>
              <a:rPr lang="en-GB" sz="1867" kern="0" dirty="0">
                <a:solidFill>
                  <a:srgbClr val="485058"/>
                </a:solidFill>
              </a:rPr>
              <a:t> </a:t>
            </a:r>
            <a:r>
              <a:rPr lang="en-GB" sz="2800" kern="0" dirty="0" err="1">
                <a:solidFill>
                  <a:srgbClr val="485058"/>
                </a:solidFill>
                <a:latin typeface="Times New Roman" panose="02020603050405020304" pitchFamily="18" charset="0"/>
                <a:cs typeface="Times New Roman" panose="02020603050405020304" pitchFamily="18" charset="0"/>
              </a:rPr>
              <a:t>đỏ</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hơi</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đỏ</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đỏ</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quá</a:t>
            </a:r>
            <a:r>
              <a:rPr lang="en-GB" sz="2800" kern="0" dirty="0">
                <a:solidFill>
                  <a:srgbClr val="485058"/>
                </a:solidFill>
                <a:latin typeface="Times New Roman" panose="02020603050405020304" pitchFamily="18" charset="0"/>
                <a:cs typeface="Times New Roman" panose="02020603050405020304" pitchFamily="18" charset="0"/>
              </a:rPr>
              <a:t>,… </a:t>
            </a:r>
          </a:p>
        </p:txBody>
      </p:sp>
      <p:sp>
        <p:nvSpPr>
          <p:cNvPr id="447" name="Google Shape;447;p40"/>
          <p:cNvSpPr txBox="1"/>
          <p:nvPr/>
        </p:nvSpPr>
        <p:spPr>
          <a:xfrm>
            <a:off x="6106741" y="371161"/>
            <a:ext cx="2309707" cy="430107"/>
          </a:xfrm>
          <a:prstGeom prst="rect">
            <a:avLst/>
          </a:prstGeom>
          <a:noFill/>
          <a:ln>
            <a:noFill/>
          </a:ln>
        </p:spPr>
        <p:txBody>
          <a:bodyPr wrap="square" lIns="480000" tIns="121900" rIns="480000" bIns="121900" anchor="t" anchorCtr="0">
            <a:noAutofit/>
          </a:bodyPr>
          <a:lstStyle>
            <a:defPPr marR="0" lvl="0" algn="l" rtl="0">
              <a:lnSpc>
                <a:spcPct val="100000"/>
              </a:lnSpc>
              <a:spcBef>
                <a:spcPts val="0"/>
              </a:spcBef>
              <a:spcAft>
                <a:spcPts val="0"/>
              </a:spcAft>
            </a:defPPr>
            <a:lvl1pPr marL="457200" marR="0" lvl="0" indent="-317500" algn="ctr" rtl="0">
              <a:lnSpc>
                <a:spcPct val="80000"/>
              </a:lnSpc>
              <a:spcBef>
                <a:spcPts val="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marL="914400" marR="0" lvl="1"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marL="1371600" marR="0" lvl="2"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marL="1828800" marR="0" lvl="3"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marL="2286000" marR="0" lvl="4"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marL="2743200" marR="0" lvl="5"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marL="3200400" marR="0" lvl="6"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marL="3657600" marR="0" lvl="7" indent="-317500" algn="ctr"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marL="4114800" marR="0" lvl="8" indent="-317500" algn="ctr" rtl="0">
              <a:lnSpc>
                <a:spcPct val="80000"/>
              </a:lnSpc>
              <a:spcBef>
                <a:spcPts val="1600"/>
              </a:spcBef>
              <a:spcAft>
                <a:spcPts val="160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pPr marL="0" indent="0" defTabSz="1219170">
              <a:spcAft>
                <a:spcPts val="2133"/>
              </a:spcAft>
              <a:buClr>
                <a:srgbClr val="485058"/>
              </a:buClr>
            </a:pPr>
            <a:r>
              <a:rPr lang="vi-VN" altLang="en-GB" sz="4000" kern="0" dirty="0">
                <a:solidFill>
                  <a:srgbClr val="FB6A2E"/>
                </a:solidFill>
              </a:rPr>
              <a:t>CAO</a:t>
            </a:r>
          </a:p>
        </p:txBody>
      </p:sp>
      <p:sp>
        <p:nvSpPr>
          <p:cNvPr id="448" name="Google Shape;448;p40"/>
          <p:cNvSpPr txBox="1"/>
          <p:nvPr/>
        </p:nvSpPr>
        <p:spPr>
          <a:xfrm>
            <a:off x="9287585" y="1935521"/>
            <a:ext cx="1865056"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vui</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nhộn</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vui</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mừng</a:t>
            </a:r>
            <a:r>
              <a:rPr lang="en-GB" sz="2800" kern="0" dirty="0">
                <a:solidFill>
                  <a:srgbClr val="485058"/>
                </a:solidFill>
                <a:latin typeface="Times New Roman" panose="02020603050405020304" pitchFamily="18" charset="0"/>
                <a:cs typeface="Times New Roman" panose="02020603050405020304" pitchFamily="18" charset="0"/>
              </a:rPr>
              <a:t>,…</a:t>
            </a:r>
          </a:p>
        </p:txBody>
      </p:sp>
      <p:sp>
        <p:nvSpPr>
          <p:cNvPr id="450" name="Google Shape;450;p40"/>
          <p:cNvSpPr txBox="1"/>
          <p:nvPr/>
        </p:nvSpPr>
        <p:spPr>
          <a:xfrm>
            <a:off x="6135861" y="1935521"/>
            <a:ext cx="2309600"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cao</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lớn</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cao</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chót</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vót</a:t>
            </a:r>
            <a:r>
              <a:rPr lang="en-GB" sz="2800" kern="0" dirty="0">
                <a:solidFill>
                  <a:srgbClr val="485058"/>
                </a:solidFill>
                <a:latin typeface="Times New Roman" panose="02020603050405020304" pitchFamily="18" charset="0"/>
                <a:cs typeface="Times New Roman" panose="02020603050405020304" pitchFamily="18" charset="0"/>
              </a:rPr>
              <a:t>,…</a:t>
            </a:r>
          </a:p>
        </p:txBody>
      </p:sp>
      <p:sp>
        <p:nvSpPr>
          <p:cNvPr id="451" name="Google Shape;451;p40"/>
          <p:cNvSpPr/>
          <p:nvPr/>
        </p:nvSpPr>
        <p:spPr>
          <a:xfrm>
            <a:off x="1008742" y="875863"/>
            <a:ext cx="10271560"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panose="020B0604020202020204"/>
                <a:cs typeface="Arial" panose="020B0604020202020204"/>
                <a:sym typeface="Arial" panose="020B0604020202020204"/>
              </a:rPr>
              <a:t> </a:t>
            </a:r>
            <a:endParaRPr sz="1867" kern="0">
              <a:solidFill>
                <a:srgbClr val="000000"/>
              </a:solidFill>
              <a:latin typeface="Arial" panose="020B0604020202020204"/>
              <a:cs typeface="Arial" panose="020B0604020202020204"/>
              <a:sym typeface="Arial" panose="020B0604020202020204"/>
            </a:endParaRPr>
          </a:p>
        </p:txBody>
      </p:sp>
      <p:sp>
        <p:nvSpPr>
          <p:cNvPr id="452" name="Google Shape;452;p40"/>
          <p:cNvSpPr/>
          <p:nvPr/>
        </p:nvSpPr>
        <p:spPr>
          <a:xfrm rot="5400000" flipH="1">
            <a:off x="3976171" y="2154944"/>
            <a:ext cx="370819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panose="020B0604020202020204"/>
                <a:cs typeface="Arial" panose="020B0604020202020204"/>
                <a:sym typeface="Arial" panose="020B0604020202020204"/>
              </a:rPr>
              <a:t> </a:t>
            </a:r>
            <a:endParaRPr sz="1867" kern="0">
              <a:solidFill>
                <a:srgbClr val="000000"/>
              </a:solidFill>
              <a:latin typeface="Arial" panose="020B0604020202020204"/>
              <a:cs typeface="Arial" panose="020B0604020202020204"/>
              <a:sym typeface="Arial" panose="020B0604020202020204"/>
            </a:endParaRPr>
          </a:p>
        </p:txBody>
      </p:sp>
      <p:sp>
        <p:nvSpPr>
          <p:cNvPr id="453" name="Google Shape;453;p40"/>
          <p:cNvSpPr/>
          <p:nvPr/>
        </p:nvSpPr>
        <p:spPr>
          <a:xfrm rot="5400000">
            <a:off x="6976215" y="2154287"/>
            <a:ext cx="370819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panose="020B0604020202020204"/>
                <a:cs typeface="Arial" panose="020B0604020202020204"/>
                <a:sym typeface="Arial" panose="020B0604020202020204"/>
              </a:rPr>
              <a:t> </a:t>
            </a:r>
            <a:endParaRPr sz="1867" kern="0">
              <a:solidFill>
                <a:srgbClr val="000000"/>
              </a:solidFill>
              <a:latin typeface="Arial" panose="020B0604020202020204"/>
              <a:cs typeface="Arial" panose="020B0604020202020204"/>
              <a:sym typeface="Arial" panose="020B0604020202020204"/>
            </a:endParaRPr>
          </a:p>
        </p:txBody>
      </p:sp>
      <p:sp>
        <p:nvSpPr>
          <p:cNvPr id="7" name="Google Shape;452;p40"/>
          <p:cNvSpPr/>
          <p:nvPr/>
        </p:nvSpPr>
        <p:spPr>
          <a:xfrm rot="5400000" flipH="1">
            <a:off x="1036469" y="2154286"/>
            <a:ext cx="370819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panose="020B0604020202020204"/>
                <a:cs typeface="Arial" panose="020B0604020202020204"/>
                <a:sym typeface="Arial" panose="020B0604020202020204"/>
              </a:rPr>
              <a:t> </a:t>
            </a:r>
            <a:endParaRPr sz="1867" kern="0">
              <a:solidFill>
                <a:srgbClr val="000000"/>
              </a:solidFill>
              <a:latin typeface="Arial" panose="020B0604020202020204"/>
              <a:cs typeface="Arial" panose="020B0604020202020204"/>
              <a:sym typeface="Arial" panose="020B0604020202020204"/>
            </a:endParaRPr>
          </a:p>
        </p:txBody>
      </p:sp>
      <p:sp>
        <p:nvSpPr>
          <p:cNvPr id="15" name="Google Shape;443;p40">
            <a:extLst>
              <a:ext uri="{FF2B5EF4-FFF2-40B4-BE49-F238E27FC236}">
                <a16:creationId xmlns:a16="http://schemas.microsoft.com/office/drawing/2014/main" id="{C46A8EDB-F663-4A5F-8308-2B369C2EF510}"/>
              </a:ext>
            </a:extLst>
          </p:cNvPr>
          <p:cNvSpPr txBox="1"/>
          <p:nvPr/>
        </p:nvSpPr>
        <p:spPr>
          <a:xfrm>
            <a:off x="2902034" y="2080439"/>
            <a:ext cx="2967339" cy="48084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đỏ</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chót</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đỏ</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thắm</a:t>
            </a:r>
            <a:r>
              <a:rPr lang="en-GB" sz="2800" kern="0" dirty="0">
                <a:solidFill>
                  <a:srgbClr val="485058"/>
                </a:solidFill>
                <a:latin typeface="Times New Roman" panose="02020603050405020304" pitchFamily="18" charset="0"/>
                <a:cs typeface="Times New Roman" panose="02020603050405020304" pitchFamily="18" charset="0"/>
              </a:rPr>
              <a:t>,…</a:t>
            </a:r>
          </a:p>
        </p:txBody>
      </p:sp>
      <p:sp>
        <p:nvSpPr>
          <p:cNvPr id="16" name="Google Shape;450;p40">
            <a:extLst>
              <a:ext uri="{FF2B5EF4-FFF2-40B4-BE49-F238E27FC236}">
                <a16:creationId xmlns:a16="http://schemas.microsoft.com/office/drawing/2014/main" id="{025C0BF9-3494-4953-93E0-4FDE70240978}"/>
              </a:ext>
            </a:extLst>
          </p:cNvPr>
          <p:cNvSpPr txBox="1"/>
          <p:nvPr/>
        </p:nvSpPr>
        <p:spPr>
          <a:xfrm>
            <a:off x="5961549" y="3177085"/>
            <a:ext cx="2829315"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cao</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lắm</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khá</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cao</a:t>
            </a:r>
            <a:r>
              <a:rPr lang="en-GB" sz="2800" kern="0" dirty="0">
                <a:solidFill>
                  <a:srgbClr val="485058"/>
                </a:solidFill>
                <a:latin typeface="Times New Roman" panose="02020603050405020304" pitchFamily="18" charset="0"/>
                <a:cs typeface="Times New Roman" panose="02020603050405020304" pitchFamily="18" charset="0"/>
              </a:rPr>
              <a:t>,…</a:t>
            </a:r>
          </a:p>
        </p:txBody>
      </p:sp>
      <p:sp>
        <p:nvSpPr>
          <p:cNvPr id="17" name="Google Shape;448;p40">
            <a:extLst>
              <a:ext uri="{FF2B5EF4-FFF2-40B4-BE49-F238E27FC236}">
                <a16:creationId xmlns:a16="http://schemas.microsoft.com/office/drawing/2014/main" id="{0CA0DB89-4163-4C4E-BFB6-886A28F53507}"/>
              </a:ext>
            </a:extLst>
          </p:cNvPr>
          <p:cNvSpPr txBox="1"/>
          <p:nvPr/>
        </p:nvSpPr>
        <p:spPr>
          <a:xfrm>
            <a:off x="9078984" y="3181179"/>
            <a:ext cx="2779758"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2800" kern="0" dirty="0" err="1">
                <a:solidFill>
                  <a:srgbClr val="485058"/>
                </a:solidFill>
                <a:latin typeface="Times New Roman" panose="02020603050405020304" pitchFamily="18" charset="0"/>
                <a:cs typeface="Times New Roman" panose="02020603050405020304" pitchFamily="18" charset="0"/>
              </a:rPr>
              <a:t>quá</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vui</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vui</a:t>
            </a:r>
            <a:r>
              <a:rPr lang="en-GB" sz="2800" kern="0" dirty="0">
                <a:solidFill>
                  <a:srgbClr val="485058"/>
                </a:solidFill>
                <a:latin typeface="Times New Roman" panose="02020603050405020304" pitchFamily="18" charset="0"/>
                <a:cs typeface="Times New Roman" panose="02020603050405020304" pitchFamily="18" charset="0"/>
              </a:rPr>
              <a:t> </a:t>
            </a:r>
            <a:r>
              <a:rPr lang="en-GB" sz="2800" kern="0" dirty="0" err="1">
                <a:solidFill>
                  <a:srgbClr val="485058"/>
                </a:solidFill>
                <a:latin typeface="Times New Roman" panose="02020603050405020304" pitchFamily="18" charset="0"/>
                <a:cs typeface="Times New Roman" panose="02020603050405020304" pitchFamily="18" charset="0"/>
              </a:rPr>
              <a:t>hơn</a:t>
            </a:r>
            <a:r>
              <a:rPr lang="en-GB" sz="2800" kern="0" dirty="0">
                <a:solidFill>
                  <a:srgbClr val="485058"/>
                </a:solidFill>
                <a:latin typeface="Times New Roman" panose="02020603050405020304" pitchFamily="18" charset="0"/>
                <a:cs typeface="Times New Roman" panose="02020603050405020304" pitchFamily="18" charset="0"/>
              </a:rPr>
              <a:t>,…</a:t>
            </a:r>
          </a:p>
        </p:txBody>
      </p:sp>
      <p:sp>
        <p:nvSpPr>
          <p:cNvPr id="18" name="Google Shape;446;p40">
            <a:extLst>
              <a:ext uri="{FF2B5EF4-FFF2-40B4-BE49-F238E27FC236}">
                <a16:creationId xmlns:a16="http://schemas.microsoft.com/office/drawing/2014/main" id="{A44B5146-BC75-4F56-8BC9-EC1D99F4DFB4}"/>
              </a:ext>
            </a:extLst>
          </p:cNvPr>
          <p:cNvSpPr txBox="1"/>
          <p:nvPr/>
        </p:nvSpPr>
        <p:spPr>
          <a:xfrm>
            <a:off x="321109" y="1079338"/>
            <a:ext cx="2309600" cy="665323"/>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3200" b="1" kern="0" dirty="0" err="1">
                <a:solidFill>
                  <a:srgbClr val="002060"/>
                </a:solidFill>
                <a:latin typeface="Times New Roman" panose="02020603050405020304" pitchFamily="18" charset="0"/>
                <a:cs typeface="Times New Roman" panose="02020603050405020304" pitchFamily="18" charset="0"/>
              </a:rPr>
              <a:t>Tạo</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ra</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từ</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láy</a:t>
            </a:r>
            <a:endParaRPr lang="en-GB" sz="3200" b="1" kern="0" dirty="0">
              <a:solidFill>
                <a:srgbClr val="002060"/>
              </a:solidFill>
              <a:latin typeface="Times New Roman" panose="02020603050405020304" pitchFamily="18" charset="0"/>
              <a:cs typeface="Times New Roman" panose="02020603050405020304" pitchFamily="18" charset="0"/>
            </a:endParaRPr>
          </a:p>
        </p:txBody>
      </p:sp>
      <p:sp>
        <p:nvSpPr>
          <p:cNvPr id="19" name="Google Shape;446;p40">
            <a:extLst>
              <a:ext uri="{FF2B5EF4-FFF2-40B4-BE49-F238E27FC236}">
                <a16:creationId xmlns:a16="http://schemas.microsoft.com/office/drawing/2014/main" id="{588CB03C-5714-4F9B-81CB-C458D5157CE8}"/>
              </a:ext>
            </a:extLst>
          </p:cNvPr>
          <p:cNvSpPr txBox="1"/>
          <p:nvPr/>
        </p:nvSpPr>
        <p:spPr>
          <a:xfrm>
            <a:off x="213104" y="3113385"/>
            <a:ext cx="2309600"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3200" b="1" kern="0" dirty="0" err="1">
                <a:solidFill>
                  <a:srgbClr val="002060"/>
                </a:solidFill>
                <a:latin typeface="Times New Roman" panose="02020603050405020304" pitchFamily="18" charset="0"/>
                <a:cs typeface="Times New Roman" panose="02020603050405020304" pitchFamily="18" charset="0"/>
              </a:rPr>
              <a:t>Thêm</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từ</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chỉ</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mức</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độ</a:t>
            </a:r>
            <a:r>
              <a:rPr lang="en-GB" sz="1867" kern="0" dirty="0">
                <a:solidFill>
                  <a:srgbClr val="485058"/>
                </a:solidFill>
              </a:rPr>
              <a:t> </a:t>
            </a:r>
          </a:p>
        </p:txBody>
      </p:sp>
      <p:sp>
        <p:nvSpPr>
          <p:cNvPr id="20" name="Google Shape;446;p40">
            <a:extLst>
              <a:ext uri="{FF2B5EF4-FFF2-40B4-BE49-F238E27FC236}">
                <a16:creationId xmlns:a16="http://schemas.microsoft.com/office/drawing/2014/main" id="{CCBE1671-FB11-4CD6-B6F6-40EA186677F9}"/>
              </a:ext>
            </a:extLst>
          </p:cNvPr>
          <p:cNvSpPr txBox="1"/>
          <p:nvPr/>
        </p:nvSpPr>
        <p:spPr>
          <a:xfrm>
            <a:off x="136459" y="2047223"/>
            <a:ext cx="2624791" cy="763600"/>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ctr"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ctr"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marL="0" indent="0" defTabSz="1219170">
              <a:spcAft>
                <a:spcPts val="2133"/>
              </a:spcAft>
              <a:buClr>
                <a:srgbClr val="485058"/>
              </a:buClr>
            </a:pPr>
            <a:r>
              <a:rPr lang="en-GB" sz="3200" b="1" kern="0" dirty="0" err="1">
                <a:solidFill>
                  <a:srgbClr val="002060"/>
                </a:solidFill>
                <a:latin typeface="Times New Roman" panose="02020603050405020304" pitchFamily="18" charset="0"/>
                <a:cs typeface="Times New Roman" panose="02020603050405020304" pitchFamily="18" charset="0"/>
              </a:rPr>
              <a:t>Tạo</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ra</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từ</a:t>
            </a:r>
            <a:r>
              <a:rPr lang="en-GB" sz="3200" b="1" kern="0" dirty="0">
                <a:solidFill>
                  <a:srgbClr val="002060"/>
                </a:solidFill>
                <a:latin typeface="Times New Roman" panose="02020603050405020304" pitchFamily="18" charset="0"/>
                <a:cs typeface="Times New Roman" panose="02020603050405020304" pitchFamily="18" charset="0"/>
              </a:rPr>
              <a:t> </a:t>
            </a:r>
            <a:r>
              <a:rPr lang="en-GB" sz="3200" b="1" kern="0" dirty="0" err="1">
                <a:solidFill>
                  <a:srgbClr val="002060"/>
                </a:solidFill>
                <a:latin typeface="Times New Roman" panose="02020603050405020304" pitchFamily="18" charset="0"/>
                <a:cs typeface="Times New Roman" panose="02020603050405020304" pitchFamily="18" charset="0"/>
              </a:rPr>
              <a:t>ghép</a:t>
            </a:r>
            <a:endParaRPr lang="en-GB" sz="3200" b="1" kern="0" dirty="0">
              <a:solidFill>
                <a:srgbClr val="002060"/>
              </a:solidFill>
              <a:latin typeface="Times New Roman" panose="02020603050405020304" pitchFamily="18" charset="0"/>
              <a:cs typeface="Times New Roman" panose="02020603050405020304" pitchFamily="18" charset="0"/>
            </a:endParaRPr>
          </a:p>
        </p:txBody>
      </p:sp>
      <p:sp>
        <p:nvSpPr>
          <p:cNvPr id="21" name="Google Shape;1923;p69">
            <a:extLst>
              <a:ext uri="{FF2B5EF4-FFF2-40B4-BE49-F238E27FC236}">
                <a16:creationId xmlns:a16="http://schemas.microsoft.com/office/drawing/2014/main" id="{4596C663-8271-4730-A5E5-6A7B28A6EB8E}"/>
              </a:ext>
            </a:extLst>
          </p:cNvPr>
          <p:cNvSpPr/>
          <p:nvPr/>
        </p:nvSpPr>
        <p:spPr>
          <a:xfrm rot="-5111378">
            <a:off x="4431404" y="5567636"/>
            <a:ext cx="1210492" cy="1268154"/>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2" name="Google Shape;1924;p69">
            <a:extLst>
              <a:ext uri="{FF2B5EF4-FFF2-40B4-BE49-F238E27FC236}">
                <a16:creationId xmlns:a16="http://schemas.microsoft.com/office/drawing/2014/main" id="{9495010F-7C8A-4AD4-8308-193D3D20AB68}"/>
              </a:ext>
            </a:extLst>
          </p:cNvPr>
          <p:cNvSpPr/>
          <p:nvPr/>
        </p:nvSpPr>
        <p:spPr>
          <a:xfrm rot="-5210138">
            <a:off x="2663687" y="4694288"/>
            <a:ext cx="1210429" cy="1268116"/>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3" name="Google Shape;1925;p69">
            <a:extLst>
              <a:ext uri="{FF2B5EF4-FFF2-40B4-BE49-F238E27FC236}">
                <a16:creationId xmlns:a16="http://schemas.microsoft.com/office/drawing/2014/main" id="{3A787003-5A20-489D-BCAA-DFEE22F80530}"/>
              </a:ext>
            </a:extLst>
          </p:cNvPr>
          <p:cNvSpPr/>
          <p:nvPr/>
        </p:nvSpPr>
        <p:spPr>
          <a:xfrm rot="5400000">
            <a:off x="408592" y="5049291"/>
            <a:ext cx="1210404" cy="1268070"/>
          </a:xfrm>
          <a:custGeom>
            <a:avLst/>
            <a:gdLst/>
            <a:ahLst/>
            <a:cxnLst/>
            <a:rect l="l" t="t" r="r" b="b"/>
            <a:pathLst>
              <a:path w="42831" h="34400" extrusionOk="0">
                <a:moveTo>
                  <a:pt x="42684" y="32139"/>
                </a:moveTo>
                <a:cubicBezTo>
                  <a:pt x="42663" y="31323"/>
                  <a:pt x="42684" y="30487"/>
                  <a:pt x="42684" y="29691"/>
                </a:cubicBezTo>
                <a:lnTo>
                  <a:pt x="42601" y="21908"/>
                </a:lnTo>
                <a:cubicBezTo>
                  <a:pt x="42580" y="19355"/>
                  <a:pt x="42559" y="16823"/>
                  <a:pt x="42559" y="14250"/>
                </a:cubicBezTo>
                <a:cubicBezTo>
                  <a:pt x="42559" y="13643"/>
                  <a:pt x="42496" y="13078"/>
                  <a:pt x="42370" y="12492"/>
                </a:cubicBezTo>
                <a:cubicBezTo>
                  <a:pt x="42287" y="12157"/>
                  <a:pt x="42203" y="11802"/>
                  <a:pt x="42203" y="11446"/>
                </a:cubicBezTo>
                <a:cubicBezTo>
                  <a:pt x="42182" y="10818"/>
                  <a:pt x="42245" y="10191"/>
                  <a:pt x="42203" y="9605"/>
                </a:cubicBezTo>
                <a:cubicBezTo>
                  <a:pt x="42203" y="9291"/>
                  <a:pt x="42203" y="8914"/>
                  <a:pt x="42098" y="8621"/>
                </a:cubicBezTo>
                <a:cubicBezTo>
                  <a:pt x="41889" y="7994"/>
                  <a:pt x="41826" y="7366"/>
                  <a:pt x="41868" y="6696"/>
                </a:cubicBezTo>
                <a:cubicBezTo>
                  <a:pt x="41889" y="6278"/>
                  <a:pt x="41889" y="5838"/>
                  <a:pt x="41889" y="5420"/>
                </a:cubicBezTo>
                <a:cubicBezTo>
                  <a:pt x="41889" y="4750"/>
                  <a:pt x="41889" y="4102"/>
                  <a:pt x="41847" y="3453"/>
                </a:cubicBezTo>
                <a:cubicBezTo>
                  <a:pt x="41764" y="2637"/>
                  <a:pt x="41659" y="1821"/>
                  <a:pt x="41533" y="859"/>
                </a:cubicBezTo>
                <a:cubicBezTo>
                  <a:pt x="40676" y="1047"/>
                  <a:pt x="39880" y="440"/>
                  <a:pt x="39023" y="629"/>
                </a:cubicBezTo>
                <a:cubicBezTo>
                  <a:pt x="38939" y="649"/>
                  <a:pt x="38813" y="629"/>
                  <a:pt x="38730" y="566"/>
                </a:cubicBezTo>
                <a:cubicBezTo>
                  <a:pt x="38186" y="294"/>
                  <a:pt x="37600" y="398"/>
                  <a:pt x="37035" y="356"/>
                </a:cubicBezTo>
                <a:cubicBezTo>
                  <a:pt x="36763" y="356"/>
                  <a:pt x="36512" y="398"/>
                  <a:pt x="36282" y="294"/>
                </a:cubicBezTo>
                <a:cubicBezTo>
                  <a:pt x="35926" y="126"/>
                  <a:pt x="35591" y="126"/>
                  <a:pt x="35256" y="126"/>
                </a:cubicBezTo>
                <a:cubicBezTo>
                  <a:pt x="34398" y="147"/>
                  <a:pt x="33520" y="147"/>
                  <a:pt x="32662" y="189"/>
                </a:cubicBezTo>
                <a:cubicBezTo>
                  <a:pt x="31323" y="231"/>
                  <a:pt x="29963" y="336"/>
                  <a:pt x="28644" y="43"/>
                </a:cubicBezTo>
                <a:cubicBezTo>
                  <a:pt x="28435" y="1"/>
                  <a:pt x="28184" y="22"/>
                  <a:pt x="27954" y="22"/>
                </a:cubicBezTo>
                <a:cubicBezTo>
                  <a:pt x="26510" y="43"/>
                  <a:pt x="25087" y="43"/>
                  <a:pt x="23644" y="126"/>
                </a:cubicBezTo>
                <a:cubicBezTo>
                  <a:pt x="22367" y="189"/>
                  <a:pt x="21070" y="84"/>
                  <a:pt x="19815" y="461"/>
                </a:cubicBezTo>
                <a:cubicBezTo>
                  <a:pt x="19605" y="545"/>
                  <a:pt x="19375" y="503"/>
                  <a:pt x="19145" y="524"/>
                </a:cubicBezTo>
                <a:cubicBezTo>
                  <a:pt x="18852" y="545"/>
                  <a:pt x="18559" y="545"/>
                  <a:pt x="18287" y="649"/>
                </a:cubicBezTo>
                <a:cubicBezTo>
                  <a:pt x="17492" y="921"/>
                  <a:pt x="16718" y="880"/>
                  <a:pt x="15902" y="921"/>
                </a:cubicBezTo>
                <a:cubicBezTo>
                  <a:pt x="15065" y="942"/>
                  <a:pt x="14228" y="942"/>
                  <a:pt x="13412" y="963"/>
                </a:cubicBezTo>
                <a:cubicBezTo>
                  <a:pt x="9939" y="1047"/>
                  <a:pt x="6424" y="1152"/>
                  <a:pt x="2950" y="1193"/>
                </a:cubicBezTo>
                <a:cubicBezTo>
                  <a:pt x="2636" y="1193"/>
                  <a:pt x="2323" y="1152"/>
                  <a:pt x="2009" y="1047"/>
                </a:cubicBezTo>
                <a:cubicBezTo>
                  <a:pt x="1360" y="838"/>
                  <a:pt x="711" y="880"/>
                  <a:pt x="42" y="1026"/>
                </a:cubicBezTo>
                <a:cubicBezTo>
                  <a:pt x="21" y="1193"/>
                  <a:pt x="0" y="1340"/>
                  <a:pt x="0" y="1465"/>
                </a:cubicBezTo>
                <a:cubicBezTo>
                  <a:pt x="21" y="3328"/>
                  <a:pt x="84" y="5211"/>
                  <a:pt x="105" y="7052"/>
                </a:cubicBezTo>
                <a:cubicBezTo>
                  <a:pt x="398" y="8245"/>
                  <a:pt x="356" y="9458"/>
                  <a:pt x="523" y="10651"/>
                </a:cubicBezTo>
                <a:cubicBezTo>
                  <a:pt x="628" y="11488"/>
                  <a:pt x="774" y="12325"/>
                  <a:pt x="753" y="13183"/>
                </a:cubicBezTo>
                <a:cubicBezTo>
                  <a:pt x="753" y="13601"/>
                  <a:pt x="753" y="14041"/>
                  <a:pt x="774" y="14459"/>
                </a:cubicBezTo>
                <a:cubicBezTo>
                  <a:pt x="837" y="15401"/>
                  <a:pt x="732" y="16363"/>
                  <a:pt x="1046" y="17284"/>
                </a:cubicBezTo>
                <a:cubicBezTo>
                  <a:pt x="1130" y="17514"/>
                  <a:pt x="1130" y="17807"/>
                  <a:pt x="1130" y="18079"/>
                </a:cubicBezTo>
                <a:cubicBezTo>
                  <a:pt x="1151" y="20108"/>
                  <a:pt x="1172" y="22117"/>
                  <a:pt x="1235" y="24168"/>
                </a:cubicBezTo>
                <a:cubicBezTo>
                  <a:pt x="1235" y="24837"/>
                  <a:pt x="1193" y="25549"/>
                  <a:pt x="1360" y="26197"/>
                </a:cubicBezTo>
                <a:cubicBezTo>
                  <a:pt x="1507" y="26929"/>
                  <a:pt x="1590" y="27704"/>
                  <a:pt x="1590" y="28436"/>
                </a:cubicBezTo>
                <a:cubicBezTo>
                  <a:pt x="1590" y="28708"/>
                  <a:pt x="1611" y="29022"/>
                  <a:pt x="1716" y="29294"/>
                </a:cubicBezTo>
                <a:cubicBezTo>
                  <a:pt x="1883" y="29754"/>
                  <a:pt x="1925" y="30256"/>
                  <a:pt x="1925" y="30738"/>
                </a:cubicBezTo>
                <a:cubicBezTo>
                  <a:pt x="1925" y="31533"/>
                  <a:pt x="1925" y="32370"/>
                  <a:pt x="1967" y="33186"/>
                </a:cubicBezTo>
                <a:cubicBezTo>
                  <a:pt x="1967" y="33583"/>
                  <a:pt x="1925" y="33981"/>
                  <a:pt x="2092" y="34357"/>
                </a:cubicBezTo>
                <a:cubicBezTo>
                  <a:pt x="2218" y="34357"/>
                  <a:pt x="2344" y="34399"/>
                  <a:pt x="2490" y="34399"/>
                </a:cubicBezTo>
                <a:cubicBezTo>
                  <a:pt x="4059" y="34357"/>
                  <a:pt x="5629" y="34336"/>
                  <a:pt x="7198" y="34253"/>
                </a:cubicBezTo>
                <a:cubicBezTo>
                  <a:pt x="7637" y="34232"/>
                  <a:pt x="8077" y="34127"/>
                  <a:pt x="8516" y="34044"/>
                </a:cubicBezTo>
                <a:cubicBezTo>
                  <a:pt x="8788" y="34002"/>
                  <a:pt x="9018" y="33918"/>
                  <a:pt x="9290" y="33918"/>
                </a:cubicBezTo>
                <a:cubicBezTo>
                  <a:pt x="11111" y="33876"/>
                  <a:pt x="12952" y="33834"/>
                  <a:pt x="14751" y="33792"/>
                </a:cubicBezTo>
                <a:cubicBezTo>
                  <a:pt x="14981" y="33792"/>
                  <a:pt x="15212" y="33792"/>
                  <a:pt x="15400" y="33709"/>
                </a:cubicBezTo>
                <a:cubicBezTo>
                  <a:pt x="16048" y="33479"/>
                  <a:pt x="16739" y="33500"/>
                  <a:pt x="17388" y="33395"/>
                </a:cubicBezTo>
                <a:cubicBezTo>
                  <a:pt x="18413" y="33248"/>
                  <a:pt x="19438" y="33144"/>
                  <a:pt x="20422" y="32976"/>
                </a:cubicBezTo>
                <a:cubicBezTo>
                  <a:pt x="21175" y="32851"/>
                  <a:pt x="21949" y="32683"/>
                  <a:pt x="22702" y="32725"/>
                </a:cubicBezTo>
                <a:cubicBezTo>
                  <a:pt x="23142" y="32725"/>
                  <a:pt x="23581" y="32725"/>
                  <a:pt x="24041" y="32683"/>
                </a:cubicBezTo>
                <a:cubicBezTo>
                  <a:pt x="25150" y="32642"/>
                  <a:pt x="26280" y="32746"/>
                  <a:pt x="27389" y="32349"/>
                </a:cubicBezTo>
                <a:cubicBezTo>
                  <a:pt x="27536" y="32286"/>
                  <a:pt x="27703" y="32286"/>
                  <a:pt x="27849" y="32286"/>
                </a:cubicBezTo>
                <a:cubicBezTo>
                  <a:pt x="28770" y="32265"/>
                  <a:pt x="29712" y="32223"/>
                  <a:pt x="30653" y="32223"/>
                </a:cubicBezTo>
                <a:cubicBezTo>
                  <a:pt x="30967" y="32223"/>
                  <a:pt x="31281" y="32265"/>
                  <a:pt x="31595" y="32370"/>
                </a:cubicBezTo>
                <a:cubicBezTo>
                  <a:pt x="32034" y="32537"/>
                  <a:pt x="32453" y="32537"/>
                  <a:pt x="32934" y="32495"/>
                </a:cubicBezTo>
                <a:cubicBezTo>
                  <a:pt x="33624" y="32453"/>
                  <a:pt x="34336" y="32432"/>
                  <a:pt x="35047" y="32411"/>
                </a:cubicBezTo>
                <a:cubicBezTo>
                  <a:pt x="35194" y="32411"/>
                  <a:pt x="35382" y="32411"/>
                  <a:pt x="35507" y="32474"/>
                </a:cubicBezTo>
                <a:cubicBezTo>
                  <a:pt x="35926" y="32683"/>
                  <a:pt x="36386" y="32663"/>
                  <a:pt x="36826" y="32663"/>
                </a:cubicBezTo>
                <a:cubicBezTo>
                  <a:pt x="37056" y="32663"/>
                  <a:pt x="37286" y="32621"/>
                  <a:pt x="37474" y="32683"/>
                </a:cubicBezTo>
                <a:cubicBezTo>
                  <a:pt x="38123" y="32976"/>
                  <a:pt x="38855" y="32872"/>
                  <a:pt x="39546" y="33081"/>
                </a:cubicBezTo>
                <a:cubicBezTo>
                  <a:pt x="39776" y="33165"/>
                  <a:pt x="40048" y="33165"/>
                  <a:pt x="40299" y="33165"/>
                </a:cubicBezTo>
                <a:cubicBezTo>
                  <a:pt x="41136" y="33165"/>
                  <a:pt x="41994" y="33144"/>
                  <a:pt x="42831" y="33102"/>
                </a:cubicBezTo>
                <a:cubicBezTo>
                  <a:pt x="42726" y="32788"/>
                  <a:pt x="42684" y="32474"/>
                  <a:pt x="42684" y="32139"/>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nvGrpSpPr>
          <p:cNvPr id="24" name="Google Shape;1933;p69">
            <a:extLst>
              <a:ext uri="{FF2B5EF4-FFF2-40B4-BE49-F238E27FC236}">
                <a16:creationId xmlns:a16="http://schemas.microsoft.com/office/drawing/2014/main" id="{4E082719-32BC-42DB-85D4-304300C4A345}"/>
              </a:ext>
            </a:extLst>
          </p:cNvPr>
          <p:cNvGrpSpPr/>
          <p:nvPr/>
        </p:nvGrpSpPr>
        <p:grpSpPr>
          <a:xfrm>
            <a:off x="136460" y="5155308"/>
            <a:ext cx="1507437" cy="1129158"/>
            <a:chOff x="-4240385" y="2200252"/>
            <a:chExt cx="1507437" cy="1129158"/>
          </a:xfrm>
        </p:grpSpPr>
        <p:sp>
          <p:nvSpPr>
            <p:cNvPr id="48" name="Google Shape;1934;p69">
              <a:extLst>
                <a:ext uri="{FF2B5EF4-FFF2-40B4-BE49-F238E27FC236}">
                  <a16:creationId xmlns:a16="http://schemas.microsoft.com/office/drawing/2014/main" id="{88311706-DC3C-4718-A2BD-B01AC83014E0}"/>
                </a:ext>
              </a:extLst>
            </p:cNvPr>
            <p:cNvSpPr/>
            <p:nvPr/>
          </p:nvSpPr>
          <p:spPr>
            <a:xfrm>
              <a:off x="-3757281" y="2675571"/>
              <a:ext cx="887612" cy="620553"/>
            </a:xfrm>
            <a:custGeom>
              <a:avLst/>
              <a:gdLst/>
              <a:ahLst/>
              <a:cxnLst/>
              <a:rect l="l" t="t" r="r" b="b"/>
              <a:pathLst>
                <a:path w="68291" h="47744" extrusionOk="0">
                  <a:moveTo>
                    <a:pt x="1" y="19566"/>
                  </a:moveTo>
                  <a:cubicBezTo>
                    <a:pt x="6977" y="17005"/>
                    <a:pt x="13354" y="13680"/>
                    <a:pt x="18531" y="8393"/>
                  </a:cubicBezTo>
                  <a:cubicBezTo>
                    <a:pt x="20384" y="9211"/>
                    <a:pt x="22237" y="8938"/>
                    <a:pt x="24036" y="8284"/>
                  </a:cubicBezTo>
                  <a:cubicBezTo>
                    <a:pt x="25943" y="7521"/>
                    <a:pt x="27742" y="6595"/>
                    <a:pt x="29595" y="5668"/>
                  </a:cubicBezTo>
                  <a:cubicBezTo>
                    <a:pt x="30849" y="5014"/>
                    <a:pt x="31993" y="4142"/>
                    <a:pt x="32974" y="3161"/>
                  </a:cubicBezTo>
                  <a:cubicBezTo>
                    <a:pt x="34010" y="2126"/>
                    <a:pt x="34991" y="1090"/>
                    <a:pt x="36081" y="0"/>
                  </a:cubicBezTo>
                  <a:cubicBezTo>
                    <a:pt x="36517" y="164"/>
                    <a:pt x="36898" y="436"/>
                    <a:pt x="37280" y="818"/>
                  </a:cubicBezTo>
                  <a:cubicBezTo>
                    <a:pt x="38370" y="1635"/>
                    <a:pt x="39460" y="2453"/>
                    <a:pt x="40659" y="3107"/>
                  </a:cubicBezTo>
                  <a:cubicBezTo>
                    <a:pt x="42239" y="4033"/>
                    <a:pt x="43983" y="4633"/>
                    <a:pt x="45782" y="5014"/>
                  </a:cubicBezTo>
                  <a:cubicBezTo>
                    <a:pt x="49706" y="5777"/>
                    <a:pt x="53685" y="6050"/>
                    <a:pt x="57663" y="5777"/>
                  </a:cubicBezTo>
                  <a:cubicBezTo>
                    <a:pt x="59135" y="5668"/>
                    <a:pt x="60606" y="5396"/>
                    <a:pt x="62078" y="4960"/>
                  </a:cubicBezTo>
                  <a:cubicBezTo>
                    <a:pt x="63440" y="4578"/>
                    <a:pt x="64748" y="4142"/>
                    <a:pt x="66165" y="3761"/>
                  </a:cubicBezTo>
                  <a:cubicBezTo>
                    <a:pt x="66274" y="3924"/>
                    <a:pt x="66383" y="4142"/>
                    <a:pt x="66438" y="4360"/>
                  </a:cubicBezTo>
                  <a:cubicBezTo>
                    <a:pt x="66983" y="6377"/>
                    <a:pt x="67473" y="8502"/>
                    <a:pt x="67964" y="10573"/>
                  </a:cubicBezTo>
                  <a:cubicBezTo>
                    <a:pt x="68236" y="11772"/>
                    <a:pt x="68236" y="13026"/>
                    <a:pt x="68018" y="14225"/>
                  </a:cubicBezTo>
                  <a:cubicBezTo>
                    <a:pt x="68018" y="14388"/>
                    <a:pt x="67909" y="14497"/>
                    <a:pt x="67964" y="14606"/>
                  </a:cubicBezTo>
                  <a:cubicBezTo>
                    <a:pt x="68291" y="15806"/>
                    <a:pt x="68073" y="17059"/>
                    <a:pt x="68073" y="18313"/>
                  </a:cubicBezTo>
                  <a:cubicBezTo>
                    <a:pt x="68127" y="19512"/>
                    <a:pt x="68073" y="20765"/>
                    <a:pt x="68018" y="22019"/>
                  </a:cubicBezTo>
                  <a:cubicBezTo>
                    <a:pt x="68018" y="22455"/>
                    <a:pt x="67909" y="22945"/>
                    <a:pt x="67800" y="23381"/>
                  </a:cubicBezTo>
                  <a:cubicBezTo>
                    <a:pt x="67310" y="25071"/>
                    <a:pt x="66765" y="26706"/>
                    <a:pt x="66274" y="28395"/>
                  </a:cubicBezTo>
                  <a:cubicBezTo>
                    <a:pt x="65784" y="30248"/>
                    <a:pt x="64857" y="31992"/>
                    <a:pt x="63658" y="33464"/>
                  </a:cubicBezTo>
                  <a:cubicBezTo>
                    <a:pt x="62568" y="34717"/>
                    <a:pt x="61696" y="36080"/>
                    <a:pt x="60552" y="37224"/>
                  </a:cubicBezTo>
                  <a:cubicBezTo>
                    <a:pt x="59298" y="38532"/>
                    <a:pt x="57936" y="39677"/>
                    <a:pt x="56519" y="40821"/>
                  </a:cubicBezTo>
                  <a:cubicBezTo>
                    <a:pt x="54230" y="42675"/>
                    <a:pt x="51668" y="44146"/>
                    <a:pt x="48888" y="45127"/>
                  </a:cubicBezTo>
                  <a:cubicBezTo>
                    <a:pt x="47090" y="45890"/>
                    <a:pt x="45182" y="46544"/>
                    <a:pt x="43329" y="47035"/>
                  </a:cubicBezTo>
                  <a:cubicBezTo>
                    <a:pt x="41476" y="47471"/>
                    <a:pt x="39569" y="47689"/>
                    <a:pt x="37716" y="47689"/>
                  </a:cubicBezTo>
                  <a:cubicBezTo>
                    <a:pt x="34010" y="47743"/>
                    <a:pt x="30358" y="47471"/>
                    <a:pt x="26706" y="46871"/>
                  </a:cubicBezTo>
                  <a:cubicBezTo>
                    <a:pt x="24363" y="46544"/>
                    <a:pt x="22019" y="45836"/>
                    <a:pt x="19894" y="44855"/>
                  </a:cubicBezTo>
                  <a:cubicBezTo>
                    <a:pt x="17060" y="43547"/>
                    <a:pt x="14335" y="41966"/>
                    <a:pt x="11773" y="40167"/>
                  </a:cubicBezTo>
                  <a:cubicBezTo>
                    <a:pt x="10302" y="39077"/>
                    <a:pt x="8939" y="37769"/>
                    <a:pt x="7795" y="36352"/>
                  </a:cubicBezTo>
                  <a:cubicBezTo>
                    <a:pt x="7740" y="36243"/>
                    <a:pt x="7577" y="36134"/>
                    <a:pt x="7577" y="36025"/>
                  </a:cubicBezTo>
                  <a:cubicBezTo>
                    <a:pt x="7577" y="35208"/>
                    <a:pt x="7032" y="34881"/>
                    <a:pt x="6432" y="34499"/>
                  </a:cubicBezTo>
                  <a:cubicBezTo>
                    <a:pt x="6268" y="34390"/>
                    <a:pt x="6105" y="34172"/>
                    <a:pt x="6050" y="34009"/>
                  </a:cubicBezTo>
                  <a:cubicBezTo>
                    <a:pt x="4906" y="32265"/>
                    <a:pt x="3816" y="30466"/>
                    <a:pt x="2889" y="28559"/>
                  </a:cubicBezTo>
                  <a:cubicBezTo>
                    <a:pt x="2235" y="27360"/>
                    <a:pt x="1636" y="26052"/>
                    <a:pt x="1200" y="24744"/>
                  </a:cubicBezTo>
                  <a:cubicBezTo>
                    <a:pt x="927" y="23817"/>
                    <a:pt x="600" y="22945"/>
                    <a:pt x="382" y="22019"/>
                  </a:cubicBezTo>
                  <a:cubicBezTo>
                    <a:pt x="219" y="21310"/>
                    <a:pt x="164" y="20493"/>
                    <a:pt x="1" y="19566"/>
                  </a:cubicBezTo>
                  <a:close/>
                  <a:moveTo>
                    <a:pt x="37280" y="36679"/>
                  </a:moveTo>
                  <a:lnTo>
                    <a:pt x="38043" y="36679"/>
                  </a:lnTo>
                  <a:cubicBezTo>
                    <a:pt x="40386" y="36734"/>
                    <a:pt x="42730" y="36243"/>
                    <a:pt x="44855" y="35153"/>
                  </a:cubicBezTo>
                  <a:cubicBezTo>
                    <a:pt x="45237" y="34935"/>
                    <a:pt x="45673" y="34881"/>
                    <a:pt x="46054" y="34717"/>
                  </a:cubicBezTo>
                  <a:cubicBezTo>
                    <a:pt x="47090" y="34227"/>
                    <a:pt x="48125" y="33791"/>
                    <a:pt x="49052" y="33355"/>
                  </a:cubicBezTo>
                  <a:cubicBezTo>
                    <a:pt x="49433" y="33137"/>
                    <a:pt x="49760" y="32864"/>
                    <a:pt x="50087" y="32537"/>
                  </a:cubicBezTo>
                  <a:cubicBezTo>
                    <a:pt x="50578" y="32047"/>
                    <a:pt x="51069" y="31447"/>
                    <a:pt x="51505" y="30902"/>
                  </a:cubicBezTo>
                  <a:cubicBezTo>
                    <a:pt x="52213" y="29976"/>
                    <a:pt x="52431" y="28722"/>
                    <a:pt x="51995" y="27632"/>
                  </a:cubicBezTo>
                  <a:cubicBezTo>
                    <a:pt x="51832" y="27360"/>
                    <a:pt x="51832" y="27033"/>
                    <a:pt x="51723" y="26760"/>
                  </a:cubicBezTo>
                  <a:cubicBezTo>
                    <a:pt x="51668" y="26651"/>
                    <a:pt x="51505" y="26542"/>
                    <a:pt x="51450" y="26542"/>
                  </a:cubicBezTo>
                  <a:cubicBezTo>
                    <a:pt x="51396" y="26542"/>
                    <a:pt x="51123" y="26706"/>
                    <a:pt x="51069" y="26815"/>
                  </a:cubicBezTo>
                  <a:cubicBezTo>
                    <a:pt x="50796" y="28014"/>
                    <a:pt x="50142" y="29104"/>
                    <a:pt x="49215" y="29921"/>
                  </a:cubicBezTo>
                  <a:cubicBezTo>
                    <a:pt x="49106" y="30030"/>
                    <a:pt x="48997" y="30139"/>
                    <a:pt x="48943" y="30248"/>
                  </a:cubicBezTo>
                  <a:cubicBezTo>
                    <a:pt x="48452" y="31011"/>
                    <a:pt x="47689" y="31611"/>
                    <a:pt x="46763" y="31938"/>
                  </a:cubicBezTo>
                  <a:cubicBezTo>
                    <a:pt x="45782" y="32319"/>
                    <a:pt x="44746" y="32646"/>
                    <a:pt x="43820" y="33137"/>
                  </a:cubicBezTo>
                  <a:cubicBezTo>
                    <a:pt x="40986" y="34608"/>
                    <a:pt x="37934" y="34499"/>
                    <a:pt x="34936" y="34227"/>
                  </a:cubicBezTo>
                  <a:cubicBezTo>
                    <a:pt x="33955" y="34063"/>
                    <a:pt x="32974" y="33845"/>
                    <a:pt x="32048" y="33518"/>
                  </a:cubicBezTo>
                  <a:cubicBezTo>
                    <a:pt x="29650" y="32919"/>
                    <a:pt x="29650" y="32919"/>
                    <a:pt x="27524" y="31502"/>
                  </a:cubicBezTo>
                  <a:cubicBezTo>
                    <a:pt x="26761" y="31011"/>
                    <a:pt x="25943" y="30630"/>
                    <a:pt x="25126" y="30303"/>
                  </a:cubicBezTo>
                  <a:cubicBezTo>
                    <a:pt x="24799" y="30194"/>
                    <a:pt x="24472" y="30194"/>
                    <a:pt x="24145" y="30194"/>
                  </a:cubicBezTo>
                  <a:cubicBezTo>
                    <a:pt x="23818" y="30194"/>
                    <a:pt x="23545" y="30412"/>
                    <a:pt x="23491" y="30684"/>
                  </a:cubicBezTo>
                  <a:cubicBezTo>
                    <a:pt x="23382" y="30902"/>
                    <a:pt x="23436" y="31175"/>
                    <a:pt x="23600" y="31393"/>
                  </a:cubicBezTo>
                  <a:cubicBezTo>
                    <a:pt x="24036" y="31774"/>
                    <a:pt x="24417" y="32101"/>
                    <a:pt x="24908" y="32428"/>
                  </a:cubicBezTo>
                  <a:cubicBezTo>
                    <a:pt x="25943" y="33082"/>
                    <a:pt x="26979" y="33736"/>
                    <a:pt x="28014" y="34390"/>
                  </a:cubicBezTo>
                  <a:cubicBezTo>
                    <a:pt x="28505" y="34772"/>
                    <a:pt x="29050" y="34990"/>
                    <a:pt x="29650" y="35153"/>
                  </a:cubicBezTo>
                  <a:cubicBezTo>
                    <a:pt x="30467" y="35371"/>
                    <a:pt x="31285" y="35589"/>
                    <a:pt x="32102" y="35807"/>
                  </a:cubicBezTo>
                  <a:cubicBezTo>
                    <a:pt x="33792" y="36407"/>
                    <a:pt x="35481" y="36679"/>
                    <a:pt x="37280" y="36679"/>
                  </a:cubicBezTo>
                  <a:close/>
                  <a:moveTo>
                    <a:pt x="22510" y="18640"/>
                  </a:moveTo>
                  <a:lnTo>
                    <a:pt x="22128" y="18640"/>
                  </a:lnTo>
                  <a:cubicBezTo>
                    <a:pt x="20820" y="18585"/>
                    <a:pt x="20057" y="20111"/>
                    <a:pt x="20875" y="21201"/>
                  </a:cubicBezTo>
                  <a:cubicBezTo>
                    <a:pt x="21093" y="21692"/>
                    <a:pt x="21529" y="22073"/>
                    <a:pt x="22019" y="22346"/>
                  </a:cubicBezTo>
                  <a:cubicBezTo>
                    <a:pt x="22292" y="22455"/>
                    <a:pt x="22564" y="22564"/>
                    <a:pt x="22837" y="22564"/>
                  </a:cubicBezTo>
                  <a:cubicBezTo>
                    <a:pt x="23600" y="22618"/>
                    <a:pt x="24308" y="22182"/>
                    <a:pt x="24635" y="21528"/>
                  </a:cubicBezTo>
                  <a:cubicBezTo>
                    <a:pt x="24908" y="20656"/>
                    <a:pt x="24744" y="19784"/>
                    <a:pt x="24199" y="19130"/>
                  </a:cubicBezTo>
                  <a:cubicBezTo>
                    <a:pt x="23709" y="18694"/>
                    <a:pt x="23109" y="18476"/>
                    <a:pt x="22510" y="18640"/>
                  </a:cubicBezTo>
                  <a:close/>
                  <a:moveTo>
                    <a:pt x="49270" y="15915"/>
                  </a:moveTo>
                  <a:cubicBezTo>
                    <a:pt x="49324" y="16242"/>
                    <a:pt x="49379" y="16569"/>
                    <a:pt x="49488" y="16896"/>
                  </a:cubicBezTo>
                  <a:cubicBezTo>
                    <a:pt x="49815" y="17386"/>
                    <a:pt x="50360" y="17659"/>
                    <a:pt x="50960" y="17604"/>
                  </a:cubicBezTo>
                  <a:cubicBezTo>
                    <a:pt x="51505" y="17604"/>
                    <a:pt x="52050" y="17277"/>
                    <a:pt x="52268" y="16732"/>
                  </a:cubicBezTo>
                  <a:cubicBezTo>
                    <a:pt x="52431" y="16133"/>
                    <a:pt x="52486" y="15424"/>
                    <a:pt x="52322" y="14824"/>
                  </a:cubicBezTo>
                  <a:cubicBezTo>
                    <a:pt x="52213" y="14334"/>
                    <a:pt x="51777" y="14007"/>
                    <a:pt x="51287" y="14061"/>
                  </a:cubicBezTo>
                  <a:cubicBezTo>
                    <a:pt x="51123" y="14061"/>
                    <a:pt x="50905" y="14061"/>
                    <a:pt x="50742" y="14061"/>
                  </a:cubicBezTo>
                  <a:cubicBezTo>
                    <a:pt x="50196" y="14007"/>
                    <a:pt x="49651" y="14388"/>
                    <a:pt x="49488" y="14933"/>
                  </a:cubicBezTo>
                  <a:cubicBezTo>
                    <a:pt x="49379" y="15260"/>
                    <a:pt x="49324" y="15588"/>
                    <a:pt x="49270" y="15915"/>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9" name="Google Shape;1935;p69">
              <a:extLst>
                <a:ext uri="{FF2B5EF4-FFF2-40B4-BE49-F238E27FC236}">
                  <a16:creationId xmlns:a16="http://schemas.microsoft.com/office/drawing/2014/main" id="{B6049072-CBE0-4486-A9A9-5708FA50AD58}"/>
                </a:ext>
              </a:extLst>
            </p:cNvPr>
            <p:cNvSpPr/>
            <p:nvPr/>
          </p:nvSpPr>
          <p:spPr>
            <a:xfrm>
              <a:off x="-3789865" y="2329876"/>
              <a:ext cx="879827" cy="565300"/>
            </a:xfrm>
            <a:custGeom>
              <a:avLst/>
              <a:gdLst/>
              <a:ahLst/>
              <a:cxnLst/>
              <a:rect l="l" t="t" r="r" b="b"/>
              <a:pathLst>
                <a:path w="67692" h="43493" extrusionOk="0">
                  <a:moveTo>
                    <a:pt x="64149" y="16515"/>
                  </a:moveTo>
                  <a:cubicBezTo>
                    <a:pt x="63767" y="16188"/>
                    <a:pt x="63440" y="15860"/>
                    <a:pt x="63059" y="15588"/>
                  </a:cubicBezTo>
                  <a:cubicBezTo>
                    <a:pt x="62732" y="15261"/>
                    <a:pt x="62132" y="15479"/>
                    <a:pt x="62078" y="15969"/>
                  </a:cubicBezTo>
                  <a:cubicBezTo>
                    <a:pt x="61914" y="16515"/>
                    <a:pt x="62023" y="17060"/>
                    <a:pt x="62296" y="17550"/>
                  </a:cubicBezTo>
                  <a:cubicBezTo>
                    <a:pt x="63222" y="19022"/>
                    <a:pt x="63876" y="20711"/>
                    <a:pt x="64912" y="22074"/>
                  </a:cubicBezTo>
                  <a:cubicBezTo>
                    <a:pt x="65784" y="23218"/>
                    <a:pt x="66438" y="24472"/>
                    <a:pt x="66928" y="25834"/>
                  </a:cubicBezTo>
                  <a:cubicBezTo>
                    <a:pt x="67201" y="26652"/>
                    <a:pt x="67473" y="27469"/>
                    <a:pt x="67691" y="28287"/>
                  </a:cubicBezTo>
                  <a:cubicBezTo>
                    <a:pt x="66983" y="28941"/>
                    <a:pt x="66111" y="29322"/>
                    <a:pt x="65130" y="29322"/>
                  </a:cubicBezTo>
                  <a:cubicBezTo>
                    <a:pt x="64367" y="29322"/>
                    <a:pt x="63604" y="29431"/>
                    <a:pt x="62895" y="29704"/>
                  </a:cubicBezTo>
                  <a:cubicBezTo>
                    <a:pt x="62187" y="29867"/>
                    <a:pt x="61478" y="30031"/>
                    <a:pt x="60770" y="30085"/>
                  </a:cubicBezTo>
                  <a:cubicBezTo>
                    <a:pt x="56628" y="30521"/>
                    <a:pt x="52431" y="30303"/>
                    <a:pt x="48343" y="29540"/>
                  </a:cubicBezTo>
                  <a:cubicBezTo>
                    <a:pt x="46381" y="29104"/>
                    <a:pt x="44528" y="28341"/>
                    <a:pt x="42839" y="27251"/>
                  </a:cubicBezTo>
                  <a:cubicBezTo>
                    <a:pt x="41803" y="26543"/>
                    <a:pt x="40768" y="25834"/>
                    <a:pt x="39787" y="25126"/>
                  </a:cubicBezTo>
                  <a:cubicBezTo>
                    <a:pt x="40223" y="24145"/>
                    <a:pt x="40604" y="23273"/>
                    <a:pt x="41040" y="22401"/>
                  </a:cubicBezTo>
                  <a:cubicBezTo>
                    <a:pt x="41313" y="21638"/>
                    <a:pt x="41422" y="20875"/>
                    <a:pt x="41313" y="20112"/>
                  </a:cubicBezTo>
                  <a:cubicBezTo>
                    <a:pt x="41204" y="19567"/>
                    <a:pt x="40877" y="19076"/>
                    <a:pt x="40332" y="18804"/>
                  </a:cubicBezTo>
                  <a:cubicBezTo>
                    <a:pt x="40114" y="18695"/>
                    <a:pt x="39841" y="18749"/>
                    <a:pt x="39732" y="19022"/>
                  </a:cubicBezTo>
                  <a:cubicBezTo>
                    <a:pt x="39623" y="19240"/>
                    <a:pt x="39569" y="19458"/>
                    <a:pt x="39569" y="19676"/>
                  </a:cubicBezTo>
                  <a:cubicBezTo>
                    <a:pt x="39405" y="21529"/>
                    <a:pt x="38588" y="23327"/>
                    <a:pt x="37280" y="24690"/>
                  </a:cubicBezTo>
                  <a:cubicBezTo>
                    <a:pt x="36135" y="25998"/>
                    <a:pt x="34882" y="27251"/>
                    <a:pt x="33574" y="28450"/>
                  </a:cubicBezTo>
                  <a:cubicBezTo>
                    <a:pt x="32429" y="29540"/>
                    <a:pt x="31121" y="30412"/>
                    <a:pt x="29649" y="31066"/>
                  </a:cubicBezTo>
                  <a:lnTo>
                    <a:pt x="26052" y="32647"/>
                  </a:lnTo>
                  <a:cubicBezTo>
                    <a:pt x="25126" y="33083"/>
                    <a:pt x="24090" y="33246"/>
                    <a:pt x="23109" y="33246"/>
                  </a:cubicBezTo>
                  <a:cubicBezTo>
                    <a:pt x="23000" y="32865"/>
                    <a:pt x="23218" y="32701"/>
                    <a:pt x="23382" y="32592"/>
                  </a:cubicBezTo>
                  <a:cubicBezTo>
                    <a:pt x="25180" y="30303"/>
                    <a:pt x="26815" y="27851"/>
                    <a:pt x="28178" y="25289"/>
                  </a:cubicBezTo>
                  <a:cubicBezTo>
                    <a:pt x="28450" y="24744"/>
                    <a:pt x="28614" y="24199"/>
                    <a:pt x="28777" y="23600"/>
                  </a:cubicBezTo>
                  <a:cubicBezTo>
                    <a:pt x="28995" y="22891"/>
                    <a:pt x="29050" y="22074"/>
                    <a:pt x="29268" y="21365"/>
                  </a:cubicBezTo>
                  <a:cubicBezTo>
                    <a:pt x="29649" y="20330"/>
                    <a:pt x="29431" y="19240"/>
                    <a:pt x="29431" y="18204"/>
                  </a:cubicBezTo>
                  <a:cubicBezTo>
                    <a:pt x="29431" y="18095"/>
                    <a:pt x="29377" y="18041"/>
                    <a:pt x="29377" y="17932"/>
                  </a:cubicBezTo>
                  <a:cubicBezTo>
                    <a:pt x="29322" y="17659"/>
                    <a:pt x="29050" y="17387"/>
                    <a:pt x="28777" y="17332"/>
                  </a:cubicBezTo>
                  <a:cubicBezTo>
                    <a:pt x="28450" y="17332"/>
                    <a:pt x="28178" y="17605"/>
                    <a:pt x="28069" y="17986"/>
                  </a:cubicBezTo>
                  <a:cubicBezTo>
                    <a:pt x="28069" y="18095"/>
                    <a:pt x="28069" y="18259"/>
                    <a:pt x="28069" y="18368"/>
                  </a:cubicBezTo>
                  <a:cubicBezTo>
                    <a:pt x="28069" y="20057"/>
                    <a:pt x="27415" y="21638"/>
                    <a:pt x="26979" y="23218"/>
                  </a:cubicBezTo>
                  <a:cubicBezTo>
                    <a:pt x="26761" y="23763"/>
                    <a:pt x="26488" y="24308"/>
                    <a:pt x="26161" y="24799"/>
                  </a:cubicBezTo>
                  <a:cubicBezTo>
                    <a:pt x="24853" y="26706"/>
                    <a:pt x="23545" y="28614"/>
                    <a:pt x="22237" y="30467"/>
                  </a:cubicBezTo>
                  <a:cubicBezTo>
                    <a:pt x="21692" y="31121"/>
                    <a:pt x="21093" y="31775"/>
                    <a:pt x="20493" y="32374"/>
                  </a:cubicBezTo>
                  <a:cubicBezTo>
                    <a:pt x="19022" y="33846"/>
                    <a:pt x="17441" y="35263"/>
                    <a:pt x="15806" y="36571"/>
                  </a:cubicBezTo>
                  <a:cubicBezTo>
                    <a:pt x="12809" y="38805"/>
                    <a:pt x="9539" y="40713"/>
                    <a:pt x="6105" y="42185"/>
                  </a:cubicBezTo>
                  <a:cubicBezTo>
                    <a:pt x="5233" y="42566"/>
                    <a:pt x="4361" y="42948"/>
                    <a:pt x="3489" y="43275"/>
                  </a:cubicBezTo>
                  <a:cubicBezTo>
                    <a:pt x="3216" y="43384"/>
                    <a:pt x="2889" y="43438"/>
                    <a:pt x="2562" y="43493"/>
                  </a:cubicBezTo>
                  <a:cubicBezTo>
                    <a:pt x="2562" y="43275"/>
                    <a:pt x="2508" y="43057"/>
                    <a:pt x="2508" y="42784"/>
                  </a:cubicBezTo>
                  <a:lnTo>
                    <a:pt x="2508" y="39241"/>
                  </a:lnTo>
                  <a:cubicBezTo>
                    <a:pt x="2508" y="38151"/>
                    <a:pt x="2835" y="37116"/>
                    <a:pt x="3325" y="36189"/>
                  </a:cubicBezTo>
                  <a:cubicBezTo>
                    <a:pt x="3543" y="35862"/>
                    <a:pt x="3761" y="35644"/>
                    <a:pt x="4034" y="35426"/>
                  </a:cubicBezTo>
                  <a:cubicBezTo>
                    <a:pt x="4252" y="35208"/>
                    <a:pt x="4306" y="34881"/>
                    <a:pt x="4197" y="34609"/>
                  </a:cubicBezTo>
                  <a:cubicBezTo>
                    <a:pt x="3979" y="34282"/>
                    <a:pt x="3652" y="34118"/>
                    <a:pt x="3325" y="34227"/>
                  </a:cubicBezTo>
                  <a:cubicBezTo>
                    <a:pt x="2889" y="34336"/>
                    <a:pt x="2508" y="34554"/>
                    <a:pt x="2290" y="34936"/>
                  </a:cubicBezTo>
                  <a:cubicBezTo>
                    <a:pt x="1418" y="36026"/>
                    <a:pt x="873" y="37334"/>
                    <a:pt x="655" y="38696"/>
                  </a:cubicBezTo>
                  <a:cubicBezTo>
                    <a:pt x="600" y="39459"/>
                    <a:pt x="600" y="40222"/>
                    <a:pt x="546" y="40985"/>
                  </a:cubicBezTo>
                  <a:cubicBezTo>
                    <a:pt x="546" y="41312"/>
                    <a:pt x="437" y="41639"/>
                    <a:pt x="382" y="41912"/>
                  </a:cubicBezTo>
                  <a:cubicBezTo>
                    <a:pt x="55" y="41912"/>
                    <a:pt x="1" y="41803"/>
                    <a:pt x="1" y="41585"/>
                  </a:cubicBezTo>
                  <a:cubicBezTo>
                    <a:pt x="1" y="38969"/>
                    <a:pt x="1" y="36298"/>
                    <a:pt x="55" y="33628"/>
                  </a:cubicBezTo>
                  <a:cubicBezTo>
                    <a:pt x="55" y="32865"/>
                    <a:pt x="110" y="32047"/>
                    <a:pt x="110" y="31230"/>
                  </a:cubicBezTo>
                  <a:cubicBezTo>
                    <a:pt x="219" y="29159"/>
                    <a:pt x="491" y="27088"/>
                    <a:pt x="927" y="25071"/>
                  </a:cubicBezTo>
                  <a:cubicBezTo>
                    <a:pt x="982" y="24744"/>
                    <a:pt x="1145" y="24417"/>
                    <a:pt x="1309" y="24145"/>
                  </a:cubicBezTo>
                  <a:cubicBezTo>
                    <a:pt x="2072" y="22891"/>
                    <a:pt x="2671" y="21583"/>
                    <a:pt x="3162" y="20221"/>
                  </a:cubicBezTo>
                  <a:cubicBezTo>
                    <a:pt x="3434" y="19349"/>
                    <a:pt x="3870" y="18477"/>
                    <a:pt x="4306" y="17659"/>
                  </a:cubicBezTo>
                  <a:cubicBezTo>
                    <a:pt x="4742" y="16842"/>
                    <a:pt x="5233" y="16133"/>
                    <a:pt x="5723" y="15370"/>
                  </a:cubicBezTo>
                  <a:cubicBezTo>
                    <a:pt x="5832" y="15152"/>
                    <a:pt x="5996" y="14934"/>
                    <a:pt x="6214" y="14770"/>
                  </a:cubicBezTo>
                  <a:cubicBezTo>
                    <a:pt x="7195" y="13680"/>
                    <a:pt x="8285" y="12645"/>
                    <a:pt x="9484" y="11718"/>
                  </a:cubicBezTo>
                  <a:cubicBezTo>
                    <a:pt x="10411" y="10901"/>
                    <a:pt x="11228" y="9974"/>
                    <a:pt x="11991" y="8939"/>
                  </a:cubicBezTo>
                  <a:cubicBezTo>
                    <a:pt x="12591" y="8121"/>
                    <a:pt x="13245" y="7358"/>
                    <a:pt x="14008" y="6650"/>
                  </a:cubicBezTo>
                  <a:cubicBezTo>
                    <a:pt x="14716" y="6105"/>
                    <a:pt x="15043" y="5178"/>
                    <a:pt x="14825" y="4361"/>
                  </a:cubicBezTo>
                  <a:cubicBezTo>
                    <a:pt x="14825" y="4197"/>
                    <a:pt x="14771" y="4034"/>
                    <a:pt x="14716" y="3870"/>
                  </a:cubicBezTo>
                  <a:cubicBezTo>
                    <a:pt x="14989" y="3380"/>
                    <a:pt x="15370" y="3053"/>
                    <a:pt x="15915" y="2889"/>
                  </a:cubicBezTo>
                  <a:cubicBezTo>
                    <a:pt x="17659" y="2072"/>
                    <a:pt x="19458" y="1527"/>
                    <a:pt x="21365" y="1145"/>
                  </a:cubicBezTo>
                  <a:cubicBezTo>
                    <a:pt x="23109" y="818"/>
                    <a:pt x="24853" y="546"/>
                    <a:pt x="26652" y="273"/>
                  </a:cubicBezTo>
                  <a:cubicBezTo>
                    <a:pt x="27578" y="110"/>
                    <a:pt x="28450" y="1"/>
                    <a:pt x="29377" y="1"/>
                  </a:cubicBezTo>
                  <a:cubicBezTo>
                    <a:pt x="31775" y="55"/>
                    <a:pt x="34173" y="110"/>
                    <a:pt x="36571" y="273"/>
                  </a:cubicBezTo>
                  <a:cubicBezTo>
                    <a:pt x="38043" y="382"/>
                    <a:pt x="39514" y="709"/>
                    <a:pt x="40986" y="927"/>
                  </a:cubicBezTo>
                  <a:cubicBezTo>
                    <a:pt x="44256" y="1418"/>
                    <a:pt x="47199" y="2726"/>
                    <a:pt x="50196" y="4088"/>
                  </a:cubicBezTo>
                  <a:cubicBezTo>
                    <a:pt x="52049" y="4960"/>
                    <a:pt x="53903" y="5941"/>
                    <a:pt x="55647" y="7086"/>
                  </a:cubicBezTo>
                  <a:cubicBezTo>
                    <a:pt x="57118" y="8012"/>
                    <a:pt x="58426" y="9102"/>
                    <a:pt x="59571" y="10356"/>
                  </a:cubicBezTo>
                  <a:cubicBezTo>
                    <a:pt x="61042" y="11936"/>
                    <a:pt x="62350" y="13571"/>
                    <a:pt x="63604" y="15315"/>
                  </a:cubicBezTo>
                  <a:cubicBezTo>
                    <a:pt x="63822" y="15697"/>
                    <a:pt x="63985" y="16079"/>
                    <a:pt x="64149" y="1646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0" name="Google Shape;1936;p69">
              <a:extLst>
                <a:ext uri="{FF2B5EF4-FFF2-40B4-BE49-F238E27FC236}">
                  <a16:creationId xmlns:a16="http://schemas.microsoft.com/office/drawing/2014/main" id="{96E48A1D-879A-47CE-A621-15E15B12FF07}"/>
                </a:ext>
              </a:extLst>
            </p:cNvPr>
            <p:cNvSpPr/>
            <p:nvPr/>
          </p:nvSpPr>
          <p:spPr>
            <a:xfrm>
              <a:off x="-4209932" y="2257623"/>
              <a:ext cx="449830" cy="654554"/>
            </a:xfrm>
            <a:custGeom>
              <a:avLst/>
              <a:gdLst/>
              <a:ahLst/>
              <a:cxnLst/>
              <a:rect l="l" t="t" r="r" b="b"/>
              <a:pathLst>
                <a:path w="34609" h="50360" extrusionOk="0">
                  <a:moveTo>
                    <a:pt x="34500" y="5342"/>
                  </a:moveTo>
                  <a:cubicBezTo>
                    <a:pt x="33682" y="5560"/>
                    <a:pt x="33028" y="5778"/>
                    <a:pt x="32320" y="5996"/>
                  </a:cubicBezTo>
                  <a:cubicBezTo>
                    <a:pt x="31938" y="6159"/>
                    <a:pt x="31557" y="6377"/>
                    <a:pt x="31284" y="6704"/>
                  </a:cubicBezTo>
                  <a:cubicBezTo>
                    <a:pt x="30576" y="7522"/>
                    <a:pt x="29976" y="8339"/>
                    <a:pt x="29377" y="9266"/>
                  </a:cubicBezTo>
                  <a:cubicBezTo>
                    <a:pt x="29213" y="9593"/>
                    <a:pt x="29104" y="9974"/>
                    <a:pt x="29159" y="10356"/>
                  </a:cubicBezTo>
                  <a:cubicBezTo>
                    <a:pt x="29159" y="10901"/>
                    <a:pt x="29213" y="11391"/>
                    <a:pt x="29322" y="11936"/>
                  </a:cubicBezTo>
                  <a:cubicBezTo>
                    <a:pt x="28450" y="12645"/>
                    <a:pt x="27578" y="13244"/>
                    <a:pt x="26706" y="14007"/>
                  </a:cubicBezTo>
                  <a:cubicBezTo>
                    <a:pt x="25562" y="14988"/>
                    <a:pt x="24690" y="16242"/>
                    <a:pt x="24199" y="17604"/>
                  </a:cubicBezTo>
                  <a:cubicBezTo>
                    <a:pt x="24036" y="17986"/>
                    <a:pt x="23981" y="18367"/>
                    <a:pt x="23981" y="18749"/>
                  </a:cubicBezTo>
                  <a:cubicBezTo>
                    <a:pt x="23981" y="20438"/>
                    <a:pt x="24417" y="21419"/>
                    <a:pt x="26379" y="21583"/>
                  </a:cubicBezTo>
                  <a:cubicBezTo>
                    <a:pt x="26488" y="21583"/>
                    <a:pt x="26543" y="21638"/>
                    <a:pt x="26652" y="21692"/>
                  </a:cubicBezTo>
                  <a:cubicBezTo>
                    <a:pt x="26597" y="21910"/>
                    <a:pt x="26488" y="22128"/>
                    <a:pt x="26434" y="22346"/>
                  </a:cubicBezTo>
                  <a:cubicBezTo>
                    <a:pt x="25507" y="24036"/>
                    <a:pt x="24908" y="25889"/>
                    <a:pt x="24635" y="27796"/>
                  </a:cubicBezTo>
                  <a:cubicBezTo>
                    <a:pt x="24581" y="28123"/>
                    <a:pt x="24526" y="28396"/>
                    <a:pt x="24581" y="28723"/>
                  </a:cubicBezTo>
                  <a:cubicBezTo>
                    <a:pt x="24581" y="29595"/>
                    <a:pt x="24417" y="30467"/>
                    <a:pt x="24090" y="31339"/>
                  </a:cubicBezTo>
                  <a:cubicBezTo>
                    <a:pt x="23763" y="32156"/>
                    <a:pt x="23545" y="33028"/>
                    <a:pt x="23436" y="33900"/>
                  </a:cubicBezTo>
                  <a:cubicBezTo>
                    <a:pt x="23218" y="34718"/>
                    <a:pt x="22946" y="35535"/>
                    <a:pt x="22619" y="36353"/>
                  </a:cubicBezTo>
                  <a:cubicBezTo>
                    <a:pt x="22564" y="36462"/>
                    <a:pt x="22564" y="36680"/>
                    <a:pt x="22510" y="36843"/>
                  </a:cubicBezTo>
                  <a:cubicBezTo>
                    <a:pt x="22074" y="37770"/>
                    <a:pt x="21856" y="38805"/>
                    <a:pt x="21965" y="39895"/>
                  </a:cubicBezTo>
                  <a:cubicBezTo>
                    <a:pt x="21965" y="40168"/>
                    <a:pt x="21910" y="40440"/>
                    <a:pt x="21801" y="40767"/>
                  </a:cubicBezTo>
                  <a:cubicBezTo>
                    <a:pt x="21692" y="41203"/>
                    <a:pt x="21583" y="41639"/>
                    <a:pt x="21474" y="42130"/>
                  </a:cubicBezTo>
                  <a:cubicBezTo>
                    <a:pt x="21420" y="42402"/>
                    <a:pt x="21311" y="42675"/>
                    <a:pt x="21147" y="42947"/>
                  </a:cubicBezTo>
                  <a:cubicBezTo>
                    <a:pt x="20766" y="43329"/>
                    <a:pt x="20493" y="43819"/>
                    <a:pt x="20330" y="44364"/>
                  </a:cubicBezTo>
                  <a:cubicBezTo>
                    <a:pt x="20057" y="45073"/>
                    <a:pt x="19676" y="45727"/>
                    <a:pt x="19185" y="46381"/>
                  </a:cubicBezTo>
                  <a:cubicBezTo>
                    <a:pt x="18640" y="47035"/>
                    <a:pt x="18149" y="47798"/>
                    <a:pt x="17604" y="48507"/>
                  </a:cubicBezTo>
                  <a:cubicBezTo>
                    <a:pt x="17168" y="49161"/>
                    <a:pt x="16514" y="49651"/>
                    <a:pt x="15806" y="49924"/>
                  </a:cubicBezTo>
                  <a:cubicBezTo>
                    <a:pt x="15097" y="50360"/>
                    <a:pt x="14171" y="50087"/>
                    <a:pt x="13844" y="49324"/>
                  </a:cubicBezTo>
                  <a:cubicBezTo>
                    <a:pt x="13571" y="48834"/>
                    <a:pt x="13408" y="48289"/>
                    <a:pt x="13244" y="47744"/>
                  </a:cubicBezTo>
                  <a:cubicBezTo>
                    <a:pt x="12754" y="45890"/>
                    <a:pt x="12045" y="44146"/>
                    <a:pt x="11718" y="42239"/>
                  </a:cubicBezTo>
                  <a:cubicBezTo>
                    <a:pt x="11446" y="40822"/>
                    <a:pt x="9865" y="40713"/>
                    <a:pt x="9048" y="41203"/>
                  </a:cubicBezTo>
                  <a:cubicBezTo>
                    <a:pt x="8721" y="41476"/>
                    <a:pt x="8394" y="41748"/>
                    <a:pt x="8121" y="42130"/>
                  </a:cubicBezTo>
                  <a:cubicBezTo>
                    <a:pt x="7794" y="42675"/>
                    <a:pt x="7195" y="43002"/>
                    <a:pt x="6541" y="42947"/>
                  </a:cubicBezTo>
                  <a:lnTo>
                    <a:pt x="4361" y="42947"/>
                  </a:lnTo>
                  <a:cubicBezTo>
                    <a:pt x="3925" y="42947"/>
                    <a:pt x="3489" y="42729"/>
                    <a:pt x="3271" y="42402"/>
                  </a:cubicBezTo>
                  <a:cubicBezTo>
                    <a:pt x="2835" y="41912"/>
                    <a:pt x="2671" y="41312"/>
                    <a:pt x="2671" y="40713"/>
                  </a:cubicBezTo>
                  <a:cubicBezTo>
                    <a:pt x="2780" y="39568"/>
                    <a:pt x="2944" y="38424"/>
                    <a:pt x="3053" y="37334"/>
                  </a:cubicBezTo>
                  <a:cubicBezTo>
                    <a:pt x="3271" y="36135"/>
                    <a:pt x="3707" y="34990"/>
                    <a:pt x="4306" y="34009"/>
                  </a:cubicBezTo>
                  <a:cubicBezTo>
                    <a:pt x="4797" y="32919"/>
                    <a:pt x="5342" y="31829"/>
                    <a:pt x="5941" y="30794"/>
                  </a:cubicBezTo>
                  <a:cubicBezTo>
                    <a:pt x="6159" y="30358"/>
                    <a:pt x="6486" y="29922"/>
                    <a:pt x="6868" y="29540"/>
                  </a:cubicBezTo>
                  <a:cubicBezTo>
                    <a:pt x="7467" y="28886"/>
                    <a:pt x="8067" y="28232"/>
                    <a:pt x="8721" y="27633"/>
                  </a:cubicBezTo>
                  <a:cubicBezTo>
                    <a:pt x="9538" y="26761"/>
                    <a:pt x="9320" y="25943"/>
                    <a:pt x="8230" y="25616"/>
                  </a:cubicBezTo>
                  <a:cubicBezTo>
                    <a:pt x="6377" y="25071"/>
                    <a:pt x="4633" y="24254"/>
                    <a:pt x="2998" y="23218"/>
                  </a:cubicBezTo>
                  <a:cubicBezTo>
                    <a:pt x="2290" y="22728"/>
                    <a:pt x="1636" y="22183"/>
                    <a:pt x="1145" y="21474"/>
                  </a:cubicBezTo>
                  <a:cubicBezTo>
                    <a:pt x="382" y="20602"/>
                    <a:pt x="1" y="19457"/>
                    <a:pt x="55" y="18313"/>
                  </a:cubicBezTo>
                  <a:cubicBezTo>
                    <a:pt x="110" y="17168"/>
                    <a:pt x="55" y="16078"/>
                    <a:pt x="55" y="14934"/>
                  </a:cubicBezTo>
                  <a:cubicBezTo>
                    <a:pt x="1" y="14334"/>
                    <a:pt x="164" y="13735"/>
                    <a:pt x="491" y="13244"/>
                  </a:cubicBezTo>
                  <a:cubicBezTo>
                    <a:pt x="655" y="13026"/>
                    <a:pt x="764" y="12808"/>
                    <a:pt x="873" y="12590"/>
                  </a:cubicBezTo>
                  <a:cubicBezTo>
                    <a:pt x="1309" y="11119"/>
                    <a:pt x="2344" y="10029"/>
                    <a:pt x="3325" y="8884"/>
                  </a:cubicBezTo>
                  <a:cubicBezTo>
                    <a:pt x="4034" y="8121"/>
                    <a:pt x="4688" y="7358"/>
                    <a:pt x="5396" y="6595"/>
                  </a:cubicBezTo>
                  <a:cubicBezTo>
                    <a:pt x="5614" y="6323"/>
                    <a:pt x="5941" y="6050"/>
                    <a:pt x="6268" y="5832"/>
                  </a:cubicBezTo>
                  <a:cubicBezTo>
                    <a:pt x="7576" y="4688"/>
                    <a:pt x="8993" y="3761"/>
                    <a:pt x="10519" y="2998"/>
                  </a:cubicBezTo>
                  <a:cubicBezTo>
                    <a:pt x="11991" y="2290"/>
                    <a:pt x="13517" y="1581"/>
                    <a:pt x="15043" y="873"/>
                  </a:cubicBezTo>
                  <a:cubicBezTo>
                    <a:pt x="16296" y="273"/>
                    <a:pt x="17713" y="1"/>
                    <a:pt x="19130" y="1"/>
                  </a:cubicBezTo>
                  <a:lnTo>
                    <a:pt x="24635" y="1"/>
                  </a:lnTo>
                  <a:cubicBezTo>
                    <a:pt x="25507" y="55"/>
                    <a:pt x="26325" y="219"/>
                    <a:pt x="27142" y="491"/>
                  </a:cubicBezTo>
                  <a:cubicBezTo>
                    <a:pt x="29213" y="982"/>
                    <a:pt x="31175" y="1854"/>
                    <a:pt x="32974" y="3053"/>
                  </a:cubicBezTo>
                  <a:cubicBezTo>
                    <a:pt x="33355" y="3325"/>
                    <a:pt x="33737" y="3598"/>
                    <a:pt x="34064" y="3925"/>
                  </a:cubicBezTo>
                  <a:cubicBezTo>
                    <a:pt x="34445" y="4306"/>
                    <a:pt x="34609" y="4797"/>
                    <a:pt x="34500" y="5342"/>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1" name="Google Shape;1937;p69">
              <a:extLst>
                <a:ext uri="{FF2B5EF4-FFF2-40B4-BE49-F238E27FC236}">
                  <a16:creationId xmlns:a16="http://schemas.microsoft.com/office/drawing/2014/main" id="{3BF9FF35-B07F-4207-BF4E-5C8353E5A544}"/>
                </a:ext>
              </a:extLst>
            </p:cNvPr>
            <p:cNvSpPr/>
            <p:nvPr/>
          </p:nvSpPr>
          <p:spPr>
            <a:xfrm>
              <a:off x="-3870619" y="2232122"/>
              <a:ext cx="238036" cy="410877"/>
            </a:xfrm>
            <a:custGeom>
              <a:avLst/>
              <a:gdLst/>
              <a:ahLst/>
              <a:cxnLst/>
              <a:rect l="l" t="t" r="r" b="b"/>
              <a:pathLst>
                <a:path w="18314" h="31612" extrusionOk="0">
                  <a:moveTo>
                    <a:pt x="11173" y="55"/>
                  </a:moveTo>
                  <a:cubicBezTo>
                    <a:pt x="11882" y="1"/>
                    <a:pt x="12590" y="164"/>
                    <a:pt x="13190" y="491"/>
                  </a:cubicBezTo>
                  <a:cubicBezTo>
                    <a:pt x="13626" y="709"/>
                    <a:pt x="13953" y="1036"/>
                    <a:pt x="14280" y="1418"/>
                  </a:cubicBezTo>
                  <a:cubicBezTo>
                    <a:pt x="14825" y="2072"/>
                    <a:pt x="15315" y="2726"/>
                    <a:pt x="15915" y="3380"/>
                  </a:cubicBezTo>
                  <a:cubicBezTo>
                    <a:pt x="16569" y="3979"/>
                    <a:pt x="16951" y="4851"/>
                    <a:pt x="16951" y="5778"/>
                  </a:cubicBezTo>
                  <a:lnTo>
                    <a:pt x="16951" y="9157"/>
                  </a:lnTo>
                  <a:cubicBezTo>
                    <a:pt x="16787" y="9266"/>
                    <a:pt x="16678" y="9375"/>
                    <a:pt x="16515" y="9538"/>
                  </a:cubicBezTo>
                  <a:cubicBezTo>
                    <a:pt x="15861" y="10083"/>
                    <a:pt x="15915" y="11119"/>
                    <a:pt x="16624" y="11664"/>
                  </a:cubicBezTo>
                  <a:cubicBezTo>
                    <a:pt x="16951" y="11882"/>
                    <a:pt x="17332" y="11991"/>
                    <a:pt x="17605" y="12209"/>
                  </a:cubicBezTo>
                  <a:cubicBezTo>
                    <a:pt x="17932" y="12372"/>
                    <a:pt x="18095" y="12536"/>
                    <a:pt x="18313" y="12754"/>
                  </a:cubicBezTo>
                  <a:cubicBezTo>
                    <a:pt x="18204" y="12972"/>
                    <a:pt x="18041" y="13244"/>
                    <a:pt x="17877" y="13462"/>
                  </a:cubicBezTo>
                  <a:cubicBezTo>
                    <a:pt x="16951" y="14661"/>
                    <a:pt x="15915" y="15806"/>
                    <a:pt x="14934" y="16950"/>
                  </a:cubicBezTo>
                  <a:cubicBezTo>
                    <a:pt x="14770" y="17168"/>
                    <a:pt x="14607" y="17332"/>
                    <a:pt x="14389" y="17495"/>
                  </a:cubicBezTo>
                  <a:cubicBezTo>
                    <a:pt x="13517" y="18313"/>
                    <a:pt x="12590" y="19076"/>
                    <a:pt x="11718" y="19893"/>
                  </a:cubicBezTo>
                  <a:cubicBezTo>
                    <a:pt x="10901" y="20656"/>
                    <a:pt x="10192" y="21528"/>
                    <a:pt x="9593" y="22455"/>
                  </a:cubicBezTo>
                  <a:cubicBezTo>
                    <a:pt x="9211" y="23054"/>
                    <a:pt x="8830" y="23600"/>
                    <a:pt x="8339" y="24090"/>
                  </a:cubicBezTo>
                  <a:cubicBezTo>
                    <a:pt x="8067" y="24417"/>
                    <a:pt x="7794" y="24690"/>
                    <a:pt x="7467" y="25017"/>
                  </a:cubicBezTo>
                  <a:cubicBezTo>
                    <a:pt x="6541" y="26107"/>
                    <a:pt x="5941" y="27415"/>
                    <a:pt x="5778" y="28832"/>
                  </a:cubicBezTo>
                  <a:cubicBezTo>
                    <a:pt x="5669" y="29377"/>
                    <a:pt x="5505" y="29922"/>
                    <a:pt x="5451" y="30467"/>
                  </a:cubicBezTo>
                  <a:cubicBezTo>
                    <a:pt x="5396" y="30957"/>
                    <a:pt x="5015" y="31339"/>
                    <a:pt x="4524" y="31393"/>
                  </a:cubicBezTo>
                  <a:cubicBezTo>
                    <a:pt x="3489" y="31611"/>
                    <a:pt x="2399" y="31611"/>
                    <a:pt x="1309" y="31502"/>
                  </a:cubicBezTo>
                  <a:cubicBezTo>
                    <a:pt x="1309" y="31339"/>
                    <a:pt x="1254" y="31175"/>
                    <a:pt x="1309" y="31121"/>
                  </a:cubicBezTo>
                  <a:cubicBezTo>
                    <a:pt x="1745" y="30521"/>
                    <a:pt x="1581" y="29649"/>
                    <a:pt x="927" y="29213"/>
                  </a:cubicBezTo>
                  <a:cubicBezTo>
                    <a:pt x="927" y="28505"/>
                    <a:pt x="1091" y="27796"/>
                    <a:pt x="1363" y="27197"/>
                  </a:cubicBezTo>
                  <a:cubicBezTo>
                    <a:pt x="1854" y="26216"/>
                    <a:pt x="2290" y="25235"/>
                    <a:pt x="2780" y="24308"/>
                  </a:cubicBezTo>
                  <a:cubicBezTo>
                    <a:pt x="2944" y="23763"/>
                    <a:pt x="3489" y="23381"/>
                    <a:pt x="4088" y="23490"/>
                  </a:cubicBezTo>
                  <a:cubicBezTo>
                    <a:pt x="4797" y="23600"/>
                    <a:pt x="5178" y="23109"/>
                    <a:pt x="5505" y="22618"/>
                  </a:cubicBezTo>
                  <a:cubicBezTo>
                    <a:pt x="6050" y="21855"/>
                    <a:pt x="5505" y="20820"/>
                    <a:pt x="4579" y="20874"/>
                  </a:cubicBezTo>
                  <a:cubicBezTo>
                    <a:pt x="4143" y="20929"/>
                    <a:pt x="3652" y="20983"/>
                    <a:pt x="3216" y="21092"/>
                  </a:cubicBezTo>
                  <a:cubicBezTo>
                    <a:pt x="2344" y="21365"/>
                    <a:pt x="1418" y="21365"/>
                    <a:pt x="546" y="21256"/>
                  </a:cubicBezTo>
                  <a:cubicBezTo>
                    <a:pt x="219" y="21256"/>
                    <a:pt x="1" y="20929"/>
                    <a:pt x="110" y="20656"/>
                  </a:cubicBezTo>
                  <a:cubicBezTo>
                    <a:pt x="219" y="20220"/>
                    <a:pt x="382" y="19839"/>
                    <a:pt x="600" y="19457"/>
                  </a:cubicBezTo>
                  <a:cubicBezTo>
                    <a:pt x="1418" y="18095"/>
                    <a:pt x="2562" y="16950"/>
                    <a:pt x="3925" y="16187"/>
                  </a:cubicBezTo>
                  <a:cubicBezTo>
                    <a:pt x="4252" y="16024"/>
                    <a:pt x="4579" y="15915"/>
                    <a:pt x="4960" y="15860"/>
                  </a:cubicBezTo>
                  <a:cubicBezTo>
                    <a:pt x="5233" y="15860"/>
                    <a:pt x="5560" y="15860"/>
                    <a:pt x="5832" y="15806"/>
                  </a:cubicBezTo>
                  <a:cubicBezTo>
                    <a:pt x="6650" y="15697"/>
                    <a:pt x="7195" y="14988"/>
                    <a:pt x="7086" y="14171"/>
                  </a:cubicBezTo>
                  <a:cubicBezTo>
                    <a:pt x="7031" y="13789"/>
                    <a:pt x="6813" y="13462"/>
                    <a:pt x="6432" y="13299"/>
                  </a:cubicBezTo>
                  <a:cubicBezTo>
                    <a:pt x="6159" y="13190"/>
                    <a:pt x="5832" y="13135"/>
                    <a:pt x="5614" y="12972"/>
                  </a:cubicBezTo>
                  <a:cubicBezTo>
                    <a:pt x="5287" y="12808"/>
                    <a:pt x="5178" y="12372"/>
                    <a:pt x="5396" y="12100"/>
                  </a:cubicBezTo>
                  <a:cubicBezTo>
                    <a:pt x="5723" y="11500"/>
                    <a:pt x="6159" y="10955"/>
                    <a:pt x="6595" y="10410"/>
                  </a:cubicBezTo>
                  <a:cubicBezTo>
                    <a:pt x="7086" y="9920"/>
                    <a:pt x="7740" y="9702"/>
                    <a:pt x="8448" y="9756"/>
                  </a:cubicBezTo>
                  <a:lnTo>
                    <a:pt x="11282" y="9756"/>
                  </a:lnTo>
                  <a:cubicBezTo>
                    <a:pt x="11609" y="9756"/>
                    <a:pt x="11936" y="9702"/>
                    <a:pt x="12263" y="9647"/>
                  </a:cubicBezTo>
                  <a:cubicBezTo>
                    <a:pt x="12808" y="9593"/>
                    <a:pt x="13244" y="9211"/>
                    <a:pt x="13353" y="8721"/>
                  </a:cubicBezTo>
                  <a:cubicBezTo>
                    <a:pt x="13462" y="8230"/>
                    <a:pt x="13299" y="7740"/>
                    <a:pt x="12917" y="7467"/>
                  </a:cubicBezTo>
                  <a:cubicBezTo>
                    <a:pt x="12590" y="7140"/>
                    <a:pt x="12263" y="6759"/>
                    <a:pt x="11936" y="6432"/>
                  </a:cubicBezTo>
                  <a:cubicBezTo>
                    <a:pt x="11173" y="5396"/>
                    <a:pt x="10737" y="4088"/>
                    <a:pt x="10846" y="2835"/>
                  </a:cubicBezTo>
                  <a:cubicBezTo>
                    <a:pt x="10846" y="2072"/>
                    <a:pt x="10901" y="1363"/>
                    <a:pt x="10955" y="655"/>
                  </a:cubicBezTo>
                  <a:cubicBezTo>
                    <a:pt x="11010" y="437"/>
                    <a:pt x="11064" y="219"/>
                    <a:pt x="11173" y="55"/>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2" name="Google Shape;1938;p69">
              <a:extLst>
                <a:ext uri="{FF2B5EF4-FFF2-40B4-BE49-F238E27FC236}">
                  <a16:creationId xmlns:a16="http://schemas.microsoft.com/office/drawing/2014/main" id="{0996DF47-9FD1-46AD-AE0E-3B86FCA31CB8}"/>
                </a:ext>
              </a:extLst>
            </p:cNvPr>
            <p:cNvSpPr/>
            <p:nvPr/>
          </p:nvSpPr>
          <p:spPr>
            <a:xfrm>
              <a:off x="-2859764" y="2662820"/>
              <a:ext cx="96363" cy="195521"/>
            </a:xfrm>
            <a:custGeom>
              <a:avLst/>
              <a:gdLst/>
              <a:ahLst/>
              <a:cxnLst/>
              <a:rect l="l" t="t" r="r" b="b"/>
              <a:pathLst>
                <a:path w="7414" h="15043" extrusionOk="0">
                  <a:moveTo>
                    <a:pt x="1472" y="14824"/>
                  </a:moveTo>
                  <a:cubicBezTo>
                    <a:pt x="1418" y="14552"/>
                    <a:pt x="1363" y="14334"/>
                    <a:pt x="1363" y="14061"/>
                  </a:cubicBezTo>
                  <a:cubicBezTo>
                    <a:pt x="1527" y="11936"/>
                    <a:pt x="927" y="9919"/>
                    <a:pt x="437" y="7848"/>
                  </a:cubicBezTo>
                  <a:cubicBezTo>
                    <a:pt x="328" y="7303"/>
                    <a:pt x="164" y="6704"/>
                    <a:pt x="1" y="6159"/>
                  </a:cubicBezTo>
                  <a:cubicBezTo>
                    <a:pt x="110" y="6050"/>
                    <a:pt x="219" y="5941"/>
                    <a:pt x="328" y="5832"/>
                  </a:cubicBezTo>
                  <a:cubicBezTo>
                    <a:pt x="873" y="5450"/>
                    <a:pt x="1036" y="5178"/>
                    <a:pt x="709" y="4742"/>
                  </a:cubicBezTo>
                  <a:cubicBezTo>
                    <a:pt x="55" y="3979"/>
                    <a:pt x="273" y="3270"/>
                    <a:pt x="600" y="2562"/>
                  </a:cubicBezTo>
                  <a:cubicBezTo>
                    <a:pt x="1363" y="981"/>
                    <a:pt x="3053" y="0"/>
                    <a:pt x="4852" y="55"/>
                  </a:cubicBezTo>
                  <a:cubicBezTo>
                    <a:pt x="5669" y="109"/>
                    <a:pt x="6378" y="600"/>
                    <a:pt x="6705" y="1363"/>
                  </a:cubicBezTo>
                  <a:cubicBezTo>
                    <a:pt x="7195" y="2398"/>
                    <a:pt x="7413" y="3543"/>
                    <a:pt x="7413" y="4742"/>
                  </a:cubicBezTo>
                  <a:lnTo>
                    <a:pt x="7413" y="8284"/>
                  </a:lnTo>
                  <a:cubicBezTo>
                    <a:pt x="7359" y="10083"/>
                    <a:pt x="6650" y="11772"/>
                    <a:pt x="5451" y="13080"/>
                  </a:cubicBezTo>
                  <a:cubicBezTo>
                    <a:pt x="4961" y="13571"/>
                    <a:pt x="4470" y="14061"/>
                    <a:pt x="3871" y="14443"/>
                  </a:cubicBezTo>
                  <a:cubicBezTo>
                    <a:pt x="3162" y="14933"/>
                    <a:pt x="2290" y="15042"/>
                    <a:pt x="1472" y="14824"/>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3" name="Google Shape;1939;p69">
              <a:extLst>
                <a:ext uri="{FF2B5EF4-FFF2-40B4-BE49-F238E27FC236}">
                  <a16:creationId xmlns:a16="http://schemas.microsoft.com/office/drawing/2014/main" id="{2A86C9BB-29AD-4E30-B01E-944A6D865AB6}"/>
                </a:ext>
              </a:extLst>
            </p:cNvPr>
            <p:cNvSpPr/>
            <p:nvPr/>
          </p:nvSpPr>
          <p:spPr>
            <a:xfrm>
              <a:off x="-3845118" y="3024086"/>
              <a:ext cx="137436" cy="107684"/>
            </a:xfrm>
            <a:custGeom>
              <a:avLst/>
              <a:gdLst/>
              <a:ahLst/>
              <a:cxnLst/>
              <a:rect l="l" t="t" r="r" b="b"/>
              <a:pathLst>
                <a:path w="10574" h="8285" extrusionOk="0">
                  <a:moveTo>
                    <a:pt x="10465" y="8176"/>
                  </a:moveTo>
                  <a:cubicBezTo>
                    <a:pt x="8884" y="8285"/>
                    <a:pt x="7304" y="8230"/>
                    <a:pt x="5723" y="8121"/>
                  </a:cubicBezTo>
                  <a:cubicBezTo>
                    <a:pt x="4470" y="7958"/>
                    <a:pt x="3325" y="7522"/>
                    <a:pt x="2290" y="6868"/>
                  </a:cubicBezTo>
                  <a:cubicBezTo>
                    <a:pt x="1309" y="6268"/>
                    <a:pt x="546" y="5342"/>
                    <a:pt x="219" y="4197"/>
                  </a:cubicBezTo>
                  <a:cubicBezTo>
                    <a:pt x="1" y="3489"/>
                    <a:pt x="55" y="2780"/>
                    <a:pt x="491" y="2126"/>
                  </a:cubicBezTo>
                  <a:cubicBezTo>
                    <a:pt x="546" y="2072"/>
                    <a:pt x="655" y="1963"/>
                    <a:pt x="709" y="1854"/>
                  </a:cubicBezTo>
                  <a:cubicBezTo>
                    <a:pt x="1309" y="600"/>
                    <a:pt x="2399" y="1"/>
                    <a:pt x="4415" y="818"/>
                  </a:cubicBezTo>
                  <a:cubicBezTo>
                    <a:pt x="4797" y="927"/>
                    <a:pt x="5124" y="1145"/>
                    <a:pt x="5451" y="1254"/>
                  </a:cubicBezTo>
                  <a:cubicBezTo>
                    <a:pt x="5832" y="1363"/>
                    <a:pt x="6159" y="1636"/>
                    <a:pt x="6377" y="1963"/>
                  </a:cubicBezTo>
                  <a:cubicBezTo>
                    <a:pt x="6650" y="2453"/>
                    <a:pt x="7086" y="2780"/>
                    <a:pt x="7631" y="2780"/>
                  </a:cubicBezTo>
                  <a:lnTo>
                    <a:pt x="10574" y="7958"/>
                  </a:lnTo>
                  <a:cubicBezTo>
                    <a:pt x="10574" y="7958"/>
                    <a:pt x="10574" y="8012"/>
                    <a:pt x="10465" y="8176"/>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4" name="Google Shape;1940;p69">
              <a:extLst>
                <a:ext uri="{FF2B5EF4-FFF2-40B4-BE49-F238E27FC236}">
                  <a16:creationId xmlns:a16="http://schemas.microsoft.com/office/drawing/2014/main" id="{402F7DAB-1ABC-4370-A6B4-82CE81762126}"/>
                </a:ext>
              </a:extLst>
            </p:cNvPr>
            <p:cNvSpPr/>
            <p:nvPr/>
          </p:nvSpPr>
          <p:spPr>
            <a:xfrm>
              <a:off x="-2956804" y="2544517"/>
              <a:ext cx="9930" cy="8513"/>
            </a:xfrm>
            <a:custGeom>
              <a:avLst/>
              <a:gdLst/>
              <a:ahLst/>
              <a:cxnLst/>
              <a:rect l="l" t="t" r="r" b="b"/>
              <a:pathLst>
                <a:path w="764" h="655" extrusionOk="0">
                  <a:moveTo>
                    <a:pt x="763" y="546"/>
                  </a:moveTo>
                  <a:cubicBezTo>
                    <a:pt x="218" y="655"/>
                    <a:pt x="164" y="600"/>
                    <a:pt x="0" y="1"/>
                  </a:cubicBezTo>
                  <a:lnTo>
                    <a:pt x="0" y="1"/>
                  </a:lnTo>
                  <a:lnTo>
                    <a:pt x="382" y="273"/>
                  </a:lnTo>
                  <a:lnTo>
                    <a:pt x="709" y="600"/>
                  </a:lnTo>
                  <a:close/>
                </a:path>
              </a:pathLst>
            </a:custGeom>
            <a:solidFill>
              <a:srgbClr val="E7A91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5" name="Google Shape;1941;p69">
              <a:extLst>
                <a:ext uri="{FF2B5EF4-FFF2-40B4-BE49-F238E27FC236}">
                  <a16:creationId xmlns:a16="http://schemas.microsoft.com/office/drawing/2014/main" id="{1686878F-ACBF-4795-826E-676B65A88684}"/>
                </a:ext>
              </a:extLst>
            </p:cNvPr>
            <p:cNvSpPr/>
            <p:nvPr/>
          </p:nvSpPr>
          <p:spPr>
            <a:xfrm>
              <a:off x="-2947601" y="2562233"/>
              <a:ext cx="4978" cy="5680"/>
            </a:xfrm>
            <a:custGeom>
              <a:avLst/>
              <a:gdLst/>
              <a:ahLst/>
              <a:cxnLst/>
              <a:rect l="l" t="t" r="r" b="b"/>
              <a:pathLst>
                <a:path w="383" h="437" extrusionOk="0">
                  <a:moveTo>
                    <a:pt x="1" y="0"/>
                  </a:moveTo>
                  <a:cubicBezTo>
                    <a:pt x="273" y="0"/>
                    <a:pt x="328" y="164"/>
                    <a:pt x="382" y="382"/>
                  </a:cubicBezTo>
                  <a:lnTo>
                    <a:pt x="382" y="382"/>
                  </a:lnTo>
                  <a:cubicBezTo>
                    <a:pt x="110" y="436"/>
                    <a:pt x="110" y="164"/>
                    <a:pt x="55" y="0"/>
                  </a:cubicBezTo>
                  <a:close/>
                </a:path>
              </a:pathLst>
            </a:custGeom>
            <a:solidFill>
              <a:srgbClr val="E7A91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6" name="Google Shape;1942;p69">
              <a:extLst>
                <a:ext uri="{FF2B5EF4-FFF2-40B4-BE49-F238E27FC236}">
                  <a16:creationId xmlns:a16="http://schemas.microsoft.com/office/drawing/2014/main" id="{89204CD3-CB46-4989-AADE-9E206B8D5BD0}"/>
                </a:ext>
              </a:extLst>
            </p:cNvPr>
            <p:cNvSpPr/>
            <p:nvPr/>
          </p:nvSpPr>
          <p:spPr>
            <a:xfrm>
              <a:off x="-2949720" y="2551601"/>
              <a:ext cx="2846" cy="10645"/>
            </a:xfrm>
            <a:custGeom>
              <a:avLst/>
              <a:gdLst/>
              <a:ahLst/>
              <a:cxnLst/>
              <a:rect l="l" t="t" r="r" b="b"/>
              <a:pathLst>
                <a:path w="219" h="819" extrusionOk="0">
                  <a:moveTo>
                    <a:pt x="218" y="764"/>
                  </a:moveTo>
                  <a:cubicBezTo>
                    <a:pt x="0" y="546"/>
                    <a:pt x="0" y="219"/>
                    <a:pt x="218" y="1"/>
                  </a:cubicBezTo>
                  <a:lnTo>
                    <a:pt x="218" y="1"/>
                  </a:lnTo>
                  <a:lnTo>
                    <a:pt x="218" y="818"/>
                  </a:lnTo>
                  <a:close/>
                </a:path>
              </a:pathLst>
            </a:custGeom>
            <a:solidFill>
              <a:srgbClr val="E7A91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7" name="Google Shape;1943;p69">
              <a:extLst>
                <a:ext uri="{FF2B5EF4-FFF2-40B4-BE49-F238E27FC236}">
                  <a16:creationId xmlns:a16="http://schemas.microsoft.com/office/drawing/2014/main" id="{710C7029-7BCC-4D4F-8111-BE91169B7535}"/>
                </a:ext>
              </a:extLst>
            </p:cNvPr>
            <p:cNvSpPr/>
            <p:nvPr/>
          </p:nvSpPr>
          <p:spPr>
            <a:xfrm>
              <a:off x="-2942636" y="2567185"/>
              <a:ext cx="2132" cy="3561"/>
            </a:xfrm>
            <a:custGeom>
              <a:avLst/>
              <a:gdLst/>
              <a:ahLst/>
              <a:cxnLst/>
              <a:rect l="l" t="t" r="r" b="b"/>
              <a:pathLst>
                <a:path w="164" h="274" extrusionOk="0">
                  <a:moveTo>
                    <a:pt x="0" y="1"/>
                  </a:moveTo>
                  <a:cubicBezTo>
                    <a:pt x="55" y="55"/>
                    <a:pt x="109" y="110"/>
                    <a:pt x="164" y="164"/>
                  </a:cubicBezTo>
                  <a:cubicBezTo>
                    <a:pt x="164" y="164"/>
                    <a:pt x="109" y="219"/>
                    <a:pt x="109" y="273"/>
                  </a:cubicBezTo>
                  <a:cubicBezTo>
                    <a:pt x="109" y="164"/>
                    <a:pt x="55" y="55"/>
                    <a:pt x="0" y="1"/>
                  </a:cubicBezTo>
                  <a:close/>
                </a:path>
              </a:pathLst>
            </a:custGeom>
            <a:solidFill>
              <a:srgbClr val="E7A91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8" name="Google Shape;1944;p69">
              <a:extLst>
                <a:ext uri="{FF2B5EF4-FFF2-40B4-BE49-F238E27FC236}">
                  <a16:creationId xmlns:a16="http://schemas.microsoft.com/office/drawing/2014/main" id="{9DCEFC93-245C-4B45-9215-3D7E9FE14BF5}"/>
                </a:ext>
              </a:extLst>
            </p:cNvPr>
            <p:cNvSpPr/>
            <p:nvPr/>
          </p:nvSpPr>
          <p:spPr>
            <a:xfrm>
              <a:off x="-3097774" y="2846280"/>
              <a:ext cx="223856" cy="224571"/>
            </a:xfrm>
            <a:custGeom>
              <a:avLst/>
              <a:gdLst/>
              <a:ahLst/>
              <a:cxnLst/>
              <a:rect l="l" t="t" r="r" b="b"/>
              <a:pathLst>
                <a:path w="17223" h="17278" extrusionOk="0">
                  <a:moveTo>
                    <a:pt x="13408" y="1799"/>
                  </a:moveTo>
                  <a:cubicBezTo>
                    <a:pt x="10683" y="1"/>
                    <a:pt x="6486" y="273"/>
                    <a:pt x="3870" y="2235"/>
                  </a:cubicBezTo>
                  <a:cubicBezTo>
                    <a:pt x="818" y="4470"/>
                    <a:pt x="1" y="8013"/>
                    <a:pt x="709" y="11664"/>
                  </a:cubicBezTo>
                  <a:cubicBezTo>
                    <a:pt x="1418" y="14934"/>
                    <a:pt x="4361" y="17278"/>
                    <a:pt x="7794" y="17169"/>
                  </a:cubicBezTo>
                  <a:cubicBezTo>
                    <a:pt x="10901" y="16896"/>
                    <a:pt x="13680" y="15261"/>
                    <a:pt x="15479" y="12754"/>
                  </a:cubicBezTo>
                  <a:cubicBezTo>
                    <a:pt x="16133" y="11828"/>
                    <a:pt x="16460" y="10792"/>
                    <a:pt x="16405" y="9702"/>
                  </a:cubicBezTo>
                  <a:cubicBezTo>
                    <a:pt x="17223" y="6705"/>
                    <a:pt x="16024" y="3544"/>
                    <a:pt x="13408" y="1799"/>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59" name="Google Shape;1945;p69">
              <a:extLst>
                <a:ext uri="{FF2B5EF4-FFF2-40B4-BE49-F238E27FC236}">
                  <a16:creationId xmlns:a16="http://schemas.microsoft.com/office/drawing/2014/main" id="{BE92D159-0137-4611-9234-97D9584D8C28}"/>
                </a:ext>
              </a:extLst>
            </p:cNvPr>
            <p:cNvSpPr/>
            <p:nvPr/>
          </p:nvSpPr>
          <p:spPr>
            <a:xfrm>
              <a:off x="-3697778" y="2941214"/>
              <a:ext cx="262822" cy="222439"/>
            </a:xfrm>
            <a:custGeom>
              <a:avLst/>
              <a:gdLst/>
              <a:ahLst/>
              <a:cxnLst/>
              <a:rect l="l" t="t" r="r" b="b"/>
              <a:pathLst>
                <a:path w="20221" h="17114" extrusionOk="0">
                  <a:moveTo>
                    <a:pt x="16188" y="2017"/>
                  </a:moveTo>
                  <a:cubicBezTo>
                    <a:pt x="12754" y="0"/>
                    <a:pt x="8449" y="1635"/>
                    <a:pt x="5233" y="3270"/>
                  </a:cubicBezTo>
                  <a:cubicBezTo>
                    <a:pt x="1036" y="5396"/>
                    <a:pt x="1" y="10846"/>
                    <a:pt x="4089" y="13680"/>
                  </a:cubicBezTo>
                  <a:cubicBezTo>
                    <a:pt x="4525" y="13952"/>
                    <a:pt x="4961" y="14225"/>
                    <a:pt x="5397" y="14388"/>
                  </a:cubicBezTo>
                  <a:cubicBezTo>
                    <a:pt x="5669" y="14661"/>
                    <a:pt x="5996" y="14933"/>
                    <a:pt x="6323" y="15151"/>
                  </a:cubicBezTo>
                  <a:cubicBezTo>
                    <a:pt x="9484" y="17113"/>
                    <a:pt x="13899" y="16350"/>
                    <a:pt x="16569" y="14061"/>
                  </a:cubicBezTo>
                  <a:cubicBezTo>
                    <a:pt x="20003" y="11118"/>
                    <a:pt x="20221" y="4415"/>
                    <a:pt x="16188" y="2017"/>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0" name="Google Shape;1946;p69">
              <a:extLst>
                <a:ext uri="{FF2B5EF4-FFF2-40B4-BE49-F238E27FC236}">
                  <a16:creationId xmlns:a16="http://schemas.microsoft.com/office/drawing/2014/main" id="{D7B6A516-285B-4B06-8099-06ABE9478AF6}"/>
                </a:ext>
              </a:extLst>
            </p:cNvPr>
            <p:cNvSpPr/>
            <p:nvPr/>
          </p:nvSpPr>
          <p:spPr>
            <a:xfrm>
              <a:off x="-4240385" y="2200252"/>
              <a:ext cx="1507437" cy="1129158"/>
            </a:xfrm>
            <a:custGeom>
              <a:avLst/>
              <a:gdLst/>
              <a:ahLst/>
              <a:cxnLst/>
              <a:rect l="l" t="t" r="r" b="b"/>
              <a:pathLst>
                <a:path w="115979" h="86875" extrusionOk="0">
                  <a:moveTo>
                    <a:pt x="0" y="23381"/>
                  </a:moveTo>
                  <a:cubicBezTo>
                    <a:pt x="0" y="24198"/>
                    <a:pt x="164" y="24961"/>
                    <a:pt x="545" y="25670"/>
                  </a:cubicBezTo>
                  <a:cubicBezTo>
                    <a:pt x="1526" y="27632"/>
                    <a:pt x="3161" y="29267"/>
                    <a:pt x="5123" y="30248"/>
                  </a:cubicBezTo>
                  <a:lnTo>
                    <a:pt x="7140" y="31284"/>
                  </a:lnTo>
                  <a:lnTo>
                    <a:pt x="7903" y="31665"/>
                  </a:lnTo>
                  <a:lnTo>
                    <a:pt x="7521" y="32156"/>
                  </a:lnTo>
                  <a:cubicBezTo>
                    <a:pt x="7358" y="32374"/>
                    <a:pt x="7249" y="32537"/>
                    <a:pt x="7085" y="32701"/>
                  </a:cubicBezTo>
                  <a:cubicBezTo>
                    <a:pt x="6758" y="33082"/>
                    <a:pt x="6486" y="33518"/>
                    <a:pt x="6213" y="33954"/>
                  </a:cubicBezTo>
                  <a:cubicBezTo>
                    <a:pt x="5505" y="35153"/>
                    <a:pt x="4905" y="36407"/>
                    <a:pt x="4306" y="37715"/>
                  </a:cubicBezTo>
                  <a:cubicBezTo>
                    <a:pt x="4197" y="37933"/>
                    <a:pt x="4088" y="38151"/>
                    <a:pt x="3979" y="38369"/>
                  </a:cubicBezTo>
                  <a:cubicBezTo>
                    <a:pt x="3543" y="39186"/>
                    <a:pt x="3216" y="40113"/>
                    <a:pt x="3052" y="41094"/>
                  </a:cubicBezTo>
                  <a:cubicBezTo>
                    <a:pt x="3052" y="41639"/>
                    <a:pt x="2943" y="42238"/>
                    <a:pt x="2834" y="42838"/>
                  </a:cubicBezTo>
                  <a:cubicBezTo>
                    <a:pt x="2780" y="43219"/>
                    <a:pt x="2725" y="43601"/>
                    <a:pt x="2671" y="43982"/>
                  </a:cubicBezTo>
                  <a:cubicBezTo>
                    <a:pt x="2616" y="44418"/>
                    <a:pt x="2616" y="44854"/>
                    <a:pt x="2616" y="45290"/>
                  </a:cubicBezTo>
                  <a:cubicBezTo>
                    <a:pt x="2616" y="46762"/>
                    <a:pt x="3325" y="48179"/>
                    <a:pt x="4469" y="49105"/>
                  </a:cubicBezTo>
                  <a:cubicBezTo>
                    <a:pt x="4960" y="49541"/>
                    <a:pt x="5614" y="49759"/>
                    <a:pt x="6268" y="49759"/>
                  </a:cubicBezTo>
                  <a:lnTo>
                    <a:pt x="9102" y="49759"/>
                  </a:lnTo>
                  <a:cubicBezTo>
                    <a:pt x="10083" y="49759"/>
                    <a:pt x="11064" y="49378"/>
                    <a:pt x="11827" y="48724"/>
                  </a:cubicBezTo>
                  <a:cubicBezTo>
                    <a:pt x="11881" y="48669"/>
                    <a:pt x="11936" y="48669"/>
                    <a:pt x="11990" y="48615"/>
                  </a:cubicBezTo>
                  <a:lnTo>
                    <a:pt x="12317" y="49705"/>
                  </a:lnTo>
                  <a:cubicBezTo>
                    <a:pt x="12644" y="50795"/>
                    <a:pt x="12917" y="51830"/>
                    <a:pt x="13244" y="52866"/>
                  </a:cubicBezTo>
                  <a:cubicBezTo>
                    <a:pt x="13462" y="53575"/>
                    <a:pt x="13734" y="54283"/>
                    <a:pt x="14116" y="54937"/>
                  </a:cubicBezTo>
                  <a:cubicBezTo>
                    <a:pt x="14770" y="56191"/>
                    <a:pt x="16023" y="56954"/>
                    <a:pt x="17440" y="56954"/>
                  </a:cubicBezTo>
                  <a:cubicBezTo>
                    <a:pt x="18094" y="56954"/>
                    <a:pt x="18748" y="56845"/>
                    <a:pt x="19348" y="56572"/>
                  </a:cubicBezTo>
                  <a:cubicBezTo>
                    <a:pt x="20656" y="55918"/>
                    <a:pt x="21746" y="54883"/>
                    <a:pt x="22509" y="53629"/>
                  </a:cubicBezTo>
                  <a:cubicBezTo>
                    <a:pt x="22727" y="53302"/>
                    <a:pt x="23000" y="52975"/>
                    <a:pt x="23218" y="52594"/>
                  </a:cubicBezTo>
                  <a:cubicBezTo>
                    <a:pt x="23981" y="51667"/>
                    <a:pt x="24580" y="50631"/>
                    <a:pt x="25016" y="49541"/>
                  </a:cubicBezTo>
                  <a:cubicBezTo>
                    <a:pt x="25016" y="49487"/>
                    <a:pt x="25071" y="49432"/>
                    <a:pt x="25125" y="49378"/>
                  </a:cubicBezTo>
                  <a:cubicBezTo>
                    <a:pt x="25234" y="49269"/>
                    <a:pt x="25289" y="49160"/>
                    <a:pt x="25343" y="49105"/>
                  </a:cubicBezTo>
                  <a:cubicBezTo>
                    <a:pt x="25452" y="48942"/>
                    <a:pt x="25507" y="48778"/>
                    <a:pt x="25616" y="48615"/>
                  </a:cubicBezTo>
                  <a:cubicBezTo>
                    <a:pt x="25888" y="48179"/>
                    <a:pt x="26106" y="47688"/>
                    <a:pt x="26215" y="47143"/>
                  </a:cubicBezTo>
                  <a:cubicBezTo>
                    <a:pt x="26270" y="46598"/>
                    <a:pt x="26379" y="46108"/>
                    <a:pt x="26542" y="45563"/>
                  </a:cubicBezTo>
                  <a:cubicBezTo>
                    <a:pt x="26706" y="44963"/>
                    <a:pt x="26760" y="44309"/>
                    <a:pt x="26706" y="43710"/>
                  </a:cubicBezTo>
                  <a:cubicBezTo>
                    <a:pt x="26706" y="43492"/>
                    <a:pt x="26706" y="43274"/>
                    <a:pt x="26706" y="43056"/>
                  </a:cubicBezTo>
                  <a:cubicBezTo>
                    <a:pt x="26924" y="42347"/>
                    <a:pt x="27142" y="41693"/>
                    <a:pt x="27360" y="41039"/>
                  </a:cubicBezTo>
                  <a:lnTo>
                    <a:pt x="27959" y="39404"/>
                  </a:lnTo>
                  <a:cubicBezTo>
                    <a:pt x="28068" y="39023"/>
                    <a:pt x="28123" y="38641"/>
                    <a:pt x="28177" y="38260"/>
                  </a:cubicBezTo>
                  <a:cubicBezTo>
                    <a:pt x="28286" y="37606"/>
                    <a:pt x="28504" y="36952"/>
                    <a:pt x="28777" y="36352"/>
                  </a:cubicBezTo>
                  <a:lnTo>
                    <a:pt x="29431" y="36352"/>
                  </a:lnTo>
                  <a:cubicBezTo>
                    <a:pt x="29921" y="36352"/>
                    <a:pt x="30412" y="36352"/>
                    <a:pt x="30902" y="36407"/>
                  </a:cubicBezTo>
                  <a:lnTo>
                    <a:pt x="31120" y="36407"/>
                  </a:lnTo>
                  <a:cubicBezTo>
                    <a:pt x="31393" y="36407"/>
                    <a:pt x="31665" y="36407"/>
                    <a:pt x="31883" y="36352"/>
                  </a:cubicBezTo>
                  <a:cubicBezTo>
                    <a:pt x="32101" y="36298"/>
                    <a:pt x="32374" y="36298"/>
                    <a:pt x="32592" y="36243"/>
                  </a:cubicBezTo>
                  <a:cubicBezTo>
                    <a:pt x="32701" y="36243"/>
                    <a:pt x="32864" y="36298"/>
                    <a:pt x="32973" y="36298"/>
                  </a:cubicBezTo>
                  <a:lnTo>
                    <a:pt x="32973" y="36298"/>
                  </a:lnTo>
                  <a:cubicBezTo>
                    <a:pt x="33028" y="36407"/>
                    <a:pt x="33028" y="36461"/>
                    <a:pt x="32973" y="36516"/>
                  </a:cubicBezTo>
                  <a:cubicBezTo>
                    <a:pt x="32973" y="36843"/>
                    <a:pt x="32919" y="37170"/>
                    <a:pt x="32864" y="37551"/>
                  </a:cubicBezTo>
                  <a:cubicBezTo>
                    <a:pt x="32755" y="38096"/>
                    <a:pt x="32701" y="38641"/>
                    <a:pt x="32646" y="39186"/>
                  </a:cubicBezTo>
                  <a:lnTo>
                    <a:pt x="32537" y="39895"/>
                  </a:lnTo>
                  <a:cubicBezTo>
                    <a:pt x="32428" y="40712"/>
                    <a:pt x="32374" y="41530"/>
                    <a:pt x="32319" y="42402"/>
                  </a:cubicBezTo>
                  <a:cubicBezTo>
                    <a:pt x="32265" y="45617"/>
                    <a:pt x="32265" y="48833"/>
                    <a:pt x="32265" y="51994"/>
                  </a:cubicBezTo>
                  <a:lnTo>
                    <a:pt x="32265" y="52539"/>
                  </a:lnTo>
                  <a:cubicBezTo>
                    <a:pt x="32265" y="53139"/>
                    <a:pt x="32265" y="53793"/>
                    <a:pt x="32374" y="54447"/>
                  </a:cubicBezTo>
                  <a:cubicBezTo>
                    <a:pt x="32483" y="55046"/>
                    <a:pt x="32592" y="55646"/>
                    <a:pt x="32701" y="56191"/>
                  </a:cubicBezTo>
                  <a:cubicBezTo>
                    <a:pt x="32919" y="57826"/>
                    <a:pt x="33300" y="59406"/>
                    <a:pt x="33736" y="61041"/>
                  </a:cubicBezTo>
                  <a:cubicBezTo>
                    <a:pt x="33736" y="61150"/>
                    <a:pt x="33791" y="61314"/>
                    <a:pt x="33791" y="61477"/>
                  </a:cubicBezTo>
                  <a:lnTo>
                    <a:pt x="33791" y="61532"/>
                  </a:lnTo>
                  <a:lnTo>
                    <a:pt x="33246" y="61532"/>
                  </a:lnTo>
                  <a:lnTo>
                    <a:pt x="32919" y="61532"/>
                  </a:lnTo>
                  <a:cubicBezTo>
                    <a:pt x="31665" y="61532"/>
                    <a:pt x="30466" y="62077"/>
                    <a:pt x="29703" y="63112"/>
                  </a:cubicBezTo>
                  <a:cubicBezTo>
                    <a:pt x="29540" y="63330"/>
                    <a:pt x="29431" y="63494"/>
                    <a:pt x="29322" y="63657"/>
                  </a:cubicBezTo>
                  <a:cubicBezTo>
                    <a:pt x="29158" y="63875"/>
                    <a:pt x="29104" y="64039"/>
                    <a:pt x="28940" y="64148"/>
                  </a:cubicBezTo>
                  <a:cubicBezTo>
                    <a:pt x="28232" y="65183"/>
                    <a:pt x="28014" y="66437"/>
                    <a:pt x="28286" y="67636"/>
                  </a:cubicBezTo>
                  <a:cubicBezTo>
                    <a:pt x="28395" y="68780"/>
                    <a:pt x="28940" y="69870"/>
                    <a:pt x="29812" y="70688"/>
                  </a:cubicBezTo>
                  <a:cubicBezTo>
                    <a:pt x="29976" y="70851"/>
                    <a:pt x="30139" y="71015"/>
                    <a:pt x="30303" y="71178"/>
                  </a:cubicBezTo>
                  <a:cubicBezTo>
                    <a:pt x="30630" y="71614"/>
                    <a:pt x="31066" y="71996"/>
                    <a:pt x="31556" y="72214"/>
                  </a:cubicBezTo>
                  <a:lnTo>
                    <a:pt x="31829" y="72377"/>
                  </a:lnTo>
                  <a:cubicBezTo>
                    <a:pt x="32701" y="72759"/>
                    <a:pt x="33627" y="73140"/>
                    <a:pt x="34554" y="73467"/>
                  </a:cubicBezTo>
                  <a:cubicBezTo>
                    <a:pt x="35480" y="73740"/>
                    <a:pt x="36461" y="73903"/>
                    <a:pt x="37497" y="73849"/>
                  </a:cubicBezTo>
                  <a:lnTo>
                    <a:pt x="42511" y="73849"/>
                  </a:lnTo>
                  <a:lnTo>
                    <a:pt x="42783" y="74176"/>
                  </a:lnTo>
                  <a:cubicBezTo>
                    <a:pt x="43056" y="74394"/>
                    <a:pt x="43219" y="74612"/>
                    <a:pt x="43437" y="74830"/>
                  </a:cubicBezTo>
                  <a:cubicBezTo>
                    <a:pt x="44637" y="76247"/>
                    <a:pt x="45999" y="77500"/>
                    <a:pt x="47525" y="78591"/>
                  </a:cubicBezTo>
                  <a:cubicBezTo>
                    <a:pt x="49542" y="80062"/>
                    <a:pt x="51613" y="81370"/>
                    <a:pt x="53847" y="82515"/>
                  </a:cubicBezTo>
                  <a:cubicBezTo>
                    <a:pt x="55537" y="83441"/>
                    <a:pt x="57281" y="84259"/>
                    <a:pt x="59134" y="84858"/>
                  </a:cubicBezTo>
                  <a:cubicBezTo>
                    <a:pt x="60387" y="85240"/>
                    <a:pt x="61695" y="85567"/>
                    <a:pt x="62949" y="85839"/>
                  </a:cubicBezTo>
                  <a:cubicBezTo>
                    <a:pt x="64420" y="86112"/>
                    <a:pt x="65892" y="86275"/>
                    <a:pt x="67364" y="86439"/>
                  </a:cubicBezTo>
                  <a:cubicBezTo>
                    <a:pt x="69816" y="86711"/>
                    <a:pt x="72323" y="86875"/>
                    <a:pt x="74830" y="86820"/>
                  </a:cubicBezTo>
                  <a:cubicBezTo>
                    <a:pt x="76847" y="86766"/>
                    <a:pt x="78809" y="86493"/>
                    <a:pt x="80771" y="86166"/>
                  </a:cubicBezTo>
                  <a:cubicBezTo>
                    <a:pt x="83441" y="85676"/>
                    <a:pt x="86057" y="84749"/>
                    <a:pt x="88456" y="83496"/>
                  </a:cubicBezTo>
                  <a:cubicBezTo>
                    <a:pt x="90854" y="82406"/>
                    <a:pt x="93143" y="81043"/>
                    <a:pt x="95214" y="79408"/>
                  </a:cubicBezTo>
                  <a:cubicBezTo>
                    <a:pt x="95541" y="79136"/>
                    <a:pt x="95868" y="78863"/>
                    <a:pt x="96195" y="78645"/>
                  </a:cubicBezTo>
                  <a:cubicBezTo>
                    <a:pt x="97285" y="77773"/>
                    <a:pt x="98320" y="76901"/>
                    <a:pt x="99301" y="75920"/>
                  </a:cubicBezTo>
                  <a:cubicBezTo>
                    <a:pt x="101045" y="74067"/>
                    <a:pt x="102680" y="72105"/>
                    <a:pt x="104097" y="69979"/>
                  </a:cubicBezTo>
                  <a:cubicBezTo>
                    <a:pt x="104642" y="69162"/>
                    <a:pt x="105078" y="68235"/>
                    <a:pt x="105296" y="67254"/>
                  </a:cubicBezTo>
                  <a:lnTo>
                    <a:pt x="105405" y="66764"/>
                  </a:lnTo>
                  <a:cubicBezTo>
                    <a:pt x="105787" y="64911"/>
                    <a:pt x="106223" y="63003"/>
                    <a:pt x="106768" y="61150"/>
                  </a:cubicBezTo>
                  <a:cubicBezTo>
                    <a:pt x="107640" y="58698"/>
                    <a:pt x="107967" y="56082"/>
                    <a:pt x="107858" y="53520"/>
                  </a:cubicBezTo>
                  <a:cubicBezTo>
                    <a:pt x="107858" y="53466"/>
                    <a:pt x="107858" y="53466"/>
                    <a:pt x="107858" y="53411"/>
                  </a:cubicBezTo>
                  <a:lnTo>
                    <a:pt x="107912" y="52866"/>
                  </a:lnTo>
                  <a:lnTo>
                    <a:pt x="107967" y="52866"/>
                  </a:lnTo>
                  <a:cubicBezTo>
                    <a:pt x="108076" y="52866"/>
                    <a:pt x="108130" y="52866"/>
                    <a:pt x="108185" y="52866"/>
                  </a:cubicBezTo>
                  <a:cubicBezTo>
                    <a:pt x="108348" y="52866"/>
                    <a:pt x="108566" y="52866"/>
                    <a:pt x="108730" y="52866"/>
                  </a:cubicBezTo>
                  <a:cubicBezTo>
                    <a:pt x="110093" y="52812"/>
                    <a:pt x="111346" y="52267"/>
                    <a:pt x="112327" y="51340"/>
                  </a:cubicBezTo>
                  <a:lnTo>
                    <a:pt x="112709" y="50958"/>
                  </a:lnTo>
                  <a:lnTo>
                    <a:pt x="112981" y="50740"/>
                  </a:lnTo>
                  <a:cubicBezTo>
                    <a:pt x="114235" y="49541"/>
                    <a:pt x="115161" y="48015"/>
                    <a:pt x="115706" y="46326"/>
                  </a:cubicBezTo>
                  <a:cubicBezTo>
                    <a:pt x="115870" y="45781"/>
                    <a:pt x="115979" y="45236"/>
                    <a:pt x="115979" y="44636"/>
                  </a:cubicBezTo>
                  <a:lnTo>
                    <a:pt x="115979" y="41748"/>
                  </a:lnTo>
                  <a:lnTo>
                    <a:pt x="115979" y="39731"/>
                  </a:lnTo>
                  <a:cubicBezTo>
                    <a:pt x="115924" y="38314"/>
                    <a:pt x="115543" y="36897"/>
                    <a:pt x="114834" y="35589"/>
                  </a:cubicBezTo>
                  <a:cubicBezTo>
                    <a:pt x="114671" y="35208"/>
                    <a:pt x="114398" y="34826"/>
                    <a:pt x="114017" y="34554"/>
                  </a:cubicBezTo>
                  <a:cubicBezTo>
                    <a:pt x="113145" y="33791"/>
                    <a:pt x="112000" y="33355"/>
                    <a:pt x="110856" y="33409"/>
                  </a:cubicBezTo>
                  <a:cubicBezTo>
                    <a:pt x="110256" y="33409"/>
                    <a:pt x="109656" y="33464"/>
                    <a:pt x="109111" y="33627"/>
                  </a:cubicBezTo>
                  <a:cubicBezTo>
                    <a:pt x="107476" y="34118"/>
                    <a:pt x="106114" y="35208"/>
                    <a:pt x="105242" y="36679"/>
                  </a:cubicBezTo>
                  <a:cubicBezTo>
                    <a:pt x="105133" y="36843"/>
                    <a:pt x="105024" y="37061"/>
                    <a:pt x="104860" y="37279"/>
                  </a:cubicBezTo>
                  <a:lnTo>
                    <a:pt x="104860" y="37279"/>
                  </a:lnTo>
                  <a:cubicBezTo>
                    <a:pt x="104479" y="36461"/>
                    <a:pt x="104206" y="35589"/>
                    <a:pt x="104097" y="34663"/>
                  </a:cubicBezTo>
                  <a:cubicBezTo>
                    <a:pt x="103934" y="32374"/>
                    <a:pt x="103389" y="30139"/>
                    <a:pt x="102462" y="28068"/>
                  </a:cubicBezTo>
                  <a:cubicBezTo>
                    <a:pt x="100991" y="25016"/>
                    <a:pt x="99138" y="22236"/>
                    <a:pt x="96849" y="19784"/>
                  </a:cubicBezTo>
                  <a:cubicBezTo>
                    <a:pt x="94832" y="17440"/>
                    <a:pt x="92380" y="15533"/>
                    <a:pt x="89709" y="14061"/>
                  </a:cubicBezTo>
                  <a:cubicBezTo>
                    <a:pt x="87093" y="12535"/>
                    <a:pt x="84368" y="11282"/>
                    <a:pt x="81534" y="10246"/>
                  </a:cubicBezTo>
                  <a:cubicBezTo>
                    <a:pt x="80117" y="9647"/>
                    <a:pt x="78591" y="9211"/>
                    <a:pt x="77119" y="8884"/>
                  </a:cubicBezTo>
                  <a:cubicBezTo>
                    <a:pt x="74449" y="8284"/>
                    <a:pt x="71778" y="7903"/>
                    <a:pt x="69053" y="7848"/>
                  </a:cubicBezTo>
                  <a:lnTo>
                    <a:pt x="67636" y="7848"/>
                  </a:lnTo>
                  <a:lnTo>
                    <a:pt x="65510" y="7848"/>
                  </a:lnTo>
                  <a:cubicBezTo>
                    <a:pt x="64257" y="7848"/>
                    <a:pt x="63058" y="7903"/>
                    <a:pt x="61859" y="8012"/>
                  </a:cubicBezTo>
                  <a:cubicBezTo>
                    <a:pt x="59842" y="8284"/>
                    <a:pt x="57771" y="8666"/>
                    <a:pt x="55755" y="8993"/>
                  </a:cubicBezTo>
                  <a:cubicBezTo>
                    <a:pt x="53847" y="9429"/>
                    <a:pt x="51940" y="10028"/>
                    <a:pt x="50141" y="10900"/>
                  </a:cubicBezTo>
                  <a:cubicBezTo>
                    <a:pt x="49160" y="11173"/>
                    <a:pt x="48397" y="11936"/>
                    <a:pt x="48070" y="12862"/>
                  </a:cubicBezTo>
                  <a:lnTo>
                    <a:pt x="48016" y="12862"/>
                  </a:lnTo>
                  <a:cubicBezTo>
                    <a:pt x="47907" y="12862"/>
                    <a:pt x="47798" y="12808"/>
                    <a:pt x="47689" y="12753"/>
                  </a:cubicBezTo>
                  <a:cubicBezTo>
                    <a:pt x="47634" y="12699"/>
                    <a:pt x="47580" y="12590"/>
                    <a:pt x="47580" y="12481"/>
                  </a:cubicBezTo>
                  <a:lnTo>
                    <a:pt x="47580" y="11391"/>
                  </a:lnTo>
                  <a:lnTo>
                    <a:pt x="47580" y="10137"/>
                  </a:lnTo>
                  <a:lnTo>
                    <a:pt x="47580" y="8284"/>
                  </a:lnTo>
                  <a:cubicBezTo>
                    <a:pt x="47580" y="6758"/>
                    <a:pt x="46980" y="5287"/>
                    <a:pt x="45890" y="4197"/>
                  </a:cubicBezTo>
                  <a:cubicBezTo>
                    <a:pt x="45454" y="3652"/>
                    <a:pt x="44964" y="3107"/>
                    <a:pt x="44528" y="2507"/>
                  </a:cubicBezTo>
                  <a:cubicBezTo>
                    <a:pt x="43928" y="1526"/>
                    <a:pt x="42947" y="818"/>
                    <a:pt x="41802" y="545"/>
                  </a:cubicBezTo>
                  <a:cubicBezTo>
                    <a:pt x="41584" y="491"/>
                    <a:pt x="41366" y="382"/>
                    <a:pt x="41148" y="327"/>
                  </a:cubicBezTo>
                  <a:cubicBezTo>
                    <a:pt x="40930" y="273"/>
                    <a:pt x="40712" y="218"/>
                    <a:pt x="40440" y="164"/>
                  </a:cubicBezTo>
                  <a:cubicBezTo>
                    <a:pt x="40222" y="55"/>
                    <a:pt x="40004" y="0"/>
                    <a:pt x="39786" y="0"/>
                  </a:cubicBezTo>
                  <a:cubicBezTo>
                    <a:pt x="38641" y="0"/>
                    <a:pt x="37606" y="709"/>
                    <a:pt x="37224" y="1744"/>
                  </a:cubicBezTo>
                  <a:cubicBezTo>
                    <a:pt x="37115" y="2126"/>
                    <a:pt x="37006" y="2562"/>
                    <a:pt x="36952" y="2943"/>
                  </a:cubicBezTo>
                  <a:cubicBezTo>
                    <a:pt x="36952" y="3434"/>
                    <a:pt x="36952" y="3924"/>
                    <a:pt x="36952" y="4415"/>
                  </a:cubicBezTo>
                  <a:lnTo>
                    <a:pt x="36952" y="5123"/>
                  </a:lnTo>
                  <a:lnTo>
                    <a:pt x="36952" y="5614"/>
                  </a:lnTo>
                  <a:lnTo>
                    <a:pt x="36952" y="5668"/>
                  </a:lnTo>
                  <a:lnTo>
                    <a:pt x="36897" y="5668"/>
                  </a:lnTo>
                  <a:cubicBezTo>
                    <a:pt x="36679" y="5559"/>
                    <a:pt x="36516" y="5450"/>
                    <a:pt x="36352" y="5341"/>
                  </a:cubicBezTo>
                  <a:cubicBezTo>
                    <a:pt x="34227" y="3924"/>
                    <a:pt x="31829" y="2943"/>
                    <a:pt x="29322" y="2398"/>
                  </a:cubicBezTo>
                  <a:cubicBezTo>
                    <a:pt x="28668" y="2180"/>
                    <a:pt x="27959" y="2126"/>
                    <a:pt x="27305" y="2071"/>
                  </a:cubicBezTo>
                  <a:lnTo>
                    <a:pt x="24253" y="2071"/>
                  </a:lnTo>
                  <a:lnTo>
                    <a:pt x="21255" y="2071"/>
                  </a:lnTo>
                  <a:cubicBezTo>
                    <a:pt x="19729" y="2071"/>
                    <a:pt x="18203" y="2344"/>
                    <a:pt x="16786" y="2943"/>
                  </a:cubicBezTo>
                  <a:cubicBezTo>
                    <a:pt x="14770" y="3761"/>
                    <a:pt x="12753" y="4687"/>
                    <a:pt x="10846" y="5777"/>
                  </a:cubicBezTo>
                  <a:cubicBezTo>
                    <a:pt x="8611" y="6922"/>
                    <a:pt x="6595" y="8557"/>
                    <a:pt x="4960" y="10573"/>
                  </a:cubicBezTo>
                  <a:cubicBezTo>
                    <a:pt x="4796" y="10791"/>
                    <a:pt x="4633" y="10955"/>
                    <a:pt x="4415" y="11173"/>
                  </a:cubicBezTo>
                  <a:lnTo>
                    <a:pt x="4197" y="11391"/>
                  </a:lnTo>
                  <a:cubicBezTo>
                    <a:pt x="2943" y="12753"/>
                    <a:pt x="1690" y="14116"/>
                    <a:pt x="1036" y="15969"/>
                  </a:cubicBezTo>
                  <a:cubicBezTo>
                    <a:pt x="981" y="16187"/>
                    <a:pt x="872" y="16405"/>
                    <a:pt x="709" y="16568"/>
                  </a:cubicBezTo>
                  <a:cubicBezTo>
                    <a:pt x="654" y="16732"/>
                    <a:pt x="600" y="16841"/>
                    <a:pt x="491" y="16950"/>
                  </a:cubicBezTo>
                  <a:cubicBezTo>
                    <a:pt x="164" y="17549"/>
                    <a:pt x="0" y="18203"/>
                    <a:pt x="0" y="18912"/>
                  </a:cubicBezTo>
                  <a:lnTo>
                    <a:pt x="0" y="22291"/>
                  </a:lnTo>
                  <a:close/>
                  <a:moveTo>
                    <a:pt x="106495" y="41748"/>
                  </a:moveTo>
                  <a:cubicBezTo>
                    <a:pt x="106550" y="41693"/>
                    <a:pt x="106604" y="41639"/>
                    <a:pt x="106659" y="41639"/>
                  </a:cubicBezTo>
                  <a:cubicBezTo>
                    <a:pt x="106986" y="41475"/>
                    <a:pt x="107204" y="41148"/>
                    <a:pt x="107313" y="40821"/>
                  </a:cubicBezTo>
                  <a:cubicBezTo>
                    <a:pt x="107313" y="40603"/>
                    <a:pt x="107258" y="40385"/>
                    <a:pt x="107095" y="40222"/>
                  </a:cubicBezTo>
                  <a:cubicBezTo>
                    <a:pt x="106550" y="39568"/>
                    <a:pt x="106713" y="38968"/>
                    <a:pt x="107040" y="38260"/>
                  </a:cubicBezTo>
                  <a:cubicBezTo>
                    <a:pt x="107749" y="36843"/>
                    <a:pt x="109166" y="35916"/>
                    <a:pt x="110747" y="35862"/>
                  </a:cubicBezTo>
                  <a:cubicBezTo>
                    <a:pt x="110856" y="35807"/>
                    <a:pt x="110965" y="35807"/>
                    <a:pt x="111074" y="35862"/>
                  </a:cubicBezTo>
                  <a:cubicBezTo>
                    <a:pt x="111782" y="35862"/>
                    <a:pt x="112491" y="36352"/>
                    <a:pt x="112763" y="37006"/>
                  </a:cubicBezTo>
                  <a:cubicBezTo>
                    <a:pt x="113254" y="38042"/>
                    <a:pt x="113472" y="39186"/>
                    <a:pt x="113472" y="40276"/>
                  </a:cubicBezTo>
                  <a:lnTo>
                    <a:pt x="113472" y="40549"/>
                  </a:lnTo>
                  <a:lnTo>
                    <a:pt x="113472" y="43873"/>
                  </a:lnTo>
                  <a:cubicBezTo>
                    <a:pt x="113417" y="45617"/>
                    <a:pt x="112763" y="47252"/>
                    <a:pt x="111564" y="48506"/>
                  </a:cubicBezTo>
                  <a:cubicBezTo>
                    <a:pt x="111074" y="48942"/>
                    <a:pt x="110583" y="49378"/>
                    <a:pt x="110038" y="49759"/>
                  </a:cubicBezTo>
                  <a:cubicBezTo>
                    <a:pt x="109602" y="50141"/>
                    <a:pt x="109057" y="50304"/>
                    <a:pt x="108457" y="50304"/>
                  </a:cubicBezTo>
                  <a:lnTo>
                    <a:pt x="108457" y="50304"/>
                  </a:lnTo>
                  <a:cubicBezTo>
                    <a:pt x="108294" y="50304"/>
                    <a:pt x="108076" y="50304"/>
                    <a:pt x="107912" y="50250"/>
                  </a:cubicBezTo>
                  <a:lnTo>
                    <a:pt x="107912" y="50141"/>
                  </a:lnTo>
                  <a:cubicBezTo>
                    <a:pt x="107858" y="49977"/>
                    <a:pt x="107858" y="49814"/>
                    <a:pt x="107858" y="49650"/>
                  </a:cubicBezTo>
                  <a:cubicBezTo>
                    <a:pt x="107912" y="47852"/>
                    <a:pt x="107640" y="45999"/>
                    <a:pt x="107149" y="44255"/>
                  </a:cubicBezTo>
                  <a:cubicBezTo>
                    <a:pt x="107040" y="43982"/>
                    <a:pt x="106986" y="43710"/>
                    <a:pt x="106931" y="43437"/>
                  </a:cubicBezTo>
                  <a:cubicBezTo>
                    <a:pt x="106877" y="43110"/>
                    <a:pt x="106713" y="42620"/>
                    <a:pt x="106659" y="42238"/>
                  </a:cubicBezTo>
                  <a:lnTo>
                    <a:pt x="106495" y="41802"/>
                  </a:lnTo>
                  <a:close/>
                  <a:moveTo>
                    <a:pt x="40767" y="71396"/>
                  </a:moveTo>
                  <a:lnTo>
                    <a:pt x="39731" y="71396"/>
                  </a:lnTo>
                  <a:lnTo>
                    <a:pt x="38587" y="71396"/>
                  </a:lnTo>
                  <a:cubicBezTo>
                    <a:pt x="37769" y="71396"/>
                    <a:pt x="36952" y="71342"/>
                    <a:pt x="36189" y="71287"/>
                  </a:cubicBezTo>
                  <a:cubicBezTo>
                    <a:pt x="34990" y="71124"/>
                    <a:pt x="33791" y="70688"/>
                    <a:pt x="32755" y="70034"/>
                  </a:cubicBezTo>
                  <a:cubicBezTo>
                    <a:pt x="31829" y="69489"/>
                    <a:pt x="31120" y="68562"/>
                    <a:pt x="30793" y="67527"/>
                  </a:cubicBezTo>
                  <a:cubicBezTo>
                    <a:pt x="30575" y="66873"/>
                    <a:pt x="30630" y="66164"/>
                    <a:pt x="31011" y="65619"/>
                  </a:cubicBezTo>
                  <a:lnTo>
                    <a:pt x="31066" y="65510"/>
                  </a:lnTo>
                  <a:cubicBezTo>
                    <a:pt x="31175" y="65456"/>
                    <a:pt x="31229" y="65347"/>
                    <a:pt x="31284" y="65238"/>
                  </a:cubicBezTo>
                  <a:cubicBezTo>
                    <a:pt x="31556" y="64475"/>
                    <a:pt x="32319" y="63984"/>
                    <a:pt x="33137" y="63984"/>
                  </a:cubicBezTo>
                  <a:cubicBezTo>
                    <a:pt x="33682" y="63984"/>
                    <a:pt x="34227" y="64093"/>
                    <a:pt x="34717" y="64311"/>
                  </a:cubicBezTo>
                  <a:cubicBezTo>
                    <a:pt x="34881" y="64366"/>
                    <a:pt x="35044" y="64475"/>
                    <a:pt x="35153" y="64529"/>
                  </a:cubicBezTo>
                  <a:cubicBezTo>
                    <a:pt x="35371" y="64638"/>
                    <a:pt x="35589" y="64747"/>
                    <a:pt x="35807" y="64802"/>
                  </a:cubicBezTo>
                  <a:cubicBezTo>
                    <a:pt x="36134" y="64911"/>
                    <a:pt x="36407" y="65074"/>
                    <a:pt x="36570" y="65401"/>
                  </a:cubicBezTo>
                  <a:cubicBezTo>
                    <a:pt x="36843" y="65892"/>
                    <a:pt x="37333" y="66219"/>
                    <a:pt x="37878" y="66328"/>
                  </a:cubicBezTo>
                  <a:lnTo>
                    <a:pt x="37987" y="66491"/>
                  </a:lnTo>
                  <a:cubicBezTo>
                    <a:pt x="38968" y="68126"/>
                    <a:pt x="39840" y="69761"/>
                    <a:pt x="40712" y="71287"/>
                  </a:cubicBezTo>
                  <a:close/>
                  <a:moveTo>
                    <a:pt x="103225" y="40549"/>
                  </a:moveTo>
                  <a:lnTo>
                    <a:pt x="103225" y="40549"/>
                  </a:lnTo>
                  <a:cubicBezTo>
                    <a:pt x="103334" y="40658"/>
                    <a:pt x="103389" y="40767"/>
                    <a:pt x="103443" y="40930"/>
                  </a:cubicBezTo>
                  <a:lnTo>
                    <a:pt x="103716" y="42020"/>
                  </a:lnTo>
                  <a:cubicBezTo>
                    <a:pt x="104152" y="43710"/>
                    <a:pt x="104588" y="45454"/>
                    <a:pt x="104969" y="47143"/>
                  </a:cubicBezTo>
                  <a:cubicBezTo>
                    <a:pt x="105187" y="48342"/>
                    <a:pt x="105242" y="49541"/>
                    <a:pt x="105024" y="50740"/>
                  </a:cubicBezTo>
                  <a:cubicBezTo>
                    <a:pt x="105024" y="50740"/>
                    <a:pt x="105024" y="50795"/>
                    <a:pt x="105024" y="50849"/>
                  </a:cubicBezTo>
                  <a:cubicBezTo>
                    <a:pt x="104969" y="50958"/>
                    <a:pt x="104969" y="51067"/>
                    <a:pt x="105024" y="51176"/>
                  </a:cubicBezTo>
                  <a:cubicBezTo>
                    <a:pt x="105187" y="51994"/>
                    <a:pt x="105242" y="52812"/>
                    <a:pt x="105133" y="53629"/>
                  </a:cubicBezTo>
                  <a:cubicBezTo>
                    <a:pt x="105133" y="54011"/>
                    <a:pt x="105133" y="54447"/>
                    <a:pt x="105133" y="54828"/>
                  </a:cubicBezTo>
                  <a:cubicBezTo>
                    <a:pt x="105187" y="56136"/>
                    <a:pt x="105133" y="57444"/>
                    <a:pt x="105078" y="58534"/>
                  </a:cubicBezTo>
                  <a:cubicBezTo>
                    <a:pt x="105078" y="58970"/>
                    <a:pt x="105024" y="59461"/>
                    <a:pt x="104860" y="59897"/>
                  </a:cubicBezTo>
                  <a:cubicBezTo>
                    <a:pt x="104370" y="61586"/>
                    <a:pt x="103879" y="63221"/>
                    <a:pt x="103334" y="64911"/>
                  </a:cubicBezTo>
                  <a:cubicBezTo>
                    <a:pt x="102844" y="66764"/>
                    <a:pt x="101972" y="68453"/>
                    <a:pt x="100773" y="69925"/>
                  </a:cubicBezTo>
                  <a:cubicBezTo>
                    <a:pt x="100282" y="70470"/>
                    <a:pt x="99846" y="71015"/>
                    <a:pt x="99410" y="71560"/>
                  </a:cubicBezTo>
                  <a:cubicBezTo>
                    <a:pt x="98865" y="72323"/>
                    <a:pt x="98266" y="72977"/>
                    <a:pt x="97666" y="73685"/>
                  </a:cubicBezTo>
                  <a:cubicBezTo>
                    <a:pt x="96467" y="74830"/>
                    <a:pt x="95268" y="75865"/>
                    <a:pt x="94015" y="76901"/>
                  </a:cubicBezTo>
                  <a:lnTo>
                    <a:pt x="93633" y="77228"/>
                  </a:lnTo>
                  <a:cubicBezTo>
                    <a:pt x="91344" y="79081"/>
                    <a:pt x="88783" y="80498"/>
                    <a:pt x="86057" y="81534"/>
                  </a:cubicBezTo>
                  <a:lnTo>
                    <a:pt x="85785" y="81588"/>
                  </a:lnTo>
                  <a:cubicBezTo>
                    <a:pt x="84095" y="82351"/>
                    <a:pt x="82297" y="82951"/>
                    <a:pt x="80498" y="83387"/>
                  </a:cubicBezTo>
                  <a:cubicBezTo>
                    <a:pt x="78645" y="83823"/>
                    <a:pt x="76792" y="84041"/>
                    <a:pt x="74939" y="84095"/>
                  </a:cubicBezTo>
                  <a:lnTo>
                    <a:pt x="73904" y="84095"/>
                  </a:lnTo>
                  <a:cubicBezTo>
                    <a:pt x="70579" y="84041"/>
                    <a:pt x="67255" y="83768"/>
                    <a:pt x="63930" y="83223"/>
                  </a:cubicBezTo>
                  <a:cubicBezTo>
                    <a:pt x="61586" y="82896"/>
                    <a:pt x="59297" y="82242"/>
                    <a:pt x="57117" y="81207"/>
                  </a:cubicBezTo>
                  <a:cubicBezTo>
                    <a:pt x="54283" y="79899"/>
                    <a:pt x="51613" y="78318"/>
                    <a:pt x="49051" y="76519"/>
                  </a:cubicBezTo>
                  <a:cubicBezTo>
                    <a:pt x="47580" y="75484"/>
                    <a:pt x="46272" y="74230"/>
                    <a:pt x="45127" y="72813"/>
                  </a:cubicBezTo>
                  <a:cubicBezTo>
                    <a:pt x="45073" y="72759"/>
                    <a:pt x="45018" y="72704"/>
                    <a:pt x="44964" y="72704"/>
                  </a:cubicBezTo>
                  <a:cubicBezTo>
                    <a:pt x="44964" y="72704"/>
                    <a:pt x="44964" y="72650"/>
                    <a:pt x="44909" y="72650"/>
                  </a:cubicBezTo>
                  <a:cubicBezTo>
                    <a:pt x="44909" y="71723"/>
                    <a:pt x="44364" y="71287"/>
                    <a:pt x="43710" y="70906"/>
                  </a:cubicBezTo>
                  <a:cubicBezTo>
                    <a:pt x="43601" y="70851"/>
                    <a:pt x="43492" y="70742"/>
                    <a:pt x="43437" y="70579"/>
                  </a:cubicBezTo>
                  <a:lnTo>
                    <a:pt x="43383" y="70524"/>
                  </a:lnTo>
                  <a:cubicBezTo>
                    <a:pt x="43056" y="69979"/>
                    <a:pt x="42729" y="69434"/>
                    <a:pt x="42402" y="68889"/>
                  </a:cubicBezTo>
                  <a:cubicBezTo>
                    <a:pt x="41584" y="67690"/>
                    <a:pt x="40876" y="66437"/>
                    <a:pt x="40222" y="65129"/>
                  </a:cubicBezTo>
                  <a:cubicBezTo>
                    <a:pt x="40058" y="64747"/>
                    <a:pt x="39895" y="64366"/>
                    <a:pt x="39677" y="63984"/>
                  </a:cubicBezTo>
                  <a:cubicBezTo>
                    <a:pt x="39241" y="63112"/>
                    <a:pt x="38859" y="62240"/>
                    <a:pt x="38532" y="61259"/>
                  </a:cubicBezTo>
                  <a:cubicBezTo>
                    <a:pt x="38478" y="60932"/>
                    <a:pt x="38369" y="60605"/>
                    <a:pt x="38260" y="60278"/>
                  </a:cubicBezTo>
                  <a:cubicBezTo>
                    <a:pt x="38096" y="59733"/>
                    <a:pt x="37878" y="59188"/>
                    <a:pt x="37769" y="58589"/>
                  </a:cubicBezTo>
                  <a:cubicBezTo>
                    <a:pt x="37660" y="58044"/>
                    <a:pt x="37551" y="57499"/>
                    <a:pt x="37497" y="56954"/>
                  </a:cubicBezTo>
                  <a:cubicBezTo>
                    <a:pt x="37497" y="56681"/>
                    <a:pt x="37442" y="56463"/>
                    <a:pt x="37388" y="56245"/>
                  </a:cubicBezTo>
                  <a:cubicBezTo>
                    <a:pt x="45345" y="53357"/>
                    <a:pt x="51177" y="49814"/>
                    <a:pt x="55755" y="45181"/>
                  </a:cubicBezTo>
                  <a:cubicBezTo>
                    <a:pt x="56463" y="45508"/>
                    <a:pt x="57281" y="45672"/>
                    <a:pt x="58098" y="45672"/>
                  </a:cubicBezTo>
                  <a:cubicBezTo>
                    <a:pt x="59188" y="45617"/>
                    <a:pt x="60278" y="45399"/>
                    <a:pt x="61259" y="44963"/>
                  </a:cubicBezTo>
                  <a:cubicBezTo>
                    <a:pt x="62894" y="44364"/>
                    <a:pt x="64529" y="43601"/>
                    <a:pt x="66110" y="42783"/>
                  </a:cubicBezTo>
                  <a:lnTo>
                    <a:pt x="66819" y="42402"/>
                  </a:lnTo>
                  <a:cubicBezTo>
                    <a:pt x="68072" y="41748"/>
                    <a:pt x="69271" y="40876"/>
                    <a:pt x="70252" y="39840"/>
                  </a:cubicBezTo>
                  <a:cubicBezTo>
                    <a:pt x="70961" y="39186"/>
                    <a:pt x="71669" y="38423"/>
                    <a:pt x="72378" y="37660"/>
                  </a:cubicBezTo>
                  <a:lnTo>
                    <a:pt x="73304" y="36788"/>
                  </a:lnTo>
                  <a:cubicBezTo>
                    <a:pt x="73577" y="36952"/>
                    <a:pt x="73904" y="37170"/>
                    <a:pt x="74122" y="37388"/>
                  </a:cubicBezTo>
                  <a:lnTo>
                    <a:pt x="74340" y="37551"/>
                  </a:lnTo>
                  <a:cubicBezTo>
                    <a:pt x="75375" y="38369"/>
                    <a:pt x="76520" y="39186"/>
                    <a:pt x="77719" y="39895"/>
                  </a:cubicBezTo>
                  <a:cubicBezTo>
                    <a:pt x="79354" y="40767"/>
                    <a:pt x="81098" y="41421"/>
                    <a:pt x="82951" y="41748"/>
                  </a:cubicBezTo>
                  <a:cubicBezTo>
                    <a:pt x="85730" y="42347"/>
                    <a:pt x="88619" y="42620"/>
                    <a:pt x="91508" y="42620"/>
                  </a:cubicBezTo>
                  <a:cubicBezTo>
                    <a:pt x="92543" y="42620"/>
                    <a:pt x="93633" y="42565"/>
                    <a:pt x="94832" y="42511"/>
                  </a:cubicBezTo>
                  <a:cubicBezTo>
                    <a:pt x="96358" y="42402"/>
                    <a:pt x="97830" y="42129"/>
                    <a:pt x="99301" y="41693"/>
                  </a:cubicBezTo>
                  <a:cubicBezTo>
                    <a:pt x="100228" y="41421"/>
                    <a:pt x="101209" y="41148"/>
                    <a:pt x="102135" y="40876"/>
                  </a:cubicBezTo>
                  <a:close/>
                  <a:moveTo>
                    <a:pt x="47144" y="18639"/>
                  </a:moveTo>
                  <a:cubicBezTo>
                    <a:pt x="47634" y="17985"/>
                    <a:pt x="48179" y="17386"/>
                    <a:pt x="48779" y="16841"/>
                  </a:cubicBezTo>
                  <a:cubicBezTo>
                    <a:pt x="49542" y="16187"/>
                    <a:pt x="49923" y="15206"/>
                    <a:pt x="49760" y="14225"/>
                  </a:cubicBezTo>
                  <a:cubicBezTo>
                    <a:pt x="49705" y="14116"/>
                    <a:pt x="49705" y="14007"/>
                    <a:pt x="49651" y="13898"/>
                  </a:cubicBezTo>
                  <a:lnTo>
                    <a:pt x="49651" y="13789"/>
                  </a:lnTo>
                  <a:cubicBezTo>
                    <a:pt x="49869" y="13407"/>
                    <a:pt x="50250" y="13135"/>
                    <a:pt x="50686" y="12971"/>
                  </a:cubicBezTo>
                  <a:cubicBezTo>
                    <a:pt x="52430" y="12208"/>
                    <a:pt x="54229" y="11609"/>
                    <a:pt x="56136" y="11282"/>
                  </a:cubicBezTo>
                  <a:cubicBezTo>
                    <a:pt x="58044" y="10955"/>
                    <a:pt x="59788" y="10628"/>
                    <a:pt x="61423" y="10410"/>
                  </a:cubicBezTo>
                  <a:cubicBezTo>
                    <a:pt x="62240" y="10301"/>
                    <a:pt x="63058" y="10246"/>
                    <a:pt x="63875" y="10246"/>
                  </a:cubicBezTo>
                  <a:lnTo>
                    <a:pt x="64039" y="10246"/>
                  </a:lnTo>
                  <a:cubicBezTo>
                    <a:pt x="66492" y="10246"/>
                    <a:pt x="68835" y="10301"/>
                    <a:pt x="71233" y="10464"/>
                  </a:cubicBezTo>
                  <a:cubicBezTo>
                    <a:pt x="72214" y="10519"/>
                    <a:pt x="73195" y="10737"/>
                    <a:pt x="74176" y="10900"/>
                  </a:cubicBezTo>
                  <a:lnTo>
                    <a:pt x="75648" y="11118"/>
                  </a:lnTo>
                  <a:cubicBezTo>
                    <a:pt x="78972" y="11609"/>
                    <a:pt x="82024" y="13026"/>
                    <a:pt x="84749" y="14225"/>
                  </a:cubicBezTo>
                  <a:cubicBezTo>
                    <a:pt x="86439" y="15042"/>
                    <a:pt x="88129" y="15969"/>
                    <a:pt x="89709" y="16950"/>
                  </a:cubicBezTo>
                  <a:lnTo>
                    <a:pt x="90254" y="17277"/>
                  </a:lnTo>
                  <a:cubicBezTo>
                    <a:pt x="91617" y="18149"/>
                    <a:pt x="92870" y="19184"/>
                    <a:pt x="94015" y="20383"/>
                  </a:cubicBezTo>
                  <a:lnTo>
                    <a:pt x="94069" y="20492"/>
                  </a:lnTo>
                  <a:cubicBezTo>
                    <a:pt x="95159" y="21582"/>
                    <a:pt x="96195" y="22836"/>
                    <a:pt x="97067" y="24089"/>
                  </a:cubicBezTo>
                  <a:cubicBezTo>
                    <a:pt x="97394" y="24525"/>
                    <a:pt x="97775" y="25016"/>
                    <a:pt x="98102" y="25452"/>
                  </a:cubicBezTo>
                  <a:cubicBezTo>
                    <a:pt x="98157" y="25561"/>
                    <a:pt x="98211" y="25670"/>
                    <a:pt x="98266" y="25779"/>
                  </a:cubicBezTo>
                  <a:cubicBezTo>
                    <a:pt x="98157" y="25615"/>
                    <a:pt x="97993" y="25506"/>
                    <a:pt x="97830" y="25397"/>
                  </a:cubicBezTo>
                  <a:cubicBezTo>
                    <a:pt x="97721" y="25288"/>
                    <a:pt x="97503" y="25234"/>
                    <a:pt x="97339" y="25234"/>
                  </a:cubicBezTo>
                  <a:cubicBezTo>
                    <a:pt x="96958" y="25234"/>
                    <a:pt x="96576" y="25506"/>
                    <a:pt x="96522" y="25888"/>
                  </a:cubicBezTo>
                  <a:cubicBezTo>
                    <a:pt x="96358" y="26488"/>
                    <a:pt x="96467" y="27142"/>
                    <a:pt x="96794" y="27687"/>
                  </a:cubicBezTo>
                  <a:cubicBezTo>
                    <a:pt x="97176" y="28286"/>
                    <a:pt x="97503" y="28940"/>
                    <a:pt x="97830" y="29540"/>
                  </a:cubicBezTo>
                  <a:cubicBezTo>
                    <a:pt x="98266" y="30466"/>
                    <a:pt x="98811" y="31393"/>
                    <a:pt x="99410" y="32210"/>
                  </a:cubicBezTo>
                  <a:cubicBezTo>
                    <a:pt x="100228" y="33355"/>
                    <a:pt x="100882" y="34608"/>
                    <a:pt x="101372" y="35862"/>
                  </a:cubicBezTo>
                  <a:cubicBezTo>
                    <a:pt x="101590" y="36407"/>
                    <a:pt x="101754" y="37006"/>
                    <a:pt x="101917" y="37551"/>
                  </a:cubicBezTo>
                  <a:cubicBezTo>
                    <a:pt x="101972" y="37769"/>
                    <a:pt x="102026" y="37987"/>
                    <a:pt x="102081" y="38205"/>
                  </a:cubicBezTo>
                  <a:cubicBezTo>
                    <a:pt x="101481" y="38805"/>
                    <a:pt x="100664" y="39132"/>
                    <a:pt x="99792" y="39132"/>
                  </a:cubicBezTo>
                  <a:cubicBezTo>
                    <a:pt x="99029" y="39132"/>
                    <a:pt x="98211" y="39241"/>
                    <a:pt x="97448" y="39459"/>
                  </a:cubicBezTo>
                  <a:cubicBezTo>
                    <a:pt x="96794" y="39677"/>
                    <a:pt x="96086" y="39786"/>
                    <a:pt x="95377" y="39895"/>
                  </a:cubicBezTo>
                  <a:cubicBezTo>
                    <a:pt x="93906" y="40004"/>
                    <a:pt x="92434" y="40058"/>
                    <a:pt x="91072" y="40058"/>
                  </a:cubicBezTo>
                  <a:cubicBezTo>
                    <a:pt x="88347" y="40113"/>
                    <a:pt x="85676" y="39840"/>
                    <a:pt x="83060" y="39295"/>
                  </a:cubicBezTo>
                  <a:cubicBezTo>
                    <a:pt x="81098" y="38914"/>
                    <a:pt x="79245" y="38151"/>
                    <a:pt x="77610" y="37061"/>
                  </a:cubicBezTo>
                  <a:cubicBezTo>
                    <a:pt x="76901" y="36570"/>
                    <a:pt x="76193" y="36080"/>
                    <a:pt x="75484" y="35589"/>
                  </a:cubicBezTo>
                  <a:lnTo>
                    <a:pt x="74721" y="34990"/>
                  </a:lnTo>
                  <a:lnTo>
                    <a:pt x="75866" y="32374"/>
                  </a:lnTo>
                  <a:cubicBezTo>
                    <a:pt x="76193" y="31665"/>
                    <a:pt x="76247" y="30848"/>
                    <a:pt x="76138" y="30030"/>
                  </a:cubicBezTo>
                  <a:cubicBezTo>
                    <a:pt x="76084" y="29376"/>
                    <a:pt x="75702" y="28831"/>
                    <a:pt x="75103" y="28613"/>
                  </a:cubicBezTo>
                  <a:cubicBezTo>
                    <a:pt x="74994" y="28504"/>
                    <a:pt x="74885" y="28504"/>
                    <a:pt x="74776" y="28504"/>
                  </a:cubicBezTo>
                  <a:cubicBezTo>
                    <a:pt x="74503" y="28504"/>
                    <a:pt x="74285" y="28668"/>
                    <a:pt x="74176" y="28886"/>
                  </a:cubicBezTo>
                  <a:cubicBezTo>
                    <a:pt x="74122" y="29104"/>
                    <a:pt x="74067" y="29376"/>
                    <a:pt x="74013" y="29594"/>
                  </a:cubicBezTo>
                  <a:cubicBezTo>
                    <a:pt x="73849" y="31447"/>
                    <a:pt x="73032" y="33191"/>
                    <a:pt x="71778" y="34499"/>
                  </a:cubicBezTo>
                  <a:cubicBezTo>
                    <a:pt x="70743" y="35698"/>
                    <a:pt x="69653" y="36843"/>
                    <a:pt x="68508" y="37878"/>
                  </a:cubicBezTo>
                  <a:lnTo>
                    <a:pt x="68127" y="38260"/>
                  </a:lnTo>
                  <a:cubicBezTo>
                    <a:pt x="66982" y="39350"/>
                    <a:pt x="65674" y="40222"/>
                    <a:pt x="64257" y="40821"/>
                  </a:cubicBezTo>
                  <a:cubicBezTo>
                    <a:pt x="63058" y="41366"/>
                    <a:pt x="61859" y="41911"/>
                    <a:pt x="60660" y="42402"/>
                  </a:cubicBezTo>
                  <a:cubicBezTo>
                    <a:pt x="59788" y="42783"/>
                    <a:pt x="58861" y="43001"/>
                    <a:pt x="57935" y="43056"/>
                  </a:cubicBezTo>
                  <a:cubicBezTo>
                    <a:pt x="57935" y="42947"/>
                    <a:pt x="58044" y="42892"/>
                    <a:pt x="58098" y="42783"/>
                  </a:cubicBezTo>
                  <a:lnTo>
                    <a:pt x="58207" y="42674"/>
                  </a:lnTo>
                  <a:cubicBezTo>
                    <a:pt x="60060" y="40385"/>
                    <a:pt x="61641" y="37933"/>
                    <a:pt x="63003" y="35317"/>
                  </a:cubicBezTo>
                  <a:cubicBezTo>
                    <a:pt x="63276" y="34772"/>
                    <a:pt x="63494" y="34227"/>
                    <a:pt x="63657" y="33627"/>
                  </a:cubicBezTo>
                  <a:cubicBezTo>
                    <a:pt x="63712" y="33300"/>
                    <a:pt x="63766" y="32919"/>
                    <a:pt x="63875" y="32646"/>
                  </a:cubicBezTo>
                  <a:cubicBezTo>
                    <a:pt x="63930" y="32210"/>
                    <a:pt x="63984" y="31774"/>
                    <a:pt x="64148" y="31393"/>
                  </a:cubicBezTo>
                  <a:cubicBezTo>
                    <a:pt x="64366" y="30575"/>
                    <a:pt x="64420" y="29703"/>
                    <a:pt x="64311" y="28886"/>
                  </a:cubicBezTo>
                  <a:cubicBezTo>
                    <a:pt x="64311" y="28613"/>
                    <a:pt x="64311" y="28395"/>
                    <a:pt x="64257" y="28123"/>
                  </a:cubicBezTo>
                  <a:cubicBezTo>
                    <a:pt x="64257" y="28014"/>
                    <a:pt x="64257" y="27959"/>
                    <a:pt x="64257" y="27850"/>
                  </a:cubicBezTo>
                  <a:cubicBezTo>
                    <a:pt x="64148" y="27469"/>
                    <a:pt x="63821" y="27142"/>
                    <a:pt x="63439" y="27087"/>
                  </a:cubicBezTo>
                  <a:lnTo>
                    <a:pt x="63385" y="27087"/>
                  </a:lnTo>
                  <a:cubicBezTo>
                    <a:pt x="62949" y="27142"/>
                    <a:pt x="62567" y="27469"/>
                    <a:pt x="62567" y="27959"/>
                  </a:cubicBezTo>
                  <a:cubicBezTo>
                    <a:pt x="62513" y="28068"/>
                    <a:pt x="62513" y="28232"/>
                    <a:pt x="62513" y="28341"/>
                  </a:cubicBezTo>
                  <a:cubicBezTo>
                    <a:pt x="62458" y="29649"/>
                    <a:pt x="62186" y="30902"/>
                    <a:pt x="61750" y="32101"/>
                  </a:cubicBezTo>
                  <a:cubicBezTo>
                    <a:pt x="61641" y="32483"/>
                    <a:pt x="61532" y="32810"/>
                    <a:pt x="61477" y="33191"/>
                  </a:cubicBezTo>
                  <a:cubicBezTo>
                    <a:pt x="61259" y="33682"/>
                    <a:pt x="60987" y="34172"/>
                    <a:pt x="60660" y="34663"/>
                  </a:cubicBezTo>
                  <a:cubicBezTo>
                    <a:pt x="59188" y="36788"/>
                    <a:pt x="57989" y="38532"/>
                    <a:pt x="56681" y="40331"/>
                  </a:cubicBezTo>
                  <a:cubicBezTo>
                    <a:pt x="56191" y="40985"/>
                    <a:pt x="55591" y="41639"/>
                    <a:pt x="54992" y="42184"/>
                  </a:cubicBezTo>
                  <a:cubicBezTo>
                    <a:pt x="54610" y="42565"/>
                    <a:pt x="54229" y="42947"/>
                    <a:pt x="53847" y="43274"/>
                  </a:cubicBezTo>
                  <a:cubicBezTo>
                    <a:pt x="52757" y="44418"/>
                    <a:pt x="51558" y="45399"/>
                    <a:pt x="50359" y="46380"/>
                  </a:cubicBezTo>
                  <a:cubicBezTo>
                    <a:pt x="47362" y="48669"/>
                    <a:pt x="44092" y="50522"/>
                    <a:pt x="40658" y="51994"/>
                  </a:cubicBezTo>
                  <a:cubicBezTo>
                    <a:pt x="40222" y="52158"/>
                    <a:pt x="39786" y="52376"/>
                    <a:pt x="39295" y="52539"/>
                  </a:cubicBezTo>
                  <a:cubicBezTo>
                    <a:pt x="38859" y="52757"/>
                    <a:pt x="38478" y="52921"/>
                    <a:pt x="38042" y="53084"/>
                  </a:cubicBezTo>
                  <a:cubicBezTo>
                    <a:pt x="37878" y="53139"/>
                    <a:pt x="37715" y="53193"/>
                    <a:pt x="37497" y="53193"/>
                  </a:cubicBezTo>
                  <a:lnTo>
                    <a:pt x="37388" y="53193"/>
                  </a:lnTo>
                  <a:cubicBezTo>
                    <a:pt x="37388" y="53193"/>
                    <a:pt x="37388" y="53193"/>
                    <a:pt x="37388" y="53193"/>
                  </a:cubicBezTo>
                  <a:cubicBezTo>
                    <a:pt x="37388" y="53030"/>
                    <a:pt x="37333" y="52921"/>
                    <a:pt x="37333" y="52757"/>
                  </a:cubicBezTo>
                  <a:lnTo>
                    <a:pt x="37333" y="51394"/>
                  </a:lnTo>
                  <a:lnTo>
                    <a:pt x="37333" y="49214"/>
                  </a:lnTo>
                  <a:cubicBezTo>
                    <a:pt x="37388" y="48179"/>
                    <a:pt x="37660" y="47143"/>
                    <a:pt x="38151" y="46217"/>
                  </a:cubicBezTo>
                  <a:cubicBezTo>
                    <a:pt x="38314" y="46053"/>
                    <a:pt x="38423" y="45890"/>
                    <a:pt x="38587" y="45726"/>
                  </a:cubicBezTo>
                  <a:lnTo>
                    <a:pt x="38805" y="45563"/>
                  </a:lnTo>
                  <a:cubicBezTo>
                    <a:pt x="39459" y="44963"/>
                    <a:pt x="38968" y="43928"/>
                    <a:pt x="38151" y="43982"/>
                  </a:cubicBezTo>
                  <a:cubicBezTo>
                    <a:pt x="38042" y="43982"/>
                    <a:pt x="37987" y="43982"/>
                    <a:pt x="37933" y="43982"/>
                  </a:cubicBezTo>
                  <a:cubicBezTo>
                    <a:pt x="37442" y="44091"/>
                    <a:pt x="37061" y="44364"/>
                    <a:pt x="36788" y="44800"/>
                  </a:cubicBezTo>
                  <a:cubicBezTo>
                    <a:pt x="35916" y="45890"/>
                    <a:pt x="35371" y="47252"/>
                    <a:pt x="35153" y="48615"/>
                  </a:cubicBezTo>
                  <a:cubicBezTo>
                    <a:pt x="35099" y="49051"/>
                    <a:pt x="35099" y="49487"/>
                    <a:pt x="35044" y="49923"/>
                  </a:cubicBezTo>
                  <a:cubicBezTo>
                    <a:pt x="35044" y="50250"/>
                    <a:pt x="35044" y="50631"/>
                    <a:pt x="34990" y="50904"/>
                  </a:cubicBezTo>
                  <a:cubicBezTo>
                    <a:pt x="34990" y="51176"/>
                    <a:pt x="34935" y="51394"/>
                    <a:pt x="34881" y="51612"/>
                  </a:cubicBezTo>
                  <a:lnTo>
                    <a:pt x="34881" y="51667"/>
                  </a:lnTo>
                  <a:cubicBezTo>
                    <a:pt x="34881" y="51667"/>
                    <a:pt x="34881" y="51612"/>
                    <a:pt x="34881" y="51612"/>
                  </a:cubicBezTo>
                  <a:lnTo>
                    <a:pt x="34881" y="49868"/>
                  </a:lnTo>
                  <a:cubicBezTo>
                    <a:pt x="34881" y="47797"/>
                    <a:pt x="34881" y="45726"/>
                    <a:pt x="34935" y="43655"/>
                  </a:cubicBezTo>
                  <a:cubicBezTo>
                    <a:pt x="34935" y="42892"/>
                    <a:pt x="34990" y="42129"/>
                    <a:pt x="35044" y="41421"/>
                  </a:cubicBezTo>
                  <a:lnTo>
                    <a:pt x="35044" y="41203"/>
                  </a:lnTo>
                  <a:cubicBezTo>
                    <a:pt x="35153" y="39186"/>
                    <a:pt x="35371" y="37170"/>
                    <a:pt x="35807" y="35153"/>
                  </a:cubicBezTo>
                  <a:cubicBezTo>
                    <a:pt x="35862" y="34826"/>
                    <a:pt x="35971" y="34554"/>
                    <a:pt x="36134" y="34281"/>
                  </a:cubicBezTo>
                  <a:cubicBezTo>
                    <a:pt x="36952" y="33028"/>
                    <a:pt x="37551" y="31720"/>
                    <a:pt x="38042" y="30303"/>
                  </a:cubicBezTo>
                  <a:cubicBezTo>
                    <a:pt x="38314" y="29431"/>
                    <a:pt x="38696" y="28559"/>
                    <a:pt x="39186" y="27741"/>
                  </a:cubicBezTo>
                  <a:cubicBezTo>
                    <a:pt x="39513" y="27142"/>
                    <a:pt x="39895" y="26542"/>
                    <a:pt x="40276" y="25942"/>
                  </a:cubicBezTo>
                  <a:lnTo>
                    <a:pt x="40549" y="25506"/>
                  </a:lnTo>
                  <a:cubicBezTo>
                    <a:pt x="40712" y="25288"/>
                    <a:pt x="40876" y="25125"/>
                    <a:pt x="41039" y="24907"/>
                  </a:cubicBezTo>
                  <a:cubicBezTo>
                    <a:pt x="42020" y="23817"/>
                    <a:pt x="43110" y="22836"/>
                    <a:pt x="44310" y="21855"/>
                  </a:cubicBezTo>
                  <a:cubicBezTo>
                    <a:pt x="45073" y="21255"/>
                    <a:pt x="45727" y="20492"/>
                    <a:pt x="46326" y="19675"/>
                  </a:cubicBezTo>
                  <a:lnTo>
                    <a:pt x="46817" y="19075"/>
                  </a:lnTo>
                  <a:close/>
                  <a:moveTo>
                    <a:pt x="36897" y="12372"/>
                  </a:moveTo>
                  <a:lnTo>
                    <a:pt x="39786" y="12372"/>
                  </a:lnTo>
                  <a:cubicBezTo>
                    <a:pt x="40113" y="12372"/>
                    <a:pt x="40440" y="12317"/>
                    <a:pt x="40767" y="12263"/>
                  </a:cubicBezTo>
                  <a:cubicBezTo>
                    <a:pt x="41366" y="12154"/>
                    <a:pt x="41857" y="11718"/>
                    <a:pt x="42020" y="11118"/>
                  </a:cubicBezTo>
                  <a:cubicBezTo>
                    <a:pt x="42184" y="10573"/>
                    <a:pt x="41966" y="10028"/>
                    <a:pt x="41530" y="9701"/>
                  </a:cubicBezTo>
                  <a:cubicBezTo>
                    <a:pt x="41148" y="9374"/>
                    <a:pt x="40876" y="9047"/>
                    <a:pt x="40549" y="8666"/>
                  </a:cubicBezTo>
                  <a:cubicBezTo>
                    <a:pt x="39786" y="7739"/>
                    <a:pt x="39404" y="6486"/>
                    <a:pt x="39513" y="5287"/>
                  </a:cubicBezTo>
                  <a:lnTo>
                    <a:pt x="39513" y="4524"/>
                  </a:lnTo>
                  <a:cubicBezTo>
                    <a:pt x="39513" y="4033"/>
                    <a:pt x="39513" y="3543"/>
                    <a:pt x="39568" y="3107"/>
                  </a:cubicBezTo>
                  <a:cubicBezTo>
                    <a:pt x="39622" y="2998"/>
                    <a:pt x="39622" y="2889"/>
                    <a:pt x="39677" y="2780"/>
                  </a:cubicBezTo>
                  <a:cubicBezTo>
                    <a:pt x="39677" y="2725"/>
                    <a:pt x="39677" y="2725"/>
                    <a:pt x="39677" y="2725"/>
                  </a:cubicBezTo>
                  <a:lnTo>
                    <a:pt x="39786" y="2725"/>
                  </a:lnTo>
                  <a:cubicBezTo>
                    <a:pt x="40385" y="2725"/>
                    <a:pt x="40985" y="2889"/>
                    <a:pt x="41584" y="3161"/>
                  </a:cubicBezTo>
                  <a:cubicBezTo>
                    <a:pt x="41911" y="3325"/>
                    <a:pt x="42238" y="3597"/>
                    <a:pt x="42456" y="3924"/>
                  </a:cubicBezTo>
                  <a:lnTo>
                    <a:pt x="42511" y="3979"/>
                  </a:lnTo>
                  <a:cubicBezTo>
                    <a:pt x="42783" y="4306"/>
                    <a:pt x="43056" y="4633"/>
                    <a:pt x="43328" y="4905"/>
                  </a:cubicBezTo>
                  <a:cubicBezTo>
                    <a:pt x="43546" y="5232"/>
                    <a:pt x="43873" y="5614"/>
                    <a:pt x="44201" y="5941"/>
                  </a:cubicBezTo>
                  <a:cubicBezTo>
                    <a:pt x="44800" y="6540"/>
                    <a:pt x="45182" y="7358"/>
                    <a:pt x="45182" y="8230"/>
                  </a:cubicBezTo>
                  <a:lnTo>
                    <a:pt x="45182" y="10573"/>
                  </a:lnTo>
                  <a:lnTo>
                    <a:pt x="45182" y="11554"/>
                  </a:lnTo>
                  <a:lnTo>
                    <a:pt x="45182" y="11554"/>
                  </a:lnTo>
                  <a:cubicBezTo>
                    <a:pt x="45073" y="11609"/>
                    <a:pt x="44964" y="11718"/>
                    <a:pt x="44855" y="11827"/>
                  </a:cubicBezTo>
                  <a:cubicBezTo>
                    <a:pt x="44473" y="12154"/>
                    <a:pt x="44255" y="12590"/>
                    <a:pt x="44310" y="13080"/>
                  </a:cubicBezTo>
                  <a:cubicBezTo>
                    <a:pt x="44310" y="13571"/>
                    <a:pt x="44528" y="14007"/>
                    <a:pt x="44909" y="14279"/>
                  </a:cubicBezTo>
                  <a:cubicBezTo>
                    <a:pt x="45127" y="14388"/>
                    <a:pt x="45291" y="14497"/>
                    <a:pt x="45509" y="14606"/>
                  </a:cubicBezTo>
                  <a:cubicBezTo>
                    <a:pt x="45672" y="14661"/>
                    <a:pt x="45781" y="14770"/>
                    <a:pt x="45945" y="14824"/>
                  </a:cubicBezTo>
                  <a:cubicBezTo>
                    <a:pt x="46108" y="14933"/>
                    <a:pt x="46217" y="15042"/>
                    <a:pt x="46381" y="15206"/>
                  </a:cubicBezTo>
                  <a:lnTo>
                    <a:pt x="46490" y="15260"/>
                  </a:lnTo>
                  <a:lnTo>
                    <a:pt x="46435" y="15369"/>
                  </a:lnTo>
                  <a:cubicBezTo>
                    <a:pt x="46381" y="15533"/>
                    <a:pt x="46272" y="15642"/>
                    <a:pt x="46163" y="15805"/>
                  </a:cubicBezTo>
                  <a:cubicBezTo>
                    <a:pt x="45182" y="16950"/>
                    <a:pt x="44201" y="18149"/>
                    <a:pt x="43219" y="19293"/>
                  </a:cubicBezTo>
                  <a:cubicBezTo>
                    <a:pt x="43110" y="19457"/>
                    <a:pt x="43001" y="19566"/>
                    <a:pt x="42838" y="19675"/>
                  </a:cubicBezTo>
                  <a:lnTo>
                    <a:pt x="42674" y="19838"/>
                  </a:lnTo>
                  <a:lnTo>
                    <a:pt x="41857" y="20601"/>
                  </a:lnTo>
                  <a:cubicBezTo>
                    <a:pt x="41257" y="21146"/>
                    <a:pt x="40603" y="21691"/>
                    <a:pt x="40058" y="22236"/>
                  </a:cubicBezTo>
                  <a:cubicBezTo>
                    <a:pt x="39186" y="22945"/>
                    <a:pt x="38478" y="23871"/>
                    <a:pt x="37878" y="24852"/>
                  </a:cubicBezTo>
                  <a:cubicBezTo>
                    <a:pt x="37660" y="25234"/>
                    <a:pt x="37333" y="25615"/>
                    <a:pt x="37006" y="25997"/>
                  </a:cubicBezTo>
                  <a:cubicBezTo>
                    <a:pt x="36897" y="26106"/>
                    <a:pt x="36734" y="26270"/>
                    <a:pt x="36625" y="26379"/>
                  </a:cubicBezTo>
                  <a:cubicBezTo>
                    <a:pt x="36516" y="26542"/>
                    <a:pt x="36243" y="26815"/>
                    <a:pt x="36080" y="27033"/>
                  </a:cubicBezTo>
                  <a:lnTo>
                    <a:pt x="35807" y="27360"/>
                  </a:lnTo>
                  <a:cubicBezTo>
                    <a:pt x="34826" y="28450"/>
                    <a:pt x="34227" y="29812"/>
                    <a:pt x="34009" y="31229"/>
                  </a:cubicBezTo>
                  <a:cubicBezTo>
                    <a:pt x="33954" y="31502"/>
                    <a:pt x="33900" y="31774"/>
                    <a:pt x="33845" y="31992"/>
                  </a:cubicBezTo>
                  <a:cubicBezTo>
                    <a:pt x="33791" y="32265"/>
                    <a:pt x="33736" y="32592"/>
                    <a:pt x="33682" y="32864"/>
                  </a:cubicBezTo>
                  <a:cubicBezTo>
                    <a:pt x="33682" y="33300"/>
                    <a:pt x="33355" y="33627"/>
                    <a:pt x="32973" y="33627"/>
                  </a:cubicBezTo>
                  <a:lnTo>
                    <a:pt x="32374" y="33736"/>
                  </a:lnTo>
                  <a:cubicBezTo>
                    <a:pt x="31883" y="33791"/>
                    <a:pt x="31393" y="33845"/>
                    <a:pt x="30848" y="33845"/>
                  </a:cubicBezTo>
                  <a:cubicBezTo>
                    <a:pt x="30575" y="33845"/>
                    <a:pt x="30248" y="33791"/>
                    <a:pt x="29976" y="33736"/>
                  </a:cubicBezTo>
                  <a:lnTo>
                    <a:pt x="29976" y="33736"/>
                  </a:lnTo>
                  <a:lnTo>
                    <a:pt x="29976" y="33682"/>
                  </a:lnTo>
                  <a:lnTo>
                    <a:pt x="29976" y="33682"/>
                  </a:lnTo>
                  <a:cubicBezTo>
                    <a:pt x="30466" y="33028"/>
                    <a:pt x="30303" y="32101"/>
                    <a:pt x="29649" y="31611"/>
                  </a:cubicBezTo>
                  <a:cubicBezTo>
                    <a:pt x="29649" y="30957"/>
                    <a:pt x="29812" y="30303"/>
                    <a:pt x="30085" y="29703"/>
                  </a:cubicBezTo>
                  <a:cubicBezTo>
                    <a:pt x="30412" y="28995"/>
                    <a:pt x="30739" y="28286"/>
                    <a:pt x="31120" y="27578"/>
                  </a:cubicBezTo>
                  <a:lnTo>
                    <a:pt x="31447" y="26869"/>
                  </a:lnTo>
                  <a:cubicBezTo>
                    <a:pt x="31720" y="26379"/>
                    <a:pt x="31992" y="26215"/>
                    <a:pt x="32374" y="26215"/>
                  </a:cubicBezTo>
                  <a:lnTo>
                    <a:pt x="32592" y="26215"/>
                  </a:lnTo>
                  <a:cubicBezTo>
                    <a:pt x="32646" y="26215"/>
                    <a:pt x="32701" y="26215"/>
                    <a:pt x="32810" y="26215"/>
                  </a:cubicBezTo>
                  <a:cubicBezTo>
                    <a:pt x="33409" y="26161"/>
                    <a:pt x="33954" y="25779"/>
                    <a:pt x="34172" y="25179"/>
                  </a:cubicBezTo>
                  <a:cubicBezTo>
                    <a:pt x="34445" y="24743"/>
                    <a:pt x="34499" y="24198"/>
                    <a:pt x="34227" y="23762"/>
                  </a:cubicBezTo>
                  <a:cubicBezTo>
                    <a:pt x="34009" y="23381"/>
                    <a:pt x="33573" y="23108"/>
                    <a:pt x="33082" y="23163"/>
                  </a:cubicBezTo>
                  <a:lnTo>
                    <a:pt x="33082" y="23163"/>
                  </a:lnTo>
                  <a:cubicBezTo>
                    <a:pt x="32592" y="23163"/>
                    <a:pt x="32156" y="23272"/>
                    <a:pt x="31665" y="23381"/>
                  </a:cubicBezTo>
                  <a:cubicBezTo>
                    <a:pt x="31120" y="23544"/>
                    <a:pt x="30521" y="23599"/>
                    <a:pt x="29976" y="23599"/>
                  </a:cubicBezTo>
                  <a:cubicBezTo>
                    <a:pt x="29649" y="23599"/>
                    <a:pt x="29322" y="23544"/>
                    <a:pt x="28995" y="23490"/>
                  </a:cubicBezTo>
                  <a:cubicBezTo>
                    <a:pt x="28886" y="23490"/>
                    <a:pt x="28777" y="23435"/>
                    <a:pt x="28722" y="23381"/>
                  </a:cubicBezTo>
                  <a:cubicBezTo>
                    <a:pt x="28722" y="23272"/>
                    <a:pt x="28722" y="23217"/>
                    <a:pt x="28722" y="23163"/>
                  </a:cubicBezTo>
                  <a:cubicBezTo>
                    <a:pt x="28886" y="22727"/>
                    <a:pt x="29049" y="22345"/>
                    <a:pt x="29213" y="22018"/>
                  </a:cubicBezTo>
                  <a:cubicBezTo>
                    <a:pt x="30030" y="20656"/>
                    <a:pt x="31175" y="19566"/>
                    <a:pt x="32537" y="18803"/>
                  </a:cubicBezTo>
                  <a:cubicBezTo>
                    <a:pt x="32755" y="18694"/>
                    <a:pt x="33028" y="18585"/>
                    <a:pt x="33246" y="18585"/>
                  </a:cubicBezTo>
                  <a:lnTo>
                    <a:pt x="33409" y="18585"/>
                  </a:lnTo>
                  <a:cubicBezTo>
                    <a:pt x="33573" y="18530"/>
                    <a:pt x="33736" y="18530"/>
                    <a:pt x="33845" y="18530"/>
                  </a:cubicBezTo>
                  <a:cubicBezTo>
                    <a:pt x="34009" y="18530"/>
                    <a:pt x="34172" y="18530"/>
                    <a:pt x="34281" y="18530"/>
                  </a:cubicBezTo>
                  <a:cubicBezTo>
                    <a:pt x="35208" y="18421"/>
                    <a:pt x="35862" y="17604"/>
                    <a:pt x="35753" y="16677"/>
                  </a:cubicBezTo>
                  <a:cubicBezTo>
                    <a:pt x="35698" y="16187"/>
                    <a:pt x="35371" y="15805"/>
                    <a:pt x="34935" y="15642"/>
                  </a:cubicBezTo>
                  <a:cubicBezTo>
                    <a:pt x="34826" y="15587"/>
                    <a:pt x="34717" y="15533"/>
                    <a:pt x="34608" y="15478"/>
                  </a:cubicBezTo>
                  <a:cubicBezTo>
                    <a:pt x="34445" y="15424"/>
                    <a:pt x="34281" y="15369"/>
                    <a:pt x="34172" y="15315"/>
                  </a:cubicBezTo>
                  <a:cubicBezTo>
                    <a:pt x="34063" y="15260"/>
                    <a:pt x="33954" y="15151"/>
                    <a:pt x="33954" y="15042"/>
                  </a:cubicBezTo>
                  <a:cubicBezTo>
                    <a:pt x="33900" y="14933"/>
                    <a:pt x="33954" y="14824"/>
                    <a:pt x="34009" y="14715"/>
                  </a:cubicBezTo>
                  <a:lnTo>
                    <a:pt x="34172" y="14497"/>
                  </a:lnTo>
                  <a:cubicBezTo>
                    <a:pt x="34445" y="14007"/>
                    <a:pt x="34826" y="13516"/>
                    <a:pt x="35208" y="13080"/>
                  </a:cubicBezTo>
                  <a:cubicBezTo>
                    <a:pt x="35644" y="12590"/>
                    <a:pt x="36243" y="12317"/>
                    <a:pt x="36897" y="12372"/>
                  </a:cubicBezTo>
                  <a:close/>
                  <a:moveTo>
                    <a:pt x="2616" y="22672"/>
                  </a:moveTo>
                  <a:cubicBezTo>
                    <a:pt x="2671" y="21800"/>
                    <a:pt x="2616" y="20874"/>
                    <a:pt x="2616" y="19947"/>
                  </a:cubicBezTo>
                  <a:lnTo>
                    <a:pt x="2616" y="19348"/>
                  </a:lnTo>
                  <a:cubicBezTo>
                    <a:pt x="2562" y="18803"/>
                    <a:pt x="2671" y="18258"/>
                    <a:pt x="2998" y="17767"/>
                  </a:cubicBezTo>
                  <a:cubicBezTo>
                    <a:pt x="3161" y="17549"/>
                    <a:pt x="3325" y="17277"/>
                    <a:pt x="3434" y="17059"/>
                  </a:cubicBezTo>
                  <a:cubicBezTo>
                    <a:pt x="3870" y="15751"/>
                    <a:pt x="4633" y="14661"/>
                    <a:pt x="5614" y="13680"/>
                  </a:cubicBezTo>
                  <a:lnTo>
                    <a:pt x="5832" y="13407"/>
                  </a:lnTo>
                  <a:cubicBezTo>
                    <a:pt x="6486" y="12699"/>
                    <a:pt x="7140" y="11990"/>
                    <a:pt x="7903" y="11118"/>
                  </a:cubicBezTo>
                  <a:cubicBezTo>
                    <a:pt x="8121" y="10846"/>
                    <a:pt x="8393" y="10628"/>
                    <a:pt x="8720" y="10355"/>
                  </a:cubicBezTo>
                  <a:cubicBezTo>
                    <a:pt x="10028" y="9265"/>
                    <a:pt x="11445" y="8339"/>
                    <a:pt x="12971" y="7576"/>
                  </a:cubicBezTo>
                  <a:cubicBezTo>
                    <a:pt x="14443" y="6867"/>
                    <a:pt x="15969" y="6159"/>
                    <a:pt x="17440" y="5450"/>
                  </a:cubicBezTo>
                  <a:cubicBezTo>
                    <a:pt x="18748" y="4905"/>
                    <a:pt x="20111" y="4633"/>
                    <a:pt x="21473" y="4633"/>
                  </a:cubicBezTo>
                  <a:lnTo>
                    <a:pt x="23218" y="4633"/>
                  </a:lnTo>
                  <a:lnTo>
                    <a:pt x="25616" y="4633"/>
                  </a:lnTo>
                  <a:lnTo>
                    <a:pt x="27033" y="4633"/>
                  </a:lnTo>
                  <a:cubicBezTo>
                    <a:pt x="27687" y="4633"/>
                    <a:pt x="28286" y="4742"/>
                    <a:pt x="28886" y="4960"/>
                  </a:cubicBezTo>
                  <a:lnTo>
                    <a:pt x="29485" y="5123"/>
                  </a:lnTo>
                  <a:cubicBezTo>
                    <a:pt x="31502" y="5614"/>
                    <a:pt x="33464" y="6431"/>
                    <a:pt x="35262" y="7630"/>
                  </a:cubicBezTo>
                  <a:cubicBezTo>
                    <a:pt x="35589" y="7848"/>
                    <a:pt x="35971" y="8175"/>
                    <a:pt x="36243" y="8502"/>
                  </a:cubicBezTo>
                  <a:cubicBezTo>
                    <a:pt x="36570" y="8775"/>
                    <a:pt x="36734" y="9211"/>
                    <a:pt x="36679" y="9592"/>
                  </a:cubicBezTo>
                  <a:lnTo>
                    <a:pt x="36080" y="9810"/>
                  </a:lnTo>
                  <a:cubicBezTo>
                    <a:pt x="35535" y="9974"/>
                    <a:pt x="35099" y="10083"/>
                    <a:pt x="34608" y="10301"/>
                  </a:cubicBezTo>
                  <a:cubicBezTo>
                    <a:pt x="34172" y="10464"/>
                    <a:pt x="33791" y="10682"/>
                    <a:pt x="33464" y="11064"/>
                  </a:cubicBezTo>
                  <a:cubicBezTo>
                    <a:pt x="32755" y="11881"/>
                    <a:pt x="32156" y="12753"/>
                    <a:pt x="31556" y="13625"/>
                  </a:cubicBezTo>
                  <a:cubicBezTo>
                    <a:pt x="31338" y="14007"/>
                    <a:pt x="31229" y="14443"/>
                    <a:pt x="31284" y="14824"/>
                  </a:cubicBezTo>
                  <a:cubicBezTo>
                    <a:pt x="31284" y="15206"/>
                    <a:pt x="31338" y="15587"/>
                    <a:pt x="31393" y="15914"/>
                  </a:cubicBezTo>
                  <a:cubicBezTo>
                    <a:pt x="31393" y="16023"/>
                    <a:pt x="31393" y="16132"/>
                    <a:pt x="31447" y="16296"/>
                  </a:cubicBezTo>
                  <a:lnTo>
                    <a:pt x="30793" y="16841"/>
                  </a:lnTo>
                  <a:cubicBezTo>
                    <a:pt x="30139" y="17277"/>
                    <a:pt x="29540" y="17713"/>
                    <a:pt x="28940" y="18258"/>
                  </a:cubicBezTo>
                  <a:cubicBezTo>
                    <a:pt x="27796" y="19239"/>
                    <a:pt x="26924" y="20547"/>
                    <a:pt x="26379" y="21964"/>
                  </a:cubicBezTo>
                  <a:cubicBezTo>
                    <a:pt x="26215" y="22345"/>
                    <a:pt x="26161" y="22727"/>
                    <a:pt x="26161" y="23163"/>
                  </a:cubicBezTo>
                  <a:cubicBezTo>
                    <a:pt x="26161" y="24907"/>
                    <a:pt x="26542" y="25997"/>
                    <a:pt x="28668" y="26215"/>
                  </a:cubicBezTo>
                  <a:lnTo>
                    <a:pt x="28777" y="26215"/>
                  </a:lnTo>
                  <a:cubicBezTo>
                    <a:pt x="28777" y="26215"/>
                    <a:pt x="28777" y="26215"/>
                    <a:pt x="28777" y="26215"/>
                  </a:cubicBezTo>
                  <a:cubicBezTo>
                    <a:pt x="28722" y="26379"/>
                    <a:pt x="28668" y="26488"/>
                    <a:pt x="28613" y="26651"/>
                  </a:cubicBezTo>
                  <a:cubicBezTo>
                    <a:pt x="27687" y="28341"/>
                    <a:pt x="27033" y="30248"/>
                    <a:pt x="26815" y="32156"/>
                  </a:cubicBezTo>
                  <a:lnTo>
                    <a:pt x="26815" y="32374"/>
                  </a:lnTo>
                  <a:cubicBezTo>
                    <a:pt x="26760" y="32592"/>
                    <a:pt x="26706" y="32864"/>
                    <a:pt x="26760" y="33082"/>
                  </a:cubicBezTo>
                  <a:cubicBezTo>
                    <a:pt x="26760" y="33954"/>
                    <a:pt x="26597" y="34826"/>
                    <a:pt x="26270" y="35644"/>
                  </a:cubicBezTo>
                  <a:cubicBezTo>
                    <a:pt x="25943" y="36461"/>
                    <a:pt x="25725" y="37333"/>
                    <a:pt x="25616" y="38260"/>
                  </a:cubicBezTo>
                  <a:cubicBezTo>
                    <a:pt x="25507" y="38805"/>
                    <a:pt x="25343" y="39350"/>
                    <a:pt x="25125" y="39895"/>
                  </a:cubicBezTo>
                  <a:cubicBezTo>
                    <a:pt x="25016" y="40113"/>
                    <a:pt x="24907" y="40385"/>
                    <a:pt x="24853" y="40658"/>
                  </a:cubicBezTo>
                  <a:cubicBezTo>
                    <a:pt x="24798" y="40712"/>
                    <a:pt x="24798" y="40821"/>
                    <a:pt x="24798" y="40876"/>
                  </a:cubicBezTo>
                  <a:cubicBezTo>
                    <a:pt x="24744" y="40985"/>
                    <a:pt x="24744" y="41039"/>
                    <a:pt x="24689" y="41148"/>
                  </a:cubicBezTo>
                  <a:cubicBezTo>
                    <a:pt x="24253" y="42129"/>
                    <a:pt x="24090" y="43274"/>
                    <a:pt x="24199" y="44364"/>
                  </a:cubicBezTo>
                  <a:cubicBezTo>
                    <a:pt x="24199" y="44527"/>
                    <a:pt x="24144" y="44691"/>
                    <a:pt x="24090" y="44909"/>
                  </a:cubicBezTo>
                  <a:cubicBezTo>
                    <a:pt x="24090" y="44963"/>
                    <a:pt x="24035" y="45072"/>
                    <a:pt x="24035" y="45127"/>
                  </a:cubicBezTo>
                  <a:lnTo>
                    <a:pt x="23926" y="45454"/>
                  </a:lnTo>
                  <a:cubicBezTo>
                    <a:pt x="23872" y="45781"/>
                    <a:pt x="23817" y="46108"/>
                    <a:pt x="23708" y="46489"/>
                  </a:cubicBezTo>
                  <a:lnTo>
                    <a:pt x="23654" y="46653"/>
                  </a:lnTo>
                  <a:cubicBezTo>
                    <a:pt x="23599" y="46871"/>
                    <a:pt x="23545" y="47034"/>
                    <a:pt x="23381" y="47198"/>
                  </a:cubicBezTo>
                  <a:cubicBezTo>
                    <a:pt x="23000" y="47634"/>
                    <a:pt x="22727" y="48124"/>
                    <a:pt x="22564" y="48669"/>
                  </a:cubicBezTo>
                  <a:lnTo>
                    <a:pt x="22564" y="48724"/>
                  </a:lnTo>
                  <a:cubicBezTo>
                    <a:pt x="22346" y="49432"/>
                    <a:pt x="21964" y="50086"/>
                    <a:pt x="21473" y="50686"/>
                  </a:cubicBezTo>
                  <a:cubicBezTo>
                    <a:pt x="21146" y="51122"/>
                    <a:pt x="20819" y="51558"/>
                    <a:pt x="20547" y="51994"/>
                  </a:cubicBezTo>
                  <a:lnTo>
                    <a:pt x="19893" y="52866"/>
                  </a:lnTo>
                  <a:cubicBezTo>
                    <a:pt x="19457" y="53466"/>
                    <a:pt x="18857" y="53902"/>
                    <a:pt x="18203" y="54229"/>
                  </a:cubicBezTo>
                  <a:cubicBezTo>
                    <a:pt x="17985" y="54338"/>
                    <a:pt x="17767" y="54392"/>
                    <a:pt x="17495" y="54392"/>
                  </a:cubicBezTo>
                  <a:lnTo>
                    <a:pt x="17495" y="54392"/>
                  </a:lnTo>
                  <a:cubicBezTo>
                    <a:pt x="17059" y="54392"/>
                    <a:pt x="16677" y="54120"/>
                    <a:pt x="16459" y="53684"/>
                  </a:cubicBezTo>
                  <a:cubicBezTo>
                    <a:pt x="16241" y="53248"/>
                    <a:pt x="16023" y="52757"/>
                    <a:pt x="15860" y="52212"/>
                  </a:cubicBezTo>
                  <a:cubicBezTo>
                    <a:pt x="15696" y="51503"/>
                    <a:pt x="15478" y="50740"/>
                    <a:pt x="15206" y="50032"/>
                  </a:cubicBezTo>
                  <a:cubicBezTo>
                    <a:pt x="14879" y="48942"/>
                    <a:pt x="14552" y="47797"/>
                    <a:pt x="14334" y="46653"/>
                  </a:cubicBezTo>
                  <a:cubicBezTo>
                    <a:pt x="14170" y="45781"/>
                    <a:pt x="13407" y="45181"/>
                    <a:pt x="12535" y="45236"/>
                  </a:cubicBezTo>
                  <a:cubicBezTo>
                    <a:pt x="12099" y="45236"/>
                    <a:pt x="11718" y="45345"/>
                    <a:pt x="11391" y="45563"/>
                  </a:cubicBezTo>
                  <a:cubicBezTo>
                    <a:pt x="11009" y="45781"/>
                    <a:pt x="10682" y="46108"/>
                    <a:pt x="10410" y="46489"/>
                  </a:cubicBezTo>
                  <a:cubicBezTo>
                    <a:pt x="10083" y="46980"/>
                    <a:pt x="9483" y="47252"/>
                    <a:pt x="8884" y="47143"/>
                  </a:cubicBezTo>
                  <a:lnTo>
                    <a:pt x="7358" y="47143"/>
                  </a:lnTo>
                  <a:lnTo>
                    <a:pt x="6649" y="47143"/>
                  </a:lnTo>
                  <a:cubicBezTo>
                    <a:pt x="6268" y="47143"/>
                    <a:pt x="5941" y="46980"/>
                    <a:pt x="5777" y="46707"/>
                  </a:cubicBezTo>
                  <a:cubicBezTo>
                    <a:pt x="5396" y="46271"/>
                    <a:pt x="5178" y="45726"/>
                    <a:pt x="5232" y="45181"/>
                  </a:cubicBezTo>
                  <a:cubicBezTo>
                    <a:pt x="5287" y="44636"/>
                    <a:pt x="5341" y="44091"/>
                    <a:pt x="5396" y="43546"/>
                  </a:cubicBezTo>
                  <a:cubicBezTo>
                    <a:pt x="5505" y="43001"/>
                    <a:pt x="5559" y="42347"/>
                    <a:pt x="5614" y="41748"/>
                  </a:cubicBezTo>
                  <a:cubicBezTo>
                    <a:pt x="5777" y="40821"/>
                    <a:pt x="6050" y="39949"/>
                    <a:pt x="6540" y="39132"/>
                  </a:cubicBezTo>
                  <a:lnTo>
                    <a:pt x="6867" y="38423"/>
                  </a:lnTo>
                  <a:cubicBezTo>
                    <a:pt x="7303" y="37442"/>
                    <a:pt x="7794" y="36461"/>
                    <a:pt x="8448" y="35262"/>
                  </a:cubicBezTo>
                  <a:cubicBezTo>
                    <a:pt x="8720" y="34826"/>
                    <a:pt x="8993" y="34445"/>
                    <a:pt x="9320" y="34063"/>
                  </a:cubicBezTo>
                  <a:cubicBezTo>
                    <a:pt x="9756" y="33573"/>
                    <a:pt x="10246" y="33137"/>
                    <a:pt x="10682" y="32646"/>
                  </a:cubicBezTo>
                  <a:lnTo>
                    <a:pt x="11227" y="32156"/>
                  </a:lnTo>
                  <a:cubicBezTo>
                    <a:pt x="11609" y="31774"/>
                    <a:pt x="11827" y="31229"/>
                    <a:pt x="11718" y="30739"/>
                  </a:cubicBezTo>
                  <a:cubicBezTo>
                    <a:pt x="11554" y="30248"/>
                    <a:pt x="11118" y="29867"/>
                    <a:pt x="10628" y="29758"/>
                  </a:cubicBezTo>
                  <a:cubicBezTo>
                    <a:pt x="8829" y="29267"/>
                    <a:pt x="7085" y="28450"/>
                    <a:pt x="5450" y="27414"/>
                  </a:cubicBezTo>
                  <a:cubicBezTo>
                    <a:pt x="4742" y="26978"/>
                    <a:pt x="4142" y="26433"/>
                    <a:pt x="3652" y="25724"/>
                  </a:cubicBezTo>
                  <a:cubicBezTo>
                    <a:pt x="2889" y="24907"/>
                    <a:pt x="2507" y="23817"/>
                    <a:pt x="2616" y="22672"/>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1" name="Google Shape;1947;p69">
              <a:extLst>
                <a:ext uri="{FF2B5EF4-FFF2-40B4-BE49-F238E27FC236}">
                  <a16:creationId xmlns:a16="http://schemas.microsoft.com/office/drawing/2014/main" id="{7A36F2BC-E327-42B9-B2E4-99C3E27CA544}"/>
                </a:ext>
              </a:extLst>
            </p:cNvPr>
            <p:cNvSpPr/>
            <p:nvPr/>
          </p:nvSpPr>
          <p:spPr>
            <a:xfrm>
              <a:off x="-3456921" y="3017717"/>
              <a:ext cx="383959" cy="137436"/>
            </a:xfrm>
            <a:custGeom>
              <a:avLst/>
              <a:gdLst/>
              <a:ahLst/>
              <a:cxnLst/>
              <a:rect l="l" t="t" r="r" b="b"/>
              <a:pathLst>
                <a:path w="29541" h="10574" extrusionOk="0">
                  <a:moveTo>
                    <a:pt x="27142" y="6322"/>
                  </a:moveTo>
                  <a:cubicBezTo>
                    <a:pt x="27633" y="5777"/>
                    <a:pt x="28123" y="5232"/>
                    <a:pt x="28559" y="4633"/>
                  </a:cubicBezTo>
                  <a:cubicBezTo>
                    <a:pt x="29322" y="3706"/>
                    <a:pt x="29540" y="2398"/>
                    <a:pt x="29050" y="1254"/>
                  </a:cubicBezTo>
                  <a:cubicBezTo>
                    <a:pt x="28995" y="1090"/>
                    <a:pt x="28941" y="981"/>
                    <a:pt x="28941" y="818"/>
                  </a:cubicBezTo>
                  <a:cubicBezTo>
                    <a:pt x="28886" y="654"/>
                    <a:pt x="28832" y="545"/>
                    <a:pt x="28777" y="382"/>
                  </a:cubicBezTo>
                  <a:cubicBezTo>
                    <a:pt x="28723" y="164"/>
                    <a:pt x="28505" y="55"/>
                    <a:pt x="28287" y="0"/>
                  </a:cubicBezTo>
                  <a:lnTo>
                    <a:pt x="28287" y="0"/>
                  </a:lnTo>
                  <a:cubicBezTo>
                    <a:pt x="28178" y="55"/>
                    <a:pt x="27851" y="218"/>
                    <a:pt x="27796" y="436"/>
                  </a:cubicBezTo>
                  <a:cubicBezTo>
                    <a:pt x="27524" y="1635"/>
                    <a:pt x="26869" y="2671"/>
                    <a:pt x="25997" y="3488"/>
                  </a:cubicBezTo>
                  <a:cubicBezTo>
                    <a:pt x="25834" y="3597"/>
                    <a:pt x="25779" y="3706"/>
                    <a:pt x="25670" y="3815"/>
                  </a:cubicBezTo>
                  <a:cubicBezTo>
                    <a:pt x="25180" y="4578"/>
                    <a:pt x="24471" y="5123"/>
                    <a:pt x="23599" y="5450"/>
                  </a:cubicBezTo>
                  <a:lnTo>
                    <a:pt x="22564" y="5832"/>
                  </a:lnTo>
                  <a:cubicBezTo>
                    <a:pt x="21910" y="6050"/>
                    <a:pt x="21201" y="6322"/>
                    <a:pt x="20602" y="6649"/>
                  </a:cubicBezTo>
                  <a:cubicBezTo>
                    <a:pt x="18858" y="7521"/>
                    <a:pt x="16896" y="7957"/>
                    <a:pt x="14934" y="7903"/>
                  </a:cubicBezTo>
                  <a:cubicBezTo>
                    <a:pt x="13898" y="7903"/>
                    <a:pt x="12863" y="7848"/>
                    <a:pt x="11827" y="7685"/>
                  </a:cubicBezTo>
                  <a:cubicBezTo>
                    <a:pt x="11119" y="7630"/>
                    <a:pt x="10356" y="7467"/>
                    <a:pt x="9647" y="7249"/>
                  </a:cubicBezTo>
                  <a:lnTo>
                    <a:pt x="8993" y="7031"/>
                  </a:lnTo>
                  <a:cubicBezTo>
                    <a:pt x="7467" y="6813"/>
                    <a:pt x="6050" y="6159"/>
                    <a:pt x="4796" y="5232"/>
                  </a:cubicBezTo>
                  <a:lnTo>
                    <a:pt x="4524" y="5069"/>
                  </a:lnTo>
                  <a:cubicBezTo>
                    <a:pt x="3815" y="4633"/>
                    <a:pt x="3107" y="4251"/>
                    <a:pt x="2344" y="3979"/>
                  </a:cubicBezTo>
                  <a:lnTo>
                    <a:pt x="2126" y="3870"/>
                  </a:lnTo>
                  <a:cubicBezTo>
                    <a:pt x="1744" y="3706"/>
                    <a:pt x="1363" y="3652"/>
                    <a:pt x="981" y="3652"/>
                  </a:cubicBezTo>
                  <a:cubicBezTo>
                    <a:pt x="600" y="3706"/>
                    <a:pt x="273" y="3924"/>
                    <a:pt x="164" y="4306"/>
                  </a:cubicBezTo>
                  <a:cubicBezTo>
                    <a:pt x="0" y="4633"/>
                    <a:pt x="109" y="5014"/>
                    <a:pt x="382" y="5232"/>
                  </a:cubicBezTo>
                  <a:cubicBezTo>
                    <a:pt x="763" y="5614"/>
                    <a:pt x="1199" y="5995"/>
                    <a:pt x="1690" y="6322"/>
                  </a:cubicBezTo>
                  <a:cubicBezTo>
                    <a:pt x="2180" y="6649"/>
                    <a:pt x="2725" y="6976"/>
                    <a:pt x="3270" y="7303"/>
                  </a:cubicBezTo>
                  <a:cubicBezTo>
                    <a:pt x="3815" y="7630"/>
                    <a:pt x="4306" y="8012"/>
                    <a:pt x="4796" y="8284"/>
                  </a:cubicBezTo>
                  <a:cubicBezTo>
                    <a:pt x="5341" y="8611"/>
                    <a:pt x="5887" y="8884"/>
                    <a:pt x="6486" y="9047"/>
                  </a:cubicBezTo>
                  <a:cubicBezTo>
                    <a:pt x="7304" y="9211"/>
                    <a:pt x="8067" y="9483"/>
                    <a:pt x="8939" y="9701"/>
                  </a:cubicBezTo>
                  <a:cubicBezTo>
                    <a:pt x="10465" y="10192"/>
                    <a:pt x="12045" y="10519"/>
                    <a:pt x="13680" y="10573"/>
                  </a:cubicBezTo>
                  <a:lnTo>
                    <a:pt x="14171" y="10573"/>
                  </a:lnTo>
                  <a:lnTo>
                    <a:pt x="15370" y="10573"/>
                  </a:lnTo>
                  <a:cubicBezTo>
                    <a:pt x="17604" y="10573"/>
                    <a:pt x="19839" y="10028"/>
                    <a:pt x="21855" y="8993"/>
                  </a:cubicBezTo>
                  <a:cubicBezTo>
                    <a:pt x="22073" y="8938"/>
                    <a:pt x="22291" y="8829"/>
                    <a:pt x="22509" y="8775"/>
                  </a:cubicBezTo>
                  <a:cubicBezTo>
                    <a:pt x="22673" y="8720"/>
                    <a:pt x="22891" y="8611"/>
                    <a:pt x="23054" y="8557"/>
                  </a:cubicBezTo>
                  <a:lnTo>
                    <a:pt x="23381" y="8393"/>
                  </a:lnTo>
                  <a:cubicBezTo>
                    <a:pt x="24253" y="8012"/>
                    <a:pt x="25180" y="7576"/>
                    <a:pt x="26106" y="7140"/>
                  </a:cubicBezTo>
                  <a:cubicBezTo>
                    <a:pt x="26488" y="6922"/>
                    <a:pt x="26815" y="6649"/>
                    <a:pt x="27142" y="6322"/>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2" name="Google Shape;1948;p69">
              <a:extLst>
                <a:ext uri="{FF2B5EF4-FFF2-40B4-BE49-F238E27FC236}">
                  <a16:creationId xmlns:a16="http://schemas.microsoft.com/office/drawing/2014/main" id="{4642FA34-DD18-4680-8BE8-0DFD91D00574}"/>
                </a:ext>
              </a:extLst>
            </p:cNvPr>
            <p:cNvSpPr/>
            <p:nvPr/>
          </p:nvSpPr>
          <p:spPr>
            <a:xfrm>
              <a:off x="-3494471" y="2913581"/>
              <a:ext cx="63766" cy="58099"/>
            </a:xfrm>
            <a:custGeom>
              <a:avLst/>
              <a:gdLst/>
              <a:ahLst/>
              <a:cxnLst/>
              <a:rect l="l" t="t" r="r" b="b"/>
              <a:pathLst>
                <a:path w="4906" h="4470" extrusionOk="0">
                  <a:moveTo>
                    <a:pt x="4633" y="3271"/>
                  </a:moveTo>
                  <a:cubicBezTo>
                    <a:pt x="4906" y="2344"/>
                    <a:pt x="4742" y="1363"/>
                    <a:pt x="4143" y="655"/>
                  </a:cubicBezTo>
                  <a:cubicBezTo>
                    <a:pt x="3761" y="219"/>
                    <a:pt x="3162" y="1"/>
                    <a:pt x="2562" y="55"/>
                  </a:cubicBezTo>
                  <a:lnTo>
                    <a:pt x="1963" y="55"/>
                  </a:lnTo>
                  <a:cubicBezTo>
                    <a:pt x="1309" y="55"/>
                    <a:pt x="655" y="437"/>
                    <a:pt x="382" y="1036"/>
                  </a:cubicBezTo>
                  <a:cubicBezTo>
                    <a:pt x="1" y="1636"/>
                    <a:pt x="55" y="2399"/>
                    <a:pt x="491" y="2998"/>
                  </a:cubicBezTo>
                  <a:cubicBezTo>
                    <a:pt x="764" y="3489"/>
                    <a:pt x="1200" y="3925"/>
                    <a:pt x="1745" y="4197"/>
                  </a:cubicBezTo>
                  <a:cubicBezTo>
                    <a:pt x="2017" y="4361"/>
                    <a:pt x="2344" y="4415"/>
                    <a:pt x="2671" y="4470"/>
                  </a:cubicBezTo>
                  <a:lnTo>
                    <a:pt x="2726" y="4470"/>
                  </a:lnTo>
                  <a:cubicBezTo>
                    <a:pt x="3543" y="4470"/>
                    <a:pt x="4252" y="3979"/>
                    <a:pt x="4633" y="327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63" name="Google Shape;1949;p69">
              <a:extLst>
                <a:ext uri="{FF2B5EF4-FFF2-40B4-BE49-F238E27FC236}">
                  <a16:creationId xmlns:a16="http://schemas.microsoft.com/office/drawing/2014/main" id="{FD2563BF-1692-41BE-8EC2-604A2CE12637}"/>
                </a:ext>
              </a:extLst>
            </p:cNvPr>
            <p:cNvSpPr/>
            <p:nvPr/>
          </p:nvSpPr>
          <p:spPr>
            <a:xfrm>
              <a:off x="-3119740" y="2854079"/>
              <a:ext cx="47480" cy="53147"/>
            </a:xfrm>
            <a:custGeom>
              <a:avLst/>
              <a:gdLst/>
              <a:ahLst/>
              <a:cxnLst/>
              <a:rect l="l" t="t" r="r" b="b"/>
              <a:pathLst>
                <a:path w="3653" h="4089" extrusionOk="0">
                  <a:moveTo>
                    <a:pt x="110" y="2508"/>
                  </a:moveTo>
                  <a:cubicBezTo>
                    <a:pt x="110" y="2780"/>
                    <a:pt x="164" y="3053"/>
                    <a:pt x="273" y="3271"/>
                  </a:cubicBezTo>
                  <a:cubicBezTo>
                    <a:pt x="600" y="3816"/>
                    <a:pt x="1200" y="4088"/>
                    <a:pt x="1854" y="4034"/>
                  </a:cubicBezTo>
                  <a:lnTo>
                    <a:pt x="1909" y="4034"/>
                  </a:lnTo>
                  <a:cubicBezTo>
                    <a:pt x="2563" y="4088"/>
                    <a:pt x="3162" y="3652"/>
                    <a:pt x="3380" y="2998"/>
                  </a:cubicBezTo>
                  <a:cubicBezTo>
                    <a:pt x="3598" y="2344"/>
                    <a:pt x="3653" y="1635"/>
                    <a:pt x="3435" y="981"/>
                  </a:cubicBezTo>
                  <a:cubicBezTo>
                    <a:pt x="3326" y="382"/>
                    <a:pt x="2781" y="0"/>
                    <a:pt x="2181" y="55"/>
                  </a:cubicBezTo>
                  <a:cubicBezTo>
                    <a:pt x="2127" y="0"/>
                    <a:pt x="2018" y="0"/>
                    <a:pt x="1963" y="55"/>
                  </a:cubicBezTo>
                  <a:lnTo>
                    <a:pt x="1745" y="55"/>
                  </a:lnTo>
                  <a:lnTo>
                    <a:pt x="1745" y="55"/>
                  </a:lnTo>
                  <a:lnTo>
                    <a:pt x="1527" y="55"/>
                  </a:lnTo>
                  <a:cubicBezTo>
                    <a:pt x="927" y="55"/>
                    <a:pt x="382" y="436"/>
                    <a:pt x="273" y="1036"/>
                  </a:cubicBezTo>
                  <a:cubicBezTo>
                    <a:pt x="164" y="1254"/>
                    <a:pt x="110" y="1526"/>
                    <a:pt x="110" y="1745"/>
                  </a:cubicBezTo>
                  <a:cubicBezTo>
                    <a:pt x="110" y="1854"/>
                    <a:pt x="110" y="1963"/>
                    <a:pt x="55" y="2072"/>
                  </a:cubicBezTo>
                  <a:cubicBezTo>
                    <a:pt x="1" y="2126"/>
                    <a:pt x="1" y="2126"/>
                    <a:pt x="55" y="2181"/>
                  </a:cubicBezTo>
                  <a:cubicBezTo>
                    <a:pt x="55" y="2344"/>
                    <a:pt x="55" y="2453"/>
                    <a:pt x="110" y="2508"/>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grpSp>
        <p:nvGrpSpPr>
          <p:cNvPr id="25" name="Google Shape;1950;p69">
            <a:extLst>
              <a:ext uri="{FF2B5EF4-FFF2-40B4-BE49-F238E27FC236}">
                <a16:creationId xmlns:a16="http://schemas.microsoft.com/office/drawing/2014/main" id="{A5BAC525-44EF-44F8-9D8C-39D2BD0DE5CB}"/>
              </a:ext>
            </a:extLst>
          </p:cNvPr>
          <p:cNvGrpSpPr/>
          <p:nvPr/>
        </p:nvGrpSpPr>
        <p:grpSpPr>
          <a:xfrm>
            <a:off x="2580157" y="4800202"/>
            <a:ext cx="1367181" cy="1114289"/>
            <a:chOff x="-1897780" y="2612520"/>
            <a:chExt cx="1367181" cy="1114289"/>
          </a:xfrm>
        </p:grpSpPr>
        <p:sp>
          <p:nvSpPr>
            <p:cNvPr id="37" name="Google Shape;1951;p69">
              <a:extLst>
                <a:ext uri="{FF2B5EF4-FFF2-40B4-BE49-F238E27FC236}">
                  <a16:creationId xmlns:a16="http://schemas.microsoft.com/office/drawing/2014/main" id="{A49C682D-F6A6-4385-B3CE-B9CC82DE16EA}"/>
                </a:ext>
              </a:extLst>
            </p:cNvPr>
            <p:cNvSpPr/>
            <p:nvPr/>
          </p:nvSpPr>
          <p:spPr>
            <a:xfrm>
              <a:off x="-1750441" y="3114757"/>
              <a:ext cx="1035667" cy="573099"/>
            </a:xfrm>
            <a:custGeom>
              <a:avLst/>
              <a:gdLst/>
              <a:ahLst/>
              <a:cxnLst/>
              <a:rect l="l" t="t" r="r" b="b"/>
              <a:pathLst>
                <a:path w="79682" h="44093" extrusionOk="0">
                  <a:moveTo>
                    <a:pt x="44692" y="1745"/>
                  </a:moveTo>
                  <a:cubicBezTo>
                    <a:pt x="45291" y="2998"/>
                    <a:pt x="46218" y="3979"/>
                    <a:pt x="47362" y="4688"/>
                  </a:cubicBezTo>
                  <a:cubicBezTo>
                    <a:pt x="48125" y="5124"/>
                    <a:pt x="48943" y="5451"/>
                    <a:pt x="49815" y="5723"/>
                  </a:cubicBezTo>
                  <a:cubicBezTo>
                    <a:pt x="50905" y="5996"/>
                    <a:pt x="51886" y="6541"/>
                    <a:pt x="53085" y="6541"/>
                  </a:cubicBezTo>
                  <a:cubicBezTo>
                    <a:pt x="54175" y="6541"/>
                    <a:pt x="55265" y="6377"/>
                    <a:pt x="56246" y="5996"/>
                  </a:cubicBezTo>
                  <a:cubicBezTo>
                    <a:pt x="56900" y="5832"/>
                    <a:pt x="57445" y="5560"/>
                    <a:pt x="58045" y="5342"/>
                  </a:cubicBezTo>
                  <a:cubicBezTo>
                    <a:pt x="59952" y="4633"/>
                    <a:pt x="61696" y="3543"/>
                    <a:pt x="63113" y="2126"/>
                  </a:cubicBezTo>
                  <a:cubicBezTo>
                    <a:pt x="63277" y="2017"/>
                    <a:pt x="63440" y="1963"/>
                    <a:pt x="63604" y="1908"/>
                  </a:cubicBezTo>
                  <a:cubicBezTo>
                    <a:pt x="63931" y="2072"/>
                    <a:pt x="64258" y="2235"/>
                    <a:pt x="64530" y="2453"/>
                  </a:cubicBezTo>
                  <a:cubicBezTo>
                    <a:pt x="66274" y="3652"/>
                    <a:pt x="68291" y="4306"/>
                    <a:pt x="70362" y="4197"/>
                  </a:cubicBezTo>
                  <a:cubicBezTo>
                    <a:pt x="71834" y="4306"/>
                    <a:pt x="73251" y="3979"/>
                    <a:pt x="74504" y="3325"/>
                  </a:cubicBezTo>
                  <a:cubicBezTo>
                    <a:pt x="75104" y="2944"/>
                    <a:pt x="75703" y="2562"/>
                    <a:pt x="76194" y="2072"/>
                  </a:cubicBezTo>
                  <a:cubicBezTo>
                    <a:pt x="76521" y="1636"/>
                    <a:pt x="77011" y="1309"/>
                    <a:pt x="77556" y="1200"/>
                  </a:cubicBezTo>
                  <a:cubicBezTo>
                    <a:pt x="77720" y="1527"/>
                    <a:pt x="77883" y="1799"/>
                    <a:pt x="77992" y="2126"/>
                  </a:cubicBezTo>
                  <a:cubicBezTo>
                    <a:pt x="78646" y="3652"/>
                    <a:pt x="79137" y="5233"/>
                    <a:pt x="79464" y="6922"/>
                  </a:cubicBezTo>
                  <a:cubicBezTo>
                    <a:pt x="79573" y="8013"/>
                    <a:pt x="79682" y="9157"/>
                    <a:pt x="79682" y="10302"/>
                  </a:cubicBezTo>
                  <a:cubicBezTo>
                    <a:pt x="79682" y="11991"/>
                    <a:pt x="79627" y="13626"/>
                    <a:pt x="79573" y="15316"/>
                  </a:cubicBezTo>
                  <a:cubicBezTo>
                    <a:pt x="79518" y="16515"/>
                    <a:pt x="79300" y="17659"/>
                    <a:pt x="78919" y="18804"/>
                  </a:cubicBezTo>
                  <a:cubicBezTo>
                    <a:pt x="78265" y="20929"/>
                    <a:pt x="77393" y="22946"/>
                    <a:pt x="76303" y="24853"/>
                  </a:cubicBezTo>
                  <a:cubicBezTo>
                    <a:pt x="75322" y="26488"/>
                    <a:pt x="74123" y="27960"/>
                    <a:pt x="72760" y="29268"/>
                  </a:cubicBezTo>
                  <a:cubicBezTo>
                    <a:pt x="71888" y="30194"/>
                    <a:pt x="70961" y="31066"/>
                    <a:pt x="70035" y="31993"/>
                  </a:cubicBezTo>
                  <a:cubicBezTo>
                    <a:pt x="68836" y="33137"/>
                    <a:pt x="67473" y="34173"/>
                    <a:pt x="66056" y="34991"/>
                  </a:cubicBezTo>
                  <a:cubicBezTo>
                    <a:pt x="63713" y="36462"/>
                    <a:pt x="61315" y="37879"/>
                    <a:pt x="58917" y="39242"/>
                  </a:cubicBezTo>
                  <a:cubicBezTo>
                    <a:pt x="56464" y="40550"/>
                    <a:pt x="53903" y="41531"/>
                    <a:pt x="51232" y="42185"/>
                  </a:cubicBezTo>
                  <a:cubicBezTo>
                    <a:pt x="48561" y="42893"/>
                    <a:pt x="45945" y="43384"/>
                    <a:pt x="43220" y="43656"/>
                  </a:cubicBezTo>
                  <a:cubicBezTo>
                    <a:pt x="40986" y="43874"/>
                    <a:pt x="38697" y="43929"/>
                    <a:pt x="36408" y="44038"/>
                  </a:cubicBezTo>
                  <a:cubicBezTo>
                    <a:pt x="35427" y="44092"/>
                    <a:pt x="34446" y="44038"/>
                    <a:pt x="33465" y="44038"/>
                  </a:cubicBezTo>
                  <a:cubicBezTo>
                    <a:pt x="31557" y="44092"/>
                    <a:pt x="29704" y="43929"/>
                    <a:pt x="27851" y="43602"/>
                  </a:cubicBezTo>
                  <a:cubicBezTo>
                    <a:pt x="27197" y="43493"/>
                    <a:pt x="26488" y="43384"/>
                    <a:pt x="25834" y="43166"/>
                  </a:cubicBezTo>
                  <a:cubicBezTo>
                    <a:pt x="23382" y="42403"/>
                    <a:pt x="20929" y="41640"/>
                    <a:pt x="18477" y="40877"/>
                  </a:cubicBezTo>
                  <a:cubicBezTo>
                    <a:pt x="15207" y="39787"/>
                    <a:pt x="12209" y="37934"/>
                    <a:pt x="9757" y="35427"/>
                  </a:cubicBezTo>
                  <a:cubicBezTo>
                    <a:pt x="8394" y="34064"/>
                    <a:pt x="7086" y="32701"/>
                    <a:pt x="5832" y="31230"/>
                  </a:cubicBezTo>
                  <a:cubicBezTo>
                    <a:pt x="5233" y="30467"/>
                    <a:pt x="4633" y="29704"/>
                    <a:pt x="4088" y="28832"/>
                  </a:cubicBezTo>
                  <a:cubicBezTo>
                    <a:pt x="3761" y="28396"/>
                    <a:pt x="3652" y="27197"/>
                    <a:pt x="3162" y="26979"/>
                  </a:cubicBezTo>
                  <a:cubicBezTo>
                    <a:pt x="2399" y="25344"/>
                    <a:pt x="1799" y="23545"/>
                    <a:pt x="1472" y="21747"/>
                  </a:cubicBezTo>
                  <a:cubicBezTo>
                    <a:pt x="1527" y="21583"/>
                    <a:pt x="437" y="17768"/>
                    <a:pt x="328" y="16460"/>
                  </a:cubicBezTo>
                  <a:cubicBezTo>
                    <a:pt x="164" y="14335"/>
                    <a:pt x="110" y="12264"/>
                    <a:pt x="55" y="10138"/>
                  </a:cubicBezTo>
                  <a:cubicBezTo>
                    <a:pt x="1" y="8285"/>
                    <a:pt x="219" y="6486"/>
                    <a:pt x="764" y="4742"/>
                  </a:cubicBezTo>
                  <a:cubicBezTo>
                    <a:pt x="1091" y="3652"/>
                    <a:pt x="1363" y="2562"/>
                    <a:pt x="1636" y="1527"/>
                  </a:cubicBezTo>
                  <a:cubicBezTo>
                    <a:pt x="1854" y="1418"/>
                    <a:pt x="2126" y="1527"/>
                    <a:pt x="2181" y="1745"/>
                  </a:cubicBezTo>
                  <a:cubicBezTo>
                    <a:pt x="2617" y="2562"/>
                    <a:pt x="3380" y="3216"/>
                    <a:pt x="4252" y="3489"/>
                  </a:cubicBezTo>
                  <a:cubicBezTo>
                    <a:pt x="5505" y="3925"/>
                    <a:pt x="6759" y="4197"/>
                    <a:pt x="8013" y="4252"/>
                  </a:cubicBezTo>
                  <a:cubicBezTo>
                    <a:pt x="9920" y="4361"/>
                    <a:pt x="11773" y="4306"/>
                    <a:pt x="13626" y="3979"/>
                  </a:cubicBezTo>
                  <a:cubicBezTo>
                    <a:pt x="15479" y="3652"/>
                    <a:pt x="17223" y="2998"/>
                    <a:pt x="18804" y="1963"/>
                  </a:cubicBezTo>
                  <a:cubicBezTo>
                    <a:pt x="20003" y="1200"/>
                    <a:pt x="21311" y="546"/>
                    <a:pt x="22619" y="1"/>
                  </a:cubicBezTo>
                  <a:cubicBezTo>
                    <a:pt x="22891" y="491"/>
                    <a:pt x="23218" y="982"/>
                    <a:pt x="23436" y="1472"/>
                  </a:cubicBezTo>
                  <a:cubicBezTo>
                    <a:pt x="24635" y="3979"/>
                    <a:pt x="26761" y="5941"/>
                    <a:pt x="29432" y="6813"/>
                  </a:cubicBezTo>
                  <a:cubicBezTo>
                    <a:pt x="31448" y="7576"/>
                    <a:pt x="33574" y="7904"/>
                    <a:pt x="35699" y="7740"/>
                  </a:cubicBezTo>
                  <a:cubicBezTo>
                    <a:pt x="36135" y="7685"/>
                    <a:pt x="36571" y="7631"/>
                    <a:pt x="36953" y="7467"/>
                  </a:cubicBezTo>
                  <a:cubicBezTo>
                    <a:pt x="39896" y="6650"/>
                    <a:pt x="42403" y="4797"/>
                    <a:pt x="44147" y="2290"/>
                  </a:cubicBezTo>
                  <a:cubicBezTo>
                    <a:pt x="44365" y="2126"/>
                    <a:pt x="44474" y="2017"/>
                    <a:pt x="44692" y="1745"/>
                  </a:cubicBezTo>
                  <a:close/>
                  <a:moveTo>
                    <a:pt x="46054" y="38479"/>
                  </a:moveTo>
                  <a:lnTo>
                    <a:pt x="46054" y="38424"/>
                  </a:lnTo>
                  <a:cubicBezTo>
                    <a:pt x="47090" y="38424"/>
                    <a:pt x="48125" y="38479"/>
                    <a:pt x="49161" y="38424"/>
                  </a:cubicBezTo>
                  <a:cubicBezTo>
                    <a:pt x="51886" y="38370"/>
                    <a:pt x="54502" y="37389"/>
                    <a:pt x="56682" y="35699"/>
                  </a:cubicBezTo>
                  <a:cubicBezTo>
                    <a:pt x="57282" y="35209"/>
                    <a:pt x="57827" y="34664"/>
                    <a:pt x="58481" y="34228"/>
                  </a:cubicBezTo>
                  <a:cubicBezTo>
                    <a:pt x="59189" y="33682"/>
                    <a:pt x="59789" y="33028"/>
                    <a:pt x="60279" y="32265"/>
                  </a:cubicBezTo>
                  <a:cubicBezTo>
                    <a:pt x="61097" y="31012"/>
                    <a:pt x="61914" y="29813"/>
                    <a:pt x="62677" y="28559"/>
                  </a:cubicBezTo>
                  <a:cubicBezTo>
                    <a:pt x="63059" y="27960"/>
                    <a:pt x="62895" y="27142"/>
                    <a:pt x="62296" y="26706"/>
                  </a:cubicBezTo>
                  <a:cubicBezTo>
                    <a:pt x="61696" y="26325"/>
                    <a:pt x="60879" y="26434"/>
                    <a:pt x="60497" y="27033"/>
                  </a:cubicBezTo>
                  <a:cubicBezTo>
                    <a:pt x="60007" y="27578"/>
                    <a:pt x="59625" y="28123"/>
                    <a:pt x="59298" y="28723"/>
                  </a:cubicBezTo>
                  <a:cubicBezTo>
                    <a:pt x="58372" y="30521"/>
                    <a:pt x="57009" y="32102"/>
                    <a:pt x="55429" y="33301"/>
                  </a:cubicBezTo>
                  <a:cubicBezTo>
                    <a:pt x="53521" y="34936"/>
                    <a:pt x="51069" y="35808"/>
                    <a:pt x="48616" y="35808"/>
                  </a:cubicBezTo>
                  <a:cubicBezTo>
                    <a:pt x="46872" y="35863"/>
                    <a:pt x="45182" y="35863"/>
                    <a:pt x="43438" y="35863"/>
                  </a:cubicBezTo>
                  <a:cubicBezTo>
                    <a:pt x="42076" y="35863"/>
                    <a:pt x="40768" y="35645"/>
                    <a:pt x="39514" y="35209"/>
                  </a:cubicBezTo>
                  <a:cubicBezTo>
                    <a:pt x="37607" y="34500"/>
                    <a:pt x="35808" y="33573"/>
                    <a:pt x="34173" y="32374"/>
                  </a:cubicBezTo>
                  <a:cubicBezTo>
                    <a:pt x="32702" y="31393"/>
                    <a:pt x="31285" y="30303"/>
                    <a:pt x="30522" y="28614"/>
                  </a:cubicBezTo>
                  <a:cubicBezTo>
                    <a:pt x="30522" y="28505"/>
                    <a:pt x="30413" y="28450"/>
                    <a:pt x="30358" y="28341"/>
                  </a:cubicBezTo>
                  <a:cubicBezTo>
                    <a:pt x="29977" y="27905"/>
                    <a:pt x="29159" y="28014"/>
                    <a:pt x="28941" y="28614"/>
                  </a:cubicBezTo>
                  <a:cubicBezTo>
                    <a:pt x="28832" y="28941"/>
                    <a:pt x="28778" y="29268"/>
                    <a:pt x="28778" y="29595"/>
                  </a:cubicBezTo>
                  <a:cubicBezTo>
                    <a:pt x="28887" y="30576"/>
                    <a:pt x="29323" y="31502"/>
                    <a:pt x="30086" y="32211"/>
                  </a:cubicBezTo>
                  <a:cubicBezTo>
                    <a:pt x="31993" y="34173"/>
                    <a:pt x="34282" y="35754"/>
                    <a:pt x="36844" y="36844"/>
                  </a:cubicBezTo>
                  <a:cubicBezTo>
                    <a:pt x="39187" y="38043"/>
                    <a:pt x="41749" y="38642"/>
                    <a:pt x="44419" y="38533"/>
                  </a:cubicBezTo>
                  <a:cubicBezTo>
                    <a:pt x="44964" y="38479"/>
                    <a:pt x="45509" y="38479"/>
                    <a:pt x="46054" y="38479"/>
                  </a:cubicBezTo>
                  <a:close/>
                  <a:moveTo>
                    <a:pt x="58154" y="17550"/>
                  </a:moveTo>
                  <a:cubicBezTo>
                    <a:pt x="58263" y="16515"/>
                    <a:pt x="57718" y="15588"/>
                    <a:pt x="56846" y="15152"/>
                  </a:cubicBezTo>
                  <a:cubicBezTo>
                    <a:pt x="56410" y="14934"/>
                    <a:pt x="55974" y="14662"/>
                    <a:pt x="55483" y="14934"/>
                  </a:cubicBezTo>
                  <a:cubicBezTo>
                    <a:pt x="54829" y="15207"/>
                    <a:pt x="54284" y="15697"/>
                    <a:pt x="53957" y="16297"/>
                  </a:cubicBezTo>
                  <a:cubicBezTo>
                    <a:pt x="53412" y="17768"/>
                    <a:pt x="54448" y="19349"/>
                    <a:pt x="56028" y="19512"/>
                  </a:cubicBezTo>
                  <a:cubicBezTo>
                    <a:pt x="57445" y="19621"/>
                    <a:pt x="58154" y="18967"/>
                    <a:pt x="58154" y="17550"/>
                  </a:cubicBezTo>
                  <a:close/>
                  <a:moveTo>
                    <a:pt x="30304" y="22292"/>
                  </a:moveTo>
                  <a:cubicBezTo>
                    <a:pt x="30358" y="22183"/>
                    <a:pt x="30358" y="22019"/>
                    <a:pt x="30413" y="21910"/>
                  </a:cubicBezTo>
                  <a:lnTo>
                    <a:pt x="30413" y="20439"/>
                  </a:lnTo>
                  <a:cubicBezTo>
                    <a:pt x="30304" y="18531"/>
                    <a:pt x="29759" y="18041"/>
                    <a:pt x="27906" y="18313"/>
                  </a:cubicBezTo>
                  <a:cubicBezTo>
                    <a:pt x="27360" y="18368"/>
                    <a:pt x="26924" y="18749"/>
                    <a:pt x="26761" y="19294"/>
                  </a:cubicBezTo>
                  <a:cubicBezTo>
                    <a:pt x="26488" y="20275"/>
                    <a:pt x="26706" y="21311"/>
                    <a:pt x="27360" y="22019"/>
                  </a:cubicBezTo>
                  <a:cubicBezTo>
                    <a:pt x="28233" y="23000"/>
                    <a:pt x="28778" y="23164"/>
                    <a:pt x="29922" y="22510"/>
                  </a:cubicBezTo>
                  <a:cubicBezTo>
                    <a:pt x="30031" y="22455"/>
                    <a:pt x="30140" y="22401"/>
                    <a:pt x="30304" y="22292"/>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8" name="Google Shape;1952;p69">
              <a:extLst>
                <a:ext uri="{FF2B5EF4-FFF2-40B4-BE49-F238E27FC236}">
                  <a16:creationId xmlns:a16="http://schemas.microsoft.com/office/drawing/2014/main" id="{0284CDF4-A6C9-47C9-80C8-B66A2CB8369B}"/>
                </a:ext>
              </a:extLst>
            </p:cNvPr>
            <p:cNvSpPr/>
            <p:nvPr/>
          </p:nvSpPr>
          <p:spPr>
            <a:xfrm>
              <a:off x="-682904" y="3211094"/>
              <a:ext cx="116887" cy="146651"/>
            </a:xfrm>
            <a:custGeom>
              <a:avLst/>
              <a:gdLst/>
              <a:ahLst/>
              <a:cxnLst/>
              <a:rect l="l" t="t" r="r" b="b"/>
              <a:pathLst>
                <a:path w="8993" h="11283" extrusionOk="0">
                  <a:moveTo>
                    <a:pt x="109" y="11283"/>
                  </a:moveTo>
                  <a:cubicBezTo>
                    <a:pt x="0" y="11065"/>
                    <a:pt x="0" y="11010"/>
                    <a:pt x="0" y="11010"/>
                  </a:cubicBezTo>
                  <a:cubicBezTo>
                    <a:pt x="600" y="8503"/>
                    <a:pt x="491" y="5942"/>
                    <a:pt x="491" y="3380"/>
                  </a:cubicBezTo>
                  <a:cubicBezTo>
                    <a:pt x="545" y="2781"/>
                    <a:pt x="600" y="2181"/>
                    <a:pt x="709" y="1636"/>
                  </a:cubicBezTo>
                  <a:cubicBezTo>
                    <a:pt x="1036" y="1473"/>
                    <a:pt x="1308" y="1309"/>
                    <a:pt x="1526" y="1146"/>
                  </a:cubicBezTo>
                  <a:cubicBezTo>
                    <a:pt x="2671" y="328"/>
                    <a:pt x="4088" y="1"/>
                    <a:pt x="5450" y="219"/>
                  </a:cubicBezTo>
                  <a:cubicBezTo>
                    <a:pt x="6050" y="219"/>
                    <a:pt x="6649" y="219"/>
                    <a:pt x="7249" y="219"/>
                  </a:cubicBezTo>
                  <a:cubicBezTo>
                    <a:pt x="7794" y="164"/>
                    <a:pt x="8284" y="546"/>
                    <a:pt x="8448" y="1091"/>
                  </a:cubicBezTo>
                  <a:cubicBezTo>
                    <a:pt x="8502" y="1309"/>
                    <a:pt x="8611" y="1527"/>
                    <a:pt x="8611" y="1745"/>
                  </a:cubicBezTo>
                  <a:cubicBezTo>
                    <a:pt x="8775" y="3053"/>
                    <a:pt x="8884" y="4416"/>
                    <a:pt x="8993" y="5724"/>
                  </a:cubicBezTo>
                  <a:cubicBezTo>
                    <a:pt x="8993" y="6051"/>
                    <a:pt x="8884" y="6378"/>
                    <a:pt x="8720" y="6705"/>
                  </a:cubicBezTo>
                  <a:cubicBezTo>
                    <a:pt x="7957" y="8394"/>
                    <a:pt x="6704" y="9757"/>
                    <a:pt x="5069" y="10629"/>
                  </a:cubicBezTo>
                  <a:cubicBezTo>
                    <a:pt x="4687" y="10792"/>
                    <a:pt x="4251" y="10901"/>
                    <a:pt x="3815" y="11010"/>
                  </a:cubicBezTo>
                  <a:cubicBezTo>
                    <a:pt x="2562" y="11228"/>
                    <a:pt x="1363" y="11283"/>
                    <a:pt x="109" y="11283"/>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9" name="Google Shape;1953;p69">
              <a:extLst>
                <a:ext uri="{FF2B5EF4-FFF2-40B4-BE49-F238E27FC236}">
                  <a16:creationId xmlns:a16="http://schemas.microsoft.com/office/drawing/2014/main" id="{972B3300-E0A0-4267-8607-15E6F9F9CE12}"/>
                </a:ext>
              </a:extLst>
            </p:cNvPr>
            <p:cNvSpPr/>
            <p:nvPr/>
          </p:nvSpPr>
          <p:spPr>
            <a:xfrm>
              <a:off x="-1864481" y="3344279"/>
              <a:ext cx="119018" cy="134602"/>
            </a:xfrm>
            <a:custGeom>
              <a:avLst/>
              <a:gdLst/>
              <a:ahLst/>
              <a:cxnLst/>
              <a:rect l="l" t="t" r="r" b="b"/>
              <a:pathLst>
                <a:path w="9157" h="10356" extrusionOk="0">
                  <a:moveTo>
                    <a:pt x="9156" y="9865"/>
                  </a:moveTo>
                  <a:cubicBezTo>
                    <a:pt x="6813" y="10355"/>
                    <a:pt x="4360" y="9647"/>
                    <a:pt x="2671" y="7957"/>
                  </a:cubicBezTo>
                  <a:cubicBezTo>
                    <a:pt x="2017" y="7303"/>
                    <a:pt x="1363" y="6595"/>
                    <a:pt x="818" y="5832"/>
                  </a:cubicBezTo>
                  <a:cubicBezTo>
                    <a:pt x="218" y="5069"/>
                    <a:pt x="0" y="4033"/>
                    <a:pt x="273" y="3052"/>
                  </a:cubicBezTo>
                  <a:cubicBezTo>
                    <a:pt x="491" y="2453"/>
                    <a:pt x="600" y="1799"/>
                    <a:pt x="818" y="1199"/>
                  </a:cubicBezTo>
                  <a:cubicBezTo>
                    <a:pt x="1036" y="491"/>
                    <a:pt x="1744" y="0"/>
                    <a:pt x="2507" y="55"/>
                  </a:cubicBezTo>
                  <a:cubicBezTo>
                    <a:pt x="4088" y="55"/>
                    <a:pt x="5559" y="654"/>
                    <a:pt x="6649" y="1744"/>
                  </a:cubicBezTo>
                  <a:cubicBezTo>
                    <a:pt x="6922" y="2071"/>
                    <a:pt x="7140" y="2507"/>
                    <a:pt x="7194" y="2943"/>
                  </a:cubicBezTo>
                  <a:cubicBezTo>
                    <a:pt x="7630" y="4633"/>
                    <a:pt x="8066" y="6322"/>
                    <a:pt x="8557" y="8066"/>
                  </a:cubicBezTo>
                  <a:cubicBezTo>
                    <a:pt x="8720" y="8611"/>
                    <a:pt x="8938" y="9156"/>
                    <a:pt x="9156" y="9865"/>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0" name="Google Shape;1954;p69">
              <a:extLst>
                <a:ext uri="{FF2B5EF4-FFF2-40B4-BE49-F238E27FC236}">
                  <a16:creationId xmlns:a16="http://schemas.microsoft.com/office/drawing/2014/main" id="{5BC3818D-A4F3-42EA-B450-DF1BB1594F92}"/>
                </a:ext>
              </a:extLst>
            </p:cNvPr>
            <p:cNvSpPr/>
            <p:nvPr/>
          </p:nvSpPr>
          <p:spPr>
            <a:xfrm>
              <a:off x="-1795061" y="2640153"/>
              <a:ext cx="1158207" cy="541203"/>
            </a:xfrm>
            <a:custGeom>
              <a:avLst/>
              <a:gdLst/>
              <a:ahLst/>
              <a:cxnLst/>
              <a:rect l="l" t="t" r="r" b="b"/>
              <a:pathLst>
                <a:path w="89110" h="41639" extrusionOk="0">
                  <a:moveTo>
                    <a:pt x="22509" y="10301"/>
                  </a:moveTo>
                  <a:cubicBezTo>
                    <a:pt x="22346" y="8339"/>
                    <a:pt x="23218" y="6976"/>
                    <a:pt x="24253" y="5668"/>
                  </a:cubicBezTo>
                  <a:cubicBezTo>
                    <a:pt x="24962" y="4742"/>
                    <a:pt x="25834" y="3924"/>
                    <a:pt x="26597" y="3052"/>
                  </a:cubicBezTo>
                  <a:cubicBezTo>
                    <a:pt x="29049" y="491"/>
                    <a:pt x="32047" y="0"/>
                    <a:pt x="35317" y="1090"/>
                  </a:cubicBezTo>
                  <a:cubicBezTo>
                    <a:pt x="36353" y="1363"/>
                    <a:pt x="37334" y="1853"/>
                    <a:pt x="38151" y="2562"/>
                  </a:cubicBezTo>
                  <a:cubicBezTo>
                    <a:pt x="38751" y="3052"/>
                    <a:pt x="39187" y="3597"/>
                    <a:pt x="39514" y="4251"/>
                  </a:cubicBezTo>
                  <a:cubicBezTo>
                    <a:pt x="39405" y="4578"/>
                    <a:pt x="39241" y="5014"/>
                    <a:pt x="39078" y="5396"/>
                  </a:cubicBezTo>
                  <a:cubicBezTo>
                    <a:pt x="38260" y="7303"/>
                    <a:pt x="38151" y="9483"/>
                    <a:pt x="38860" y="11445"/>
                  </a:cubicBezTo>
                  <a:cubicBezTo>
                    <a:pt x="39023" y="12154"/>
                    <a:pt x="39459" y="12699"/>
                    <a:pt x="40059" y="13080"/>
                  </a:cubicBezTo>
                  <a:cubicBezTo>
                    <a:pt x="41203" y="13680"/>
                    <a:pt x="42675" y="13080"/>
                    <a:pt x="43002" y="11827"/>
                  </a:cubicBezTo>
                  <a:cubicBezTo>
                    <a:pt x="43220" y="11227"/>
                    <a:pt x="43274" y="10682"/>
                    <a:pt x="43329" y="10083"/>
                  </a:cubicBezTo>
                  <a:cubicBezTo>
                    <a:pt x="43383" y="8666"/>
                    <a:pt x="43220" y="7303"/>
                    <a:pt x="42838" y="5995"/>
                  </a:cubicBezTo>
                  <a:cubicBezTo>
                    <a:pt x="42729" y="5614"/>
                    <a:pt x="42620" y="5232"/>
                    <a:pt x="42511" y="4796"/>
                  </a:cubicBezTo>
                  <a:cubicBezTo>
                    <a:pt x="42838" y="4415"/>
                    <a:pt x="43165" y="4033"/>
                    <a:pt x="43547" y="3761"/>
                  </a:cubicBezTo>
                  <a:cubicBezTo>
                    <a:pt x="45127" y="2398"/>
                    <a:pt x="46980" y="1363"/>
                    <a:pt x="48997" y="872"/>
                  </a:cubicBezTo>
                  <a:cubicBezTo>
                    <a:pt x="49760" y="654"/>
                    <a:pt x="50523" y="600"/>
                    <a:pt x="51340" y="600"/>
                  </a:cubicBezTo>
                  <a:cubicBezTo>
                    <a:pt x="53193" y="545"/>
                    <a:pt x="55101" y="491"/>
                    <a:pt x="56845" y="1199"/>
                  </a:cubicBezTo>
                  <a:cubicBezTo>
                    <a:pt x="57935" y="1635"/>
                    <a:pt x="59025" y="2126"/>
                    <a:pt x="60115" y="2616"/>
                  </a:cubicBezTo>
                  <a:cubicBezTo>
                    <a:pt x="60442" y="2725"/>
                    <a:pt x="60715" y="2943"/>
                    <a:pt x="61042" y="3107"/>
                  </a:cubicBezTo>
                  <a:cubicBezTo>
                    <a:pt x="61914" y="3488"/>
                    <a:pt x="62622" y="4142"/>
                    <a:pt x="63058" y="4960"/>
                  </a:cubicBezTo>
                  <a:cubicBezTo>
                    <a:pt x="62949" y="5287"/>
                    <a:pt x="62786" y="5614"/>
                    <a:pt x="62622" y="5886"/>
                  </a:cubicBezTo>
                  <a:cubicBezTo>
                    <a:pt x="62023" y="6813"/>
                    <a:pt x="61641" y="7848"/>
                    <a:pt x="61587" y="8938"/>
                  </a:cubicBezTo>
                  <a:cubicBezTo>
                    <a:pt x="61260" y="10464"/>
                    <a:pt x="61750" y="11990"/>
                    <a:pt x="62840" y="13026"/>
                  </a:cubicBezTo>
                  <a:cubicBezTo>
                    <a:pt x="63331" y="13516"/>
                    <a:pt x="64039" y="13789"/>
                    <a:pt x="64748" y="13789"/>
                  </a:cubicBezTo>
                  <a:cubicBezTo>
                    <a:pt x="65947" y="13734"/>
                    <a:pt x="66928" y="12753"/>
                    <a:pt x="66982" y="11500"/>
                  </a:cubicBezTo>
                  <a:cubicBezTo>
                    <a:pt x="67091" y="10028"/>
                    <a:pt x="66928" y="8502"/>
                    <a:pt x="66546" y="7085"/>
                  </a:cubicBezTo>
                  <a:cubicBezTo>
                    <a:pt x="66437" y="6595"/>
                    <a:pt x="66328" y="6159"/>
                    <a:pt x="66165" y="5668"/>
                  </a:cubicBezTo>
                  <a:cubicBezTo>
                    <a:pt x="66873" y="4633"/>
                    <a:pt x="67909" y="3924"/>
                    <a:pt x="69108" y="3652"/>
                  </a:cubicBezTo>
                  <a:cubicBezTo>
                    <a:pt x="70416" y="3434"/>
                    <a:pt x="71778" y="3379"/>
                    <a:pt x="73086" y="3488"/>
                  </a:cubicBezTo>
                  <a:cubicBezTo>
                    <a:pt x="73795" y="3488"/>
                    <a:pt x="74449" y="3597"/>
                    <a:pt x="75158" y="3597"/>
                  </a:cubicBezTo>
                  <a:cubicBezTo>
                    <a:pt x="76411" y="3652"/>
                    <a:pt x="77610" y="4142"/>
                    <a:pt x="78482" y="4960"/>
                  </a:cubicBezTo>
                  <a:cubicBezTo>
                    <a:pt x="78809" y="5287"/>
                    <a:pt x="79191" y="5559"/>
                    <a:pt x="79518" y="5832"/>
                  </a:cubicBezTo>
                  <a:cubicBezTo>
                    <a:pt x="80444" y="6595"/>
                    <a:pt x="81044" y="7630"/>
                    <a:pt x="81262" y="8829"/>
                  </a:cubicBezTo>
                  <a:cubicBezTo>
                    <a:pt x="81534" y="10791"/>
                    <a:pt x="81589" y="12753"/>
                    <a:pt x="81371" y="14715"/>
                  </a:cubicBezTo>
                  <a:cubicBezTo>
                    <a:pt x="81371" y="15969"/>
                    <a:pt x="81098" y="17168"/>
                    <a:pt x="80717" y="18367"/>
                  </a:cubicBezTo>
                  <a:cubicBezTo>
                    <a:pt x="80499" y="18858"/>
                    <a:pt x="80281" y="19348"/>
                    <a:pt x="80063" y="19784"/>
                  </a:cubicBezTo>
                  <a:cubicBezTo>
                    <a:pt x="79572" y="19948"/>
                    <a:pt x="79027" y="20002"/>
                    <a:pt x="78537" y="19839"/>
                  </a:cubicBezTo>
                  <a:cubicBezTo>
                    <a:pt x="78046" y="19784"/>
                    <a:pt x="77556" y="19893"/>
                    <a:pt x="77174" y="20220"/>
                  </a:cubicBezTo>
                  <a:cubicBezTo>
                    <a:pt x="76956" y="20329"/>
                    <a:pt x="76738" y="20438"/>
                    <a:pt x="76520" y="20547"/>
                  </a:cubicBezTo>
                  <a:cubicBezTo>
                    <a:pt x="76084" y="20765"/>
                    <a:pt x="75594" y="20874"/>
                    <a:pt x="75430" y="21419"/>
                  </a:cubicBezTo>
                  <a:cubicBezTo>
                    <a:pt x="75049" y="22128"/>
                    <a:pt x="74939" y="22945"/>
                    <a:pt x="75049" y="23763"/>
                  </a:cubicBezTo>
                  <a:cubicBezTo>
                    <a:pt x="75158" y="24090"/>
                    <a:pt x="75430" y="24308"/>
                    <a:pt x="75757" y="24417"/>
                  </a:cubicBezTo>
                  <a:cubicBezTo>
                    <a:pt x="76956" y="24907"/>
                    <a:pt x="78319" y="24798"/>
                    <a:pt x="79463" y="24199"/>
                  </a:cubicBezTo>
                  <a:cubicBezTo>
                    <a:pt x="79954" y="23926"/>
                    <a:pt x="80390" y="23654"/>
                    <a:pt x="80880" y="23327"/>
                  </a:cubicBezTo>
                  <a:cubicBezTo>
                    <a:pt x="81916" y="23763"/>
                    <a:pt x="82842" y="24417"/>
                    <a:pt x="83605" y="25234"/>
                  </a:cubicBezTo>
                  <a:cubicBezTo>
                    <a:pt x="84205" y="25725"/>
                    <a:pt x="84859" y="26161"/>
                    <a:pt x="85513" y="26597"/>
                  </a:cubicBezTo>
                  <a:cubicBezTo>
                    <a:pt x="86930" y="27469"/>
                    <a:pt x="87965" y="28777"/>
                    <a:pt x="88565" y="30303"/>
                  </a:cubicBezTo>
                  <a:cubicBezTo>
                    <a:pt x="89110" y="31502"/>
                    <a:pt x="88565" y="32919"/>
                    <a:pt x="87366" y="33409"/>
                  </a:cubicBezTo>
                  <a:cubicBezTo>
                    <a:pt x="86930" y="33627"/>
                    <a:pt x="86494" y="33900"/>
                    <a:pt x="86167" y="34227"/>
                  </a:cubicBezTo>
                  <a:cubicBezTo>
                    <a:pt x="85731" y="34554"/>
                    <a:pt x="85240" y="34826"/>
                    <a:pt x="84695" y="34990"/>
                  </a:cubicBezTo>
                  <a:cubicBezTo>
                    <a:pt x="84041" y="35208"/>
                    <a:pt x="83333" y="35044"/>
                    <a:pt x="82733" y="34608"/>
                  </a:cubicBezTo>
                  <a:cubicBezTo>
                    <a:pt x="82243" y="34227"/>
                    <a:pt x="81698" y="33736"/>
                    <a:pt x="81207" y="33246"/>
                  </a:cubicBezTo>
                  <a:cubicBezTo>
                    <a:pt x="80826" y="32810"/>
                    <a:pt x="80281" y="32537"/>
                    <a:pt x="79681" y="32428"/>
                  </a:cubicBezTo>
                  <a:cubicBezTo>
                    <a:pt x="78918" y="32265"/>
                    <a:pt x="78210" y="32973"/>
                    <a:pt x="78373" y="33736"/>
                  </a:cubicBezTo>
                  <a:cubicBezTo>
                    <a:pt x="78482" y="34336"/>
                    <a:pt x="78646" y="34881"/>
                    <a:pt x="78809" y="35480"/>
                  </a:cubicBezTo>
                  <a:cubicBezTo>
                    <a:pt x="77883" y="36897"/>
                    <a:pt x="76411" y="37769"/>
                    <a:pt x="74776" y="37933"/>
                  </a:cubicBezTo>
                  <a:cubicBezTo>
                    <a:pt x="72650" y="38205"/>
                    <a:pt x="70470" y="37551"/>
                    <a:pt x="68835" y="36134"/>
                  </a:cubicBezTo>
                  <a:cubicBezTo>
                    <a:pt x="68944" y="35807"/>
                    <a:pt x="69053" y="35535"/>
                    <a:pt x="69217" y="35208"/>
                  </a:cubicBezTo>
                  <a:cubicBezTo>
                    <a:pt x="69762" y="34390"/>
                    <a:pt x="69980" y="33464"/>
                    <a:pt x="69980" y="32537"/>
                  </a:cubicBezTo>
                  <a:cubicBezTo>
                    <a:pt x="70143" y="31284"/>
                    <a:pt x="69980" y="29976"/>
                    <a:pt x="69544" y="28777"/>
                  </a:cubicBezTo>
                  <a:cubicBezTo>
                    <a:pt x="69108" y="27796"/>
                    <a:pt x="68290" y="27033"/>
                    <a:pt x="67255" y="26869"/>
                  </a:cubicBezTo>
                  <a:cubicBezTo>
                    <a:pt x="65947" y="26488"/>
                    <a:pt x="64639" y="27360"/>
                    <a:pt x="64312" y="28668"/>
                  </a:cubicBezTo>
                  <a:cubicBezTo>
                    <a:pt x="63930" y="30466"/>
                    <a:pt x="63985" y="32428"/>
                    <a:pt x="64584" y="34172"/>
                  </a:cubicBezTo>
                  <a:cubicBezTo>
                    <a:pt x="64748" y="34826"/>
                    <a:pt x="65020" y="35371"/>
                    <a:pt x="65238" y="36025"/>
                  </a:cubicBezTo>
                  <a:cubicBezTo>
                    <a:pt x="64475" y="37006"/>
                    <a:pt x="63549" y="37824"/>
                    <a:pt x="62459" y="38423"/>
                  </a:cubicBezTo>
                  <a:cubicBezTo>
                    <a:pt x="61314" y="38968"/>
                    <a:pt x="60170" y="39459"/>
                    <a:pt x="58971" y="39949"/>
                  </a:cubicBezTo>
                  <a:cubicBezTo>
                    <a:pt x="57772" y="40440"/>
                    <a:pt x="56409" y="40440"/>
                    <a:pt x="55210" y="39949"/>
                  </a:cubicBezTo>
                  <a:cubicBezTo>
                    <a:pt x="54447" y="39677"/>
                    <a:pt x="53630" y="39404"/>
                    <a:pt x="52812" y="39186"/>
                  </a:cubicBezTo>
                  <a:cubicBezTo>
                    <a:pt x="52049" y="38914"/>
                    <a:pt x="51395" y="38423"/>
                    <a:pt x="51013" y="37715"/>
                  </a:cubicBezTo>
                  <a:cubicBezTo>
                    <a:pt x="50087" y="36134"/>
                    <a:pt x="49487" y="34445"/>
                    <a:pt x="50196" y="32592"/>
                  </a:cubicBezTo>
                  <a:cubicBezTo>
                    <a:pt x="50414" y="31938"/>
                    <a:pt x="50523" y="31175"/>
                    <a:pt x="50359" y="30412"/>
                  </a:cubicBezTo>
                  <a:cubicBezTo>
                    <a:pt x="50305" y="29976"/>
                    <a:pt x="50141" y="29594"/>
                    <a:pt x="49869" y="29213"/>
                  </a:cubicBezTo>
                  <a:cubicBezTo>
                    <a:pt x="49433" y="28613"/>
                    <a:pt x="48561" y="28559"/>
                    <a:pt x="48070" y="29104"/>
                  </a:cubicBezTo>
                  <a:cubicBezTo>
                    <a:pt x="47580" y="29485"/>
                    <a:pt x="47307" y="30030"/>
                    <a:pt x="47253" y="30630"/>
                  </a:cubicBezTo>
                  <a:cubicBezTo>
                    <a:pt x="47253" y="30957"/>
                    <a:pt x="47198" y="31338"/>
                    <a:pt x="47198" y="31665"/>
                  </a:cubicBezTo>
                  <a:cubicBezTo>
                    <a:pt x="47089" y="36134"/>
                    <a:pt x="44146" y="40058"/>
                    <a:pt x="39841" y="41366"/>
                  </a:cubicBezTo>
                  <a:cubicBezTo>
                    <a:pt x="38642" y="41639"/>
                    <a:pt x="37388" y="41639"/>
                    <a:pt x="36189" y="41421"/>
                  </a:cubicBezTo>
                  <a:cubicBezTo>
                    <a:pt x="34990" y="41148"/>
                    <a:pt x="33900" y="40767"/>
                    <a:pt x="32810" y="40276"/>
                  </a:cubicBezTo>
                  <a:cubicBezTo>
                    <a:pt x="30630" y="39186"/>
                    <a:pt x="29431" y="37279"/>
                    <a:pt x="28668" y="35099"/>
                  </a:cubicBezTo>
                  <a:cubicBezTo>
                    <a:pt x="28395" y="34227"/>
                    <a:pt x="28504" y="33300"/>
                    <a:pt x="28995" y="32537"/>
                  </a:cubicBezTo>
                  <a:cubicBezTo>
                    <a:pt x="29540" y="31611"/>
                    <a:pt x="29812" y="30521"/>
                    <a:pt x="29758" y="29431"/>
                  </a:cubicBezTo>
                  <a:cubicBezTo>
                    <a:pt x="29758" y="29104"/>
                    <a:pt x="29703" y="28831"/>
                    <a:pt x="29649" y="28559"/>
                  </a:cubicBezTo>
                  <a:cubicBezTo>
                    <a:pt x="29540" y="27959"/>
                    <a:pt x="29049" y="27578"/>
                    <a:pt x="28504" y="27523"/>
                  </a:cubicBezTo>
                  <a:cubicBezTo>
                    <a:pt x="27959" y="27414"/>
                    <a:pt x="27414" y="27687"/>
                    <a:pt x="27142" y="28232"/>
                  </a:cubicBezTo>
                  <a:cubicBezTo>
                    <a:pt x="26597" y="29267"/>
                    <a:pt x="26161" y="30357"/>
                    <a:pt x="25997" y="31556"/>
                  </a:cubicBezTo>
                  <a:cubicBezTo>
                    <a:pt x="25779" y="32973"/>
                    <a:pt x="24907" y="34118"/>
                    <a:pt x="23599" y="34717"/>
                  </a:cubicBezTo>
                  <a:cubicBezTo>
                    <a:pt x="22400" y="35262"/>
                    <a:pt x="21256" y="35971"/>
                    <a:pt x="20111" y="36625"/>
                  </a:cubicBezTo>
                  <a:cubicBezTo>
                    <a:pt x="18367" y="37551"/>
                    <a:pt x="16405" y="38042"/>
                    <a:pt x="14443" y="38042"/>
                  </a:cubicBezTo>
                  <a:cubicBezTo>
                    <a:pt x="13190" y="38042"/>
                    <a:pt x="11991" y="38042"/>
                    <a:pt x="10737" y="37933"/>
                  </a:cubicBezTo>
                  <a:cubicBezTo>
                    <a:pt x="10356" y="37933"/>
                    <a:pt x="9974" y="37878"/>
                    <a:pt x="9593" y="37715"/>
                  </a:cubicBezTo>
                  <a:cubicBezTo>
                    <a:pt x="8066" y="37333"/>
                    <a:pt x="7794" y="36952"/>
                    <a:pt x="8012" y="35426"/>
                  </a:cubicBezTo>
                  <a:cubicBezTo>
                    <a:pt x="8066" y="34772"/>
                    <a:pt x="8230" y="34172"/>
                    <a:pt x="8557" y="33573"/>
                  </a:cubicBezTo>
                  <a:cubicBezTo>
                    <a:pt x="9647" y="31338"/>
                    <a:pt x="11119" y="29267"/>
                    <a:pt x="12863" y="27469"/>
                  </a:cubicBezTo>
                  <a:cubicBezTo>
                    <a:pt x="13244" y="27033"/>
                    <a:pt x="13680" y="26760"/>
                    <a:pt x="14225" y="26651"/>
                  </a:cubicBezTo>
                  <a:cubicBezTo>
                    <a:pt x="15206" y="26433"/>
                    <a:pt x="16133" y="26106"/>
                    <a:pt x="17059" y="25834"/>
                  </a:cubicBezTo>
                  <a:cubicBezTo>
                    <a:pt x="17877" y="25561"/>
                    <a:pt x="18585" y="25071"/>
                    <a:pt x="19130" y="24417"/>
                  </a:cubicBezTo>
                  <a:cubicBezTo>
                    <a:pt x="19893" y="23654"/>
                    <a:pt x="19512" y="22346"/>
                    <a:pt x="18422" y="22128"/>
                  </a:cubicBezTo>
                  <a:cubicBezTo>
                    <a:pt x="18204" y="22019"/>
                    <a:pt x="17931" y="22019"/>
                    <a:pt x="17713" y="22019"/>
                  </a:cubicBezTo>
                  <a:cubicBezTo>
                    <a:pt x="16514" y="22019"/>
                    <a:pt x="15370" y="22346"/>
                    <a:pt x="14334" y="22945"/>
                  </a:cubicBezTo>
                  <a:cubicBezTo>
                    <a:pt x="13844" y="23272"/>
                    <a:pt x="13299" y="23545"/>
                    <a:pt x="12863" y="23926"/>
                  </a:cubicBezTo>
                  <a:cubicBezTo>
                    <a:pt x="12427" y="24199"/>
                    <a:pt x="11991" y="24417"/>
                    <a:pt x="11500" y="24417"/>
                  </a:cubicBezTo>
                  <a:cubicBezTo>
                    <a:pt x="7794" y="24744"/>
                    <a:pt x="4142" y="23708"/>
                    <a:pt x="1145" y="21528"/>
                  </a:cubicBezTo>
                  <a:lnTo>
                    <a:pt x="709" y="21147"/>
                  </a:lnTo>
                  <a:cubicBezTo>
                    <a:pt x="273" y="20874"/>
                    <a:pt x="55" y="20384"/>
                    <a:pt x="109" y="19893"/>
                  </a:cubicBezTo>
                  <a:cubicBezTo>
                    <a:pt x="109" y="19348"/>
                    <a:pt x="109" y="18803"/>
                    <a:pt x="109" y="18258"/>
                  </a:cubicBezTo>
                  <a:cubicBezTo>
                    <a:pt x="0" y="17495"/>
                    <a:pt x="273" y="16786"/>
                    <a:pt x="818" y="16241"/>
                  </a:cubicBezTo>
                  <a:cubicBezTo>
                    <a:pt x="1744" y="15042"/>
                    <a:pt x="2998" y="14061"/>
                    <a:pt x="4360" y="13353"/>
                  </a:cubicBezTo>
                  <a:cubicBezTo>
                    <a:pt x="4851" y="13189"/>
                    <a:pt x="5341" y="12917"/>
                    <a:pt x="5832" y="12644"/>
                  </a:cubicBezTo>
                  <a:cubicBezTo>
                    <a:pt x="7848" y="11445"/>
                    <a:pt x="10247" y="10900"/>
                    <a:pt x="12645" y="11009"/>
                  </a:cubicBezTo>
                  <a:lnTo>
                    <a:pt x="17059" y="11009"/>
                  </a:lnTo>
                  <a:cubicBezTo>
                    <a:pt x="17604" y="11064"/>
                    <a:pt x="18149" y="11118"/>
                    <a:pt x="18640" y="11282"/>
                  </a:cubicBezTo>
                  <a:cubicBezTo>
                    <a:pt x="19239" y="11391"/>
                    <a:pt x="19730" y="11827"/>
                    <a:pt x="19948" y="12372"/>
                  </a:cubicBezTo>
                  <a:cubicBezTo>
                    <a:pt x="20002" y="12590"/>
                    <a:pt x="20057" y="12753"/>
                    <a:pt x="20220" y="12917"/>
                  </a:cubicBezTo>
                  <a:cubicBezTo>
                    <a:pt x="20384" y="13244"/>
                    <a:pt x="20820" y="13298"/>
                    <a:pt x="21092" y="13026"/>
                  </a:cubicBezTo>
                  <a:cubicBezTo>
                    <a:pt x="21365" y="12699"/>
                    <a:pt x="21801" y="12535"/>
                    <a:pt x="22237" y="12644"/>
                  </a:cubicBezTo>
                  <a:cubicBezTo>
                    <a:pt x="22346" y="12644"/>
                    <a:pt x="22509" y="12590"/>
                    <a:pt x="22673" y="12535"/>
                  </a:cubicBezTo>
                  <a:cubicBezTo>
                    <a:pt x="23599" y="12208"/>
                    <a:pt x="23817" y="11500"/>
                    <a:pt x="23109" y="10737"/>
                  </a:cubicBezTo>
                  <a:cubicBezTo>
                    <a:pt x="22891" y="10573"/>
                    <a:pt x="22727" y="10464"/>
                    <a:pt x="22509" y="1030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1" name="Google Shape;1955;p69">
              <a:extLst>
                <a:ext uri="{FF2B5EF4-FFF2-40B4-BE49-F238E27FC236}">
                  <a16:creationId xmlns:a16="http://schemas.microsoft.com/office/drawing/2014/main" id="{8F21662B-3DEC-495B-AB9D-EBB1EB0E7493}"/>
                </a:ext>
              </a:extLst>
            </p:cNvPr>
            <p:cNvSpPr/>
            <p:nvPr/>
          </p:nvSpPr>
          <p:spPr>
            <a:xfrm>
              <a:off x="-929428" y="3027634"/>
              <a:ext cx="9930" cy="35431"/>
            </a:xfrm>
            <a:custGeom>
              <a:avLst/>
              <a:gdLst/>
              <a:ahLst/>
              <a:cxnLst/>
              <a:rect l="l" t="t" r="r" b="b"/>
              <a:pathLst>
                <a:path w="764" h="2726" extrusionOk="0">
                  <a:moveTo>
                    <a:pt x="437" y="2725"/>
                  </a:moveTo>
                  <a:cubicBezTo>
                    <a:pt x="110" y="1908"/>
                    <a:pt x="1" y="927"/>
                    <a:pt x="164" y="0"/>
                  </a:cubicBezTo>
                  <a:cubicBezTo>
                    <a:pt x="382" y="273"/>
                    <a:pt x="546" y="382"/>
                    <a:pt x="546" y="491"/>
                  </a:cubicBezTo>
                  <a:cubicBezTo>
                    <a:pt x="764" y="1254"/>
                    <a:pt x="709" y="2017"/>
                    <a:pt x="437" y="2725"/>
                  </a:cubicBezTo>
                  <a:close/>
                </a:path>
              </a:pathLst>
            </a:custGeom>
            <a:solidFill>
              <a:srgbClr val="6D6D2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2" name="Google Shape;1956;p69">
              <a:extLst>
                <a:ext uri="{FF2B5EF4-FFF2-40B4-BE49-F238E27FC236}">
                  <a16:creationId xmlns:a16="http://schemas.microsoft.com/office/drawing/2014/main" id="{BA7516E4-5C89-4E29-AC40-CCD8D3828A92}"/>
                </a:ext>
              </a:extLst>
            </p:cNvPr>
            <p:cNvSpPr/>
            <p:nvPr/>
          </p:nvSpPr>
          <p:spPr>
            <a:xfrm>
              <a:off x="-1687390" y="3361280"/>
              <a:ext cx="230940" cy="224571"/>
            </a:xfrm>
            <a:custGeom>
              <a:avLst/>
              <a:gdLst/>
              <a:ahLst/>
              <a:cxnLst/>
              <a:rect l="l" t="t" r="r" b="b"/>
              <a:pathLst>
                <a:path w="17768" h="17278" extrusionOk="0">
                  <a:moveTo>
                    <a:pt x="17277" y="7739"/>
                  </a:moveTo>
                  <a:cubicBezTo>
                    <a:pt x="17768" y="3652"/>
                    <a:pt x="14334" y="491"/>
                    <a:pt x="10356" y="164"/>
                  </a:cubicBezTo>
                  <a:cubicBezTo>
                    <a:pt x="8884" y="0"/>
                    <a:pt x="7358" y="382"/>
                    <a:pt x="6159" y="1254"/>
                  </a:cubicBezTo>
                  <a:cubicBezTo>
                    <a:pt x="4960" y="1799"/>
                    <a:pt x="3979" y="2780"/>
                    <a:pt x="3325" y="3979"/>
                  </a:cubicBezTo>
                  <a:cubicBezTo>
                    <a:pt x="1581" y="4633"/>
                    <a:pt x="164" y="5668"/>
                    <a:pt x="109" y="8121"/>
                  </a:cubicBezTo>
                  <a:cubicBezTo>
                    <a:pt x="0" y="11009"/>
                    <a:pt x="1636" y="13135"/>
                    <a:pt x="3925" y="14661"/>
                  </a:cubicBezTo>
                  <a:cubicBezTo>
                    <a:pt x="7740" y="17277"/>
                    <a:pt x="14334" y="16296"/>
                    <a:pt x="16569" y="12045"/>
                  </a:cubicBezTo>
                  <a:cubicBezTo>
                    <a:pt x="17277" y="10737"/>
                    <a:pt x="17550" y="9211"/>
                    <a:pt x="17277" y="7739"/>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3" name="Google Shape;1957;p69">
              <a:extLst>
                <a:ext uri="{FF2B5EF4-FFF2-40B4-BE49-F238E27FC236}">
                  <a16:creationId xmlns:a16="http://schemas.microsoft.com/office/drawing/2014/main" id="{0C41EB27-D6CB-4683-97F5-62622941B478}"/>
                </a:ext>
              </a:extLst>
            </p:cNvPr>
            <p:cNvSpPr/>
            <p:nvPr/>
          </p:nvSpPr>
          <p:spPr>
            <a:xfrm>
              <a:off x="-957762" y="3249359"/>
              <a:ext cx="212535" cy="221022"/>
            </a:xfrm>
            <a:custGeom>
              <a:avLst/>
              <a:gdLst/>
              <a:ahLst/>
              <a:cxnLst/>
              <a:rect l="l" t="t" r="r" b="b"/>
              <a:pathLst>
                <a:path w="16352" h="17005" extrusionOk="0">
                  <a:moveTo>
                    <a:pt x="15588" y="7031"/>
                  </a:moveTo>
                  <a:cubicBezTo>
                    <a:pt x="15207" y="5614"/>
                    <a:pt x="14226" y="4415"/>
                    <a:pt x="12863" y="3815"/>
                  </a:cubicBezTo>
                  <a:cubicBezTo>
                    <a:pt x="11228" y="1145"/>
                    <a:pt x="7903" y="0"/>
                    <a:pt x="4960" y="1199"/>
                  </a:cubicBezTo>
                  <a:cubicBezTo>
                    <a:pt x="1963" y="2453"/>
                    <a:pt x="655" y="4796"/>
                    <a:pt x="219" y="7903"/>
                  </a:cubicBezTo>
                  <a:cubicBezTo>
                    <a:pt x="1" y="10355"/>
                    <a:pt x="927" y="12753"/>
                    <a:pt x="2726" y="14497"/>
                  </a:cubicBezTo>
                  <a:cubicBezTo>
                    <a:pt x="5287" y="16950"/>
                    <a:pt x="8830" y="17004"/>
                    <a:pt x="11991" y="15696"/>
                  </a:cubicBezTo>
                  <a:cubicBezTo>
                    <a:pt x="15316" y="14279"/>
                    <a:pt x="16351" y="10246"/>
                    <a:pt x="15588" y="703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4" name="Google Shape;1958;p69">
              <a:extLst>
                <a:ext uri="{FF2B5EF4-FFF2-40B4-BE49-F238E27FC236}">
                  <a16:creationId xmlns:a16="http://schemas.microsoft.com/office/drawing/2014/main" id="{2BE3364E-6B36-4857-BA1F-A0F9E24C527B}"/>
                </a:ext>
              </a:extLst>
            </p:cNvPr>
            <p:cNvSpPr/>
            <p:nvPr/>
          </p:nvSpPr>
          <p:spPr>
            <a:xfrm>
              <a:off x="-1897780" y="2612520"/>
              <a:ext cx="1367181" cy="1114289"/>
            </a:xfrm>
            <a:custGeom>
              <a:avLst/>
              <a:gdLst/>
              <a:ahLst/>
              <a:cxnLst/>
              <a:rect l="l" t="t" r="r" b="b"/>
              <a:pathLst>
                <a:path w="105188" h="85731" extrusionOk="0">
                  <a:moveTo>
                    <a:pt x="105134" y="51722"/>
                  </a:moveTo>
                  <a:cubicBezTo>
                    <a:pt x="104970" y="50523"/>
                    <a:pt x="104970" y="49270"/>
                    <a:pt x="104806" y="48071"/>
                  </a:cubicBezTo>
                  <a:cubicBezTo>
                    <a:pt x="104643" y="47035"/>
                    <a:pt x="104316" y="46054"/>
                    <a:pt x="103771" y="45182"/>
                  </a:cubicBezTo>
                  <a:cubicBezTo>
                    <a:pt x="103662" y="44909"/>
                    <a:pt x="103498" y="44746"/>
                    <a:pt x="103280" y="44582"/>
                  </a:cubicBezTo>
                  <a:cubicBezTo>
                    <a:pt x="102572" y="44092"/>
                    <a:pt x="101700" y="43819"/>
                    <a:pt x="100773" y="43765"/>
                  </a:cubicBezTo>
                  <a:cubicBezTo>
                    <a:pt x="99792" y="43874"/>
                    <a:pt x="98811" y="43874"/>
                    <a:pt x="97830" y="43874"/>
                  </a:cubicBezTo>
                  <a:cubicBezTo>
                    <a:pt x="96740" y="43874"/>
                    <a:pt x="95650" y="44146"/>
                    <a:pt x="94724" y="44637"/>
                  </a:cubicBezTo>
                  <a:cubicBezTo>
                    <a:pt x="94451" y="44800"/>
                    <a:pt x="94124" y="44909"/>
                    <a:pt x="93743" y="45073"/>
                  </a:cubicBezTo>
                  <a:cubicBezTo>
                    <a:pt x="93579" y="43220"/>
                    <a:pt x="92598" y="41748"/>
                    <a:pt x="92380" y="40059"/>
                  </a:cubicBezTo>
                  <a:cubicBezTo>
                    <a:pt x="92925" y="39841"/>
                    <a:pt x="93470" y="39623"/>
                    <a:pt x="94015" y="39350"/>
                  </a:cubicBezTo>
                  <a:cubicBezTo>
                    <a:pt x="95051" y="38805"/>
                    <a:pt x="96086" y="38206"/>
                    <a:pt x="97067" y="37552"/>
                  </a:cubicBezTo>
                  <a:cubicBezTo>
                    <a:pt x="98103" y="36898"/>
                    <a:pt x="98866" y="35808"/>
                    <a:pt x="99084" y="34554"/>
                  </a:cubicBezTo>
                  <a:cubicBezTo>
                    <a:pt x="99356" y="32865"/>
                    <a:pt x="98920" y="31175"/>
                    <a:pt x="97939" y="29813"/>
                  </a:cubicBezTo>
                  <a:cubicBezTo>
                    <a:pt x="97231" y="28886"/>
                    <a:pt x="96468" y="28069"/>
                    <a:pt x="95650" y="27306"/>
                  </a:cubicBezTo>
                  <a:cubicBezTo>
                    <a:pt x="94233" y="25889"/>
                    <a:pt x="92707" y="24635"/>
                    <a:pt x="91072" y="23545"/>
                  </a:cubicBezTo>
                  <a:cubicBezTo>
                    <a:pt x="90854" y="23382"/>
                    <a:pt x="90636" y="23164"/>
                    <a:pt x="90473" y="23000"/>
                  </a:cubicBezTo>
                  <a:cubicBezTo>
                    <a:pt x="91181" y="21420"/>
                    <a:pt x="91726" y="19730"/>
                    <a:pt x="91944" y="18040"/>
                  </a:cubicBezTo>
                  <a:cubicBezTo>
                    <a:pt x="92162" y="15806"/>
                    <a:pt x="92217" y="13571"/>
                    <a:pt x="91999" y="11391"/>
                  </a:cubicBezTo>
                  <a:cubicBezTo>
                    <a:pt x="91890" y="9320"/>
                    <a:pt x="90909" y="7413"/>
                    <a:pt x="89383" y="6050"/>
                  </a:cubicBezTo>
                  <a:cubicBezTo>
                    <a:pt x="88674" y="5451"/>
                    <a:pt x="88020" y="4906"/>
                    <a:pt x="87312" y="4361"/>
                  </a:cubicBezTo>
                  <a:cubicBezTo>
                    <a:pt x="86276" y="3598"/>
                    <a:pt x="85023" y="3107"/>
                    <a:pt x="83715" y="3053"/>
                  </a:cubicBezTo>
                  <a:cubicBezTo>
                    <a:pt x="81916" y="2944"/>
                    <a:pt x="80117" y="2889"/>
                    <a:pt x="78264" y="2889"/>
                  </a:cubicBezTo>
                  <a:cubicBezTo>
                    <a:pt x="76956" y="2835"/>
                    <a:pt x="75703" y="3162"/>
                    <a:pt x="74558" y="3816"/>
                  </a:cubicBezTo>
                  <a:lnTo>
                    <a:pt x="72760" y="4851"/>
                  </a:lnTo>
                  <a:cubicBezTo>
                    <a:pt x="72433" y="4524"/>
                    <a:pt x="72106" y="4252"/>
                    <a:pt x="71779" y="3925"/>
                  </a:cubicBezTo>
                  <a:cubicBezTo>
                    <a:pt x="71506" y="3652"/>
                    <a:pt x="71179" y="3434"/>
                    <a:pt x="70852" y="3216"/>
                  </a:cubicBezTo>
                  <a:cubicBezTo>
                    <a:pt x="69326" y="2453"/>
                    <a:pt x="67800" y="1636"/>
                    <a:pt x="66165" y="982"/>
                  </a:cubicBezTo>
                  <a:cubicBezTo>
                    <a:pt x="65130" y="546"/>
                    <a:pt x="64040" y="273"/>
                    <a:pt x="62895" y="164"/>
                  </a:cubicBezTo>
                  <a:cubicBezTo>
                    <a:pt x="61205" y="1"/>
                    <a:pt x="59461" y="1"/>
                    <a:pt x="57717" y="164"/>
                  </a:cubicBezTo>
                  <a:cubicBezTo>
                    <a:pt x="55755" y="328"/>
                    <a:pt x="53848" y="982"/>
                    <a:pt x="52213" y="2126"/>
                  </a:cubicBezTo>
                  <a:cubicBezTo>
                    <a:pt x="51722" y="2399"/>
                    <a:pt x="51177" y="2726"/>
                    <a:pt x="50687" y="3053"/>
                  </a:cubicBezTo>
                  <a:cubicBezTo>
                    <a:pt x="50196" y="3380"/>
                    <a:pt x="49706" y="3816"/>
                    <a:pt x="49215" y="4143"/>
                  </a:cubicBezTo>
                  <a:cubicBezTo>
                    <a:pt x="49106" y="4088"/>
                    <a:pt x="48997" y="4034"/>
                    <a:pt x="48888" y="3979"/>
                  </a:cubicBezTo>
                  <a:cubicBezTo>
                    <a:pt x="47253" y="2181"/>
                    <a:pt x="45073" y="982"/>
                    <a:pt x="42675" y="491"/>
                  </a:cubicBezTo>
                  <a:cubicBezTo>
                    <a:pt x="41531" y="164"/>
                    <a:pt x="40386" y="55"/>
                    <a:pt x="39187" y="164"/>
                  </a:cubicBezTo>
                  <a:cubicBezTo>
                    <a:pt x="36898" y="491"/>
                    <a:pt x="34772" y="1472"/>
                    <a:pt x="33192" y="3107"/>
                  </a:cubicBezTo>
                  <a:cubicBezTo>
                    <a:pt x="32265" y="4088"/>
                    <a:pt x="31339" y="5069"/>
                    <a:pt x="30467" y="6050"/>
                  </a:cubicBezTo>
                  <a:cubicBezTo>
                    <a:pt x="29431" y="7195"/>
                    <a:pt x="28668" y="8557"/>
                    <a:pt x="28232" y="10029"/>
                  </a:cubicBezTo>
                  <a:cubicBezTo>
                    <a:pt x="28123" y="10465"/>
                    <a:pt x="28014" y="10846"/>
                    <a:pt x="27851" y="11282"/>
                  </a:cubicBezTo>
                  <a:cubicBezTo>
                    <a:pt x="27687" y="11282"/>
                    <a:pt x="27524" y="11282"/>
                    <a:pt x="27415" y="11228"/>
                  </a:cubicBezTo>
                  <a:cubicBezTo>
                    <a:pt x="26379" y="10846"/>
                    <a:pt x="25289" y="10628"/>
                    <a:pt x="24199" y="10683"/>
                  </a:cubicBezTo>
                  <a:lnTo>
                    <a:pt x="19458" y="10683"/>
                  </a:lnTo>
                  <a:cubicBezTo>
                    <a:pt x="17714" y="10574"/>
                    <a:pt x="15969" y="10846"/>
                    <a:pt x="14389" y="11500"/>
                  </a:cubicBezTo>
                  <a:cubicBezTo>
                    <a:pt x="12808" y="12209"/>
                    <a:pt x="11228" y="12972"/>
                    <a:pt x="9756" y="13844"/>
                  </a:cubicBezTo>
                  <a:cubicBezTo>
                    <a:pt x="8176" y="14770"/>
                    <a:pt x="6868" y="16078"/>
                    <a:pt x="5832" y="17604"/>
                  </a:cubicBezTo>
                  <a:cubicBezTo>
                    <a:pt x="5451" y="18149"/>
                    <a:pt x="5233" y="18858"/>
                    <a:pt x="5233" y="19512"/>
                  </a:cubicBezTo>
                  <a:cubicBezTo>
                    <a:pt x="5287" y="20493"/>
                    <a:pt x="5287" y="21420"/>
                    <a:pt x="5233" y="22346"/>
                  </a:cubicBezTo>
                  <a:cubicBezTo>
                    <a:pt x="5233" y="23327"/>
                    <a:pt x="5614" y="24199"/>
                    <a:pt x="6377" y="24853"/>
                  </a:cubicBezTo>
                  <a:cubicBezTo>
                    <a:pt x="6759" y="25180"/>
                    <a:pt x="7195" y="25562"/>
                    <a:pt x="7631" y="25889"/>
                  </a:cubicBezTo>
                  <a:cubicBezTo>
                    <a:pt x="10192" y="27796"/>
                    <a:pt x="13244" y="28941"/>
                    <a:pt x="16460" y="29213"/>
                  </a:cubicBezTo>
                  <a:cubicBezTo>
                    <a:pt x="16678" y="29268"/>
                    <a:pt x="16841" y="29322"/>
                    <a:pt x="17059" y="29431"/>
                  </a:cubicBezTo>
                  <a:cubicBezTo>
                    <a:pt x="16078" y="30957"/>
                    <a:pt x="15152" y="32429"/>
                    <a:pt x="14225" y="33900"/>
                  </a:cubicBezTo>
                  <a:cubicBezTo>
                    <a:pt x="14116" y="34064"/>
                    <a:pt x="13953" y="34282"/>
                    <a:pt x="13735" y="34445"/>
                  </a:cubicBezTo>
                  <a:cubicBezTo>
                    <a:pt x="12590" y="35426"/>
                    <a:pt x="11718" y="36734"/>
                    <a:pt x="11282" y="38206"/>
                  </a:cubicBezTo>
                  <a:cubicBezTo>
                    <a:pt x="10683" y="39895"/>
                    <a:pt x="10192" y="41585"/>
                    <a:pt x="9702" y="43274"/>
                  </a:cubicBezTo>
                  <a:cubicBezTo>
                    <a:pt x="9429" y="44092"/>
                    <a:pt x="9266" y="44909"/>
                    <a:pt x="9157" y="45727"/>
                  </a:cubicBezTo>
                  <a:cubicBezTo>
                    <a:pt x="8830" y="48507"/>
                    <a:pt x="8775" y="51341"/>
                    <a:pt x="9048" y="54120"/>
                  </a:cubicBezTo>
                  <a:cubicBezTo>
                    <a:pt x="9048" y="54393"/>
                    <a:pt x="8993" y="54665"/>
                    <a:pt x="8993" y="54883"/>
                  </a:cubicBezTo>
                  <a:cubicBezTo>
                    <a:pt x="8503" y="54720"/>
                    <a:pt x="8121" y="54611"/>
                    <a:pt x="7794" y="54502"/>
                  </a:cubicBezTo>
                  <a:cubicBezTo>
                    <a:pt x="6868" y="54175"/>
                    <a:pt x="5996" y="54011"/>
                    <a:pt x="5069" y="53957"/>
                  </a:cubicBezTo>
                  <a:cubicBezTo>
                    <a:pt x="3434" y="53848"/>
                    <a:pt x="1908" y="54774"/>
                    <a:pt x="1200" y="56246"/>
                  </a:cubicBezTo>
                  <a:cubicBezTo>
                    <a:pt x="873" y="57009"/>
                    <a:pt x="600" y="57826"/>
                    <a:pt x="437" y="58644"/>
                  </a:cubicBezTo>
                  <a:cubicBezTo>
                    <a:pt x="1" y="60279"/>
                    <a:pt x="273" y="62023"/>
                    <a:pt x="1200" y="63494"/>
                  </a:cubicBezTo>
                  <a:cubicBezTo>
                    <a:pt x="1745" y="64312"/>
                    <a:pt x="2453" y="65129"/>
                    <a:pt x="3162" y="65838"/>
                  </a:cubicBezTo>
                  <a:cubicBezTo>
                    <a:pt x="5015" y="67745"/>
                    <a:pt x="7576" y="68835"/>
                    <a:pt x="10192" y="68781"/>
                  </a:cubicBezTo>
                  <a:lnTo>
                    <a:pt x="13026" y="68781"/>
                  </a:lnTo>
                  <a:cubicBezTo>
                    <a:pt x="13626" y="69653"/>
                    <a:pt x="14171" y="70470"/>
                    <a:pt x="14770" y="71288"/>
                  </a:cubicBezTo>
                  <a:cubicBezTo>
                    <a:pt x="16351" y="73250"/>
                    <a:pt x="18041" y="75049"/>
                    <a:pt x="19894" y="76738"/>
                  </a:cubicBezTo>
                  <a:cubicBezTo>
                    <a:pt x="22237" y="79027"/>
                    <a:pt x="25071" y="80771"/>
                    <a:pt x="28123" y="81861"/>
                  </a:cubicBezTo>
                  <a:cubicBezTo>
                    <a:pt x="30739" y="82733"/>
                    <a:pt x="33301" y="83551"/>
                    <a:pt x="35862" y="84423"/>
                  </a:cubicBezTo>
                  <a:cubicBezTo>
                    <a:pt x="38533" y="85240"/>
                    <a:pt x="41258" y="85622"/>
                    <a:pt x="44038" y="85622"/>
                  </a:cubicBezTo>
                  <a:cubicBezTo>
                    <a:pt x="46654" y="85622"/>
                    <a:pt x="49270" y="85731"/>
                    <a:pt x="51886" y="85513"/>
                  </a:cubicBezTo>
                  <a:cubicBezTo>
                    <a:pt x="54447" y="85295"/>
                    <a:pt x="56954" y="84968"/>
                    <a:pt x="59461" y="84532"/>
                  </a:cubicBezTo>
                  <a:cubicBezTo>
                    <a:pt x="60878" y="84259"/>
                    <a:pt x="62296" y="83932"/>
                    <a:pt x="63713" y="83551"/>
                  </a:cubicBezTo>
                  <a:cubicBezTo>
                    <a:pt x="67473" y="82570"/>
                    <a:pt x="71070" y="80989"/>
                    <a:pt x="74395" y="78864"/>
                  </a:cubicBezTo>
                  <a:lnTo>
                    <a:pt x="77883" y="76847"/>
                  </a:lnTo>
                  <a:cubicBezTo>
                    <a:pt x="78319" y="76575"/>
                    <a:pt x="78646" y="76357"/>
                    <a:pt x="78973" y="76139"/>
                  </a:cubicBezTo>
                  <a:cubicBezTo>
                    <a:pt x="80444" y="75267"/>
                    <a:pt x="81807" y="74231"/>
                    <a:pt x="83115" y="73087"/>
                  </a:cubicBezTo>
                  <a:cubicBezTo>
                    <a:pt x="84260" y="71942"/>
                    <a:pt x="85404" y="70797"/>
                    <a:pt x="86603" y="69653"/>
                  </a:cubicBezTo>
                  <a:cubicBezTo>
                    <a:pt x="89056" y="67146"/>
                    <a:pt x="90963" y="64148"/>
                    <a:pt x="92162" y="60824"/>
                  </a:cubicBezTo>
                  <a:cubicBezTo>
                    <a:pt x="92326" y="60551"/>
                    <a:pt x="92489" y="60224"/>
                    <a:pt x="92653" y="59952"/>
                  </a:cubicBezTo>
                  <a:cubicBezTo>
                    <a:pt x="92980" y="59952"/>
                    <a:pt x="93307" y="59897"/>
                    <a:pt x="93579" y="59897"/>
                  </a:cubicBezTo>
                  <a:cubicBezTo>
                    <a:pt x="94560" y="59952"/>
                    <a:pt x="95541" y="59952"/>
                    <a:pt x="96522" y="59897"/>
                  </a:cubicBezTo>
                  <a:cubicBezTo>
                    <a:pt x="97612" y="59843"/>
                    <a:pt x="98702" y="59570"/>
                    <a:pt x="99683" y="59189"/>
                  </a:cubicBezTo>
                  <a:cubicBezTo>
                    <a:pt x="100773" y="58753"/>
                    <a:pt x="101700" y="58044"/>
                    <a:pt x="102408" y="57172"/>
                  </a:cubicBezTo>
                  <a:cubicBezTo>
                    <a:pt x="103171" y="56191"/>
                    <a:pt x="103880" y="55156"/>
                    <a:pt x="104534" y="54120"/>
                  </a:cubicBezTo>
                  <a:cubicBezTo>
                    <a:pt x="104970" y="53412"/>
                    <a:pt x="105188" y="52594"/>
                    <a:pt x="105134" y="51722"/>
                  </a:cubicBezTo>
                  <a:close/>
                  <a:moveTo>
                    <a:pt x="5233" y="64257"/>
                  </a:moveTo>
                  <a:cubicBezTo>
                    <a:pt x="4579" y="63603"/>
                    <a:pt x="3925" y="62895"/>
                    <a:pt x="3380" y="62132"/>
                  </a:cubicBezTo>
                  <a:cubicBezTo>
                    <a:pt x="2780" y="61369"/>
                    <a:pt x="2562" y="60333"/>
                    <a:pt x="2835" y="59352"/>
                  </a:cubicBezTo>
                  <a:cubicBezTo>
                    <a:pt x="3053" y="58753"/>
                    <a:pt x="3162" y="58099"/>
                    <a:pt x="3380" y="57499"/>
                  </a:cubicBezTo>
                  <a:cubicBezTo>
                    <a:pt x="3598" y="56791"/>
                    <a:pt x="4306" y="56300"/>
                    <a:pt x="5069" y="56355"/>
                  </a:cubicBezTo>
                  <a:cubicBezTo>
                    <a:pt x="6650" y="56355"/>
                    <a:pt x="8121" y="56954"/>
                    <a:pt x="9211" y="58044"/>
                  </a:cubicBezTo>
                  <a:cubicBezTo>
                    <a:pt x="9484" y="58371"/>
                    <a:pt x="9702" y="58807"/>
                    <a:pt x="9756" y="59243"/>
                  </a:cubicBezTo>
                  <a:cubicBezTo>
                    <a:pt x="10192" y="60933"/>
                    <a:pt x="10628" y="62622"/>
                    <a:pt x="11119" y="64366"/>
                  </a:cubicBezTo>
                  <a:cubicBezTo>
                    <a:pt x="11282" y="64911"/>
                    <a:pt x="11446" y="65456"/>
                    <a:pt x="11718" y="66165"/>
                  </a:cubicBezTo>
                  <a:cubicBezTo>
                    <a:pt x="9375" y="66655"/>
                    <a:pt x="6922" y="65947"/>
                    <a:pt x="5233" y="64257"/>
                  </a:cubicBezTo>
                  <a:close/>
                  <a:moveTo>
                    <a:pt x="90963" y="53957"/>
                  </a:moveTo>
                  <a:cubicBezTo>
                    <a:pt x="90854" y="55156"/>
                    <a:pt x="90636" y="56300"/>
                    <a:pt x="90255" y="57445"/>
                  </a:cubicBezTo>
                  <a:cubicBezTo>
                    <a:pt x="89655" y="59570"/>
                    <a:pt x="88729" y="61587"/>
                    <a:pt x="87639" y="63549"/>
                  </a:cubicBezTo>
                  <a:cubicBezTo>
                    <a:pt x="86658" y="65129"/>
                    <a:pt x="85459" y="66601"/>
                    <a:pt x="84151" y="67909"/>
                  </a:cubicBezTo>
                  <a:cubicBezTo>
                    <a:pt x="83224" y="68835"/>
                    <a:pt x="82352" y="69707"/>
                    <a:pt x="81425" y="70634"/>
                  </a:cubicBezTo>
                  <a:cubicBezTo>
                    <a:pt x="80172" y="71778"/>
                    <a:pt x="78864" y="72814"/>
                    <a:pt x="77392" y="73632"/>
                  </a:cubicBezTo>
                  <a:cubicBezTo>
                    <a:pt x="75049" y="75103"/>
                    <a:pt x="72705" y="76520"/>
                    <a:pt x="70307" y="77883"/>
                  </a:cubicBezTo>
                  <a:cubicBezTo>
                    <a:pt x="67855" y="79191"/>
                    <a:pt x="65239" y="80172"/>
                    <a:pt x="62568" y="80826"/>
                  </a:cubicBezTo>
                  <a:cubicBezTo>
                    <a:pt x="59952" y="81534"/>
                    <a:pt x="57281" y="82025"/>
                    <a:pt x="54611" y="82297"/>
                  </a:cubicBezTo>
                  <a:cubicBezTo>
                    <a:pt x="52322" y="82570"/>
                    <a:pt x="50087" y="82570"/>
                    <a:pt x="47798" y="82679"/>
                  </a:cubicBezTo>
                  <a:cubicBezTo>
                    <a:pt x="46817" y="82733"/>
                    <a:pt x="45782" y="82679"/>
                    <a:pt x="44801" y="82679"/>
                  </a:cubicBezTo>
                  <a:cubicBezTo>
                    <a:pt x="42948" y="82733"/>
                    <a:pt x="41040" y="82570"/>
                    <a:pt x="39242" y="82243"/>
                  </a:cubicBezTo>
                  <a:cubicBezTo>
                    <a:pt x="38533" y="82134"/>
                    <a:pt x="37824" y="82025"/>
                    <a:pt x="37170" y="81807"/>
                  </a:cubicBezTo>
                  <a:cubicBezTo>
                    <a:pt x="34718" y="81044"/>
                    <a:pt x="32265" y="80281"/>
                    <a:pt x="29867" y="79518"/>
                  </a:cubicBezTo>
                  <a:cubicBezTo>
                    <a:pt x="26543" y="78428"/>
                    <a:pt x="23545" y="76575"/>
                    <a:pt x="21147" y="74122"/>
                  </a:cubicBezTo>
                  <a:cubicBezTo>
                    <a:pt x="19785" y="72760"/>
                    <a:pt x="18477" y="71342"/>
                    <a:pt x="17168" y="69871"/>
                  </a:cubicBezTo>
                  <a:cubicBezTo>
                    <a:pt x="16569" y="69108"/>
                    <a:pt x="15969" y="68345"/>
                    <a:pt x="15479" y="67473"/>
                  </a:cubicBezTo>
                  <a:cubicBezTo>
                    <a:pt x="15152" y="67037"/>
                    <a:pt x="14988" y="66383"/>
                    <a:pt x="14552" y="65620"/>
                  </a:cubicBezTo>
                  <a:cubicBezTo>
                    <a:pt x="13735" y="63985"/>
                    <a:pt x="13135" y="62186"/>
                    <a:pt x="12808" y="60388"/>
                  </a:cubicBezTo>
                  <a:cubicBezTo>
                    <a:pt x="12917" y="60224"/>
                    <a:pt x="11827" y="56409"/>
                    <a:pt x="11718" y="55101"/>
                  </a:cubicBezTo>
                  <a:cubicBezTo>
                    <a:pt x="11500" y="52976"/>
                    <a:pt x="11500" y="50905"/>
                    <a:pt x="11446" y="48779"/>
                  </a:cubicBezTo>
                  <a:cubicBezTo>
                    <a:pt x="11337" y="46926"/>
                    <a:pt x="11609" y="45127"/>
                    <a:pt x="12100" y="43383"/>
                  </a:cubicBezTo>
                  <a:cubicBezTo>
                    <a:pt x="12427" y="42293"/>
                    <a:pt x="12699" y="41203"/>
                    <a:pt x="13026" y="40168"/>
                  </a:cubicBezTo>
                  <a:cubicBezTo>
                    <a:pt x="13190" y="40059"/>
                    <a:pt x="13462" y="40168"/>
                    <a:pt x="13517" y="40386"/>
                  </a:cubicBezTo>
                  <a:cubicBezTo>
                    <a:pt x="13953" y="41258"/>
                    <a:pt x="14716" y="41857"/>
                    <a:pt x="15642" y="42130"/>
                  </a:cubicBezTo>
                  <a:cubicBezTo>
                    <a:pt x="16841" y="42566"/>
                    <a:pt x="18095" y="42838"/>
                    <a:pt x="19403" y="42893"/>
                  </a:cubicBezTo>
                  <a:cubicBezTo>
                    <a:pt x="21256" y="43056"/>
                    <a:pt x="23109" y="42947"/>
                    <a:pt x="24962" y="42620"/>
                  </a:cubicBezTo>
                  <a:cubicBezTo>
                    <a:pt x="26815" y="42293"/>
                    <a:pt x="28614" y="41639"/>
                    <a:pt x="30194" y="40604"/>
                  </a:cubicBezTo>
                  <a:cubicBezTo>
                    <a:pt x="31393" y="39841"/>
                    <a:pt x="32647" y="39187"/>
                    <a:pt x="34009" y="38642"/>
                  </a:cubicBezTo>
                  <a:cubicBezTo>
                    <a:pt x="34282" y="39187"/>
                    <a:pt x="34554" y="39623"/>
                    <a:pt x="34772" y="40113"/>
                  </a:cubicBezTo>
                  <a:cubicBezTo>
                    <a:pt x="35971" y="42620"/>
                    <a:pt x="38151" y="44582"/>
                    <a:pt x="40822" y="45454"/>
                  </a:cubicBezTo>
                  <a:cubicBezTo>
                    <a:pt x="42784" y="46217"/>
                    <a:pt x="44910" y="46545"/>
                    <a:pt x="47035" y="46381"/>
                  </a:cubicBezTo>
                  <a:cubicBezTo>
                    <a:pt x="47471" y="46381"/>
                    <a:pt x="47907" y="46272"/>
                    <a:pt x="48343" y="46163"/>
                  </a:cubicBezTo>
                  <a:cubicBezTo>
                    <a:pt x="51232" y="45291"/>
                    <a:pt x="53739" y="43438"/>
                    <a:pt x="55483" y="40931"/>
                  </a:cubicBezTo>
                  <a:cubicBezTo>
                    <a:pt x="55592" y="40767"/>
                    <a:pt x="55755" y="40658"/>
                    <a:pt x="55973" y="40386"/>
                  </a:cubicBezTo>
                  <a:cubicBezTo>
                    <a:pt x="56518" y="41639"/>
                    <a:pt x="57445" y="42675"/>
                    <a:pt x="58589" y="43329"/>
                  </a:cubicBezTo>
                  <a:cubicBezTo>
                    <a:pt x="59352" y="43765"/>
                    <a:pt x="60170" y="44146"/>
                    <a:pt x="61042" y="44364"/>
                  </a:cubicBezTo>
                  <a:cubicBezTo>
                    <a:pt x="62132" y="44637"/>
                    <a:pt x="63168" y="45182"/>
                    <a:pt x="64312" y="45182"/>
                  </a:cubicBezTo>
                  <a:cubicBezTo>
                    <a:pt x="65402" y="45182"/>
                    <a:pt x="66492" y="45018"/>
                    <a:pt x="67528" y="44691"/>
                  </a:cubicBezTo>
                  <a:cubicBezTo>
                    <a:pt x="68127" y="44473"/>
                    <a:pt x="68672" y="44201"/>
                    <a:pt x="69272" y="43983"/>
                  </a:cubicBezTo>
                  <a:cubicBezTo>
                    <a:pt x="71179" y="43329"/>
                    <a:pt x="72923" y="42239"/>
                    <a:pt x="74395" y="40767"/>
                  </a:cubicBezTo>
                  <a:cubicBezTo>
                    <a:pt x="74504" y="40658"/>
                    <a:pt x="74667" y="40604"/>
                    <a:pt x="74831" y="40549"/>
                  </a:cubicBezTo>
                  <a:cubicBezTo>
                    <a:pt x="75158" y="40713"/>
                    <a:pt x="75485" y="40876"/>
                    <a:pt x="75812" y="41094"/>
                  </a:cubicBezTo>
                  <a:cubicBezTo>
                    <a:pt x="77501" y="42348"/>
                    <a:pt x="79518" y="42947"/>
                    <a:pt x="81643" y="42838"/>
                  </a:cubicBezTo>
                  <a:cubicBezTo>
                    <a:pt x="83061" y="42947"/>
                    <a:pt x="84478" y="42620"/>
                    <a:pt x="85786" y="41966"/>
                  </a:cubicBezTo>
                  <a:cubicBezTo>
                    <a:pt x="86385" y="41639"/>
                    <a:pt x="86985" y="41203"/>
                    <a:pt x="87530" y="40713"/>
                  </a:cubicBezTo>
                  <a:cubicBezTo>
                    <a:pt x="87857" y="40277"/>
                    <a:pt x="88347" y="39950"/>
                    <a:pt x="88892" y="39841"/>
                  </a:cubicBezTo>
                  <a:cubicBezTo>
                    <a:pt x="89056" y="40168"/>
                    <a:pt x="89219" y="40440"/>
                    <a:pt x="89328" y="40767"/>
                  </a:cubicBezTo>
                  <a:cubicBezTo>
                    <a:pt x="89982" y="42293"/>
                    <a:pt x="90473" y="43874"/>
                    <a:pt x="90800" y="45563"/>
                  </a:cubicBezTo>
                  <a:cubicBezTo>
                    <a:pt x="90909" y="46654"/>
                    <a:pt x="91018" y="47798"/>
                    <a:pt x="91018" y="48943"/>
                  </a:cubicBezTo>
                  <a:cubicBezTo>
                    <a:pt x="91072" y="50632"/>
                    <a:pt x="90963" y="52267"/>
                    <a:pt x="90963" y="53957"/>
                  </a:cubicBezTo>
                  <a:close/>
                  <a:moveTo>
                    <a:pt x="74667" y="31938"/>
                  </a:moveTo>
                  <a:cubicBezTo>
                    <a:pt x="74885" y="32211"/>
                    <a:pt x="75049" y="32320"/>
                    <a:pt x="75049" y="32429"/>
                  </a:cubicBezTo>
                  <a:cubicBezTo>
                    <a:pt x="75267" y="33192"/>
                    <a:pt x="75212" y="33955"/>
                    <a:pt x="74940" y="34663"/>
                  </a:cubicBezTo>
                  <a:cubicBezTo>
                    <a:pt x="74613" y="33846"/>
                    <a:pt x="74504" y="32865"/>
                    <a:pt x="74667" y="31938"/>
                  </a:cubicBezTo>
                  <a:close/>
                  <a:moveTo>
                    <a:pt x="90582" y="36734"/>
                  </a:moveTo>
                  <a:cubicBezTo>
                    <a:pt x="90091" y="36353"/>
                    <a:pt x="89546" y="35862"/>
                    <a:pt x="89110" y="35372"/>
                  </a:cubicBezTo>
                  <a:cubicBezTo>
                    <a:pt x="88674" y="34936"/>
                    <a:pt x="88129" y="34663"/>
                    <a:pt x="87530" y="34554"/>
                  </a:cubicBezTo>
                  <a:cubicBezTo>
                    <a:pt x="86767" y="34391"/>
                    <a:pt x="86058" y="35099"/>
                    <a:pt x="86222" y="35862"/>
                  </a:cubicBezTo>
                  <a:cubicBezTo>
                    <a:pt x="86331" y="36462"/>
                    <a:pt x="86494" y="37007"/>
                    <a:pt x="86658" y="37606"/>
                  </a:cubicBezTo>
                  <a:cubicBezTo>
                    <a:pt x="85731" y="39023"/>
                    <a:pt x="84260" y="39895"/>
                    <a:pt x="82624" y="40059"/>
                  </a:cubicBezTo>
                  <a:cubicBezTo>
                    <a:pt x="80499" y="40331"/>
                    <a:pt x="78319" y="39677"/>
                    <a:pt x="76684" y="38260"/>
                  </a:cubicBezTo>
                  <a:cubicBezTo>
                    <a:pt x="76793" y="37933"/>
                    <a:pt x="76902" y="37661"/>
                    <a:pt x="77120" y="37334"/>
                  </a:cubicBezTo>
                  <a:cubicBezTo>
                    <a:pt x="77610" y="36516"/>
                    <a:pt x="77828" y="35590"/>
                    <a:pt x="77828" y="34663"/>
                  </a:cubicBezTo>
                  <a:cubicBezTo>
                    <a:pt x="77992" y="33410"/>
                    <a:pt x="77828" y="32102"/>
                    <a:pt x="77392" y="30903"/>
                  </a:cubicBezTo>
                  <a:cubicBezTo>
                    <a:pt x="76956" y="29922"/>
                    <a:pt x="76139" y="29159"/>
                    <a:pt x="75103" y="28995"/>
                  </a:cubicBezTo>
                  <a:cubicBezTo>
                    <a:pt x="73795" y="28614"/>
                    <a:pt x="72487" y="29486"/>
                    <a:pt x="72160" y="30794"/>
                  </a:cubicBezTo>
                  <a:cubicBezTo>
                    <a:pt x="71779" y="32592"/>
                    <a:pt x="71833" y="34554"/>
                    <a:pt x="72433" y="36298"/>
                  </a:cubicBezTo>
                  <a:cubicBezTo>
                    <a:pt x="72596" y="36952"/>
                    <a:pt x="72869" y="37497"/>
                    <a:pt x="73087" y="38151"/>
                  </a:cubicBezTo>
                  <a:cubicBezTo>
                    <a:pt x="72324" y="39132"/>
                    <a:pt x="71397" y="39950"/>
                    <a:pt x="70307" y="40549"/>
                  </a:cubicBezTo>
                  <a:cubicBezTo>
                    <a:pt x="69163" y="41094"/>
                    <a:pt x="68018" y="41585"/>
                    <a:pt x="66819" y="42075"/>
                  </a:cubicBezTo>
                  <a:cubicBezTo>
                    <a:pt x="65620" y="42566"/>
                    <a:pt x="64258" y="42566"/>
                    <a:pt x="63059" y="42075"/>
                  </a:cubicBezTo>
                  <a:cubicBezTo>
                    <a:pt x="62296" y="41803"/>
                    <a:pt x="61478" y="41530"/>
                    <a:pt x="60660" y="41312"/>
                  </a:cubicBezTo>
                  <a:cubicBezTo>
                    <a:pt x="59897" y="41040"/>
                    <a:pt x="59298" y="40495"/>
                    <a:pt x="58916" y="39841"/>
                  </a:cubicBezTo>
                  <a:cubicBezTo>
                    <a:pt x="57990" y="38260"/>
                    <a:pt x="57390" y="36571"/>
                    <a:pt x="58099" y="34718"/>
                  </a:cubicBezTo>
                  <a:cubicBezTo>
                    <a:pt x="58317" y="34064"/>
                    <a:pt x="58426" y="33301"/>
                    <a:pt x="58262" y="32538"/>
                  </a:cubicBezTo>
                  <a:cubicBezTo>
                    <a:pt x="58208" y="32102"/>
                    <a:pt x="58044" y="31720"/>
                    <a:pt x="57772" y="31339"/>
                  </a:cubicBezTo>
                  <a:cubicBezTo>
                    <a:pt x="57336" y="30739"/>
                    <a:pt x="56464" y="30685"/>
                    <a:pt x="55973" y="31230"/>
                  </a:cubicBezTo>
                  <a:cubicBezTo>
                    <a:pt x="55483" y="31611"/>
                    <a:pt x="55210" y="32156"/>
                    <a:pt x="55156" y="32756"/>
                  </a:cubicBezTo>
                  <a:cubicBezTo>
                    <a:pt x="55156" y="33083"/>
                    <a:pt x="55101" y="33464"/>
                    <a:pt x="55101" y="33791"/>
                  </a:cubicBezTo>
                  <a:cubicBezTo>
                    <a:pt x="54992" y="38260"/>
                    <a:pt x="52049" y="42184"/>
                    <a:pt x="47744" y="43492"/>
                  </a:cubicBezTo>
                  <a:cubicBezTo>
                    <a:pt x="46545" y="43765"/>
                    <a:pt x="45291" y="43765"/>
                    <a:pt x="44092" y="43547"/>
                  </a:cubicBezTo>
                  <a:cubicBezTo>
                    <a:pt x="42893" y="43274"/>
                    <a:pt x="41803" y="42893"/>
                    <a:pt x="40713" y="42402"/>
                  </a:cubicBezTo>
                  <a:cubicBezTo>
                    <a:pt x="38533" y="41312"/>
                    <a:pt x="37334" y="39405"/>
                    <a:pt x="36571" y="37225"/>
                  </a:cubicBezTo>
                  <a:cubicBezTo>
                    <a:pt x="36298" y="36353"/>
                    <a:pt x="36407" y="35426"/>
                    <a:pt x="36898" y="34663"/>
                  </a:cubicBezTo>
                  <a:cubicBezTo>
                    <a:pt x="37443" y="33737"/>
                    <a:pt x="37715" y="32647"/>
                    <a:pt x="37661" y="31557"/>
                  </a:cubicBezTo>
                  <a:cubicBezTo>
                    <a:pt x="37661" y="31230"/>
                    <a:pt x="37606" y="30957"/>
                    <a:pt x="37552" y="30685"/>
                  </a:cubicBezTo>
                  <a:cubicBezTo>
                    <a:pt x="37443" y="30085"/>
                    <a:pt x="36952" y="29704"/>
                    <a:pt x="36407" y="29649"/>
                  </a:cubicBezTo>
                  <a:cubicBezTo>
                    <a:pt x="35862" y="29540"/>
                    <a:pt x="35317" y="29813"/>
                    <a:pt x="35045" y="30358"/>
                  </a:cubicBezTo>
                  <a:cubicBezTo>
                    <a:pt x="34500" y="31393"/>
                    <a:pt x="34064" y="32483"/>
                    <a:pt x="33900" y="33682"/>
                  </a:cubicBezTo>
                  <a:cubicBezTo>
                    <a:pt x="33682" y="35099"/>
                    <a:pt x="32810" y="36244"/>
                    <a:pt x="31502" y="36843"/>
                  </a:cubicBezTo>
                  <a:cubicBezTo>
                    <a:pt x="30303" y="37388"/>
                    <a:pt x="29159" y="38097"/>
                    <a:pt x="28014" y="38751"/>
                  </a:cubicBezTo>
                  <a:cubicBezTo>
                    <a:pt x="26270" y="39677"/>
                    <a:pt x="24308" y="40168"/>
                    <a:pt x="22346" y="40168"/>
                  </a:cubicBezTo>
                  <a:cubicBezTo>
                    <a:pt x="21093" y="40168"/>
                    <a:pt x="19894" y="40168"/>
                    <a:pt x="18640" y="40059"/>
                  </a:cubicBezTo>
                  <a:cubicBezTo>
                    <a:pt x="18259" y="40059"/>
                    <a:pt x="17877" y="40004"/>
                    <a:pt x="17496" y="39841"/>
                  </a:cubicBezTo>
                  <a:cubicBezTo>
                    <a:pt x="15969" y="39459"/>
                    <a:pt x="15697" y="39078"/>
                    <a:pt x="15915" y="37552"/>
                  </a:cubicBezTo>
                  <a:cubicBezTo>
                    <a:pt x="15969" y="36898"/>
                    <a:pt x="16133" y="36298"/>
                    <a:pt x="16460" y="35699"/>
                  </a:cubicBezTo>
                  <a:cubicBezTo>
                    <a:pt x="17550" y="33464"/>
                    <a:pt x="19022" y="31393"/>
                    <a:pt x="20766" y="29595"/>
                  </a:cubicBezTo>
                  <a:cubicBezTo>
                    <a:pt x="21147" y="29159"/>
                    <a:pt x="21583" y="28886"/>
                    <a:pt x="22128" y="28777"/>
                  </a:cubicBezTo>
                  <a:cubicBezTo>
                    <a:pt x="23109" y="28559"/>
                    <a:pt x="24036" y="28232"/>
                    <a:pt x="24962" y="27960"/>
                  </a:cubicBezTo>
                  <a:cubicBezTo>
                    <a:pt x="25780" y="27687"/>
                    <a:pt x="26488" y="27197"/>
                    <a:pt x="27033" y="26543"/>
                  </a:cubicBezTo>
                  <a:cubicBezTo>
                    <a:pt x="27796" y="25780"/>
                    <a:pt x="27415" y="24472"/>
                    <a:pt x="26325" y="24254"/>
                  </a:cubicBezTo>
                  <a:cubicBezTo>
                    <a:pt x="26107" y="24145"/>
                    <a:pt x="25834" y="24145"/>
                    <a:pt x="25616" y="24145"/>
                  </a:cubicBezTo>
                  <a:cubicBezTo>
                    <a:pt x="24417" y="24145"/>
                    <a:pt x="23273" y="24472"/>
                    <a:pt x="22237" y="25071"/>
                  </a:cubicBezTo>
                  <a:cubicBezTo>
                    <a:pt x="21747" y="25398"/>
                    <a:pt x="21202" y="25671"/>
                    <a:pt x="20766" y="26052"/>
                  </a:cubicBezTo>
                  <a:cubicBezTo>
                    <a:pt x="20330" y="26325"/>
                    <a:pt x="19894" y="26543"/>
                    <a:pt x="19403" y="26543"/>
                  </a:cubicBezTo>
                  <a:cubicBezTo>
                    <a:pt x="15697" y="26870"/>
                    <a:pt x="12045" y="25834"/>
                    <a:pt x="9048" y="23654"/>
                  </a:cubicBezTo>
                  <a:lnTo>
                    <a:pt x="8612" y="23273"/>
                  </a:lnTo>
                  <a:cubicBezTo>
                    <a:pt x="8176" y="23000"/>
                    <a:pt x="7958" y="22510"/>
                    <a:pt x="8012" y="22019"/>
                  </a:cubicBezTo>
                  <a:cubicBezTo>
                    <a:pt x="8012" y="21474"/>
                    <a:pt x="8012" y="20929"/>
                    <a:pt x="8012" y="20384"/>
                  </a:cubicBezTo>
                  <a:cubicBezTo>
                    <a:pt x="7903" y="19621"/>
                    <a:pt x="8176" y="18912"/>
                    <a:pt x="8721" y="18367"/>
                  </a:cubicBezTo>
                  <a:cubicBezTo>
                    <a:pt x="9647" y="17168"/>
                    <a:pt x="10901" y="16187"/>
                    <a:pt x="12263" y="15479"/>
                  </a:cubicBezTo>
                  <a:cubicBezTo>
                    <a:pt x="12754" y="15315"/>
                    <a:pt x="13244" y="15043"/>
                    <a:pt x="13735" y="14770"/>
                  </a:cubicBezTo>
                  <a:cubicBezTo>
                    <a:pt x="15751" y="13571"/>
                    <a:pt x="18150" y="13026"/>
                    <a:pt x="20548" y="13135"/>
                  </a:cubicBezTo>
                  <a:lnTo>
                    <a:pt x="24962" y="13135"/>
                  </a:lnTo>
                  <a:cubicBezTo>
                    <a:pt x="25507" y="13190"/>
                    <a:pt x="26052" y="13244"/>
                    <a:pt x="26543" y="13408"/>
                  </a:cubicBezTo>
                  <a:cubicBezTo>
                    <a:pt x="27142" y="13517"/>
                    <a:pt x="27633" y="13953"/>
                    <a:pt x="27851" y="14498"/>
                  </a:cubicBezTo>
                  <a:cubicBezTo>
                    <a:pt x="27905" y="14716"/>
                    <a:pt x="27960" y="14879"/>
                    <a:pt x="28123" y="15043"/>
                  </a:cubicBezTo>
                  <a:cubicBezTo>
                    <a:pt x="28287" y="15370"/>
                    <a:pt x="28723" y="15424"/>
                    <a:pt x="28995" y="15152"/>
                  </a:cubicBezTo>
                  <a:cubicBezTo>
                    <a:pt x="29268" y="14825"/>
                    <a:pt x="29704" y="14661"/>
                    <a:pt x="30140" y="14770"/>
                  </a:cubicBezTo>
                  <a:cubicBezTo>
                    <a:pt x="30249" y="14770"/>
                    <a:pt x="30412" y="14716"/>
                    <a:pt x="30576" y="14661"/>
                  </a:cubicBezTo>
                  <a:cubicBezTo>
                    <a:pt x="31502" y="14334"/>
                    <a:pt x="31720" y="13626"/>
                    <a:pt x="31012" y="12863"/>
                  </a:cubicBezTo>
                  <a:cubicBezTo>
                    <a:pt x="30794" y="12699"/>
                    <a:pt x="30630" y="12590"/>
                    <a:pt x="30412" y="12427"/>
                  </a:cubicBezTo>
                  <a:cubicBezTo>
                    <a:pt x="30249" y="10465"/>
                    <a:pt x="31121" y="9102"/>
                    <a:pt x="32156" y="7794"/>
                  </a:cubicBezTo>
                  <a:cubicBezTo>
                    <a:pt x="32865" y="6868"/>
                    <a:pt x="33737" y="6050"/>
                    <a:pt x="34500" y="5178"/>
                  </a:cubicBezTo>
                  <a:cubicBezTo>
                    <a:pt x="36952" y="2562"/>
                    <a:pt x="39950" y="2072"/>
                    <a:pt x="43220" y="3216"/>
                  </a:cubicBezTo>
                  <a:cubicBezTo>
                    <a:pt x="44256" y="3489"/>
                    <a:pt x="45237" y="3979"/>
                    <a:pt x="46054" y="4688"/>
                  </a:cubicBezTo>
                  <a:cubicBezTo>
                    <a:pt x="46654" y="5124"/>
                    <a:pt x="47090" y="5723"/>
                    <a:pt x="47417" y="6377"/>
                  </a:cubicBezTo>
                  <a:cubicBezTo>
                    <a:pt x="47308" y="6704"/>
                    <a:pt x="47144" y="7086"/>
                    <a:pt x="46981" y="7522"/>
                  </a:cubicBezTo>
                  <a:cubicBezTo>
                    <a:pt x="46163" y="9429"/>
                    <a:pt x="46054" y="11609"/>
                    <a:pt x="46763" y="13571"/>
                  </a:cubicBezTo>
                  <a:cubicBezTo>
                    <a:pt x="46926" y="14225"/>
                    <a:pt x="47362" y="14825"/>
                    <a:pt x="47962" y="15152"/>
                  </a:cubicBezTo>
                  <a:cubicBezTo>
                    <a:pt x="49106" y="15806"/>
                    <a:pt x="50578" y="15206"/>
                    <a:pt x="50905" y="13953"/>
                  </a:cubicBezTo>
                  <a:cubicBezTo>
                    <a:pt x="51123" y="13353"/>
                    <a:pt x="51177" y="12808"/>
                    <a:pt x="51232" y="12209"/>
                  </a:cubicBezTo>
                  <a:cubicBezTo>
                    <a:pt x="51286" y="10792"/>
                    <a:pt x="51123" y="9429"/>
                    <a:pt x="50741" y="8121"/>
                  </a:cubicBezTo>
                  <a:cubicBezTo>
                    <a:pt x="50632" y="7740"/>
                    <a:pt x="50523" y="7358"/>
                    <a:pt x="50414" y="6922"/>
                  </a:cubicBezTo>
                  <a:cubicBezTo>
                    <a:pt x="50741" y="6541"/>
                    <a:pt x="51068" y="6159"/>
                    <a:pt x="51450" y="5887"/>
                  </a:cubicBezTo>
                  <a:cubicBezTo>
                    <a:pt x="53030" y="4524"/>
                    <a:pt x="54883" y="3489"/>
                    <a:pt x="56900" y="2998"/>
                  </a:cubicBezTo>
                  <a:cubicBezTo>
                    <a:pt x="57663" y="2780"/>
                    <a:pt x="58426" y="2726"/>
                    <a:pt x="59243" y="2726"/>
                  </a:cubicBezTo>
                  <a:cubicBezTo>
                    <a:pt x="61096" y="2671"/>
                    <a:pt x="63004" y="2617"/>
                    <a:pt x="64748" y="3325"/>
                  </a:cubicBezTo>
                  <a:cubicBezTo>
                    <a:pt x="65838" y="3761"/>
                    <a:pt x="66928" y="4252"/>
                    <a:pt x="68018" y="4742"/>
                  </a:cubicBezTo>
                  <a:cubicBezTo>
                    <a:pt x="68345" y="4851"/>
                    <a:pt x="68618" y="5069"/>
                    <a:pt x="68945" y="5233"/>
                  </a:cubicBezTo>
                  <a:cubicBezTo>
                    <a:pt x="69817" y="5614"/>
                    <a:pt x="70525" y="6268"/>
                    <a:pt x="70961" y="7086"/>
                  </a:cubicBezTo>
                  <a:cubicBezTo>
                    <a:pt x="70852" y="7413"/>
                    <a:pt x="70689" y="7740"/>
                    <a:pt x="70525" y="8012"/>
                  </a:cubicBezTo>
                  <a:cubicBezTo>
                    <a:pt x="69926" y="8939"/>
                    <a:pt x="69544" y="9974"/>
                    <a:pt x="69490" y="11064"/>
                  </a:cubicBezTo>
                  <a:cubicBezTo>
                    <a:pt x="69163" y="12590"/>
                    <a:pt x="69653" y="14116"/>
                    <a:pt x="70743" y="15152"/>
                  </a:cubicBezTo>
                  <a:cubicBezTo>
                    <a:pt x="71234" y="15642"/>
                    <a:pt x="71942" y="15915"/>
                    <a:pt x="72651" y="15915"/>
                  </a:cubicBezTo>
                  <a:cubicBezTo>
                    <a:pt x="73850" y="15860"/>
                    <a:pt x="74831" y="14879"/>
                    <a:pt x="74885" y="13626"/>
                  </a:cubicBezTo>
                  <a:cubicBezTo>
                    <a:pt x="74994" y="12154"/>
                    <a:pt x="74831" y="10628"/>
                    <a:pt x="74449" y="9211"/>
                  </a:cubicBezTo>
                  <a:cubicBezTo>
                    <a:pt x="74340" y="8721"/>
                    <a:pt x="74231" y="8285"/>
                    <a:pt x="74068" y="7794"/>
                  </a:cubicBezTo>
                  <a:cubicBezTo>
                    <a:pt x="74776" y="6759"/>
                    <a:pt x="75812" y="6050"/>
                    <a:pt x="77011" y="5778"/>
                  </a:cubicBezTo>
                  <a:cubicBezTo>
                    <a:pt x="78319" y="5560"/>
                    <a:pt x="79681" y="5505"/>
                    <a:pt x="80989" y="5614"/>
                  </a:cubicBezTo>
                  <a:cubicBezTo>
                    <a:pt x="81698" y="5614"/>
                    <a:pt x="82352" y="5723"/>
                    <a:pt x="83061" y="5723"/>
                  </a:cubicBezTo>
                  <a:cubicBezTo>
                    <a:pt x="84314" y="5778"/>
                    <a:pt x="85513" y="6268"/>
                    <a:pt x="86385" y="7086"/>
                  </a:cubicBezTo>
                  <a:cubicBezTo>
                    <a:pt x="86712" y="7413"/>
                    <a:pt x="87094" y="7685"/>
                    <a:pt x="87421" y="7958"/>
                  </a:cubicBezTo>
                  <a:cubicBezTo>
                    <a:pt x="88347" y="8721"/>
                    <a:pt x="88947" y="9756"/>
                    <a:pt x="89165" y="10955"/>
                  </a:cubicBezTo>
                  <a:cubicBezTo>
                    <a:pt x="89437" y="12917"/>
                    <a:pt x="89492" y="14879"/>
                    <a:pt x="89274" y="16841"/>
                  </a:cubicBezTo>
                  <a:cubicBezTo>
                    <a:pt x="89274" y="18095"/>
                    <a:pt x="89001" y="19294"/>
                    <a:pt x="88620" y="20493"/>
                  </a:cubicBezTo>
                  <a:cubicBezTo>
                    <a:pt x="88402" y="20984"/>
                    <a:pt x="88184" y="21474"/>
                    <a:pt x="87966" y="21910"/>
                  </a:cubicBezTo>
                  <a:cubicBezTo>
                    <a:pt x="87475" y="22074"/>
                    <a:pt x="86930" y="22128"/>
                    <a:pt x="86440" y="21965"/>
                  </a:cubicBezTo>
                  <a:cubicBezTo>
                    <a:pt x="85949" y="21910"/>
                    <a:pt x="85459" y="22019"/>
                    <a:pt x="85077" y="22346"/>
                  </a:cubicBezTo>
                  <a:cubicBezTo>
                    <a:pt x="84859" y="22455"/>
                    <a:pt x="84641" y="22564"/>
                    <a:pt x="84423" y="22673"/>
                  </a:cubicBezTo>
                  <a:cubicBezTo>
                    <a:pt x="83987" y="22891"/>
                    <a:pt x="83497" y="23000"/>
                    <a:pt x="83333" y="23545"/>
                  </a:cubicBezTo>
                  <a:cubicBezTo>
                    <a:pt x="82952" y="24254"/>
                    <a:pt x="82842" y="25071"/>
                    <a:pt x="82952" y="25889"/>
                  </a:cubicBezTo>
                  <a:cubicBezTo>
                    <a:pt x="83061" y="26216"/>
                    <a:pt x="83333" y="26434"/>
                    <a:pt x="83660" y="26543"/>
                  </a:cubicBezTo>
                  <a:cubicBezTo>
                    <a:pt x="84859" y="27033"/>
                    <a:pt x="86222" y="26924"/>
                    <a:pt x="87366" y="26325"/>
                  </a:cubicBezTo>
                  <a:cubicBezTo>
                    <a:pt x="87857" y="26052"/>
                    <a:pt x="88293" y="25780"/>
                    <a:pt x="88783" y="25453"/>
                  </a:cubicBezTo>
                  <a:cubicBezTo>
                    <a:pt x="89819" y="25889"/>
                    <a:pt x="90745" y="26543"/>
                    <a:pt x="91508" y="27360"/>
                  </a:cubicBezTo>
                  <a:cubicBezTo>
                    <a:pt x="92108" y="27851"/>
                    <a:pt x="92762" y="28287"/>
                    <a:pt x="93416" y="28723"/>
                  </a:cubicBezTo>
                  <a:cubicBezTo>
                    <a:pt x="94833" y="29595"/>
                    <a:pt x="95868" y="30903"/>
                    <a:pt x="96468" y="32429"/>
                  </a:cubicBezTo>
                  <a:cubicBezTo>
                    <a:pt x="97013" y="33628"/>
                    <a:pt x="96468" y="35045"/>
                    <a:pt x="95269" y="35535"/>
                  </a:cubicBezTo>
                  <a:cubicBezTo>
                    <a:pt x="94833" y="35753"/>
                    <a:pt x="94397" y="36026"/>
                    <a:pt x="94070" y="36353"/>
                  </a:cubicBezTo>
                  <a:cubicBezTo>
                    <a:pt x="93634" y="36680"/>
                    <a:pt x="93143" y="36952"/>
                    <a:pt x="92598" y="37116"/>
                  </a:cubicBezTo>
                  <a:cubicBezTo>
                    <a:pt x="91944" y="37334"/>
                    <a:pt x="91181" y="37225"/>
                    <a:pt x="90582" y="36734"/>
                  </a:cubicBezTo>
                  <a:close/>
                  <a:moveTo>
                    <a:pt x="102190" y="52812"/>
                  </a:moveTo>
                  <a:cubicBezTo>
                    <a:pt x="101427" y="54502"/>
                    <a:pt x="100119" y="55864"/>
                    <a:pt x="98539" y="56736"/>
                  </a:cubicBezTo>
                  <a:cubicBezTo>
                    <a:pt x="98103" y="56900"/>
                    <a:pt x="97667" y="57009"/>
                    <a:pt x="97285" y="57118"/>
                  </a:cubicBezTo>
                  <a:cubicBezTo>
                    <a:pt x="96032" y="57281"/>
                    <a:pt x="94778" y="57390"/>
                    <a:pt x="93579" y="57336"/>
                  </a:cubicBezTo>
                  <a:cubicBezTo>
                    <a:pt x="93470" y="57118"/>
                    <a:pt x="93416" y="57063"/>
                    <a:pt x="93470" y="57063"/>
                  </a:cubicBezTo>
                  <a:cubicBezTo>
                    <a:pt x="94015" y="54556"/>
                    <a:pt x="93906" y="51995"/>
                    <a:pt x="93961" y="49433"/>
                  </a:cubicBezTo>
                  <a:cubicBezTo>
                    <a:pt x="93961" y="48834"/>
                    <a:pt x="94070" y="48234"/>
                    <a:pt x="94124" y="47689"/>
                  </a:cubicBezTo>
                  <a:cubicBezTo>
                    <a:pt x="94451" y="47526"/>
                    <a:pt x="94724" y="47362"/>
                    <a:pt x="94996" y="47199"/>
                  </a:cubicBezTo>
                  <a:cubicBezTo>
                    <a:pt x="96141" y="46381"/>
                    <a:pt x="97503" y="46054"/>
                    <a:pt x="98920" y="46272"/>
                  </a:cubicBezTo>
                  <a:cubicBezTo>
                    <a:pt x="99465" y="46272"/>
                    <a:pt x="100065" y="46272"/>
                    <a:pt x="100664" y="46272"/>
                  </a:cubicBezTo>
                  <a:cubicBezTo>
                    <a:pt x="101209" y="46217"/>
                    <a:pt x="101754" y="46599"/>
                    <a:pt x="101863" y="47144"/>
                  </a:cubicBezTo>
                  <a:cubicBezTo>
                    <a:pt x="101972" y="47362"/>
                    <a:pt x="102027" y="47580"/>
                    <a:pt x="102081" y="47798"/>
                  </a:cubicBezTo>
                  <a:cubicBezTo>
                    <a:pt x="102190" y="49106"/>
                    <a:pt x="102354" y="50469"/>
                    <a:pt x="102408" y="51777"/>
                  </a:cubicBezTo>
                  <a:cubicBezTo>
                    <a:pt x="102463" y="52104"/>
                    <a:pt x="102354" y="52485"/>
                    <a:pt x="102190" y="52812"/>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5" name="Google Shape;1959;p69">
              <a:extLst>
                <a:ext uri="{FF2B5EF4-FFF2-40B4-BE49-F238E27FC236}">
                  <a16:creationId xmlns:a16="http://schemas.microsoft.com/office/drawing/2014/main" id="{78DFCEAC-C810-425B-BDE1-D339DAA96E0A}"/>
                </a:ext>
              </a:extLst>
            </p:cNvPr>
            <p:cNvSpPr/>
            <p:nvPr/>
          </p:nvSpPr>
          <p:spPr>
            <a:xfrm>
              <a:off x="-1376412" y="3456201"/>
              <a:ext cx="446295" cy="160103"/>
            </a:xfrm>
            <a:custGeom>
              <a:avLst/>
              <a:gdLst/>
              <a:ahLst/>
              <a:cxnLst/>
              <a:rect l="l" t="t" r="r" b="b"/>
              <a:pathLst>
                <a:path w="34337" h="12318" extrusionOk="0">
                  <a:moveTo>
                    <a:pt x="17277" y="12209"/>
                  </a:moveTo>
                  <a:lnTo>
                    <a:pt x="15642" y="12209"/>
                  </a:lnTo>
                  <a:cubicBezTo>
                    <a:pt x="13026" y="12318"/>
                    <a:pt x="10410" y="11773"/>
                    <a:pt x="8067" y="10574"/>
                  </a:cubicBezTo>
                  <a:cubicBezTo>
                    <a:pt x="5560" y="9429"/>
                    <a:pt x="3271" y="7849"/>
                    <a:pt x="1309" y="5886"/>
                  </a:cubicBezTo>
                  <a:cubicBezTo>
                    <a:pt x="546" y="5232"/>
                    <a:pt x="110" y="4306"/>
                    <a:pt x="1" y="3325"/>
                  </a:cubicBezTo>
                  <a:cubicBezTo>
                    <a:pt x="1" y="2943"/>
                    <a:pt x="55" y="2616"/>
                    <a:pt x="164" y="2289"/>
                  </a:cubicBezTo>
                  <a:cubicBezTo>
                    <a:pt x="382" y="1690"/>
                    <a:pt x="1200" y="1581"/>
                    <a:pt x="1581" y="2071"/>
                  </a:cubicBezTo>
                  <a:cubicBezTo>
                    <a:pt x="1690" y="2126"/>
                    <a:pt x="1745" y="2235"/>
                    <a:pt x="1799" y="2289"/>
                  </a:cubicBezTo>
                  <a:cubicBezTo>
                    <a:pt x="2562" y="3979"/>
                    <a:pt x="3925" y="5069"/>
                    <a:pt x="5396" y="6104"/>
                  </a:cubicBezTo>
                  <a:cubicBezTo>
                    <a:pt x="7031" y="7249"/>
                    <a:pt x="8830" y="8230"/>
                    <a:pt x="10737" y="8884"/>
                  </a:cubicBezTo>
                  <a:cubicBezTo>
                    <a:pt x="11991" y="9320"/>
                    <a:pt x="13353" y="9538"/>
                    <a:pt x="14661" y="9593"/>
                  </a:cubicBezTo>
                  <a:cubicBezTo>
                    <a:pt x="16405" y="9593"/>
                    <a:pt x="18095" y="9593"/>
                    <a:pt x="19839" y="9484"/>
                  </a:cubicBezTo>
                  <a:cubicBezTo>
                    <a:pt x="22346" y="9484"/>
                    <a:pt x="24744" y="8612"/>
                    <a:pt x="26652" y="7031"/>
                  </a:cubicBezTo>
                  <a:cubicBezTo>
                    <a:pt x="28287" y="5777"/>
                    <a:pt x="29595" y="4251"/>
                    <a:pt x="30521" y="2453"/>
                  </a:cubicBezTo>
                  <a:cubicBezTo>
                    <a:pt x="30848" y="1853"/>
                    <a:pt x="31284" y="1254"/>
                    <a:pt x="31720" y="709"/>
                  </a:cubicBezTo>
                  <a:cubicBezTo>
                    <a:pt x="32156" y="164"/>
                    <a:pt x="32919" y="0"/>
                    <a:pt x="33519" y="436"/>
                  </a:cubicBezTo>
                  <a:cubicBezTo>
                    <a:pt x="34173" y="818"/>
                    <a:pt x="34336" y="1635"/>
                    <a:pt x="33900" y="2235"/>
                  </a:cubicBezTo>
                  <a:cubicBezTo>
                    <a:pt x="33137" y="3488"/>
                    <a:pt x="32320" y="4742"/>
                    <a:pt x="31502" y="5995"/>
                  </a:cubicBezTo>
                  <a:cubicBezTo>
                    <a:pt x="31012" y="6704"/>
                    <a:pt x="30412" y="7358"/>
                    <a:pt x="29704" y="7903"/>
                  </a:cubicBezTo>
                  <a:cubicBezTo>
                    <a:pt x="29050" y="8394"/>
                    <a:pt x="28505" y="8939"/>
                    <a:pt x="27905" y="9429"/>
                  </a:cubicBezTo>
                  <a:cubicBezTo>
                    <a:pt x="25780" y="11119"/>
                    <a:pt x="23109" y="12045"/>
                    <a:pt x="20384" y="12154"/>
                  </a:cubicBezTo>
                  <a:cubicBezTo>
                    <a:pt x="19348" y="12209"/>
                    <a:pt x="18367" y="12154"/>
                    <a:pt x="17277" y="12154"/>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6" name="Google Shape;1960;p69">
              <a:extLst>
                <a:ext uri="{FF2B5EF4-FFF2-40B4-BE49-F238E27FC236}">
                  <a16:creationId xmlns:a16="http://schemas.microsoft.com/office/drawing/2014/main" id="{6D4EF533-78E6-45BD-8353-539B899694C1}"/>
                </a:ext>
              </a:extLst>
            </p:cNvPr>
            <p:cNvSpPr/>
            <p:nvPr/>
          </p:nvSpPr>
          <p:spPr>
            <a:xfrm>
              <a:off x="-1056218" y="3304611"/>
              <a:ext cx="63051" cy="65182"/>
            </a:xfrm>
            <a:custGeom>
              <a:avLst/>
              <a:gdLst/>
              <a:ahLst/>
              <a:cxnLst/>
              <a:rect l="l" t="t" r="r" b="b"/>
              <a:pathLst>
                <a:path w="4851" h="5015" extrusionOk="0">
                  <a:moveTo>
                    <a:pt x="4742" y="2943"/>
                  </a:moveTo>
                  <a:cubicBezTo>
                    <a:pt x="4742" y="4415"/>
                    <a:pt x="4033" y="5014"/>
                    <a:pt x="2616" y="4851"/>
                  </a:cubicBezTo>
                  <a:cubicBezTo>
                    <a:pt x="1036" y="4742"/>
                    <a:pt x="0" y="3161"/>
                    <a:pt x="545" y="1690"/>
                  </a:cubicBezTo>
                  <a:cubicBezTo>
                    <a:pt x="872" y="1036"/>
                    <a:pt x="1417" y="545"/>
                    <a:pt x="2017" y="327"/>
                  </a:cubicBezTo>
                  <a:cubicBezTo>
                    <a:pt x="2562" y="0"/>
                    <a:pt x="2998" y="327"/>
                    <a:pt x="3379" y="545"/>
                  </a:cubicBezTo>
                  <a:cubicBezTo>
                    <a:pt x="4306" y="981"/>
                    <a:pt x="4851" y="1908"/>
                    <a:pt x="4742" y="2943"/>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47" name="Google Shape;1961;p69">
              <a:extLst>
                <a:ext uri="{FF2B5EF4-FFF2-40B4-BE49-F238E27FC236}">
                  <a16:creationId xmlns:a16="http://schemas.microsoft.com/office/drawing/2014/main" id="{636D2FAE-C59D-4B33-8BB3-E435380E9BFC}"/>
                </a:ext>
              </a:extLst>
            </p:cNvPr>
            <p:cNvSpPr/>
            <p:nvPr/>
          </p:nvSpPr>
          <p:spPr>
            <a:xfrm>
              <a:off x="-1406878" y="3349231"/>
              <a:ext cx="51028" cy="66599"/>
            </a:xfrm>
            <a:custGeom>
              <a:avLst/>
              <a:gdLst/>
              <a:ahLst/>
              <a:cxnLst/>
              <a:rect l="l" t="t" r="r" b="b"/>
              <a:pathLst>
                <a:path w="3926" h="5124" extrusionOk="0">
                  <a:moveTo>
                    <a:pt x="3871" y="4252"/>
                  </a:moveTo>
                  <a:cubicBezTo>
                    <a:pt x="3707" y="4361"/>
                    <a:pt x="3598" y="4470"/>
                    <a:pt x="3435" y="4524"/>
                  </a:cubicBezTo>
                  <a:cubicBezTo>
                    <a:pt x="2345" y="5124"/>
                    <a:pt x="1745" y="5015"/>
                    <a:pt x="927" y="4034"/>
                  </a:cubicBezTo>
                  <a:cubicBezTo>
                    <a:pt x="219" y="3271"/>
                    <a:pt x="1" y="2235"/>
                    <a:pt x="328" y="1309"/>
                  </a:cubicBezTo>
                  <a:cubicBezTo>
                    <a:pt x="437" y="764"/>
                    <a:pt x="927" y="328"/>
                    <a:pt x="1473" y="273"/>
                  </a:cubicBezTo>
                  <a:cubicBezTo>
                    <a:pt x="3271" y="1"/>
                    <a:pt x="3871" y="491"/>
                    <a:pt x="3925" y="2399"/>
                  </a:cubicBezTo>
                  <a:lnTo>
                    <a:pt x="3925" y="3870"/>
                  </a:lnTo>
                  <a:cubicBezTo>
                    <a:pt x="3925" y="3979"/>
                    <a:pt x="3925" y="4143"/>
                    <a:pt x="3871" y="4252"/>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grpSp>
        <p:nvGrpSpPr>
          <p:cNvPr id="26" name="Google Shape;1962;p69">
            <a:extLst>
              <a:ext uri="{FF2B5EF4-FFF2-40B4-BE49-F238E27FC236}">
                <a16:creationId xmlns:a16="http://schemas.microsoft.com/office/drawing/2014/main" id="{FD1B44DB-59B8-4830-B6C4-9132F0782A12}"/>
              </a:ext>
            </a:extLst>
          </p:cNvPr>
          <p:cNvGrpSpPr/>
          <p:nvPr/>
        </p:nvGrpSpPr>
        <p:grpSpPr>
          <a:xfrm rot="1708314">
            <a:off x="4399140" y="5685684"/>
            <a:ext cx="1275019" cy="1032059"/>
            <a:chOff x="-3281949" y="3536954"/>
            <a:chExt cx="1275094" cy="1032118"/>
          </a:xfrm>
        </p:grpSpPr>
        <p:sp>
          <p:nvSpPr>
            <p:cNvPr id="27" name="Google Shape;1963;p69">
              <a:extLst>
                <a:ext uri="{FF2B5EF4-FFF2-40B4-BE49-F238E27FC236}">
                  <a16:creationId xmlns:a16="http://schemas.microsoft.com/office/drawing/2014/main" id="{1E4BC107-E7B3-4EF7-9A75-54ED57D07515}"/>
                </a:ext>
              </a:extLst>
            </p:cNvPr>
            <p:cNvSpPr/>
            <p:nvPr/>
          </p:nvSpPr>
          <p:spPr>
            <a:xfrm>
              <a:off x="-3095643" y="3724677"/>
              <a:ext cx="940733" cy="809679"/>
            </a:xfrm>
            <a:custGeom>
              <a:avLst/>
              <a:gdLst/>
              <a:ahLst/>
              <a:cxnLst/>
              <a:rect l="l" t="t" r="r" b="b"/>
              <a:pathLst>
                <a:path w="72378" h="62295" extrusionOk="0">
                  <a:moveTo>
                    <a:pt x="763" y="30630"/>
                  </a:moveTo>
                  <a:cubicBezTo>
                    <a:pt x="1526" y="30030"/>
                    <a:pt x="2507" y="29758"/>
                    <a:pt x="3434" y="29976"/>
                  </a:cubicBezTo>
                  <a:cubicBezTo>
                    <a:pt x="4578" y="30085"/>
                    <a:pt x="5723" y="29976"/>
                    <a:pt x="6758" y="30521"/>
                  </a:cubicBezTo>
                  <a:cubicBezTo>
                    <a:pt x="7412" y="30793"/>
                    <a:pt x="8121" y="30848"/>
                    <a:pt x="8775" y="30630"/>
                  </a:cubicBezTo>
                  <a:cubicBezTo>
                    <a:pt x="11718" y="29976"/>
                    <a:pt x="14715" y="29758"/>
                    <a:pt x="17604" y="28722"/>
                  </a:cubicBezTo>
                  <a:cubicBezTo>
                    <a:pt x="19729" y="27959"/>
                    <a:pt x="21855" y="27142"/>
                    <a:pt x="24035" y="26324"/>
                  </a:cubicBezTo>
                  <a:cubicBezTo>
                    <a:pt x="26542" y="25452"/>
                    <a:pt x="28940" y="24199"/>
                    <a:pt x="31175" y="22673"/>
                  </a:cubicBezTo>
                  <a:cubicBezTo>
                    <a:pt x="31665" y="22237"/>
                    <a:pt x="32265" y="21910"/>
                    <a:pt x="32919" y="21637"/>
                  </a:cubicBezTo>
                  <a:cubicBezTo>
                    <a:pt x="36243" y="20220"/>
                    <a:pt x="38750" y="17659"/>
                    <a:pt x="41530" y="15424"/>
                  </a:cubicBezTo>
                  <a:cubicBezTo>
                    <a:pt x="43056" y="14225"/>
                    <a:pt x="43492" y="12481"/>
                    <a:pt x="44037" y="10737"/>
                  </a:cubicBezTo>
                  <a:cubicBezTo>
                    <a:pt x="44255" y="10137"/>
                    <a:pt x="44473" y="9483"/>
                    <a:pt x="44746" y="8884"/>
                  </a:cubicBezTo>
                  <a:cubicBezTo>
                    <a:pt x="45727" y="7085"/>
                    <a:pt x="45999" y="5069"/>
                    <a:pt x="46490" y="3107"/>
                  </a:cubicBezTo>
                  <a:cubicBezTo>
                    <a:pt x="46544" y="2453"/>
                    <a:pt x="46544" y="1744"/>
                    <a:pt x="46490" y="1090"/>
                  </a:cubicBezTo>
                  <a:cubicBezTo>
                    <a:pt x="46490" y="763"/>
                    <a:pt x="46544" y="436"/>
                    <a:pt x="46599" y="0"/>
                  </a:cubicBezTo>
                  <a:cubicBezTo>
                    <a:pt x="47035" y="109"/>
                    <a:pt x="47416" y="218"/>
                    <a:pt x="47852" y="327"/>
                  </a:cubicBezTo>
                  <a:cubicBezTo>
                    <a:pt x="50850" y="1472"/>
                    <a:pt x="53902" y="2507"/>
                    <a:pt x="56845" y="3761"/>
                  </a:cubicBezTo>
                  <a:cubicBezTo>
                    <a:pt x="58098" y="4306"/>
                    <a:pt x="59243" y="4960"/>
                    <a:pt x="60333" y="5777"/>
                  </a:cubicBezTo>
                  <a:cubicBezTo>
                    <a:pt x="63712" y="8121"/>
                    <a:pt x="66710" y="10955"/>
                    <a:pt x="69217" y="14225"/>
                  </a:cubicBezTo>
                  <a:cubicBezTo>
                    <a:pt x="69598" y="14661"/>
                    <a:pt x="69925" y="15206"/>
                    <a:pt x="70143" y="15751"/>
                  </a:cubicBezTo>
                  <a:cubicBezTo>
                    <a:pt x="70852" y="17822"/>
                    <a:pt x="71560" y="19948"/>
                    <a:pt x="72269" y="22128"/>
                  </a:cubicBezTo>
                  <a:lnTo>
                    <a:pt x="71724" y="22891"/>
                  </a:lnTo>
                  <a:cubicBezTo>
                    <a:pt x="71342" y="23272"/>
                    <a:pt x="71342" y="23817"/>
                    <a:pt x="71724" y="24199"/>
                  </a:cubicBezTo>
                  <a:cubicBezTo>
                    <a:pt x="72105" y="24744"/>
                    <a:pt x="72323" y="25398"/>
                    <a:pt x="72269" y="26052"/>
                  </a:cubicBezTo>
                  <a:cubicBezTo>
                    <a:pt x="72378" y="27741"/>
                    <a:pt x="72051" y="29431"/>
                    <a:pt x="71288" y="30957"/>
                  </a:cubicBezTo>
                  <a:cubicBezTo>
                    <a:pt x="70525" y="32428"/>
                    <a:pt x="69925" y="34009"/>
                    <a:pt x="69271" y="35535"/>
                  </a:cubicBezTo>
                  <a:cubicBezTo>
                    <a:pt x="68944" y="36407"/>
                    <a:pt x="68454" y="37224"/>
                    <a:pt x="67800" y="37933"/>
                  </a:cubicBezTo>
                  <a:cubicBezTo>
                    <a:pt x="62404" y="44419"/>
                    <a:pt x="61586" y="45182"/>
                    <a:pt x="55210" y="50359"/>
                  </a:cubicBezTo>
                  <a:cubicBezTo>
                    <a:pt x="54556" y="50850"/>
                    <a:pt x="53902" y="51286"/>
                    <a:pt x="53193" y="51667"/>
                  </a:cubicBezTo>
                  <a:cubicBezTo>
                    <a:pt x="50523" y="53139"/>
                    <a:pt x="47907" y="54665"/>
                    <a:pt x="45236" y="56082"/>
                  </a:cubicBezTo>
                  <a:cubicBezTo>
                    <a:pt x="42402" y="57608"/>
                    <a:pt x="39404" y="58752"/>
                    <a:pt x="36298" y="59624"/>
                  </a:cubicBezTo>
                  <a:cubicBezTo>
                    <a:pt x="33246" y="60442"/>
                    <a:pt x="30139" y="61150"/>
                    <a:pt x="27087" y="61859"/>
                  </a:cubicBezTo>
                  <a:cubicBezTo>
                    <a:pt x="26651" y="62022"/>
                    <a:pt x="26161" y="62131"/>
                    <a:pt x="25725" y="62131"/>
                  </a:cubicBezTo>
                  <a:cubicBezTo>
                    <a:pt x="22564" y="62295"/>
                    <a:pt x="19402" y="62131"/>
                    <a:pt x="16296" y="61695"/>
                  </a:cubicBezTo>
                  <a:cubicBezTo>
                    <a:pt x="15914" y="61641"/>
                    <a:pt x="15533" y="61477"/>
                    <a:pt x="15206" y="61259"/>
                  </a:cubicBezTo>
                  <a:cubicBezTo>
                    <a:pt x="14225" y="60823"/>
                    <a:pt x="13244" y="60387"/>
                    <a:pt x="12317" y="59897"/>
                  </a:cubicBezTo>
                  <a:cubicBezTo>
                    <a:pt x="10846" y="59243"/>
                    <a:pt x="9211" y="58970"/>
                    <a:pt x="7848" y="58044"/>
                  </a:cubicBezTo>
                  <a:cubicBezTo>
                    <a:pt x="5450" y="56463"/>
                    <a:pt x="3597" y="54174"/>
                    <a:pt x="2453" y="51449"/>
                  </a:cubicBezTo>
                  <a:cubicBezTo>
                    <a:pt x="1799" y="49869"/>
                    <a:pt x="1254" y="48179"/>
                    <a:pt x="600" y="46544"/>
                  </a:cubicBezTo>
                  <a:cubicBezTo>
                    <a:pt x="327" y="45727"/>
                    <a:pt x="164" y="44855"/>
                    <a:pt x="164" y="43983"/>
                  </a:cubicBezTo>
                  <a:cubicBezTo>
                    <a:pt x="164" y="40713"/>
                    <a:pt x="109" y="37442"/>
                    <a:pt x="55" y="34118"/>
                  </a:cubicBezTo>
                  <a:cubicBezTo>
                    <a:pt x="0" y="32919"/>
                    <a:pt x="273" y="31720"/>
                    <a:pt x="763" y="30630"/>
                  </a:cubicBezTo>
                  <a:close/>
                  <a:moveTo>
                    <a:pt x="31883" y="56954"/>
                  </a:moveTo>
                  <a:lnTo>
                    <a:pt x="31883" y="56954"/>
                  </a:lnTo>
                  <a:cubicBezTo>
                    <a:pt x="32646" y="56954"/>
                    <a:pt x="33464" y="56899"/>
                    <a:pt x="34281" y="56954"/>
                  </a:cubicBezTo>
                  <a:cubicBezTo>
                    <a:pt x="35371" y="57008"/>
                    <a:pt x="36461" y="56736"/>
                    <a:pt x="37388" y="56245"/>
                  </a:cubicBezTo>
                  <a:cubicBezTo>
                    <a:pt x="38859" y="55428"/>
                    <a:pt x="40385" y="54774"/>
                    <a:pt x="42020" y="54283"/>
                  </a:cubicBezTo>
                  <a:cubicBezTo>
                    <a:pt x="42565" y="54065"/>
                    <a:pt x="43110" y="53793"/>
                    <a:pt x="43547" y="53357"/>
                  </a:cubicBezTo>
                  <a:cubicBezTo>
                    <a:pt x="45345" y="51994"/>
                    <a:pt x="47144" y="50523"/>
                    <a:pt x="48997" y="49160"/>
                  </a:cubicBezTo>
                  <a:cubicBezTo>
                    <a:pt x="51885" y="47144"/>
                    <a:pt x="53575" y="44146"/>
                    <a:pt x="55264" y="41149"/>
                  </a:cubicBezTo>
                  <a:cubicBezTo>
                    <a:pt x="55428" y="40931"/>
                    <a:pt x="55482" y="40658"/>
                    <a:pt x="55591" y="40386"/>
                  </a:cubicBezTo>
                  <a:cubicBezTo>
                    <a:pt x="56354" y="38042"/>
                    <a:pt x="56245" y="35644"/>
                    <a:pt x="56027" y="33246"/>
                  </a:cubicBezTo>
                  <a:cubicBezTo>
                    <a:pt x="55864" y="32374"/>
                    <a:pt x="55537" y="31556"/>
                    <a:pt x="55046" y="30848"/>
                  </a:cubicBezTo>
                  <a:cubicBezTo>
                    <a:pt x="54828" y="30521"/>
                    <a:pt x="54501" y="30248"/>
                    <a:pt x="54120" y="30139"/>
                  </a:cubicBezTo>
                  <a:cubicBezTo>
                    <a:pt x="53520" y="29867"/>
                    <a:pt x="52812" y="30303"/>
                    <a:pt x="52812" y="30957"/>
                  </a:cubicBezTo>
                  <a:cubicBezTo>
                    <a:pt x="52866" y="31556"/>
                    <a:pt x="52921" y="32156"/>
                    <a:pt x="53084" y="32755"/>
                  </a:cubicBezTo>
                  <a:cubicBezTo>
                    <a:pt x="53520" y="34608"/>
                    <a:pt x="53520" y="36461"/>
                    <a:pt x="53193" y="38314"/>
                  </a:cubicBezTo>
                  <a:cubicBezTo>
                    <a:pt x="53139" y="39187"/>
                    <a:pt x="52812" y="40059"/>
                    <a:pt x="52267" y="40767"/>
                  </a:cubicBezTo>
                  <a:cubicBezTo>
                    <a:pt x="51940" y="41258"/>
                    <a:pt x="51613" y="41748"/>
                    <a:pt x="51340" y="42293"/>
                  </a:cubicBezTo>
                  <a:cubicBezTo>
                    <a:pt x="50741" y="43601"/>
                    <a:pt x="49869" y="44691"/>
                    <a:pt x="48779" y="45618"/>
                  </a:cubicBezTo>
                  <a:cubicBezTo>
                    <a:pt x="46490" y="47525"/>
                    <a:pt x="44201" y="49378"/>
                    <a:pt x="41857" y="51177"/>
                  </a:cubicBezTo>
                  <a:cubicBezTo>
                    <a:pt x="41257" y="51613"/>
                    <a:pt x="40603" y="51885"/>
                    <a:pt x="39895" y="52103"/>
                  </a:cubicBezTo>
                  <a:cubicBezTo>
                    <a:pt x="38968" y="52321"/>
                    <a:pt x="38096" y="52703"/>
                    <a:pt x="37333" y="53248"/>
                  </a:cubicBezTo>
                  <a:cubicBezTo>
                    <a:pt x="36407" y="53902"/>
                    <a:pt x="35262" y="54229"/>
                    <a:pt x="34118" y="54174"/>
                  </a:cubicBezTo>
                  <a:lnTo>
                    <a:pt x="30085" y="54174"/>
                  </a:lnTo>
                  <a:cubicBezTo>
                    <a:pt x="29049" y="54229"/>
                    <a:pt x="28068" y="54065"/>
                    <a:pt x="27142" y="53629"/>
                  </a:cubicBezTo>
                  <a:cubicBezTo>
                    <a:pt x="26106" y="53193"/>
                    <a:pt x="25016" y="52757"/>
                    <a:pt x="23926" y="52430"/>
                  </a:cubicBezTo>
                  <a:cubicBezTo>
                    <a:pt x="22945" y="52158"/>
                    <a:pt x="22128" y="51558"/>
                    <a:pt x="21528" y="50741"/>
                  </a:cubicBezTo>
                  <a:cubicBezTo>
                    <a:pt x="21201" y="50305"/>
                    <a:pt x="20819" y="49869"/>
                    <a:pt x="20492" y="49487"/>
                  </a:cubicBezTo>
                  <a:cubicBezTo>
                    <a:pt x="19729" y="48506"/>
                    <a:pt x="19130" y="47471"/>
                    <a:pt x="19838" y="46163"/>
                  </a:cubicBezTo>
                  <a:cubicBezTo>
                    <a:pt x="19947" y="45999"/>
                    <a:pt x="19729" y="45509"/>
                    <a:pt x="19511" y="45291"/>
                  </a:cubicBezTo>
                  <a:cubicBezTo>
                    <a:pt x="19184" y="45018"/>
                    <a:pt x="18748" y="45018"/>
                    <a:pt x="18421" y="45291"/>
                  </a:cubicBezTo>
                  <a:cubicBezTo>
                    <a:pt x="17985" y="45618"/>
                    <a:pt x="17658" y="46108"/>
                    <a:pt x="17604" y="46599"/>
                  </a:cubicBezTo>
                  <a:cubicBezTo>
                    <a:pt x="17331" y="47798"/>
                    <a:pt x="17549" y="49051"/>
                    <a:pt x="18203" y="50087"/>
                  </a:cubicBezTo>
                  <a:cubicBezTo>
                    <a:pt x="18639" y="50795"/>
                    <a:pt x="19130" y="51449"/>
                    <a:pt x="19566" y="52103"/>
                  </a:cubicBezTo>
                  <a:cubicBezTo>
                    <a:pt x="20383" y="53357"/>
                    <a:pt x="21582" y="54283"/>
                    <a:pt x="23000" y="54719"/>
                  </a:cubicBezTo>
                  <a:cubicBezTo>
                    <a:pt x="23327" y="54828"/>
                    <a:pt x="23654" y="54937"/>
                    <a:pt x="23926" y="55101"/>
                  </a:cubicBezTo>
                  <a:cubicBezTo>
                    <a:pt x="26379" y="56300"/>
                    <a:pt x="28886" y="57172"/>
                    <a:pt x="31665" y="56845"/>
                  </a:cubicBezTo>
                  <a:close/>
                  <a:moveTo>
                    <a:pt x="45127" y="26706"/>
                  </a:moveTo>
                  <a:cubicBezTo>
                    <a:pt x="45127" y="26978"/>
                    <a:pt x="45127" y="27305"/>
                    <a:pt x="45127" y="27578"/>
                  </a:cubicBezTo>
                  <a:cubicBezTo>
                    <a:pt x="45127" y="28068"/>
                    <a:pt x="45400" y="28504"/>
                    <a:pt x="45781" y="28722"/>
                  </a:cubicBezTo>
                  <a:cubicBezTo>
                    <a:pt x="46326" y="28940"/>
                    <a:pt x="46926" y="28777"/>
                    <a:pt x="47253" y="28341"/>
                  </a:cubicBezTo>
                  <a:cubicBezTo>
                    <a:pt x="47580" y="27905"/>
                    <a:pt x="47852" y="27360"/>
                    <a:pt x="48070" y="26815"/>
                  </a:cubicBezTo>
                  <a:cubicBezTo>
                    <a:pt x="48452" y="25670"/>
                    <a:pt x="48070" y="25071"/>
                    <a:pt x="46817" y="24962"/>
                  </a:cubicBezTo>
                  <a:cubicBezTo>
                    <a:pt x="45999" y="24798"/>
                    <a:pt x="45182" y="25343"/>
                    <a:pt x="45127" y="26215"/>
                  </a:cubicBezTo>
                  <a:cubicBezTo>
                    <a:pt x="45127" y="26379"/>
                    <a:pt x="45127" y="26542"/>
                    <a:pt x="45127" y="26706"/>
                  </a:cubicBezTo>
                  <a:close/>
                  <a:moveTo>
                    <a:pt x="17113" y="39786"/>
                  </a:moveTo>
                  <a:cubicBezTo>
                    <a:pt x="18367" y="39786"/>
                    <a:pt x="18857" y="39296"/>
                    <a:pt x="18857" y="38423"/>
                  </a:cubicBezTo>
                  <a:cubicBezTo>
                    <a:pt x="18857" y="36952"/>
                    <a:pt x="18040" y="36407"/>
                    <a:pt x="16677" y="37115"/>
                  </a:cubicBezTo>
                  <a:cubicBezTo>
                    <a:pt x="16459" y="37224"/>
                    <a:pt x="16241" y="37333"/>
                    <a:pt x="16023" y="37497"/>
                  </a:cubicBezTo>
                  <a:cubicBezTo>
                    <a:pt x="15642" y="37769"/>
                    <a:pt x="15478" y="38260"/>
                    <a:pt x="15587" y="38750"/>
                  </a:cubicBezTo>
                  <a:cubicBezTo>
                    <a:pt x="15696" y="39187"/>
                    <a:pt x="16023" y="39568"/>
                    <a:pt x="16514" y="39677"/>
                  </a:cubicBezTo>
                  <a:cubicBezTo>
                    <a:pt x="16786" y="39732"/>
                    <a:pt x="17059" y="39786"/>
                    <a:pt x="17113" y="39786"/>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8" name="Google Shape;1964;p69">
              <a:extLst>
                <a:ext uri="{FF2B5EF4-FFF2-40B4-BE49-F238E27FC236}">
                  <a16:creationId xmlns:a16="http://schemas.microsoft.com/office/drawing/2014/main" id="{54C49520-E6D1-45AE-9B82-00BCCB40C222}"/>
                </a:ext>
              </a:extLst>
            </p:cNvPr>
            <p:cNvSpPr/>
            <p:nvPr/>
          </p:nvSpPr>
          <p:spPr>
            <a:xfrm>
              <a:off x="-3249364" y="3566004"/>
              <a:ext cx="1211341" cy="937900"/>
            </a:xfrm>
            <a:custGeom>
              <a:avLst/>
              <a:gdLst/>
              <a:ahLst/>
              <a:cxnLst/>
              <a:rect l="l" t="t" r="r" b="b"/>
              <a:pathLst>
                <a:path w="93198" h="72160" extrusionOk="0">
                  <a:moveTo>
                    <a:pt x="12645" y="65183"/>
                  </a:moveTo>
                  <a:cubicBezTo>
                    <a:pt x="13789" y="67690"/>
                    <a:pt x="15533" y="69870"/>
                    <a:pt x="17713" y="71614"/>
                  </a:cubicBezTo>
                  <a:cubicBezTo>
                    <a:pt x="17604" y="72159"/>
                    <a:pt x="17277" y="72105"/>
                    <a:pt x="16950" y="72105"/>
                  </a:cubicBezTo>
                  <a:cubicBezTo>
                    <a:pt x="15642" y="72105"/>
                    <a:pt x="14389" y="72105"/>
                    <a:pt x="13135" y="72050"/>
                  </a:cubicBezTo>
                  <a:cubicBezTo>
                    <a:pt x="12100" y="72105"/>
                    <a:pt x="11118" y="71832"/>
                    <a:pt x="10246" y="71233"/>
                  </a:cubicBezTo>
                  <a:cubicBezTo>
                    <a:pt x="9865" y="70960"/>
                    <a:pt x="9429" y="70851"/>
                    <a:pt x="8938" y="70851"/>
                  </a:cubicBezTo>
                  <a:cubicBezTo>
                    <a:pt x="7249" y="71015"/>
                    <a:pt x="5559" y="70579"/>
                    <a:pt x="4197" y="69598"/>
                  </a:cubicBezTo>
                  <a:cubicBezTo>
                    <a:pt x="3924" y="69380"/>
                    <a:pt x="3597" y="69271"/>
                    <a:pt x="3270" y="69162"/>
                  </a:cubicBezTo>
                  <a:cubicBezTo>
                    <a:pt x="2180" y="68944"/>
                    <a:pt x="1908" y="68181"/>
                    <a:pt x="1853" y="67254"/>
                  </a:cubicBezTo>
                  <a:cubicBezTo>
                    <a:pt x="1799" y="66328"/>
                    <a:pt x="1853" y="65510"/>
                    <a:pt x="1853" y="64638"/>
                  </a:cubicBezTo>
                  <a:cubicBezTo>
                    <a:pt x="1853" y="64039"/>
                    <a:pt x="1744" y="63439"/>
                    <a:pt x="1581" y="62840"/>
                  </a:cubicBezTo>
                  <a:cubicBezTo>
                    <a:pt x="1363" y="61804"/>
                    <a:pt x="1090" y="60769"/>
                    <a:pt x="709" y="59788"/>
                  </a:cubicBezTo>
                  <a:cubicBezTo>
                    <a:pt x="218" y="58153"/>
                    <a:pt x="0" y="56518"/>
                    <a:pt x="109" y="54828"/>
                  </a:cubicBezTo>
                  <a:lnTo>
                    <a:pt x="109" y="40712"/>
                  </a:lnTo>
                  <a:cubicBezTo>
                    <a:pt x="109" y="39949"/>
                    <a:pt x="164" y="39241"/>
                    <a:pt x="273" y="38478"/>
                  </a:cubicBezTo>
                  <a:cubicBezTo>
                    <a:pt x="545" y="36897"/>
                    <a:pt x="654" y="35317"/>
                    <a:pt x="818" y="33736"/>
                  </a:cubicBezTo>
                  <a:cubicBezTo>
                    <a:pt x="981" y="31774"/>
                    <a:pt x="1417" y="29867"/>
                    <a:pt x="2071" y="28068"/>
                  </a:cubicBezTo>
                  <a:cubicBezTo>
                    <a:pt x="3270" y="24852"/>
                    <a:pt x="4742" y="21746"/>
                    <a:pt x="6540" y="18803"/>
                  </a:cubicBezTo>
                  <a:cubicBezTo>
                    <a:pt x="6922" y="18203"/>
                    <a:pt x="7358" y="17604"/>
                    <a:pt x="7903" y="17059"/>
                  </a:cubicBezTo>
                  <a:cubicBezTo>
                    <a:pt x="9647" y="15260"/>
                    <a:pt x="11445" y="13407"/>
                    <a:pt x="13299" y="11609"/>
                  </a:cubicBezTo>
                  <a:cubicBezTo>
                    <a:pt x="13735" y="11173"/>
                    <a:pt x="14280" y="10737"/>
                    <a:pt x="14825" y="10355"/>
                  </a:cubicBezTo>
                  <a:cubicBezTo>
                    <a:pt x="17168" y="8775"/>
                    <a:pt x="19621" y="7249"/>
                    <a:pt x="21855" y="5559"/>
                  </a:cubicBezTo>
                  <a:cubicBezTo>
                    <a:pt x="24798" y="3488"/>
                    <a:pt x="28068" y="1908"/>
                    <a:pt x="31556" y="818"/>
                  </a:cubicBezTo>
                  <a:cubicBezTo>
                    <a:pt x="33028" y="382"/>
                    <a:pt x="34554" y="164"/>
                    <a:pt x="36135" y="109"/>
                  </a:cubicBezTo>
                  <a:cubicBezTo>
                    <a:pt x="38369" y="0"/>
                    <a:pt x="40658" y="109"/>
                    <a:pt x="42947" y="109"/>
                  </a:cubicBezTo>
                  <a:cubicBezTo>
                    <a:pt x="44800" y="109"/>
                    <a:pt x="46544" y="709"/>
                    <a:pt x="48288" y="1090"/>
                  </a:cubicBezTo>
                  <a:cubicBezTo>
                    <a:pt x="49542" y="1417"/>
                    <a:pt x="50741" y="1799"/>
                    <a:pt x="51940" y="2289"/>
                  </a:cubicBezTo>
                  <a:cubicBezTo>
                    <a:pt x="52594" y="2562"/>
                    <a:pt x="53248" y="2943"/>
                    <a:pt x="53793" y="3434"/>
                  </a:cubicBezTo>
                  <a:cubicBezTo>
                    <a:pt x="54610" y="4088"/>
                    <a:pt x="55483" y="4796"/>
                    <a:pt x="55374" y="6050"/>
                  </a:cubicBezTo>
                  <a:cubicBezTo>
                    <a:pt x="55428" y="6268"/>
                    <a:pt x="55483" y="6431"/>
                    <a:pt x="55646" y="6595"/>
                  </a:cubicBezTo>
                  <a:cubicBezTo>
                    <a:pt x="55864" y="7031"/>
                    <a:pt x="56518" y="7194"/>
                    <a:pt x="56791" y="6813"/>
                  </a:cubicBezTo>
                  <a:cubicBezTo>
                    <a:pt x="57554" y="5668"/>
                    <a:pt x="58753" y="4905"/>
                    <a:pt x="60061" y="4687"/>
                  </a:cubicBezTo>
                  <a:cubicBezTo>
                    <a:pt x="61968" y="4251"/>
                    <a:pt x="63876" y="3815"/>
                    <a:pt x="65838" y="4524"/>
                  </a:cubicBezTo>
                  <a:cubicBezTo>
                    <a:pt x="66764" y="4905"/>
                    <a:pt x="67745" y="5178"/>
                    <a:pt x="68726" y="5396"/>
                  </a:cubicBezTo>
                  <a:cubicBezTo>
                    <a:pt x="70416" y="5777"/>
                    <a:pt x="72051" y="6540"/>
                    <a:pt x="73359" y="7685"/>
                  </a:cubicBezTo>
                  <a:cubicBezTo>
                    <a:pt x="74340" y="8393"/>
                    <a:pt x="75430" y="8993"/>
                    <a:pt x="76411" y="9647"/>
                  </a:cubicBezTo>
                  <a:cubicBezTo>
                    <a:pt x="77010" y="10028"/>
                    <a:pt x="77610" y="10464"/>
                    <a:pt x="78155" y="10955"/>
                  </a:cubicBezTo>
                  <a:cubicBezTo>
                    <a:pt x="80063" y="12753"/>
                    <a:pt x="81861" y="14661"/>
                    <a:pt x="83714" y="16514"/>
                  </a:cubicBezTo>
                  <a:cubicBezTo>
                    <a:pt x="84205" y="17004"/>
                    <a:pt x="84641" y="17495"/>
                    <a:pt x="85022" y="18040"/>
                  </a:cubicBezTo>
                  <a:cubicBezTo>
                    <a:pt x="85676" y="18803"/>
                    <a:pt x="86276" y="19620"/>
                    <a:pt x="86875" y="20438"/>
                  </a:cubicBezTo>
                  <a:cubicBezTo>
                    <a:pt x="89927" y="24525"/>
                    <a:pt x="89982" y="24525"/>
                    <a:pt x="91726" y="29376"/>
                  </a:cubicBezTo>
                  <a:cubicBezTo>
                    <a:pt x="92707" y="31829"/>
                    <a:pt x="93197" y="34445"/>
                    <a:pt x="93197" y="37061"/>
                  </a:cubicBezTo>
                  <a:cubicBezTo>
                    <a:pt x="93143" y="39132"/>
                    <a:pt x="93143" y="41203"/>
                    <a:pt x="93197" y="43328"/>
                  </a:cubicBezTo>
                  <a:cubicBezTo>
                    <a:pt x="93197" y="45399"/>
                    <a:pt x="92816" y="47470"/>
                    <a:pt x="91998" y="49378"/>
                  </a:cubicBezTo>
                  <a:cubicBezTo>
                    <a:pt x="91780" y="49487"/>
                    <a:pt x="91617" y="49596"/>
                    <a:pt x="91453" y="49705"/>
                  </a:cubicBezTo>
                  <a:cubicBezTo>
                    <a:pt x="90309" y="50522"/>
                    <a:pt x="88783" y="50631"/>
                    <a:pt x="87475" y="49977"/>
                  </a:cubicBezTo>
                  <a:cubicBezTo>
                    <a:pt x="86984" y="49814"/>
                    <a:pt x="86439" y="49759"/>
                    <a:pt x="85894" y="49814"/>
                  </a:cubicBezTo>
                  <a:lnTo>
                    <a:pt x="83169" y="49814"/>
                  </a:lnTo>
                  <a:cubicBezTo>
                    <a:pt x="83333" y="49269"/>
                    <a:pt x="83442" y="48778"/>
                    <a:pt x="83605" y="48397"/>
                  </a:cubicBezTo>
                  <a:cubicBezTo>
                    <a:pt x="84368" y="46598"/>
                    <a:pt x="85131" y="44800"/>
                    <a:pt x="85894" y="43001"/>
                  </a:cubicBezTo>
                  <a:cubicBezTo>
                    <a:pt x="86385" y="41966"/>
                    <a:pt x="86657" y="40821"/>
                    <a:pt x="86603" y="39677"/>
                  </a:cubicBezTo>
                  <a:cubicBezTo>
                    <a:pt x="86548" y="38805"/>
                    <a:pt x="86603" y="37933"/>
                    <a:pt x="86603" y="37061"/>
                  </a:cubicBezTo>
                  <a:cubicBezTo>
                    <a:pt x="86548" y="36407"/>
                    <a:pt x="86821" y="35753"/>
                    <a:pt x="87366" y="35317"/>
                  </a:cubicBezTo>
                  <a:cubicBezTo>
                    <a:pt x="88946" y="33954"/>
                    <a:pt x="89382" y="32101"/>
                    <a:pt x="89382" y="30085"/>
                  </a:cubicBezTo>
                  <a:cubicBezTo>
                    <a:pt x="89382" y="29758"/>
                    <a:pt x="89382" y="29431"/>
                    <a:pt x="89382" y="29104"/>
                  </a:cubicBezTo>
                  <a:cubicBezTo>
                    <a:pt x="89764" y="26978"/>
                    <a:pt x="88728" y="25507"/>
                    <a:pt x="87475" y="23980"/>
                  </a:cubicBezTo>
                  <a:cubicBezTo>
                    <a:pt x="87148" y="23599"/>
                    <a:pt x="86657" y="23326"/>
                    <a:pt x="86112" y="23326"/>
                  </a:cubicBezTo>
                  <a:cubicBezTo>
                    <a:pt x="84859" y="23217"/>
                    <a:pt x="83551" y="23435"/>
                    <a:pt x="82352" y="23980"/>
                  </a:cubicBezTo>
                  <a:lnTo>
                    <a:pt x="81698" y="23326"/>
                  </a:lnTo>
                  <a:cubicBezTo>
                    <a:pt x="78755" y="20056"/>
                    <a:pt x="75430" y="17168"/>
                    <a:pt x="71724" y="14824"/>
                  </a:cubicBezTo>
                  <a:cubicBezTo>
                    <a:pt x="71233" y="14497"/>
                    <a:pt x="70688" y="14170"/>
                    <a:pt x="70143" y="13952"/>
                  </a:cubicBezTo>
                  <a:cubicBezTo>
                    <a:pt x="65947" y="12372"/>
                    <a:pt x="61696" y="10846"/>
                    <a:pt x="57499" y="9265"/>
                  </a:cubicBezTo>
                  <a:cubicBezTo>
                    <a:pt x="57336" y="9265"/>
                    <a:pt x="57172" y="9265"/>
                    <a:pt x="57063" y="9265"/>
                  </a:cubicBezTo>
                  <a:cubicBezTo>
                    <a:pt x="56682" y="9647"/>
                    <a:pt x="56900" y="10137"/>
                    <a:pt x="56845" y="10573"/>
                  </a:cubicBezTo>
                  <a:cubicBezTo>
                    <a:pt x="56845" y="10955"/>
                    <a:pt x="56845" y="11500"/>
                    <a:pt x="56791" y="11936"/>
                  </a:cubicBezTo>
                  <a:cubicBezTo>
                    <a:pt x="56736" y="12426"/>
                    <a:pt x="56791" y="12862"/>
                    <a:pt x="56573" y="13135"/>
                  </a:cubicBezTo>
                  <a:cubicBezTo>
                    <a:pt x="55810" y="13898"/>
                    <a:pt x="56028" y="14879"/>
                    <a:pt x="55973" y="15805"/>
                  </a:cubicBezTo>
                  <a:cubicBezTo>
                    <a:pt x="55973" y="17658"/>
                    <a:pt x="55264" y="19511"/>
                    <a:pt x="54120" y="20983"/>
                  </a:cubicBezTo>
                  <a:cubicBezTo>
                    <a:pt x="53793" y="21419"/>
                    <a:pt x="53520" y="21855"/>
                    <a:pt x="53302" y="22345"/>
                  </a:cubicBezTo>
                  <a:lnTo>
                    <a:pt x="52430" y="23926"/>
                  </a:lnTo>
                  <a:cubicBezTo>
                    <a:pt x="52212" y="24307"/>
                    <a:pt x="51831" y="24743"/>
                    <a:pt x="51831" y="25125"/>
                  </a:cubicBezTo>
                  <a:cubicBezTo>
                    <a:pt x="51776" y="25888"/>
                    <a:pt x="51340" y="26542"/>
                    <a:pt x="50686" y="26924"/>
                  </a:cubicBezTo>
                  <a:cubicBezTo>
                    <a:pt x="49324" y="27905"/>
                    <a:pt x="48016" y="28940"/>
                    <a:pt x="46708" y="29976"/>
                  </a:cubicBezTo>
                  <a:cubicBezTo>
                    <a:pt x="45945" y="30630"/>
                    <a:pt x="45073" y="31066"/>
                    <a:pt x="44092" y="31284"/>
                  </a:cubicBezTo>
                  <a:cubicBezTo>
                    <a:pt x="44146" y="30303"/>
                    <a:pt x="44364" y="29376"/>
                    <a:pt x="44855" y="28559"/>
                  </a:cubicBezTo>
                  <a:cubicBezTo>
                    <a:pt x="45672" y="26924"/>
                    <a:pt x="46272" y="25180"/>
                    <a:pt x="46599" y="23435"/>
                  </a:cubicBezTo>
                  <a:cubicBezTo>
                    <a:pt x="46708" y="22400"/>
                    <a:pt x="47089" y="21473"/>
                    <a:pt x="47634" y="20601"/>
                  </a:cubicBezTo>
                  <a:cubicBezTo>
                    <a:pt x="48288" y="19675"/>
                    <a:pt x="48125" y="18694"/>
                    <a:pt x="47852" y="17713"/>
                  </a:cubicBezTo>
                  <a:cubicBezTo>
                    <a:pt x="47743" y="17440"/>
                    <a:pt x="47580" y="17277"/>
                    <a:pt x="47307" y="17168"/>
                  </a:cubicBezTo>
                  <a:cubicBezTo>
                    <a:pt x="46708" y="16950"/>
                    <a:pt x="46163" y="17386"/>
                    <a:pt x="46272" y="17931"/>
                  </a:cubicBezTo>
                  <a:cubicBezTo>
                    <a:pt x="46381" y="18639"/>
                    <a:pt x="46163" y="19402"/>
                    <a:pt x="45672" y="19947"/>
                  </a:cubicBezTo>
                  <a:cubicBezTo>
                    <a:pt x="45291" y="20656"/>
                    <a:pt x="44964" y="21364"/>
                    <a:pt x="44691" y="22127"/>
                  </a:cubicBezTo>
                  <a:cubicBezTo>
                    <a:pt x="44255" y="24089"/>
                    <a:pt x="43601" y="25997"/>
                    <a:pt x="42729" y="27850"/>
                  </a:cubicBezTo>
                  <a:cubicBezTo>
                    <a:pt x="42348" y="28668"/>
                    <a:pt x="42130" y="29594"/>
                    <a:pt x="42075" y="30575"/>
                  </a:cubicBezTo>
                  <a:cubicBezTo>
                    <a:pt x="42075" y="31066"/>
                    <a:pt x="42184" y="31611"/>
                    <a:pt x="42348" y="32101"/>
                  </a:cubicBezTo>
                  <a:cubicBezTo>
                    <a:pt x="40113" y="34172"/>
                    <a:pt x="34990" y="36679"/>
                    <a:pt x="31992" y="37115"/>
                  </a:cubicBezTo>
                  <a:cubicBezTo>
                    <a:pt x="32210" y="36625"/>
                    <a:pt x="32374" y="36134"/>
                    <a:pt x="32537" y="35644"/>
                  </a:cubicBezTo>
                  <a:cubicBezTo>
                    <a:pt x="32646" y="35371"/>
                    <a:pt x="32810" y="34990"/>
                    <a:pt x="32701" y="34881"/>
                  </a:cubicBezTo>
                  <a:cubicBezTo>
                    <a:pt x="32047" y="34009"/>
                    <a:pt x="32701" y="33409"/>
                    <a:pt x="32973" y="32701"/>
                  </a:cubicBezTo>
                  <a:cubicBezTo>
                    <a:pt x="34227" y="29267"/>
                    <a:pt x="35971" y="26052"/>
                    <a:pt x="37388" y="22727"/>
                  </a:cubicBezTo>
                  <a:cubicBezTo>
                    <a:pt x="37770" y="21746"/>
                    <a:pt x="38369" y="20819"/>
                    <a:pt x="39187" y="20111"/>
                  </a:cubicBezTo>
                  <a:cubicBezTo>
                    <a:pt x="39950" y="19402"/>
                    <a:pt x="40440" y="18476"/>
                    <a:pt x="40549" y="17440"/>
                  </a:cubicBezTo>
                  <a:cubicBezTo>
                    <a:pt x="40604" y="17277"/>
                    <a:pt x="40549" y="17059"/>
                    <a:pt x="40495" y="16895"/>
                  </a:cubicBezTo>
                  <a:cubicBezTo>
                    <a:pt x="40331" y="16568"/>
                    <a:pt x="39950" y="16459"/>
                    <a:pt x="39623" y="16623"/>
                  </a:cubicBezTo>
                  <a:cubicBezTo>
                    <a:pt x="39459" y="16732"/>
                    <a:pt x="39241" y="16895"/>
                    <a:pt x="39241" y="17059"/>
                  </a:cubicBezTo>
                  <a:cubicBezTo>
                    <a:pt x="38860" y="18149"/>
                    <a:pt x="38206" y="19075"/>
                    <a:pt x="37334" y="19838"/>
                  </a:cubicBezTo>
                  <a:cubicBezTo>
                    <a:pt x="36952" y="20220"/>
                    <a:pt x="36625" y="20656"/>
                    <a:pt x="36407" y="21146"/>
                  </a:cubicBezTo>
                  <a:cubicBezTo>
                    <a:pt x="34609" y="24580"/>
                    <a:pt x="32755" y="27905"/>
                    <a:pt x="31229" y="31393"/>
                  </a:cubicBezTo>
                  <a:cubicBezTo>
                    <a:pt x="30139" y="33682"/>
                    <a:pt x="29213" y="36080"/>
                    <a:pt x="28450" y="38532"/>
                  </a:cubicBezTo>
                  <a:cubicBezTo>
                    <a:pt x="25888" y="39677"/>
                    <a:pt x="23109" y="39677"/>
                    <a:pt x="20493" y="40440"/>
                  </a:cubicBezTo>
                  <a:cubicBezTo>
                    <a:pt x="20166" y="40004"/>
                    <a:pt x="20493" y="39677"/>
                    <a:pt x="20602" y="39350"/>
                  </a:cubicBezTo>
                  <a:cubicBezTo>
                    <a:pt x="21964" y="36134"/>
                    <a:pt x="23327" y="32919"/>
                    <a:pt x="24798" y="29758"/>
                  </a:cubicBezTo>
                  <a:cubicBezTo>
                    <a:pt x="25507" y="28232"/>
                    <a:pt x="26324" y="26706"/>
                    <a:pt x="27196" y="25289"/>
                  </a:cubicBezTo>
                  <a:cubicBezTo>
                    <a:pt x="27578" y="24743"/>
                    <a:pt x="28068" y="24253"/>
                    <a:pt x="28559" y="23817"/>
                  </a:cubicBezTo>
                  <a:cubicBezTo>
                    <a:pt x="28668" y="23272"/>
                    <a:pt x="28232" y="23163"/>
                    <a:pt x="27850" y="22999"/>
                  </a:cubicBezTo>
                  <a:cubicBezTo>
                    <a:pt x="27523" y="22781"/>
                    <a:pt x="27033" y="22836"/>
                    <a:pt x="26706" y="23108"/>
                  </a:cubicBezTo>
                  <a:cubicBezTo>
                    <a:pt x="26324" y="23435"/>
                    <a:pt x="25943" y="23817"/>
                    <a:pt x="25616" y="24253"/>
                  </a:cubicBezTo>
                  <a:cubicBezTo>
                    <a:pt x="24689" y="25888"/>
                    <a:pt x="23708" y="27469"/>
                    <a:pt x="22891" y="29158"/>
                  </a:cubicBezTo>
                  <a:cubicBezTo>
                    <a:pt x="21855" y="31338"/>
                    <a:pt x="20874" y="33573"/>
                    <a:pt x="19893" y="35753"/>
                  </a:cubicBezTo>
                  <a:cubicBezTo>
                    <a:pt x="19130" y="37170"/>
                    <a:pt x="18585" y="38696"/>
                    <a:pt x="18313" y="40276"/>
                  </a:cubicBezTo>
                  <a:cubicBezTo>
                    <a:pt x="18204" y="40494"/>
                    <a:pt x="18149" y="40712"/>
                    <a:pt x="17986" y="40930"/>
                  </a:cubicBezTo>
                  <a:cubicBezTo>
                    <a:pt x="16133" y="40821"/>
                    <a:pt x="14334" y="40276"/>
                    <a:pt x="12754" y="39295"/>
                  </a:cubicBezTo>
                  <a:lnTo>
                    <a:pt x="11118" y="41148"/>
                  </a:lnTo>
                  <a:cubicBezTo>
                    <a:pt x="11064" y="41257"/>
                    <a:pt x="10955" y="41366"/>
                    <a:pt x="10955" y="41530"/>
                  </a:cubicBezTo>
                  <a:cubicBezTo>
                    <a:pt x="10791" y="43001"/>
                    <a:pt x="10028" y="44309"/>
                    <a:pt x="10028" y="45835"/>
                  </a:cubicBezTo>
                  <a:cubicBezTo>
                    <a:pt x="10083" y="47906"/>
                    <a:pt x="10028" y="49977"/>
                    <a:pt x="9974" y="52049"/>
                  </a:cubicBezTo>
                  <a:cubicBezTo>
                    <a:pt x="9974" y="52594"/>
                    <a:pt x="9865" y="53139"/>
                    <a:pt x="9810" y="53793"/>
                  </a:cubicBezTo>
                  <a:cubicBezTo>
                    <a:pt x="9211" y="53738"/>
                    <a:pt x="8557" y="53684"/>
                    <a:pt x="7957" y="53629"/>
                  </a:cubicBezTo>
                  <a:cubicBezTo>
                    <a:pt x="6922" y="53411"/>
                    <a:pt x="5886" y="53793"/>
                    <a:pt x="5287" y="54665"/>
                  </a:cubicBezTo>
                  <a:cubicBezTo>
                    <a:pt x="4687" y="55428"/>
                    <a:pt x="4088" y="56245"/>
                    <a:pt x="3543" y="57117"/>
                  </a:cubicBezTo>
                  <a:cubicBezTo>
                    <a:pt x="3379" y="57444"/>
                    <a:pt x="3270" y="57826"/>
                    <a:pt x="3325" y="58262"/>
                  </a:cubicBezTo>
                  <a:cubicBezTo>
                    <a:pt x="3270" y="58970"/>
                    <a:pt x="3270" y="59733"/>
                    <a:pt x="3325" y="60496"/>
                  </a:cubicBezTo>
                  <a:cubicBezTo>
                    <a:pt x="3325" y="61859"/>
                    <a:pt x="4033" y="63112"/>
                    <a:pt x="5178" y="63875"/>
                  </a:cubicBezTo>
                  <a:cubicBezTo>
                    <a:pt x="5505" y="64039"/>
                    <a:pt x="5832" y="64257"/>
                    <a:pt x="6159" y="64529"/>
                  </a:cubicBezTo>
                  <a:cubicBezTo>
                    <a:pt x="6813" y="65020"/>
                    <a:pt x="7630" y="65292"/>
                    <a:pt x="8448" y="65183"/>
                  </a:cubicBezTo>
                  <a:cubicBezTo>
                    <a:pt x="9810" y="65183"/>
                    <a:pt x="11173" y="65183"/>
                    <a:pt x="12645" y="65183"/>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29" name="Google Shape;1965;p69">
              <a:extLst>
                <a:ext uri="{FF2B5EF4-FFF2-40B4-BE49-F238E27FC236}">
                  <a16:creationId xmlns:a16="http://schemas.microsoft.com/office/drawing/2014/main" id="{7E952E2D-1E50-4DBB-911E-FD7046DCA2F2}"/>
                </a:ext>
              </a:extLst>
            </p:cNvPr>
            <p:cNvSpPr/>
            <p:nvPr/>
          </p:nvSpPr>
          <p:spPr>
            <a:xfrm>
              <a:off x="-3182778" y="4281464"/>
              <a:ext cx="83600" cy="106969"/>
            </a:xfrm>
            <a:custGeom>
              <a:avLst/>
              <a:gdLst/>
              <a:ahLst/>
              <a:cxnLst/>
              <a:rect l="l" t="t" r="r" b="b"/>
              <a:pathLst>
                <a:path w="6432" h="8230" extrusionOk="0">
                  <a:moveTo>
                    <a:pt x="4033" y="382"/>
                  </a:moveTo>
                  <a:cubicBezTo>
                    <a:pt x="4851" y="2943"/>
                    <a:pt x="5614" y="5396"/>
                    <a:pt x="6432" y="7957"/>
                  </a:cubicBezTo>
                  <a:cubicBezTo>
                    <a:pt x="5341" y="8230"/>
                    <a:pt x="4197" y="8230"/>
                    <a:pt x="3052" y="8012"/>
                  </a:cubicBezTo>
                  <a:cubicBezTo>
                    <a:pt x="1635" y="7739"/>
                    <a:pt x="0" y="6758"/>
                    <a:pt x="164" y="4796"/>
                  </a:cubicBezTo>
                  <a:cubicBezTo>
                    <a:pt x="164" y="3870"/>
                    <a:pt x="327" y="2943"/>
                    <a:pt x="709" y="2126"/>
                  </a:cubicBezTo>
                  <a:cubicBezTo>
                    <a:pt x="1199" y="763"/>
                    <a:pt x="2671" y="0"/>
                    <a:pt x="4033" y="382"/>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0" name="Google Shape;1966;p69">
              <a:extLst>
                <a:ext uri="{FF2B5EF4-FFF2-40B4-BE49-F238E27FC236}">
                  <a16:creationId xmlns:a16="http://schemas.microsoft.com/office/drawing/2014/main" id="{89CF1058-4865-45F7-AE2C-8E74FAC1959A}"/>
                </a:ext>
              </a:extLst>
            </p:cNvPr>
            <p:cNvSpPr/>
            <p:nvPr/>
          </p:nvSpPr>
          <p:spPr>
            <a:xfrm>
              <a:off x="-2160590" y="3893268"/>
              <a:ext cx="46765" cy="99184"/>
            </a:xfrm>
            <a:custGeom>
              <a:avLst/>
              <a:gdLst/>
              <a:ahLst/>
              <a:cxnLst/>
              <a:rect l="l" t="t" r="r" b="b"/>
              <a:pathLst>
                <a:path w="3598" h="7631" extrusionOk="0">
                  <a:moveTo>
                    <a:pt x="2562" y="7631"/>
                  </a:moveTo>
                  <a:cubicBezTo>
                    <a:pt x="2453" y="7467"/>
                    <a:pt x="2344" y="7249"/>
                    <a:pt x="2235" y="7086"/>
                  </a:cubicBezTo>
                  <a:cubicBezTo>
                    <a:pt x="1581" y="5124"/>
                    <a:pt x="873" y="3162"/>
                    <a:pt x="273" y="1200"/>
                  </a:cubicBezTo>
                  <a:cubicBezTo>
                    <a:pt x="1" y="655"/>
                    <a:pt x="437" y="55"/>
                    <a:pt x="1036" y="110"/>
                  </a:cubicBezTo>
                  <a:cubicBezTo>
                    <a:pt x="1636" y="1"/>
                    <a:pt x="2235" y="219"/>
                    <a:pt x="2562" y="709"/>
                  </a:cubicBezTo>
                  <a:cubicBezTo>
                    <a:pt x="3271" y="1527"/>
                    <a:pt x="3598" y="2617"/>
                    <a:pt x="3543" y="3652"/>
                  </a:cubicBezTo>
                  <a:cubicBezTo>
                    <a:pt x="3598" y="5069"/>
                    <a:pt x="3216" y="6432"/>
                    <a:pt x="2562" y="763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1" name="Google Shape;1967;p69">
              <a:extLst>
                <a:ext uri="{FF2B5EF4-FFF2-40B4-BE49-F238E27FC236}">
                  <a16:creationId xmlns:a16="http://schemas.microsoft.com/office/drawing/2014/main" id="{72E0A023-F601-4313-9282-E22F68F481D4}"/>
                </a:ext>
              </a:extLst>
            </p:cNvPr>
            <p:cNvSpPr/>
            <p:nvPr/>
          </p:nvSpPr>
          <p:spPr>
            <a:xfrm>
              <a:off x="-2356098" y="3971188"/>
              <a:ext cx="191271" cy="242273"/>
            </a:xfrm>
            <a:custGeom>
              <a:avLst/>
              <a:gdLst/>
              <a:ahLst/>
              <a:cxnLst/>
              <a:rect l="l" t="t" r="r" b="b"/>
              <a:pathLst>
                <a:path w="14716" h="18640" extrusionOk="0">
                  <a:moveTo>
                    <a:pt x="13353" y="6105"/>
                  </a:moveTo>
                  <a:cubicBezTo>
                    <a:pt x="13190" y="4306"/>
                    <a:pt x="12318" y="2671"/>
                    <a:pt x="10901" y="1581"/>
                  </a:cubicBezTo>
                  <a:cubicBezTo>
                    <a:pt x="8721" y="1"/>
                    <a:pt x="5723" y="219"/>
                    <a:pt x="3761" y="2017"/>
                  </a:cubicBezTo>
                  <a:cubicBezTo>
                    <a:pt x="3379" y="2344"/>
                    <a:pt x="3052" y="2726"/>
                    <a:pt x="2725" y="3162"/>
                  </a:cubicBezTo>
                  <a:cubicBezTo>
                    <a:pt x="2507" y="3325"/>
                    <a:pt x="2344" y="3543"/>
                    <a:pt x="2235" y="3816"/>
                  </a:cubicBezTo>
                  <a:cubicBezTo>
                    <a:pt x="2180" y="3925"/>
                    <a:pt x="2071" y="4034"/>
                    <a:pt x="2017" y="4143"/>
                  </a:cubicBezTo>
                  <a:cubicBezTo>
                    <a:pt x="109" y="7140"/>
                    <a:pt x="0" y="11010"/>
                    <a:pt x="1799" y="14062"/>
                  </a:cubicBezTo>
                  <a:cubicBezTo>
                    <a:pt x="4633" y="18640"/>
                    <a:pt x="10737" y="17277"/>
                    <a:pt x="13408" y="13408"/>
                  </a:cubicBezTo>
                  <a:cubicBezTo>
                    <a:pt x="14716" y="11337"/>
                    <a:pt x="14498" y="8448"/>
                    <a:pt x="13353" y="6105"/>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2" name="Google Shape;1968;p69">
              <a:extLst>
                <a:ext uri="{FF2B5EF4-FFF2-40B4-BE49-F238E27FC236}">
                  <a16:creationId xmlns:a16="http://schemas.microsoft.com/office/drawing/2014/main" id="{81156A1A-5BA2-4FFD-9C65-E04D5726C96C}"/>
                </a:ext>
              </a:extLst>
            </p:cNvPr>
            <p:cNvSpPr/>
            <p:nvPr/>
          </p:nvSpPr>
          <p:spPr>
            <a:xfrm>
              <a:off x="-3060225" y="4229747"/>
              <a:ext cx="208974" cy="253607"/>
            </a:xfrm>
            <a:custGeom>
              <a:avLst/>
              <a:gdLst/>
              <a:ahLst/>
              <a:cxnLst/>
              <a:rect l="l" t="t" r="r" b="b"/>
              <a:pathLst>
                <a:path w="16078" h="19512" extrusionOk="0">
                  <a:moveTo>
                    <a:pt x="15533" y="7794"/>
                  </a:moveTo>
                  <a:cubicBezTo>
                    <a:pt x="15424" y="7031"/>
                    <a:pt x="15206" y="6323"/>
                    <a:pt x="14824" y="5669"/>
                  </a:cubicBezTo>
                  <a:cubicBezTo>
                    <a:pt x="12808" y="1799"/>
                    <a:pt x="6540" y="0"/>
                    <a:pt x="3979" y="3816"/>
                  </a:cubicBezTo>
                  <a:cubicBezTo>
                    <a:pt x="3761" y="3870"/>
                    <a:pt x="3488" y="3979"/>
                    <a:pt x="3270" y="4088"/>
                  </a:cubicBezTo>
                  <a:cubicBezTo>
                    <a:pt x="164" y="5669"/>
                    <a:pt x="0" y="10465"/>
                    <a:pt x="1908" y="13299"/>
                  </a:cubicBezTo>
                  <a:cubicBezTo>
                    <a:pt x="1962" y="14825"/>
                    <a:pt x="2562" y="16296"/>
                    <a:pt x="3543" y="17495"/>
                  </a:cubicBezTo>
                  <a:cubicBezTo>
                    <a:pt x="4742" y="18694"/>
                    <a:pt x="6540" y="19076"/>
                    <a:pt x="8066" y="18422"/>
                  </a:cubicBezTo>
                  <a:cubicBezTo>
                    <a:pt x="12154" y="19512"/>
                    <a:pt x="16078" y="13626"/>
                    <a:pt x="15969" y="9865"/>
                  </a:cubicBezTo>
                  <a:cubicBezTo>
                    <a:pt x="15969" y="9102"/>
                    <a:pt x="15805" y="8448"/>
                    <a:pt x="15533" y="7794"/>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3" name="Google Shape;1969;p69">
              <a:extLst>
                <a:ext uri="{FF2B5EF4-FFF2-40B4-BE49-F238E27FC236}">
                  <a16:creationId xmlns:a16="http://schemas.microsoft.com/office/drawing/2014/main" id="{71B50274-07BE-47FB-A52E-6A5CAF17C843}"/>
                </a:ext>
              </a:extLst>
            </p:cNvPr>
            <p:cNvSpPr/>
            <p:nvPr/>
          </p:nvSpPr>
          <p:spPr>
            <a:xfrm>
              <a:off x="-3281949" y="3536954"/>
              <a:ext cx="1275094" cy="1032118"/>
            </a:xfrm>
            <a:custGeom>
              <a:avLst/>
              <a:gdLst/>
              <a:ahLst/>
              <a:cxnLst/>
              <a:rect l="l" t="t" r="r" b="b"/>
              <a:pathLst>
                <a:path w="98103" h="79409" extrusionOk="0">
                  <a:moveTo>
                    <a:pt x="1472" y="70743"/>
                  </a:moveTo>
                  <a:cubicBezTo>
                    <a:pt x="2017" y="71124"/>
                    <a:pt x="2507" y="71724"/>
                    <a:pt x="2889" y="72378"/>
                  </a:cubicBezTo>
                  <a:cubicBezTo>
                    <a:pt x="3107" y="72814"/>
                    <a:pt x="3488" y="73195"/>
                    <a:pt x="3979" y="73413"/>
                  </a:cubicBezTo>
                  <a:cubicBezTo>
                    <a:pt x="5123" y="73795"/>
                    <a:pt x="6268" y="74285"/>
                    <a:pt x="7303" y="74830"/>
                  </a:cubicBezTo>
                  <a:cubicBezTo>
                    <a:pt x="8230" y="75266"/>
                    <a:pt x="9211" y="75484"/>
                    <a:pt x="10246" y="75430"/>
                  </a:cubicBezTo>
                  <a:cubicBezTo>
                    <a:pt x="10955" y="75321"/>
                    <a:pt x="11718" y="75321"/>
                    <a:pt x="12426" y="75539"/>
                  </a:cubicBezTo>
                  <a:cubicBezTo>
                    <a:pt x="14225" y="76193"/>
                    <a:pt x="16024" y="75975"/>
                    <a:pt x="17822" y="76084"/>
                  </a:cubicBezTo>
                  <a:cubicBezTo>
                    <a:pt x="18422" y="76029"/>
                    <a:pt x="19021" y="76084"/>
                    <a:pt x="19621" y="76302"/>
                  </a:cubicBezTo>
                  <a:cubicBezTo>
                    <a:pt x="20983" y="76847"/>
                    <a:pt x="22182" y="76792"/>
                    <a:pt x="23327" y="75702"/>
                  </a:cubicBezTo>
                  <a:cubicBezTo>
                    <a:pt x="24798" y="76465"/>
                    <a:pt x="26215" y="77228"/>
                    <a:pt x="27632" y="77937"/>
                  </a:cubicBezTo>
                  <a:cubicBezTo>
                    <a:pt x="28232" y="78264"/>
                    <a:pt x="28831" y="78482"/>
                    <a:pt x="29485" y="78591"/>
                  </a:cubicBezTo>
                  <a:cubicBezTo>
                    <a:pt x="33137" y="79245"/>
                    <a:pt x="36843" y="79408"/>
                    <a:pt x="40495" y="79136"/>
                  </a:cubicBezTo>
                  <a:cubicBezTo>
                    <a:pt x="44364" y="78700"/>
                    <a:pt x="48234" y="77446"/>
                    <a:pt x="51994" y="76411"/>
                  </a:cubicBezTo>
                  <a:cubicBezTo>
                    <a:pt x="53684" y="75975"/>
                    <a:pt x="55373" y="75430"/>
                    <a:pt x="57063" y="74776"/>
                  </a:cubicBezTo>
                  <a:cubicBezTo>
                    <a:pt x="58371" y="74176"/>
                    <a:pt x="59679" y="73522"/>
                    <a:pt x="60878" y="72814"/>
                  </a:cubicBezTo>
                  <a:lnTo>
                    <a:pt x="66001" y="69980"/>
                  </a:lnTo>
                  <a:cubicBezTo>
                    <a:pt x="67582" y="69108"/>
                    <a:pt x="69162" y="68236"/>
                    <a:pt x="70634" y="67255"/>
                  </a:cubicBezTo>
                  <a:cubicBezTo>
                    <a:pt x="73522" y="65184"/>
                    <a:pt x="76193" y="62895"/>
                    <a:pt x="78645" y="60388"/>
                  </a:cubicBezTo>
                  <a:cubicBezTo>
                    <a:pt x="80608" y="58426"/>
                    <a:pt x="82352" y="56191"/>
                    <a:pt x="84041" y="54175"/>
                  </a:cubicBezTo>
                  <a:lnTo>
                    <a:pt x="87311" y="54175"/>
                  </a:lnTo>
                  <a:cubicBezTo>
                    <a:pt x="89001" y="54120"/>
                    <a:pt x="90745" y="54556"/>
                    <a:pt x="92271" y="55428"/>
                  </a:cubicBezTo>
                  <a:cubicBezTo>
                    <a:pt x="92870" y="55810"/>
                    <a:pt x="93688" y="55755"/>
                    <a:pt x="94287" y="55319"/>
                  </a:cubicBezTo>
                  <a:cubicBezTo>
                    <a:pt x="95268" y="54720"/>
                    <a:pt x="96031" y="53793"/>
                    <a:pt x="96522" y="52757"/>
                  </a:cubicBezTo>
                  <a:cubicBezTo>
                    <a:pt x="97448" y="50686"/>
                    <a:pt x="97993" y="48452"/>
                    <a:pt x="97993" y="46163"/>
                  </a:cubicBezTo>
                  <a:cubicBezTo>
                    <a:pt x="97939" y="44201"/>
                    <a:pt x="97939" y="42239"/>
                    <a:pt x="97993" y="40277"/>
                  </a:cubicBezTo>
                  <a:cubicBezTo>
                    <a:pt x="98102" y="37879"/>
                    <a:pt x="97775" y="35426"/>
                    <a:pt x="97067" y="33137"/>
                  </a:cubicBezTo>
                  <a:cubicBezTo>
                    <a:pt x="95922" y="29377"/>
                    <a:pt x="94669" y="25561"/>
                    <a:pt x="92053" y="22509"/>
                  </a:cubicBezTo>
                  <a:cubicBezTo>
                    <a:pt x="91072" y="21365"/>
                    <a:pt x="90254" y="20111"/>
                    <a:pt x="89328" y="18967"/>
                  </a:cubicBezTo>
                  <a:cubicBezTo>
                    <a:pt x="89001" y="18476"/>
                    <a:pt x="88619" y="18040"/>
                    <a:pt x="88183" y="17604"/>
                  </a:cubicBezTo>
                  <a:cubicBezTo>
                    <a:pt x="86112" y="15479"/>
                    <a:pt x="84041" y="13408"/>
                    <a:pt x="81916" y="11337"/>
                  </a:cubicBezTo>
                  <a:cubicBezTo>
                    <a:pt x="81534" y="10955"/>
                    <a:pt x="81098" y="10574"/>
                    <a:pt x="80662" y="10356"/>
                  </a:cubicBezTo>
                  <a:cubicBezTo>
                    <a:pt x="79027" y="9538"/>
                    <a:pt x="77501" y="8557"/>
                    <a:pt x="76084" y="7413"/>
                  </a:cubicBezTo>
                  <a:cubicBezTo>
                    <a:pt x="74994" y="6650"/>
                    <a:pt x="73740" y="6105"/>
                    <a:pt x="72432" y="5778"/>
                  </a:cubicBezTo>
                  <a:cubicBezTo>
                    <a:pt x="71179" y="5505"/>
                    <a:pt x="69925" y="5233"/>
                    <a:pt x="68726" y="4851"/>
                  </a:cubicBezTo>
                  <a:cubicBezTo>
                    <a:pt x="67309" y="4415"/>
                    <a:pt x="65783" y="4361"/>
                    <a:pt x="64366" y="4742"/>
                  </a:cubicBezTo>
                  <a:cubicBezTo>
                    <a:pt x="62786" y="5124"/>
                    <a:pt x="61260" y="5560"/>
                    <a:pt x="59570" y="6050"/>
                  </a:cubicBezTo>
                  <a:cubicBezTo>
                    <a:pt x="59189" y="5669"/>
                    <a:pt x="58698" y="5233"/>
                    <a:pt x="58262" y="4688"/>
                  </a:cubicBezTo>
                  <a:cubicBezTo>
                    <a:pt x="57281" y="3543"/>
                    <a:pt x="55918" y="2671"/>
                    <a:pt x="54392" y="2290"/>
                  </a:cubicBezTo>
                  <a:cubicBezTo>
                    <a:pt x="52212" y="1636"/>
                    <a:pt x="50032" y="981"/>
                    <a:pt x="47852" y="436"/>
                  </a:cubicBezTo>
                  <a:cubicBezTo>
                    <a:pt x="47144" y="218"/>
                    <a:pt x="46381" y="109"/>
                    <a:pt x="45672" y="109"/>
                  </a:cubicBezTo>
                  <a:cubicBezTo>
                    <a:pt x="43220" y="109"/>
                    <a:pt x="40822" y="0"/>
                    <a:pt x="38424" y="109"/>
                  </a:cubicBezTo>
                  <a:cubicBezTo>
                    <a:pt x="36680" y="164"/>
                    <a:pt x="34935" y="436"/>
                    <a:pt x="33246" y="927"/>
                  </a:cubicBezTo>
                  <a:cubicBezTo>
                    <a:pt x="29485" y="2126"/>
                    <a:pt x="25888" y="3870"/>
                    <a:pt x="22673" y="6159"/>
                  </a:cubicBezTo>
                  <a:cubicBezTo>
                    <a:pt x="20493" y="7740"/>
                    <a:pt x="18204" y="9157"/>
                    <a:pt x="15969" y="10628"/>
                  </a:cubicBezTo>
                  <a:cubicBezTo>
                    <a:pt x="15370" y="11064"/>
                    <a:pt x="14770" y="11500"/>
                    <a:pt x="14280" y="11991"/>
                  </a:cubicBezTo>
                  <a:cubicBezTo>
                    <a:pt x="12372" y="13844"/>
                    <a:pt x="10519" y="15642"/>
                    <a:pt x="8666" y="17550"/>
                  </a:cubicBezTo>
                  <a:cubicBezTo>
                    <a:pt x="8012" y="18204"/>
                    <a:pt x="7467" y="18967"/>
                    <a:pt x="6922" y="19730"/>
                  </a:cubicBezTo>
                  <a:cubicBezTo>
                    <a:pt x="5069" y="22782"/>
                    <a:pt x="3488" y="25943"/>
                    <a:pt x="2235" y="29268"/>
                  </a:cubicBezTo>
                  <a:cubicBezTo>
                    <a:pt x="1417" y="31502"/>
                    <a:pt x="927" y="33791"/>
                    <a:pt x="763" y="36135"/>
                  </a:cubicBezTo>
                  <a:cubicBezTo>
                    <a:pt x="654" y="37279"/>
                    <a:pt x="491" y="38424"/>
                    <a:pt x="382" y="39568"/>
                  </a:cubicBezTo>
                  <a:cubicBezTo>
                    <a:pt x="273" y="40549"/>
                    <a:pt x="109" y="41530"/>
                    <a:pt x="109" y="42566"/>
                  </a:cubicBezTo>
                  <a:lnTo>
                    <a:pt x="109" y="56464"/>
                  </a:lnTo>
                  <a:cubicBezTo>
                    <a:pt x="109" y="60224"/>
                    <a:pt x="164" y="63985"/>
                    <a:pt x="109" y="67745"/>
                  </a:cubicBezTo>
                  <a:cubicBezTo>
                    <a:pt x="0" y="68890"/>
                    <a:pt x="491" y="70034"/>
                    <a:pt x="1472" y="70743"/>
                  </a:cubicBezTo>
                  <a:close/>
                  <a:moveTo>
                    <a:pt x="83660" y="49978"/>
                  </a:moveTo>
                  <a:cubicBezTo>
                    <a:pt x="83278" y="50850"/>
                    <a:pt x="82788" y="51667"/>
                    <a:pt x="82134" y="52376"/>
                  </a:cubicBezTo>
                  <a:cubicBezTo>
                    <a:pt x="76738" y="58862"/>
                    <a:pt x="75975" y="59625"/>
                    <a:pt x="69544" y="64802"/>
                  </a:cubicBezTo>
                  <a:cubicBezTo>
                    <a:pt x="68890" y="65293"/>
                    <a:pt x="68236" y="65729"/>
                    <a:pt x="67527" y="66110"/>
                  </a:cubicBezTo>
                  <a:cubicBezTo>
                    <a:pt x="64857" y="67582"/>
                    <a:pt x="62241" y="69108"/>
                    <a:pt x="59570" y="70525"/>
                  </a:cubicBezTo>
                  <a:cubicBezTo>
                    <a:pt x="56736" y="72051"/>
                    <a:pt x="53738" y="73195"/>
                    <a:pt x="50632" y="74067"/>
                  </a:cubicBezTo>
                  <a:cubicBezTo>
                    <a:pt x="47580" y="74885"/>
                    <a:pt x="44473" y="75593"/>
                    <a:pt x="41421" y="76302"/>
                  </a:cubicBezTo>
                  <a:cubicBezTo>
                    <a:pt x="40985" y="76465"/>
                    <a:pt x="40549" y="76574"/>
                    <a:pt x="40059" y="76574"/>
                  </a:cubicBezTo>
                  <a:cubicBezTo>
                    <a:pt x="36898" y="76738"/>
                    <a:pt x="33736" y="76574"/>
                    <a:pt x="30630" y="76138"/>
                  </a:cubicBezTo>
                  <a:cubicBezTo>
                    <a:pt x="30248" y="76084"/>
                    <a:pt x="29867" y="75920"/>
                    <a:pt x="29540" y="75702"/>
                  </a:cubicBezTo>
                  <a:cubicBezTo>
                    <a:pt x="28559" y="75266"/>
                    <a:pt x="27578" y="74830"/>
                    <a:pt x="26651" y="74340"/>
                  </a:cubicBezTo>
                  <a:cubicBezTo>
                    <a:pt x="25180" y="73686"/>
                    <a:pt x="23599" y="73413"/>
                    <a:pt x="22237" y="72487"/>
                  </a:cubicBezTo>
                  <a:cubicBezTo>
                    <a:pt x="19784" y="70906"/>
                    <a:pt x="17931" y="68617"/>
                    <a:pt x="16787" y="65892"/>
                  </a:cubicBezTo>
                  <a:cubicBezTo>
                    <a:pt x="16133" y="64312"/>
                    <a:pt x="15588" y="62622"/>
                    <a:pt x="14934" y="60987"/>
                  </a:cubicBezTo>
                  <a:cubicBezTo>
                    <a:pt x="14661" y="60170"/>
                    <a:pt x="14498" y="59298"/>
                    <a:pt x="14498" y="58426"/>
                  </a:cubicBezTo>
                  <a:cubicBezTo>
                    <a:pt x="14498" y="55156"/>
                    <a:pt x="14498" y="51885"/>
                    <a:pt x="14389" y="48561"/>
                  </a:cubicBezTo>
                  <a:cubicBezTo>
                    <a:pt x="14389" y="47362"/>
                    <a:pt x="14607" y="46163"/>
                    <a:pt x="15097" y="45073"/>
                  </a:cubicBezTo>
                  <a:cubicBezTo>
                    <a:pt x="15860" y="44473"/>
                    <a:pt x="16841" y="44255"/>
                    <a:pt x="17768" y="44419"/>
                  </a:cubicBezTo>
                  <a:cubicBezTo>
                    <a:pt x="18912" y="44528"/>
                    <a:pt x="20002" y="44419"/>
                    <a:pt x="21092" y="44964"/>
                  </a:cubicBezTo>
                  <a:cubicBezTo>
                    <a:pt x="21746" y="45236"/>
                    <a:pt x="22400" y="45291"/>
                    <a:pt x="23054" y="45127"/>
                  </a:cubicBezTo>
                  <a:cubicBezTo>
                    <a:pt x="25997" y="44419"/>
                    <a:pt x="29049" y="44255"/>
                    <a:pt x="31938" y="43220"/>
                  </a:cubicBezTo>
                  <a:cubicBezTo>
                    <a:pt x="34063" y="42402"/>
                    <a:pt x="36189" y="41585"/>
                    <a:pt x="38315" y="40767"/>
                  </a:cubicBezTo>
                  <a:cubicBezTo>
                    <a:pt x="40876" y="39895"/>
                    <a:pt x="43274" y="38642"/>
                    <a:pt x="45509" y="37116"/>
                  </a:cubicBezTo>
                  <a:cubicBezTo>
                    <a:pt x="45999" y="36680"/>
                    <a:pt x="46599" y="36353"/>
                    <a:pt x="47253" y="36080"/>
                  </a:cubicBezTo>
                  <a:cubicBezTo>
                    <a:pt x="50577" y="34663"/>
                    <a:pt x="53084" y="32102"/>
                    <a:pt x="55864" y="29867"/>
                  </a:cubicBezTo>
                  <a:cubicBezTo>
                    <a:pt x="57390" y="28668"/>
                    <a:pt x="57826" y="26924"/>
                    <a:pt x="58371" y="25180"/>
                  </a:cubicBezTo>
                  <a:cubicBezTo>
                    <a:pt x="58589" y="24580"/>
                    <a:pt x="58807" y="23926"/>
                    <a:pt x="59080" y="23327"/>
                  </a:cubicBezTo>
                  <a:cubicBezTo>
                    <a:pt x="60061" y="21528"/>
                    <a:pt x="60333" y="19512"/>
                    <a:pt x="60824" y="17550"/>
                  </a:cubicBezTo>
                  <a:cubicBezTo>
                    <a:pt x="60878" y="16896"/>
                    <a:pt x="60878" y="16187"/>
                    <a:pt x="60824" y="15533"/>
                  </a:cubicBezTo>
                  <a:cubicBezTo>
                    <a:pt x="60824" y="15206"/>
                    <a:pt x="60878" y="14879"/>
                    <a:pt x="60933" y="14443"/>
                  </a:cubicBezTo>
                  <a:cubicBezTo>
                    <a:pt x="61369" y="14552"/>
                    <a:pt x="61750" y="14661"/>
                    <a:pt x="62186" y="14770"/>
                  </a:cubicBezTo>
                  <a:cubicBezTo>
                    <a:pt x="65184" y="15915"/>
                    <a:pt x="68236" y="16950"/>
                    <a:pt x="71179" y="18204"/>
                  </a:cubicBezTo>
                  <a:cubicBezTo>
                    <a:pt x="72432" y="18749"/>
                    <a:pt x="73577" y="19403"/>
                    <a:pt x="74667" y="20220"/>
                  </a:cubicBezTo>
                  <a:cubicBezTo>
                    <a:pt x="78046" y="22564"/>
                    <a:pt x="81044" y="25398"/>
                    <a:pt x="83551" y="28668"/>
                  </a:cubicBezTo>
                  <a:cubicBezTo>
                    <a:pt x="83932" y="29104"/>
                    <a:pt x="84259" y="29649"/>
                    <a:pt x="84477" y="30194"/>
                  </a:cubicBezTo>
                  <a:cubicBezTo>
                    <a:pt x="85186" y="32265"/>
                    <a:pt x="85894" y="34391"/>
                    <a:pt x="86603" y="36571"/>
                  </a:cubicBezTo>
                  <a:lnTo>
                    <a:pt x="86058" y="37334"/>
                  </a:lnTo>
                  <a:cubicBezTo>
                    <a:pt x="85676" y="37715"/>
                    <a:pt x="85676" y="38260"/>
                    <a:pt x="86058" y="38642"/>
                  </a:cubicBezTo>
                  <a:cubicBezTo>
                    <a:pt x="86439" y="39187"/>
                    <a:pt x="86657" y="39841"/>
                    <a:pt x="86603" y="40495"/>
                  </a:cubicBezTo>
                  <a:cubicBezTo>
                    <a:pt x="86712" y="42184"/>
                    <a:pt x="86385" y="43874"/>
                    <a:pt x="85622" y="45400"/>
                  </a:cubicBezTo>
                  <a:cubicBezTo>
                    <a:pt x="84859" y="46871"/>
                    <a:pt x="84259" y="48452"/>
                    <a:pt x="83660" y="49978"/>
                  </a:cubicBezTo>
                  <a:close/>
                  <a:moveTo>
                    <a:pt x="87311" y="27524"/>
                  </a:moveTo>
                  <a:cubicBezTo>
                    <a:pt x="87911" y="27415"/>
                    <a:pt x="88510" y="27633"/>
                    <a:pt x="88892" y="28178"/>
                  </a:cubicBezTo>
                  <a:cubicBezTo>
                    <a:pt x="89546" y="28995"/>
                    <a:pt x="89873" y="30031"/>
                    <a:pt x="89818" y="31066"/>
                  </a:cubicBezTo>
                  <a:cubicBezTo>
                    <a:pt x="89873" y="32483"/>
                    <a:pt x="89546" y="33846"/>
                    <a:pt x="88837" y="35045"/>
                  </a:cubicBezTo>
                  <a:cubicBezTo>
                    <a:pt x="88728" y="34881"/>
                    <a:pt x="88619" y="34663"/>
                    <a:pt x="88510" y="34500"/>
                  </a:cubicBezTo>
                  <a:cubicBezTo>
                    <a:pt x="87856" y="32538"/>
                    <a:pt x="87148" y="30576"/>
                    <a:pt x="86548" y="28614"/>
                  </a:cubicBezTo>
                  <a:cubicBezTo>
                    <a:pt x="86276" y="28069"/>
                    <a:pt x="86712" y="27469"/>
                    <a:pt x="87311" y="27524"/>
                  </a:cubicBezTo>
                  <a:close/>
                  <a:moveTo>
                    <a:pt x="2616" y="42947"/>
                  </a:moveTo>
                  <a:cubicBezTo>
                    <a:pt x="2562" y="42184"/>
                    <a:pt x="2616" y="41476"/>
                    <a:pt x="2725" y="40767"/>
                  </a:cubicBezTo>
                  <a:cubicBezTo>
                    <a:pt x="2998" y="39132"/>
                    <a:pt x="3161" y="37552"/>
                    <a:pt x="3325" y="35971"/>
                  </a:cubicBezTo>
                  <a:cubicBezTo>
                    <a:pt x="3488" y="34009"/>
                    <a:pt x="3924" y="32102"/>
                    <a:pt x="4578" y="30303"/>
                  </a:cubicBezTo>
                  <a:cubicBezTo>
                    <a:pt x="5723" y="27087"/>
                    <a:pt x="7249" y="23981"/>
                    <a:pt x="8993" y="21038"/>
                  </a:cubicBezTo>
                  <a:cubicBezTo>
                    <a:pt x="9429" y="20438"/>
                    <a:pt x="9865" y="19839"/>
                    <a:pt x="10355" y="19294"/>
                  </a:cubicBezTo>
                  <a:cubicBezTo>
                    <a:pt x="12154" y="17495"/>
                    <a:pt x="13952" y="15642"/>
                    <a:pt x="15751" y="13844"/>
                  </a:cubicBezTo>
                  <a:cubicBezTo>
                    <a:pt x="16242" y="13408"/>
                    <a:pt x="16787" y="12972"/>
                    <a:pt x="17332" y="12590"/>
                  </a:cubicBezTo>
                  <a:cubicBezTo>
                    <a:pt x="19621" y="11010"/>
                    <a:pt x="22073" y="9484"/>
                    <a:pt x="24308" y="7794"/>
                  </a:cubicBezTo>
                  <a:cubicBezTo>
                    <a:pt x="27305" y="5723"/>
                    <a:pt x="30575" y="4143"/>
                    <a:pt x="34063" y="3053"/>
                  </a:cubicBezTo>
                  <a:cubicBezTo>
                    <a:pt x="35535" y="2617"/>
                    <a:pt x="37061" y="2399"/>
                    <a:pt x="38587" y="2344"/>
                  </a:cubicBezTo>
                  <a:cubicBezTo>
                    <a:pt x="40876" y="2235"/>
                    <a:pt x="43165" y="2344"/>
                    <a:pt x="45454" y="2344"/>
                  </a:cubicBezTo>
                  <a:cubicBezTo>
                    <a:pt x="47307" y="2344"/>
                    <a:pt x="48997" y="2944"/>
                    <a:pt x="50795" y="3380"/>
                  </a:cubicBezTo>
                  <a:cubicBezTo>
                    <a:pt x="51994" y="3652"/>
                    <a:pt x="53248" y="4034"/>
                    <a:pt x="54392" y="4524"/>
                  </a:cubicBezTo>
                  <a:cubicBezTo>
                    <a:pt x="55101" y="4797"/>
                    <a:pt x="55755" y="5178"/>
                    <a:pt x="56300" y="5669"/>
                  </a:cubicBezTo>
                  <a:cubicBezTo>
                    <a:pt x="57117" y="6323"/>
                    <a:pt x="57990" y="7031"/>
                    <a:pt x="57881" y="8285"/>
                  </a:cubicBezTo>
                  <a:cubicBezTo>
                    <a:pt x="57935" y="8503"/>
                    <a:pt x="57990" y="8666"/>
                    <a:pt x="58099" y="8830"/>
                  </a:cubicBezTo>
                  <a:cubicBezTo>
                    <a:pt x="58371" y="9320"/>
                    <a:pt x="59025" y="9429"/>
                    <a:pt x="59298" y="9048"/>
                  </a:cubicBezTo>
                  <a:cubicBezTo>
                    <a:pt x="60061" y="7903"/>
                    <a:pt x="61205" y="7140"/>
                    <a:pt x="62568" y="6922"/>
                  </a:cubicBezTo>
                  <a:cubicBezTo>
                    <a:pt x="64475" y="6486"/>
                    <a:pt x="66383" y="6105"/>
                    <a:pt x="68345" y="6813"/>
                  </a:cubicBezTo>
                  <a:cubicBezTo>
                    <a:pt x="69271" y="7140"/>
                    <a:pt x="70198" y="7467"/>
                    <a:pt x="71233" y="7631"/>
                  </a:cubicBezTo>
                  <a:cubicBezTo>
                    <a:pt x="72923" y="8012"/>
                    <a:pt x="74503" y="8775"/>
                    <a:pt x="75866" y="9920"/>
                  </a:cubicBezTo>
                  <a:cubicBezTo>
                    <a:pt x="76792" y="10628"/>
                    <a:pt x="77882" y="11228"/>
                    <a:pt x="78863" y="11882"/>
                  </a:cubicBezTo>
                  <a:cubicBezTo>
                    <a:pt x="79517" y="12263"/>
                    <a:pt x="80117" y="12699"/>
                    <a:pt x="80662" y="13190"/>
                  </a:cubicBezTo>
                  <a:cubicBezTo>
                    <a:pt x="82515" y="14988"/>
                    <a:pt x="84368" y="16896"/>
                    <a:pt x="86221" y="18749"/>
                  </a:cubicBezTo>
                  <a:cubicBezTo>
                    <a:pt x="86657" y="19239"/>
                    <a:pt x="87093" y="19730"/>
                    <a:pt x="87529" y="20275"/>
                  </a:cubicBezTo>
                  <a:cubicBezTo>
                    <a:pt x="88129" y="21038"/>
                    <a:pt x="88728" y="21855"/>
                    <a:pt x="89328" y="22673"/>
                  </a:cubicBezTo>
                  <a:cubicBezTo>
                    <a:pt x="92434" y="26760"/>
                    <a:pt x="92489" y="26760"/>
                    <a:pt x="94233" y="31611"/>
                  </a:cubicBezTo>
                  <a:cubicBezTo>
                    <a:pt x="95214" y="34064"/>
                    <a:pt x="95704" y="36680"/>
                    <a:pt x="95650" y="39296"/>
                  </a:cubicBezTo>
                  <a:cubicBezTo>
                    <a:pt x="95650" y="41367"/>
                    <a:pt x="95595" y="43492"/>
                    <a:pt x="95650" y="45563"/>
                  </a:cubicBezTo>
                  <a:cubicBezTo>
                    <a:pt x="95704" y="47634"/>
                    <a:pt x="95268" y="49705"/>
                    <a:pt x="94505" y="51613"/>
                  </a:cubicBezTo>
                  <a:cubicBezTo>
                    <a:pt x="94287" y="51722"/>
                    <a:pt x="94124" y="51831"/>
                    <a:pt x="93960" y="51940"/>
                  </a:cubicBezTo>
                  <a:cubicBezTo>
                    <a:pt x="92816" y="52812"/>
                    <a:pt x="91235" y="52866"/>
                    <a:pt x="89982" y="52212"/>
                  </a:cubicBezTo>
                  <a:cubicBezTo>
                    <a:pt x="89437" y="52049"/>
                    <a:pt x="88892" y="51994"/>
                    <a:pt x="88401" y="52049"/>
                  </a:cubicBezTo>
                  <a:lnTo>
                    <a:pt x="85676" y="52049"/>
                  </a:lnTo>
                  <a:cubicBezTo>
                    <a:pt x="85840" y="51504"/>
                    <a:pt x="85949" y="51068"/>
                    <a:pt x="86112" y="50632"/>
                  </a:cubicBezTo>
                  <a:cubicBezTo>
                    <a:pt x="86821" y="48833"/>
                    <a:pt x="87584" y="47035"/>
                    <a:pt x="88401" y="45236"/>
                  </a:cubicBezTo>
                  <a:cubicBezTo>
                    <a:pt x="88892" y="44201"/>
                    <a:pt x="89110" y="43056"/>
                    <a:pt x="89055" y="41912"/>
                  </a:cubicBezTo>
                  <a:cubicBezTo>
                    <a:pt x="89055" y="41040"/>
                    <a:pt x="89055" y="40168"/>
                    <a:pt x="89055" y="39296"/>
                  </a:cubicBezTo>
                  <a:cubicBezTo>
                    <a:pt x="89055" y="38642"/>
                    <a:pt x="89328" y="37988"/>
                    <a:pt x="89818" y="37552"/>
                  </a:cubicBezTo>
                  <a:cubicBezTo>
                    <a:pt x="91453" y="36189"/>
                    <a:pt x="91889" y="34336"/>
                    <a:pt x="91889" y="32320"/>
                  </a:cubicBezTo>
                  <a:cubicBezTo>
                    <a:pt x="91835" y="31993"/>
                    <a:pt x="91835" y="31666"/>
                    <a:pt x="91889" y="31339"/>
                  </a:cubicBezTo>
                  <a:cubicBezTo>
                    <a:pt x="92271" y="29268"/>
                    <a:pt x="91181" y="27742"/>
                    <a:pt x="89982" y="26270"/>
                  </a:cubicBezTo>
                  <a:cubicBezTo>
                    <a:pt x="89655" y="25834"/>
                    <a:pt x="89164" y="25616"/>
                    <a:pt x="88619" y="25561"/>
                  </a:cubicBezTo>
                  <a:cubicBezTo>
                    <a:pt x="87311" y="25452"/>
                    <a:pt x="86003" y="25725"/>
                    <a:pt x="84859" y="26270"/>
                  </a:cubicBezTo>
                  <a:cubicBezTo>
                    <a:pt x="84641" y="26052"/>
                    <a:pt x="84423" y="25779"/>
                    <a:pt x="84150" y="25561"/>
                  </a:cubicBezTo>
                  <a:cubicBezTo>
                    <a:pt x="81262" y="22291"/>
                    <a:pt x="77882" y="19403"/>
                    <a:pt x="74231" y="17059"/>
                  </a:cubicBezTo>
                  <a:cubicBezTo>
                    <a:pt x="73740" y="16732"/>
                    <a:pt x="73195" y="16405"/>
                    <a:pt x="72650" y="16187"/>
                  </a:cubicBezTo>
                  <a:cubicBezTo>
                    <a:pt x="68454" y="14607"/>
                    <a:pt x="64203" y="13081"/>
                    <a:pt x="60006" y="11500"/>
                  </a:cubicBezTo>
                  <a:cubicBezTo>
                    <a:pt x="59843" y="11500"/>
                    <a:pt x="59679" y="11500"/>
                    <a:pt x="59570" y="11500"/>
                  </a:cubicBezTo>
                  <a:cubicBezTo>
                    <a:pt x="59189" y="11882"/>
                    <a:pt x="59407" y="12372"/>
                    <a:pt x="59352" y="12808"/>
                  </a:cubicBezTo>
                  <a:cubicBezTo>
                    <a:pt x="59352" y="13190"/>
                    <a:pt x="59352" y="13735"/>
                    <a:pt x="59298" y="14171"/>
                  </a:cubicBezTo>
                  <a:cubicBezTo>
                    <a:pt x="59243" y="14661"/>
                    <a:pt x="59298" y="15097"/>
                    <a:pt x="59080" y="15370"/>
                  </a:cubicBezTo>
                  <a:cubicBezTo>
                    <a:pt x="58317" y="16133"/>
                    <a:pt x="58535" y="17114"/>
                    <a:pt x="58480" y="18040"/>
                  </a:cubicBezTo>
                  <a:cubicBezTo>
                    <a:pt x="58480" y="19893"/>
                    <a:pt x="57771" y="21746"/>
                    <a:pt x="56627" y="23218"/>
                  </a:cubicBezTo>
                  <a:cubicBezTo>
                    <a:pt x="56300" y="23654"/>
                    <a:pt x="56027" y="24090"/>
                    <a:pt x="55809" y="24580"/>
                  </a:cubicBezTo>
                  <a:lnTo>
                    <a:pt x="54937" y="26161"/>
                  </a:lnTo>
                  <a:cubicBezTo>
                    <a:pt x="54719" y="26542"/>
                    <a:pt x="54338" y="26978"/>
                    <a:pt x="54338" y="27360"/>
                  </a:cubicBezTo>
                  <a:cubicBezTo>
                    <a:pt x="54283" y="28123"/>
                    <a:pt x="53847" y="28777"/>
                    <a:pt x="53193" y="29159"/>
                  </a:cubicBezTo>
                  <a:cubicBezTo>
                    <a:pt x="51831" y="30140"/>
                    <a:pt x="50523" y="31175"/>
                    <a:pt x="49215" y="32211"/>
                  </a:cubicBezTo>
                  <a:cubicBezTo>
                    <a:pt x="48452" y="32865"/>
                    <a:pt x="47580" y="33301"/>
                    <a:pt x="46599" y="33519"/>
                  </a:cubicBezTo>
                  <a:cubicBezTo>
                    <a:pt x="46653" y="32538"/>
                    <a:pt x="46871" y="31611"/>
                    <a:pt x="47362" y="30794"/>
                  </a:cubicBezTo>
                  <a:cubicBezTo>
                    <a:pt x="48179" y="29159"/>
                    <a:pt x="48779" y="27415"/>
                    <a:pt x="49106" y="25670"/>
                  </a:cubicBezTo>
                  <a:cubicBezTo>
                    <a:pt x="49215" y="24635"/>
                    <a:pt x="49596" y="23708"/>
                    <a:pt x="50141" y="22836"/>
                  </a:cubicBezTo>
                  <a:cubicBezTo>
                    <a:pt x="50795" y="21910"/>
                    <a:pt x="50632" y="20929"/>
                    <a:pt x="50359" y="19948"/>
                  </a:cubicBezTo>
                  <a:cubicBezTo>
                    <a:pt x="50250" y="19675"/>
                    <a:pt x="50087" y="19512"/>
                    <a:pt x="49814" y="19403"/>
                  </a:cubicBezTo>
                  <a:cubicBezTo>
                    <a:pt x="49215" y="19185"/>
                    <a:pt x="48670" y="19621"/>
                    <a:pt x="48779" y="20166"/>
                  </a:cubicBezTo>
                  <a:cubicBezTo>
                    <a:pt x="48888" y="20874"/>
                    <a:pt x="48670" y="21637"/>
                    <a:pt x="48179" y="22182"/>
                  </a:cubicBezTo>
                  <a:cubicBezTo>
                    <a:pt x="47798" y="22891"/>
                    <a:pt x="47471" y="23599"/>
                    <a:pt x="47198" y="24362"/>
                  </a:cubicBezTo>
                  <a:cubicBezTo>
                    <a:pt x="46762" y="26324"/>
                    <a:pt x="46108" y="28232"/>
                    <a:pt x="45236" y="30085"/>
                  </a:cubicBezTo>
                  <a:cubicBezTo>
                    <a:pt x="44855" y="30903"/>
                    <a:pt x="44637" y="31829"/>
                    <a:pt x="44582" y="32810"/>
                  </a:cubicBezTo>
                  <a:cubicBezTo>
                    <a:pt x="44582" y="33301"/>
                    <a:pt x="44691" y="33846"/>
                    <a:pt x="44855" y="34336"/>
                  </a:cubicBezTo>
                  <a:cubicBezTo>
                    <a:pt x="42620" y="36407"/>
                    <a:pt x="37497" y="38914"/>
                    <a:pt x="34499" y="39350"/>
                  </a:cubicBezTo>
                  <a:cubicBezTo>
                    <a:pt x="34717" y="38860"/>
                    <a:pt x="34881" y="38369"/>
                    <a:pt x="35044" y="37879"/>
                  </a:cubicBezTo>
                  <a:cubicBezTo>
                    <a:pt x="35153" y="37606"/>
                    <a:pt x="35317" y="37225"/>
                    <a:pt x="35208" y="37116"/>
                  </a:cubicBezTo>
                  <a:cubicBezTo>
                    <a:pt x="34554" y="36244"/>
                    <a:pt x="35208" y="35644"/>
                    <a:pt x="35480" y="34936"/>
                  </a:cubicBezTo>
                  <a:cubicBezTo>
                    <a:pt x="36734" y="31502"/>
                    <a:pt x="38478" y="28287"/>
                    <a:pt x="39895" y="24962"/>
                  </a:cubicBezTo>
                  <a:cubicBezTo>
                    <a:pt x="40277" y="23981"/>
                    <a:pt x="40876" y="23054"/>
                    <a:pt x="41694" y="22346"/>
                  </a:cubicBezTo>
                  <a:cubicBezTo>
                    <a:pt x="42457" y="21637"/>
                    <a:pt x="42947" y="20711"/>
                    <a:pt x="43056" y="19675"/>
                  </a:cubicBezTo>
                  <a:cubicBezTo>
                    <a:pt x="43111" y="19512"/>
                    <a:pt x="43056" y="19294"/>
                    <a:pt x="43002" y="19130"/>
                  </a:cubicBezTo>
                  <a:cubicBezTo>
                    <a:pt x="42838" y="18803"/>
                    <a:pt x="42457" y="18694"/>
                    <a:pt x="42130" y="18858"/>
                  </a:cubicBezTo>
                  <a:cubicBezTo>
                    <a:pt x="41966" y="18967"/>
                    <a:pt x="41748" y="19130"/>
                    <a:pt x="41748" y="19294"/>
                  </a:cubicBezTo>
                  <a:cubicBezTo>
                    <a:pt x="41367" y="20384"/>
                    <a:pt x="40713" y="21310"/>
                    <a:pt x="39841" y="22073"/>
                  </a:cubicBezTo>
                  <a:cubicBezTo>
                    <a:pt x="39459" y="22455"/>
                    <a:pt x="39132" y="22891"/>
                    <a:pt x="38914" y="23381"/>
                  </a:cubicBezTo>
                  <a:cubicBezTo>
                    <a:pt x="37116" y="26815"/>
                    <a:pt x="35262" y="30140"/>
                    <a:pt x="33736" y="33628"/>
                  </a:cubicBezTo>
                  <a:cubicBezTo>
                    <a:pt x="32646" y="35917"/>
                    <a:pt x="31720" y="38315"/>
                    <a:pt x="30957" y="40767"/>
                  </a:cubicBezTo>
                  <a:cubicBezTo>
                    <a:pt x="28395" y="41912"/>
                    <a:pt x="25616" y="41912"/>
                    <a:pt x="23000" y="42675"/>
                  </a:cubicBezTo>
                  <a:cubicBezTo>
                    <a:pt x="22673" y="42239"/>
                    <a:pt x="23000" y="41912"/>
                    <a:pt x="23109" y="41585"/>
                  </a:cubicBezTo>
                  <a:cubicBezTo>
                    <a:pt x="24471" y="38369"/>
                    <a:pt x="25834" y="35154"/>
                    <a:pt x="27305" y="31993"/>
                  </a:cubicBezTo>
                  <a:cubicBezTo>
                    <a:pt x="28014" y="30467"/>
                    <a:pt x="28831" y="28941"/>
                    <a:pt x="29703" y="27524"/>
                  </a:cubicBezTo>
                  <a:cubicBezTo>
                    <a:pt x="30085" y="26978"/>
                    <a:pt x="30575" y="26488"/>
                    <a:pt x="31066" y="26052"/>
                  </a:cubicBezTo>
                  <a:cubicBezTo>
                    <a:pt x="31175" y="25507"/>
                    <a:pt x="30739" y="25398"/>
                    <a:pt x="30357" y="25234"/>
                  </a:cubicBezTo>
                  <a:cubicBezTo>
                    <a:pt x="30030" y="25016"/>
                    <a:pt x="29540" y="25071"/>
                    <a:pt x="29213" y="25343"/>
                  </a:cubicBezTo>
                  <a:cubicBezTo>
                    <a:pt x="28831" y="25670"/>
                    <a:pt x="28450" y="26052"/>
                    <a:pt x="28123" y="26488"/>
                  </a:cubicBezTo>
                  <a:cubicBezTo>
                    <a:pt x="27196" y="28123"/>
                    <a:pt x="26215" y="29704"/>
                    <a:pt x="25398" y="31393"/>
                  </a:cubicBezTo>
                  <a:cubicBezTo>
                    <a:pt x="24362" y="33573"/>
                    <a:pt x="23381" y="35808"/>
                    <a:pt x="22400" y="37988"/>
                  </a:cubicBezTo>
                  <a:cubicBezTo>
                    <a:pt x="21637" y="39405"/>
                    <a:pt x="21092" y="40931"/>
                    <a:pt x="20820" y="42511"/>
                  </a:cubicBezTo>
                  <a:cubicBezTo>
                    <a:pt x="20711" y="42729"/>
                    <a:pt x="20656" y="42947"/>
                    <a:pt x="20493" y="43165"/>
                  </a:cubicBezTo>
                  <a:cubicBezTo>
                    <a:pt x="18640" y="43056"/>
                    <a:pt x="16841" y="42511"/>
                    <a:pt x="15261" y="41530"/>
                  </a:cubicBezTo>
                  <a:lnTo>
                    <a:pt x="13625" y="43383"/>
                  </a:lnTo>
                  <a:cubicBezTo>
                    <a:pt x="13571" y="43492"/>
                    <a:pt x="13462" y="43601"/>
                    <a:pt x="13462" y="43765"/>
                  </a:cubicBezTo>
                  <a:cubicBezTo>
                    <a:pt x="13298" y="45236"/>
                    <a:pt x="12535" y="46544"/>
                    <a:pt x="12535" y="48070"/>
                  </a:cubicBezTo>
                  <a:cubicBezTo>
                    <a:pt x="12590" y="50141"/>
                    <a:pt x="12535" y="52212"/>
                    <a:pt x="12481" y="54284"/>
                  </a:cubicBezTo>
                  <a:cubicBezTo>
                    <a:pt x="12481" y="54829"/>
                    <a:pt x="12372" y="55374"/>
                    <a:pt x="12317" y="56028"/>
                  </a:cubicBezTo>
                  <a:cubicBezTo>
                    <a:pt x="11718" y="55973"/>
                    <a:pt x="11064" y="55919"/>
                    <a:pt x="10464" y="55864"/>
                  </a:cubicBezTo>
                  <a:cubicBezTo>
                    <a:pt x="9429" y="55646"/>
                    <a:pt x="8393" y="56028"/>
                    <a:pt x="7794" y="56900"/>
                  </a:cubicBezTo>
                  <a:cubicBezTo>
                    <a:pt x="7194" y="57663"/>
                    <a:pt x="6595" y="58480"/>
                    <a:pt x="6050" y="59352"/>
                  </a:cubicBezTo>
                  <a:cubicBezTo>
                    <a:pt x="5886" y="59679"/>
                    <a:pt x="5777" y="60061"/>
                    <a:pt x="5777" y="60497"/>
                  </a:cubicBezTo>
                  <a:lnTo>
                    <a:pt x="5777" y="62731"/>
                  </a:lnTo>
                  <a:cubicBezTo>
                    <a:pt x="5832" y="64094"/>
                    <a:pt x="6486" y="65347"/>
                    <a:pt x="7630" y="66110"/>
                  </a:cubicBezTo>
                  <a:cubicBezTo>
                    <a:pt x="8012" y="66274"/>
                    <a:pt x="8339" y="66492"/>
                    <a:pt x="8666" y="66764"/>
                  </a:cubicBezTo>
                  <a:cubicBezTo>
                    <a:pt x="9320" y="67255"/>
                    <a:pt x="10137" y="67527"/>
                    <a:pt x="10900" y="67418"/>
                  </a:cubicBezTo>
                  <a:lnTo>
                    <a:pt x="15152" y="67418"/>
                  </a:lnTo>
                  <a:cubicBezTo>
                    <a:pt x="16351" y="69925"/>
                    <a:pt x="18095" y="72105"/>
                    <a:pt x="20275" y="73849"/>
                  </a:cubicBezTo>
                  <a:cubicBezTo>
                    <a:pt x="20166" y="74340"/>
                    <a:pt x="19784" y="74285"/>
                    <a:pt x="19512" y="74285"/>
                  </a:cubicBezTo>
                  <a:cubicBezTo>
                    <a:pt x="18204" y="74285"/>
                    <a:pt x="16950" y="74285"/>
                    <a:pt x="15642" y="74285"/>
                  </a:cubicBezTo>
                  <a:cubicBezTo>
                    <a:pt x="14661" y="74340"/>
                    <a:pt x="13625" y="74067"/>
                    <a:pt x="12808" y="73468"/>
                  </a:cubicBezTo>
                  <a:cubicBezTo>
                    <a:pt x="12426" y="73195"/>
                    <a:pt x="11990" y="73032"/>
                    <a:pt x="11500" y="73086"/>
                  </a:cubicBezTo>
                  <a:cubicBezTo>
                    <a:pt x="9810" y="73250"/>
                    <a:pt x="8121" y="72814"/>
                    <a:pt x="6758" y="71833"/>
                  </a:cubicBezTo>
                  <a:cubicBezTo>
                    <a:pt x="6486" y="71615"/>
                    <a:pt x="6159" y="71506"/>
                    <a:pt x="5832" y="71397"/>
                  </a:cubicBezTo>
                  <a:cubicBezTo>
                    <a:pt x="4742" y="71179"/>
                    <a:pt x="4469" y="70416"/>
                    <a:pt x="4415" y="69489"/>
                  </a:cubicBezTo>
                  <a:cubicBezTo>
                    <a:pt x="4360" y="68563"/>
                    <a:pt x="4415" y="67745"/>
                    <a:pt x="4415" y="66873"/>
                  </a:cubicBezTo>
                  <a:cubicBezTo>
                    <a:pt x="4360" y="66274"/>
                    <a:pt x="4306" y="65674"/>
                    <a:pt x="4142" y="65075"/>
                  </a:cubicBezTo>
                  <a:cubicBezTo>
                    <a:pt x="3924" y="64039"/>
                    <a:pt x="3652" y="63004"/>
                    <a:pt x="3270" y="62023"/>
                  </a:cubicBezTo>
                  <a:cubicBezTo>
                    <a:pt x="2780" y="60388"/>
                    <a:pt x="2562" y="58698"/>
                    <a:pt x="2671" y="57009"/>
                  </a:cubicBezTo>
                  <a:cubicBezTo>
                    <a:pt x="2616" y="52376"/>
                    <a:pt x="2562" y="47634"/>
                    <a:pt x="2616" y="42947"/>
                  </a:cubicBezTo>
                  <a:close/>
                  <a:moveTo>
                    <a:pt x="14062" y="65238"/>
                  </a:moveTo>
                  <a:cubicBezTo>
                    <a:pt x="12971" y="65511"/>
                    <a:pt x="11827" y="65511"/>
                    <a:pt x="10682" y="65293"/>
                  </a:cubicBezTo>
                  <a:cubicBezTo>
                    <a:pt x="9265" y="65020"/>
                    <a:pt x="7630" y="64094"/>
                    <a:pt x="7794" y="62077"/>
                  </a:cubicBezTo>
                  <a:cubicBezTo>
                    <a:pt x="7794" y="61151"/>
                    <a:pt x="7957" y="60279"/>
                    <a:pt x="8339" y="59407"/>
                  </a:cubicBezTo>
                  <a:cubicBezTo>
                    <a:pt x="8829" y="58044"/>
                    <a:pt x="10301" y="57281"/>
                    <a:pt x="11663" y="57663"/>
                  </a:cubicBezTo>
                  <a:cubicBezTo>
                    <a:pt x="12481" y="60224"/>
                    <a:pt x="13244" y="62731"/>
                    <a:pt x="14062" y="65238"/>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4" name="Google Shape;1970;p69">
              <a:extLst>
                <a:ext uri="{FF2B5EF4-FFF2-40B4-BE49-F238E27FC236}">
                  <a16:creationId xmlns:a16="http://schemas.microsoft.com/office/drawing/2014/main" id="{F36AC123-8672-4DDE-8B55-DE83CC706AC1}"/>
                </a:ext>
              </a:extLst>
            </p:cNvPr>
            <p:cNvSpPr/>
            <p:nvPr/>
          </p:nvSpPr>
          <p:spPr>
            <a:xfrm>
              <a:off x="-2870383" y="4114277"/>
              <a:ext cx="507214" cy="354910"/>
            </a:xfrm>
            <a:custGeom>
              <a:avLst/>
              <a:gdLst/>
              <a:ahLst/>
              <a:cxnLst/>
              <a:rect l="l" t="t" r="r" b="b"/>
              <a:pathLst>
                <a:path w="39024" h="27306" extrusionOk="0">
                  <a:moveTo>
                    <a:pt x="14552" y="26979"/>
                  </a:moveTo>
                  <a:lnTo>
                    <a:pt x="14334" y="26979"/>
                  </a:lnTo>
                  <a:cubicBezTo>
                    <a:pt x="11555" y="27306"/>
                    <a:pt x="9048" y="26434"/>
                    <a:pt x="6595" y="25235"/>
                  </a:cubicBezTo>
                  <a:cubicBezTo>
                    <a:pt x="6323" y="25071"/>
                    <a:pt x="5996" y="24908"/>
                    <a:pt x="5669" y="24853"/>
                  </a:cubicBezTo>
                  <a:cubicBezTo>
                    <a:pt x="4251" y="24417"/>
                    <a:pt x="2998" y="23491"/>
                    <a:pt x="2235" y="22183"/>
                  </a:cubicBezTo>
                  <a:cubicBezTo>
                    <a:pt x="1744" y="21529"/>
                    <a:pt x="1308" y="20875"/>
                    <a:pt x="872" y="20221"/>
                  </a:cubicBezTo>
                  <a:cubicBezTo>
                    <a:pt x="218" y="19185"/>
                    <a:pt x="0" y="17932"/>
                    <a:pt x="273" y="16733"/>
                  </a:cubicBezTo>
                  <a:cubicBezTo>
                    <a:pt x="327" y="16188"/>
                    <a:pt x="600" y="15697"/>
                    <a:pt x="1090" y="15425"/>
                  </a:cubicBezTo>
                  <a:cubicBezTo>
                    <a:pt x="1417" y="15152"/>
                    <a:pt x="1853" y="15152"/>
                    <a:pt x="2180" y="15425"/>
                  </a:cubicBezTo>
                  <a:cubicBezTo>
                    <a:pt x="2398" y="15588"/>
                    <a:pt x="2616" y="16079"/>
                    <a:pt x="2507" y="16297"/>
                  </a:cubicBezTo>
                  <a:cubicBezTo>
                    <a:pt x="1799" y="17605"/>
                    <a:pt x="2398" y="18586"/>
                    <a:pt x="3161" y="19567"/>
                  </a:cubicBezTo>
                  <a:cubicBezTo>
                    <a:pt x="3488" y="20003"/>
                    <a:pt x="3870" y="20439"/>
                    <a:pt x="4197" y="20875"/>
                  </a:cubicBezTo>
                  <a:cubicBezTo>
                    <a:pt x="4797" y="21638"/>
                    <a:pt x="5614" y="22237"/>
                    <a:pt x="6595" y="22564"/>
                  </a:cubicBezTo>
                  <a:cubicBezTo>
                    <a:pt x="7685" y="22891"/>
                    <a:pt x="8775" y="23273"/>
                    <a:pt x="9811" y="23763"/>
                  </a:cubicBezTo>
                  <a:cubicBezTo>
                    <a:pt x="10737" y="24145"/>
                    <a:pt x="11718" y="24363"/>
                    <a:pt x="12754" y="24308"/>
                  </a:cubicBezTo>
                  <a:cubicBezTo>
                    <a:pt x="14116" y="24254"/>
                    <a:pt x="15424" y="24254"/>
                    <a:pt x="16787" y="24308"/>
                  </a:cubicBezTo>
                  <a:cubicBezTo>
                    <a:pt x="17931" y="24363"/>
                    <a:pt x="19021" y="24036"/>
                    <a:pt x="20002" y="23327"/>
                  </a:cubicBezTo>
                  <a:cubicBezTo>
                    <a:pt x="20765" y="22837"/>
                    <a:pt x="21637" y="22455"/>
                    <a:pt x="22564" y="22183"/>
                  </a:cubicBezTo>
                  <a:cubicBezTo>
                    <a:pt x="23272" y="22019"/>
                    <a:pt x="23926" y="21692"/>
                    <a:pt x="24526" y="21311"/>
                  </a:cubicBezTo>
                  <a:cubicBezTo>
                    <a:pt x="26870" y="19458"/>
                    <a:pt x="29159" y="17605"/>
                    <a:pt x="31448" y="15752"/>
                  </a:cubicBezTo>
                  <a:cubicBezTo>
                    <a:pt x="32483" y="14825"/>
                    <a:pt x="33410" y="13681"/>
                    <a:pt x="34009" y="12427"/>
                  </a:cubicBezTo>
                  <a:cubicBezTo>
                    <a:pt x="34282" y="11882"/>
                    <a:pt x="34609" y="11392"/>
                    <a:pt x="34936" y="10847"/>
                  </a:cubicBezTo>
                  <a:cubicBezTo>
                    <a:pt x="35426" y="10138"/>
                    <a:pt x="35753" y="9321"/>
                    <a:pt x="35862" y="8448"/>
                  </a:cubicBezTo>
                  <a:cubicBezTo>
                    <a:pt x="36189" y="6595"/>
                    <a:pt x="36135" y="4688"/>
                    <a:pt x="35753" y="2889"/>
                  </a:cubicBezTo>
                  <a:cubicBezTo>
                    <a:pt x="35590" y="2290"/>
                    <a:pt x="35481" y="1690"/>
                    <a:pt x="35481" y="1091"/>
                  </a:cubicBezTo>
                  <a:cubicBezTo>
                    <a:pt x="35481" y="437"/>
                    <a:pt x="36189" y="1"/>
                    <a:pt x="36789" y="273"/>
                  </a:cubicBezTo>
                  <a:cubicBezTo>
                    <a:pt x="37170" y="382"/>
                    <a:pt x="37497" y="600"/>
                    <a:pt x="37715" y="927"/>
                  </a:cubicBezTo>
                  <a:cubicBezTo>
                    <a:pt x="38206" y="1636"/>
                    <a:pt x="38533" y="2453"/>
                    <a:pt x="38696" y="3325"/>
                  </a:cubicBezTo>
                  <a:cubicBezTo>
                    <a:pt x="38914" y="5723"/>
                    <a:pt x="39023" y="8121"/>
                    <a:pt x="38206" y="10465"/>
                  </a:cubicBezTo>
                  <a:cubicBezTo>
                    <a:pt x="38151" y="10738"/>
                    <a:pt x="38042" y="11010"/>
                    <a:pt x="37933" y="11228"/>
                  </a:cubicBezTo>
                  <a:cubicBezTo>
                    <a:pt x="36189" y="14226"/>
                    <a:pt x="34500" y="17169"/>
                    <a:pt x="31611" y="19240"/>
                  </a:cubicBezTo>
                  <a:cubicBezTo>
                    <a:pt x="29813" y="20602"/>
                    <a:pt x="28014" y="22074"/>
                    <a:pt x="26161" y="23436"/>
                  </a:cubicBezTo>
                  <a:cubicBezTo>
                    <a:pt x="25725" y="23818"/>
                    <a:pt x="25234" y="24145"/>
                    <a:pt x="24635" y="24363"/>
                  </a:cubicBezTo>
                  <a:cubicBezTo>
                    <a:pt x="23054" y="24853"/>
                    <a:pt x="21474" y="25507"/>
                    <a:pt x="20057" y="26325"/>
                  </a:cubicBezTo>
                  <a:cubicBezTo>
                    <a:pt x="19076" y="26815"/>
                    <a:pt x="17986" y="27088"/>
                    <a:pt x="16950" y="27033"/>
                  </a:cubicBezTo>
                  <a:cubicBezTo>
                    <a:pt x="16133" y="26979"/>
                    <a:pt x="15315" y="27033"/>
                    <a:pt x="14498" y="27033"/>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5" name="Google Shape;1971;p69">
              <a:extLst>
                <a:ext uri="{FF2B5EF4-FFF2-40B4-BE49-F238E27FC236}">
                  <a16:creationId xmlns:a16="http://schemas.microsoft.com/office/drawing/2014/main" id="{94562E22-2100-43CC-87D6-F2DD1C86220C}"/>
                </a:ext>
              </a:extLst>
            </p:cNvPr>
            <p:cNvSpPr/>
            <p:nvPr/>
          </p:nvSpPr>
          <p:spPr>
            <a:xfrm>
              <a:off x="-2509105" y="4046989"/>
              <a:ext cx="43932" cy="53849"/>
            </a:xfrm>
            <a:custGeom>
              <a:avLst/>
              <a:gdLst/>
              <a:ahLst/>
              <a:cxnLst/>
              <a:rect l="l" t="t" r="r" b="b"/>
              <a:pathLst>
                <a:path w="3380" h="4143" extrusionOk="0">
                  <a:moveTo>
                    <a:pt x="0" y="1908"/>
                  </a:moveTo>
                  <a:cubicBezTo>
                    <a:pt x="0" y="1744"/>
                    <a:pt x="0" y="1581"/>
                    <a:pt x="55" y="1417"/>
                  </a:cubicBezTo>
                  <a:cubicBezTo>
                    <a:pt x="109" y="545"/>
                    <a:pt x="927" y="0"/>
                    <a:pt x="1744" y="164"/>
                  </a:cubicBezTo>
                  <a:cubicBezTo>
                    <a:pt x="2943" y="273"/>
                    <a:pt x="3379" y="818"/>
                    <a:pt x="2998" y="2017"/>
                  </a:cubicBezTo>
                  <a:cubicBezTo>
                    <a:pt x="2780" y="2562"/>
                    <a:pt x="2507" y="3107"/>
                    <a:pt x="2126" y="3543"/>
                  </a:cubicBezTo>
                  <a:cubicBezTo>
                    <a:pt x="1799" y="3979"/>
                    <a:pt x="1199" y="4142"/>
                    <a:pt x="709" y="3924"/>
                  </a:cubicBezTo>
                  <a:cubicBezTo>
                    <a:pt x="273" y="3706"/>
                    <a:pt x="0" y="3270"/>
                    <a:pt x="55" y="2780"/>
                  </a:cubicBezTo>
                  <a:cubicBezTo>
                    <a:pt x="0" y="2507"/>
                    <a:pt x="0" y="2180"/>
                    <a:pt x="0" y="1908"/>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sp>
          <p:nvSpPr>
            <p:cNvPr id="36" name="Google Shape;1972;p69">
              <a:extLst>
                <a:ext uri="{FF2B5EF4-FFF2-40B4-BE49-F238E27FC236}">
                  <a16:creationId xmlns:a16="http://schemas.microsoft.com/office/drawing/2014/main" id="{9F169825-A004-4EDF-8E21-FBF53B2983D8}"/>
                </a:ext>
              </a:extLst>
            </p:cNvPr>
            <p:cNvSpPr/>
            <p:nvPr/>
          </p:nvSpPr>
          <p:spPr>
            <a:xfrm>
              <a:off x="-2894468" y="4197864"/>
              <a:ext cx="44633" cy="43945"/>
            </a:xfrm>
            <a:custGeom>
              <a:avLst/>
              <a:gdLst/>
              <a:ahLst/>
              <a:cxnLst/>
              <a:rect l="l" t="t" r="r" b="b"/>
              <a:pathLst>
                <a:path w="3434" h="3381" extrusionOk="0">
                  <a:moveTo>
                    <a:pt x="1635" y="3380"/>
                  </a:moveTo>
                  <a:cubicBezTo>
                    <a:pt x="1581" y="3380"/>
                    <a:pt x="1308" y="3326"/>
                    <a:pt x="1036" y="3271"/>
                  </a:cubicBezTo>
                  <a:cubicBezTo>
                    <a:pt x="545" y="3162"/>
                    <a:pt x="218" y="2781"/>
                    <a:pt x="109" y="2344"/>
                  </a:cubicBezTo>
                  <a:cubicBezTo>
                    <a:pt x="0" y="1854"/>
                    <a:pt x="164" y="1363"/>
                    <a:pt x="545" y="1091"/>
                  </a:cubicBezTo>
                  <a:cubicBezTo>
                    <a:pt x="763" y="927"/>
                    <a:pt x="981" y="764"/>
                    <a:pt x="1199" y="655"/>
                  </a:cubicBezTo>
                  <a:cubicBezTo>
                    <a:pt x="2562" y="1"/>
                    <a:pt x="3434" y="546"/>
                    <a:pt x="3379" y="2017"/>
                  </a:cubicBezTo>
                  <a:cubicBezTo>
                    <a:pt x="3434" y="2890"/>
                    <a:pt x="2834" y="3380"/>
                    <a:pt x="1635" y="338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p>
          </p:txBody>
        </p:sp>
      </p:grpSp>
      <p:cxnSp>
        <p:nvCxnSpPr>
          <p:cNvPr id="64" name="Google Shape;784;p46">
            <a:extLst>
              <a:ext uri="{FF2B5EF4-FFF2-40B4-BE49-F238E27FC236}">
                <a16:creationId xmlns:a16="http://schemas.microsoft.com/office/drawing/2014/main" id="{D9C30FDF-D3BC-42AD-8B17-4AD5D1E492E0}"/>
              </a:ext>
            </a:extLst>
          </p:cNvPr>
          <p:cNvCxnSpPr>
            <a:cxnSpLocks/>
          </p:cNvCxnSpPr>
          <p:nvPr/>
        </p:nvCxnSpPr>
        <p:spPr>
          <a:xfrm>
            <a:off x="1515668" y="1956930"/>
            <a:ext cx="9245048" cy="0"/>
          </a:xfrm>
          <a:prstGeom prst="straightConnector1">
            <a:avLst/>
          </a:prstGeom>
          <a:noFill/>
          <a:ln w="9525" cap="flat" cmpd="sng">
            <a:solidFill>
              <a:schemeClr val="accent5"/>
            </a:solidFill>
            <a:prstDash val="solid"/>
            <a:round/>
            <a:headEnd type="none" w="med" len="med"/>
            <a:tailEnd type="none" w="med" len="med"/>
          </a:ln>
        </p:spPr>
      </p:cxnSp>
      <p:cxnSp>
        <p:nvCxnSpPr>
          <p:cNvPr id="66" name="Google Shape;784;p46">
            <a:extLst>
              <a:ext uri="{FF2B5EF4-FFF2-40B4-BE49-F238E27FC236}">
                <a16:creationId xmlns:a16="http://schemas.microsoft.com/office/drawing/2014/main" id="{E77A3CD9-E65B-4CC2-88E2-D6D426087068}"/>
              </a:ext>
            </a:extLst>
          </p:cNvPr>
          <p:cNvCxnSpPr>
            <a:cxnSpLocks/>
          </p:cNvCxnSpPr>
          <p:nvPr/>
        </p:nvCxnSpPr>
        <p:spPr>
          <a:xfrm>
            <a:off x="1491913" y="3103729"/>
            <a:ext cx="9245048" cy="0"/>
          </a:xfrm>
          <a:prstGeom prst="straightConnector1">
            <a:avLst/>
          </a:prstGeom>
          <a:noFill/>
          <a:ln w="9525" cap="flat" cmpd="sng">
            <a:solidFill>
              <a:schemeClr val="accent5"/>
            </a:solidFill>
            <a:prstDash val="solid"/>
            <a:round/>
            <a:headEnd type="none" w="med" len="med"/>
            <a:tailEnd type="none" w="med" len="med"/>
          </a:ln>
        </p:spPr>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3061"/>
    </mc:Choice>
    <mc:Fallback xmlns="">
      <p:transition spd="slow" advTm="1030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3"/>
                                        </p:tgtEl>
                                        <p:attrNameLst>
                                          <p:attrName>style.visibility</p:attrName>
                                        </p:attrNameLst>
                                      </p:cBhvr>
                                      <p:to>
                                        <p:strVal val="visible"/>
                                      </p:to>
                                    </p:set>
                                    <p:animEffect transition="in" filter="wipe(down)">
                                      <p:cBhvr>
                                        <p:cTn id="37" dur="500"/>
                                        <p:tgtEl>
                                          <p:spTgt spid="4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42"/>
                                        </p:tgtEl>
                                        <p:attrNameLst>
                                          <p:attrName>style.visibility</p:attrName>
                                        </p:attrNameLst>
                                      </p:cBhvr>
                                      <p:to>
                                        <p:strVal val="visible"/>
                                      </p:to>
                                    </p:set>
                                    <p:animEffect transition="in" filter="wipe(down)">
                                      <p:cBhvr>
                                        <p:cTn id="42" dur="500"/>
                                        <p:tgtEl>
                                          <p:spTgt spid="44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44"/>
                                        </p:tgtEl>
                                        <p:attrNameLst>
                                          <p:attrName>style.visibility</p:attrName>
                                        </p:attrNameLst>
                                      </p:cBhvr>
                                      <p:to>
                                        <p:strVal val="visible"/>
                                      </p:to>
                                    </p:set>
                                    <p:animEffect transition="in" filter="wipe(down)">
                                      <p:cBhvr>
                                        <p:cTn id="47" dur="500"/>
                                        <p:tgtEl>
                                          <p:spTgt spid="4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50"/>
                                        </p:tgtEl>
                                        <p:attrNameLst>
                                          <p:attrName>style.visibility</p:attrName>
                                        </p:attrNameLst>
                                      </p:cBhvr>
                                      <p:to>
                                        <p:strVal val="visible"/>
                                      </p:to>
                                    </p:set>
                                    <p:animEffect transition="in" filter="wipe(down)">
                                      <p:cBhvr>
                                        <p:cTn id="57" dur="500"/>
                                        <p:tgtEl>
                                          <p:spTgt spid="45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48"/>
                                        </p:tgtEl>
                                        <p:attrNameLst>
                                          <p:attrName>style.visibility</p:attrName>
                                        </p:attrNameLst>
                                      </p:cBhvr>
                                      <p:to>
                                        <p:strVal val="visible"/>
                                      </p:to>
                                    </p:set>
                                    <p:animEffect transition="in" filter="wipe(down)">
                                      <p:cBhvr>
                                        <p:cTn id="62" dur="500"/>
                                        <p:tgtEl>
                                          <p:spTgt spid="4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46"/>
                                        </p:tgtEl>
                                        <p:attrNameLst>
                                          <p:attrName>style.visibility</p:attrName>
                                        </p:attrNameLst>
                                      </p:cBhvr>
                                      <p:to>
                                        <p:strVal val="visible"/>
                                      </p:to>
                                    </p:set>
                                    <p:animEffect transition="in" filter="wipe(down)">
                                      <p:cBhvr>
                                        <p:cTn id="67" dur="500"/>
                                        <p:tgtEl>
                                          <p:spTgt spid="44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down)">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wipe(down)">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p:bldP spid="441" grpId="0"/>
      <p:bldP spid="442" grpId="0"/>
      <p:bldP spid="443" grpId="0"/>
      <p:bldP spid="444" grpId="0"/>
      <p:bldP spid="446" grpId="0"/>
      <p:bldP spid="447" grpId="0"/>
      <p:bldP spid="448" grpId="0"/>
      <p:bldP spid="450" grpId="0"/>
      <p:bldP spid="15" grpId="0"/>
      <p:bldP spid="16" grpId="0"/>
      <p:bldP spid="17"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44"/>
          <p:cNvSpPr txBox="1">
            <a:spLocks noGrp="1"/>
          </p:cNvSpPr>
          <p:nvPr>
            <p:ph type="title"/>
          </p:nvPr>
        </p:nvSpPr>
        <p:spPr>
          <a:xfrm>
            <a:off x="-126716" y="1719825"/>
            <a:ext cx="9218985" cy="1514800"/>
          </a:xfrm>
          <a:prstGeom prst="rect">
            <a:avLst/>
          </a:prstGeom>
        </p:spPr>
        <p:txBody>
          <a:bodyPr spcFirstLastPara="1" wrap="square" lIns="121900" tIns="121900" rIns="121900" bIns="121900" anchor="ctr" anchorCtr="0">
            <a:noAutofit/>
          </a:bodyPr>
          <a:lstStyle/>
          <a:p>
            <a:pPr>
              <a:buSzPts val="1100"/>
            </a:pPr>
            <a:r>
              <a:rPr lang="en-GB" sz="5400" dirty="0">
                <a:solidFill>
                  <a:schemeClr val="accent3"/>
                </a:solidFill>
                <a:latin typeface="Times New Roman" panose="02020603050405020304" pitchFamily="18" charset="0"/>
                <a:cs typeface="Times New Roman" panose="02020603050405020304" pitchFamily="18" charset="0"/>
              </a:rPr>
              <a:t>#3.</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Đặt</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câu</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với</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mỗi</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từ</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ngữ</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em</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vừa</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tìm</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được</a:t>
            </a:r>
            <a:r>
              <a:rPr lang="en-US" altLang="zh-CN" sz="6600" dirty="0">
                <a:latin typeface="Times New Roman" panose="02020603050405020304" pitchFamily="18" charset="0"/>
                <a:cs typeface="Times New Roman" panose="02020603050405020304" pitchFamily="18" charset="0"/>
                <a:sym typeface="+mn-ea"/>
              </a:rPr>
              <a:t> ở </a:t>
            </a:r>
            <a:r>
              <a:rPr lang="en-US" altLang="zh-CN" sz="6600" dirty="0" err="1">
                <a:latin typeface="Times New Roman" panose="02020603050405020304" pitchFamily="18" charset="0"/>
                <a:cs typeface="Times New Roman" panose="02020603050405020304" pitchFamily="18" charset="0"/>
                <a:sym typeface="+mn-ea"/>
              </a:rPr>
              <a:t>bài</a:t>
            </a:r>
            <a:r>
              <a:rPr lang="en-US" altLang="zh-CN" sz="6600" dirty="0">
                <a:latin typeface="Times New Roman" panose="02020603050405020304" pitchFamily="18" charset="0"/>
                <a:cs typeface="Times New Roman" panose="02020603050405020304" pitchFamily="18" charset="0"/>
                <a:sym typeface="+mn-ea"/>
              </a:rPr>
              <a:t> </a:t>
            </a:r>
            <a:r>
              <a:rPr lang="en-US" altLang="zh-CN" sz="6600" dirty="0" err="1">
                <a:latin typeface="Times New Roman" panose="02020603050405020304" pitchFamily="18" charset="0"/>
                <a:cs typeface="Times New Roman" panose="02020603050405020304" pitchFamily="18" charset="0"/>
                <a:sym typeface="+mn-ea"/>
              </a:rPr>
              <a:t>tập</a:t>
            </a:r>
            <a:r>
              <a:rPr lang="en-US" altLang="zh-CN" sz="6600" dirty="0">
                <a:latin typeface="Times New Roman" panose="02020603050405020304" pitchFamily="18" charset="0"/>
                <a:cs typeface="Times New Roman" panose="02020603050405020304" pitchFamily="18" charset="0"/>
                <a:sym typeface="+mn-ea"/>
              </a:rPr>
              <a:t> 2:</a:t>
            </a:r>
            <a:br>
              <a:rPr lang="en-US" altLang="zh-CN" sz="6600" dirty="0">
                <a:latin typeface="Times New Roman" panose="02020603050405020304" pitchFamily="18" charset="0"/>
                <a:cs typeface="Times New Roman" panose="02020603050405020304" pitchFamily="18" charset="0"/>
                <a:sym typeface="+mn-ea"/>
              </a:rPr>
            </a:br>
            <a:r>
              <a:rPr lang="zh-CN" altLang="en-US" sz="6600" kern="1200" dirty="0">
                <a:solidFill>
                  <a:prstClr val="white"/>
                </a:solidFill>
                <a:latin typeface="Times New Roman" panose="02020603050405020304" pitchFamily="18" charset="0"/>
                <a:ea typeface="Calibri" panose="020F0502020204030204" charset="0"/>
                <a:cs typeface="Times New Roman" panose="02020603050405020304" pitchFamily="18" charset="0"/>
              </a:rPr>
              <a:t/>
            </a:r>
            <a:br>
              <a:rPr lang="zh-CN" altLang="en-US" sz="6600" kern="1200" dirty="0">
                <a:solidFill>
                  <a:prstClr val="white"/>
                </a:solidFill>
                <a:latin typeface="Times New Roman" panose="02020603050405020304" pitchFamily="18" charset="0"/>
                <a:ea typeface="Calibri" panose="020F0502020204030204" charset="0"/>
                <a:cs typeface="Times New Roman" panose="02020603050405020304" pitchFamily="18" charset="0"/>
              </a:rPr>
            </a:br>
            <a:endParaRPr sz="6600" dirty="0">
              <a:latin typeface="Times New Roman" panose="02020603050405020304" pitchFamily="18" charset="0"/>
              <a:cs typeface="Times New Roman" panose="02020603050405020304" pitchFamily="18" charset="0"/>
            </a:endParaRPr>
          </a:p>
        </p:txBody>
      </p:sp>
      <p:grpSp>
        <p:nvGrpSpPr>
          <p:cNvPr id="674" name="Google Shape;674;p44"/>
          <p:cNvGrpSpPr/>
          <p:nvPr/>
        </p:nvGrpSpPr>
        <p:grpSpPr>
          <a:xfrm>
            <a:off x="5666700" y="6378142"/>
            <a:ext cx="858600" cy="260900"/>
            <a:chOff x="806663" y="3241275"/>
            <a:chExt cx="643950" cy="195675"/>
          </a:xfrm>
        </p:grpSpPr>
        <p:sp>
          <p:nvSpPr>
            <p:cNvPr id="675" name="Google Shape;675;p4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676" name="Google Shape;676;p4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4" name="Subtitle 3"/>
          <p:cNvSpPr>
            <a:spLocks noGrp="1"/>
          </p:cNvSpPr>
          <p:nvPr>
            <p:ph type="subTitle" idx="1"/>
          </p:nvPr>
        </p:nvSpPr>
        <p:spPr>
          <a:xfrm>
            <a:off x="693426" y="3323789"/>
            <a:ext cx="8983974" cy="582800"/>
          </a:xfrm>
        </p:spPr>
        <p:txBody>
          <a:bodyPr/>
          <a:lstStyle/>
          <a:p>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a:t>
            </a:r>
          </a:p>
        </p:txBody>
      </p:sp>
      <p:sp>
        <p:nvSpPr>
          <p:cNvPr id="47" name="Subtitle 3">
            <a:extLst>
              <a:ext uri="{FF2B5EF4-FFF2-40B4-BE49-F238E27FC236}">
                <a16:creationId xmlns:a16="http://schemas.microsoft.com/office/drawing/2014/main" id="{714F30F7-A5A5-475B-9897-36BCD5FFB9A8}"/>
              </a:ext>
            </a:extLst>
          </p:cNvPr>
          <p:cNvSpPr txBox="1">
            <a:spLocks/>
          </p:cNvSpPr>
          <p:nvPr/>
        </p:nvSpPr>
        <p:spPr>
          <a:xfrm>
            <a:off x="696115" y="4361124"/>
            <a:ext cx="10563814" cy="1010383"/>
          </a:xfrm>
          <a:prstGeom prst="rect">
            <a:avLst/>
          </a:prstGeom>
          <a:noFill/>
          <a:ln>
            <a:noFill/>
          </a:ln>
        </p:spPr>
        <p:txBody>
          <a:bodyPr spcFirstLastPara="1" wrap="square" lIns="0" tIns="91425" rIns="0" bIns="91425" anchor="t" anchorCtr="0">
            <a:noAutofit/>
          </a:bodyPr>
          <a:lstStyle>
            <a:defPPr marR="0" lvl="0" algn="l" rtl="0">
              <a:lnSpc>
                <a:spcPct val="100000"/>
              </a:lnSpc>
              <a:spcBef>
                <a:spcPts val="0"/>
              </a:spcBef>
              <a:spcAft>
                <a:spcPts val="0"/>
              </a:spcAft>
            </a:defPPr>
            <a:lvl1pPr marL="457200" marR="0" lvl="0" indent="-317500" algn="l" rtl="0">
              <a:lnSpc>
                <a:spcPct val="80000"/>
              </a:lnSpc>
              <a:spcBef>
                <a:spcPts val="0"/>
              </a:spcBef>
              <a:spcAft>
                <a:spcPts val="0"/>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marL="914400" marR="0" lvl="1" indent="-317500" algn="l" rtl="0">
              <a:lnSpc>
                <a:spcPct val="80000"/>
              </a:lnSpc>
              <a:spcBef>
                <a:spcPts val="2133"/>
              </a:spcBef>
              <a:spcAft>
                <a:spcPts val="0"/>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marL="1371600" marR="0" lvl="2" indent="-317500" algn="l" rtl="0">
              <a:lnSpc>
                <a:spcPct val="80000"/>
              </a:lnSpc>
              <a:spcBef>
                <a:spcPts val="2133"/>
              </a:spcBef>
              <a:spcAft>
                <a:spcPts val="0"/>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marL="1828800" marR="0" lvl="3" indent="-317500" algn="l" rtl="0">
              <a:lnSpc>
                <a:spcPct val="80000"/>
              </a:lnSpc>
              <a:spcBef>
                <a:spcPts val="2133"/>
              </a:spcBef>
              <a:spcAft>
                <a:spcPts val="0"/>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marL="2286000" marR="0" lvl="4" indent="-317500" algn="l" rtl="0">
              <a:lnSpc>
                <a:spcPct val="80000"/>
              </a:lnSpc>
              <a:spcBef>
                <a:spcPts val="2133"/>
              </a:spcBef>
              <a:spcAft>
                <a:spcPts val="0"/>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marL="2743200" marR="0" lvl="5" indent="-317500" algn="l" rtl="0">
              <a:lnSpc>
                <a:spcPct val="80000"/>
              </a:lnSpc>
              <a:spcBef>
                <a:spcPts val="2133"/>
              </a:spcBef>
              <a:spcAft>
                <a:spcPts val="0"/>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marL="3200400" marR="0" lvl="6" indent="-317500" algn="l" rtl="0">
              <a:lnSpc>
                <a:spcPct val="80000"/>
              </a:lnSpc>
              <a:spcBef>
                <a:spcPts val="2133"/>
              </a:spcBef>
              <a:spcAft>
                <a:spcPts val="0"/>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marL="3657600" marR="0" lvl="7" indent="-317500" algn="l" rtl="0">
              <a:lnSpc>
                <a:spcPct val="80000"/>
              </a:lnSpc>
              <a:spcBef>
                <a:spcPts val="2133"/>
              </a:spcBef>
              <a:spcAft>
                <a:spcPts val="0"/>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marL="4114800" marR="0" lvl="8" indent="-317500" algn="l" rtl="0">
              <a:lnSpc>
                <a:spcPct val="80000"/>
              </a:lnSpc>
              <a:spcBef>
                <a:spcPts val="2133"/>
              </a:spcBef>
              <a:spcAft>
                <a:spcPts val="2133"/>
              </a:spcAft>
              <a:buClr>
                <a:schemeClr val="dk2"/>
              </a:buClr>
              <a:buSzPts val="1400"/>
              <a:buFont typeface="Patrick Hand" panose="00000500000000000000"/>
              <a:buNone/>
              <a:defRPr sz="2667"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r>
              <a:rPr lang="en-US" sz="4400" kern="0" dirty="0" err="1">
                <a:latin typeface="Times New Roman" panose="02020603050405020304" pitchFamily="18" charset="0"/>
                <a:cs typeface="Times New Roman" panose="02020603050405020304" pitchFamily="18" charset="0"/>
              </a:rPr>
              <a:t>Không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quên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dấu</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câu</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khi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kết</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câu</a:t>
            </a:r>
            <a:r>
              <a:rPr lang="en-US" sz="4400" kern="0" dirty="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id="{AFAABAFC-BC40-4D81-9FC2-7F26739B0EC4}"/>
              </a:ext>
            </a:extLst>
          </p:cNvPr>
          <p:cNvSpPr txBox="1"/>
          <p:nvPr/>
        </p:nvSpPr>
        <p:spPr>
          <a:xfrm>
            <a:off x="593940" y="1024716"/>
            <a:ext cx="8234169" cy="1569660"/>
          </a:xfrm>
          <a:prstGeom prst="rect">
            <a:avLst/>
          </a:prstGeom>
          <a:noFill/>
        </p:spPr>
        <p:txBody>
          <a:bodyPr wrap="square" rtlCol="0">
            <a:spAutoFit/>
          </a:bodyPr>
          <a:lstStyle/>
          <a:p>
            <a:r>
              <a:rPr lang="en-US" sz="4800" dirty="0" err="1">
                <a:latin typeface="Times New Roman" panose="02020603050405020304" pitchFamily="18" charset="0"/>
                <a:cs typeface="Times New Roman" panose="02020603050405020304" pitchFamily="18" charset="0"/>
              </a:rPr>
              <a:t>Ví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dụ</a:t>
            </a:r>
            <a:r>
              <a:rPr lang="en-US" sz="4800" dirty="0">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a:t>
            </a:r>
            <a:r>
              <a:rPr lang="en-US" sz="4800" dirty="0" err="1">
                <a:latin typeface="Times New Roman" panose="02020603050405020304" pitchFamily="18" charset="0"/>
                <a:cs typeface="Times New Roman" panose="02020603050405020304" pitchFamily="18" charset="0"/>
              </a:rPr>
              <a:t>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sinh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đang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cười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đùa</a:t>
            </a:r>
            <a:r>
              <a:rPr lang="en-US" sz="4800" dirty="0">
                <a:latin typeface="Times New Roman" panose="02020603050405020304" pitchFamily="18" charset="0"/>
                <a:cs typeface="Times New Roman" panose="02020603050405020304" pitchFamily="18" charset="0"/>
              </a:rPr>
              <a:t> </a:t>
            </a:r>
            <a:r>
              <a:rPr lang="en-US" sz="4800" u="sng" dirty="0" err="1">
                <a:solidFill>
                  <a:srgbClr val="00B050"/>
                </a:solidFill>
                <a:latin typeface="Times New Roman" panose="02020603050405020304" pitchFamily="18" charset="0"/>
                <a:cs typeface="Times New Roman" panose="02020603050405020304" pitchFamily="18" charset="0"/>
              </a:rPr>
              <a:t>vui</a:t>
            </a:r>
            <a:r>
              <a:rPr lang="en-US" sz="4800" u="sng" dirty="0">
                <a:solidFill>
                  <a:srgbClr val="00B050"/>
                </a:solidFill>
                <a:latin typeface="Times New Roman" panose="02020603050405020304" pitchFamily="18" charset="0"/>
                <a:cs typeface="Times New Roman" panose="02020603050405020304" pitchFamily="18" charset="0"/>
              </a:rPr>
              <a:t> </a:t>
            </a:r>
            <a:r>
              <a:rPr lang="en-US" sz="4800" u="sng" dirty="0" err="1">
                <a:solidFill>
                  <a:srgbClr val="00B050"/>
                </a:solidFill>
                <a:latin typeface="Times New Roman" panose="02020603050405020304" pitchFamily="18" charset="0"/>
                <a:cs typeface="Times New Roman" panose="02020603050405020304" pitchFamily="18" charset="0"/>
              </a:rPr>
              <a:t>vẻ</a:t>
            </a:r>
            <a:r>
              <a:rPr lang="en-US" sz="4800" u="sng" dirty="0">
                <a:solidFill>
                  <a:srgbClr val="00B050"/>
                </a:solidFill>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dưới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sân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trường</a:t>
            </a:r>
            <a:r>
              <a:rPr lang="en-US" sz="4800" dirty="0">
                <a:solidFill>
                  <a:srgbClr val="FF0000"/>
                </a:solidFill>
                <a:latin typeface="Times New Roman" panose="02020603050405020304" pitchFamily="18" charset="0"/>
                <a:cs typeface="Times New Roman" panose="02020603050405020304" pitchFamily="18" charset="0"/>
              </a:rPr>
              <a:t>.</a:t>
            </a:r>
            <a:r>
              <a:rPr lang="en-US" sz="4800" dirty="0">
                <a:latin typeface="Times New Roman" panose="02020603050405020304" pitchFamily="18" charset="0"/>
                <a:cs typeface="Times New Roman" panose="02020603050405020304" pitchFamily="18" charset="0"/>
              </a:rPr>
              <a:t> </a:t>
            </a:r>
          </a:p>
        </p:txBody>
      </p:sp>
      <p:pic>
        <p:nvPicPr>
          <p:cNvPr id="45" name="Google Shape;2003;p71">
            <a:extLst>
              <a:ext uri="{FF2B5EF4-FFF2-40B4-BE49-F238E27FC236}">
                <a16:creationId xmlns:a16="http://schemas.microsoft.com/office/drawing/2014/main" id="{D4E1B51D-2FFE-4AFC-930D-C52A06FF91C2}"/>
              </a:ext>
            </a:extLst>
          </p:cNvPr>
          <p:cNvPicPr preferRelativeResize="0"/>
          <p:nvPr/>
        </p:nvPicPr>
        <p:blipFill rotWithShape="1">
          <a:blip r:embed="rId4"/>
          <a:srcRect r="50517"/>
          <a:stretch>
            <a:fillRect/>
          </a:stretch>
        </p:blipFill>
        <p:spPr>
          <a:xfrm>
            <a:off x="9296888" y="934936"/>
            <a:ext cx="1793131" cy="2032771"/>
          </a:xfrm>
          <a:prstGeom prst="rect">
            <a:avLst/>
          </a:prstGeom>
          <a:noFill/>
          <a:ln>
            <a:noFill/>
          </a:ln>
        </p:spPr>
      </p:pic>
      <p:grpSp>
        <p:nvGrpSpPr>
          <p:cNvPr id="46" name="Google Shape;2006;p71">
            <a:extLst>
              <a:ext uri="{FF2B5EF4-FFF2-40B4-BE49-F238E27FC236}">
                <a16:creationId xmlns:a16="http://schemas.microsoft.com/office/drawing/2014/main" id="{3FF7A143-6E3D-4C90-827D-A95F3DBDC15B}"/>
              </a:ext>
            </a:extLst>
          </p:cNvPr>
          <p:cNvGrpSpPr/>
          <p:nvPr/>
        </p:nvGrpSpPr>
        <p:grpSpPr>
          <a:xfrm>
            <a:off x="9212237" y="782011"/>
            <a:ext cx="2065640" cy="2616087"/>
            <a:chOff x="1331225" y="1409500"/>
            <a:chExt cx="1830400" cy="2324500"/>
          </a:xfrm>
        </p:grpSpPr>
        <p:sp>
          <p:nvSpPr>
            <p:cNvPr id="53" name="Google Shape;2007;p71">
              <a:extLst>
                <a:ext uri="{FF2B5EF4-FFF2-40B4-BE49-F238E27FC236}">
                  <a16:creationId xmlns:a16="http://schemas.microsoft.com/office/drawing/2014/main" id="{7486872F-6DFB-413C-A7E8-CCB6262F428A}"/>
                </a:ext>
              </a:extLst>
            </p:cNvPr>
            <p:cNvSpPr/>
            <p:nvPr/>
          </p:nvSpPr>
          <p:spPr>
            <a:xfrm>
              <a:off x="2215200" y="3487600"/>
              <a:ext cx="81050" cy="59525"/>
            </a:xfrm>
            <a:custGeom>
              <a:avLst/>
              <a:gdLst/>
              <a:ahLst/>
              <a:cxnLst/>
              <a:rect l="l" t="t" r="r" b="b"/>
              <a:pathLst>
                <a:path w="3242" h="2381" extrusionOk="0">
                  <a:moveTo>
                    <a:pt x="1504" y="0"/>
                  </a:moveTo>
                  <a:cubicBezTo>
                    <a:pt x="1283" y="0"/>
                    <a:pt x="1055" y="27"/>
                    <a:pt x="830" y="62"/>
                  </a:cubicBezTo>
                  <a:cubicBezTo>
                    <a:pt x="806" y="68"/>
                    <a:pt x="782" y="71"/>
                    <a:pt x="758" y="71"/>
                  </a:cubicBezTo>
                  <a:cubicBezTo>
                    <a:pt x="702" y="71"/>
                    <a:pt x="648" y="56"/>
                    <a:pt x="605" y="42"/>
                  </a:cubicBezTo>
                  <a:lnTo>
                    <a:pt x="605" y="42"/>
                  </a:lnTo>
                  <a:cubicBezTo>
                    <a:pt x="1" y="967"/>
                    <a:pt x="251" y="2381"/>
                    <a:pt x="1502" y="2381"/>
                  </a:cubicBezTo>
                  <a:cubicBezTo>
                    <a:pt x="1605" y="2381"/>
                    <a:pt x="1715" y="2371"/>
                    <a:pt x="1831" y="2351"/>
                  </a:cubicBezTo>
                  <a:cubicBezTo>
                    <a:pt x="2587" y="2208"/>
                    <a:pt x="3241" y="1513"/>
                    <a:pt x="2832" y="757"/>
                  </a:cubicBezTo>
                  <a:cubicBezTo>
                    <a:pt x="2542" y="162"/>
                    <a:pt x="2045" y="0"/>
                    <a:pt x="1504"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4" name="Google Shape;2008;p71">
              <a:extLst>
                <a:ext uri="{FF2B5EF4-FFF2-40B4-BE49-F238E27FC236}">
                  <a16:creationId xmlns:a16="http://schemas.microsoft.com/office/drawing/2014/main" id="{13027374-D7CF-446A-B55C-C74164EFC4AE}"/>
                </a:ext>
              </a:extLst>
            </p:cNvPr>
            <p:cNvSpPr/>
            <p:nvPr/>
          </p:nvSpPr>
          <p:spPr>
            <a:xfrm>
              <a:off x="1358800" y="1436975"/>
              <a:ext cx="1801800" cy="2259325"/>
            </a:xfrm>
            <a:custGeom>
              <a:avLst/>
              <a:gdLst/>
              <a:ahLst/>
              <a:cxnLst/>
              <a:rect l="l" t="t" r="r" b="b"/>
              <a:pathLst>
                <a:path w="72072" h="90373" extrusionOk="0">
                  <a:moveTo>
                    <a:pt x="60278" y="5018"/>
                  </a:moveTo>
                  <a:cubicBezTo>
                    <a:pt x="60532" y="5018"/>
                    <a:pt x="60802" y="5182"/>
                    <a:pt x="60833" y="5501"/>
                  </a:cubicBezTo>
                  <a:cubicBezTo>
                    <a:pt x="62570" y="28939"/>
                    <a:pt x="64470" y="52458"/>
                    <a:pt x="65594" y="75957"/>
                  </a:cubicBezTo>
                  <a:cubicBezTo>
                    <a:pt x="65594" y="75978"/>
                    <a:pt x="65594" y="76019"/>
                    <a:pt x="65594" y="76059"/>
                  </a:cubicBezTo>
                  <a:cubicBezTo>
                    <a:pt x="65860" y="76346"/>
                    <a:pt x="65655" y="76836"/>
                    <a:pt x="65267" y="76856"/>
                  </a:cubicBezTo>
                  <a:cubicBezTo>
                    <a:pt x="56092" y="76979"/>
                    <a:pt x="46917" y="77020"/>
                    <a:pt x="37742" y="77081"/>
                  </a:cubicBezTo>
                  <a:cubicBezTo>
                    <a:pt x="31864" y="77121"/>
                    <a:pt x="25961" y="77286"/>
                    <a:pt x="20071" y="77286"/>
                  </a:cubicBezTo>
                  <a:cubicBezTo>
                    <a:pt x="16787" y="77286"/>
                    <a:pt x="13507" y="77235"/>
                    <a:pt x="10238" y="77081"/>
                  </a:cubicBezTo>
                  <a:cubicBezTo>
                    <a:pt x="10228" y="77091"/>
                    <a:pt x="10218" y="77096"/>
                    <a:pt x="10207" y="77096"/>
                  </a:cubicBezTo>
                  <a:cubicBezTo>
                    <a:pt x="10197" y="77096"/>
                    <a:pt x="10187" y="77091"/>
                    <a:pt x="10177" y="77081"/>
                  </a:cubicBezTo>
                  <a:cubicBezTo>
                    <a:pt x="10115" y="77061"/>
                    <a:pt x="10054" y="77020"/>
                    <a:pt x="10054" y="76959"/>
                  </a:cubicBezTo>
                  <a:cubicBezTo>
                    <a:pt x="10021" y="76981"/>
                    <a:pt x="9982" y="76991"/>
                    <a:pt x="9944" y="76991"/>
                  </a:cubicBezTo>
                  <a:cubicBezTo>
                    <a:pt x="9843" y="76991"/>
                    <a:pt x="9742" y="76919"/>
                    <a:pt x="9727" y="76816"/>
                  </a:cubicBezTo>
                  <a:cubicBezTo>
                    <a:pt x="8133" y="65679"/>
                    <a:pt x="7847" y="54216"/>
                    <a:pt x="7398" y="42977"/>
                  </a:cubicBezTo>
                  <a:cubicBezTo>
                    <a:pt x="6928" y="31330"/>
                    <a:pt x="6580" y="19621"/>
                    <a:pt x="6825" y="7953"/>
                  </a:cubicBezTo>
                  <a:cubicBezTo>
                    <a:pt x="6825" y="7712"/>
                    <a:pt x="7010" y="7539"/>
                    <a:pt x="7227" y="7539"/>
                  </a:cubicBezTo>
                  <a:cubicBezTo>
                    <a:pt x="7250" y="7539"/>
                    <a:pt x="7272" y="7541"/>
                    <a:pt x="7295" y="7545"/>
                  </a:cubicBezTo>
                  <a:lnTo>
                    <a:pt x="7295" y="7463"/>
                  </a:lnTo>
                  <a:cubicBezTo>
                    <a:pt x="6969" y="7381"/>
                    <a:pt x="7030" y="6891"/>
                    <a:pt x="7357" y="6891"/>
                  </a:cubicBezTo>
                  <a:cubicBezTo>
                    <a:pt x="9426" y="6828"/>
                    <a:pt x="11494" y="6805"/>
                    <a:pt x="13563" y="6805"/>
                  </a:cubicBezTo>
                  <a:cubicBezTo>
                    <a:pt x="19392" y="6805"/>
                    <a:pt x="25221" y="6988"/>
                    <a:pt x="31050" y="6988"/>
                  </a:cubicBezTo>
                  <a:cubicBezTo>
                    <a:pt x="31980" y="6988"/>
                    <a:pt x="32910" y="6983"/>
                    <a:pt x="33839" y="6972"/>
                  </a:cubicBezTo>
                  <a:cubicBezTo>
                    <a:pt x="42524" y="6870"/>
                    <a:pt x="51167" y="6339"/>
                    <a:pt x="59811" y="5501"/>
                  </a:cubicBezTo>
                  <a:cubicBezTo>
                    <a:pt x="59791" y="5177"/>
                    <a:pt x="60027" y="5018"/>
                    <a:pt x="60278" y="5018"/>
                  </a:cubicBezTo>
                  <a:close/>
                  <a:moveTo>
                    <a:pt x="35732" y="80808"/>
                  </a:moveTo>
                  <a:cubicBezTo>
                    <a:pt x="35821" y="80808"/>
                    <a:pt x="35891" y="80867"/>
                    <a:pt x="35924" y="80964"/>
                  </a:cubicBezTo>
                  <a:cubicBezTo>
                    <a:pt x="36761" y="81066"/>
                    <a:pt x="37517" y="81536"/>
                    <a:pt x="37967" y="82271"/>
                  </a:cubicBezTo>
                  <a:cubicBezTo>
                    <a:pt x="38662" y="83559"/>
                    <a:pt x="37824" y="84948"/>
                    <a:pt x="36496" y="85316"/>
                  </a:cubicBezTo>
                  <a:cubicBezTo>
                    <a:pt x="36285" y="85369"/>
                    <a:pt x="36071" y="85394"/>
                    <a:pt x="35860" y="85394"/>
                  </a:cubicBezTo>
                  <a:cubicBezTo>
                    <a:pt x="34765" y="85394"/>
                    <a:pt x="33748" y="84703"/>
                    <a:pt x="33594" y="83538"/>
                  </a:cubicBezTo>
                  <a:cubicBezTo>
                    <a:pt x="33451" y="82230"/>
                    <a:pt x="34350" y="80964"/>
                    <a:pt x="35658" y="80821"/>
                  </a:cubicBezTo>
                  <a:cubicBezTo>
                    <a:pt x="35684" y="80812"/>
                    <a:pt x="35708" y="80808"/>
                    <a:pt x="35732" y="80808"/>
                  </a:cubicBezTo>
                  <a:close/>
                  <a:moveTo>
                    <a:pt x="56451" y="1"/>
                  </a:moveTo>
                  <a:cubicBezTo>
                    <a:pt x="53556" y="1"/>
                    <a:pt x="50543" y="375"/>
                    <a:pt x="47898" y="413"/>
                  </a:cubicBezTo>
                  <a:cubicBezTo>
                    <a:pt x="38335" y="577"/>
                    <a:pt x="28751" y="720"/>
                    <a:pt x="19188" y="842"/>
                  </a:cubicBezTo>
                  <a:cubicBezTo>
                    <a:pt x="18416" y="851"/>
                    <a:pt x="17641" y="855"/>
                    <a:pt x="16865" y="855"/>
                  </a:cubicBezTo>
                  <a:cubicBezTo>
                    <a:pt x="15053" y="855"/>
                    <a:pt x="13233" y="837"/>
                    <a:pt x="11413" y="837"/>
                  </a:cubicBezTo>
                  <a:cubicBezTo>
                    <a:pt x="8813" y="837"/>
                    <a:pt x="6212" y="873"/>
                    <a:pt x="3638" y="1047"/>
                  </a:cubicBezTo>
                  <a:cubicBezTo>
                    <a:pt x="82" y="1292"/>
                    <a:pt x="21" y="3642"/>
                    <a:pt x="82" y="6543"/>
                  </a:cubicBezTo>
                  <a:cubicBezTo>
                    <a:pt x="123" y="8893"/>
                    <a:pt x="184" y="11243"/>
                    <a:pt x="225" y="13593"/>
                  </a:cubicBezTo>
                  <a:cubicBezTo>
                    <a:pt x="246" y="13756"/>
                    <a:pt x="144" y="13899"/>
                    <a:pt x="1" y="13981"/>
                  </a:cubicBezTo>
                  <a:cubicBezTo>
                    <a:pt x="1513" y="35866"/>
                    <a:pt x="2493" y="57792"/>
                    <a:pt x="3679" y="79697"/>
                  </a:cubicBezTo>
                  <a:cubicBezTo>
                    <a:pt x="3801" y="82169"/>
                    <a:pt x="3679" y="85071"/>
                    <a:pt x="4823" y="87339"/>
                  </a:cubicBezTo>
                  <a:cubicBezTo>
                    <a:pt x="6233" y="90118"/>
                    <a:pt x="9196" y="90281"/>
                    <a:pt x="11934" y="90322"/>
                  </a:cubicBezTo>
                  <a:cubicBezTo>
                    <a:pt x="13687" y="90360"/>
                    <a:pt x="15442" y="90373"/>
                    <a:pt x="17198" y="90373"/>
                  </a:cubicBezTo>
                  <a:cubicBezTo>
                    <a:pt x="20213" y="90373"/>
                    <a:pt x="23229" y="90335"/>
                    <a:pt x="26238" y="90322"/>
                  </a:cubicBezTo>
                  <a:cubicBezTo>
                    <a:pt x="35781" y="90281"/>
                    <a:pt x="45303" y="90138"/>
                    <a:pt x="54846" y="89914"/>
                  </a:cubicBezTo>
                  <a:cubicBezTo>
                    <a:pt x="55040" y="89909"/>
                    <a:pt x="55241" y="89907"/>
                    <a:pt x="55450" y="89907"/>
                  </a:cubicBezTo>
                  <a:cubicBezTo>
                    <a:pt x="56887" y="89907"/>
                    <a:pt x="58647" y="90008"/>
                    <a:pt x="60455" y="90008"/>
                  </a:cubicBezTo>
                  <a:cubicBezTo>
                    <a:pt x="63880" y="90008"/>
                    <a:pt x="67476" y="89645"/>
                    <a:pt x="69374" y="87543"/>
                  </a:cubicBezTo>
                  <a:cubicBezTo>
                    <a:pt x="72071" y="84560"/>
                    <a:pt x="70416" y="77837"/>
                    <a:pt x="70212" y="74159"/>
                  </a:cubicBezTo>
                  <a:cubicBezTo>
                    <a:pt x="69640" y="64146"/>
                    <a:pt x="69047" y="54134"/>
                    <a:pt x="68434" y="44121"/>
                  </a:cubicBezTo>
                  <a:cubicBezTo>
                    <a:pt x="67862" y="34640"/>
                    <a:pt x="67453" y="25138"/>
                    <a:pt x="66656" y="15677"/>
                  </a:cubicBezTo>
                  <a:cubicBezTo>
                    <a:pt x="66289" y="11427"/>
                    <a:pt x="66656" y="1966"/>
                    <a:pt x="61425" y="556"/>
                  </a:cubicBezTo>
                  <a:cubicBezTo>
                    <a:pt x="59879" y="135"/>
                    <a:pt x="58186" y="1"/>
                    <a:pt x="56451"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 name="Google Shape;2009;p71">
              <a:extLst>
                <a:ext uri="{FF2B5EF4-FFF2-40B4-BE49-F238E27FC236}">
                  <a16:creationId xmlns:a16="http://schemas.microsoft.com/office/drawing/2014/main" id="{AEECD428-2103-4ABF-BE93-F2EA35A2C54A}"/>
                </a:ext>
              </a:extLst>
            </p:cNvPr>
            <p:cNvSpPr/>
            <p:nvPr/>
          </p:nvSpPr>
          <p:spPr>
            <a:xfrm>
              <a:off x="2195575" y="3456875"/>
              <a:ext cx="129775" cy="115150"/>
            </a:xfrm>
            <a:custGeom>
              <a:avLst/>
              <a:gdLst/>
              <a:ahLst/>
              <a:cxnLst/>
              <a:rect l="l" t="t" r="r" b="b"/>
              <a:pathLst>
                <a:path w="5191" h="4606" extrusionOk="0">
                  <a:moveTo>
                    <a:pt x="2295" y="1220"/>
                  </a:moveTo>
                  <a:cubicBezTo>
                    <a:pt x="2834" y="1220"/>
                    <a:pt x="3328" y="1393"/>
                    <a:pt x="3617" y="1986"/>
                  </a:cubicBezTo>
                  <a:cubicBezTo>
                    <a:pt x="4026" y="2763"/>
                    <a:pt x="3372" y="3437"/>
                    <a:pt x="2616" y="3580"/>
                  </a:cubicBezTo>
                  <a:cubicBezTo>
                    <a:pt x="2500" y="3600"/>
                    <a:pt x="2390" y="3610"/>
                    <a:pt x="2287" y="3610"/>
                  </a:cubicBezTo>
                  <a:cubicBezTo>
                    <a:pt x="1036" y="3610"/>
                    <a:pt x="786" y="2196"/>
                    <a:pt x="1390" y="1271"/>
                  </a:cubicBezTo>
                  <a:lnTo>
                    <a:pt x="1390" y="1271"/>
                  </a:lnTo>
                  <a:cubicBezTo>
                    <a:pt x="1433" y="1285"/>
                    <a:pt x="1487" y="1300"/>
                    <a:pt x="1543" y="1300"/>
                  </a:cubicBezTo>
                  <a:cubicBezTo>
                    <a:pt x="1567" y="1300"/>
                    <a:pt x="1591" y="1297"/>
                    <a:pt x="1615" y="1291"/>
                  </a:cubicBezTo>
                  <a:cubicBezTo>
                    <a:pt x="1842" y="1250"/>
                    <a:pt x="2072" y="1220"/>
                    <a:pt x="2295" y="1220"/>
                  </a:cubicBezTo>
                  <a:close/>
                  <a:moveTo>
                    <a:pt x="2254" y="0"/>
                  </a:moveTo>
                  <a:cubicBezTo>
                    <a:pt x="2239" y="0"/>
                    <a:pt x="2223" y="1"/>
                    <a:pt x="2207" y="4"/>
                  </a:cubicBezTo>
                  <a:cubicBezTo>
                    <a:pt x="900" y="147"/>
                    <a:pt x="1" y="1414"/>
                    <a:pt x="144" y="2722"/>
                  </a:cubicBezTo>
                  <a:cubicBezTo>
                    <a:pt x="280" y="3898"/>
                    <a:pt x="1270" y="4605"/>
                    <a:pt x="2366" y="4605"/>
                  </a:cubicBezTo>
                  <a:cubicBezTo>
                    <a:pt x="2583" y="4605"/>
                    <a:pt x="2805" y="4578"/>
                    <a:pt x="3025" y="4520"/>
                  </a:cubicBezTo>
                  <a:cubicBezTo>
                    <a:pt x="4353" y="4152"/>
                    <a:pt x="5191" y="2763"/>
                    <a:pt x="4496" y="1475"/>
                  </a:cubicBezTo>
                  <a:cubicBezTo>
                    <a:pt x="4067" y="740"/>
                    <a:pt x="3311" y="249"/>
                    <a:pt x="2473" y="147"/>
                  </a:cubicBezTo>
                  <a:cubicBezTo>
                    <a:pt x="2437" y="58"/>
                    <a:pt x="2355" y="0"/>
                    <a:pt x="2254"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6" name="Google Shape;2010;p71">
              <a:extLst>
                <a:ext uri="{FF2B5EF4-FFF2-40B4-BE49-F238E27FC236}">
                  <a16:creationId xmlns:a16="http://schemas.microsoft.com/office/drawing/2014/main" id="{801F4521-F5F8-430A-A8B8-D505D8F9AF90}"/>
                </a:ext>
              </a:extLst>
            </p:cNvPr>
            <p:cNvSpPr/>
            <p:nvPr/>
          </p:nvSpPr>
          <p:spPr>
            <a:xfrm>
              <a:off x="1532500" y="1562425"/>
              <a:ext cx="1472300" cy="1806200"/>
            </a:xfrm>
            <a:custGeom>
              <a:avLst/>
              <a:gdLst/>
              <a:ahLst/>
              <a:cxnLst/>
              <a:rect l="l" t="t" r="r" b="b"/>
              <a:pathLst>
                <a:path w="58892" h="72248" extrusionOk="0">
                  <a:moveTo>
                    <a:pt x="53324" y="0"/>
                  </a:moveTo>
                  <a:cubicBezTo>
                    <a:pt x="53074" y="0"/>
                    <a:pt x="52832" y="159"/>
                    <a:pt x="52843" y="483"/>
                  </a:cubicBezTo>
                  <a:cubicBezTo>
                    <a:pt x="44199" y="1321"/>
                    <a:pt x="35576" y="1852"/>
                    <a:pt x="26891" y="1934"/>
                  </a:cubicBezTo>
                  <a:cubicBezTo>
                    <a:pt x="25962" y="1945"/>
                    <a:pt x="25032" y="1949"/>
                    <a:pt x="24102" y="1949"/>
                  </a:cubicBezTo>
                  <a:cubicBezTo>
                    <a:pt x="18273" y="1949"/>
                    <a:pt x="12443" y="1767"/>
                    <a:pt x="6606" y="1767"/>
                  </a:cubicBezTo>
                  <a:cubicBezTo>
                    <a:pt x="4534" y="1767"/>
                    <a:pt x="2462" y="1790"/>
                    <a:pt x="388" y="1852"/>
                  </a:cubicBezTo>
                  <a:cubicBezTo>
                    <a:pt x="61" y="1852"/>
                    <a:pt x="0" y="2343"/>
                    <a:pt x="327" y="2424"/>
                  </a:cubicBezTo>
                  <a:cubicBezTo>
                    <a:pt x="347" y="2445"/>
                    <a:pt x="368" y="2445"/>
                    <a:pt x="388" y="2445"/>
                  </a:cubicBezTo>
                  <a:cubicBezTo>
                    <a:pt x="5965" y="2860"/>
                    <a:pt x="11582" y="2978"/>
                    <a:pt x="17194" y="2978"/>
                  </a:cubicBezTo>
                  <a:cubicBezTo>
                    <a:pt x="20424" y="2978"/>
                    <a:pt x="23653" y="2939"/>
                    <a:pt x="26871" y="2894"/>
                  </a:cubicBezTo>
                  <a:cubicBezTo>
                    <a:pt x="35555" y="2772"/>
                    <a:pt x="44281" y="2465"/>
                    <a:pt x="52904" y="1403"/>
                  </a:cubicBezTo>
                  <a:cubicBezTo>
                    <a:pt x="54396" y="24554"/>
                    <a:pt x="55765" y="47788"/>
                    <a:pt x="57869" y="70898"/>
                  </a:cubicBezTo>
                  <a:cubicBezTo>
                    <a:pt x="48838" y="70939"/>
                    <a:pt x="39806" y="71041"/>
                    <a:pt x="30794" y="71144"/>
                  </a:cubicBezTo>
                  <a:cubicBezTo>
                    <a:pt x="21640" y="71246"/>
                    <a:pt x="12404" y="71041"/>
                    <a:pt x="3270" y="71634"/>
                  </a:cubicBezTo>
                  <a:lnTo>
                    <a:pt x="3208" y="72043"/>
                  </a:lnTo>
                  <a:cubicBezTo>
                    <a:pt x="3218" y="72053"/>
                    <a:pt x="3229" y="72058"/>
                    <a:pt x="3239" y="72058"/>
                  </a:cubicBezTo>
                  <a:cubicBezTo>
                    <a:pt x="3249" y="72058"/>
                    <a:pt x="3259" y="72053"/>
                    <a:pt x="3270" y="72043"/>
                  </a:cubicBezTo>
                  <a:cubicBezTo>
                    <a:pt x="6539" y="72196"/>
                    <a:pt x="9819" y="72248"/>
                    <a:pt x="13103" y="72248"/>
                  </a:cubicBezTo>
                  <a:cubicBezTo>
                    <a:pt x="18995" y="72248"/>
                    <a:pt x="24903" y="72082"/>
                    <a:pt x="30794" y="72043"/>
                  </a:cubicBezTo>
                  <a:cubicBezTo>
                    <a:pt x="39949" y="72002"/>
                    <a:pt x="49124" y="71961"/>
                    <a:pt x="58298" y="71818"/>
                  </a:cubicBezTo>
                  <a:cubicBezTo>
                    <a:pt x="58707" y="71798"/>
                    <a:pt x="58891" y="71328"/>
                    <a:pt x="58625" y="71021"/>
                  </a:cubicBezTo>
                  <a:cubicBezTo>
                    <a:pt x="58646" y="71001"/>
                    <a:pt x="58646" y="70960"/>
                    <a:pt x="58646" y="70919"/>
                  </a:cubicBezTo>
                  <a:cubicBezTo>
                    <a:pt x="57502" y="47440"/>
                    <a:pt x="55622" y="23921"/>
                    <a:pt x="53864" y="483"/>
                  </a:cubicBezTo>
                  <a:cubicBezTo>
                    <a:pt x="53844" y="164"/>
                    <a:pt x="53579" y="0"/>
                    <a:pt x="53324" y="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7" name="Google Shape;2011;p71">
              <a:extLst>
                <a:ext uri="{FF2B5EF4-FFF2-40B4-BE49-F238E27FC236}">
                  <a16:creationId xmlns:a16="http://schemas.microsoft.com/office/drawing/2014/main" id="{11F57C14-BF01-45F8-A6C2-FC91C12712DF}"/>
                </a:ext>
              </a:extLst>
            </p:cNvPr>
            <p:cNvSpPr/>
            <p:nvPr/>
          </p:nvSpPr>
          <p:spPr>
            <a:xfrm>
              <a:off x="1523300" y="1625300"/>
              <a:ext cx="91450" cy="1738725"/>
            </a:xfrm>
            <a:custGeom>
              <a:avLst/>
              <a:gdLst/>
              <a:ahLst/>
              <a:cxnLst/>
              <a:rect l="l" t="t" r="r" b="b"/>
              <a:pathLst>
                <a:path w="3658" h="69549" extrusionOk="0">
                  <a:moveTo>
                    <a:pt x="607" y="1"/>
                  </a:moveTo>
                  <a:cubicBezTo>
                    <a:pt x="398" y="1"/>
                    <a:pt x="225" y="184"/>
                    <a:pt x="225" y="400"/>
                  </a:cubicBezTo>
                  <a:cubicBezTo>
                    <a:pt x="0" y="12068"/>
                    <a:pt x="348" y="23776"/>
                    <a:pt x="797" y="35444"/>
                  </a:cubicBezTo>
                  <a:cubicBezTo>
                    <a:pt x="1267" y="46683"/>
                    <a:pt x="1533" y="58126"/>
                    <a:pt x="3127" y="69283"/>
                  </a:cubicBezTo>
                  <a:cubicBezTo>
                    <a:pt x="3155" y="69382"/>
                    <a:pt x="3243" y="69442"/>
                    <a:pt x="3334" y="69442"/>
                  </a:cubicBezTo>
                  <a:cubicBezTo>
                    <a:pt x="3375" y="69442"/>
                    <a:pt x="3416" y="69430"/>
                    <a:pt x="3454" y="69405"/>
                  </a:cubicBezTo>
                  <a:cubicBezTo>
                    <a:pt x="3474" y="69466"/>
                    <a:pt x="3515" y="69528"/>
                    <a:pt x="3597" y="69548"/>
                  </a:cubicBezTo>
                  <a:lnTo>
                    <a:pt x="3658" y="69119"/>
                  </a:lnTo>
                  <a:cubicBezTo>
                    <a:pt x="3617" y="69119"/>
                    <a:pt x="3597" y="69119"/>
                    <a:pt x="3576" y="69139"/>
                  </a:cubicBezTo>
                  <a:cubicBezTo>
                    <a:pt x="3290" y="57717"/>
                    <a:pt x="2105" y="46274"/>
                    <a:pt x="1655" y="34851"/>
                  </a:cubicBezTo>
                  <a:cubicBezTo>
                    <a:pt x="1206" y="23368"/>
                    <a:pt x="1165" y="11904"/>
                    <a:pt x="1042" y="400"/>
                  </a:cubicBezTo>
                  <a:cubicBezTo>
                    <a:pt x="1042" y="195"/>
                    <a:pt x="899" y="32"/>
                    <a:pt x="695" y="12"/>
                  </a:cubicBezTo>
                  <a:cubicBezTo>
                    <a:pt x="665" y="4"/>
                    <a:pt x="636" y="1"/>
                    <a:pt x="607"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8" name="Google Shape;2012;p71">
              <a:extLst>
                <a:ext uri="{FF2B5EF4-FFF2-40B4-BE49-F238E27FC236}">
                  <a16:creationId xmlns:a16="http://schemas.microsoft.com/office/drawing/2014/main" id="{BED363B0-CF7C-4277-94D0-68608679223E}"/>
                </a:ext>
              </a:extLst>
            </p:cNvPr>
            <p:cNvSpPr/>
            <p:nvPr/>
          </p:nvSpPr>
          <p:spPr>
            <a:xfrm>
              <a:off x="1331225" y="1409500"/>
              <a:ext cx="1830400" cy="2324500"/>
            </a:xfrm>
            <a:custGeom>
              <a:avLst/>
              <a:gdLst/>
              <a:ahLst/>
              <a:cxnLst/>
              <a:rect l="l" t="t" r="r" b="b"/>
              <a:pathLst>
                <a:path w="73216" h="92980" extrusionOk="0">
                  <a:moveTo>
                    <a:pt x="57632" y="1095"/>
                  </a:moveTo>
                  <a:cubicBezTo>
                    <a:pt x="59347" y="1095"/>
                    <a:pt x="61020" y="1226"/>
                    <a:pt x="62549" y="1635"/>
                  </a:cubicBezTo>
                  <a:cubicBezTo>
                    <a:pt x="67759" y="3065"/>
                    <a:pt x="67392" y="12506"/>
                    <a:pt x="67759" y="16776"/>
                  </a:cubicBezTo>
                  <a:cubicBezTo>
                    <a:pt x="68577" y="26237"/>
                    <a:pt x="68985" y="35739"/>
                    <a:pt x="69558" y="45220"/>
                  </a:cubicBezTo>
                  <a:cubicBezTo>
                    <a:pt x="70171" y="55233"/>
                    <a:pt x="70743" y="65245"/>
                    <a:pt x="71315" y="75258"/>
                  </a:cubicBezTo>
                  <a:cubicBezTo>
                    <a:pt x="71540" y="78936"/>
                    <a:pt x="73195" y="85659"/>
                    <a:pt x="70498" y="88642"/>
                  </a:cubicBezTo>
                  <a:cubicBezTo>
                    <a:pt x="68600" y="90744"/>
                    <a:pt x="64995" y="91107"/>
                    <a:pt x="61569" y="91107"/>
                  </a:cubicBezTo>
                  <a:cubicBezTo>
                    <a:pt x="59761" y="91107"/>
                    <a:pt x="58003" y="91006"/>
                    <a:pt x="56571" y="91006"/>
                  </a:cubicBezTo>
                  <a:cubicBezTo>
                    <a:pt x="56363" y="91006"/>
                    <a:pt x="56162" y="91008"/>
                    <a:pt x="55969" y="91013"/>
                  </a:cubicBezTo>
                  <a:cubicBezTo>
                    <a:pt x="46426" y="91237"/>
                    <a:pt x="36884" y="91380"/>
                    <a:pt x="27361" y="91421"/>
                  </a:cubicBezTo>
                  <a:cubicBezTo>
                    <a:pt x="24383" y="91434"/>
                    <a:pt x="21413" y="91463"/>
                    <a:pt x="18446" y="91463"/>
                  </a:cubicBezTo>
                  <a:cubicBezTo>
                    <a:pt x="16649" y="91463"/>
                    <a:pt x="14853" y="91452"/>
                    <a:pt x="13057" y="91421"/>
                  </a:cubicBezTo>
                  <a:lnTo>
                    <a:pt x="13057" y="91442"/>
                  </a:lnTo>
                  <a:cubicBezTo>
                    <a:pt x="10319" y="91380"/>
                    <a:pt x="7356" y="91217"/>
                    <a:pt x="5946" y="88458"/>
                  </a:cubicBezTo>
                  <a:cubicBezTo>
                    <a:pt x="4802" y="86170"/>
                    <a:pt x="4945" y="83289"/>
                    <a:pt x="4802" y="80796"/>
                  </a:cubicBezTo>
                  <a:cubicBezTo>
                    <a:pt x="3617" y="58891"/>
                    <a:pt x="2616" y="36965"/>
                    <a:pt x="1124" y="15060"/>
                  </a:cubicBezTo>
                  <a:cubicBezTo>
                    <a:pt x="1267" y="14998"/>
                    <a:pt x="1349" y="14855"/>
                    <a:pt x="1349" y="14692"/>
                  </a:cubicBezTo>
                  <a:cubicBezTo>
                    <a:pt x="1287" y="12342"/>
                    <a:pt x="1247" y="9992"/>
                    <a:pt x="1185" y="7642"/>
                  </a:cubicBezTo>
                  <a:cubicBezTo>
                    <a:pt x="1124" y="4741"/>
                    <a:pt x="1185" y="2370"/>
                    <a:pt x="4761" y="2146"/>
                  </a:cubicBezTo>
                  <a:cubicBezTo>
                    <a:pt x="7326" y="1972"/>
                    <a:pt x="9921" y="1936"/>
                    <a:pt x="12521" y="1936"/>
                  </a:cubicBezTo>
                  <a:cubicBezTo>
                    <a:pt x="14341" y="1936"/>
                    <a:pt x="16164" y="1954"/>
                    <a:pt x="17980" y="1954"/>
                  </a:cubicBezTo>
                  <a:cubicBezTo>
                    <a:pt x="18759" y="1954"/>
                    <a:pt x="19536" y="1950"/>
                    <a:pt x="20312" y="1941"/>
                  </a:cubicBezTo>
                  <a:cubicBezTo>
                    <a:pt x="29875" y="1819"/>
                    <a:pt x="39438" y="1676"/>
                    <a:pt x="49001" y="1512"/>
                  </a:cubicBezTo>
                  <a:cubicBezTo>
                    <a:pt x="51677" y="1474"/>
                    <a:pt x="54717" y="1095"/>
                    <a:pt x="57632" y="1095"/>
                  </a:cubicBezTo>
                  <a:close/>
                  <a:moveTo>
                    <a:pt x="59237" y="1"/>
                  </a:moveTo>
                  <a:cubicBezTo>
                    <a:pt x="57954" y="1"/>
                    <a:pt x="56689" y="88"/>
                    <a:pt x="55581" y="102"/>
                  </a:cubicBezTo>
                  <a:cubicBezTo>
                    <a:pt x="42626" y="307"/>
                    <a:pt x="29670" y="552"/>
                    <a:pt x="16715" y="817"/>
                  </a:cubicBezTo>
                  <a:cubicBezTo>
                    <a:pt x="13527" y="879"/>
                    <a:pt x="10319" y="940"/>
                    <a:pt x="7132" y="1001"/>
                  </a:cubicBezTo>
                  <a:cubicBezTo>
                    <a:pt x="6997" y="1005"/>
                    <a:pt x="6857" y="1006"/>
                    <a:pt x="6714" y="1006"/>
                  </a:cubicBezTo>
                  <a:cubicBezTo>
                    <a:pt x="6259" y="1006"/>
                    <a:pt x="5767" y="993"/>
                    <a:pt x="5265" y="993"/>
                  </a:cubicBezTo>
                  <a:cubicBezTo>
                    <a:pt x="4018" y="993"/>
                    <a:pt x="2705" y="1073"/>
                    <a:pt x="1717" y="1635"/>
                  </a:cubicBezTo>
                  <a:cubicBezTo>
                    <a:pt x="409" y="2350"/>
                    <a:pt x="123" y="3494"/>
                    <a:pt x="82" y="4904"/>
                  </a:cubicBezTo>
                  <a:cubicBezTo>
                    <a:pt x="0" y="7867"/>
                    <a:pt x="286" y="10912"/>
                    <a:pt x="429" y="13875"/>
                  </a:cubicBezTo>
                  <a:cubicBezTo>
                    <a:pt x="245" y="13936"/>
                    <a:pt x="123" y="14120"/>
                    <a:pt x="143" y="14304"/>
                  </a:cubicBezTo>
                  <a:cubicBezTo>
                    <a:pt x="593" y="25992"/>
                    <a:pt x="1287" y="37680"/>
                    <a:pt x="1900" y="49368"/>
                  </a:cubicBezTo>
                  <a:cubicBezTo>
                    <a:pt x="2513" y="60913"/>
                    <a:pt x="2861" y="72500"/>
                    <a:pt x="3760" y="84045"/>
                  </a:cubicBezTo>
                  <a:cubicBezTo>
                    <a:pt x="3985" y="87110"/>
                    <a:pt x="4659" y="90379"/>
                    <a:pt x="7704" y="91850"/>
                  </a:cubicBezTo>
                  <a:cubicBezTo>
                    <a:pt x="9613" y="92750"/>
                    <a:pt x="11932" y="92980"/>
                    <a:pt x="14292" y="92980"/>
                  </a:cubicBezTo>
                  <a:cubicBezTo>
                    <a:pt x="16757" y="92980"/>
                    <a:pt x="19265" y="92729"/>
                    <a:pt x="21395" y="92729"/>
                  </a:cubicBezTo>
                  <a:cubicBezTo>
                    <a:pt x="32919" y="92729"/>
                    <a:pt x="44424" y="92606"/>
                    <a:pt x="55949" y="92361"/>
                  </a:cubicBezTo>
                  <a:cubicBezTo>
                    <a:pt x="56290" y="92353"/>
                    <a:pt x="56640" y="92350"/>
                    <a:pt x="56996" y="92350"/>
                  </a:cubicBezTo>
                  <a:cubicBezTo>
                    <a:pt x="58302" y="92350"/>
                    <a:pt x="59692" y="92394"/>
                    <a:pt x="61097" y="92394"/>
                  </a:cubicBezTo>
                  <a:cubicBezTo>
                    <a:pt x="63971" y="92394"/>
                    <a:pt x="66906" y="92208"/>
                    <a:pt x="69312" y="91074"/>
                  </a:cubicBezTo>
                  <a:cubicBezTo>
                    <a:pt x="72664" y="89521"/>
                    <a:pt x="73215" y="86292"/>
                    <a:pt x="73072" y="82921"/>
                  </a:cubicBezTo>
                  <a:cubicBezTo>
                    <a:pt x="72541" y="71355"/>
                    <a:pt x="71642" y="59790"/>
                    <a:pt x="70947" y="48244"/>
                  </a:cubicBezTo>
                  <a:cubicBezTo>
                    <a:pt x="70273" y="36822"/>
                    <a:pt x="69987" y="25297"/>
                    <a:pt x="68740" y="13936"/>
                  </a:cubicBezTo>
                  <a:cubicBezTo>
                    <a:pt x="68352" y="10340"/>
                    <a:pt x="68413" y="4986"/>
                    <a:pt x="65880" y="2146"/>
                  </a:cubicBezTo>
                  <a:cubicBezTo>
                    <a:pt x="64264" y="328"/>
                    <a:pt x="61716" y="1"/>
                    <a:pt x="59237"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48" name="Google Shape;2036;p71">
            <a:extLst>
              <a:ext uri="{FF2B5EF4-FFF2-40B4-BE49-F238E27FC236}">
                <a16:creationId xmlns:a16="http://schemas.microsoft.com/office/drawing/2014/main" id="{19071E32-AFED-40B9-B962-945715886AE9}"/>
              </a:ext>
            </a:extLst>
          </p:cNvPr>
          <p:cNvGrpSpPr/>
          <p:nvPr/>
        </p:nvGrpSpPr>
        <p:grpSpPr>
          <a:xfrm>
            <a:off x="9053450" y="2741125"/>
            <a:ext cx="430389" cy="403302"/>
            <a:chOff x="7723450" y="2617900"/>
            <a:chExt cx="381375" cy="358350"/>
          </a:xfrm>
        </p:grpSpPr>
        <p:sp>
          <p:nvSpPr>
            <p:cNvPr id="49" name="Google Shape;2037;p71">
              <a:extLst>
                <a:ext uri="{FF2B5EF4-FFF2-40B4-BE49-F238E27FC236}">
                  <a16:creationId xmlns:a16="http://schemas.microsoft.com/office/drawing/2014/main" id="{6D82080C-35A9-4BEE-8F33-84543E8B88F2}"/>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0" name="Google Shape;2038;p71">
              <a:extLst>
                <a:ext uri="{FF2B5EF4-FFF2-40B4-BE49-F238E27FC236}">
                  <a16:creationId xmlns:a16="http://schemas.microsoft.com/office/drawing/2014/main" id="{21FCAEFF-B495-4385-A445-D7A0342A70BE}"/>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1" name="Google Shape;2039;p71">
              <a:extLst>
                <a:ext uri="{FF2B5EF4-FFF2-40B4-BE49-F238E27FC236}">
                  <a16:creationId xmlns:a16="http://schemas.microsoft.com/office/drawing/2014/main" id="{4B08A50A-3B1C-42A9-BC1B-21707D3B86ED}"/>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2" name="Google Shape;2040;p71">
              <a:extLst>
                <a:ext uri="{FF2B5EF4-FFF2-40B4-BE49-F238E27FC236}">
                  <a16:creationId xmlns:a16="http://schemas.microsoft.com/office/drawing/2014/main" id="{C7B12386-CC5C-4790-A4E3-9704434CA8E8}"/>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nvGrpSpPr>
          <p:cNvPr id="59" name="Google Shape;2168;p73">
            <a:extLst>
              <a:ext uri="{FF2B5EF4-FFF2-40B4-BE49-F238E27FC236}">
                <a16:creationId xmlns:a16="http://schemas.microsoft.com/office/drawing/2014/main" id="{9C877243-BE48-40F9-9402-9F431F88B011}"/>
              </a:ext>
            </a:extLst>
          </p:cNvPr>
          <p:cNvGrpSpPr/>
          <p:nvPr/>
        </p:nvGrpSpPr>
        <p:grpSpPr>
          <a:xfrm>
            <a:off x="11132933" y="134200"/>
            <a:ext cx="766954" cy="835523"/>
            <a:chOff x="296567" y="4032225"/>
            <a:chExt cx="766954" cy="835523"/>
          </a:xfrm>
        </p:grpSpPr>
        <p:sp>
          <p:nvSpPr>
            <p:cNvPr id="60" name="Google Shape;2169;p73">
              <a:extLst>
                <a:ext uri="{FF2B5EF4-FFF2-40B4-BE49-F238E27FC236}">
                  <a16:creationId xmlns:a16="http://schemas.microsoft.com/office/drawing/2014/main" id="{CEB7DEE0-40D1-462D-A432-F5173D55DF00}"/>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1" name="Google Shape;2170;p73">
              <a:extLst>
                <a:ext uri="{FF2B5EF4-FFF2-40B4-BE49-F238E27FC236}">
                  <a16:creationId xmlns:a16="http://schemas.microsoft.com/office/drawing/2014/main" id="{CCC08A19-0447-4500-98D6-07733B96BD8C}"/>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2" name="Google Shape;2171;p73">
              <a:extLst>
                <a:ext uri="{FF2B5EF4-FFF2-40B4-BE49-F238E27FC236}">
                  <a16:creationId xmlns:a16="http://schemas.microsoft.com/office/drawing/2014/main" id="{B1EB6438-88F0-4870-8EA2-3492E643976F}"/>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3" name="Google Shape;2172;p73">
              <a:extLst>
                <a:ext uri="{FF2B5EF4-FFF2-40B4-BE49-F238E27FC236}">
                  <a16:creationId xmlns:a16="http://schemas.microsoft.com/office/drawing/2014/main" id="{A26BD558-6822-443E-80AE-FC84AEFF9C2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4" name="Google Shape;2173;p73">
              <a:extLst>
                <a:ext uri="{FF2B5EF4-FFF2-40B4-BE49-F238E27FC236}">
                  <a16:creationId xmlns:a16="http://schemas.microsoft.com/office/drawing/2014/main" id="{CD50BF1C-B159-48B3-9859-39385849517F}"/>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5" name="Google Shape;2174;p73">
              <a:extLst>
                <a:ext uri="{FF2B5EF4-FFF2-40B4-BE49-F238E27FC236}">
                  <a16:creationId xmlns:a16="http://schemas.microsoft.com/office/drawing/2014/main" id="{0CC49C19-D7E2-48FD-B932-93692E2D5B1D}"/>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6" name="Google Shape;2175;p73">
              <a:extLst>
                <a:ext uri="{FF2B5EF4-FFF2-40B4-BE49-F238E27FC236}">
                  <a16:creationId xmlns:a16="http://schemas.microsoft.com/office/drawing/2014/main" id="{3D98C4A7-C2A0-4E12-A976-1E5A77B6A201}"/>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7" name="Google Shape;2176;p73">
              <a:extLst>
                <a:ext uri="{FF2B5EF4-FFF2-40B4-BE49-F238E27FC236}">
                  <a16:creationId xmlns:a16="http://schemas.microsoft.com/office/drawing/2014/main" id="{D99EF20E-ABD8-4E04-94AD-0DD77BB736A1}"/>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8" name="Google Shape;2177;p73">
              <a:extLst>
                <a:ext uri="{FF2B5EF4-FFF2-40B4-BE49-F238E27FC236}">
                  <a16:creationId xmlns:a16="http://schemas.microsoft.com/office/drawing/2014/main" id="{B0F5174E-D685-4A21-A951-8176172DCD3A}"/>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69" name="Google Shape;2178;p73">
              <a:extLst>
                <a:ext uri="{FF2B5EF4-FFF2-40B4-BE49-F238E27FC236}">
                  <a16:creationId xmlns:a16="http://schemas.microsoft.com/office/drawing/2014/main" id="{474C3796-31E5-4044-8983-BFF0BC402787}"/>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0" name="Google Shape;2179;p73">
              <a:extLst>
                <a:ext uri="{FF2B5EF4-FFF2-40B4-BE49-F238E27FC236}">
                  <a16:creationId xmlns:a16="http://schemas.microsoft.com/office/drawing/2014/main" id="{E4EBCF9A-1937-4F8E-BF1F-04E14626F5EE}"/>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1" name="Google Shape;2180;p73">
              <a:extLst>
                <a:ext uri="{FF2B5EF4-FFF2-40B4-BE49-F238E27FC236}">
                  <a16:creationId xmlns:a16="http://schemas.microsoft.com/office/drawing/2014/main" id="{2E8AFFAC-689C-4EA6-9AF1-E27079B1E593}"/>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2" name="Google Shape;2181;p73">
              <a:extLst>
                <a:ext uri="{FF2B5EF4-FFF2-40B4-BE49-F238E27FC236}">
                  <a16:creationId xmlns:a16="http://schemas.microsoft.com/office/drawing/2014/main" id="{9AE9814D-2A0B-4484-BEEB-B0DCD2307EB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3" name="Google Shape;2182;p73">
              <a:extLst>
                <a:ext uri="{FF2B5EF4-FFF2-40B4-BE49-F238E27FC236}">
                  <a16:creationId xmlns:a16="http://schemas.microsoft.com/office/drawing/2014/main" id="{2C439C1A-3E3D-4907-9970-6EC2D5DFC319}"/>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4" name="Google Shape;2183;p73">
              <a:extLst>
                <a:ext uri="{FF2B5EF4-FFF2-40B4-BE49-F238E27FC236}">
                  <a16:creationId xmlns:a16="http://schemas.microsoft.com/office/drawing/2014/main" id="{463BA52D-20AB-4BC8-840D-6B2B89A0A082}"/>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9491"/>
    </mc:Choice>
    <mc:Fallback xmlns="">
      <p:transition spd="slow" advTm="5949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16"/>
                                        </p:tgtEl>
                                      </p:cBhvr>
                                    </p:animEffect>
                                    <p:anim calcmode="lin" valueType="num">
                                      <p:cBhvr>
                                        <p:cTn id="7" dur="1000"/>
                                        <p:tgtEl>
                                          <p:spTgt spid="616"/>
                                        </p:tgtEl>
                                        <p:attrNameLst>
                                          <p:attrName>ppt_x</p:attrName>
                                        </p:attrNameLst>
                                      </p:cBhvr>
                                      <p:tavLst>
                                        <p:tav tm="0">
                                          <p:val>
                                            <p:strVal val="ppt_x"/>
                                          </p:val>
                                        </p:tav>
                                        <p:tav tm="100000">
                                          <p:val>
                                            <p:strVal val="ppt_x"/>
                                          </p:val>
                                        </p:tav>
                                      </p:tavLst>
                                    </p:anim>
                                    <p:anim calcmode="lin" valueType="num">
                                      <p:cBhvr>
                                        <p:cTn id="8" dur="1000"/>
                                        <p:tgtEl>
                                          <p:spTgt spid="616"/>
                                        </p:tgtEl>
                                        <p:attrNameLst>
                                          <p:attrName>ppt_y</p:attrName>
                                        </p:attrNameLst>
                                      </p:cBhvr>
                                      <p:tavLst>
                                        <p:tav tm="0">
                                          <p:val>
                                            <p:strVal val="ppt_y"/>
                                          </p:val>
                                        </p:tav>
                                        <p:tav tm="100000">
                                          <p:val>
                                            <p:strVal val="ppt_y+.1"/>
                                          </p:val>
                                        </p:tav>
                                      </p:tavLst>
                                    </p:anim>
                                    <p:set>
                                      <p:cBhvr>
                                        <p:cTn id="9" dur="1" fill="hold">
                                          <p:stCondLst>
                                            <p:cond delay="999"/>
                                          </p:stCondLst>
                                        </p:cTn>
                                        <p:tgtEl>
                                          <p:spTgt spid="61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down)">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0"/>
      <p:bldP spid="4" grpId="0" build="p"/>
      <p:bldP spid="47"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5"/>
          <p:cNvSpPr txBox="1">
            <a:spLocks noGrp="1"/>
          </p:cNvSpPr>
          <p:nvPr>
            <p:ph type="title"/>
          </p:nvPr>
        </p:nvSpPr>
        <p:spPr>
          <a:xfrm>
            <a:off x="2771140" y="452967"/>
            <a:ext cx="7503160" cy="1351280"/>
          </a:xfrm>
          <a:prstGeom prst="rect">
            <a:avLst/>
          </a:prstGeom>
        </p:spPr>
        <p:txBody>
          <a:bodyPr spcFirstLastPara="1" wrap="square" lIns="0" tIns="121900" rIns="0" bIns="121900" anchor="ctr" anchorCtr="0">
            <a:noAutofit/>
          </a:bodyPr>
          <a:lstStyle/>
          <a:p>
            <a:pPr>
              <a:buSzPts val="1100"/>
            </a:pPr>
            <a:r>
              <a:rPr lang="en-US" altLang="zh-CN" sz="8000" dirty="0">
                <a:ln w="13462">
                  <a:solidFill>
                    <a:schemeClr val="accent1"/>
                  </a:solidFill>
                  <a:prstDash val="solid"/>
                </a:ln>
                <a:solidFill>
                  <a:srgbClr val="FF0000"/>
                </a:solidFill>
                <a:effectLst>
                  <a:outerShdw dist="38100" dir="2700000" algn="bl" rotWithShape="0">
                    <a:schemeClr val="accent5"/>
                  </a:outerShdw>
                </a:effectLst>
                <a:latin typeface="Times New Roman" panose="02020603050405020304" pitchFamily="18" charset="0"/>
                <a:ea typeface="Arial" panose="020B0604020202020204" pitchFamily="34" charset="0"/>
                <a:cs typeface="Times New Roman" panose="02020603050405020304" pitchFamily="18" charset="0"/>
                <a:sym typeface="+mn-ea"/>
              </a:rPr>
              <a:t>DẶN DÒ</a:t>
            </a:r>
          </a:p>
        </p:txBody>
      </p:sp>
      <p:grpSp>
        <p:nvGrpSpPr>
          <p:cNvPr id="730" name="Google Shape;730;p45"/>
          <p:cNvGrpSpPr/>
          <p:nvPr/>
        </p:nvGrpSpPr>
        <p:grpSpPr>
          <a:xfrm>
            <a:off x="8423094" y="2702906"/>
            <a:ext cx="858600" cy="260900"/>
            <a:chOff x="806663" y="3241275"/>
            <a:chExt cx="643950" cy="195675"/>
          </a:xfrm>
        </p:grpSpPr>
        <p:sp>
          <p:nvSpPr>
            <p:cNvPr id="731" name="Google Shape;731;p45"/>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732" name="Google Shape;732;p45"/>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758" name="Google Shape;758;p45"/>
          <p:cNvSpPr txBox="1">
            <a:spLocks noGrp="1"/>
          </p:cNvSpPr>
          <p:nvPr>
            <p:ph type="subTitle" idx="3"/>
          </p:nvPr>
        </p:nvSpPr>
        <p:spPr>
          <a:xfrm>
            <a:off x="669488" y="1988896"/>
            <a:ext cx="8398827" cy="927100"/>
          </a:xfrm>
          <a:prstGeom prst="rect">
            <a:avLst/>
          </a:prstGeom>
        </p:spPr>
        <p:txBody>
          <a:bodyPr spcFirstLastPara="1" wrap="square" lIns="121900" tIns="48000" rIns="121900" bIns="121900" anchor="t" anchorCtr="0">
            <a:noAutofit/>
          </a:bodyPr>
          <a:lstStyle/>
          <a:p>
            <a:pPr fontAlgn="auto">
              <a:lnSpc>
                <a:spcPct val="100000"/>
              </a:lnSpc>
            </a:pPr>
            <a:r>
              <a:rPr lang="en-US" altLang="zh-CN" sz="4400" dirty="0">
                <a:solidFill>
                  <a:schemeClr val="tx1"/>
                </a:solidFill>
                <a:latin typeface="Times New Roman" panose="02020603050405020304" pitchFamily="18" charset="0"/>
                <a:ea typeface="Arial" panose="020B0604020202020204" pitchFamily="34" charset="0"/>
                <a:cs typeface="Times New Roman" panose="02020603050405020304" pitchFamily="18" charset="0"/>
                <a:sym typeface="+mn-ea"/>
              </a:rPr>
              <a:t>Học thuộc ghi nhớ SGK/ 123.</a:t>
            </a:r>
          </a:p>
        </p:txBody>
      </p:sp>
      <p:grpSp>
        <p:nvGrpSpPr>
          <p:cNvPr id="1153" name="Google Shape;1153;p54"/>
          <p:cNvGrpSpPr/>
          <p:nvPr/>
        </p:nvGrpSpPr>
        <p:grpSpPr>
          <a:xfrm flipH="1">
            <a:off x="8742615" y="393201"/>
            <a:ext cx="1688567" cy="2457933"/>
            <a:chOff x="6327725" y="2411050"/>
            <a:chExt cx="1266425" cy="1843450"/>
          </a:xfrm>
        </p:grpSpPr>
        <p:sp>
          <p:nvSpPr>
            <p:cNvPr id="1154" name="Google Shape;1154;p54"/>
            <p:cNvSpPr/>
            <p:nvPr/>
          </p:nvSpPr>
          <p:spPr>
            <a:xfrm>
              <a:off x="6524950" y="2703025"/>
              <a:ext cx="964075" cy="560325"/>
            </a:xfrm>
            <a:custGeom>
              <a:avLst/>
              <a:gdLst/>
              <a:ahLst/>
              <a:cxnLst/>
              <a:rect l="l" t="t" r="r" b="b"/>
              <a:pathLst>
                <a:path w="38563" h="22413" extrusionOk="0">
                  <a:moveTo>
                    <a:pt x="25161" y="1"/>
                  </a:moveTo>
                  <a:cubicBezTo>
                    <a:pt x="24393" y="1"/>
                    <a:pt x="23675" y="448"/>
                    <a:pt x="23393" y="1361"/>
                  </a:cubicBezTo>
                  <a:cubicBezTo>
                    <a:pt x="23016" y="2407"/>
                    <a:pt x="23309" y="3390"/>
                    <a:pt x="23790" y="4374"/>
                  </a:cubicBezTo>
                  <a:cubicBezTo>
                    <a:pt x="23285" y="3945"/>
                    <a:pt x="22690" y="3673"/>
                    <a:pt x="22037" y="3673"/>
                  </a:cubicBezTo>
                  <a:cubicBezTo>
                    <a:pt x="21799" y="3673"/>
                    <a:pt x="21553" y="3709"/>
                    <a:pt x="21300" y="3788"/>
                  </a:cubicBezTo>
                  <a:cubicBezTo>
                    <a:pt x="21070" y="3871"/>
                    <a:pt x="20819" y="3976"/>
                    <a:pt x="20652" y="4122"/>
                  </a:cubicBezTo>
                  <a:cubicBezTo>
                    <a:pt x="20547" y="4081"/>
                    <a:pt x="20463" y="4018"/>
                    <a:pt x="20380" y="3976"/>
                  </a:cubicBezTo>
                  <a:cubicBezTo>
                    <a:pt x="19656" y="3533"/>
                    <a:pt x="18444" y="2820"/>
                    <a:pt x="17675" y="2820"/>
                  </a:cubicBezTo>
                  <a:cubicBezTo>
                    <a:pt x="17353" y="2820"/>
                    <a:pt x="17110" y="2944"/>
                    <a:pt x="17011" y="3265"/>
                  </a:cubicBezTo>
                  <a:cubicBezTo>
                    <a:pt x="16676" y="3055"/>
                    <a:pt x="16320" y="2846"/>
                    <a:pt x="15944" y="2700"/>
                  </a:cubicBezTo>
                  <a:cubicBezTo>
                    <a:pt x="15762" y="2622"/>
                    <a:pt x="15585" y="2588"/>
                    <a:pt x="15412" y="2588"/>
                  </a:cubicBezTo>
                  <a:cubicBezTo>
                    <a:pt x="15027" y="2588"/>
                    <a:pt x="14665" y="2755"/>
                    <a:pt x="14333" y="2972"/>
                  </a:cubicBezTo>
                  <a:cubicBezTo>
                    <a:pt x="14123" y="2846"/>
                    <a:pt x="13872" y="2741"/>
                    <a:pt x="13600" y="2700"/>
                  </a:cubicBezTo>
                  <a:cubicBezTo>
                    <a:pt x="13495" y="2578"/>
                    <a:pt x="13406" y="2530"/>
                    <a:pt x="13323" y="2530"/>
                  </a:cubicBezTo>
                  <a:cubicBezTo>
                    <a:pt x="12988" y="2530"/>
                    <a:pt x="12766" y="3330"/>
                    <a:pt x="12073" y="3330"/>
                  </a:cubicBezTo>
                  <a:cubicBezTo>
                    <a:pt x="12053" y="3330"/>
                    <a:pt x="12032" y="3329"/>
                    <a:pt x="12010" y="3327"/>
                  </a:cubicBezTo>
                  <a:cubicBezTo>
                    <a:pt x="11815" y="3288"/>
                    <a:pt x="11984" y="2903"/>
                    <a:pt x="11854" y="2903"/>
                  </a:cubicBezTo>
                  <a:cubicBezTo>
                    <a:pt x="11845" y="2903"/>
                    <a:pt x="11834" y="2905"/>
                    <a:pt x="11822" y="2909"/>
                  </a:cubicBezTo>
                  <a:cubicBezTo>
                    <a:pt x="11816" y="2894"/>
                    <a:pt x="11803" y="2888"/>
                    <a:pt x="11784" y="2888"/>
                  </a:cubicBezTo>
                  <a:cubicBezTo>
                    <a:pt x="11685" y="2888"/>
                    <a:pt x="11436" y="3055"/>
                    <a:pt x="11337" y="3055"/>
                  </a:cubicBezTo>
                  <a:cubicBezTo>
                    <a:pt x="11318" y="3055"/>
                    <a:pt x="11305" y="3049"/>
                    <a:pt x="11299" y="3034"/>
                  </a:cubicBezTo>
                  <a:cubicBezTo>
                    <a:pt x="11090" y="2449"/>
                    <a:pt x="10650" y="1821"/>
                    <a:pt x="10002" y="1716"/>
                  </a:cubicBezTo>
                  <a:cubicBezTo>
                    <a:pt x="9543" y="1650"/>
                    <a:pt x="9080" y="1614"/>
                    <a:pt x="8624" y="1614"/>
                  </a:cubicBezTo>
                  <a:cubicBezTo>
                    <a:pt x="6788" y="1614"/>
                    <a:pt x="5064" y="2196"/>
                    <a:pt x="4227" y="3704"/>
                  </a:cubicBezTo>
                  <a:cubicBezTo>
                    <a:pt x="4059" y="3997"/>
                    <a:pt x="3934" y="4269"/>
                    <a:pt x="3808" y="4541"/>
                  </a:cubicBezTo>
                  <a:lnTo>
                    <a:pt x="3348" y="4102"/>
                  </a:lnTo>
                  <a:cubicBezTo>
                    <a:pt x="2685" y="3460"/>
                    <a:pt x="1839" y="2511"/>
                    <a:pt x="828" y="2511"/>
                  </a:cubicBezTo>
                  <a:cubicBezTo>
                    <a:pt x="817" y="2511"/>
                    <a:pt x="806" y="2511"/>
                    <a:pt x="795" y="2511"/>
                  </a:cubicBezTo>
                  <a:cubicBezTo>
                    <a:pt x="0" y="2532"/>
                    <a:pt x="251" y="4478"/>
                    <a:pt x="356" y="5273"/>
                  </a:cubicBezTo>
                  <a:cubicBezTo>
                    <a:pt x="356" y="6403"/>
                    <a:pt x="1339" y="7052"/>
                    <a:pt x="2051" y="7763"/>
                  </a:cubicBezTo>
                  <a:cubicBezTo>
                    <a:pt x="2364" y="8077"/>
                    <a:pt x="2615" y="8475"/>
                    <a:pt x="3013" y="8705"/>
                  </a:cubicBezTo>
                  <a:cubicBezTo>
                    <a:pt x="3327" y="8893"/>
                    <a:pt x="2615" y="9144"/>
                    <a:pt x="2929" y="9395"/>
                  </a:cubicBezTo>
                  <a:cubicBezTo>
                    <a:pt x="2971" y="9416"/>
                    <a:pt x="3243" y="10023"/>
                    <a:pt x="3306" y="10044"/>
                  </a:cubicBezTo>
                  <a:cubicBezTo>
                    <a:pt x="3222" y="11236"/>
                    <a:pt x="3976" y="11864"/>
                    <a:pt x="4352" y="12952"/>
                  </a:cubicBezTo>
                  <a:cubicBezTo>
                    <a:pt x="5168" y="15296"/>
                    <a:pt x="6528" y="18497"/>
                    <a:pt x="8893" y="19690"/>
                  </a:cubicBezTo>
                  <a:cubicBezTo>
                    <a:pt x="11131" y="20799"/>
                    <a:pt x="13538" y="22180"/>
                    <a:pt x="15986" y="22180"/>
                  </a:cubicBezTo>
                  <a:cubicBezTo>
                    <a:pt x="17591" y="22192"/>
                    <a:pt x="19524" y="22413"/>
                    <a:pt x="21427" y="22413"/>
                  </a:cubicBezTo>
                  <a:cubicBezTo>
                    <a:pt x="22822" y="22413"/>
                    <a:pt x="24201" y="22294"/>
                    <a:pt x="25422" y="21887"/>
                  </a:cubicBezTo>
                  <a:lnTo>
                    <a:pt x="25590" y="21887"/>
                  </a:lnTo>
                  <a:cubicBezTo>
                    <a:pt x="26929" y="21761"/>
                    <a:pt x="28100" y="21573"/>
                    <a:pt x="29230" y="20819"/>
                  </a:cubicBezTo>
                  <a:cubicBezTo>
                    <a:pt x="30088" y="20234"/>
                    <a:pt x="31595" y="18706"/>
                    <a:pt x="32390" y="18016"/>
                  </a:cubicBezTo>
                  <a:cubicBezTo>
                    <a:pt x="33666" y="16928"/>
                    <a:pt x="33687" y="15107"/>
                    <a:pt x="33938" y="13433"/>
                  </a:cubicBezTo>
                  <a:cubicBezTo>
                    <a:pt x="34064" y="13413"/>
                    <a:pt x="34210" y="13392"/>
                    <a:pt x="34357" y="13371"/>
                  </a:cubicBezTo>
                  <a:cubicBezTo>
                    <a:pt x="35152" y="13099"/>
                    <a:pt x="37098" y="12910"/>
                    <a:pt x="37621" y="12262"/>
                  </a:cubicBezTo>
                  <a:cubicBezTo>
                    <a:pt x="38562" y="11090"/>
                    <a:pt x="37621" y="9416"/>
                    <a:pt x="37119" y="7931"/>
                  </a:cubicBezTo>
                  <a:cubicBezTo>
                    <a:pt x="36910" y="7278"/>
                    <a:pt x="36748" y="7095"/>
                    <a:pt x="36387" y="7095"/>
                  </a:cubicBezTo>
                  <a:cubicBezTo>
                    <a:pt x="36204" y="7095"/>
                    <a:pt x="35970" y="7142"/>
                    <a:pt x="35654" y="7198"/>
                  </a:cubicBezTo>
                  <a:cubicBezTo>
                    <a:pt x="34922" y="7303"/>
                    <a:pt x="34210" y="8788"/>
                    <a:pt x="33834" y="9395"/>
                  </a:cubicBezTo>
                  <a:lnTo>
                    <a:pt x="33834" y="9395"/>
                  </a:lnTo>
                  <a:cubicBezTo>
                    <a:pt x="33836" y="9371"/>
                    <a:pt x="33896" y="8391"/>
                    <a:pt x="33896" y="8391"/>
                  </a:cubicBezTo>
                  <a:cubicBezTo>
                    <a:pt x="33875" y="8349"/>
                    <a:pt x="33854" y="8307"/>
                    <a:pt x="33834" y="8265"/>
                  </a:cubicBezTo>
                  <a:cubicBezTo>
                    <a:pt x="33143" y="5859"/>
                    <a:pt x="31344" y="2930"/>
                    <a:pt x="29481" y="2177"/>
                  </a:cubicBezTo>
                  <a:cubicBezTo>
                    <a:pt x="29293" y="1967"/>
                    <a:pt x="29147" y="1758"/>
                    <a:pt x="28958" y="1549"/>
                  </a:cubicBezTo>
                  <a:cubicBezTo>
                    <a:pt x="28633" y="1162"/>
                    <a:pt x="28170" y="981"/>
                    <a:pt x="27697" y="981"/>
                  </a:cubicBezTo>
                  <a:cubicBezTo>
                    <a:pt x="27531" y="981"/>
                    <a:pt x="27364" y="1003"/>
                    <a:pt x="27201" y="1047"/>
                  </a:cubicBezTo>
                  <a:cubicBezTo>
                    <a:pt x="26991" y="858"/>
                    <a:pt x="26782" y="670"/>
                    <a:pt x="26573" y="524"/>
                  </a:cubicBezTo>
                  <a:cubicBezTo>
                    <a:pt x="26146" y="177"/>
                    <a:pt x="25643" y="1"/>
                    <a:pt x="2516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55" name="Google Shape;1155;p54"/>
            <p:cNvSpPr/>
            <p:nvPr/>
          </p:nvSpPr>
          <p:spPr>
            <a:xfrm>
              <a:off x="7199725" y="2993400"/>
              <a:ext cx="180500" cy="167900"/>
            </a:xfrm>
            <a:custGeom>
              <a:avLst/>
              <a:gdLst/>
              <a:ahLst/>
              <a:cxnLst/>
              <a:rect l="l" t="t" r="r" b="b"/>
              <a:pathLst>
                <a:path w="7220" h="6716" extrusionOk="0">
                  <a:moveTo>
                    <a:pt x="3427" y="1"/>
                  </a:moveTo>
                  <a:cubicBezTo>
                    <a:pt x="1742" y="1"/>
                    <a:pt x="469" y="1540"/>
                    <a:pt x="272" y="3116"/>
                  </a:cubicBezTo>
                  <a:cubicBezTo>
                    <a:pt x="0" y="5124"/>
                    <a:pt x="1779" y="6505"/>
                    <a:pt x="3620" y="6694"/>
                  </a:cubicBezTo>
                  <a:cubicBezTo>
                    <a:pt x="3746" y="6709"/>
                    <a:pt x="3869" y="6716"/>
                    <a:pt x="3990" y="6716"/>
                  </a:cubicBezTo>
                  <a:cubicBezTo>
                    <a:pt x="5730" y="6716"/>
                    <a:pt x="7021" y="5216"/>
                    <a:pt x="7177" y="3534"/>
                  </a:cubicBezTo>
                  <a:cubicBezTo>
                    <a:pt x="7219" y="3032"/>
                    <a:pt x="6989" y="2593"/>
                    <a:pt x="6612" y="2237"/>
                  </a:cubicBezTo>
                  <a:cubicBezTo>
                    <a:pt x="6194" y="1065"/>
                    <a:pt x="4938" y="145"/>
                    <a:pt x="3746" y="19"/>
                  </a:cubicBezTo>
                  <a:cubicBezTo>
                    <a:pt x="3638" y="7"/>
                    <a:pt x="3532" y="1"/>
                    <a:pt x="342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56" name="Google Shape;1156;p54"/>
            <p:cNvSpPr/>
            <p:nvPr/>
          </p:nvSpPr>
          <p:spPr>
            <a:xfrm>
              <a:off x="6613350" y="2925975"/>
              <a:ext cx="146475" cy="149175"/>
            </a:xfrm>
            <a:custGeom>
              <a:avLst/>
              <a:gdLst/>
              <a:ahLst/>
              <a:cxnLst/>
              <a:rect l="l" t="t" r="r" b="b"/>
              <a:pathLst>
                <a:path w="5859" h="5967" extrusionOk="0">
                  <a:moveTo>
                    <a:pt x="3081" y="0"/>
                  </a:moveTo>
                  <a:cubicBezTo>
                    <a:pt x="2463" y="0"/>
                    <a:pt x="1847" y="241"/>
                    <a:pt x="1360" y="728"/>
                  </a:cubicBezTo>
                  <a:cubicBezTo>
                    <a:pt x="0" y="2026"/>
                    <a:pt x="858" y="4285"/>
                    <a:pt x="1967" y="5436"/>
                  </a:cubicBezTo>
                  <a:cubicBezTo>
                    <a:pt x="2294" y="5788"/>
                    <a:pt x="2757" y="5966"/>
                    <a:pt x="3219" y="5966"/>
                  </a:cubicBezTo>
                  <a:cubicBezTo>
                    <a:pt x="3527" y="5966"/>
                    <a:pt x="3834" y="5888"/>
                    <a:pt x="4101" y="5729"/>
                  </a:cubicBezTo>
                  <a:cubicBezTo>
                    <a:pt x="4520" y="5499"/>
                    <a:pt x="4833" y="5143"/>
                    <a:pt x="5085" y="4787"/>
                  </a:cubicBezTo>
                  <a:cubicBezTo>
                    <a:pt x="5357" y="4515"/>
                    <a:pt x="5608" y="4160"/>
                    <a:pt x="5670" y="3679"/>
                  </a:cubicBezTo>
                  <a:cubicBezTo>
                    <a:pt x="5859" y="2611"/>
                    <a:pt x="5545" y="1356"/>
                    <a:pt x="4708" y="624"/>
                  </a:cubicBezTo>
                  <a:cubicBezTo>
                    <a:pt x="4233" y="210"/>
                    <a:pt x="3657" y="0"/>
                    <a:pt x="3081"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57" name="Google Shape;1157;p54"/>
            <p:cNvSpPr/>
            <p:nvPr/>
          </p:nvSpPr>
          <p:spPr>
            <a:xfrm>
              <a:off x="6680825" y="2424425"/>
              <a:ext cx="655450" cy="392400"/>
            </a:xfrm>
            <a:custGeom>
              <a:avLst/>
              <a:gdLst/>
              <a:ahLst/>
              <a:cxnLst/>
              <a:rect l="l" t="t" r="r" b="b"/>
              <a:pathLst>
                <a:path w="26218" h="15696" extrusionOk="0">
                  <a:moveTo>
                    <a:pt x="11764" y="1"/>
                  </a:moveTo>
                  <a:cubicBezTo>
                    <a:pt x="11526" y="1"/>
                    <a:pt x="11312" y="25"/>
                    <a:pt x="11132" y="76"/>
                  </a:cubicBezTo>
                  <a:cubicBezTo>
                    <a:pt x="11084" y="71"/>
                    <a:pt x="11038" y="68"/>
                    <a:pt x="10993" y="68"/>
                  </a:cubicBezTo>
                  <a:cubicBezTo>
                    <a:pt x="9951" y="68"/>
                    <a:pt x="9607" y="1418"/>
                    <a:pt x="9186" y="1980"/>
                  </a:cubicBezTo>
                  <a:cubicBezTo>
                    <a:pt x="9144" y="2022"/>
                    <a:pt x="9123" y="2022"/>
                    <a:pt x="9102" y="2043"/>
                  </a:cubicBezTo>
                  <a:cubicBezTo>
                    <a:pt x="8809" y="1875"/>
                    <a:pt x="8495" y="1729"/>
                    <a:pt x="8160" y="1645"/>
                  </a:cubicBezTo>
                  <a:cubicBezTo>
                    <a:pt x="7933" y="1583"/>
                    <a:pt x="7704" y="1553"/>
                    <a:pt x="7480" y="1553"/>
                  </a:cubicBezTo>
                  <a:cubicBezTo>
                    <a:pt x="6198" y="1553"/>
                    <a:pt x="5032" y="2509"/>
                    <a:pt x="4729" y="3738"/>
                  </a:cubicBezTo>
                  <a:lnTo>
                    <a:pt x="4729" y="3758"/>
                  </a:lnTo>
                  <a:cubicBezTo>
                    <a:pt x="4331" y="3800"/>
                    <a:pt x="3913" y="3842"/>
                    <a:pt x="3557" y="3947"/>
                  </a:cubicBezTo>
                  <a:cubicBezTo>
                    <a:pt x="2302" y="4282"/>
                    <a:pt x="1151" y="5893"/>
                    <a:pt x="1611" y="7190"/>
                  </a:cubicBezTo>
                  <a:cubicBezTo>
                    <a:pt x="774" y="7378"/>
                    <a:pt x="63" y="8131"/>
                    <a:pt x="356" y="9178"/>
                  </a:cubicBezTo>
                  <a:lnTo>
                    <a:pt x="440" y="9408"/>
                  </a:lnTo>
                  <a:cubicBezTo>
                    <a:pt x="147" y="9826"/>
                    <a:pt x="0" y="10328"/>
                    <a:pt x="42" y="10810"/>
                  </a:cubicBezTo>
                  <a:cubicBezTo>
                    <a:pt x="113" y="12057"/>
                    <a:pt x="1187" y="13153"/>
                    <a:pt x="2331" y="13153"/>
                  </a:cubicBezTo>
                  <a:cubicBezTo>
                    <a:pt x="2530" y="13153"/>
                    <a:pt x="2731" y="13120"/>
                    <a:pt x="2930" y="13049"/>
                  </a:cubicBezTo>
                  <a:cubicBezTo>
                    <a:pt x="3077" y="13094"/>
                    <a:pt x="3225" y="13116"/>
                    <a:pt x="3372" y="13116"/>
                  </a:cubicBezTo>
                  <a:cubicBezTo>
                    <a:pt x="3768" y="13116"/>
                    <a:pt x="4160" y="12956"/>
                    <a:pt x="4541" y="12651"/>
                  </a:cubicBezTo>
                  <a:cubicBezTo>
                    <a:pt x="4896" y="12400"/>
                    <a:pt x="4415" y="12337"/>
                    <a:pt x="4520" y="11961"/>
                  </a:cubicBezTo>
                  <a:lnTo>
                    <a:pt x="4520" y="11961"/>
                  </a:lnTo>
                  <a:cubicBezTo>
                    <a:pt x="4885" y="13300"/>
                    <a:pt x="6608" y="14265"/>
                    <a:pt x="8124" y="14265"/>
                  </a:cubicBezTo>
                  <a:cubicBezTo>
                    <a:pt x="8171" y="14265"/>
                    <a:pt x="8218" y="14264"/>
                    <a:pt x="8265" y="14262"/>
                  </a:cubicBezTo>
                  <a:cubicBezTo>
                    <a:pt x="8914" y="14220"/>
                    <a:pt x="9437" y="13969"/>
                    <a:pt x="9876" y="13572"/>
                  </a:cubicBezTo>
                  <a:cubicBezTo>
                    <a:pt x="10901" y="14513"/>
                    <a:pt x="12031" y="15225"/>
                    <a:pt x="13601" y="15371"/>
                  </a:cubicBezTo>
                  <a:cubicBezTo>
                    <a:pt x="14093" y="15437"/>
                    <a:pt x="14675" y="15631"/>
                    <a:pt x="15227" y="15631"/>
                  </a:cubicBezTo>
                  <a:cubicBezTo>
                    <a:pt x="15378" y="15631"/>
                    <a:pt x="15528" y="15616"/>
                    <a:pt x="15672" y="15580"/>
                  </a:cubicBezTo>
                  <a:cubicBezTo>
                    <a:pt x="15986" y="15633"/>
                    <a:pt x="16368" y="15695"/>
                    <a:pt x="16737" y="15695"/>
                  </a:cubicBezTo>
                  <a:cubicBezTo>
                    <a:pt x="17105" y="15695"/>
                    <a:pt x="17461" y="15633"/>
                    <a:pt x="17723" y="15434"/>
                  </a:cubicBezTo>
                  <a:cubicBezTo>
                    <a:pt x="18225" y="15057"/>
                    <a:pt x="18852" y="14722"/>
                    <a:pt x="19020" y="14325"/>
                  </a:cubicBezTo>
                  <a:cubicBezTo>
                    <a:pt x="19166" y="14304"/>
                    <a:pt x="18643" y="13781"/>
                    <a:pt x="18811" y="13739"/>
                  </a:cubicBezTo>
                  <a:lnTo>
                    <a:pt x="18811" y="13739"/>
                  </a:lnTo>
                  <a:cubicBezTo>
                    <a:pt x="19498" y="13836"/>
                    <a:pt x="20308" y="13918"/>
                    <a:pt x="21108" y="13918"/>
                  </a:cubicBezTo>
                  <a:cubicBezTo>
                    <a:pt x="22206" y="13918"/>
                    <a:pt x="23285" y="13763"/>
                    <a:pt x="24000" y="13279"/>
                  </a:cubicBezTo>
                  <a:cubicBezTo>
                    <a:pt x="24376" y="13049"/>
                    <a:pt x="24690" y="12735"/>
                    <a:pt x="24941" y="12400"/>
                  </a:cubicBezTo>
                  <a:cubicBezTo>
                    <a:pt x="25653" y="11898"/>
                    <a:pt x="26218" y="10391"/>
                    <a:pt x="25757" y="9784"/>
                  </a:cubicBezTo>
                  <a:cubicBezTo>
                    <a:pt x="26134" y="8027"/>
                    <a:pt x="25046" y="6353"/>
                    <a:pt x="23414" y="5370"/>
                  </a:cubicBezTo>
                  <a:cubicBezTo>
                    <a:pt x="22284" y="4679"/>
                    <a:pt x="20819" y="4470"/>
                    <a:pt x="19501" y="4365"/>
                  </a:cubicBezTo>
                  <a:cubicBezTo>
                    <a:pt x="19417" y="4362"/>
                    <a:pt x="19332" y="4360"/>
                    <a:pt x="19245" y="4360"/>
                  </a:cubicBezTo>
                  <a:cubicBezTo>
                    <a:pt x="18745" y="4360"/>
                    <a:pt x="18197" y="4417"/>
                    <a:pt x="17681" y="4595"/>
                  </a:cubicBezTo>
                  <a:cubicBezTo>
                    <a:pt x="17492" y="3821"/>
                    <a:pt x="16865" y="3214"/>
                    <a:pt x="16551" y="2440"/>
                  </a:cubicBezTo>
                  <a:cubicBezTo>
                    <a:pt x="16059" y="1109"/>
                    <a:pt x="13374" y="1"/>
                    <a:pt x="1176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58" name="Google Shape;1158;p54"/>
            <p:cNvSpPr/>
            <p:nvPr/>
          </p:nvSpPr>
          <p:spPr>
            <a:xfrm>
              <a:off x="6823425" y="3037825"/>
              <a:ext cx="324024" cy="149180"/>
            </a:xfrm>
            <a:custGeom>
              <a:avLst/>
              <a:gdLst/>
              <a:ahLst/>
              <a:cxnLst/>
              <a:rect l="l" t="t" r="r" b="b"/>
              <a:pathLst>
                <a:path w="12513" h="5516" extrusionOk="0">
                  <a:moveTo>
                    <a:pt x="1713" y="0"/>
                  </a:moveTo>
                  <a:cubicBezTo>
                    <a:pt x="956" y="0"/>
                    <a:pt x="326" y="652"/>
                    <a:pt x="230" y="1401"/>
                  </a:cubicBezTo>
                  <a:cubicBezTo>
                    <a:pt x="0" y="3389"/>
                    <a:pt x="1716" y="4812"/>
                    <a:pt x="3578" y="5251"/>
                  </a:cubicBezTo>
                  <a:cubicBezTo>
                    <a:pt x="4331" y="5440"/>
                    <a:pt x="5126" y="5503"/>
                    <a:pt x="5900" y="5503"/>
                  </a:cubicBezTo>
                  <a:cubicBezTo>
                    <a:pt x="6118" y="5503"/>
                    <a:pt x="6349" y="5516"/>
                    <a:pt x="6580" y="5516"/>
                  </a:cubicBezTo>
                  <a:cubicBezTo>
                    <a:pt x="6927" y="5516"/>
                    <a:pt x="7273" y="5486"/>
                    <a:pt x="7574" y="5335"/>
                  </a:cubicBezTo>
                  <a:cubicBezTo>
                    <a:pt x="7972" y="5147"/>
                    <a:pt x="8286" y="4812"/>
                    <a:pt x="8600" y="4498"/>
                  </a:cubicBezTo>
                  <a:cubicBezTo>
                    <a:pt x="9144" y="4435"/>
                    <a:pt x="9688" y="4310"/>
                    <a:pt x="10148" y="3996"/>
                  </a:cubicBezTo>
                  <a:cubicBezTo>
                    <a:pt x="10253" y="3912"/>
                    <a:pt x="10357" y="3808"/>
                    <a:pt x="10420" y="3724"/>
                  </a:cubicBezTo>
                  <a:cubicBezTo>
                    <a:pt x="10629" y="3682"/>
                    <a:pt x="10818" y="3598"/>
                    <a:pt x="11006" y="3515"/>
                  </a:cubicBezTo>
                  <a:cubicBezTo>
                    <a:pt x="11090" y="3515"/>
                    <a:pt x="11194" y="3494"/>
                    <a:pt x="11257" y="3452"/>
                  </a:cubicBezTo>
                  <a:cubicBezTo>
                    <a:pt x="11424" y="3389"/>
                    <a:pt x="11571" y="3306"/>
                    <a:pt x="11717" y="3243"/>
                  </a:cubicBezTo>
                  <a:cubicBezTo>
                    <a:pt x="12512" y="2720"/>
                    <a:pt x="12240" y="1464"/>
                    <a:pt x="11194" y="1464"/>
                  </a:cubicBezTo>
                  <a:cubicBezTo>
                    <a:pt x="10838" y="1464"/>
                    <a:pt x="10525" y="1506"/>
                    <a:pt x="10211" y="1548"/>
                  </a:cubicBezTo>
                  <a:cubicBezTo>
                    <a:pt x="9982" y="1354"/>
                    <a:pt x="9697" y="1234"/>
                    <a:pt x="9387" y="1234"/>
                  </a:cubicBezTo>
                  <a:cubicBezTo>
                    <a:pt x="9129" y="1234"/>
                    <a:pt x="8854" y="1316"/>
                    <a:pt x="8579" y="1506"/>
                  </a:cubicBezTo>
                  <a:cubicBezTo>
                    <a:pt x="8537" y="1506"/>
                    <a:pt x="8516" y="1548"/>
                    <a:pt x="8495" y="1548"/>
                  </a:cubicBezTo>
                  <a:cubicBezTo>
                    <a:pt x="7909" y="1548"/>
                    <a:pt x="7302" y="1548"/>
                    <a:pt x="6821" y="1381"/>
                  </a:cubicBezTo>
                  <a:cubicBezTo>
                    <a:pt x="5440" y="983"/>
                    <a:pt x="3704" y="920"/>
                    <a:pt x="2448" y="209"/>
                  </a:cubicBezTo>
                  <a:cubicBezTo>
                    <a:pt x="2199" y="64"/>
                    <a:pt x="1950" y="0"/>
                    <a:pt x="171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59" name="Google Shape;1159;p54"/>
            <p:cNvSpPr/>
            <p:nvPr/>
          </p:nvSpPr>
          <p:spPr>
            <a:xfrm>
              <a:off x="6771825" y="3227125"/>
              <a:ext cx="546675" cy="488125"/>
            </a:xfrm>
            <a:custGeom>
              <a:avLst/>
              <a:gdLst/>
              <a:ahLst/>
              <a:cxnLst/>
              <a:rect l="l" t="t" r="r" b="b"/>
              <a:pathLst>
                <a:path w="21867" h="19525" extrusionOk="0">
                  <a:moveTo>
                    <a:pt x="3342" y="0"/>
                  </a:moveTo>
                  <a:cubicBezTo>
                    <a:pt x="2158" y="0"/>
                    <a:pt x="1056" y="1398"/>
                    <a:pt x="1382" y="2576"/>
                  </a:cubicBezTo>
                  <a:cubicBezTo>
                    <a:pt x="1361" y="2806"/>
                    <a:pt x="1361" y="3057"/>
                    <a:pt x="1403" y="3308"/>
                  </a:cubicBezTo>
                  <a:cubicBezTo>
                    <a:pt x="587" y="4459"/>
                    <a:pt x="943" y="6237"/>
                    <a:pt x="943" y="7597"/>
                  </a:cubicBezTo>
                  <a:cubicBezTo>
                    <a:pt x="943" y="9187"/>
                    <a:pt x="838" y="10799"/>
                    <a:pt x="754" y="12410"/>
                  </a:cubicBezTo>
                  <a:cubicBezTo>
                    <a:pt x="691" y="13142"/>
                    <a:pt x="691" y="13874"/>
                    <a:pt x="671" y="14544"/>
                  </a:cubicBezTo>
                  <a:cubicBezTo>
                    <a:pt x="671" y="15172"/>
                    <a:pt x="1" y="17034"/>
                    <a:pt x="336" y="17348"/>
                  </a:cubicBezTo>
                  <a:cubicBezTo>
                    <a:pt x="252" y="18498"/>
                    <a:pt x="1382" y="18164"/>
                    <a:pt x="2575" y="18896"/>
                  </a:cubicBezTo>
                  <a:cubicBezTo>
                    <a:pt x="3144" y="19238"/>
                    <a:pt x="3802" y="19364"/>
                    <a:pt x="4441" y="19364"/>
                  </a:cubicBezTo>
                  <a:cubicBezTo>
                    <a:pt x="4623" y="19364"/>
                    <a:pt x="4804" y="19354"/>
                    <a:pt x="4981" y="19335"/>
                  </a:cubicBezTo>
                  <a:cubicBezTo>
                    <a:pt x="5148" y="19335"/>
                    <a:pt x="5336" y="19314"/>
                    <a:pt x="5483" y="19314"/>
                  </a:cubicBezTo>
                  <a:cubicBezTo>
                    <a:pt x="5918" y="19472"/>
                    <a:pt x="6417" y="19524"/>
                    <a:pt x="6902" y="19524"/>
                  </a:cubicBezTo>
                  <a:cubicBezTo>
                    <a:pt x="7255" y="19524"/>
                    <a:pt x="7601" y="19496"/>
                    <a:pt x="7910" y="19461"/>
                  </a:cubicBezTo>
                  <a:cubicBezTo>
                    <a:pt x="9228" y="19335"/>
                    <a:pt x="9898" y="19168"/>
                    <a:pt x="11300" y="19042"/>
                  </a:cubicBezTo>
                  <a:cubicBezTo>
                    <a:pt x="12827" y="18917"/>
                    <a:pt x="14773" y="19042"/>
                    <a:pt x="16154" y="18268"/>
                  </a:cubicBezTo>
                  <a:cubicBezTo>
                    <a:pt x="16405" y="18101"/>
                    <a:pt x="16656" y="17954"/>
                    <a:pt x="16886" y="17787"/>
                  </a:cubicBezTo>
                  <a:cubicBezTo>
                    <a:pt x="17116" y="17599"/>
                    <a:pt x="17640" y="17494"/>
                    <a:pt x="17075" y="17494"/>
                  </a:cubicBezTo>
                  <a:cubicBezTo>
                    <a:pt x="17933" y="17494"/>
                    <a:pt x="18477" y="17159"/>
                    <a:pt x="19000" y="16657"/>
                  </a:cubicBezTo>
                  <a:cubicBezTo>
                    <a:pt x="21866" y="15548"/>
                    <a:pt x="21134" y="13477"/>
                    <a:pt x="18895" y="12221"/>
                  </a:cubicBezTo>
                  <a:cubicBezTo>
                    <a:pt x="17409" y="9731"/>
                    <a:pt x="15903" y="7723"/>
                    <a:pt x="14773" y="5024"/>
                  </a:cubicBezTo>
                  <a:cubicBezTo>
                    <a:pt x="14543" y="4438"/>
                    <a:pt x="14564" y="3580"/>
                    <a:pt x="14041" y="3350"/>
                  </a:cubicBezTo>
                  <a:cubicBezTo>
                    <a:pt x="13873" y="2973"/>
                    <a:pt x="13706" y="2576"/>
                    <a:pt x="13392" y="2178"/>
                  </a:cubicBezTo>
                  <a:cubicBezTo>
                    <a:pt x="12993" y="1656"/>
                    <a:pt x="12406" y="1474"/>
                    <a:pt x="11776" y="1474"/>
                  </a:cubicBezTo>
                  <a:cubicBezTo>
                    <a:pt x="11019" y="1474"/>
                    <a:pt x="10201" y="1738"/>
                    <a:pt x="9584" y="1990"/>
                  </a:cubicBezTo>
                  <a:cubicBezTo>
                    <a:pt x="8810" y="1843"/>
                    <a:pt x="7952" y="1425"/>
                    <a:pt x="7220" y="1174"/>
                  </a:cubicBezTo>
                  <a:cubicBezTo>
                    <a:pt x="6090" y="818"/>
                    <a:pt x="5023" y="525"/>
                    <a:pt x="3893" y="107"/>
                  </a:cubicBezTo>
                  <a:cubicBezTo>
                    <a:pt x="3711" y="34"/>
                    <a:pt x="3525" y="0"/>
                    <a:pt x="334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60" name="Google Shape;1160;p54"/>
            <p:cNvSpPr/>
            <p:nvPr/>
          </p:nvSpPr>
          <p:spPr>
            <a:xfrm>
              <a:off x="6759500" y="3632250"/>
              <a:ext cx="627525" cy="291400"/>
            </a:xfrm>
            <a:custGeom>
              <a:avLst/>
              <a:gdLst/>
              <a:ahLst/>
              <a:cxnLst/>
              <a:rect l="l" t="t" r="r" b="b"/>
              <a:pathLst>
                <a:path w="25101" h="11656" extrusionOk="0">
                  <a:moveTo>
                    <a:pt x="19853" y="0"/>
                  </a:moveTo>
                  <a:cubicBezTo>
                    <a:pt x="18932" y="0"/>
                    <a:pt x="17733" y="1158"/>
                    <a:pt x="17128" y="1561"/>
                  </a:cubicBezTo>
                  <a:cubicBezTo>
                    <a:pt x="16103" y="2252"/>
                    <a:pt x="14827" y="2398"/>
                    <a:pt x="13676" y="2670"/>
                  </a:cubicBezTo>
                  <a:cubicBezTo>
                    <a:pt x="12441" y="2921"/>
                    <a:pt x="11186" y="3109"/>
                    <a:pt x="9931" y="3151"/>
                  </a:cubicBezTo>
                  <a:cubicBezTo>
                    <a:pt x="9833" y="3157"/>
                    <a:pt x="9737" y="3160"/>
                    <a:pt x="9642" y="3160"/>
                  </a:cubicBezTo>
                  <a:cubicBezTo>
                    <a:pt x="9192" y="3160"/>
                    <a:pt x="8761" y="3106"/>
                    <a:pt x="8336" y="3106"/>
                  </a:cubicBezTo>
                  <a:cubicBezTo>
                    <a:pt x="7880" y="3106"/>
                    <a:pt x="7432" y="3168"/>
                    <a:pt x="6980" y="3423"/>
                  </a:cubicBezTo>
                  <a:cubicBezTo>
                    <a:pt x="6792" y="3528"/>
                    <a:pt x="6625" y="3653"/>
                    <a:pt x="6520" y="3821"/>
                  </a:cubicBezTo>
                  <a:cubicBezTo>
                    <a:pt x="6212" y="3553"/>
                    <a:pt x="5845" y="3414"/>
                    <a:pt x="5466" y="3414"/>
                  </a:cubicBezTo>
                  <a:cubicBezTo>
                    <a:pt x="5253" y="3414"/>
                    <a:pt x="5036" y="3458"/>
                    <a:pt x="4825" y="3549"/>
                  </a:cubicBezTo>
                  <a:cubicBezTo>
                    <a:pt x="3864" y="3157"/>
                    <a:pt x="3041" y="2986"/>
                    <a:pt x="2369" y="2986"/>
                  </a:cubicBezTo>
                  <a:cubicBezTo>
                    <a:pt x="743" y="2986"/>
                    <a:pt x="1" y="3989"/>
                    <a:pt x="327" y="5306"/>
                  </a:cubicBezTo>
                  <a:cubicBezTo>
                    <a:pt x="431" y="5746"/>
                    <a:pt x="557" y="6164"/>
                    <a:pt x="703" y="6583"/>
                  </a:cubicBezTo>
                  <a:cubicBezTo>
                    <a:pt x="745" y="7210"/>
                    <a:pt x="829" y="7838"/>
                    <a:pt x="829" y="8466"/>
                  </a:cubicBezTo>
                  <a:cubicBezTo>
                    <a:pt x="850" y="9596"/>
                    <a:pt x="1770" y="9512"/>
                    <a:pt x="2586" y="10307"/>
                  </a:cubicBezTo>
                  <a:cubicBezTo>
                    <a:pt x="3176" y="10897"/>
                    <a:pt x="4556" y="11656"/>
                    <a:pt x="5483" y="11656"/>
                  </a:cubicBezTo>
                  <a:cubicBezTo>
                    <a:pt x="5938" y="11656"/>
                    <a:pt x="6284" y="11473"/>
                    <a:pt x="6374" y="10998"/>
                  </a:cubicBezTo>
                  <a:cubicBezTo>
                    <a:pt x="6374" y="10977"/>
                    <a:pt x="6374" y="10935"/>
                    <a:pt x="6394" y="10893"/>
                  </a:cubicBezTo>
                  <a:cubicBezTo>
                    <a:pt x="6473" y="10908"/>
                    <a:pt x="6552" y="10914"/>
                    <a:pt x="6632" y="10914"/>
                  </a:cubicBezTo>
                  <a:cubicBezTo>
                    <a:pt x="6893" y="10914"/>
                    <a:pt x="7158" y="10843"/>
                    <a:pt x="7399" y="10747"/>
                  </a:cubicBezTo>
                  <a:cubicBezTo>
                    <a:pt x="7629" y="10893"/>
                    <a:pt x="7859" y="10998"/>
                    <a:pt x="8131" y="11060"/>
                  </a:cubicBezTo>
                  <a:cubicBezTo>
                    <a:pt x="8282" y="11087"/>
                    <a:pt x="8426" y="11100"/>
                    <a:pt x="8565" y="11100"/>
                  </a:cubicBezTo>
                  <a:cubicBezTo>
                    <a:pt x="9197" y="11100"/>
                    <a:pt x="9707" y="10820"/>
                    <a:pt x="10119" y="10203"/>
                  </a:cubicBezTo>
                  <a:cubicBezTo>
                    <a:pt x="10349" y="9826"/>
                    <a:pt x="10475" y="9491"/>
                    <a:pt x="10537" y="9156"/>
                  </a:cubicBezTo>
                  <a:cubicBezTo>
                    <a:pt x="10998" y="8571"/>
                    <a:pt x="11123" y="7734"/>
                    <a:pt x="11165" y="6897"/>
                  </a:cubicBezTo>
                  <a:cubicBezTo>
                    <a:pt x="12169" y="6792"/>
                    <a:pt x="13195" y="6646"/>
                    <a:pt x="14220" y="6436"/>
                  </a:cubicBezTo>
                  <a:cubicBezTo>
                    <a:pt x="14234" y="6433"/>
                    <a:pt x="14246" y="6431"/>
                    <a:pt x="14255" y="6431"/>
                  </a:cubicBezTo>
                  <a:cubicBezTo>
                    <a:pt x="14405" y="6431"/>
                    <a:pt x="13980" y="6857"/>
                    <a:pt x="14171" y="6857"/>
                  </a:cubicBezTo>
                  <a:cubicBezTo>
                    <a:pt x="14179" y="6857"/>
                    <a:pt x="14188" y="6856"/>
                    <a:pt x="14199" y="6855"/>
                  </a:cubicBezTo>
                  <a:cubicBezTo>
                    <a:pt x="14412" y="8755"/>
                    <a:pt x="15998" y="10258"/>
                    <a:pt x="17821" y="10258"/>
                  </a:cubicBezTo>
                  <a:cubicBezTo>
                    <a:pt x="18326" y="10258"/>
                    <a:pt x="18850" y="10143"/>
                    <a:pt x="19367" y="9889"/>
                  </a:cubicBezTo>
                  <a:cubicBezTo>
                    <a:pt x="19911" y="9617"/>
                    <a:pt x="20330" y="8905"/>
                    <a:pt x="20685" y="8424"/>
                  </a:cubicBezTo>
                  <a:cubicBezTo>
                    <a:pt x="21146" y="7734"/>
                    <a:pt x="21794" y="7190"/>
                    <a:pt x="22296" y="6499"/>
                  </a:cubicBezTo>
                  <a:cubicBezTo>
                    <a:pt x="23196" y="5244"/>
                    <a:pt x="25100" y="3507"/>
                    <a:pt x="23552" y="2775"/>
                  </a:cubicBezTo>
                  <a:cubicBezTo>
                    <a:pt x="22441" y="2219"/>
                    <a:pt x="22018" y="1058"/>
                    <a:pt x="21408" y="1058"/>
                  </a:cubicBezTo>
                  <a:cubicBezTo>
                    <a:pt x="21397" y="1058"/>
                    <a:pt x="21387" y="1058"/>
                    <a:pt x="21376" y="1059"/>
                  </a:cubicBezTo>
                  <a:cubicBezTo>
                    <a:pt x="21104" y="620"/>
                    <a:pt x="20706" y="285"/>
                    <a:pt x="20225" y="76"/>
                  </a:cubicBezTo>
                  <a:cubicBezTo>
                    <a:pt x="20108" y="24"/>
                    <a:pt x="19983" y="0"/>
                    <a:pt x="1985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61" name="Google Shape;1161;p54"/>
            <p:cNvSpPr/>
            <p:nvPr/>
          </p:nvSpPr>
          <p:spPr>
            <a:xfrm>
              <a:off x="6968000" y="4056250"/>
              <a:ext cx="102025" cy="177225"/>
            </a:xfrm>
            <a:custGeom>
              <a:avLst/>
              <a:gdLst/>
              <a:ahLst/>
              <a:cxnLst/>
              <a:rect l="l" t="t" r="r" b="b"/>
              <a:pathLst>
                <a:path w="4081" h="7089" extrusionOk="0">
                  <a:moveTo>
                    <a:pt x="2574" y="1"/>
                  </a:moveTo>
                  <a:cubicBezTo>
                    <a:pt x="2009" y="64"/>
                    <a:pt x="1298" y="398"/>
                    <a:pt x="1193" y="1047"/>
                  </a:cubicBezTo>
                  <a:cubicBezTo>
                    <a:pt x="963" y="2721"/>
                    <a:pt x="0" y="4562"/>
                    <a:pt x="461" y="6236"/>
                  </a:cubicBezTo>
                  <a:lnTo>
                    <a:pt x="482" y="6236"/>
                  </a:lnTo>
                  <a:cubicBezTo>
                    <a:pt x="639" y="6752"/>
                    <a:pt x="1169" y="7088"/>
                    <a:pt x="1701" y="7088"/>
                  </a:cubicBezTo>
                  <a:cubicBezTo>
                    <a:pt x="2161" y="7088"/>
                    <a:pt x="2623" y="6837"/>
                    <a:pt x="2846" y="6236"/>
                  </a:cubicBezTo>
                  <a:cubicBezTo>
                    <a:pt x="3097" y="5483"/>
                    <a:pt x="3264" y="4667"/>
                    <a:pt x="3515" y="3914"/>
                  </a:cubicBezTo>
                  <a:cubicBezTo>
                    <a:pt x="3787" y="3098"/>
                    <a:pt x="4018" y="2302"/>
                    <a:pt x="4039" y="1445"/>
                  </a:cubicBezTo>
                  <a:cubicBezTo>
                    <a:pt x="4080" y="880"/>
                    <a:pt x="3578" y="168"/>
                    <a:pt x="2971" y="64"/>
                  </a:cubicBezTo>
                  <a:cubicBezTo>
                    <a:pt x="2846" y="43"/>
                    <a:pt x="2720" y="1"/>
                    <a:pt x="257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62" name="Google Shape;1162;p54"/>
            <p:cNvSpPr/>
            <p:nvPr/>
          </p:nvSpPr>
          <p:spPr>
            <a:xfrm>
              <a:off x="7389075" y="3850300"/>
              <a:ext cx="88425" cy="194100"/>
            </a:xfrm>
            <a:custGeom>
              <a:avLst/>
              <a:gdLst/>
              <a:ahLst/>
              <a:cxnLst/>
              <a:rect l="l" t="t" r="r" b="b"/>
              <a:pathLst>
                <a:path w="3537" h="7764" extrusionOk="0">
                  <a:moveTo>
                    <a:pt x="1526" y="0"/>
                  </a:moveTo>
                  <a:cubicBezTo>
                    <a:pt x="833" y="0"/>
                    <a:pt x="137" y="466"/>
                    <a:pt x="64" y="1397"/>
                  </a:cubicBezTo>
                  <a:cubicBezTo>
                    <a:pt x="1" y="2694"/>
                    <a:pt x="22" y="4012"/>
                    <a:pt x="43" y="5310"/>
                  </a:cubicBezTo>
                  <a:cubicBezTo>
                    <a:pt x="64" y="6523"/>
                    <a:pt x="670" y="7674"/>
                    <a:pt x="1989" y="7758"/>
                  </a:cubicBezTo>
                  <a:cubicBezTo>
                    <a:pt x="2032" y="7761"/>
                    <a:pt x="2074" y="7763"/>
                    <a:pt x="2116" y="7763"/>
                  </a:cubicBezTo>
                  <a:cubicBezTo>
                    <a:pt x="3265" y="7763"/>
                    <a:pt x="3536" y="6392"/>
                    <a:pt x="2930" y="5665"/>
                  </a:cubicBezTo>
                  <a:lnTo>
                    <a:pt x="2930" y="5310"/>
                  </a:lnTo>
                  <a:cubicBezTo>
                    <a:pt x="2930" y="5100"/>
                    <a:pt x="2951" y="4870"/>
                    <a:pt x="2972" y="4661"/>
                  </a:cubicBezTo>
                  <a:cubicBezTo>
                    <a:pt x="3098" y="3615"/>
                    <a:pt x="3035" y="2443"/>
                    <a:pt x="2972" y="1397"/>
                  </a:cubicBezTo>
                  <a:cubicBezTo>
                    <a:pt x="2909" y="466"/>
                    <a:pt x="2219" y="0"/>
                    <a:pt x="1526"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63" name="Google Shape;1163;p54"/>
            <p:cNvSpPr/>
            <p:nvPr/>
          </p:nvSpPr>
          <p:spPr>
            <a:xfrm>
              <a:off x="6696500" y="2411050"/>
              <a:ext cx="415900" cy="213450"/>
            </a:xfrm>
            <a:custGeom>
              <a:avLst/>
              <a:gdLst/>
              <a:ahLst/>
              <a:cxnLst/>
              <a:rect l="l" t="t" r="r" b="b"/>
              <a:pathLst>
                <a:path w="16636" h="8538" extrusionOk="0">
                  <a:moveTo>
                    <a:pt x="8705" y="2578"/>
                  </a:moveTo>
                  <a:cubicBezTo>
                    <a:pt x="8810" y="2599"/>
                    <a:pt x="8914" y="2661"/>
                    <a:pt x="9019" y="2703"/>
                  </a:cubicBezTo>
                  <a:cubicBezTo>
                    <a:pt x="9500" y="2912"/>
                    <a:pt x="9898" y="3289"/>
                    <a:pt x="10170" y="3729"/>
                  </a:cubicBezTo>
                  <a:cubicBezTo>
                    <a:pt x="10337" y="3959"/>
                    <a:pt x="10484" y="4252"/>
                    <a:pt x="10484" y="4545"/>
                  </a:cubicBezTo>
                  <a:cubicBezTo>
                    <a:pt x="10484" y="4691"/>
                    <a:pt x="10484" y="5235"/>
                    <a:pt x="10254" y="5298"/>
                  </a:cubicBezTo>
                  <a:cubicBezTo>
                    <a:pt x="10226" y="5304"/>
                    <a:pt x="10198" y="5307"/>
                    <a:pt x="10171" y="5307"/>
                  </a:cubicBezTo>
                  <a:cubicBezTo>
                    <a:pt x="9817" y="5307"/>
                    <a:pt x="9443" y="4840"/>
                    <a:pt x="9249" y="4607"/>
                  </a:cubicBezTo>
                  <a:cubicBezTo>
                    <a:pt x="8935" y="4252"/>
                    <a:pt x="8601" y="3833"/>
                    <a:pt x="8601" y="3331"/>
                  </a:cubicBezTo>
                  <a:cubicBezTo>
                    <a:pt x="8601" y="3038"/>
                    <a:pt x="8621" y="2808"/>
                    <a:pt x="8705" y="2578"/>
                  </a:cubicBezTo>
                  <a:close/>
                  <a:moveTo>
                    <a:pt x="5211" y="4356"/>
                  </a:moveTo>
                  <a:lnTo>
                    <a:pt x="5211" y="4356"/>
                  </a:lnTo>
                  <a:cubicBezTo>
                    <a:pt x="5420" y="4440"/>
                    <a:pt x="5650" y="4503"/>
                    <a:pt x="5839" y="4670"/>
                  </a:cubicBezTo>
                  <a:cubicBezTo>
                    <a:pt x="5964" y="4754"/>
                    <a:pt x="6194" y="4879"/>
                    <a:pt x="6257" y="5068"/>
                  </a:cubicBezTo>
                  <a:cubicBezTo>
                    <a:pt x="6295" y="5282"/>
                    <a:pt x="6150" y="5360"/>
                    <a:pt x="5983" y="5360"/>
                  </a:cubicBezTo>
                  <a:cubicBezTo>
                    <a:pt x="5873" y="5360"/>
                    <a:pt x="5754" y="5327"/>
                    <a:pt x="5671" y="5277"/>
                  </a:cubicBezTo>
                  <a:cubicBezTo>
                    <a:pt x="5378" y="5026"/>
                    <a:pt x="5253" y="4691"/>
                    <a:pt x="5211" y="4356"/>
                  </a:cubicBezTo>
                  <a:close/>
                  <a:moveTo>
                    <a:pt x="11378" y="0"/>
                  </a:moveTo>
                  <a:cubicBezTo>
                    <a:pt x="10446" y="0"/>
                    <a:pt x="9480" y="319"/>
                    <a:pt x="8810" y="1008"/>
                  </a:cubicBezTo>
                  <a:cubicBezTo>
                    <a:pt x="8601" y="1218"/>
                    <a:pt x="8412" y="1469"/>
                    <a:pt x="8287" y="1699"/>
                  </a:cubicBezTo>
                  <a:cubicBezTo>
                    <a:pt x="8030" y="1658"/>
                    <a:pt x="7765" y="1635"/>
                    <a:pt x="7513" y="1635"/>
                  </a:cubicBezTo>
                  <a:cubicBezTo>
                    <a:pt x="7375" y="1635"/>
                    <a:pt x="7241" y="1642"/>
                    <a:pt x="7115" y="1657"/>
                  </a:cubicBezTo>
                  <a:cubicBezTo>
                    <a:pt x="6362" y="1741"/>
                    <a:pt x="5525" y="1971"/>
                    <a:pt x="5023" y="2620"/>
                  </a:cubicBezTo>
                  <a:cubicBezTo>
                    <a:pt x="4813" y="2912"/>
                    <a:pt x="4646" y="3205"/>
                    <a:pt x="4583" y="3519"/>
                  </a:cubicBezTo>
                  <a:cubicBezTo>
                    <a:pt x="4552" y="3518"/>
                    <a:pt x="4521" y="3518"/>
                    <a:pt x="4490" y="3518"/>
                  </a:cubicBezTo>
                  <a:cubicBezTo>
                    <a:pt x="2974" y="3518"/>
                    <a:pt x="1490" y="4507"/>
                    <a:pt x="650" y="5758"/>
                  </a:cubicBezTo>
                  <a:cubicBezTo>
                    <a:pt x="1" y="6700"/>
                    <a:pt x="231" y="7641"/>
                    <a:pt x="1194" y="8227"/>
                  </a:cubicBezTo>
                  <a:cubicBezTo>
                    <a:pt x="1542" y="8441"/>
                    <a:pt x="1903" y="8538"/>
                    <a:pt x="2256" y="8538"/>
                  </a:cubicBezTo>
                  <a:cubicBezTo>
                    <a:pt x="2939" y="8538"/>
                    <a:pt x="3591" y="8172"/>
                    <a:pt x="4060" y="7578"/>
                  </a:cubicBezTo>
                  <a:cubicBezTo>
                    <a:pt x="4247" y="7323"/>
                    <a:pt x="3992" y="6999"/>
                    <a:pt x="3721" y="6999"/>
                  </a:cubicBezTo>
                  <a:cubicBezTo>
                    <a:pt x="3659" y="6999"/>
                    <a:pt x="3596" y="7016"/>
                    <a:pt x="3537" y="7055"/>
                  </a:cubicBezTo>
                  <a:cubicBezTo>
                    <a:pt x="3194" y="7290"/>
                    <a:pt x="2710" y="7603"/>
                    <a:pt x="2247" y="7603"/>
                  </a:cubicBezTo>
                  <a:cubicBezTo>
                    <a:pt x="2174" y="7603"/>
                    <a:pt x="2102" y="7596"/>
                    <a:pt x="2031" y="7578"/>
                  </a:cubicBezTo>
                  <a:cubicBezTo>
                    <a:pt x="1654" y="7474"/>
                    <a:pt x="1047" y="7202"/>
                    <a:pt x="1068" y="6742"/>
                  </a:cubicBezTo>
                  <a:cubicBezTo>
                    <a:pt x="1152" y="5821"/>
                    <a:pt x="2323" y="4984"/>
                    <a:pt x="3056" y="4607"/>
                  </a:cubicBezTo>
                  <a:cubicBezTo>
                    <a:pt x="3495" y="4398"/>
                    <a:pt x="3997" y="4252"/>
                    <a:pt x="4479" y="4252"/>
                  </a:cubicBezTo>
                  <a:cubicBezTo>
                    <a:pt x="4479" y="4503"/>
                    <a:pt x="4520" y="4775"/>
                    <a:pt x="4625" y="5026"/>
                  </a:cubicBezTo>
                  <a:cubicBezTo>
                    <a:pt x="4834" y="5594"/>
                    <a:pt x="5439" y="6130"/>
                    <a:pt x="6035" y="6130"/>
                  </a:cubicBezTo>
                  <a:cubicBezTo>
                    <a:pt x="6272" y="6130"/>
                    <a:pt x="6509" y="6045"/>
                    <a:pt x="6717" y="5842"/>
                  </a:cubicBezTo>
                  <a:cubicBezTo>
                    <a:pt x="7450" y="5130"/>
                    <a:pt x="6676" y="4252"/>
                    <a:pt x="5985" y="3875"/>
                  </a:cubicBezTo>
                  <a:cubicBezTo>
                    <a:pt x="5755" y="3749"/>
                    <a:pt x="5483" y="3666"/>
                    <a:pt x="5232" y="3624"/>
                  </a:cubicBezTo>
                  <a:cubicBezTo>
                    <a:pt x="5483" y="2726"/>
                    <a:pt x="6489" y="2383"/>
                    <a:pt x="7484" y="2383"/>
                  </a:cubicBezTo>
                  <a:cubicBezTo>
                    <a:pt x="7648" y="2383"/>
                    <a:pt x="7812" y="2393"/>
                    <a:pt x="7973" y="2410"/>
                  </a:cubicBezTo>
                  <a:cubicBezTo>
                    <a:pt x="7826" y="2933"/>
                    <a:pt x="7826" y="3519"/>
                    <a:pt x="8036" y="4042"/>
                  </a:cubicBezTo>
                  <a:cubicBezTo>
                    <a:pt x="8308" y="4775"/>
                    <a:pt x="9019" y="5653"/>
                    <a:pt x="9751" y="5967"/>
                  </a:cubicBezTo>
                  <a:cubicBezTo>
                    <a:pt x="9907" y="6031"/>
                    <a:pt x="10052" y="6060"/>
                    <a:pt x="10185" y="6060"/>
                  </a:cubicBezTo>
                  <a:cubicBezTo>
                    <a:pt x="10927" y="6060"/>
                    <a:pt x="11305" y="5161"/>
                    <a:pt x="11216" y="4398"/>
                  </a:cubicBezTo>
                  <a:cubicBezTo>
                    <a:pt x="11070" y="3185"/>
                    <a:pt x="10086" y="2348"/>
                    <a:pt x="8977" y="1929"/>
                  </a:cubicBezTo>
                  <a:cubicBezTo>
                    <a:pt x="9333" y="1343"/>
                    <a:pt x="9961" y="925"/>
                    <a:pt x="10693" y="799"/>
                  </a:cubicBezTo>
                  <a:cubicBezTo>
                    <a:pt x="10910" y="759"/>
                    <a:pt x="11133" y="740"/>
                    <a:pt x="11357" y="740"/>
                  </a:cubicBezTo>
                  <a:cubicBezTo>
                    <a:pt x="12059" y="740"/>
                    <a:pt x="12778" y="922"/>
                    <a:pt x="13413" y="1176"/>
                  </a:cubicBezTo>
                  <a:cubicBezTo>
                    <a:pt x="14250" y="1490"/>
                    <a:pt x="15171" y="2013"/>
                    <a:pt x="15589" y="2850"/>
                  </a:cubicBezTo>
                  <a:cubicBezTo>
                    <a:pt x="15840" y="3352"/>
                    <a:pt x="15903" y="3896"/>
                    <a:pt x="15840" y="4461"/>
                  </a:cubicBezTo>
                  <a:cubicBezTo>
                    <a:pt x="15798" y="4796"/>
                    <a:pt x="15673" y="5068"/>
                    <a:pt x="15526" y="5340"/>
                  </a:cubicBezTo>
                  <a:cubicBezTo>
                    <a:pt x="15464" y="5507"/>
                    <a:pt x="15464" y="5842"/>
                    <a:pt x="15254" y="5863"/>
                  </a:cubicBezTo>
                  <a:cubicBezTo>
                    <a:pt x="15010" y="5924"/>
                    <a:pt x="15063" y="6282"/>
                    <a:pt x="15278" y="6282"/>
                  </a:cubicBezTo>
                  <a:cubicBezTo>
                    <a:pt x="15284" y="6282"/>
                    <a:pt x="15290" y="6282"/>
                    <a:pt x="15296" y="6281"/>
                  </a:cubicBezTo>
                  <a:cubicBezTo>
                    <a:pt x="15631" y="6260"/>
                    <a:pt x="15798" y="6051"/>
                    <a:pt x="15924" y="5758"/>
                  </a:cubicBezTo>
                  <a:cubicBezTo>
                    <a:pt x="16112" y="5361"/>
                    <a:pt x="16405" y="5089"/>
                    <a:pt x="16468" y="4670"/>
                  </a:cubicBezTo>
                  <a:cubicBezTo>
                    <a:pt x="16635" y="3875"/>
                    <a:pt x="16614" y="3101"/>
                    <a:pt x="16196" y="2389"/>
                  </a:cubicBezTo>
                  <a:cubicBezTo>
                    <a:pt x="15254" y="883"/>
                    <a:pt x="13287" y="88"/>
                    <a:pt x="11551" y="4"/>
                  </a:cubicBezTo>
                  <a:cubicBezTo>
                    <a:pt x="11493" y="2"/>
                    <a:pt x="11435" y="0"/>
                    <a:pt x="1137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64" name="Google Shape;1164;p54"/>
            <p:cNvSpPr/>
            <p:nvPr/>
          </p:nvSpPr>
          <p:spPr>
            <a:xfrm>
              <a:off x="6813675" y="2988100"/>
              <a:ext cx="333775" cy="203475"/>
            </a:xfrm>
            <a:custGeom>
              <a:avLst/>
              <a:gdLst/>
              <a:ahLst/>
              <a:cxnLst/>
              <a:rect l="l" t="t" r="r" b="b"/>
              <a:pathLst>
                <a:path w="13351" h="8139" extrusionOk="0">
                  <a:moveTo>
                    <a:pt x="901" y="712"/>
                  </a:moveTo>
                  <a:lnTo>
                    <a:pt x="901" y="712"/>
                  </a:lnTo>
                  <a:cubicBezTo>
                    <a:pt x="1256" y="754"/>
                    <a:pt x="1591" y="963"/>
                    <a:pt x="1947" y="963"/>
                  </a:cubicBezTo>
                  <a:cubicBezTo>
                    <a:pt x="2219" y="963"/>
                    <a:pt x="2554" y="1131"/>
                    <a:pt x="2826" y="1173"/>
                  </a:cubicBezTo>
                  <a:cubicBezTo>
                    <a:pt x="3056" y="1235"/>
                    <a:pt x="3265" y="1298"/>
                    <a:pt x="3495" y="1361"/>
                  </a:cubicBezTo>
                  <a:cubicBezTo>
                    <a:pt x="4018" y="1486"/>
                    <a:pt x="4520" y="1696"/>
                    <a:pt x="5064" y="1800"/>
                  </a:cubicBezTo>
                  <a:cubicBezTo>
                    <a:pt x="5567" y="1905"/>
                    <a:pt x="6069" y="1989"/>
                    <a:pt x="6550" y="2072"/>
                  </a:cubicBezTo>
                  <a:cubicBezTo>
                    <a:pt x="7638" y="2240"/>
                    <a:pt x="8705" y="2491"/>
                    <a:pt x="9793" y="2512"/>
                  </a:cubicBezTo>
                  <a:cubicBezTo>
                    <a:pt x="9858" y="2514"/>
                    <a:pt x="9923" y="2515"/>
                    <a:pt x="9988" y="2515"/>
                  </a:cubicBezTo>
                  <a:cubicBezTo>
                    <a:pt x="10505" y="2515"/>
                    <a:pt x="11011" y="2449"/>
                    <a:pt x="11551" y="2449"/>
                  </a:cubicBezTo>
                  <a:cubicBezTo>
                    <a:pt x="11760" y="2449"/>
                    <a:pt x="11969" y="2449"/>
                    <a:pt x="12178" y="2491"/>
                  </a:cubicBezTo>
                  <a:cubicBezTo>
                    <a:pt x="12157" y="2533"/>
                    <a:pt x="12137" y="2616"/>
                    <a:pt x="12157" y="2700"/>
                  </a:cubicBezTo>
                  <a:cubicBezTo>
                    <a:pt x="12199" y="2972"/>
                    <a:pt x="12325" y="3035"/>
                    <a:pt x="12367" y="3265"/>
                  </a:cubicBezTo>
                  <a:cubicBezTo>
                    <a:pt x="12409" y="3600"/>
                    <a:pt x="12409" y="3955"/>
                    <a:pt x="12325" y="4290"/>
                  </a:cubicBezTo>
                  <a:cubicBezTo>
                    <a:pt x="12157" y="5002"/>
                    <a:pt x="11446" y="5567"/>
                    <a:pt x="10923" y="6048"/>
                  </a:cubicBezTo>
                  <a:cubicBezTo>
                    <a:pt x="10295" y="6571"/>
                    <a:pt x="9521" y="6843"/>
                    <a:pt x="8705" y="7052"/>
                  </a:cubicBezTo>
                  <a:cubicBezTo>
                    <a:pt x="8099" y="7227"/>
                    <a:pt x="7511" y="7290"/>
                    <a:pt x="6912" y="7290"/>
                  </a:cubicBezTo>
                  <a:cubicBezTo>
                    <a:pt x="6580" y="7290"/>
                    <a:pt x="6245" y="7270"/>
                    <a:pt x="5901" y="7240"/>
                  </a:cubicBezTo>
                  <a:cubicBezTo>
                    <a:pt x="5127" y="7157"/>
                    <a:pt x="4290" y="7094"/>
                    <a:pt x="3579" y="6717"/>
                  </a:cubicBezTo>
                  <a:cubicBezTo>
                    <a:pt x="2763" y="6299"/>
                    <a:pt x="2240" y="5462"/>
                    <a:pt x="1717" y="4751"/>
                  </a:cubicBezTo>
                  <a:cubicBezTo>
                    <a:pt x="1277" y="4165"/>
                    <a:pt x="1256" y="3370"/>
                    <a:pt x="1005" y="2700"/>
                  </a:cubicBezTo>
                  <a:cubicBezTo>
                    <a:pt x="838" y="2010"/>
                    <a:pt x="649" y="1340"/>
                    <a:pt x="901" y="712"/>
                  </a:cubicBezTo>
                  <a:close/>
                  <a:moveTo>
                    <a:pt x="733" y="1"/>
                  </a:moveTo>
                  <a:cubicBezTo>
                    <a:pt x="629" y="1"/>
                    <a:pt x="524" y="64"/>
                    <a:pt x="461" y="168"/>
                  </a:cubicBezTo>
                  <a:cubicBezTo>
                    <a:pt x="1" y="1026"/>
                    <a:pt x="105" y="1905"/>
                    <a:pt x="357" y="2763"/>
                  </a:cubicBezTo>
                  <a:cubicBezTo>
                    <a:pt x="587" y="3579"/>
                    <a:pt x="670" y="4416"/>
                    <a:pt x="1110" y="5148"/>
                  </a:cubicBezTo>
                  <a:cubicBezTo>
                    <a:pt x="1612" y="5985"/>
                    <a:pt x="2323" y="6989"/>
                    <a:pt x="3202" y="7450"/>
                  </a:cubicBezTo>
                  <a:cubicBezTo>
                    <a:pt x="4039" y="7868"/>
                    <a:pt x="4960" y="7994"/>
                    <a:pt x="5901" y="8077"/>
                  </a:cubicBezTo>
                  <a:cubicBezTo>
                    <a:pt x="6299" y="8114"/>
                    <a:pt x="6688" y="8138"/>
                    <a:pt x="7074" y="8138"/>
                  </a:cubicBezTo>
                  <a:cubicBezTo>
                    <a:pt x="7787" y="8138"/>
                    <a:pt x="8488" y="8057"/>
                    <a:pt x="9207" y="7826"/>
                  </a:cubicBezTo>
                  <a:cubicBezTo>
                    <a:pt x="10107" y="7533"/>
                    <a:pt x="10923" y="7220"/>
                    <a:pt x="11634" y="6571"/>
                  </a:cubicBezTo>
                  <a:cubicBezTo>
                    <a:pt x="12283" y="5964"/>
                    <a:pt x="13036" y="5357"/>
                    <a:pt x="13225" y="4416"/>
                  </a:cubicBezTo>
                  <a:cubicBezTo>
                    <a:pt x="13308" y="3997"/>
                    <a:pt x="13329" y="3579"/>
                    <a:pt x="13246" y="3160"/>
                  </a:cubicBezTo>
                  <a:cubicBezTo>
                    <a:pt x="13225" y="3014"/>
                    <a:pt x="13183" y="2805"/>
                    <a:pt x="13078" y="2658"/>
                  </a:cubicBezTo>
                  <a:cubicBezTo>
                    <a:pt x="13042" y="2640"/>
                    <a:pt x="12929" y="2499"/>
                    <a:pt x="12898" y="2499"/>
                  </a:cubicBezTo>
                  <a:cubicBezTo>
                    <a:pt x="12893" y="2499"/>
                    <a:pt x="12890" y="2503"/>
                    <a:pt x="12890" y="2512"/>
                  </a:cubicBezTo>
                  <a:cubicBezTo>
                    <a:pt x="12890" y="2491"/>
                    <a:pt x="12869" y="2491"/>
                    <a:pt x="12869" y="2449"/>
                  </a:cubicBezTo>
                  <a:cubicBezTo>
                    <a:pt x="12932" y="2449"/>
                    <a:pt x="13015" y="2449"/>
                    <a:pt x="13078" y="2428"/>
                  </a:cubicBezTo>
                  <a:cubicBezTo>
                    <a:pt x="13350" y="2407"/>
                    <a:pt x="13329" y="1989"/>
                    <a:pt x="13036" y="1989"/>
                  </a:cubicBezTo>
                  <a:cubicBezTo>
                    <a:pt x="12534" y="1950"/>
                    <a:pt x="12031" y="1840"/>
                    <a:pt x="11495" y="1840"/>
                  </a:cubicBezTo>
                  <a:cubicBezTo>
                    <a:pt x="11451" y="1840"/>
                    <a:pt x="11407" y="1841"/>
                    <a:pt x="11362" y="1842"/>
                  </a:cubicBezTo>
                  <a:cubicBezTo>
                    <a:pt x="11090" y="1863"/>
                    <a:pt x="10813" y="1874"/>
                    <a:pt x="10533" y="1874"/>
                  </a:cubicBezTo>
                  <a:cubicBezTo>
                    <a:pt x="10253" y="1874"/>
                    <a:pt x="9971" y="1863"/>
                    <a:pt x="9688" y="1842"/>
                  </a:cubicBezTo>
                  <a:cubicBezTo>
                    <a:pt x="8580" y="1779"/>
                    <a:pt x="7471" y="1507"/>
                    <a:pt x="6383" y="1319"/>
                  </a:cubicBezTo>
                  <a:cubicBezTo>
                    <a:pt x="5818" y="1214"/>
                    <a:pt x="5274" y="1152"/>
                    <a:pt x="4730" y="1005"/>
                  </a:cubicBezTo>
                  <a:cubicBezTo>
                    <a:pt x="4248" y="880"/>
                    <a:pt x="3788" y="691"/>
                    <a:pt x="3286" y="566"/>
                  </a:cubicBezTo>
                  <a:cubicBezTo>
                    <a:pt x="2784" y="440"/>
                    <a:pt x="2261" y="357"/>
                    <a:pt x="1779" y="231"/>
                  </a:cubicBezTo>
                  <a:cubicBezTo>
                    <a:pt x="1403" y="126"/>
                    <a:pt x="1089" y="1"/>
                    <a:pt x="7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65" name="Google Shape;1165;p54"/>
            <p:cNvSpPr/>
            <p:nvPr/>
          </p:nvSpPr>
          <p:spPr>
            <a:xfrm>
              <a:off x="6726075" y="2856575"/>
              <a:ext cx="125825" cy="79500"/>
            </a:xfrm>
            <a:custGeom>
              <a:avLst/>
              <a:gdLst/>
              <a:ahLst/>
              <a:cxnLst/>
              <a:rect l="l" t="t" r="r" b="b"/>
              <a:pathLst>
                <a:path w="5033" h="3180" extrusionOk="0">
                  <a:moveTo>
                    <a:pt x="2531" y="1"/>
                  </a:moveTo>
                  <a:cubicBezTo>
                    <a:pt x="2459" y="1"/>
                    <a:pt x="2386" y="4"/>
                    <a:pt x="2312" y="10"/>
                  </a:cubicBezTo>
                  <a:cubicBezTo>
                    <a:pt x="785" y="136"/>
                    <a:pt x="52" y="1328"/>
                    <a:pt x="11" y="2772"/>
                  </a:cubicBezTo>
                  <a:cubicBezTo>
                    <a:pt x="0" y="3044"/>
                    <a:pt x="209" y="3180"/>
                    <a:pt x="421" y="3180"/>
                  </a:cubicBezTo>
                  <a:cubicBezTo>
                    <a:pt x="633" y="3180"/>
                    <a:pt x="848" y="3044"/>
                    <a:pt x="848" y="2772"/>
                  </a:cubicBezTo>
                  <a:cubicBezTo>
                    <a:pt x="848" y="1757"/>
                    <a:pt x="1257" y="784"/>
                    <a:pt x="2421" y="784"/>
                  </a:cubicBezTo>
                  <a:cubicBezTo>
                    <a:pt x="2434" y="784"/>
                    <a:pt x="2446" y="784"/>
                    <a:pt x="2459" y="784"/>
                  </a:cubicBezTo>
                  <a:cubicBezTo>
                    <a:pt x="2982" y="784"/>
                    <a:pt x="3337" y="973"/>
                    <a:pt x="3672" y="1349"/>
                  </a:cubicBezTo>
                  <a:cubicBezTo>
                    <a:pt x="3840" y="1537"/>
                    <a:pt x="4049" y="1726"/>
                    <a:pt x="4174" y="1935"/>
                  </a:cubicBezTo>
                  <a:cubicBezTo>
                    <a:pt x="4279" y="2144"/>
                    <a:pt x="4279" y="2353"/>
                    <a:pt x="4279" y="2584"/>
                  </a:cubicBezTo>
                  <a:cubicBezTo>
                    <a:pt x="4279" y="2824"/>
                    <a:pt x="4462" y="2945"/>
                    <a:pt x="4645" y="2945"/>
                  </a:cubicBezTo>
                  <a:cubicBezTo>
                    <a:pt x="4828" y="2945"/>
                    <a:pt x="5011" y="2824"/>
                    <a:pt x="5011" y="2584"/>
                  </a:cubicBezTo>
                  <a:cubicBezTo>
                    <a:pt x="5011" y="2249"/>
                    <a:pt x="5032" y="1851"/>
                    <a:pt x="4823" y="1579"/>
                  </a:cubicBezTo>
                  <a:cubicBezTo>
                    <a:pt x="4656" y="1286"/>
                    <a:pt x="4405" y="993"/>
                    <a:pt x="4174" y="721"/>
                  </a:cubicBezTo>
                  <a:cubicBezTo>
                    <a:pt x="3760" y="251"/>
                    <a:pt x="3177" y="1"/>
                    <a:pt x="253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66" name="Google Shape;1166;p54"/>
            <p:cNvSpPr/>
            <p:nvPr/>
          </p:nvSpPr>
          <p:spPr>
            <a:xfrm>
              <a:off x="7141650" y="2909075"/>
              <a:ext cx="123350" cy="78625"/>
            </a:xfrm>
            <a:custGeom>
              <a:avLst/>
              <a:gdLst/>
              <a:ahLst/>
              <a:cxnLst/>
              <a:rect l="l" t="t" r="r" b="b"/>
              <a:pathLst>
                <a:path w="4934" h="3145" extrusionOk="0">
                  <a:moveTo>
                    <a:pt x="2400" y="1"/>
                  </a:moveTo>
                  <a:cubicBezTo>
                    <a:pt x="2375" y="1"/>
                    <a:pt x="2349" y="1"/>
                    <a:pt x="2323" y="2"/>
                  </a:cubicBezTo>
                  <a:cubicBezTo>
                    <a:pt x="838" y="44"/>
                    <a:pt x="22" y="1362"/>
                    <a:pt x="1" y="2702"/>
                  </a:cubicBezTo>
                  <a:cubicBezTo>
                    <a:pt x="1" y="2953"/>
                    <a:pt x="184" y="3078"/>
                    <a:pt x="370" y="3078"/>
                  </a:cubicBezTo>
                  <a:cubicBezTo>
                    <a:pt x="555" y="3078"/>
                    <a:pt x="744" y="2953"/>
                    <a:pt x="754" y="2702"/>
                  </a:cubicBezTo>
                  <a:cubicBezTo>
                    <a:pt x="793" y="1949"/>
                    <a:pt x="1277" y="750"/>
                    <a:pt x="2222" y="750"/>
                  </a:cubicBezTo>
                  <a:cubicBezTo>
                    <a:pt x="2302" y="750"/>
                    <a:pt x="2384" y="759"/>
                    <a:pt x="2470" y="777"/>
                  </a:cubicBezTo>
                  <a:cubicBezTo>
                    <a:pt x="3412" y="986"/>
                    <a:pt x="3851" y="1886"/>
                    <a:pt x="4123" y="2743"/>
                  </a:cubicBezTo>
                  <a:cubicBezTo>
                    <a:pt x="3997" y="2848"/>
                    <a:pt x="4039" y="3078"/>
                    <a:pt x="4228" y="3099"/>
                  </a:cubicBezTo>
                  <a:cubicBezTo>
                    <a:pt x="4290" y="3099"/>
                    <a:pt x="4311" y="3141"/>
                    <a:pt x="4374" y="3141"/>
                  </a:cubicBezTo>
                  <a:cubicBezTo>
                    <a:pt x="4390" y="3144"/>
                    <a:pt x="4406" y="3145"/>
                    <a:pt x="4422" y="3145"/>
                  </a:cubicBezTo>
                  <a:cubicBezTo>
                    <a:pt x="4530" y="3145"/>
                    <a:pt x="4628" y="3083"/>
                    <a:pt x="4646" y="2974"/>
                  </a:cubicBezTo>
                  <a:cubicBezTo>
                    <a:pt x="4934" y="1679"/>
                    <a:pt x="3809" y="1"/>
                    <a:pt x="240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67" name="Google Shape;1167;p54"/>
            <p:cNvSpPr/>
            <p:nvPr/>
          </p:nvSpPr>
          <p:spPr>
            <a:xfrm>
              <a:off x="6327725" y="2530425"/>
              <a:ext cx="1266425" cy="1724075"/>
            </a:xfrm>
            <a:custGeom>
              <a:avLst/>
              <a:gdLst/>
              <a:ahLst/>
              <a:cxnLst/>
              <a:rect l="l" t="t" r="r" b="b"/>
              <a:pathLst>
                <a:path w="50657" h="68963" extrusionOk="0">
                  <a:moveTo>
                    <a:pt x="24502" y="6423"/>
                  </a:moveTo>
                  <a:cubicBezTo>
                    <a:pt x="24523" y="6507"/>
                    <a:pt x="24565" y="6591"/>
                    <a:pt x="24607" y="6674"/>
                  </a:cubicBezTo>
                  <a:cubicBezTo>
                    <a:pt x="24691" y="6925"/>
                    <a:pt x="24691" y="7135"/>
                    <a:pt x="24607" y="7344"/>
                  </a:cubicBezTo>
                  <a:cubicBezTo>
                    <a:pt x="24502" y="7637"/>
                    <a:pt x="24356" y="7930"/>
                    <a:pt x="24147" y="8160"/>
                  </a:cubicBezTo>
                  <a:cubicBezTo>
                    <a:pt x="23958" y="7553"/>
                    <a:pt x="23979" y="6925"/>
                    <a:pt x="24481" y="6465"/>
                  </a:cubicBezTo>
                  <a:lnTo>
                    <a:pt x="24502" y="6423"/>
                  </a:lnTo>
                  <a:close/>
                  <a:moveTo>
                    <a:pt x="31150" y="6515"/>
                  </a:moveTo>
                  <a:cubicBezTo>
                    <a:pt x="31244" y="6515"/>
                    <a:pt x="31344" y="6533"/>
                    <a:pt x="31449" y="6570"/>
                  </a:cubicBezTo>
                  <a:cubicBezTo>
                    <a:pt x="32453" y="6904"/>
                    <a:pt x="33290" y="8202"/>
                    <a:pt x="33102" y="9248"/>
                  </a:cubicBezTo>
                  <a:cubicBezTo>
                    <a:pt x="32997" y="9227"/>
                    <a:pt x="32935" y="9206"/>
                    <a:pt x="32830" y="9185"/>
                  </a:cubicBezTo>
                  <a:cubicBezTo>
                    <a:pt x="32349" y="9018"/>
                    <a:pt x="31721" y="8788"/>
                    <a:pt x="31365" y="8411"/>
                  </a:cubicBezTo>
                  <a:cubicBezTo>
                    <a:pt x="31072" y="8097"/>
                    <a:pt x="30445" y="7469"/>
                    <a:pt x="30549" y="7009"/>
                  </a:cubicBezTo>
                  <a:cubicBezTo>
                    <a:pt x="30643" y="6680"/>
                    <a:pt x="30867" y="6515"/>
                    <a:pt x="31150" y="6515"/>
                  </a:cubicBezTo>
                  <a:close/>
                  <a:moveTo>
                    <a:pt x="8828" y="9826"/>
                  </a:moveTo>
                  <a:cubicBezTo>
                    <a:pt x="8856" y="9826"/>
                    <a:pt x="8885" y="9829"/>
                    <a:pt x="8914" y="9834"/>
                  </a:cubicBezTo>
                  <a:cubicBezTo>
                    <a:pt x="9312" y="9917"/>
                    <a:pt x="9668" y="10127"/>
                    <a:pt x="9981" y="10357"/>
                  </a:cubicBezTo>
                  <a:cubicBezTo>
                    <a:pt x="10337" y="10650"/>
                    <a:pt x="10672" y="10985"/>
                    <a:pt x="10902" y="11340"/>
                  </a:cubicBezTo>
                  <a:cubicBezTo>
                    <a:pt x="10965" y="11424"/>
                    <a:pt x="10986" y="11487"/>
                    <a:pt x="11007" y="11529"/>
                  </a:cubicBezTo>
                  <a:cubicBezTo>
                    <a:pt x="10400" y="12428"/>
                    <a:pt x="10086" y="13475"/>
                    <a:pt x="9981" y="14542"/>
                  </a:cubicBezTo>
                  <a:cubicBezTo>
                    <a:pt x="9730" y="14311"/>
                    <a:pt x="9416" y="14102"/>
                    <a:pt x="9186" y="13830"/>
                  </a:cubicBezTo>
                  <a:cubicBezTo>
                    <a:pt x="8810" y="13433"/>
                    <a:pt x="8475" y="12972"/>
                    <a:pt x="8245" y="12470"/>
                  </a:cubicBezTo>
                  <a:cubicBezTo>
                    <a:pt x="7973" y="11863"/>
                    <a:pt x="7952" y="11006"/>
                    <a:pt x="8182" y="10399"/>
                  </a:cubicBezTo>
                  <a:cubicBezTo>
                    <a:pt x="8278" y="10130"/>
                    <a:pt x="8515" y="9826"/>
                    <a:pt x="8828" y="9826"/>
                  </a:cubicBezTo>
                  <a:close/>
                  <a:moveTo>
                    <a:pt x="18330" y="9143"/>
                  </a:moveTo>
                  <a:cubicBezTo>
                    <a:pt x="18351" y="9164"/>
                    <a:pt x="18393" y="9206"/>
                    <a:pt x="18393" y="9227"/>
                  </a:cubicBezTo>
                  <a:cubicBezTo>
                    <a:pt x="18748" y="9562"/>
                    <a:pt x="19146" y="9876"/>
                    <a:pt x="19564" y="10106"/>
                  </a:cubicBezTo>
                  <a:cubicBezTo>
                    <a:pt x="20066" y="10378"/>
                    <a:pt x="20736" y="10464"/>
                    <a:pt x="21370" y="10464"/>
                  </a:cubicBezTo>
                  <a:cubicBezTo>
                    <a:pt x="21661" y="10464"/>
                    <a:pt x="21944" y="10446"/>
                    <a:pt x="22201" y="10420"/>
                  </a:cubicBezTo>
                  <a:cubicBezTo>
                    <a:pt x="22828" y="10378"/>
                    <a:pt x="23352" y="10148"/>
                    <a:pt x="23833" y="9792"/>
                  </a:cubicBezTo>
                  <a:cubicBezTo>
                    <a:pt x="24000" y="10064"/>
                    <a:pt x="24251" y="10294"/>
                    <a:pt x="24502" y="10503"/>
                  </a:cubicBezTo>
                  <a:cubicBezTo>
                    <a:pt x="25862" y="11633"/>
                    <a:pt x="27662" y="12156"/>
                    <a:pt x="29398" y="12198"/>
                  </a:cubicBezTo>
                  <a:cubicBezTo>
                    <a:pt x="29817" y="12198"/>
                    <a:pt x="30215" y="12198"/>
                    <a:pt x="30633" y="12156"/>
                  </a:cubicBezTo>
                  <a:cubicBezTo>
                    <a:pt x="31093" y="12094"/>
                    <a:pt x="31595" y="12094"/>
                    <a:pt x="32056" y="11926"/>
                  </a:cubicBezTo>
                  <a:cubicBezTo>
                    <a:pt x="32788" y="11633"/>
                    <a:pt x="33416" y="11131"/>
                    <a:pt x="33772" y="10462"/>
                  </a:cubicBezTo>
                  <a:cubicBezTo>
                    <a:pt x="34142" y="10514"/>
                    <a:pt x="34524" y="10542"/>
                    <a:pt x="34907" y="10542"/>
                  </a:cubicBezTo>
                  <a:cubicBezTo>
                    <a:pt x="36041" y="10542"/>
                    <a:pt x="37196" y="10302"/>
                    <a:pt x="38165" y="9771"/>
                  </a:cubicBezTo>
                  <a:cubicBezTo>
                    <a:pt x="38375" y="9980"/>
                    <a:pt x="38542" y="10252"/>
                    <a:pt x="38689" y="10420"/>
                  </a:cubicBezTo>
                  <a:cubicBezTo>
                    <a:pt x="39107" y="11047"/>
                    <a:pt x="39421" y="11759"/>
                    <a:pt x="39756" y="12449"/>
                  </a:cubicBezTo>
                  <a:cubicBezTo>
                    <a:pt x="40300" y="13600"/>
                    <a:pt x="40886" y="14793"/>
                    <a:pt x="41220" y="16027"/>
                  </a:cubicBezTo>
                  <a:cubicBezTo>
                    <a:pt x="41576" y="17304"/>
                    <a:pt x="41785" y="18747"/>
                    <a:pt x="41555" y="20045"/>
                  </a:cubicBezTo>
                  <a:cubicBezTo>
                    <a:pt x="41346" y="21237"/>
                    <a:pt x="40927" y="22430"/>
                    <a:pt x="40404" y="23497"/>
                  </a:cubicBezTo>
                  <a:cubicBezTo>
                    <a:pt x="39316" y="25694"/>
                    <a:pt x="37077" y="27368"/>
                    <a:pt x="34755" y="28184"/>
                  </a:cubicBezTo>
                  <a:cubicBezTo>
                    <a:pt x="33500" y="28602"/>
                    <a:pt x="32223" y="28937"/>
                    <a:pt x="30884" y="29042"/>
                  </a:cubicBezTo>
                  <a:cubicBezTo>
                    <a:pt x="30398" y="29079"/>
                    <a:pt x="29910" y="29098"/>
                    <a:pt x="29422" y="29098"/>
                  </a:cubicBezTo>
                  <a:cubicBezTo>
                    <a:pt x="28543" y="29098"/>
                    <a:pt x="27665" y="29037"/>
                    <a:pt x="26804" y="28916"/>
                  </a:cubicBezTo>
                  <a:cubicBezTo>
                    <a:pt x="25423" y="28728"/>
                    <a:pt x="24063" y="28456"/>
                    <a:pt x="22703" y="28142"/>
                  </a:cubicBezTo>
                  <a:cubicBezTo>
                    <a:pt x="21950" y="27954"/>
                    <a:pt x="21134" y="27765"/>
                    <a:pt x="20380" y="27514"/>
                  </a:cubicBezTo>
                  <a:cubicBezTo>
                    <a:pt x="20304" y="27377"/>
                    <a:pt x="20139" y="27284"/>
                    <a:pt x="19983" y="27284"/>
                  </a:cubicBezTo>
                  <a:cubicBezTo>
                    <a:pt x="19924" y="27284"/>
                    <a:pt x="19867" y="27297"/>
                    <a:pt x="19815" y="27326"/>
                  </a:cubicBezTo>
                  <a:lnTo>
                    <a:pt x="19125" y="27012"/>
                  </a:lnTo>
                  <a:cubicBezTo>
                    <a:pt x="17828" y="26426"/>
                    <a:pt x="16740" y="25464"/>
                    <a:pt x="15673" y="24585"/>
                  </a:cubicBezTo>
                  <a:cubicBezTo>
                    <a:pt x="14689" y="23769"/>
                    <a:pt x="13789" y="23016"/>
                    <a:pt x="13099" y="21949"/>
                  </a:cubicBezTo>
                  <a:cubicBezTo>
                    <a:pt x="12471" y="20923"/>
                    <a:pt x="12032" y="19814"/>
                    <a:pt x="11718" y="18643"/>
                  </a:cubicBezTo>
                  <a:cubicBezTo>
                    <a:pt x="11383" y="17366"/>
                    <a:pt x="10986" y="16153"/>
                    <a:pt x="11111" y="14814"/>
                  </a:cubicBezTo>
                  <a:cubicBezTo>
                    <a:pt x="11174" y="14165"/>
                    <a:pt x="11320" y="13495"/>
                    <a:pt x="11613" y="12868"/>
                  </a:cubicBezTo>
                  <a:cubicBezTo>
                    <a:pt x="11655" y="12763"/>
                    <a:pt x="11718" y="12679"/>
                    <a:pt x="11760" y="12575"/>
                  </a:cubicBezTo>
                  <a:lnTo>
                    <a:pt x="11844" y="12491"/>
                  </a:lnTo>
                  <a:lnTo>
                    <a:pt x="11927" y="12345"/>
                  </a:lnTo>
                  <a:cubicBezTo>
                    <a:pt x="12157" y="11968"/>
                    <a:pt x="12450" y="11633"/>
                    <a:pt x="12660" y="11236"/>
                  </a:cubicBezTo>
                  <a:cubicBezTo>
                    <a:pt x="12701" y="11110"/>
                    <a:pt x="12785" y="10901"/>
                    <a:pt x="12869" y="10817"/>
                  </a:cubicBezTo>
                  <a:cubicBezTo>
                    <a:pt x="12994" y="10713"/>
                    <a:pt x="13099" y="10608"/>
                    <a:pt x="13225" y="10524"/>
                  </a:cubicBezTo>
                  <a:cubicBezTo>
                    <a:pt x="13476" y="10357"/>
                    <a:pt x="13706" y="10148"/>
                    <a:pt x="13957" y="9959"/>
                  </a:cubicBezTo>
                  <a:cubicBezTo>
                    <a:pt x="14313" y="9750"/>
                    <a:pt x="14626" y="9520"/>
                    <a:pt x="14898" y="9227"/>
                  </a:cubicBezTo>
                  <a:cubicBezTo>
                    <a:pt x="15003" y="9311"/>
                    <a:pt x="15108" y="9353"/>
                    <a:pt x="15254" y="9415"/>
                  </a:cubicBezTo>
                  <a:cubicBezTo>
                    <a:pt x="15716" y="9639"/>
                    <a:pt x="16283" y="9841"/>
                    <a:pt x="16829" y="9841"/>
                  </a:cubicBezTo>
                  <a:cubicBezTo>
                    <a:pt x="17050" y="9841"/>
                    <a:pt x="17267" y="9808"/>
                    <a:pt x="17472" y="9729"/>
                  </a:cubicBezTo>
                  <a:cubicBezTo>
                    <a:pt x="17807" y="9583"/>
                    <a:pt x="18100" y="9415"/>
                    <a:pt x="18330" y="9143"/>
                  </a:cubicBezTo>
                  <a:close/>
                  <a:moveTo>
                    <a:pt x="20339" y="28602"/>
                  </a:moveTo>
                  <a:cubicBezTo>
                    <a:pt x="22347" y="29230"/>
                    <a:pt x="24481" y="29648"/>
                    <a:pt x="26511" y="29920"/>
                  </a:cubicBezTo>
                  <a:cubicBezTo>
                    <a:pt x="27532" y="30064"/>
                    <a:pt x="28576" y="30159"/>
                    <a:pt x="29618" y="30159"/>
                  </a:cubicBezTo>
                  <a:cubicBezTo>
                    <a:pt x="29943" y="30159"/>
                    <a:pt x="30268" y="30150"/>
                    <a:pt x="30591" y="30130"/>
                  </a:cubicBezTo>
                  <a:lnTo>
                    <a:pt x="30738" y="30130"/>
                  </a:lnTo>
                  <a:cubicBezTo>
                    <a:pt x="30863" y="30485"/>
                    <a:pt x="31114" y="30862"/>
                    <a:pt x="31261" y="31218"/>
                  </a:cubicBezTo>
                  <a:cubicBezTo>
                    <a:pt x="31470" y="31887"/>
                    <a:pt x="31721" y="32452"/>
                    <a:pt x="32035" y="33059"/>
                  </a:cubicBezTo>
                  <a:cubicBezTo>
                    <a:pt x="32684" y="34314"/>
                    <a:pt x="33416" y="35549"/>
                    <a:pt x="34190" y="36742"/>
                  </a:cubicBezTo>
                  <a:cubicBezTo>
                    <a:pt x="34860" y="37788"/>
                    <a:pt x="35655" y="38792"/>
                    <a:pt x="36303" y="39880"/>
                  </a:cubicBezTo>
                  <a:cubicBezTo>
                    <a:pt x="36638" y="40424"/>
                    <a:pt x="36973" y="41010"/>
                    <a:pt x="37245" y="41617"/>
                  </a:cubicBezTo>
                  <a:cubicBezTo>
                    <a:pt x="37433" y="42035"/>
                    <a:pt x="37852" y="42244"/>
                    <a:pt x="38124" y="42579"/>
                  </a:cubicBezTo>
                  <a:cubicBezTo>
                    <a:pt x="38165" y="42600"/>
                    <a:pt x="38186" y="42621"/>
                    <a:pt x="38228" y="42621"/>
                  </a:cubicBezTo>
                  <a:cubicBezTo>
                    <a:pt x="38291" y="42705"/>
                    <a:pt x="38333" y="42809"/>
                    <a:pt x="38396" y="42914"/>
                  </a:cubicBezTo>
                  <a:cubicBezTo>
                    <a:pt x="37601" y="43437"/>
                    <a:pt x="36826" y="43939"/>
                    <a:pt x="36031" y="44462"/>
                  </a:cubicBezTo>
                  <a:cubicBezTo>
                    <a:pt x="35571" y="44776"/>
                    <a:pt x="35194" y="45132"/>
                    <a:pt x="34713" y="45383"/>
                  </a:cubicBezTo>
                  <a:cubicBezTo>
                    <a:pt x="34253" y="45613"/>
                    <a:pt x="33792" y="45822"/>
                    <a:pt x="33290" y="45948"/>
                  </a:cubicBezTo>
                  <a:cubicBezTo>
                    <a:pt x="31386" y="46555"/>
                    <a:pt x="29419" y="46597"/>
                    <a:pt x="27453" y="46848"/>
                  </a:cubicBezTo>
                  <a:cubicBezTo>
                    <a:pt x="26169" y="47002"/>
                    <a:pt x="24839" y="47168"/>
                    <a:pt x="23514" y="47168"/>
                  </a:cubicBezTo>
                  <a:cubicBezTo>
                    <a:pt x="23047" y="47168"/>
                    <a:pt x="22581" y="47148"/>
                    <a:pt x="22117" y="47099"/>
                  </a:cubicBezTo>
                  <a:cubicBezTo>
                    <a:pt x="21322" y="47015"/>
                    <a:pt x="20485" y="46848"/>
                    <a:pt x="19774" y="46471"/>
                  </a:cubicBezTo>
                  <a:cubicBezTo>
                    <a:pt x="19606" y="46387"/>
                    <a:pt x="19460" y="46283"/>
                    <a:pt x="19334" y="46220"/>
                  </a:cubicBezTo>
                  <a:cubicBezTo>
                    <a:pt x="19297" y="45941"/>
                    <a:pt x="19078" y="45794"/>
                    <a:pt x="18854" y="45794"/>
                  </a:cubicBezTo>
                  <a:cubicBezTo>
                    <a:pt x="18826" y="45794"/>
                    <a:pt x="18797" y="45797"/>
                    <a:pt x="18769" y="45801"/>
                  </a:cubicBezTo>
                  <a:cubicBezTo>
                    <a:pt x="18665" y="45718"/>
                    <a:pt x="18560" y="45613"/>
                    <a:pt x="18455" y="45529"/>
                  </a:cubicBezTo>
                  <a:cubicBezTo>
                    <a:pt x="18539" y="45446"/>
                    <a:pt x="18602" y="45341"/>
                    <a:pt x="18602" y="45195"/>
                  </a:cubicBezTo>
                  <a:cubicBezTo>
                    <a:pt x="18602" y="42077"/>
                    <a:pt x="18623" y="39001"/>
                    <a:pt x="18958" y="35884"/>
                  </a:cubicBezTo>
                  <a:cubicBezTo>
                    <a:pt x="19041" y="35151"/>
                    <a:pt x="19125" y="34419"/>
                    <a:pt x="19251" y="33687"/>
                  </a:cubicBezTo>
                  <a:cubicBezTo>
                    <a:pt x="19334" y="32892"/>
                    <a:pt x="19543" y="32222"/>
                    <a:pt x="19669" y="31511"/>
                  </a:cubicBezTo>
                  <a:cubicBezTo>
                    <a:pt x="19795" y="30841"/>
                    <a:pt x="19899" y="30130"/>
                    <a:pt x="20108" y="29481"/>
                  </a:cubicBezTo>
                  <a:cubicBezTo>
                    <a:pt x="20192" y="29188"/>
                    <a:pt x="20297" y="28895"/>
                    <a:pt x="20339" y="28602"/>
                  </a:cubicBezTo>
                  <a:close/>
                  <a:moveTo>
                    <a:pt x="37580" y="44295"/>
                  </a:moveTo>
                  <a:cubicBezTo>
                    <a:pt x="37747" y="44567"/>
                    <a:pt x="37852" y="44860"/>
                    <a:pt x="38019" y="45090"/>
                  </a:cubicBezTo>
                  <a:cubicBezTo>
                    <a:pt x="38207" y="45341"/>
                    <a:pt x="38417" y="45613"/>
                    <a:pt x="38710" y="45801"/>
                  </a:cubicBezTo>
                  <a:cubicBezTo>
                    <a:pt x="38856" y="45906"/>
                    <a:pt x="39044" y="45969"/>
                    <a:pt x="39170" y="46136"/>
                  </a:cubicBezTo>
                  <a:cubicBezTo>
                    <a:pt x="39274" y="46283"/>
                    <a:pt x="39421" y="46429"/>
                    <a:pt x="39546" y="46555"/>
                  </a:cubicBezTo>
                  <a:cubicBezTo>
                    <a:pt x="39839" y="46806"/>
                    <a:pt x="40153" y="47057"/>
                    <a:pt x="40488" y="47287"/>
                  </a:cubicBezTo>
                  <a:cubicBezTo>
                    <a:pt x="40530" y="47308"/>
                    <a:pt x="40614" y="47392"/>
                    <a:pt x="40676" y="47434"/>
                  </a:cubicBezTo>
                  <a:lnTo>
                    <a:pt x="40676" y="47496"/>
                  </a:lnTo>
                  <a:cubicBezTo>
                    <a:pt x="40614" y="47685"/>
                    <a:pt x="40572" y="47852"/>
                    <a:pt x="40467" y="48019"/>
                  </a:cubicBezTo>
                  <a:cubicBezTo>
                    <a:pt x="40258" y="48354"/>
                    <a:pt x="39986" y="48647"/>
                    <a:pt x="39693" y="48898"/>
                  </a:cubicBezTo>
                  <a:cubicBezTo>
                    <a:pt x="39128" y="49463"/>
                    <a:pt x="38751" y="50300"/>
                    <a:pt x="38312" y="50949"/>
                  </a:cubicBezTo>
                  <a:cubicBezTo>
                    <a:pt x="38019" y="51346"/>
                    <a:pt x="37768" y="51723"/>
                    <a:pt x="37433" y="52079"/>
                  </a:cubicBezTo>
                  <a:cubicBezTo>
                    <a:pt x="37161" y="52351"/>
                    <a:pt x="36805" y="52539"/>
                    <a:pt x="36492" y="52769"/>
                  </a:cubicBezTo>
                  <a:cubicBezTo>
                    <a:pt x="36115" y="53041"/>
                    <a:pt x="35717" y="53292"/>
                    <a:pt x="35362" y="53543"/>
                  </a:cubicBezTo>
                  <a:cubicBezTo>
                    <a:pt x="35090" y="53690"/>
                    <a:pt x="34713" y="54004"/>
                    <a:pt x="34357" y="54004"/>
                  </a:cubicBezTo>
                  <a:cubicBezTo>
                    <a:pt x="33667" y="53983"/>
                    <a:pt x="33060" y="53460"/>
                    <a:pt x="32725" y="52853"/>
                  </a:cubicBezTo>
                  <a:cubicBezTo>
                    <a:pt x="32516" y="52455"/>
                    <a:pt x="32244" y="52120"/>
                    <a:pt x="32098" y="51723"/>
                  </a:cubicBezTo>
                  <a:cubicBezTo>
                    <a:pt x="31909" y="51346"/>
                    <a:pt x="31742" y="50949"/>
                    <a:pt x="31575" y="50551"/>
                  </a:cubicBezTo>
                  <a:cubicBezTo>
                    <a:pt x="31491" y="50405"/>
                    <a:pt x="31303" y="50300"/>
                    <a:pt x="31114" y="50300"/>
                  </a:cubicBezTo>
                  <a:cubicBezTo>
                    <a:pt x="30570" y="50300"/>
                    <a:pt x="30026" y="50342"/>
                    <a:pt x="29524" y="50509"/>
                  </a:cubicBezTo>
                  <a:cubicBezTo>
                    <a:pt x="29126" y="50635"/>
                    <a:pt x="28771" y="50823"/>
                    <a:pt x="28373" y="50865"/>
                  </a:cubicBezTo>
                  <a:cubicBezTo>
                    <a:pt x="27955" y="50886"/>
                    <a:pt x="27453" y="51158"/>
                    <a:pt x="27327" y="51597"/>
                  </a:cubicBezTo>
                  <a:cubicBezTo>
                    <a:pt x="27285" y="51807"/>
                    <a:pt x="27327" y="52058"/>
                    <a:pt x="27411" y="52246"/>
                  </a:cubicBezTo>
                  <a:cubicBezTo>
                    <a:pt x="27494" y="52455"/>
                    <a:pt x="27515" y="52560"/>
                    <a:pt x="27515" y="52769"/>
                  </a:cubicBezTo>
                  <a:lnTo>
                    <a:pt x="27515" y="53606"/>
                  </a:lnTo>
                  <a:lnTo>
                    <a:pt x="27515" y="54066"/>
                  </a:lnTo>
                  <a:cubicBezTo>
                    <a:pt x="27222" y="54192"/>
                    <a:pt x="26867" y="54192"/>
                    <a:pt x="26574" y="54296"/>
                  </a:cubicBezTo>
                  <a:cubicBezTo>
                    <a:pt x="26072" y="54443"/>
                    <a:pt x="25528" y="54527"/>
                    <a:pt x="25025" y="54631"/>
                  </a:cubicBezTo>
                  <a:cubicBezTo>
                    <a:pt x="24577" y="54706"/>
                    <a:pt x="24171" y="54717"/>
                    <a:pt x="23755" y="54717"/>
                  </a:cubicBezTo>
                  <a:cubicBezTo>
                    <a:pt x="23589" y="54717"/>
                    <a:pt x="23420" y="54715"/>
                    <a:pt x="23247" y="54715"/>
                  </a:cubicBezTo>
                  <a:cubicBezTo>
                    <a:pt x="22703" y="54715"/>
                    <a:pt x="22201" y="54589"/>
                    <a:pt x="21678" y="54401"/>
                  </a:cubicBezTo>
                  <a:cubicBezTo>
                    <a:pt x="21217" y="54234"/>
                    <a:pt x="20611" y="54213"/>
                    <a:pt x="20171" y="53941"/>
                  </a:cubicBezTo>
                  <a:cubicBezTo>
                    <a:pt x="19795" y="53711"/>
                    <a:pt x="19481" y="53501"/>
                    <a:pt x="19271" y="53104"/>
                  </a:cubicBezTo>
                  <a:cubicBezTo>
                    <a:pt x="19083" y="52748"/>
                    <a:pt x="18979" y="52351"/>
                    <a:pt x="18916" y="51953"/>
                  </a:cubicBezTo>
                  <a:cubicBezTo>
                    <a:pt x="18644" y="51032"/>
                    <a:pt x="18435" y="50028"/>
                    <a:pt x="18539" y="49066"/>
                  </a:cubicBezTo>
                  <a:cubicBezTo>
                    <a:pt x="18623" y="48417"/>
                    <a:pt x="18895" y="47831"/>
                    <a:pt x="19083" y="47203"/>
                  </a:cubicBezTo>
                  <a:cubicBezTo>
                    <a:pt x="19857" y="47643"/>
                    <a:pt x="20757" y="47894"/>
                    <a:pt x="21636" y="47998"/>
                  </a:cubicBezTo>
                  <a:cubicBezTo>
                    <a:pt x="22243" y="48079"/>
                    <a:pt x="22851" y="48112"/>
                    <a:pt x="23457" y="48112"/>
                  </a:cubicBezTo>
                  <a:cubicBezTo>
                    <a:pt x="24752" y="48112"/>
                    <a:pt x="26045" y="47960"/>
                    <a:pt x="27327" y="47789"/>
                  </a:cubicBezTo>
                  <a:cubicBezTo>
                    <a:pt x="29440" y="47517"/>
                    <a:pt x="31616" y="47475"/>
                    <a:pt x="33667" y="46743"/>
                  </a:cubicBezTo>
                  <a:cubicBezTo>
                    <a:pt x="34211" y="46534"/>
                    <a:pt x="34755" y="46325"/>
                    <a:pt x="35278" y="46011"/>
                  </a:cubicBezTo>
                  <a:cubicBezTo>
                    <a:pt x="35759" y="45718"/>
                    <a:pt x="36136" y="45341"/>
                    <a:pt x="36596" y="45027"/>
                  </a:cubicBezTo>
                  <a:cubicBezTo>
                    <a:pt x="36931" y="44797"/>
                    <a:pt x="37245" y="44546"/>
                    <a:pt x="37580" y="44295"/>
                  </a:cubicBezTo>
                  <a:close/>
                  <a:moveTo>
                    <a:pt x="44400" y="53053"/>
                  </a:moveTo>
                  <a:cubicBezTo>
                    <a:pt x="44502" y="53053"/>
                    <a:pt x="44579" y="53056"/>
                    <a:pt x="44610" y="53062"/>
                  </a:cubicBezTo>
                  <a:cubicBezTo>
                    <a:pt x="44798" y="53062"/>
                    <a:pt x="45028" y="53062"/>
                    <a:pt x="45196" y="53125"/>
                  </a:cubicBezTo>
                  <a:cubicBezTo>
                    <a:pt x="45426" y="53188"/>
                    <a:pt x="45384" y="53543"/>
                    <a:pt x="45342" y="53711"/>
                  </a:cubicBezTo>
                  <a:cubicBezTo>
                    <a:pt x="45321" y="54024"/>
                    <a:pt x="45217" y="54338"/>
                    <a:pt x="45175" y="54694"/>
                  </a:cubicBezTo>
                  <a:cubicBezTo>
                    <a:pt x="45112" y="55154"/>
                    <a:pt x="45091" y="55657"/>
                    <a:pt x="45112" y="56117"/>
                  </a:cubicBezTo>
                  <a:cubicBezTo>
                    <a:pt x="45133" y="56954"/>
                    <a:pt x="45321" y="57895"/>
                    <a:pt x="45133" y="58732"/>
                  </a:cubicBezTo>
                  <a:cubicBezTo>
                    <a:pt x="45045" y="59083"/>
                    <a:pt x="44722" y="59803"/>
                    <a:pt x="44262" y="59803"/>
                  </a:cubicBezTo>
                  <a:cubicBezTo>
                    <a:pt x="44173" y="59803"/>
                    <a:pt x="44080" y="59776"/>
                    <a:pt x="43982" y="59716"/>
                  </a:cubicBezTo>
                  <a:cubicBezTo>
                    <a:pt x="43522" y="59402"/>
                    <a:pt x="43355" y="58670"/>
                    <a:pt x="43229" y="58146"/>
                  </a:cubicBezTo>
                  <a:cubicBezTo>
                    <a:pt x="42999" y="57247"/>
                    <a:pt x="43103" y="56305"/>
                    <a:pt x="43229" y="55426"/>
                  </a:cubicBezTo>
                  <a:cubicBezTo>
                    <a:pt x="43292" y="55008"/>
                    <a:pt x="43334" y="54548"/>
                    <a:pt x="43417" y="54129"/>
                  </a:cubicBezTo>
                  <a:cubicBezTo>
                    <a:pt x="43459" y="53899"/>
                    <a:pt x="43480" y="53690"/>
                    <a:pt x="43522" y="53480"/>
                  </a:cubicBezTo>
                  <a:cubicBezTo>
                    <a:pt x="43543" y="53439"/>
                    <a:pt x="43543" y="53376"/>
                    <a:pt x="43564" y="53292"/>
                  </a:cubicBezTo>
                  <a:cubicBezTo>
                    <a:pt x="43564" y="53229"/>
                    <a:pt x="43564" y="53146"/>
                    <a:pt x="43543" y="53083"/>
                  </a:cubicBezTo>
                  <a:cubicBezTo>
                    <a:pt x="43765" y="53068"/>
                    <a:pt x="44154" y="53053"/>
                    <a:pt x="44400" y="53053"/>
                  </a:cubicBezTo>
                  <a:close/>
                  <a:moveTo>
                    <a:pt x="28854" y="61745"/>
                  </a:moveTo>
                  <a:cubicBezTo>
                    <a:pt x="28854" y="61850"/>
                    <a:pt x="28792" y="61975"/>
                    <a:pt x="28771" y="62080"/>
                  </a:cubicBezTo>
                  <a:cubicBezTo>
                    <a:pt x="28687" y="62289"/>
                    <a:pt x="28582" y="62499"/>
                    <a:pt x="28478" y="62708"/>
                  </a:cubicBezTo>
                  <a:cubicBezTo>
                    <a:pt x="28290" y="63084"/>
                    <a:pt x="28394" y="63733"/>
                    <a:pt x="28394" y="64152"/>
                  </a:cubicBezTo>
                  <a:cubicBezTo>
                    <a:pt x="28373" y="64591"/>
                    <a:pt x="28373" y="65051"/>
                    <a:pt x="28290" y="65470"/>
                  </a:cubicBezTo>
                  <a:cubicBezTo>
                    <a:pt x="28227" y="66056"/>
                    <a:pt x="28080" y="66767"/>
                    <a:pt x="27766" y="67290"/>
                  </a:cubicBezTo>
                  <a:cubicBezTo>
                    <a:pt x="27637" y="67533"/>
                    <a:pt x="27230" y="68015"/>
                    <a:pt x="26869" y="68015"/>
                  </a:cubicBezTo>
                  <a:cubicBezTo>
                    <a:pt x="26764" y="68015"/>
                    <a:pt x="26663" y="67975"/>
                    <a:pt x="26574" y="67876"/>
                  </a:cubicBezTo>
                  <a:cubicBezTo>
                    <a:pt x="26260" y="67520"/>
                    <a:pt x="26239" y="66934"/>
                    <a:pt x="26239" y="66474"/>
                  </a:cubicBezTo>
                  <a:cubicBezTo>
                    <a:pt x="26239" y="65804"/>
                    <a:pt x="26239" y="65072"/>
                    <a:pt x="26302" y="64340"/>
                  </a:cubicBezTo>
                  <a:cubicBezTo>
                    <a:pt x="26385" y="63628"/>
                    <a:pt x="26616" y="62499"/>
                    <a:pt x="27285" y="62122"/>
                  </a:cubicBezTo>
                  <a:cubicBezTo>
                    <a:pt x="27390" y="62059"/>
                    <a:pt x="27432" y="61975"/>
                    <a:pt x="27494" y="61871"/>
                  </a:cubicBezTo>
                  <a:cubicBezTo>
                    <a:pt x="27594" y="61883"/>
                    <a:pt x="27695" y="61888"/>
                    <a:pt x="27796" y="61888"/>
                  </a:cubicBezTo>
                  <a:cubicBezTo>
                    <a:pt x="28057" y="61888"/>
                    <a:pt x="28320" y="61853"/>
                    <a:pt x="28562" y="61808"/>
                  </a:cubicBezTo>
                  <a:cubicBezTo>
                    <a:pt x="28603" y="61808"/>
                    <a:pt x="28771" y="61766"/>
                    <a:pt x="28854" y="61745"/>
                  </a:cubicBezTo>
                  <a:close/>
                  <a:moveTo>
                    <a:pt x="35204" y="0"/>
                  </a:moveTo>
                  <a:cubicBezTo>
                    <a:pt x="34708" y="0"/>
                    <a:pt x="34199" y="98"/>
                    <a:pt x="33688" y="314"/>
                  </a:cubicBezTo>
                  <a:cubicBezTo>
                    <a:pt x="33430" y="424"/>
                    <a:pt x="33480" y="795"/>
                    <a:pt x="33711" y="795"/>
                  </a:cubicBezTo>
                  <a:cubicBezTo>
                    <a:pt x="33742" y="795"/>
                    <a:pt x="33776" y="789"/>
                    <a:pt x="33813" y="774"/>
                  </a:cubicBezTo>
                  <a:cubicBezTo>
                    <a:pt x="34223" y="615"/>
                    <a:pt x="34642" y="537"/>
                    <a:pt x="35058" y="537"/>
                  </a:cubicBezTo>
                  <a:cubicBezTo>
                    <a:pt x="35684" y="537"/>
                    <a:pt x="36302" y="715"/>
                    <a:pt x="36868" y="1067"/>
                  </a:cubicBezTo>
                  <a:cubicBezTo>
                    <a:pt x="39170" y="2469"/>
                    <a:pt x="41032" y="6967"/>
                    <a:pt x="37914" y="8599"/>
                  </a:cubicBezTo>
                  <a:cubicBezTo>
                    <a:pt x="37831" y="8641"/>
                    <a:pt x="37768" y="8683"/>
                    <a:pt x="37684" y="8704"/>
                  </a:cubicBezTo>
                  <a:cubicBezTo>
                    <a:pt x="37496" y="8704"/>
                    <a:pt x="37308" y="8725"/>
                    <a:pt x="37140" y="8809"/>
                  </a:cubicBezTo>
                  <a:cubicBezTo>
                    <a:pt x="37057" y="8829"/>
                    <a:pt x="37036" y="8913"/>
                    <a:pt x="37036" y="8955"/>
                  </a:cubicBezTo>
                  <a:cubicBezTo>
                    <a:pt x="36394" y="9163"/>
                    <a:pt x="35753" y="9285"/>
                    <a:pt x="35088" y="9285"/>
                  </a:cubicBezTo>
                  <a:cubicBezTo>
                    <a:pt x="34950" y="9285"/>
                    <a:pt x="34811" y="9280"/>
                    <a:pt x="34671" y="9269"/>
                  </a:cubicBezTo>
                  <a:cubicBezTo>
                    <a:pt x="34483" y="9269"/>
                    <a:pt x="34316" y="9248"/>
                    <a:pt x="34148" y="9227"/>
                  </a:cubicBezTo>
                  <a:cubicBezTo>
                    <a:pt x="34274" y="8181"/>
                    <a:pt x="33897" y="6904"/>
                    <a:pt x="33102" y="6193"/>
                  </a:cubicBezTo>
                  <a:cubicBezTo>
                    <a:pt x="32610" y="5749"/>
                    <a:pt x="31901" y="5316"/>
                    <a:pt x="31213" y="5316"/>
                  </a:cubicBezTo>
                  <a:cubicBezTo>
                    <a:pt x="30994" y="5316"/>
                    <a:pt x="30777" y="5360"/>
                    <a:pt x="30570" y="5461"/>
                  </a:cubicBezTo>
                  <a:cubicBezTo>
                    <a:pt x="29545" y="5984"/>
                    <a:pt x="29524" y="7218"/>
                    <a:pt x="30089" y="8076"/>
                  </a:cubicBezTo>
                  <a:cubicBezTo>
                    <a:pt x="30759" y="9039"/>
                    <a:pt x="31658" y="9645"/>
                    <a:pt x="32788" y="9980"/>
                  </a:cubicBezTo>
                  <a:lnTo>
                    <a:pt x="32809" y="9980"/>
                  </a:lnTo>
                  <a:cubicBezTo>
                    <a:pt x="32453" y="10524"/>
                    <a:pt x="31847" y="10838"/>
                    <a:pt x="31093" y="10880"/>
                  </a:cubicBezTo>
                  <a:cubicBezTo>
                    <a:pt x="30627" y="10892"/>
                    <a:pt x="30174" y="10923"/>
                    <a:pt x="29720" y="10923"/>
                  </a:cubicBezTo>
                  <a:cubicBezTo>
                    <a:pt x="29358" y="10923"/>
                    <a:pt x="28995" y="10903"/>
                    <a:pt x="28624" y="10838"/>
                  </a:cubicBezTo>
                  <a:cubicBezTo>
                    <a:pt x="27243" y="10608"/>
                    <a:pt x="25590" y="10085"/>
                    <a:pt x="24733" y="8913"/>
                  </a:cubicBezTo>
                  <a:cubicBezTo>
                    <a:pt x="25235" y="8369"/>
                    <a:pt x="25737" y="7679"/>
                    <a:pt x="25758" y="6946"/>
                  </a:cubicBezTo>
                  <a:cubicBezTo>
                    <a:pt x="25778" y="6340"/>
                    <a:pt x="25467" y="5247"/>
                    <a:pt x="24692" y="5247"/>
                  </a:cubicBezTo>
                  <a:cubicBezTo>
                    <a:pt x="24665" y="5247"/>
                    <a:pt x="24636" y="5249"/>
                    <a:pt x="24607" y="5252"/>
                  </a:cubicBezTo>
                  <a:cubicBezTo>
                    <a:pt x="23917" y="5335"/>
                    <a:pt x="23456" y="6109"/>
                    <a:pt x="23247" y="6695"/>
                  </a:cubicBezTo>
                  <a:cubicBezTo>
                    <a:pt x="23038" y="7323"/>
                    <a:pt x="23184" y="8118"/>
                    <a:pt x="23456" y="8725"/>
                  </a:cubicBezTo>
                  <a:lnTo>
                    <a:pt x="23456" y="8746"/>
                  </a:lnTo>
                  <a:cubicBezTo>
                    <a:pt x="23184" y="8934"/>
                    <a:pt x="22933" y="9101"/>
                    <a:pt x="22598" y="9164"/>
                  </a:cubicBezTo>
                  <a:cubicBezTo>
                    <a:pt x="22295" y="9220"/>
                    <a:pt x="21998" y="9240"/>
                    <a:pt x="21704" y="9240"/>
                  </a:cubicBezTo>
                  <a:cubicBezTo>
                    <a:pt x="21449" y="9240"/>
                    <a:pt x="21197" y="9225"/>
                    <a:pt x="20945" y="9206"/>
                  </a:cubicBezTo>
                  <a:cubicBezTo>
                    <a:pt x="20632" y="9143"/>
                    <a:pt x="20359" y="9122"/>
                    <a:pt x="20108" y="8955"/>
                  </a:cubicBezTo>
                  <a:cubicBezTo>
                    <a:pt x="19836" y="8809"/>
                    <a:pt x="19585" y="8620"/>
                    <a:pt x="19376" y="8411"/>
                  </a:cubicBezTo>
                  <a:cubicBezTo>
                    <a:pt x="19209" y="8265"/>
                    <a:pt x="19209" y="7909"/>
                    <a:pt x="19146" y="7700"/>
                  </a:cubicBezTo>
                  <a:cubicBezTo>
                    <a:pt x="19041" y="7449"/>
                    <a:pt x="18895" y="7239"/>
                    <a:pt x="18727" y="7009"/>
                  </a:cubicBezTo>
                  <a:cubicBezTo>
                    <a:pt x="18627" y="6887"/>
                    <a:pt x="18504" y="6836"/>
                    <a:pt x="18380" y="6836"/>
                  </a:cubicBezTo>
                  <a:cubicBezTo>
                    <a:pt x="18145" y="6836"/>
                    <a:pt x="17910" y="7020"/>
                    <a:pt x="17828" y="7239"/>
                  </a:cubicBezTo>
                  <a:cubicBezTo>
                    <a:pt x="17723" y="7532"/>
                    <a:pt x="17828" y="8097"/>
                    <a:pt x="17618" y="8306"/>
                  </a:cubicBezTo>
                  <a:cubicBezTo>
                    <a:pt x="17427" y="8479"/>
                    <a:pt x="17200" y="8581"/>
                    <a:pt x="16939" y="8581"/>
                  </a:cubicBezTo>
                  <a:cubicBezTo>
                    <a:pt x="16914" y="8581"/>
                    <a:pt x="16890" y="8580"/>
                    <a:pt x="16865" y="8578"/>
                  </a:cubicBezTo>
                  <a:cubicBezTo>
                    <a:pt x="16363" y="8516"/>
                    <a:pt x="15819" y="8285"/>
                    <a:pt x="15442" y="7972"/>
                  </a:cubicBezTo>
                  <a:cubicBezTo>
                    <a:pt x="14668" y="7260"/>
                    <a:pt x="14229" y="6277"/>
                    <a:pt x="13915" y="5272"/>
                  </a:cubicBezTo>
                  <a:cubicBezTo>
                    <a:pt x="13858" y="5092"/>
                    <a:pt x="13723" y="5015"/>
                    <a:pt x="13586" y="5015"/>
                  </a:cubicBezTo>
                  <a:cubicBezTo>
                    <a:pt x="13373" y="5015"/>
                    <a:pt x="13153" y="5202"/>
                    <a:pt x="13204" y="5482"/>
                  </a:cubicBezTo>
                  <a:cubicBezTo>
                    <a:pt x="13371" y="6444"/>
                    <a:pt x="13643" y="7490"/>
                    <a:pt x="14250" y="8306"/>
                  </a:cubicBezTo>
                  <a:cubicBezTo>
                    <a:pt x="14041" y="8432"/>
                    <a:pt x="13831" y="8578"/>
                    <a:pt x="13622" y="8725"/>
                  </a:cubicBezTo>
                  <a:cubicBezTo>
                    <a:pt x="13287" y="8955"/>
                    <a:pt x="12973" y="9227"/>
                    <a:pt x="12660" y="9457"/>
                  </a:cubicBezTo>
                  <a:cubicBezTo>
                    <a:pt x="12492" y="9604"/>
                    <a:pt x="12325" y="9708"/>
                    <a:pt x="12157" y="9855"/>
                  </a:cubicBezTo>
                  <a:cubicBezTo>
                    <a:pt x="11969" y="10022"/>
                    <a:pt x="11948" y="10169"/>
                    <a:pt x="11823" y="10378"/>
                  </a:cubicBezTo>
                  <a:cubicBezTo>
                    <a:pt x="11760" y="10482"/>
                    <a:pt x="11697" y="10587"/>
                    <a:pt x="11634" y="10692"/>
                  </a:cubicBezTo>
                  <a:cubicBezTo>
                    <a:pt x="11341" y="10231"/>
                    <a:pt x="10965" y="9834"/>
                    <a:pt x="10546" y="9520"/>
                  </a:cubicBezTo>
                  <a:cubicBezTo>
                    <a:pt x="10070" y="9163"/>
                    <a:pt x="9499" y="8880"/>
                    <a:pt x="8957" y="8880"/>
                  </a:cubicBezTo>
                  <a:cubicBezTo>
                    <a:pt x="8546" y="8880"/>
                    <a:pt x="8151" y="9042"/>
                    <a:pt x="7826" y="9457"/>
                  </a:cubicBezTo>
                  <a:cubicBezTo>
                    <a:pt x="7219" y="10252"/>
                    <a:pt x="7199" y="11550"/>
                    <a:pt x="7512" y="12470"/>
                  </a:cubicBezTo>
                  <a:cubicBezTo>
                    <a:pt x="7722" y="13077"/>
                    <a:pt x="8077" y="13642"/>
                    <a:pt x="8496" y="14123"/>
                  </a:cubicBezTo>
                  <a:cubicBezTo>
                    <a:pt x="8893" y="14583"/>
                    <a:pt x="9437" y="15190"/>
                    <a:pt x="10065" y="15295"/>
                  </a:cubicBezTo>
                  <a:cubicBezTo>
                    <a:pt x="10065" y="15609"/>
                    <a:pt x="10086" y="15923"/>
                    <a:pt x="10128" y="16216"/>
                  </a:cubicBezTo>
                  <a:cubicBezTo>
                    <a:pt x="10191" y="16927"/>
                    <a:pt x="10442" y="17576"/>
                    <a:pt x="10588" y="18245"/>
                  </a:cubicBezTo>
                  <a:cubicBezTo>
                    <a:pt x="10714" y="18810"/>
                    <a:pt x="10881" y="19354"/>
                    <a:pt x="11069" y="19898"/>
                  </a:cubicBezTo>
                  <a:cubicBezTo>
                    <a:pt x="11446" y="21028"/>
                    <a:pt x="11969" y="22095"/>
                    <a:pt x="12701" y="23037"/>
                  </a:cubicBezTo>
                  <a:cubicBezTo>
                    <a:pt x="13497" y="24083"/>
                    <a:pt x="14522" y="24836"/>
                    <a:pt x="15526" y="25652"/>
                  </a:cubicBezTo>
                  <a:cubicBezTo>
                    <a:pt x="16614" y="26510"/>
                    <a:pt x="17660" y="27410"/>
                    <a:pt x="18937" y="27891"/>
                  </a:cubicBezTo>
                  <a:cubicBezTo>
                    <a:pt x="18979" y="27933"/>
                    <a:pt x="19020" y="27933"/>
                    <a:pt x="19062" y="27954"/>
                  </a:cubicBezTo>
                  <a:cubicBezTo>
                    <a:pt x="18811" y="28163"/>
                    <a:pt x="18414" y="28309"/>
                    <a:pt x="18142" y="28414"/>
                  </a:cubicBezTo>
                  <a:cubicBezTo>
                    <a:pt x="17660" y="28623"/>
                    <a:pt x="17158" y="28770"/>
                    <a:pt x="16635" y="28874"/>
                  </a:cubicBezTo>
                  <a:cubicBezTo>
                    <a:pt x="15505" y="29084"/>
                    <a:pt x="14375" y="29125"/>
                    <a:pt x="13266" y="29125"/>
                  </a:cubicBezTo>
                  <a:cubicBezTo>
                    <a:pt x="12137" y="29125"/>
                    <a:pt x="10986" y="29021"/>
                    <a:pt x="9960" y="28477"/>
                  </a:cubicBezTo>
                  <a:cubicBezTo>
                    <a:pt x="9040" y="28016"/>
                    <a:pt x="8182" y="27347"/>
                    <a:pt x="7575" y="26510"/>
                  </a:cubicBezTo>
                  <a:cubicBezTo>
                    <a:pt x="6278" y="24690"/>
                    <a:pt x="5315" y="22639"/>
                    <a:pt x="4060" y="20756"/>
                  </a:cubicBezTo>
                  <a:cubicBezTo>
                    <a:pt x="3390" y="19793"/>
                    <a:pt x="2721" y="18894"/>
                    <a:pt x="2302" y="17827"/>
                  </a:cubicBezTo>
                  <a:cubicBezTo>
                    <a:pt x="2177" y="17534"/>
                    <a:pt x="2072" y="17262"/>
                    <a:pt x="2009" y="16969"/>
                  </a:cubicBezTo>
                  <a:cubicBezTo>
                    <a:pt x="2533" y="16885"/>
                    <a:pt x="3014" y="16278"/>
                    <a:pt x="3223" y="15839"/>
                  </a:cubicBezTo>
                  <a:cubicBezTo>
                    <a:pt x="3558" y="15086"/>
                    <a:pt x="3851" y="14332"/>
                    <a:pt x="3872" y="13495"/>
                  </a:cubicBezTo>
                  <a:cubicBezTo>
                    <a:pt x="3882" y="13195"/>
                    <a:pt x="3661" y="13048"/>
                    <a:pt x="3433" y="13048"/>
                  </a:cubicBezTo>
                  <a:cubicBezTo>
                    <a:pt x="3201" y="13048"/>
                    <a:pt x="2962" y="13200"/>
                    <a:pt x="2951" y="13495"/>
                  </a:cubicBezTo>
                  <a:cubicBezTo>
                    <a:pt x="2930" y="14102"/>
                    <a:pt x="2721" y="14688"/>
                    <a:pt x="2449" y="15253"/>
                  </a:cubicBezTo>
                  <a:cubicBezTo>
                    <a:pt x="2386" y="15399"/>
                    <a:pt x="2302" y="15567"/>
                    <a:pt x="2198" y="15692"/>
                  </a:cubicBezTo>
                  <a:lnTo>
                    <a:pt x="2198" y="15274"/>
                  </a:lnTo>
                  <a:cubicBezTo>
                    <a:pt x="2198" y="14835"/>
                    <a:pt x="2177" y="14416"/>
                    <a:pt x="2177" y="13956"/>
                  </a:cubicBezTo>
                  <a:cubicBezTo>
                    <a:pt x="2177" y="13579"/>
                    <a:pt x="2093" y="12742"/>
                    <a:pt x="2491" y="12470"/>
                  </a:cubicBezTo>
                  <a:cubicBezTo>
                    <a:pt x="2786" y="12279"/>
                    <a:pt x="2606" y="11844"/>
                    <a:pt x="2321" y="11844"/>
                  </a:cubicBezTo>
                  <a:cubicBezTo>
                    <a:pt x="2262" y="11844"/>
                    <a:pt x="2199" y="11862"/>
                    <a:pt x="2135" y="11905"/>
                  </a:cubicBezTo>
                  <a:cubicBezTo>
                    <a:pt x="1654" y="12219"/>
                    <a:pt x="1382" y="13014"/>
                    <a:pt x="1361" y="13600"/>
                  </a:cubicBezTo>
                  <a:cubicBezTo>
                    <a:pt x="1340" y="13914"/>
                    <a:pt x="1340" y="14186"/>
                    <a:pt x="1340" y="14521"/>
                  </a:cubicBezTo>
                  <a:cubicBezTo>
                    <a:pt x="1089" y="13998"/>
                    <a:pt x="942" y="13433"/>
                    <a:pt x="733" y="12868"/>
                  </a:cubicBezTo>
                  <a:cubicBezTo>
                    <a:pt x="689" y="12746"/>
                    <a:pt x="556" y="12671"/>
                    <a:pt x="435" y="12671"/>
                  </a:cubicBezTo>
                  <a:cubicBezTo>
                    <a:pt x="328" y="12671"/>
                    <a:pt x="230" y="12730"/>
                    <a:pt x="210" y="12868"/>
                  </a:cubicBezTo>
                  <a:cubicBezTo>
                    <a:pt x="1" y="13391"/>
                    <a:pt x="22" y="13747"/>
                    <a:pt x="22" y="14144"/>
                  </a:cubicBezTo>
                  <a:cubicBezTo>
                    <a:pt x="43" y="14563"/>
                    <a:pt x="210" y="14897"/>
                    <a:pt x="357" y="15295"/>
                  </a:cubicBezTo>
                  <a:cubicBezTo>
                    <a:pt x="503" y="15630"/>
                    <a:pt x="712" y="15943"/>
                    <a:pt x="859" y="16257"/>
                  </a:cubicBezTo>
                  <a:cubicBezTo>
                    <a:pt x="880" y="16341"/>
                    <a:pt x="942" y="16425"/>
                    <a:pt x="963" y="16508"/>
                  </a:cubicBezTo>
                  <a:cubicBezTo>
                    <a:pt x="963" y="16571"/>
                    <a:pt x="942" y="16655"/>
                    <a:pt x="942" y="16739"/>
                  </a:cubicBezTo>
                  <a:cubicBezTo>
                    <a:pt x="901" y="17366"/>
                    <a:pt x="1152" y="17931"/>
                    <a:pt x="1403" y="18496"/>
                  </a:cubicBezTo>
                  <a:cubicBezTo>
                    <a:pt x="1926" y="19710"/>
                    <a:pt x="2742" y="20714"/>
                    <a:pt x="3432" y="21802"/>
                  </a:cubicBezTo>
                  <a:cubicBezTo>
                    <a:pt x="4123" y="22953"/>
                    <a:pt x="4813" y="24104"/>
                    <a:pt x="5525" y="25255"/>
                  </a:cubicBezTo>
                  <a:cubicBezTo>
                    <a:pt x="6090" y="26196"/>
                    <a:pt x="6613" y="27221"/>
                    <a:pt x="7387" y="28016"/>
                  </a:cubicBezTo>
                  <a:cubicBezTo>
                    <a:pt x="8224" y="28812"/>
                    <a:pt x="9312" y="29523"/>
                    <a:pt x="10442" y="29858"/>
                  </a:cubicBezTo>
                  <a:cubicBezTo>
                    <a:pt x="11238" y="30110"/>
                    <a:pt x="12052" y="30185"/>
                    <a:pt x="12877" y="30185"/>
                  </a:cubicBezTo>
                  <a:cubicBezTo>
                    <a:pt x="13352" y="30185"/>
                    <a:pt x="13831" y="30160"/>
                    <a:pt x="14313" y="30130"/>
                  </a:cubicBezTo>
                  <a:cubicBezTo>
                    <a:pt x="15526" y="30067"/>
                    <a:pt x="16761" y="29962"/>
                    <a:pt x="17932" y="29502"/>
                  </a:cubicBezTo>
                  <a:cubicBezTo>
                    <a:pt x="18330" y="29335"/>
                    <a:pt x="18937" y="29104"/>
                    <a:pt x="19355" y="28770"/>
                  </a:cubicBezTo>
                  <a:lnTo>
                    <a:pt x="19355" y="28770"/>
                  </a:lnTo>
                  <a:cubicBezTo>
                    <a:pt x="18727" y="31071"/>
                    <a:pt x="18163" y="33394"/>
                    <a:pt x="17911" y="35800"/>
                  </a:cubicBezTo>
                  <a:cubicBezTo>
                    <a:pt x="17598" y="38813"/>
                    <a:pt x="17514" y="41826"/>
                    <a:pt x="17514" y="44860"/>
                  </a:cubicBezTo>
                  <a:cubicBezTo>
                    <a:pt x="17409" y="44902"/>
                    <a:pt x="17326" y="45027"/>
                    <a:pt x="17388" y="45195"/>
                  </a:cubicBezTo>
                  <a:cubicBezTo>
                    <a:pt x="17577" y="45718"/>
                    <a:pt x="17849" y="46157"/>
                    <a:pt x="18225" y="46534"/>
                  </a:cubicBezTo>
                  <a:cubicBezTo>
                    <a:pt x="18142" y="46910"/>
                    <a:pt x="17953" y="47308"/>
                    <a:pt x="17828" y="47685"/>
                  </a:cubicBezTo>
                  <a:cubicBezTo>
                    <a:pt x="17639" y="48208"/>
                    <a:pt x="17514" y="48773"/>
                    <a:pt x="17514" y="49359"/>
                  </a:cubicBezTo>
                  <a:cubicBezTo>
                    <a:pt x="17493" y="50342"/>
                    <a:pt x="17681" y="51388"/>
                    <a:pt x="17911" y="52351"/>
                  </a:cubicBezTo>
                  <a:cubicBezTo>
                    <a:pt x="18100" y="53229"/>
                    <a:pt x="18455" y="54129"/>
                    <a:pt x="19251" y="54631"/>
                  </a:cubicBezTo>
                  <a:cubicBezTo>
                    <a:pt x="19732" y="54945"/>
                    <a:pt x="20234" y="55113"/>
                    <a:pt x="20778" y="55238"/>
                  </a:cubicBezTo>
                  <a:cubicBezTo>
                    <a:pt x="21301" y="55364"/>
                    <a:pt x="21782" y="55573"/>
                    <a:pt x="22305" y="55657"/>
                  </a:cubicBezTo>
                  <a:cubicBezTo>
                    <a:pt x="22640" y="55698"/>
                    <a:pt x="22996" y="55740"/>
                    <a:pt x="23331" y="55761"/>
                  </a:cubicBezTo>
                  <a:cubicBezTo>
                    <a:pt x="23080" y="57058"/>
                    <a:pt x="23561" y="58356"/>
                    <a:pt x="24168" y="59569"/>
                  </a:cubicBezTo>
                  <a:cubicBezTo>
                    <a:pt x="24502" y="60281"/>
                    <a:pt x="24942" y="61222"/>
                    <a:pt x="25695" y="61536"/>
                  </a:cubicBezTo>
                  <a:cubicBezTo>
                    <a:pt x="25883" y="61620"/>
                    <a:pt x="26072" y="61662"/>
                    <a:pt x="26260" y="61724"/>
                  </a:cubicBezTo>
                  <a:cubicBezTo>
                    <a:pt x="25695" y="62373"/>
                    <a:pt x="25465" y="63377"/>
                    <a:pt x="25360" y="64152"/>
                  </a:cubicBezTo>
                  <a:cubicBezTo>
                    <a:pt x="25256" y="65051"/>
                    <a:pt x="25235" y="65993"/>
                    <a:pt x="25318" y="66872"/>
                  </a:cubicBezTo>
                  <a:cubicBezTo>
                    <a:pt x="25402" y="67562"/>
                    <a:pt x="25528" y="68357"/>
                    <a:pt x="26155" y="68755"/>
                  </a:cubicBezTo>
                  <a:cubicBezTo>
                    <a:pt x="26384" y="68898"/>
                    <a:pt x="26645" y="68963"/>
                    <a:pt x="26909" y="68963"/>
                  </a:cubicBezTo>
                  <a:cubicBezTo>
                    <a:pt x="27417" y="68963"/>
                    <a:pt x="27938" y="68722"/>
                    <a:pt x="28269" y="68336"/>
                  </a:cubicBezTo>
                  <a:cubicBezTo>
                    <a:pt x="28834" y="67667"/>
                    <a:pt x="29106" y="66767"/>
                    <a:pt x="29231" y="65909"/>
                  </a:cubicBezTo>
                  <a:cubicBezTo>
                    <a:pt x="29315" y="65323"/>
                    <a:pt x="29357" y="64758"/>
                    <a:pt x="29357" y="64152"/>
                  </a:cubicBezTo>
                  <a:lnTo>
                    <a:pt x="29357" y="63105"/>
                  </a:lnTo>
                  <a:cubicBezTo>
                    <a:pt x="29357" y="63063"/>
                    <a:pt x="29419" y="62896"/>
                    <a:pt x="29461" y="62791"/>
                  </a:cubicBezTo>
                  <a:cubicBezTo>
                    <a:pt x="29712" y="62247"/>
                    <a:pt x="30089" y="61180"/>
                    <a:pt x="29294" y="60887"/>
                  </a:cubicBezTo>
                  <a:cubicBezTo>
                    <a:pt x="29214" y="60856"/>
                    <a:pt x="29133" y="60843"/>
                    <a:pt x="29051" y="60843"/>
                  </a:cubicBezTo>
                  <a:cubicBezTo>
                    <a:pt x="28701" y="60843"/>
                    <a:pt x="28331" y="61076"/>
                    <a:pt x="27976" y="61076"/>
                  </a:cubicBezTo>
                  <a:cubicBezTo>
                    <a:pt x="27850" y="61076"/>
                    <a:pt x="27683" y="61076"/>
                    <a:pt x="27557" y="61097"/>
                  </a:cubicBezTo>
                  <a:cubicBezTo>
                    <a:pt x="27536" y="61076"/>
                    <a:pt x="27536" y="61034"/>
                    <a:pt x="27515" y="61013"/>
                  </a:cubicBezTo>
                  <a:cubicBezTo>
                    <a:pt x="27055" y="60657"/>
                    <a:pt x="26469" y="60866"/>
                    <a:pt x="25967" y="60553"/>
                  </a:cubicBezTo>
                  <a:cubicBezTo>
                    <a:pt x="25423" y="60197"/>
                    <a:pt x="25046" y="59339"/>
                    <a:pt x="24753" y="58795"/>
                  </a:cubicBezTo>
                  <a:cubicBezTo>
                    <a:pt x="24398" y="58146"/>
                    <a:pt x="24084" y="57435"/>
                    <a:pt x="23979" y="56682"/>
                  </a:cubicBezTo>
                  <a:cubicBezTo>
                    <a:pt x="23917" y="56368"/>
                    <a:pt x="23979" y="56012"/>
                    <a:pt x="24021" y="55698"/>
                  </a:cubicBezTo>
                  <a:cubicBezTo>
                    <a:pt x="24691" y="55677"/>
                    <a:pt x="25318" y="55573"/>
                    <a:pt x="25967" y="55447"/>
                  </a:cubicBezTo>
                  <a:lnTo>
                    <a:pt x="27306" y="55133"/>
                  </a:lnTo>
                  <a:cubicBezTo>
                    <a:pt x="27662" y="55050"/>
                    <a:pt x="28038" y="54945"/>
                    <a:pt x="28310" y="54694"/>
                  </a:cubicBezTo>
                  <a:cubicBezTo>
                    <a:pt x="28666" y="54338"/>
                    <a:pt x="28499" y="53606"/>
                    <a:pt x="28499" y="53167"/>
                  </a:cubicBezTo>
                  <a:cubicBezTo>
                    <a:pt x="28499" y="52916"/>
                    <a:pt x="28520" y="52623"/>
                    <a:pt x="28499" y="52330"/>
                  </a:cubicBezTo>
                  <a:cubicBezTo>
                    <a:pt x="28478" y="52141"/>
                    <a:pt x="28373" y="51995"/>
                    <a:pt x="28352" y="51807"/>
                  </a:cubicBezTo>
                  <a:lnTo>
                    <a:pt x="28352" y="51807"/>
                  </a:lnTo>
                  <a:cubicBezTo>
                    <a:pt x="28359" y="51827"/>
                    <a:pt x="28364" y="51834"/>
                    <a:pt x="28372" y="51834"/>
                  </a:cubicBezTo>
                  <a:cubicBezTo>
                    <a:pt x="28387" y="51834"/>
                    <a:pt x="28415" y="51807"/>
                    <a:pt x="28499" y="51807"/>
                  </a:cubicBezTo>
                  <a:cubicBezTo>
                    <a:pt x="28624" y="51807"/>
                    <a:pt x="28771" y="51807"/>
                    <a:pt x="28875" y="51786"/>
                  </a:cubicBezTo>
                  <a:cubicBezTo>
                    <a:pt x="29106" y="51723"/>
                    <a:pt x="29294" y="51576"/>
                    <a:pt x="29524" y="51493"/>
                  </a:cubicBezTo>
                  <a:cubicBezTo>
                    <a:pt x="29943" y="51367"/>
                    <a:pt x="30382" y="51283"/>
                    <a:pt x="30800" y="51263"/>
                  </a:cubicBezTo>
                  <a:cubicBezTo>
                    <a:pt x="31491" y="52748"/>
                    <a:pt x="32286" y="54903"/>
                    <a:pt x="34211" y="54945"/>
                  </a:cubicBezTo>
                  <a:cubicBezTo>
                    <a:pt x="34224" y="54945"/>
                    <a:pt x="34237" y="54946"/>
                    <a:pt x="34250" y="54946"/>
                  </a:cubicBezTo>
                  <a:cubicBezTo>
                    <a:pt x="35176" y="54946"/>
                    <a:pt x="36000" y="54227"/>
                    <a:pt x="36722" y="53752"/>
                  </a:cubicBezTo>
                  <a:cubicBezTo>
                    <a:pt x="37077" y="53480"/>
                    <a:pt x="37601" y="53250"/>
                    <a:pt x="37914" y="52936"/>
                  </a:cubicBezTo>
                  <a:cubicBezTo>
                    <a:pt x="38207" y="52644"/>
                    <a:pt x="38437" y="52351"/>
                    <a:pt x="38710" y="52037"/>
                  </a:cubicBezTo>
                  <a:cubicBezTo>
                    <a:pt x="38856" y="52183"/>
                    <a:pt x="38982" y="52330"/>
                    <a:pt x="39170" y="52434"/>
                  </a:cubicBezTo>
                  <a:cubicBezTo>
                    <a:pt x="39463" y="52602"/>
                    <a:pt x="39714" y="52769"/>
                    <a:pt x="39965" y="52978"/>
                  </a:cubicBezTo>
                  <a:cubicBezTo>
                    <a:pt x="40342" y="53292"/>
                    <a:pt x="40760" y="53564"/>
                    <a:pt x="41241" y="53752"/>
                  </a:cubicBezTo>
                  <a:cubicBezTo>
                    <a:pt x="41555" y="53878"/>
                    <a:pt x="42057" y="54004"/>
                    <a:pt x="42497" y="54004"/>
                  </a:cubicBezTo>
                  <a:cubicBezTo>
                    <a:pt x="42476" y="54213"/>
                    <a:pt x="42434" y="54422"/>
                    <a:pt x="42413" y="54610"/>
                  </a:cubicBezTo>
                  <a:cubicBezTo>
                    <a:pt x="42308" y="55238"/>
                    <a:pt x="42225" y="55866"/>
                    <a:pt x="42204" y="56514"/>
                  </a:cubicBezTo>
                  <a:cubicBezTo>
                    <a:pt x="42162" y="57519"/>
                    <a:pt x="42308" y="58502"/>
                    <a:pt x="42727" y="59423"/>
                  </a:cubicBezTo>
                  <a:cubicBezTo>
                    <a:pt x="43046" y="60079"/>
                    <a:pt x="43576" y="60630"/>
                    <a:pt x="44290" y="60630"/>
                  </a:cubicBezTo>
                  <a:cubicBezTo>
                    <a:pt x="44419" y="60630"/>
                    <a:pt x="44553" y="60612"/>
                    <a:pt x="44694" y="60574"/>
                  </a:cubicBezTo>
                  <a:cubicBezTo>
                    <a:pt x="45572" y="60302"/>
                    <a:pt x="46033" y="59444"/>
                    <a:pt x="46137" y="58565"/>
                  </a:cubicBezTo>
                  <a:cubicBezTo>
                    <a:pt x="46263" y="57309"/>
                    <a:pt x="45949" y="56012"/>
                    <a:pt x="46096" y="54736"/>
                  </a:cubicBezTo>
                  <a:cubicBezTo>
                    <a:pt x="46179" y="53983"/>
                    <a:pt x="46577" y="53020"/>
                    <a:pt x="45886" y="52413"/>
                  </a:cubicBezTo>
                  <a:cubicBezTo>
                    <a:pt x="45653" y="52192"/>
                    <a:pt x="45250" y="52126"/>
                    <a:pt x="44848" y="52126"/>
                  </a:cubicBezTo>
                  <a:cubicBezTo>
                    <a:pt x="44531" y="52126"/>
                    <a:pt x="44213" y="52167"/>
                    <a:pt x="43982" y="52204"/>
                  </a:cubicBezTo>
                  <a:cubicBezTo>
                    <a:pt x="43543" y="52246"/>
                    <a:pt x="42999" y="52413"/>
                    <a:pt x="42873" y="52811"/>
                  </a:cubicBezTo>
                  <a:cubicBezTo>
                    <a:pt x="42811" y="52832"/>
                    <a:pt x="42790" y="52874"/>
                    <a:pt x="42769" y="52936"/>
                  </a:cubicBezTo>
                  <a:cubicBezTo>
                    <a:pt x="42650" y="52963"/>
                    <a:pt x="42530" y="52989"/>
                    <a:pt x="42406" y="52989"/>
                  </a:cubicBezTo>
                  <a:cubicBezTo>
                    <a:pt x="42334" y="52989"/>
                    <a:pt x="42260" y="52980"/>
                    <a:pt x="42183" y="52957"/>
                  </a:cubicBezTo>
                  <a:cubicBezTo>
                    <a:pt x="41785" y="52874"/>
                    <a:pt x="41346" y="52748"/>
                    <a:pt x="41011" y="52539"/>
                  </a:cubicBezTo>
                  <a:cubicBezTo>
                    <a:pt x="40593" y="52246"/>
                    <a:pt x="40174" y="51932"/>
                    <a:pt x="39693" y="51765"/>
                  </a:cubicBezTo>
                  <a:cubicBezTo>
                    <a:pt x="39505" y="51681"/>
                    <a:pt x="39358" y="51555"/>
                    <a:pt x="39170" y="51472"/>
                  </a:cubicBezTo>
                  <a:cubicBezTo>
                    <a:pt x="39693" y="50719"/>
                    <a:pt x="40153" y="49903"/>
                    <a:pt x="40739" y="49212"/>
                  </a:cubicBezTo>
                  <a:cubicBezTo>
                    <a:pt x="41220" y="48689"/>
                    <a:pt x="41995" y="47747"/>
                    <a:pt x="41660" y="46973"/>
                  </a:cubicBezTo>
                  <a:cubicBezTo>
                    <a:pt x="41492" y="46597"/>
                    <a:pt x="41137" y="46387"/>
                    <a:pt x="40823" y="46178"/>
                  </a:cubicBezTo>
                  <a:cubicBezTo>
                    <a:pt x="40614" y="46032"/>
                    <a:pt x="40383" y="45885"/>
                    <a:pt x="40195" y="45718"/>
                  </a:cubicBezTo>
                  <a:cubicBezTo>
                    <a:pt x="40028" y="45550"/>
                    <a:pt x="39902" y="45299"/>
                    <a:pt x="39693" y="45195"/>
                  </a:cubicBezTo>
                  <a:cubicBezTo>
                    <a:pt x="39505" y="45090"/>
                    <a:pt x="39295" y="45048"/>
                    <a:pt x="39128" y="44923"/>
                  </a:cubicBezTo>
                  <a:cubicBezTo>
                    <a:pt x="38940" y="44797"/>
                    <a:pt x="38751" y="44630"/>
                    <a:pt x="38626" y="44462"/>
                  </a:cubicBezTo>
                  <a:cubicBezTo>
                    <a:pt x="38458" y="44274"/>
                    <a:pt x="38312" y="44065"/>
                    <a:pt x="38124" y="43877"/>
                  </a:cubicBezTo>
                  <a:cubicBezTo>
                    <a:pt x="38186" y="43835"/>
                    <a:pt x="38228" y="43814"/>
                    <a:pt x="38291" y="43751"/>
                  </a:cubicBezTo>
                  <a:cubicBezTo>
                    <a:pt x="38605" y="43521"/>
                    <a:pt x="38877" y="43291"/>
                    <a:pt x="39149" y="42998"/>
                  </a:cubicBezTo>
                  <a:cubicBezTo>
                    <a:pt x="39254" y="42935"/>
                    <a:pt x="39358" y="42872"/>
                    <a:pt x="39379" y="42705"/>
                  </a:cubicBezTo>
                  <a:lnTo>
                    <a:pt x="39379" y="42684"/>
                  </a:lnTo>
                  <a:cubicBezTo>
                    <a:pt x="39400" y="42621"/>
                    <a:pt x="39400" y="42579"/>
                    <a:pt x="39379" y="42537"/>
                  </a:cubicBezTo>
                  <a:cubicBezTo>
                    <a:pt x="39400" y="42056"/>
                    <a:pt x="39128" y="41596"/>
                    <a:pt x="38814" y="41261"/>
                  </a:cubicBezTo>
                  <a:cubicBezTo>
                    <a:pt x="38542" y="41010"/>
                    <a:pt x="38249" y="40717"/>
                    <a:pt x="37977" y="40508"/>
                  </a:cubicBezTo>
                  <a:cubicBezTo>
                    <a:pt x="37914" y="40382"/>
                    <a:pt x="37893" y="40278"/>
                    <a:pt x="37831" y="40194"/>
                  </a:cubicBezTo>
                  <a:cubicBezTo>
                    <a:pt x="37684" y="39901"/>
                    <a:pt x="37517" y="39608"/>
                    <a:pt x="37349" y="39357"/>
                  </a:cubicBezTo>
                  <a:cubicBezTo>
                    <a:pt x="36680" y="38290"/>
                    <a:pt x="35906" y="37286"/>
                    <a:pt x="35194" y="36239"/>
                  </a:cubicBezTo>
                  <a:cubicBezTo>
                    <a:pt x="34420" y="35068"/>
                    <a:pt x="33688" y="33854"/>
                    <a:pt x="32976" y="32599"/>
                  </a:cubicBezTo>
                  <a:cubicBezTo>
                    <a:pt x="32642" y="32013"/>
                    <a:pt x="32349" y="31406"/>
                    <a:pt x="32077" y="30778"/>
                  </a:cubicBezTo>
                  <a:lnTo>
                    <a:pt x="32077" y="30778"/>
                  </a:lnTo>
                  <a:cubicBezTo>
                    <a:pt x="32349" y="31008"/>
                    <a:pt x="32642" y="31218"/>
                    <a:pt x="32893" y="31427"/>
                  </a:cubicBezTo>
                  <a:cubicBezTo>
                    <a:pt x="33290" y="31762"/>
                    <a:pt x="33709" y="32076"/>
                    <a:pt x="34106" y="32431"/>
                  </a:cubicBezTo>
                  <a:cubicBezTo>
                    <a:pt x="34378" y="32682"/>
                    <a:pt x="34776" y="32787"/>
                    <a:pt x="35090" y="33059"/>
                  </a:cubicBezTo>
                  <a:cubicBezTo>
                    <a:pt x="35278" y="33205"/>
                    <a:pt x="35508" y="33310"/>
                    <a:pt x="35697" y="33498"/>
                  </a:cubicBezTo>
                  <a:cubicBezTo>
                    <a:pt x="35843" y="33645"/>
                    <a:pt x="36031" y="33812"/>
                    <a:pt x="36199" y="33959"/>
                  </a:cubicBezTo>
                  <a:cubicBezTo>
                    <a:pt x="36471" y="34252"/>
                    <a:pt x="36931" y="34461"/>
                    <a:pt x="37266" y="34649"/>
                  </a:cubicBezTo>
                  <a:cubicBezTo>
                    <a:pt x="38040" y="35047"/>
                    <a:pt x="38835" y="35298"/>
                    <a:pt x="39693" y="35465"/>
                  </a:cubicBezTo>
                  <a:cubicBezTo>
                    <a:pt x="40657" y="35611"/>
                    <a:pt x="41706" y="35763"/>
                    <a:pt x="42742" y="35763"/>
                  </a:cubicBezTo>
                  <a:cubicBezTo>
                    <a:pt x="43639" y="35763"/>
                    <a:pt x="44527" y="35649"/>
                    <a:pt x="45342" y="35319"/>
                  </a:cubicBezTo>
                  <a:cubicBezTo>
                    <a:pt x="46870" y="34691"/>
                    <a:pt x="47665" y="33415"/>
                    <a:pt x="48544" y="32076"/>
                  </a:cubicBezTo>
                  <a:cubicBezTo>
                    <a:pt x="48630" y="32127"/>
                    <a:pt x="48716" y="32165"/>
                    <a:pt x="48814" y="32165"/>
                  </a:cubicBezTo>
                  <a:cubicBezTo>
                    <a:pt x="48835" y="32165"/>
                    <a:pt x="48856" y="32163"/>
                    <a:pt x="48878" y="32159"/>
                  </a:cubicBezTo>
                  <a:cubicBezTo>
                    <a:pt x="50113" y="32117"/>
                    <a:pt x="50657" y="30381"/>
                    <a:pt x="50657" y="29335"/>
                  </a:cubicBezTo>
                  <a:cubicBezTo>
                    <a:pt x="50657" y="29157"/>
                    <a:pt x="50510" y="29068"/>
                    <a:pt x="50364" y="29068"/>
                  </a:cubicBezTo>
                  <a:cubicBezTo>
                    <a:pt x="50217" y="29068"/>
                    <a:pt x="50071" y="29157"/>
                    <a:pt x="50071" y="29335"/>
                  </a:cubicBezTo>
                  <a:cubicBezTo>
                    <a:pt x="50071" y="29711"/>
                    <a:pt x="49945" y="30067"/>
                    <a:pt x="49820" y="30402"/>
                  </a:cubicBezTo>
                  <a:cubicBezTo>
                    <a:pt x="49694" y="30736"/>
                    <a:pt x="49443" y="31322"/>
                    <a:pt x="49067" y="31406"/>
                  </a:cubicBezTo>
                  <a:cubicBezTo>
                    <a:pt x="49004" y="31406"/>
                    <a:pt x="48962" y="31406"/>
                    <a:pt x="48899" y="31343"/>
                  </a:cubicBezTo>
                  <a:cubicBezTo>
                    <a:pt x="48983" y="30255"/>
                    <a:pt x="49025" y="29209"/>
                    <a:pt x="49339" y="28142"/>
                  </a:cubicBezTo>
                  <a:cubicBezTo>
                    <a:pt x="49402" y="27915"/>
                    <a:pt x="49229" y="27771"/>
                    <a:pt x="49054" y="27771"/>
                  </a:cubicBezTo>
                  <a:cubicBezTo>
                    <a:pt x="48939" y="27771"/>
                    <a:pt x="48824" y="27833"/>
                    <a:pt x="48774" y="27975"/>
                  </a:cubicBezTo>
                  <a:cubicBezTo>
                    <a:pt x="48502" y="28707"/>
                    <a:pt x="48272" y="29523"/>
                    <a:pt x="48167" y="30339"/>
                  </a:cubicBezTo>
                  <a:cubicBezTo>
                    <a:pt x="48125" y="30234"/>
                    <a:pt x="48083" y="30151"/>
                    <a:pt x="48062" y="30025"/>
                  </a:cubicBezTo>
                  <a:cubicBezTo>
                    <a:pt x="48021" y="29837"/>
                    <a:pt x="48041" y="29607"/>
                    <a:pt x="47979" y="29418"/>
                  </a:cubicBezTo>
                  <a:cubicBezTo>
                    <a:pt x="47958" y="29314"/>
                    <a:pt x="47916" y="29230"/>
                    <a:pt x="47874" y="29125"/>
                  </a:cubicBezTo>
                  <a:cubicBezTo>
                    <a:pt x="47811" y="28874"/>
                    <a:pt x="47874" y="28623"/>
                    <a:pt x="48021" y="28372"/>
                  </a:cubicBezTo>
                  <a:cubicBezTo>
                    <a:pt x="48117" y="28180"/>
                    <a:pt x="47965" y="27970"/>
                    <a:pt x="47761" y="27970"/>
                  </a:cubicBezTo>
                  <a:cubicBezTo>
                    <a:pt x="47743" y="27970"/>
                    <a:pt x="47725" y="27971"/>
                    <a:pt x="47707" y="27975"/>
                  </a:cubicBezTo>
                  <a:cubicBezTo>
                    <a:pt x="47246" y="28079"/>
                    <a:pt x="46912" y="28456"/>
                    <a:pt x="46974" y="28937"/>
                  </a:cubicBezTo>
                  <a:cubicBezTo>
                    <a:pt x="46995" y="29188"/>
                    <a:pt x="47037" y="29356"/>
                    <a:pt x="47121" y="29565"/>
                  </a:cubicBezTo>
                  <a:cubicBezTo>
                    <a:pt x="47204" y="29732"/>
                    <a:pt x="47184" y="29920"/>
                    <a:pt x="47204" y="30088"/>
                  </a:cubicBezTo>
                  <a:cubicBezTo>
                    <a:pt x="47330" y="30653"/>
                    <a:pt x="47602" y="30967"/>
                    <a:pt x="47916" y="31406"/>
                  </a:cubicBezTo>
                  <a:cubicBezTo>
                    <a:pt x="47937" y="31448"/>
                    <a:pt x="47979" y="31511"/>
                    <a:pt x="48021" y="31553"/>
                  </a:cubicBezTo>
                  <a:cubicBezTo>
                    <a:pt x="47079" y="32787"/>
                    <a:pt x="46158" y="34168"/>
                    <a:pt x="44568" y="34566"/>
                  </a:cubicBezTo>
                  <a:cubicBezTo>
                    <a:pt x="43951" y="34714"/>
                    <a:pt x="43288" y="34778"/>
                    <a:pt x="42612" y="34778"/>
                  </a:cubicBezTo>
                  <a:cubicBezTo>
                    <a:pt x="41478" y="34778"/>
                    <a:pt x="40310" y="34598"/>
                    <a:pt x="39274" y="34335"/>
                  </a:cubicBezTo>
                  <a:cubicBezTo>
                    <a:pt x="38521" y="34126"/>
                    <a:pt x="37789" y="33791"/>
                    <a:pt x="37098" y="33352"/>
                  </a:cubicBezTo>
                  <a:cubicBezTo>
                    <a:pt x="36429" y="32892"/>
                    <a:pt x="35927" y="32222"/>
                    <a:pt x="35173" y="31845"/>
                  </a:cubicBezTo>
                  <a:cubicBezTo>
                    <a:pt x="34378" y="31448"/>
                    <a:pt x="33751" y="30757"/>
                    <a:pt x="33060" y="30213"/>
                  </a:cubicBezTo>
                  <a:cubicBezTo>
                    <a:pt x="32872" y="30046"/>
                    <a:pt x="32663" y="29920"/>
                    <a:pt x="32495" y="29753"/>
                  </a:cubicBezTo>
                  <a:cubicBezTo>
                    <a:pt x="32495" y="29732"/>
                    <a:pt x="32474" y="29732"/>
                    <a:pt x="32474" y="29711"/>
                  </a:cubicBezTo>
                  <a:cubicBezTo>
                    <a:pt x="33165" y="29565"/>
                    <a:pt x="33834" y="29397"/>
                    <a:pt x="34525" y="29188"/>
                  </a:cubicBezTo>
                  <a:cubicBezTo>
                    <a:pt x="35780" y="28812"/>
                    <a:pt x="36973" y="28205"/>
                    <a:pt x="38040" y="27451"/>
                  </a:cubicBezTo>
                  <a:cubicBezTo>
                    <a:pt x="39023" y="26782"/>
                    <a:pt x="39923" y="25987"/>
                    <a:pt x="40614" y="25003"/>
                  </a:cubicBezTo>
                  <a:cubicBezTo>
                    <a:pt x="41262" y="24020"/>
                    <a:pt x="41681" y="22953"/>
                    <a:pt x="42078" y="21823"/>
                  </a:cubicBezTo>
                  <a:cubicBezTo>
                    <a:pt x="42225" y="21384"/>
                    <a:pt x="42329" y="20944"/>
                    <a:pt x="42434" y="20505"/>
                  </a:cubicBezTo>
                  <a:cubicBezTo>
                    <a:pt x="42478" y="20506"/>
                    <a:pt x="42523" y="20506"/>
                    <a:pt x="42567" y="20506"/>
                  </a:cubicBezTo>
                  <a:cubicBezTo>
                    <a:pt x="43610" y="20506"/>
                    <a:pt x="44645" y="20266"/>
                    <a:pt x="45468" y="19563"/>
                  </a:cubicBezTo>
                  <a:cubicBezTo>
                    <a:pt x="46472" y="18726"/>
                    <a:pt x="46807" y="17492"/>
                    <a:pt x="46577" y="16236"/>
                  </a:cubicBezTo>
                  <a:cubicBezTo>
                    <a:pt x="46368" y="15086"/>
                    <a:pt x="45656" y="13600"/>
                    <a:pt x="44359" y="13454"/>
                  </a:cubicBezTo>
                  <a:cubicBezTo>
                    <a:pt x="44319" y="13451"/>
                    <a:pt x="44279" y="13450"/>
                    <a:pt x="44239" y="13450"/>
                  </a:cubicBezTo>
                  <a:cubicBezTo>
                    <a:pt x="43645" y="13450"/>
                    <a:pt x="43014" y="13734"/>
                    <a:pt x="42622" y="14165"/>
                  </a:cubicBezTo>
                  <a:cubicBezTo>
                    <a:pt x="42162" y="14688"/>
                    <a:pt x="42099" y="15169"/>
                    <a:pt x="42162" y="15839"/>
                  </a:cubicBezTo>
                  <a:cubicBezTo>
                    <a:pt x="42172" y="16006"/>
                    <a:pt x="42293" y="16090"/>
                    <a:pt x="42416" y="16090"/>
                  </a:cubicBezTo>
                  <a:cubicBezTo>
                    <a:pt x="42539" y="16090"/>
                    <a:pt x="42664" y="16006"/>
                    <a:pt x="42685" y="15839"/>
                  </a:cubicBezTo>
                  <a:cubicBezTo>
                    <a:pt x="42727" y="15232"/>
                    <a:pt x="42915" y="14814"/>
                    <a:pt x="43459" y="14542"/>
                  </a:cubicBezTo>
                  <a:cubicBezTo>
                    <a:pt x="43676" y="14433"/>
                    <a:pt x="43916" y="14358"/>
                    <a:pt x="44146" y="14358"/>
                  </a:cubicBezTo>
                  <a:cubicBezTo>
                    <a:pt x="44359" y="14358"/>
                    <a:pt x="44564" y="14422"/>
                    <a:pt x="44736" y="14583"/>
                  </a:cubicBezTo>
                  <a:cubicBezTo>
                    <a:pt x="45363" y="15190"/>
                    <a:pt x="45719" y="16111"/>
                    <a:pt x="45677" y="16969"/>
                  </a:cubicBezTo>
                  <a:cubicBezTo>
                    <a:pt x="45656" y="18726"/>
                    <a:pt x="44087" y="19375"/>
                    <a:pt x="42601" y="19605"/>
                  </a:cubicBezTo>
                  <a:cubicBezTo>
                    <a:pt x="42643" y="19103"/>
                    <a:pt x="42643" y="18643"/>
                    <a:pt x="42601" y="18140"/>
                  </a:cubicBezTo>
                  <a:cubicBezTo>
                    <a:pt x="42329" y="15734"/>
                    <a:pt x="41346" y="13558"/>
                    <a:pt x="40237" y="11445"/>
                  </a:cubicBezTo>
                  <a:cubicBezTo>
                    <a:pt x="39923" y="10838"/>
                    <a:pt x="39442" y="9855"/>
                    <a:pt x="38751" y="9227"/>
                  </a:cubicBezTo>
                  <a:cubicBezTo>
                    <a:pt x="38835" y="9164"/>
                    <a:pt x="38940" y="9101"/>
                    <a:pt x="39023" y="9018"/>
                  </a:cubicBezTo>
                  <a:cubicBezTo>
                    <a:pt x="40237" y="7993"/>
                    <a:pt x="40655" y="6381"/>
                    <a:pt x="40342" y="4854"/>
                  </a:cubicBezTo>
                  <a:cubicBezTo>
                    <a:pt x="39870" y="2464"/>
                    <a:pt x="37697" y="0"/>
                    <a:pt x="3520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168" name="Google Shape;1168;p54"/>
          <p:cNvGrpSpPr/>
          <p:nvPr/>
        </p:nvGrpSpPr>
        <p:grpSpPr>
          <a:xfrm flipH="1">
            <a:off x="10275759" y="-516038"/>
            <a:ext cx="2090300" cy="4139433"/>
            <a:chOff x="4720975" y="1537550"/>
            <a:chExt cx="1567725" cy="3104575"/>
          </a:xfrm>
        </p:grpSpPr>
        <p:sp>
          <p:nvSpPr>
            <p:cNvPr id="1169" name="Google Shape;1169;p54"/>
            <p:cNvSpPr/>
            <p:nvPr/>
          </p:nvSpPr>
          <p:spPr>
            <a:xfrm>
              <a:off x="5313650" y="2813900"/>
              <a:ext cx="784650" cy="651250"/>
            </a:xfrm>
            <a:custGeom>
              <a:avLst/>
              <a:gdLst/>
              <a:ahLst/>
              <a:cxnLst/>
              <a:rect l="l" t="t" r="r" b="b"/>
              <a:pathLst>
                <a:path w="31386" h="26050" extrusionOk="0">
                  <a:moveTo>
                    <a:pt x="9541" y="18329"/>
                  </a:moveTo>
                  <a:cubicBezTo>
                    <a:pt x="9207" y="18183"/>
                    <a:pt x="8997" y="18204"/>
                    <a:pt x="8830" y="18434"/>
                  </a:cubicBezTo>
                  <a:cubicBezTo>
                    <a:pt x="8684" y="18727"/>
                    <a:pt x="8495" y="18999"/>
                    <a:pt x="8370" y="19313"/>
                  </a:cubicBezTo>
                  <a:cubicBezTo>
                    <a:pt x="7951" y="20442"/>
                    <a:pt x="7533" y="21635"/>
                    <a:pt x="7637" y="22911"/>
                  </a:cubicBezTo>
                  <a:cubicBezTo>
                    <a:pt x="7407" y="23225"/>
                    <a:pt x="7240" y="23602"/>
                    <a:pt x="6821" y="23811"/>
                  </a:cubicBezTo>
                  <a:cubicBezTo>
                    <a:pt x="6675" y="23874"/>
                    <a:pt x="6528" y="24083"/>
                    <a:pt x="6466" y="24271"/>
                  </a:cubicBezTo>
                  <a:cubicBezTo>
                    <a:pt x="6089" y="25297"/>
                    <a:pt x="5273" y="25757"/>
                    <a:pt x="4290" y="26008"/>
                  </a:cubicBezTo>
                  <a:cubicBezTo>
                    <a:pt x="4101" y="26050"/>
                    <a:pt x="3892" y="26008"/>
                    <a:pt x="3683" y="25924"/>
                  </a:cubicBezTo>
                  <a:cubicBezTo>
                    <a:pt x="3494" y="25862"/>
                    <a:pt x="3306" y="25736"/>
                    <a:pt x="3139" y="25631"/>
                  </a:cubicBezTo>
                  <a:cubicBezTo>
                    <a:pt x="2741" y="25422"/>
                    <a:pt x="2553" y="25129"/>
                    <a:pt x="2469" y="24669"/>
                  </a:cubicBezTo>
                  <a:cubicBezTo>
                    <a:pt x="2323" y="23748"/>
                    <a:pt x="2302" y="22870"/>
                    <a:pt x="2678" y="21970"/>
                  </a:cubicBezTo>
                  <a:cubicBezTo>
                    <a:pt x="2825" y="21656"/>
                    <a:pt x="2825" y="21342"/>
                    <a:pt x="2741" y="21028"/>
                  </a:cubicBezTo>
                  <a:cubicBezTo>
                    <a:pt x="2658" y="20673"/>
                    <a:pt x="2448" y="20505"/>
                    <a:pt x="2051" y="20442"/>
                  </a:cubicBezTo>
                  <a:cubicBezTo>
                    <a:pt x="1569" y="20401"/>
                    <a:pt x="1067" y="20359"/>
                    <a:pt x="586" y="20317"/>
                  </a:cubicBezTo>
                  <a:cubicBezTo>
                    <a:pt x="377" y="19898"/>
                    <a:pt x="377" y="19501"/>
                    <a:pt x="523" y="19103"/>
                  </a:cubicBezTo>
                  <a:cubicBezTo>
                    <a:pt x="733" y="18476"/>
                    <a:pt x="942" y="17806"/>
                    <a:pt x="1172" y="17157"/>
                  </a:cubicBezTo>
                  <a:cubicBezTo>
                    <a:pt x="1214" y="17032"/>
                    <a:pt x="1277" y="16864"/>
                    <a:pt x="1360" y="16760"/>
                  </a:cubicBezTo>
                  <a:cubicBezTo>
                    <a:pt x="2114" y="15776"/>
                    <a:pt x="2574" y="14626"/>
                    <a:pt x="3390" y="13684"/>
                  </a:cubicBezTo>
                  <a:cubicBezTo>
                    <a:pt x="3662" y="13370"/>
                    <a:pt x="3934" y="13077"/>
                    <a:pt x="4206" y="12763"/>
                  </a:cubicBezTo>
                  <a:cubicBezTo>
                    <a:pt x="4248" y="12722"/>
                    <a:pt x="4331" y="12659"/>
                    <a:pt x="4394" y="12575"/>
                  </a:cubicBezTo>
                  <a:cubicBezTo>
                    <a:pt x="4603" y="12345"/>
                    <a:pt x="4645" y="12136"/>
                    <a:pt x="4541" y="11947"/>
                  </a:cubicBezTo>
                  <a:cubicBezTo>
                    <a:pt x="4436" y="11738"/>
                    <a:pt x="4122" y="11613"/>
                    <a:pt x="3871" y="11696"/>
                  </a:cubicBezTo>
                  <a:cubicBezTo>
                    <a:pt x="3683" y="11780"/>
                    <a:pt x="3494" y="11843"/>
                    <a:pt x="3306" y="11989"/>
                  </a:cubicBezTo>
                  <a:cubicBezTo>
                    <a:pt x="2867" y="12261"/>
                    <a:pt x="2365" y="12429"/>
                    <a:pt x="1821" y="12471"/>
                  </a:cubicBezTo>
                  <a:cubicBezTo>
                    <a:pt x="1256" y="12533"/>
                    <a:pt x="670" y="12638"/>
                    <a:pt x="21" y="12722"/>
                  </a:cubicBezTo>
                  <a:cubicBezTo>
                    <a:pt x="0" y="12094"/>
                    <a:pt x="272" y="11675"/>
                    <a:pt x="586" y="11257"/>
                  </a:cubicBezTo>
                  <a:cubicBezTo>
                    <a:pt x="733" y="11069"/>
                    <a:pt x="900" y="10901"/>
                    <a:pt x="1088" y="10755"/>
                  </a:cubicBezTo>
                  <a:cubicBezTo>
                    <a:pt x="1904" y="9939"/>
                    <a:pt x="2720" y="9123"/>
                    <a:pt x="3557" y="8349"/>
                  </a:cubicBezTo>
                  <a:cubicBezTo>
                    <a:pt x="4415" y="7533"/>
                    <a:pt x="5336" y="6821"/>
                    <a:pt x="6424" y="6298"/>
                  </a:cubicBezTo>
                  <a:cubicBezTo>
                    <a:pt x="7365" y="5859"/>
                    <a:pt x="8307" y="5440"/>
                    <a:pt x="9144" y="4875"/>
                  </a:cubicBezTo>
                  <a:cubicBezTo>
                    <a:pt x="9353" y="4729"/>
                    <a:pt x="9646" y="4708"/>
                    <a:pt x="9876" y="4603"/>
                  </a:cubicBezTo>
                  <a:cubicBezTo>
                    <a:pt x="10253" y="4478"/>
                    <a:pt x="10608" y="4373"/>
                    <a:pt x="10922" y="4185"/>
                  </a:cubicBezTo>
                  <a:cubicBezTo>
                    <a:pt x="11299" y="3976"/>
                    <a:pt x="11278" y="3536"/>
                    <a:pt x="10901" y="3327"/>
                  </a:cubicBezTo>
                  <a:lnTo>
                    <a:pt x="10755" y="3243"/>
                  </a:lnTo>
                  <a:cubicBezTo>
                    <a:pt x="9646" y="2636"/>
                    <a:pt x="9353" y="1967"/>
                    <a:pt x="9772" y="753"/>
                  </a:cubicBezTo>
                  <a:cubicBezTo>
                    <a:pt x="9813" y="649"/>
                    <a:pt x="9876" y="544"/>
                    <a:pt x="9939" y="398"/>
                  </a:cubicBezTo>
                  <a:cubicBezTo>
                    <a:pt x="10881" y="126"/>
                    <a:pt x="11822" y="0"/>
                    <a:pt x="12785" y="42"/>
                  </a:cubicBezTo>
                  <a:cubicBezTo>
                    <a:pt x="13642" y="105"/>
                    <a:pt x="14479" y="147"/>
                    <a:pt x="15358" y="209"/>
                  </a:cubicBezTo>
                  <a:cubicBezTo>
                    <a:pt x="15630" y="230"/>
                    <a:pt x="15944" y="230"/>
                    <a:pt x="16216" y="314"/>
                  </a:cubicBezTo>
                  <a:cubicBezTo>
                    <a:pt x="17179" y="607"/>
                    <a:pt x="18183" y="649"/>
                    <a:pt x="19187" y="711"/>
                  </a:cubicBezTo>
                  <a:cubicBezTo>
                    <a:pt x="19794" y="732"/>
                    <a:pt x="20380" y="816"/>
                    <a:pt x="20924" y="983"/>
                  </a:cubicBezTo>
                  <a:cubicBezTo>
                    <a:pt x="21572" y="1172"/>
                    <a:pt x="22221" y="1297"/>
                    <a:pt x="22891" y="1486"/>
                  </a:cubicBezTo>
                  <a:cubicBezTo>
                    <a:pt x="23246" y="1590"/>
                    <a:pt x="23560" y="1716"/>
                    <a:pt x="23853" y="2030"/>
                  </a:cubicBezTo>
                  <a:cubicBezTo>
                    <a:pt x="24167" y="2385"/>
                    <a:pt x="24690" y="2302"/>
                    <a:pt x="25088" y="2092"/>
                  </a:cubicBezTo>
                  <a:cubicBezTo>
                    <a:pt x="25506" y="1862"/>
                    <a:pt x="25925" y="1779"/>
                    <a:pt x="26343" y="1758"/>
                  </a:cubicBezTo>
                  <a:cubicBezTo>
                    <a:pt x="26762" y="1758"/>
                    <a:pt x="27138" y="1799"/>
                    <a:pt x="27557" y="1883"/>
                  </a:cubicBezTo>
                  <a:cubicBezTo>
                    <a:pt x="27850" y="1925"/>
                    <a:pt x="28080" y="2113"/>
                    <a:pt x="28226" y="2406"/>
                  </a:cubicBezTo>
                  <a:cubicBezTo>
                    <a:pt x="28184" y="2720"/>
                    <a:pt x="27912" y="2846"/>
                    <a:pt x="27829" y="3076"/>
                  </a:cubicBezTo>
                  <a:cubicBezTo>
                    <a:pt x="27724" y="3432"/>
                    <a:pt x="27557" y="3578"/>
                    <a:pt x="27243" y="3704"/>
                  </a:cubicBezTo>
                  <a:cubicBezTo>
                    <a:pt x="26824" y="3871"/>
                    <a:pt x="26824" y="4499"/>
                    <a:pt x="27201" y="4729"/>
                  </a:cubicBezTo>
                  <a:lnTo>
                    <a:pt x="27347" y="4812"/>
                  </a:lnTo>
                  <a:cubicBezTo>
                    <a:pt x="27661" y="4896"/>
                    <a:pt x="27912" y="5168"/>
                    <a:pt x="28268" y="5043"/>
                  </a:cubicBezTo>
                  <a:cubicBezTo>
                    <a:pt x="28498" y="5231"/>
                    <a:pt x="28707" y="5524"/>
                    <a:pt x="28959" y="5545"/>
                  </a:cubicBezTo>
                  <a:cubicBezTo>
                    <a:pt x="29628" y="5629"/>
                    <a:pt x="30047" y="6068"/>
                    <a:pt x="30549" y="6403"/>
                  </a:cubicBezTo>
                  <a:cubicBezTo>
                    <a:pt x="31093" y="6821"/>
                    <a:pt x="31386" y="7365"/>
                    <a:pt x="31386" y="8035"/>
                  </a:cubicBezTo>
                  <a:cubicBezTo>
                    <a:pt x="30779" y="8830"/>
                    <a:pt x="29963" y="9311"/>
                    <a:pt x="29084" y="9625"/>
                  </a:cubicBezTo>
                  <a:cubicBezTo>
                    <a:pt x="28247" y="9939"/>
                    <a:pt x="27389" y="10064"/>
                    <a:pt x="26490" y="9918"/>
                  </a:cubicBezTo>
                  <a:cubicBezTo>
                    <a:pt x="26197" y="9855"/>
                    <a:pt x="25925" y="9771"/>
                    <a:pt x="25632" y="9730"/>
                  </a:cubicBezTo>
                  <a:cubicBezTo>
                    <a:pt x="25213" y="9646"/>
                    <a:pt x="24837" y="9520"/>
                    <a:pt x="24502" y="9227"/>
                  </a:cubicBezTo>
                  <a:cubicBezTo>
                    <a:pt x="24376" y="9123"/>
                    <a:pt x="24209" y="9018"/>
                    <a:pt x="24062" y="8934"/>
                  </a:cubicBezTo>
                  <a:cubicBezTo>
                    <a:pt x="23895" y="8830"/>
                    <a:pt x="23707" y="8809"/>
                    <a:pt x="23560" y="8934"/>
                  </a:cubicBezTo>
                  <a:cubicBezTo>
                    <a:pt x="23372" y="9102"/>
                    <a:pt x="23330" y="9290"/>
                    <a:pt x="23393" y="9499"/>
                  </a:cubicBezTo>
                  <a:cubicBezTo>
                    <a:pt x="23456" y="9646"/>
                    <a:pt x="23581" y="9813"/>
                    <a:pt x="23686" y="9918"/>
                  </a:cubicBezTo>
                  <a:cubicBezTo>
                    <a:pt x="23874" y="10085"/>
                    <a:pt x="24083" y="10253"/>
                    <a:pt x="24272" y="10399"/>
                  </a:cubicBezTo>
                  <a:cubicBezTo>
                    <a:pt x="24313" y="10818"/>
                    <a:pt x="24272" y="11173"/>
                    <a:pt x="24125" y="11550"/>
                  </a:cubicBezTo>
                  <a:cubicBezTo>
                    <a:pt x="23769" y="12596"/>
                    <a:pt x="23456" y="13705"/>
                    <a:pt x="23079" y="14751"/>
                  </a:cubicBezTo>
                  <a:cubicBezTo>
                    <a:pt x="22933" y="15212"/>
                    <a:pt x="22640" y="15630"/>
                    <a:pt x="22409" y="16090"/>
                  </a:cubicBezTo>
                  <a:cubicBezTo>
                    <a:pt x="22347" y="16153"/>
                    <a:pt x="22221" y="16237"/>
                    <a:pt x="22116" y="16258"/>
                  </a:cubicBezTo>
                  <a:cubicBezTo>
                    <a:pt x="21656" y="16362"/>
                    <a:pt x="21175" y="16467"/>
                    <a:pt x="20736" y="16258"/>
                  </a:cubicBezTo>
                  <a:cubicBezTo>
                    <a:pt x="20192" y="16007"/>
                    <a:pt x="19585" y="15776"/>
                    <a:pt x="19083" y="15463"/>
                  </a:cubicBezTo>
                  <a:cubicBezTo>
                    <a:pt x="18559" y="15107"/>
                    <a:pt x="18057" y="15212"/>
                    <a:pt x="17576" y="15400"/>
                  </a:cubicBezTo>
                  <a:cubicBezTo>
                    <a:pt x="17220" y="15504"/>
                    <a:pt x="17053" y="15818"/>
                    <a:pt x="17053" y="16153"/>
                  </a:cubicBezTo>
                  <a:cubicBezTo>
                    <a:pt x="17053" y="16446"/>
                    <a:pt x="16907" y="16655"/>
                    <a:pt x="16781" y="16885"/>
                  </a:cubicBezTo>
                  <a:cubicBezTo>
                    <a:pt x="16572" y="17304"/>
                    <a:pt x="16425" y="17764"/>
                    <a:pt x="16279" y="18204"/>
                  </a:cubicBezTo>
                  <a:cubicBezTo>
                    <a:pt x="16153" y="18559"/>
                    <a:pt x="16007" y="18915"/>
                    <a:pt x="15735" y="19187"/>
                  </a:cubicBezTo>
                  <a:cubicBezTo>
                    <a:pt x="15588" y="19375"/>
                    <a:pt x="15379" y="19438"/>
                    <a:pt x="15191" y="19292"/>
                  </a:cubicBezTo>
                  <a:cubicBezTo>
                    <a:pt x="14751" y="19041"/>
                    <a:pt x="14396" y="18727"/>
                    <a:pt x="14270" y="18183"/>
                  </a:cubicBezTo>
                  <a:cubicBezTo>
                    <a:pt x="14166" y="17701"/>
                    <a:pt x="13956" y="17241"/>
                    <a:pt x="13747" y="16781"/>
                  </a:cubicBezTo>
                  <a:cubicBezTo>
                    <a:pt x="13621" y="16467"/>
                    <a:pt x="13245" y="16467"/>
                    <a:pt x="13015" y="16718"/>
                  </a:cubicBezTo>
                  <a:cubicBezTo>
                    <a:pt x="12910" y="16823"/>
                    <a:pt x="12826" y="16948"/>
                    <a:pt x="12764" y="17053"/>
                  </a:cubicBezTo>
                  <a:cubicBezTo>
                    <a:pt x="12554" y="17409"/>
                    <a:pt x="12303" y="17764"/>
                    <a:pt x="12157" y="18120"/>
                  </a:cubicBezTo>
                  <a:cubicBezTo>
                    <a:pt x="11613" y="19438"/>
                    <a:pt x="10839" y="20631"/>
                    <a:pt x="10483" y="22012"/>
                  </a:cubicBezTo>
                  <a:cubicBezTo>
                    <a:pt x="10462" y="22074"/>
                    <a:pt x="10420" y="22116"/>
                    <a:pt x="10357" y="22221"/>
                  </a:cubicBezTo>
                  <a:cubicBezTo>
                    <a:pt x="10085" y="22263"/>
                    <a:pt x="9751" y="22284"/>
                    <a:pt x="9437" y="22367"/>
                  </a:cubicBezTo>
                  <a:cubicBezTo>
                    <a:pt x="9144" y="22472"/>
                    <a:pt x="8893" y="22639"/>
                    <a:pt x="8579" y="22807"/>
                  </a:cubicBezTo>
                  <a:cubicBezTo>
                    <a:pt x="8391" y="22535"/>
                    <a:pt x="8391" y="22263"/>
                    <a:pt x="8412" y="21970"/>
                  </a:cubicBezTo>
                  <a:cubicBezTo>
                    <a:pt x="8725" y="20819"/>
                    <a:pt x="8788" y="19543"/>
                    <a:pt x="9541" y="18329"/>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0" name="Google Shape;1170;p54"/>
            <p:cNvSpPr/>
            <p:nvPr/>
          </p:nvSpPr>
          <p:spPr>
            <a:xfrm>
              <a:off x="5503000" y="3044575"/>
              <a:ext cx="713000" cy="573675"/>
            </a:xfrm>
            <a:custGeom>
              <a:avLst/>
              <a:gdLst/>
              <a:ahLst/>
              <a:cxnLst/>
              <a:rect l="l" t="t" r="r" b="b"/>
              <a:pathLst>
                <a:path w="28520" h="22947" extrusionOk="0">
                  <a:moveTo>
                    <a:pt x="24439" y="0"/>
                  </a:moveTo>
                  <a:cubicBezTo>
                    <a:pt x="23916" y="377"/>
                    <a:pt x="23456" y="712"/>
                    <a:pt x="22996" y="1005"/>
                  </a:cubicBezTo>
                  <a:cubicBezTo>
                    <a:pt x="22242" y="1465"/>
                    <a:pt x="21405" y="1695"/>
                    <a:pt x="20506" y="1800"/>
                  </a:cubicBezTo>
                  <a:cubicBezTo>
                    <a:pt x="20137" y="1843"/>
                    <a:pt x="19773" y="1881"/>
                    <a:pt x="19412" y="1881"/>
                  </a:cubicBezTo>
                  <a:cubicBezTo>
                    <a:pt x="19078" y="1881"/>
                    <a:pt x="18746" y="1849"/>
                    <a:pt x="18413" y="1758"/>
                  </a:cubicBezTo>
                  <a:cubicBezTo>
                    <a:pt x="18372" y="1751"/>
                    <a:pt x="18330" y="1749"/>
                    <a:pt x="18289" y="1749"/>
                  </a:cubicBezTo>
                  <a:cubicBezTo>
                    <a:pt x="18206" y="1749"/>
                    <a:pt x="18127" y="1758"/>
                    <a:pt x="18058" y="1758"/>
                  </a:cubicBezTo>
                  <a:cubicBezTo>
                    <a:pt x="17974" y="2072"/>
                    <a:pt x="17953" y="2323"/>
                    <a:pt x="17848" y="2574"/>
                  </a:cubicBezTo>
                  <a:cubicBezTo>
                    <a:pt x="17367" y="3704"/>
                    <a:pt x="16970" y="4813"/>
                    <a:pt x="16698" y="6005"/>
                  </a:cubicBezTo>
                  <a:cubicBezTo>
                    <a:pt x="16530" y="6633"/>
                    <a:pt x="16091" y="7114"/>
                    <a:pt x="15777" y="7700"/>
                  </a:cubicBezTo>
                  <a:cubicBezTo>
                    <a:pt x="15693" y="7847"/>
                    <a:pt x="15463" y="7993"/>
                    <a:pt x="15275" y="8035"/>
                  </a:cubicBezTo>
                  <a:cubicBezTo>
                    <a:pt x="14823" y="8181"/>
                    <a:pt x="14380" y="8310"/>
                    <a:pt x="13929" y="8310"/>
                  </a:cubicBezTo>
                  <a:cubicBezTo>
                    <a:pt x="13670" y="8310"/>
                    <a:pt x="13408" y="8268"/>
                    <a:pt x="13141" y="8161"/>
                  </a:cubicBezTo>
                  <a:cubicBezTo>
                    <a:pt x="12618" y="7951"/>
                    <a:pt x="12115" y="7721"/>
                    <a:pt x="11592" y="7491"/>
                  </a:cubicBezTo>
                  <a:cubicBezTo>
                    <a:pt x="11348" y="7397"/>
                    <a:pt x="11154" y="7168"/>
                    <a:pt x="10859" y="7168"/>
                  </a:cubicBezTo>
                  <a:cubicBezTo>
                    <a:pt x="10826" y="7168"/>
                    <a:pt x="10791" y="7171"/>
                    <a:pt x="10755" y="7177"/>
                  </a:cubicBezTo>
                  <a:cubicBezTo>
                    <a:pt x="10651" y="7428"/>
                    <a:pt x="10630" y="7700"/>
                    <a:pt x="10483" y="7889"/>
                  </a:cubicBezTo>
                  <a:cubicBezTo>
                    <a:pt x="10149" y="8349"/>
                    <a:pt x="9960" y="8872"/>
                    <a:pt x="9814" y="9395"/>
                  </a:cubicBezTo>
                  <a:cubicBezTo>
                    <a:pt x="9646" y="9939"/>
                    <a:pt x="9312" y="10399"/>
                    <a:pt x="8977" y="10839"/>
                  </a:cubicBezTo>
                  <a:cubicBezTo>
                    <a:pt x="8769" y="11091"/>
                    <a:pt x="8276" y="11270"/>
                    <a:pt x="7865" y="11270"/>
                  </a:cubicBezTo>
                  <a:cubicBezTo>
                    <a:pt x="7698" y="11270"/>
                    <a:pt x="7544" y="11240"/>
                    <a:pt x="7428" y="11174"/>
                  </a:cubicBezTo>
                  <a:cubicBezTo>
                    <a:pt x="6780" y="10776"/>
                    <a:pt x="6131" y="10358"/>
                    <a:pt x="5943" y="9521"/>
                  </a:cubicBezTo>
                  <a:cubicBezTo>
                    <a:pt x="5922" y="9416"/>
                    <a:pt x="5880" y="9311"/>
                    <a:pt x="5859" y="9249"/>
                  </a:cubicBezTo>
                  <a:cubicBezTo>
                    <a:pt x="5524" y="9311"/>
                    <a:pt x="5462" y="9562"/>
                    <a:pt x="5357" y="9772"/>
                  </a:cubicBezTo>
                  <a:cubicBezTo>
                    <a:pt x="4980" y="10609"/>
                    <a:pt x="4604" y="11446"/>
                    <a:pt x="4248" y="12241"/>
                  </a:cubicBezTo>
                  <a:cubicBezTo>
                    <a:pt x="4060" y="12617"/>
                    <a:pt x="3955" y="13015"/>
                    <a:pt x="3976" y="13454"/>
                  </a:cubicBezTo>
                  <a:cubicBezTo>
                    <a:pt x="4060" y="13559"/>
                    <a:pt x="4143" y="13643"/>
                    <a:pt x="4185" y="13747"/>
                  </a:cubicBezTo>
                  <a:cubicBezTo>
                    <a:pt x="4311" y="13977"/>
                    <a:pt x="4478" y="14187"/>
                    <a:pt x="4583" y="14438"/>
                  </a:cubicBezTo>
                  <a:cubicBezTo>
                    <a:pt x="4687" y="14710"/>
                    <a:pt x="4604" y="14961"/>
                    <a:pt x="4415" y="15065"/>
                  </a:cubicBezTo>
                  <a:cubicBezTo>
                    <a:pt x="4352" y="15094"/>
                    <a:pt x="4294" y="15107"/>
                    <a:pt x="4241" y="15107"/>
                  </a:cubicBezTo>
                  <a:cubicBezTo>
                    <a:pt x="4103" y="15107"/>
                    <a:pt x="3992" y="15019"/>
                    <a:pt x="3871" y="14898"/>
                  </a:cubicBezTo>
                  <a:cubicBezTo>
                    <a:pt x="3725" y="14689"/>
                    <a:pt x="3537" y="14500"/>
                    <a:pt x="3327" y="14291"/>
                  </a:cubicBezTo>
                  <a:cubicBezTo>
                    <a:pt x="2930" y="14438"/>
                    <a:pt x="2532" y="14584"/>
                    <a:pt x="2198" y="14710"/>
                  </a:cubicBezTo>
                  <a:cubicBezTo>
                    <a:pt x="1905" y="15128"/>
                    <a:pt x="1884" y="15526"/>
                    <a:pt x="1967" y="15944"/>
                  </a:cubicBezTo>
                  <a:cubicBezTo>
                    <a:pt x="2009" y="16174"/>
                    <a:pt x="2072" y="16404"/>
                    <a:pt x="2072" y="16635"/>
                  </a:cubicBezTo>
                  <a:cubicBezTo>
                    <a:pt x="2072" y="17158"/>
                    <a:pt x="2323" y="17472"/>
                    <a:pt x="2804" y="17639"/>
                  </a:cubicBezTo>
                  <a:cubicBezTo>
                    <a:pt x="3244" y="17765"/>
                    <a:pt x="3537" y="18099"/>
                    <a:pt x="3871" y="18392"/>
                  </a:cubicBezTo>
                  <a:cubicBezTo>
                    <a:pt x="4039" y="18518"/>
                    <a:pt x="3955" y="18832"/>
                    <a:pt x="3767" y="18915"/>
                  </a:cubicBezTo>
                  <a:cubicBezTo>
                    <a:pt x="3663" y="18960"/>
                    <a:pt x="3528" y="19004"/>
                    <a:pt x="3406" y="19004"/>
                  </a:cubicBezTo>
                  <a:cubicBezTo>
                    <a:pt x="3356" y="19004"/>
                    <a:pt x="3308" y="18996"/>
                    <a:pt x="3265" y="18978"/>
                  </a:cubicBezTo>
                  <a:cubicBezTo>
                    <a:pt x="2783" y="18727"/>
                    <a:pt x="2281" y="18497"/>
                    <a:pt x="1779" y="18204"/>
                  </a:cubicBezTo>
                  <a:cubicBezTo>
                    <a:pt x="1382" y="17995"/>
                    <a:pt x="1214" y="17660"/>
                    <a:pt x="1151" y="17221"/>
                  </a:cubicBezTo>
                  <a:cubicBezTo>
                    <a:pt x="1068" y="16509"/>
                    <a:pt x="1005" y="15798"/>
                    <a:pt x="900" y="15128"/>
                  </a:cubicBezTo>
                  <a:cubicBezTo>
                    <a:pt x="900" y="15024"/>
                    <a:pt x="817" y="14940"/>
                    <a:pt x="733" y="14752"/>
                  </a:cubicBezTo>
                  <a:cubicBezTo>
                    <a:pt x="440" y="15128"/>
                    <a:pt x="210" y="15421"/>
                    <a:pt x="1" y="15651"/>
                  </a:cubicBezTo>
                  <a:lnTo>
                    <a:pt x="1" y="15798"/>
                  </a:lnTo>
                  <a:cubicBezTo>
                    <a:pt x="21" y="15986"/>
                    <a:pt x="105" y="16153"/>
                    <a:pt x="105" y="16321"/>
                  </a:cubicBezTo>
                  <a:cubicBezTo>
                    <a:pt x="126" y="17325"/>
                    <a:pt x="586" y="18099"/>
                    <a:pt x="1172" y="18873"/>
                  </a:cubicBezTo>
                  <a:cubicBezTo>
                    <a:pt x="1465" y="19229"/>
                    <a:pt x="1779" y="19564"/>
                    <a:pt x="2177" y="19857"/>
                  </a:cubicBezTo>
                  <a:cubicBezTo>
                    <a:pt x="2909" y="20401"/>
                    <a:pt x="3662" y="20924"/>
                    <a:pt x="4374" y="21510"/>
                  </a:cubicBezTo>
                  <a:cubicBezTo>
                    <a:pt x="4939" y="21970"/>
                    <a:pt x="5566" y="22221"/>
                    <a:pt x="6278" y="22368"/>
                  </a:cubicBezTo>
                  <a:cubicBezTo>
                    <a:pt x="6696" y="22472"/>
                    <a:pt x="7156" y="22577"/>
                    <a:pt x="7575" y="22702"/>
                  </a:cubicBezTo>
                  <a:cubicBezTo>
                    <a:pt x="7990" y="22851"/>
                    <a:pt x="8415" y="22936"/>
                    <a:pt x="8851" y="22936"/>
                  </a:cubicBezTo>
                  <a:cubicBezTo>
                    <a:pt x="9030" y="22936"/>
                    <a:pt x="9212" y="22921"/>
                    <a:pt x="9395" y="22891"/>
                  </a:cubicBezTo>
                  <a:cubicBezTo>
                    <a:pt x="9564" y="22867"/>
                    <a:pt x="9740" y="22842"/>
                    <a:pt x="9907" y="22842"/>
                  </a:cubicBezTo>
                  <a:cubicBezTo>
                    <a:pt x="10030" y="22842"/>
                    <a:pt x="10147" y="22855"/>
                    <a:pt x="10253" y="22891"/>
                  </a:cubicBezTo>
                  <a:cubicBezTo>
                    <a:pt x="10428" y="22930"/>
                    <a:pt x="10594" y="22946"/>
                    <a:pt x="10755" y="22946"/>
                  </a:cubicBezTo>
                  <a:cubicBezTo>
                    <a:pt x="10941" y="22946"/>
                    <a:pt x="11120" y="22924"/>
                    <a:pt x="11299" y="22891"/>
                  </a:cubicBezTo>
                  <a:cubicBezTo>
                    <a:pt x="12869" y="22661"/>
                    <a:pt x="14438" y="22451"/>
                    <a:pt x="16049" y="22242"/>
                  </a:cubicBezTo>
                  <a:cubicBezTo>
                    <a:pt x="16300" y="22221"/>
                    <a:pt x="16572" y="22138"/>
                    <a:pt x="16823" y="22075"/>
                  </a:cubicBezTo>
                  <a:cubicBezTo>
                    <a:pt x="17158" y="22012"/>
                    <a:pt x="17514" y="21866"/>
                    <a:pt x="17848" y="21824"/>
                  </a:cubicBezTo>
                  <a:cubicBezTo>
                    <a:pt x="18518" y="21740"/>
                    <a:pt x="19146" y="21552"/>
                    <a:pt x="19732" y="21133"/>
                  </a:cubicBezTo>
                  <a:cubicBezTo>
                    <a:pt x="20087" y="20882"/>
                    <a:pt x="20464" y="20652"/>
                    <a:pt x="20715" y="20275"/>
                  </a:cubicBezTo>
                  <a:cubicBezTo>
                    <a:pt x="20861" y="20087"/>
                    <a:pt x="21071" y="19962"/>
                    <a:pt x="21238" y="19836"/>
                  </a:cubicBezTo>
                  <a:cubicBezTo>
                    <a:pt x="22138" y="19229"/>
                    <a:pt x="23058" y="18622"/>
                    <a:pt x="23937" y="17995"/>
                  </a:cubicBezTo>
                  <a:cubicBezTo>
                    <a:pt x="24649" y="17513"/>
                    <a:pt x="25297" y="16949"/>
                    <a:pt x="25758" y="16216"/>
                  </a:cubicBezTo>
                  <a:cubicBezTo>
                    <a:pt x="26448" y="15128"/>
                    <a:pt x="27118" y="14019"/>
                    <a:pt x="27766" y="12910"/>
                  </a:cubicBezTo>
                  <a:cubicBezTo>
                    <a:pt x="28122" y="12241"/>
                    <a:pt x="28331" y="11550"/>
                    <a:pt x="28352" y="10818"/>
                  </a:cubicBezTo>
                  <a:cubicBezTo>
                    <a:pt x="28394" y="10127"/>
                    <a:pt x="28457" y="9458"/>
                    <a:pt x="28519" y="8788"/>
                  </a:cubicBezTo>
                  <a:cubicBezTo>
                    <a:pt x="28415" y="8454"/>
                    <a:pt x="28415" y="8202"/>
                    <a:pt x="28373" y="7930"/>
                  </a:cubicBezTo>
                  <a:cubicBezTo>
                    <a:pt x="28227" y="6570"/>
                    <a:pt x="27996" y="5273"/>
                    <a:pt x="27515" y="3976"/>
                  </a:cubicBezTo>
                  <a:cubicBezTo>
                    <a:pt x="27180" y="3034"/>
                    <a:pt x="26741" y="2156"/>
                    <a:pt x="26134" y="1339"/>
                  </a:cubicBezTo>
                  <a:cubicBezTo>
                    <a:pt x="25653" y="733"/>
                    <a:pt x="25067" y="272"/>
                    <a:pt x="2443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1" name="Google Shape;1171;p54"/>
            <p:cNvSpPr/>
            <p:nvPr/>
          </p:nvSpPr>
          <p:spPr>
            <a:xfrm>
              <a:off x="5452250" y="3619975"/>
              <a:ext cx="536200" cy="462950"/>
            </a:xfrm>
            <a:custGeom>
              <a:avLst/>
              <a:gdLst/>
              <a:ahLst/>
              <a:cxnLst/>
              <a:rect l="l" t="t" r="r" b="b"/>
              <a:pathLst>
                <a:path w="21448" h="18518" extrusionOk="0">
                  <a:moveTo>
                    <a:pt x="18749" y="18057"/>
                  </a:moveTo>
                  <a:cubicBezTo>
                    <a:pt x="17723" y="18183"/>
                    <a:pt x="16719" y="18371"/>
                    <a:pt x="15694" y="18476"/>
                  </a:cubicBezTo>
                  <a:cubicBezTo>
                    <a:pt x="15275" y="18518"/>
                    <a:pt x="14794" y="18476"/>
                    <a:pt x="14376" y="18392"/>
                  </a:cubicBezTo>
                  <a:cubicBezTo>
                    <a:pt x="13643" y="18246"/>
                    <a:pt x="12890" y="18099"/>
                    <a:pt x="12179" y="17765"/>
                  </a:cubicBezTo>
                  <a:cubicBezTo>
                    <a:pt x="11655" y="17513"/>
                    <a:pt x="11090" y="17325"/>
                    <a:pt x="10546" y="17137"/>
                  </a:cubicBezTo>
                  <a:cubicBezTo>
                    <a:pt x="9877" y="16928"/>
                    <a:pt x="9312" y="16614"/>
                    <a:pt x="8726" y="16216"/>
                  </a:cubicBezTo>
                  <a:cubicBezTo>
                    <a:pt x="8370" y="15965"/>
                    <a:pt x="7931" y="15756"/>
                    <a:pt x="7471" y="15568"/>
                  </a:cubicBezTo>
                  <a:cubicBezTo>
                    <a:pt x="6822" y="15316"/>
                    <a:pt x="6194" y="15003"/>
                    <a:pt x="5629" y="14605"/>
                  </a:cubicBezTo>
                  <a:cubicBezTo>
                    <a:pt x="5044" y="14207"/>
                    <a:pt x="4374" y="13956"/>
                    <a:pt x="3746" y="13601"/>
                  </a:cubicBezTo>
                  <a:cubicBezTo>
                    <a:pt x="2700" y="13057"/>
                    <a:pt x="1654" y="12534"/>
                    <a:pt x="712" y="11801"/>
                  </a:cubicBezTo>
                  <a:cubicBezTo>
                    <a:pt x="629" y="11759"/>
                    <a:pt x="566" y="11697"/>
                    <a:pt x="503" y="11655"/>
                  </a:cubicBezTo>
                  <a:cubicBezTo>
                    <a:pt x="22" y="11257"/>
                    <a:pt x="1" y="10734"/>
                    <a:pt x="461" y="10316"/>
                  </a:cubicBezTo>
                  <a:cubicBezTo>
                    <a:pt x="566" y="10211"/>
                    <a:pt x="712" y="10127"/>
                    <a:pt x="838" y="10044"/>
                  </a:cubicBezTo>
                  <a:cubicBezTo>
                    <a:pt x="1173" y="9834"/>
                    <a:pt x="1445" y="9583"/>
                    <a:pt x="1654" y="9270"/>
                  </a:cubicBezTo>
                  <a:cubicBezTo>
                    <a:pt x="2282" y="8349"/>
                    <a:pt x="3119" y="7637"/>
                    <a:pt x="3997" y="7010"/>
                  </a:cubicBezTo>
                  <a:cubicBezTo>
                    <a:pt x="4395" y="6738"/>
                    <a:pt x="4730" y="6445"/>
                    <a:pt x="5023" y="6047"/>
                  </a:cubicBezTo>
                  <a:cubicBezTo>
                    <a:pt x="5211" y="5817"/>
                    <a:pt x="5420" y="5608"/>
                    <a:pt x="5588" y="5399"/>
                  </a:cubicBezTo>
                  <a:cubicBezTo>
                    <a:pt x="5860" y="5106"/>
                    <a:pt x="6111" y="4813"/>
                    <a:pt x="6362" y="4541"/>
                  </a:cubicBezTo>
                  <a:cubicBezTo>
                    <a:pt x="6571" y="4290"/>
                    <a:pt x="6780" y="4039"/>
                    <a:pt x="7010" y="3829"/>
                  </a:cubicBezTo>
                  <a:cubicBezTo>
                    <a:pt x="7513" y="3390"/>
                    <a:pt x="7889" y="2888"/>
                    <a:pt x="8182" y="2302"/>
                  </a:cubicBezTo>
                  <a:cubicBezTo>
                    <a:pt x="8496" y="1737"/>
                    <a:pt x="8873" y="1214"/>
                    <a:pt x="9438" y="816"/>
                  </a:cubicBezTo>
                  <a:cubicBezTo>
                    <a:pt x="10128" y="1005"/>
                    <a:pt x="10860" y="1088"/>
                    <a:pt x="11593" y="921"/>
                  </a:cubicBezTo>
                  <a:cubicBezTo>
                    <a:pt x="11635" y="921"/>
                    <a:pt x="11718" y="900"/>
                    <a:pt x="11760" y="921"/>
                  </a:cubicBezTo>
                  <a:cubicBezTo>
                    <a:pt x="12367" y="1088"/>
                    <a:pt x="12995" y="1005"/>
                    <a:pt x="13643" y="942"/>
                  </a:cubicBezTo>
                  <a:cubicBezTo>
                    <a:pt x="13664" y="1088"/>
                    <a:pt x="13727" y="1193"/>
                    <a:pt x="13727" y="1298"/>
                  </a:cubicBezTo>
                  <a:cubicBezTo>
                    <a:pt x="13727" y="1863"/>
                    <a:pt x="14124" y="2176"/>
                    <a:pt x="14564" y="2448"/>
                  </a:cubicBezTo>
                  <a:cubicBezTo>
                    <a:pt x="15296" y="2825"/>
                    <a:pt x="16049" y="2783"/>
                    <a:pt x="16782" y="2553"/>
                  </a:cubicBezTo>
                  <a:cubicBezTo>
                    <a:pt x="16970" y="2490"/>
                    <a:pt x="17137" y="2344"/>
                    <a:pt x="17263" y="2176"/>
                  </a:cubicBezTo>
                  <a:cubicBezTo>
                    <a:pt x="17619" y="1674"/>
                    <a:pt x="17891" y="1109"/>
                    <a:pt x="17765" y="461"/>
                  </a:cubicBezTo>
                  <a:cubicBezTo>
                    <a:pt x="18393" y="210"/>
                    <a:pt x="19795" y="0"/>
                    <a:pt x="20632" y="42"/>
                  </a:cubicBezTo>
                  <a:cubicBezTo>
                    <a:pt x="20653" y="168"/>
                    <a:pt x="20715" y="293"/>
                    <a:pt x="20736" y="419"/>
                  </a:cubicBezTo>
                  <a:cubicBezTo>
                    <a:pt x="20946" y="1967"/>
                    <a:pt x="21176" y="3516"/>
                    <a:pt x="21385" y="5043"/>
                  </a:cubicBezTo>
                  <a:cubicBezTo>
                    <a:pt x="21427" y="5210"/>
                    <a:pt x="21448" y="5357"/>
                    <a:pt x="21427" y="5503"/>
                  </a:cubicBezTo>
                  <a:cubicBezTo>
                    <a:pt x="21238" y="6319"/>
                    <a:pt x="21343" y="7135"/>
                    <a:pt x="21218" y="7930"/>
                  </a:cubicBezTo>
                  <a:cubicBezTo>
                    <a:pt x="21113" y="8558"/>
                    <a:pt x="20904" y="9186"/>
                    <a:pt x="20736" y="9814"/>
                  </a:cubicBezTo>
                  <a:cubicBezTo>
                    <a:pt x="20653" y="10169"/>
                    <a:pt x="20506" y="10546"/>
                    <a:pt x="20506" y="10943"/>
                  </a:cubicBezTo>
                  <a:cubicBezTo>
                    <a:pt x="20464" y="12199"/>
                    <a:pt x="20088" y="13371"/>
                    <a:pt x="19732" y="14542"/>
                  </a:cubicBezTo>
                  <a:cubicBezTo>
                    <a:pt x="19669" y="14856"/>
                    <a:pt x="19523" y="15149"/>
                    <a:pt x="19585" y="15484"/>
                  </a:cubicBezTo>
                  <a:cubicBezTo>
                    <a:pt x="19606" y="15630"/>
                    <a:pt x="19565" y="15777"/>
                    <a:pt x="19544" y="15902"/>
                  </a:cubicBezTo>
                  <a:cubicBezTo>
                    <a:pt x="19376" y="16425"/>
                    <a:pt x="19188" y="16990"/>
                    <a:pt x="19021" y="17513"/>
                  </a:cubicBezTo>
                  <a:cubicBezTo>
                    <a:pt x="19021" y="17681"/>
                    <a:pt x="18874" y="17848"/>
                    <a:pt x="18749" y="18057"/>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2" name="Google Shape;1172;p54"/>
            <p:cNvSpPr/>
            <p:nvPr/>
          </p:nvSpPr>
          <p:spPr>
            <a:xfrm>
              <a:off x="5399950" y="3977250"/>
              <a:ext cx="493825" cy="314400"/>
            </a:xfrm>
            <a:custGeom>
              <a:avLst/>
              <a:gdLst/>
              <a:ahLst/>
              <a:cxnLst/>
              <a:rect l="l" t="t" r="r" b="b"/>
              <a:pathLst>
                <a:path w="19753" h="12576" extrusionOk="0">
                  <a:moveTo>
                    <a:pt x="4729" y="9039"/>
                  </a:moveTo>
                  <a:cubicBezTo>
                    <a:pt x="3955" y="8495"/>
                    <a:pt x="3202" y="7972"/>
                    <a:pt x="2763" y="7198"/>
                  </a:cubicBezTo>
                  <a:cubicBezTo>
                    <a:pt x="2658" y="7010"/>
                    <a:pt x="2595" y="6821"/>
                    <a:pt x="2302" y="6842"/>
                  </a:cubicBezTo>
                  <a:cubicBezTo>
                    <a:pt x="2198" y="6842"/>
                    <a:pt x="2051" y="6759"/>
                    <a:pt x="2009" y="6696"/>
                  </a:cubicBezTo>
                  <a:cubicBezTo>
                    <a:pt x="1716" y="6340"/>
                    <a:pt x="1382" y="6110"/>
                    <a:pt x="942" y="5922"/>
                  </a:cubicBezTo>
                  <a:cubicBezTo>
                    <a:pt x="461" y="5754"/>
                    <a:pt x="273" y="5315"/>
                    <a:pt x="1" y="4875"/>
                  </a:cubicBezTo>
                  <a:cubicBezTo>
                    <a:pt x="168" y="4645"/>
                    <a:pt x="314" y="4436"/>
                    <a:pt x="503" y="4269"/>
                  </a:cubicBezTo>
                  <a:cubicBezTo>
                    <a:pt x="942" y="3808"/>
                    <a:pt x="1382" y="3432"/>
                    <a:pt x="1821" y="2971"/>
                  </a:cubicBezTo>
                  <a:cubicBezTo>
                    <a:pt x="2093" y="2720"/>
                    <a:pt x="2344" y="2406"/>
                    <a:pt x="2532" y="2093"/>
                  </a:cubicBezTo>
                  <a:cubicBezTo>
                    <a:pt x="2679" y="1800"/>
                    <a:pt x="2867" y="1569"/>
                    <a:pt x="3139" y="1360"/>
                  </a:cubicBezTo>
                  <a:cubicBezTo>
                    <a:pt x="3411" y="1151"/>
                    <a:pt x="3662" y="879"/>
                    <a:pt x="3892" y="628"/>
                  </a:cubicBezTo>
                  <a:cubicBezTo>
                    <a:pt x="4374" y="84"/>
                    <a:pt x="4646" y="0"/>
                    <a:pt x="5273" y="293"/>
                  </a:cubicBezTo>
                  <a:cubicBezTo>
                    <a:pt x="6089" y="670"/>
                    <a:pt x="6947" y="1046"/>
                    <a:pt x="7659" y="1611"/>
                  </a:cubicBezTo>
                  <a:cubicBezTo>
                    <a:pt x="7973" y="1862"/>
                    <a:pt x="8391" y="2009"/>
                    <a:pt x="8768" y="2134"/>
                  </a:cubicBezTo>
                  <a:cubicBezTo>
                    <a:pt x="9395" y="2406"/>
                    <a:pt x="9981" y="2699"/>
                    <a:pt x="10546" y="3076"/>
                  </a:cubicBezTo>
                  <a:cubicBezTo>
                    <a:pt x="10986" y="3390"/>
                    <a:pt x="11530" y="3599"/>
                    <a:pt x="12032" y="3808"/>
                  </a:cubicBezTo>
                  <a:cubicBezTo>
                    <a:pt x="12701" y="4101"/>
                    <a:pt x="13392" y="4373"/>
                    <a:pt x="14103" y="4624"/>
                  </a:cubicBezTo>
                  <a:cubicBezTo>
                    <a:pt x="14940" y="4938"/>
                    <a:pt x="15777" y="5126"/>
                    <a:pt x="16656" y="5252"/>
                  </a:cubicBezTo>
                  <a:cubicBezTo>
                    <a:pt x="17472" y="5378"/>
                    <a:pt x="18225" y="5273"/>
                    <a:pt x="19020" y="5168"/>
                  </a:cubicBezTo>
                  <a:cubicBezTo>
                    <a:pt x="19125" y="5147"/>
                    <a:pt x="19250" y="5168"/>
                    <a:pt x="19397" y="5168"/>
                  </a:cubicBezTo>
                  <a:cubicBezTo>
                    <a:pt x="19564" y="5733"/>
                    <a:pt x="19669" y="6256"/>
                    <a:pt x="19564" y="6821"/>
                  </a:cubicBezTo>
                  <a:cubicBezTo>
                    <a:pt x="19481" y="7135"/>
                    <a:pt x="19481" y="7470"/>
                    <a:pt x="19543" y="7784"/>
                  </a:cubicBezTo>
                  <a:cubicBezTo>
                    <a:pt x="19753" y="9018"/>
                    <a:pt x="19606" y="10253"/>
                    <a:pt x="19376" y="11445"/>
                  </a:cubicBezTo>
                  <a:cubicBezTo>
                    <a:pt x="19334" y="11696"/>
                    <a:pt x="19292" y="11906"/>
                    <a:pt x="19229" y="12178"/>
                  </a:cubicBezTo>
                  <a:cubicBezTo>
                    <a:pt x="19020" y="12220"/>
                    <a:pt x="18832" y="12241"/>
                    <a:pt x="18623" y="12261"/>
                  </a:cubicBezTo>
                  <a:cubicBezTo>
                    <a:pt x="18204" y="12282"/>
                    <a:pt x="17786" y="12282"/>
                    <a:pt x="17388" y="12366"/>
                  </a:cubicBezTo>
                  <a:cubicBezTo>
                    <a:pt x="16405" y="12575"/>
                    <a:pt x="15463" y="12282"/>
                    <a:pt x="14522" y="12136"/>
                  </a:cubicBezTo>
                  <a:cubicBezTo>
                    <a:pt x="13894" y="12031"/>
                    <a:pt x="13580" y="11550"/>
                    <a:pt x="13475" y="10985"/>
                  </a:cubicBezTo>
                  <a:cubicBezTo>
                    <a:pt x="13329" y="10336"/>
                    <a:pt x="13266" y="9646"/>
                    <a:pt x="13182" y="8976"/>
                  </a:cubicBezTo>
                  <a:cubicBezTo>
                    <a:pt x="13120" y="8516"/>
                    <a:pt x="13015" y="8139"/>
                    <a:pt x="12555" y="7888"/>
                  </a:cubicBezTo>
                  <a:cubicBezTo>
                    <a:pt x="12262" y="7763"/>
                    <a:pt x="12032" y="7512"/>
                    <a:pt x="11822" y="7261"/>
                  </a:cubicBezTo>
                  <a:cubicBezTo>
                    <a:pt x="11299" y="6696"/>
                    <a:pt x="10567" y="6403"/>
                    <a:pt x="9877" y="6068"/>
                  </a:cubicBezTo>
                  <a:cubicBezTo>
                    <a:pt x="9646" y="5942"/>
                    <a:pt x="9353" y="5942"/>
                    <a:pt x="9123" y="6110"/>
                  </a:cubicBezTo>
                  <a:cubicBezTo>
                    <a:pt x="8872" y="6298"/>
                    <a:pt x="8600" y="6487"/>
                    <a:pt x="8370" y="6717"/>
                  </a:cubicBezTo>
                  <a:cubicBezTo>
                    <a:pt x="7952" y="7114"/>
                    <a:pt x="7408" y="7365"/>
                    <a:pt x="6905" y="7658"/>
                  </a:cubicBezTo>
                  <a:cubicBezTo>
                    <a:pt x="6675" y="7826"/>
                    <a:pt x="6361" y="7930"/>
                    <a:pt x="6152" y="8098"/>
                  </a:cubicBezTo>
                  <a:cubicBezTo>
                    <a:pt x="5796" y="8495"/>
                    <a:pt x="5252" y="8704"/>
                    <a:pt x="4729" y="9039"/>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3" name="Google Shape;1173;p54"/>
            <p:cNvSpPr/>
            <p:nvPr/>
          </p:nvSpPr>
          <p:spPr>
            <a:xfrm>
              <a:off x="5239875" y="4290050"/>
              <a:ext cx="68050" cy="109350"/>
            </a:xfrm>
            <a:custGeom>
              <a:avLst/>
              <a:gdLst/>
              <a:ahLst/>
              <a:cxnLst/>
              <a:rect l="l" t="t" r="r" b="b"/>
              <a:pathLst>
                <a:path w="2722" h="4374" extrusionOk="0">
                  <a:moveTo>
                    <a:pt x="2093" y="4206"/>
                  </a:moveTo>
                  <a:cubicBezTo>
                    <a:pt x="1800" y="4227"/>
                    <a:pt x="1528" y="4269"/>
                    <a:pt x="1277" y="4311"/>
                  </a:cubicBezTo>
                  <a:cubicBezTo>
                    <a:pt x="524" y="4374"/>
                    <a:pt x="1" y="3830"/>
                    <a:pt x="231" y="3097"/>
                  </a:cubicBezTo>
                  <a:cubicBezTo>
                    <a:pt x="419" y="2553"/>
                    <a:pt x="545" y="1967"/>
                    <a:pt x="922" y="1507"/>
                  </a:cubicBezTo>
                  <a:cubicBezTo>
                    <a:pt x="1110" y="1298"/>
                    <a:pt x="1277" y="1005"/>
                    <a:pt x="1382" y="733"/>
                  </a:cubicBezTo>
                  <a:cubicBezTo>
                    <a:pt x="1528" y="398"/>
                    <a:pt x="1821" y="210"/>
                    <a:pt x="2177" y="1"/>
                  </a:cubicBezTo>
                  <a:cubicBezTo>
                    <a:pt x="2240" y="210"/>
                    <a:pt x="2282" y="356"/>
                    <a:pt x="2282" y="482"/>
                  </a:cubicBezTo>
                  <a:cubicBezTo>
                    <a:pt x="2344" y="837"/>
                    <a:pt x="2365" y="1235"/>
                    <a:pt x="2449" y="1612"/>
                  </a:cubicBezTo>
                  <a:cubicBezTo>
                    <a:pt x="2721" y="2490"/>
                    <a:pt x="2491" y="3306"/>
                    <a:pt x="2093" y="420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4" name="Google Shape;1174;p54"/>
            <p:cNvSpPr/>
            <p:nvPr/>
          </p:nvSpPr>
          <p:spPr>
            <a:xfrm>
              <a:off x="5761400" y="4539575"/>
              <a:ext cx="72750" cy="78475"/>
            </a:xfrm>
            <a:custGeom>
              <a:avLst/>
              <a:gdLst/>
              <a:ahLst/>
              <a:cxnLst/>
              <a:rect l="l" t="t" r="r" b="b"/>
              <a:pathLst>
                <a:path w="2910" h="3139" extrusionOk="0">
                  <a:moveTo>
                    <a:pt x="2909" y="1967"/>
                  </a:moveTo>
                  <a:cubicBezTo>
                    <a:pt x="2805" y="2344"/>
                    <a:pt x="2721" y="2657"/>
                    <a:pt x="2637" y="2971"/>
                  </a:cubicBezTo>
                  <a:cubicBezTo>
                    <a:pt x="2323" y="3139"/>
                    <a:pt x="2093" y="3076"/>
                    <a:pt x="1800" y="2929"/>
                  </a:cubicBezTo>
                  <a:cubicBezTo>
                    <a:pt x="1068" y="2448"/>
                    <a:pt x="629" y="1779"/>
                    <a:pt x="210" y="1088"/>
                  </a:cubicBezTo>
                  <a:cubicBezTo>
                    <a:pt x="168" y="983"/>
                    <a:pt x="126" y="879"/>
                    <a:pt x="105" y="753"/>
                  </a:cubicBezTo>
                  <a:cubicBezTo>
                    <a:pt x="64" y="523"/>
                    <a:pt x="64" y="314"/>
                    <a:pt x="1" y="84"/>
                  </a:cubicBezTo>
                  <a:cubicBezTo>
                    <a:pt x="126" y="42"/>
                    <a:pt x="231" y="0"/>
                    <a:pt x="315" y="42"/>
                  </a:cubicBezTo>
                  <a:cubicBezTo>
                    <a:pt x="733" y="230"/>
                    <a:pt x="1152" y="460"/>
                    <a:pt x="1633" y="544"/>
                  </a:cubicBezTo>
                  <a:cubicBezTo>
                    <a:pt x="1779" y="565"/>
                    <a:pt x="1905" y="732"/>
                    <a:pt x="2010" y="879"/>
                  </a:cubicBezTo>
                  <a:cubicBezTo>
                    <a:pt x="2302" y="1193"/>
                    <a:pt x="2595" y="1569"/>
                    <a:pt x="2909" y="1967"/>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5" name="Google Shape;1175;p54"/>
            <p:cNvSpPr/>
            <p:nvPr/>
          </p:nvSpPr>
          <p:spPr>
            <a:xfrm>
              <a:off x="5818950" y="3632000"/>
              <a:ext cx="52325" cy="32450"/>
            </a:xfrm>
            <a:custGeom>
              <a:avLst/>
              <a:gdLst/>
              <a:ahLst/>
              <a:cxnLst/>
              <a:rect l="l" t="t" r="r" b="b"/>
              <a:pathLst>
                <a:path w="2093" h="1298" extrusionOk="0">
                  <a:moveTo>
                    <a:pt x="21" y="294"/>
                  </a:moveTo>
                  <a:cubicBezTo>
                    <a:pt x="712" y="189"/>
                    <a:pt x="1381" y="105"/>
                    <a:pt x="2072" y="1"/>
                  </a:cubicBezTo>
                  <a:cubicBezTo>
                    <a:pt x="2093" y="377"/>
                    <a:pt x="1946" y="670"/>
                    <a:pt x="1779" y="1005"/>
                  </a:cubicBezTo>
                  <a:cubicBezTo>
                    <a:pt x="1277" y="1298"/>
                    <a:pt x="796" y="1193"/>
                    <a:pt x="293" y="963"/>
                  </a:cubicBezTo>
                  <a:cubicBezTo>
                    <a:pt x="63" y="838"/>
                    <a:pt x="0" y="628"/>
                    <a:pt x="21" y="29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6" name="Google Shape;1176;p54"/>
            <p:cNvSpPr/>
            <p:nvPr/>
          </p:nvSpPr>
          <p:spPr>
            <a:xfrm>
              <a:off x="5769250" y="3422775"/>
              <a:ext cx="302375" cy="143875"/>
            </a:xfrm>
            <a:custGeom>
              <a:avLst/>
              <a:gdLst/>
              <a:ahLst/>
              <a:cxnLst/>
              <a:rect l="l" t="t" r="r" b="b"/>
              <a:pathLst>
                <a:path w="12095" h="5755" extrusionOk="0">
                  <a:moveTo>
                    <a:pt x="12095" y="0"/>
                  </a:moveTo>
                  <a:cubicBezTo>
                    <a:pt x="11739" y="440"/>
                    <a:pt x="11530" y="732"/>
                    <a:pt x="11362" y="1025"/>
                  </a:cubicBezTo>
                  <a:cubicBezTo>
                    <a:pt x="11090" y="1402"/>
                    <a:pt x="10797" y="1800"/>
                    <a:pt x="10588" y="2197"/>
                  </a:cubicBezTo>
                  <a:cubicBezTo>
                    <a:pt x="10379" y="2595"/>
                    <a:pt x="10065" y="2825"/>
                    <a:pt x="9751" y="3076"/>
                  </a:cubicBezTo>
                  <a:cubicBezTo>
                    <a:pt x="9102" y="3599"/>
                    <a:pt x="8475" y="4101"/>
                    <a:pt x="7826" y="4624"/>
                  </a:cubicBezTo>
                  <a:cubicBezTo>
                    <a:pt x="7554" y="4834"/>
                    <a:pt x="7303" y="4959"/>
                    <a:pt x="6989" y="5064"/>
                  </a:cubicBezTo>
                  <a:cubicBezTo>
                    <a:pt x="5880" y="5440"/>
                    <a:pt x="4729" y="5587"/>
                    <a:pt x="3620" y="5670"/>
                  </a:cubicBezTo>
                  <a:cubicBezTo>
                    <a:pt x="2637" y="5754"/>
                    <a:pt x="1842" y="5378"/>
                    <a:pt x="1110" y="4645"/>
                  </a:cubicBezTo>
                  <a:cubicBezTo>
                    <a:pt x="315" y="3871"/>
                    <a:pt x="189" y="2929"/>
                    <a:pt x="63" y="1925"/>
                  </a:cubicBezTo>
                  <a:cubicBezTo>
                    <a:pt x="1" y="1444"/>
                    <a:pt x="84" y="984"/>
                    <a:pt x="335" y="544"/>
                  </a:cubicBezTo>
                  <a:cubicBezTo>
                    <a:pt x="503" y="565"/>
                    <a:pt x="628" y="565"/>
                    <a:pt x="796" y="607"/>
                  </a:cubicBezTo>
                  <a:cubicBezTo>
                    <a:pt x="1277" y="732"/>
                    <a:pt x="1758" y="837"/>
                    <a:pt x="2281" y="732"/>
                  </a:cubicBezTo>
                  <a:cubicBezTo>
                    <a:pt x="2407" y="691"/>
                    <a:pt x="2553" y="732"/>
                    <a:pt x="2721" y="753"/>
                  </a:cubicBezTo>
                  <a:cubicBezTo>
                    <a:pt x="3788" y="921"/>
                    <a:pt x="4897" y="921"/>
                    <a:pt x="5964" y="753"/>
                  </a:cubicBezTo>
                  <a:cubicBezTo>
                    <a:pt x="7659" y="523"/>
                    <a:pt x="9333" y="293"/>
                    <a:pt x="11048" y="42"/>
                  </a:cubicBezTo>
                  <a:cubicBezTo>
                    <a:pt x="11299" y="84"/>
                    <a:pt x="11592" y="42"/>
                    <a:pt x="1209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7" name="Google Shape;1177;p54"/>
            <p:cNvSpPr/>
            <p:nvPr/>
          </p:nvSpPr>
          <p:spPr>
            <a:xfrm>
              <a:off x="5596625" y="3337750"/>
              <a:ext cx="189925" cy="152500"/>
            </a:xfrm>
            <a:custGeom>
              <a:avLst/>
              <a:gdLst/>
              <a:ahLst/>
              <a:cxnLst/>
              <a:rect l="l" t="t" r="r" b="b"/>
              <a:pathLst>
                <a:path w="7597" h="6100" extrusionOk="0">
                  <a:moveTo>
                    <a:pt x="3934" y="0"/>
                  </a:moveTo>
                  <a:cubicBezTo>
                    <a:pt x="3477" y="0"/>
                    <a:pt x="3016" y="134"/>
                    <a:pt x="2595" y="367"/>
                  </a:cubicBezTo>
                  <a:cubicBezTo>
                    <a:pt x="2072" y="472"/>
                    <a:pt x="1570" y="723"/>
                    <a:pt x="1173" y="1120"/>
                  </a:cubicBezTo>
                  <a:cubicBezTo>
                    <a:pt x="1" y="2397"/>
                    <a:pt x="545" y="4489"/>
                    <a:pt x="1842" y="5473"/>
                  </a:cubicBezTo>
                  <a:cubicBezTo>
                    <a:pt x="1989" y="5577"/>
                    <a:pt x="2156" y="5682"/>
                    <a:pt x="2302" y="5724"/>
                  </a:cubicBezTo>
                  <a:cubicBezTo>
                    <a:pt x="2323" y="5724"/>
                    <a:pt x="2323" y="5745"/>
                    <a:pt x="2365" y="5745"/>
                  </a:cubicBezTo>
                  <a:cubicBezTo>
                    <a:pt x="2785" y="5991"/>
                    <a:pt x="3244" y="6099"/>
                    <a:pt x="3707" y="6099"/>
                  </a:cubicBezTo>
                  <a:cubicBezTo>
                    <a:pt x="4699" y="6099"/>
                    <a:pt x="5705" y="5600"/>
                    <a:pt x="6362" y="4887"/>
                  </a:cubicBezTo>
                  <a:cubicBezTo>
                    <a:pt x="7596" y="3589"/>
                    <a:pt x="7240" y="1644"/>
                    <a:pt x="5671" y="869"/>
                  </a:cubicBezTo>
                  <a:cubicBezTo>
                    <a:pt x="5629" y="807"/>
                    <a:pt x="5567" y="723"/>
                    <a:pt x="5525" y="681"/>
                  </a:cubicBezTo>
                  <a:cubicBezTo>
                    <a:pt x="5061" y="206"/>
                    <a:pt x="4501" y="0"/>
                    <a:pt x="393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8" name="Google Shape;1178;p54"/>
            <p:cNvSpPr/>
            <p:nvPr/>
          </p:nvSpPr>
          <p:spPr>
            <a:xfrm>
              <a:off x="6098275" y="3270725"/>
              <a:ext cx="117350" cy="138875"/>
            </a:xfrm>
            <a:custGeom>
              <a:avLst/>
              <a:gdLst/>
              <a:ahLst/>
              <a:cxnLst/>
              <a:rect l="l" t="t" r="r" b="b"/>
              <a:pathLst>
                <a:path w="4694" h="5555" extrusionOk="0">
                  <a:moveTo>
                    <a:pt x="2079" y="0"/>
                  </a:moveTo>
                  <a:cubicBezTo>
                    <a:pt x="1425" y="0"/>
                    <a:pt x="778" y="417"/>
                    <a:pt x="356" y="1458"/>
                  </a:cubicBezTo>
                  <a:cubicBezTo>
                    <a:pt x="252" y="1730"/>
                    <a:pt x="210" y="2023"/>
                    <a:pt x="210" y="2316"/>
                  </a:cubicBezTo>
                  <a:cubicBezTo>
                    <a:pt x="126" y="2609"/>
                    <a:pt x="105" y="2923"/>
                    <a:pt x="126" y="3237"/>
                  </a:cubicBezTo>
                  <a:cubicBezTo>
                    <a:pt x="1" y="3927"/>
                    <a:pt x="356" y="4659"/>
                    <a:pt x="963" y="5057"/>
                  </a:cubicBezTo>
                  <a:cubicBezTo>
                    <a:pt x="1172" y="5266"/>
                    <a:pt x="1423" y="5434"/>
                    <a:pt x="1737" y="5496"/>
                  </a:cubicBezTo>
                  <a:cubicBezTo>
                    <a:pt x="1900" y="5536"/>
                    <a:pt x="2051" y="5554"/>
                    <a:pt x="2192" y="5554"/>
                  </a:cubicBezTo>
                  <a:cubicBezTo>
                    <a:pt x="2723" y="5554"/>
                    <a:pt x="3105" y="5295"/>
                    <a:pt x="3369" y="4931"/>
                  </a:cubicBezTo>
                  <a:cubicBezTo>
                    <a:pt x="3411" y="4869"/>
                    <a:pt x="3495" y="4827"/>
                    <a:pt x="3558" y="4764"/>
                  </a:cubicBezTo>
                  <a:cubicBezTo>
                    <a:pt x="3997" y="4304"/>
                    <a:pt x="4269" y="3781"/>
                    <a:pt x="4374" y="3278"/>
                  </a:cubicBezTo>
                  <a:cubicBezTo>
                    <a:pt x="4693" y="1625"/>
                    <a:pt x="3371" y="0"/>
                    <a:pt x="20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79" name="Google Shape;1179;p54"/>
            <p:cNvSpPr/>
            <p:nvPr/>
          </p:nvSpPr>
          <p:spPr>
            <a:xfrm>
              <a:off x="5095000" y="2792450"/>
              <a:ext cx="1193700" cy="1849675"/>
            </a:xfrm>
            <a:custGeom>
              <a:avLst/>
              <a:gdLst/>
              <a:ahLst/>
              <a:cxnLst/>
              <a:rect l="l" t="t" r="r" b="b"/>
              <a:pathLst>
                <a:path w="47748" h="73987" extrusionOk="0">
                  <a:moveTo>
                    <a:pt x="45342" y="41931"/>
                  </a:moveTo>
                  <a:cubicBezTo>
                    <a:pt x="46011" y="41638"/>
                    <a:pt x="46597" y="41617"/>
                    <a:pt x="47141" y="41889"/>
                  </a:cubicBezTo>
                  <a:cubicBezTo>
                    <a:pt x="47308" y="41973"/>
                    <a:pt x="47476" y="42099"/>
                    <a:pt x="47601" y="42266"/>
                  </a:cubicBezTo>
                  <a:cubicBezTo>
                    <a:pt x="47748" y="42391"/>
                    <a:pt x="47748" y="42601"/>
                    <a:pt x="47601" y="42726"/>
                  </a:cubicBezTo>
                  <a:cubicBezTo>
                    <a:pt x="47539" y="42810"/>
                    <a:pt x="47350" y="42915"/>
                    <a:pt x="47246" y="42894"/>
                  </a:cubicBezTo>
                  <a:cubicBezTo>
                    <a:pt x="46953" y="42831"/>
                    <a:pt x="46702" y="42705"/>
                    <a:pt x="46409" y="42622"/>
                  </a:cubicBezTo>
                  <a:cubicBezTo>
                    <a:pt x="46283" y="42601"/>
                    <a:pt x="46137" y="42601"/>
                    <a:pt x="45927" y="42580"/>
                  </a:cubicBezTo>
                  <a:cubicBezTo>
                    <a:pt x="46074" y="42873"/>
                    <a:pt x="46199" y="43040"/>
                    <a:pt x="46283" y="43249"/>
                  </a:cubicBezTo>
                  <a:cubicBezTo>
                    <a:pt x="46346" y="43438"/>
                    <a:pt x="46430" y="43626"/>
                    <a:pt x="46513" y="43835"/>
                  </a:cubicBezTo>
                  <a:cubicBezTo>
                    <a:pt x="46597" y="44065"/>
                    <a:pt x="46492" y="44337"/>
                    <a:pt x="46283" y="44400"/>
                  </a:cubicBezTo>
                  <a:cubicBezTo>
                    <a:pt x="46032" y="44505"/>
                    <a:pt x="45697" y="44442"/>
                    <a:pt x="45593" y="44191"/>
                  </a:cubicBezTo>
                  <a:cubicBezTo>
                    <a:pt x="45509" y="44044"/>
                    <a:pt x="45509" y="43856"/>
                    <a:pt x="45467" y="43668"/>
                  </a:cubicBezTo>
                  <a:cubicBezTo>
                    <a:pt x="45383" y="43438"/>
                    <a:pt x="45258" y="43249"/>
                    <a:pt x="44944" y="43228"/>
                  </a:cubicBezTo>
                  <a:lnTo>
                    <a:pt x="44777" y="43772"/>
                  </a:lnTo>
                  <a:cubicBezTo>
                    <a:pt x="44693" y="44044"/>
                    <a:pt x="44526" y="44149"/>
                    <a:pt x="44254" y="44170"/>
                  </a:cubicBezTo>
                  <a:cubicBezTo>
                    <a:pt x="43919" y="44191"/>
                    <a:pt x="43689" y="43940"/>
                    <a:pt x="43772" y="43626"/>
                  </a:cubicBezTo>
                  <a:cubicBezTo>
                    <a:pt x="43898" y="43145"/>
                    <a:pt x="44003" y="42663"/>
                    <a:pt x="44442" y="42308"/>
                  </a:cubicBezTo>
                  <a:cubicBezTo>
                    <a:pt x="44295" y="42036"/>
                    <a:pt x="44149" y="41764"/>
                    <a:pt x="44044" y="41513"/>
                  </a:cubicBezTo>
                  <a:cubicBezTo>
                    <a:pt x="43940" y="41241"/>
                    <a:pt x="43877" y="40927"/>
                    <a:pt x="43793" y="40676"/>
                  </a:cubicBezTo>
                  <a:cubicBezTo>
                    <a:pt x="43605" y="40069"/>
                    <a:pt x="43354" y="39525"/>
                    <a:pt x="42894" y="39065"/>
                  </a:cubicBezTo>
                  <a:cubicBezTo>
                    <a:pt x="42789" y="38960"/>
                    <a:pt x="42684" y="38855"/>
                    <a:pt x="42622" y="38730"/>
                  </a:cubicBezTo>
                  <a:cubicBezTo>
                    <a:pt x="41743" y="37349"/>
                    <a:pt x="40529" y="36345"/>
                    <a:pt x="39274" y="35361"/>
                  </a:cubicBezTo>
                  <a:cubicBezTo>
                    <a:pt x="38793" y="34984"/>
                    <a:pt x="38353" y="34629"/>
                    <a:pt x="37956" y="34189"/>
                  </a:cubicBezTo>
                  <a:cubicBezTo>
                    <a:pt x="37516" y="33687"/>
                    <a:pt x="36909" y="33436"/>
                    <a:pt x="36386" y="33143"/>
                  </a:cubicBezTo>
                  <a:cubicBezTo>
                    <a:pt x="36156" y="33269"/>
                    <a:pt x="36240" y="33415"/>
                    <a:pt x="36261" y="33562"/>
                  </a:cubicBezTo>
                  <a:cubicBezTo>
                    <a:pt x="36449" y="34880"/>
                    <a:pt x="36616" y="36240"/>
                    <a:pt x="36805" y="37579"/>
                  </a:cubicBezTo>
                  <a:cubicBezTo>
                    <a:pt x="36888" y="38123"/>
                    <a:pt x="36972" y="38667"/>
                    <a:pt x="36868" y="39253"/>
                  </a:cubicBezTo>
                  <a:cubicBezTo>
                    <a:pt x="36784" y="39692"/>
                    <a:pt x="36805" y="40194"/>
                    <a:pt x="36763" y="40634"/>
                  </a:cubicBezTo>
                  <a:cubicBezTo>
                    <a:pt x="36700" y="41554"/>
                    <a:pt x="36407" y="42412"/>
                    <a:pt x="36177" y="43312"/>
                  </a:cubicBezTo>
                  <a:cubicBezTo>
                    <a:pt x="36093" y="43605"/>
                    <a:pt x="36031" y="43877"/>
                    <a:pt x="36031" y="44170"/>
                  </a:cubicBezTo>
                  <a:cubicBezTo>
                    <a:pt x="35989" y="45425"/>
                    <a:pt x="35612" y="46597"/>
                    <a:pt x="35298" y="47811"/>
                  </a:cubicBezTo>
                  <a:cubicBezTo>
                    <a:pt x="35215" y="48125"/>
                    <a:pt x="35110" y="48397"/>
                    <a:pt x="35131" y="48752"/>
                  </a:cubicBezTo>
                  <a:cubicBezTo>
                    <a:pt x="35152" y="48961"/>
                    <a:pt x="35089" y="49171"/>
                    <a:pt x="35026" y="49359"/>
                  </a:cubicBezTo>
                  <a:cubicBezTo>
                    <a:pt x="34880" y="49882"/>
                    <a:pt x="34692" y="50426"/>
                    <a:pt x="34482" y="50949"/>
                  </a:cubicBezTo>
                  <a:cubicBezTo>
                    <a:pt x="34399" y="51138"/>
                    <a:pt x="34315" y="51305"/>
                    <a:pt x="34210" y="51493"/>
                  </a:cubicBezTo>
                  <a:cubicBezTo>
                    <a:pt x="33959" y="51912"/>
                    <a:pt x="33645" y="52226"/>
                    <a:pt x="33122" y="52288"/>
                  </a:cubicBezTo>
                  <a:cubicBezTo>
                    <a:pt x="32997" y="52309"/>
                    <a:pt x="32829" y="52351"/>
                    <a:pt x="32641" y="52393"/>
                  </a:cubicBezTo>
                  <a:cubicBezTo>
                    <a:pt x="32641" y="52602"/>
                    <a:pt x="32641" y="52749"/>
                    <a:pt x="32683" y="52937"/>
                  </a:cubicBezTo>
                  <a:cubicBezTo>
                    <a:pt x="32746" y="53460"/>
                    <a:pt x="32850" y="53983"/>
                    <a:pt x="32725" y="54506"/>
                  </a:cubicBezTo>
                  <a:cubicBezTo>
                    <a:pt x="32683" y="54736"/>
                    <a:pt x="32746" y="55029"/>
                    <a:pt x="32808" y="55280"/>
                  </a:cubicBezTo>
                  <a:cubicBezTo>
                    <a:pt x="32913" y="55908"/>
                    <a:pt x="32997" y="56536"/>
                    <a:pt x="32850" y="57226"/>
                  </a:cubicBezTo>
                  <a:cubicBezTo>
                    <a:pt x="32787" y="57666"/>
                    <a:pt x="32850" y="58168"/>
                    <a:pt x="32725" y="58607"/>
                  </a:cubicBezTo>
                  <a:cubicBezTo>
                    <a:pt x="32641" y="58921"/>
                    <a:pt x="32578" y="59235"/>
                    <a:pt x="32536" y="59549"/>
                  </a:cubicBezTo>
                  <a:cubicBezTo>
                    <a:pt x="32495" y="59925"/>
                    <a:pt x="32285" y="60135"/>
                    <a:pt x="31971" y="60281"/>
                  </a:cubicBezTo>
                  <a:cubicBezTo>
                    <a:pt x="31804" y="60365"/>
                    <a:pt x="31637" y="60407"/>
                    <a:pt x="31469" y="60469"/>
                  </a:cubicBezTo>
                  <a:cubicBezTo>
                    <a:pt x="31365" y="60783"/>
                    <a:pt x="31427" y="61034"/>
                    <a:pt x="31637" y="61285"/>
                  </a:cubicBezTo>
                  <a:cubicBezTo>
                    <a:pt x="31888" y="61599"/>
                    <a:pt x="32097" y="61955"/>
                    <a:pt x="32202" y="62353"/>
                  </a:cubicBezTo>
                  <a:cubicBezTo>
                    <a:pt x="32264" y="62541"/>
                    <a:pt x="32411" y="62687"/>
                    <a:pt x="32536" y="62855"/>
                  </a:cubicBezTo>
                  <a:cubicBezTo>
                    <a:pt x="33039" y="63378"/>
                    <a:pt x="32955" y="64047"/>
                    <a:pt x="32997" y="64675"/>
                  </a:cubicBezTo>
                  <a:cubicBezTo>
                    <a:pt x="32997" y="64884"/>
                    <a:pt x="32829" y="65073"/>
                    <a:pt x="32599" y="65114"/>
                  </a:cubicBezTo>
                  <a:cubicBezTo>
                    <a:pt x="32055" y="65261"/>
                    <a:pt x="31595" y="65617"/>
                    <a:pt x="31114" y="65847"/>
                  </a:cubicBezTo>
                  <a:cubicBezTo>
                    <a:pt x="30946" y="65931"/>
                    <a:pt x="30800" y="66014"/>
                    <a:pt x="30653" y="66140"/>
                  </a:cubicBezTo>
                  <a:cubicBezTo>
                    <a:pt x="29795" y="67102"/>
                    <a:pt x="28749" y="67897"/>
                    <a:pt x="27766" y="68713"/>
                  </a:cubicBezTo>
                  <a:cubicBezTo>
                    <a:pt x="27703" y="68755"/>
                    <a:pt x="27661" y="68839"/>
                    <a:pt x="27598" y="68923"/>
                  </a:cubicBezTo>
                  <a:cubicBezTo>
                    <a:pt x="27766" y="69195"/>
                    <a:pt x="28038" y="69299"/>
                    <a:pt x="28331" y="69362"/>
                  </a:cubicBezTo>
                  <a:cubicBezTo>
                    <a:pt x="28770" y="69446"/>
                    <a:pt x="29147" y="69697"/>
                    <a:pt x="29440" y="70073"/>
                  </a:cubicBezTo>
                  <a:cubicBezTo>
                    <a:pt x="29649" y="70345"/>
                    <a:pt x="29858" y="70638"/>
                    <a:pt x="30109" y="70868"/>
                  </a:cubicBezTo>
                  <a:cubicBezTo>
                    <a:pt x="30486" y="71224"/>
                    <a:pt x="30549" y="71643"/>
                    <a:pt x="30528" y="72082"/>
                  </a:cubicBezTo>
                  <a:cubicBezTo>
                    <a:pt x="30528" y="72438"/>
                    <a:pt x="30423" y="72835"/>
                    <a:pt x="30318" y="73212"/>
                  </a:cubicBezTo>
                  <a:cubicBezTo>
                    <a:pt x="30298" y="73337"/>
                    <a:pt x="30193" y="73463"/>
                    <a:pt x="30088" y="73568"/>
                  </a:cubicBezTo>
                  <a:cubicBezTo>
                    <a:pt x="29774" y="73881"/>
                    <a:pt x="28645" y="73986"/>
                    <a:pt x="28247" y="73756"/>
                  </a:cubicBezTo>
                  <a:cubicBezTo>
                    <a:pt x="27305" y="73212"/>
                    <a:pt x="26678" y="72333"/>
                    <a:pt x="26155" y="71392"/>
                  </a:cubicBezTo>
                  <a:cubicBezTo>
                    <a:pt x="26050" y="71182"/>
                    <a:pt x="26029" y="70952"/>
                    <a:pt x="26008" y="70722"/>
                  </a:cubicBezTo>
                  <a:cubicBezTo>
                    <a:pt x="25945" y="70408"/>
                    <a:pt x="25945" y="70094"/>
                    <a:pt x="25694" y="69822"/>
                  </a:cubicBezTo>
                  <a:cubicBezTo>
                    <a:pt x="25485" y="69613"/>
                    <a:pt x="25506" y="69362"/>
                    <a:pt x="25778" y="69132"/>
                  </a:cubicBezTo>
                  <a:lnTo>
                    <a:pt x="27347" y="67709"/>
                  </a:lnTo>
                  <a:cubicBezTo>
                    <a:pt x="28184" y="66977"/>
                    <a:pt x="29063" y="66307"/>
                    <a:pt x="29858" y="65491"/>
                  </a:cubicBezTo>
                  <a:cubicBezTo>
                    <a:pt x="30109" y="65219"/>
                    <a:pt x="30444" y="65052"/>
                    <a:pt x="30800" y="64842"/>
                  </a:cubicBezTo>
                  <a:cubicBezTo>
                    <a:pt x="31155" y="64591"/>
                    <a:pt x="31553" y="64382"/>
                    <a:pt x="31971" y="64152"/>
                  </a:cubicBezTo>
                  <a:cubicBezTo>
                    <a:pt x="31909" y="63922"/>
                    <a:pt x="31909" y="63692"/>
                    <a:pt x="31804" y="63545"/>
                  </a:cubicBezTo>
                  <a:cubicBezTo>
                    <a:pt x="31532" y="63169"/>
                    <a:pt x="31260" y="62792"/>
                    <a:pt x="31176" y="62290"/>
                  </a:cubicBezTo>
                  <a:cubicBezTo>
                    <a:pt x="31176" y="62227"/>
                    <a:pt x="31134" y="62122"/>
                    <a:pt x="31051" y="62060"/>
                  </a:cubicBezTo>
                  <a:cubicBezTo>
                    <a:pt x="30653" y="61725"/>
                    <a:pt x="30486" y="61244"/>
                    <a:pt x="30444" y="60721"/>
                  </a:cubicBezTo>
                  <a:cubicBezTo>
                    <a:pt x="30005" y="60595"/>
                    <a:pt x="29649" y="60721"/>
                    <a:pt x="29272" y="60783"/>
                  </a:cubicBezTo>
                  <a:cubicBezTo>
                    <a:pt x="28833" y="60825"/>
                    <a:pt x="28414" y="60888"/>
                    <a:pt x="27975" y="60721"/>
                  </a:cubicBezTo>
                  <a:cubicBezTo>
                    <a:pt x="27619" y="60595"/>
                    <a:pt x="27201" y="60574"/>
                    <a:pt x="26845" y="60595"/>
                  </a:cubicBezTo>
                  <a:cubicBezTo>
                    <a:pt x="26448" y="60595"/>
                    <a:pt x="26092" y="60449"/>
                    <a:pt x="25736" y="60281"/>
                  </a:cubicBezTo>
                  <a:cubicBezTo>
                    <a:pt x="25590" y="60197"/>
                    <a:pt x="25401" y="60093"/>
                    <a:pt x="25360" y="59946"/>
                  </a:cubicBezTo>
                  <a:cubicBezTo>
                    <a:pt x="25171" y="59444"/>
                    <a:pt x="24774" y="59047"/>
                    <a:pt x="24753" y="58503"/>
                  </a:cubicBezTo>
                  <a:cubicBezTo>
                    <a:pt x="24690" y="57791"/>
                    <a:pt x="24564" y="57101"/>
                    <a:pt x="24460" y="56431"/>
                  </a:cubicBezTo>
                  <a:cubicBezTo>
                    <a:pt x="24041" y="56013"/>
                    <a:pt x="23644" y="55594"/>
                    <a:pt x="23267" y="55218"/>
                  </a:cubicBezTo>
                  <a:cubicBezTo>
                    <a:pt x="22891" y="54841"/>
                    <a:pt x="22430" y="54653"/>
                    <a:pt x="21907" y="54548"/>
                  </a:cubicBezTo>
                  <a:cubicBezTo>
                    <a:pt x="21635" y="54757"/>
                    <a:pt x="21405" y="55029"/>
                    <a:pt x="21112" y="55239"/>
                  </a:cubicBezTo>
                  <a:cubicBezTo>
                    <a:pt x="20673" y="55531"/>
                    <a:pt x="20191" y="55741"/>
                    <a:pt x="19731" y="55992"/>
                  </a:cubicBezTo>
                  <a:cubicBezTo>
                    <a:pt x="19564" y="56075"/>
                    <a:pt x="19396" y="56117"/>
                    <a:pt x="19292" y="56264"/>
                  </a:cubicBezTo>
                  <a:cubicBezTo>
                    <a:pt x="18831" y="56745"/>
                    <a:pt x="18162" y="56954"/>
                    <a:pt x="17660" y="57436"/>
                  </a:cubicBezTo>
                  <a:cubicBezTo>
                    <a:pt x="17304" y="57791"/>
                    <a:pt x="16697" y="57770"/>
                    <a:pt x="16300" y="57436"/>
                  </a:cubicBezTo>
                  <a:cubicBezTo>
                    <a:pt x="16153" y="57310"/>
                    <a:pt x="16049" y="57122"/>
                    <a:pt x="15881" y="56996"/>
                  </a:cubicBezTo>
                  <a:cubicBezTo>
                    <a:pt x="15630" y="56745"/>
                    <a:pt x="15337" y="56536"/>
                    <a:pt x="15023" y="56306"/>
                  </a:cubicBezTo>
                  <a:cubicBezTo>
                    <a:pt x="14709" y="56808"/>
                    <a:pt x="14521" y="57331"/>
                    <a:pt x="14479" y="57833"/>
                  </a:cubicBezTo>
                  <a:cubicBezTo>
                    <a:pt x="14417" y="58398"/>
                    <a:pt x="14207" y="58921"/>
                    <a:pt x="14019" y="59423"/>
                  </a:cubicBezTo>
                  <a:cubicBezTo>
                    <a:pt x="13852" y="59863"/>
                    <a:pt x="13642" y="60281"/>
                    <a:pt x="13496" y="60721"/>
                  </a:cubicBezTo>
                  <a:cubicBezTo>
                    <a:pt x="13433" y="61013"/>
                    <a:pt x="13224" y="61202"/>
                    <a:pt x="12931" y="61223"/>
                  </a:cubicBezTo>
                  <a:cubicBezTo>
                    <a:pt x="12638" y="61285"/>
                    <a:pt x="12324" y="61306"/>
                    <a:pt x="12073" y="61285"/>
                  </a:cubicBezTo>
                  <a:cubicBezTo>
                    <a:pt x="11550" y="61202"/>
                    <a:pt x="11027" y="61076"/>
                    <a:pt x="10525" y="60909"/>
                  </a:cubicBezTo>
                  <a:cubicBezTo>
                    <a:pt x="10232" y="60825"/>
                    <a:pt x="10002" y="60679"/>
                    <a:pt x="9709" y="60574"/>
                  </a:cubicBezTo>
                  <a:cubicBezTo>
                    <a:pt x="9583" y="60511"/>
                    <a:pt x="9458" y="60490"/>
                    <a:pt x="9353" y="60449"/>
                  </a:cubicBezTo>
                  <a:cubicBezTo>
                    <a:pt x="9144" y="60553"/>
                    <a:pt x="9186" y="60700"/>
                    <a:pt x="9186" y="60867"/>
                  </a:cubicBezTo>
                  <a:cubicBezTo>
                    <a:pt x="9248" y="61202"/>
                    <a:pt x="9269" y="61557"/>
                    <a:pt x="9353" y="61913"/>
                  </a:cubicBezTo>
                  <a:cubicBezTo>
                    <a:pt x="9499" y="62687"/>
                    <a:pt x="9290" y="63420"/>
                    <a:pt x="8997" y="64131"/>
                  </a:cubicBezTo>
                  <a:cubicBezTo>
                    <a:pt x="8788" y="64654"/>
                    <a:pt x="8432" y="65010"/>
                    <a:pt x="7826" y="65052"/>
                  </a:cubicBezTo>
                  <a:cubicBezTo>
                    <a:pt x="7637" y="65052"/>
                    <a:pt x="7470" y="65073"/>
                    <a:pt x="7302" y="65114"/>
                  </a:cubicBezTo>
                  <a:cubicBezTo>
                    <a:pt x="6549" y="65366"/>
                    <a:pt x="6005" y="64968"/>
                    <a:pt x="5503" y="64487"/>
                  </a:cubicBezTo>
                  <a:cubicBezTo>
                    <a:pt x="5378" y="64382"/>
                    <a:pt x="5294" y="64215"/>
                    <a:pt x="5231" y="64047"/>
                  </a:cubicBezTo>
                  <a:cubicBezTo>
                    <a:pt x="5106" y="63503"/>
                    <a:pt x="5085" y="62980"/>
                    <a:pt x="5336" y="62436"/>
                  </a:cubicBezTo>
                  <a:cubicBezTo>
                    <a:pt x="5587" y="61850"/>
                    <a:pt x="5817" y="61306"/>
                    <a:pt x="6256" y="60825"/>
                  </a:cubicBezTo>
                  <a:cubicBezTo>
                    <a:pt x="6361" y="60721"/>
                    <a:pt x="6466" y="60595"/>
                    <a:pt x="6486" y="60469"/>
                  </a:cubicBezTo>
                  <a:cubicBezTo>
                    <a:pt x="6633" y="59988"/>
                    <a:pt x="6989" y="59758"/>
                    <a:pt x="7302" y="59465"/>
                  </a:cubicBezTo>
                  <a:cubicBezTo>
                    <a:pt x="7637" y="59151"/>
                    <a:pt x="8014" y="59088"/>
                    <a:pt x="8432" y="59151"/>
                  </a:cubicBezTo>
                  <a:cubicBezTo>
                    <a:pt x="9144" y="59319"/>
                    <a:pt x="9876" y="59423"/>
                    <a:pt x="10546" y="59737"/>
                  </a:cubicBezTo>
                  <a:cubicBezTo>
                    <a:pt x="11132" y="59988"/>
                    <a:pt x="11780" y="60030"/>
                    <a:pt x="12429" y="60156"/>
                  </a:cubicBezTo>
                  <a:cubicBezTo>
                    <a:pt x="12743" y="59549"/>
                    <a:pt x="13015" y="58984"/>
                    <a:pt x="13287" y="58398"/>
                  </a:cubicBezTo>
                  <a:cubicBezTo>
                    <a:pt x="13328" y="58356"/>
                    <a:pt x="13370" y="58293"/>
                    <a:pt x="13349" y="58252"/>
                  </a:cubicBezTo>
                  <a:cubicBezTo>
                    <a:pt x="13245" y="57624"/>
                    <a:pt x="13663" y="57122"/>
                    <a:pt x="13852" y="56578"/>
                  </a:cubicBezTo>
                  <a:cubicBezTo>
                    <a:pt x="13956" y="56180"/>
                    <a:pt x="13998" y="55762"/>
                    <a:pt x="14061" y="55364"/>
                  </a:cubicBezTo>
                  <a:cubicBezTo>
                    <a:pt x="13873" y="55218"/>
                    <a:pt x="13663" y="55071"/>
                    <a:pt x="13538" y="54904"/>
                  </a:cubicBezTo>
                  <a:cubicBezTo>
                    <a:pt x="13287" y="54611"/>
                    <a:pt x="13056" y="54402"/>
                    <a:pt x="12701" y="54276"/>
                  </a:cubicBezTo>
                  <a:cubicBezTo>
                    <a:pt x="12115" y="54088"/>
                    <a:pt x="11885" y="53502"/>
                    <a:pt x="11487" y="53146"/>
                  </a:cubicBezTo>
                  <a:cubicBezTo>
                    <a:pt x="11362" y="53021"/>
                    <a:pt x="11278" y="52853"/>
                    <a:pt x="11194" y="52707"/>
                  </a:cubicBezTo>
                  <a:cubicBezTo>
                    <a:pt x="10880" y="52205"/>
                    <a:pt x="10943" y="51828"/>
                    <a:pt x="11362" y="51451"/>
                  </a:cubicBezTo>
                  <a:cubicBezTo>
                    <a:pt x="12031" y="50824"/>
                    <a:pt x="12743" y="50196"/>
                    <a:pt x="13433" y="49526"/>
                  </a:cubicBezTo>
                  <a:cubicBezTo>
                    <a:pt x="13663" y="49317"/>
                    <a:pt x="13789" y="49003"/>
                    <a:pt x="13977" y="48752"/>
                  </a:cubicBezTo>
                  <a:cubicBezTo>
                    <a:pt x="14103" y="48564"/>
                    <a:pt x="14207" y="48334"/>
                    <a:pt x="14396" y="48208"/>
                  </a:cubicBezTo>
                  <a:cubicBezTo>
                    <a:pt x="14961" y="47811"/>
                    <a:pt x="15442" y="47371"/>
                    <a:pt x="15860" y="46848"/>
                  </a:cubicBezTo>
                  <a:cubicBezTo>
                    <a:pt x="15274" y="46430"/>
                    <a:pt x="14689" y="46011"/>
                    <a:pt x="14103" y="45551"/>
                  </a:cubicBezTo>
                  <a:cubicBezTo>
                    <a:pt x="13077" y="44777"/>
                    <a:pt x="13056" y="43542"/>
                    <a:pt x="13998" y="42684"/>
                  </a:cubicBezTo>
                  <a:cubicBezTo>
                    <a:pt x="14019" y="42663"/>
                    <a:pt x="14061" y="42622"/>
                    <a:pt x="14082" y="42622"/>
                  </a:cubicBezTo>
                  <a:cubicBezTo>
                    <a:pt x="14751" y="42266"/>
                    <a:pt x="15149" y="41638"/>
                    <a:pt x="15651" y="41115"/>
                  </a:cubicBezTo>
                  <a:cubicBezTo>
                    <a:pt x="16279" y="40466"/>
                    <a:pt x="16990" y="39881"/>
                    <a:pt x="17681" y="39316"/>
                  </a:cubicBezTo>
                  <a:cubicBezTo>
                    <a:pt x="17994" y="39044"/>
                    <a:pt x="18350" y="38814"/>
                    <a:pt x="18580" y="38479"/>
                  </a:cubicBezTo>
                  <a:cubicBezTo>
                    <a:pt x="18769" y="38228"/>
                    <a:pt x="18978" y="38018"/>
                    <a:pt x="19187" y="37809"/>
                  </a:cubicBezTo>
                  <a:cubicBezTo>
                    <a:pt x="19229" y="37767"/>
                    <a:pt x="19292" y="37746"/>
                    <a:pt x="19313" y="37705"/>
                  </a:cubicBezTo>
                  <a:cubicBezTo>
                    <a:pt x="19982" y="36972"/>
                    <a:pt x="20673" y="36240"/>
                    <a:pt x="21321" y="35487"/>
                  </a:cubicBezTo>
                  <a:cubicBezTo>
                    <a:pt x="21551" y="35236"/>
                    <a:pt x="21761" y="34964"/>
                    <a:pt x="21844" y="34545"/>
                  </a:cubicBezTo>
                  <a:cubicBezTo>
                    <a:pt x="20756" y="34399"/>
                    <a:pt x="19668" y="34252"/>
                    <a:pt x="18601" y="34106"/>
                  </a:cubicBezTo>
                  <a:cubicBezTo>
                    <a:pt x="18287" y="34043"/>
                    <a:pt x="17953" y="34043"/>
                    <a:pt x="17639" y="33980"/>
                  </a:cubicBezTo>
                  <a:lnTo>
                    <a:pt x="14730" y="33185"/>
                  </a:lnTo>
                  <a:cubicBezTo>
                    <a:pt x="14186" y="33060"/>
                    <a:pt x="13663" y="32871"/>
                    <a:pt x="13161" y="32620"/>
                  </a:cubicBezTo>
                  <a:cubicBezTo>
                    <a:pt x="12596" y="32327"/>
                    <a:pt x="11989" y="32055"/>
                    <a:pt x="11383" y="31804"/>
                  </a:cubicBezTo>
                  <a:cubicBezTo>
                    <a:pt x="10525" y="31427"/>
                    <a:pt x="9709" y="30946"/>
                    <a:pt x="8955" y="30381"/>
                  </a:cubicBezTo>
                  <a:cubicBezTo>
                    <a:pt x="7847" y="29544"/>
                    <a:pt x="6758" y="28707"/>
                    <a:pt x="5650" y="27850"/>
                  </a:cubicBezTo>
                  <a:cubicBezTo>
                    <a:pt x="5398" y="27640"/>
                    <a:pt x="5168" y="27347"/>
                    <a:pt x="4917" y="27096"/>
                  </a:cubicBezTo>
                  <a:cubicBezTo>
                    <a:pt x="4499" y="26594"/>
                    <a:pt x="4122" y="26071"/>
                    <a:pt x="3725" y="25569"/>
                  </a:cubicBezTo>
                  <a:cubicBezTo>
                    <a:pt x="3432" y="25213"/>
                    <a:pt x="3118" y="24941"/>
                    <a:pt x="2657" y="24878"/>
                  </a:cubicBezTo>
                  <a:cubicBezTo>
                    <a:pt x="1988" y="24774"/>
                    <a:pt x="1465" y="24355"/>
                    <a:pt x="921" y="24041"/>
                  </a:cubicBezTo>
                  <a:cubicBezTo>
                    <a:pt x="460" y="23769"/>
                    <a:pt x="209" y="23246"/>
                    <a:pt x="42" y="22744"/>
                  </a:cubicBezTo>
                  <a:cubicBezTo>
                    <a:pt x="0" y="22681"/>
                    <a:pt x="42" y="22577"/>
                    <a:pt x="42" y="22493"/>
                  </a:cubicBezTo>
                  <a:cubicBezTo>
                    <a:pt x="84" y="22200"/>
                    <a:pt x="460" y="22075"/>
                    <a:pt x="628" y="22263"/>
                  </a:cubicBezTo>
                  <a:cubicBezTo>
                    <a:pt x="816" y="22430"/>
                    <a:pt x="984" y="22640"/>
                    <a:pt x="1130" y="22891"/>
                  </a:cubicBezTo>
                  <a:cubicBezTo>
                    <a:pt x="1360" y="23163"/>
                    <a:pt x="1360" y="23163"/>
                    <a:pt x="1925" y="23351"/>
                  </a:cubicBezTo>
                  <a:cubicBezTo>
                    <a:pt x="1716" y="22891"/>
                    <a:pt x="1528" y="22472"/>
                    <a:pt x="1339" y="22054"/>
                  </a:cubicBezTo>
                  <a:cubicBezTo>
                    <a:pt x="1297" y="21907"/>
                    <a:pt x="1256" y="21761"/>
                    <a:pt x="1256" y="21635"/>
                  </a:cubicBezTo>
                  <a:cubicBezTo>
                    <a:pt x="1256" y="21363"/>
                    <a:pt x="1611" y="21175"/>
                    <a:pt x="1779" y="21363"/>
                  </a:cubicBezTo>
                  <a:cubicBezTo>
                    <a:pt x="1988" y="21552"/>
                    <a:pt x="2176" y="21782"/>
                    <a:pt x="2344" y="22054"/>
                  </a:cubicBezTo>
                  <a:cubicBezTo>
                    <a:pt x="2574" y="22388"/>
                    <a:pt x="2783" y="22723"/>
                    <a:pt x="3034" y="23163"/>
                  </a:cubicBezTo>
                  <a:cubicBezTo>
                    <a:pt x="3181" y="22953"/>
                    <a:pt x="3306" y="22828"/>
                    <a:pt x="3348" y="22681"/>
                  </a:cubicBezTo>
                  <a:cubicBezTo>
                    <a:pt x="3411" y="22514"/>
                    <a:pt x="3411" y="22326"/>
                    <a:pt x="3494" y="22179"/>
                  </a:cubicBezTo>
                  <a:cubicBezTo>
                    <a:pt x="3536" y="22054"/>
                    <a:pt x="3641" y="21907"/>
                    <a:pt x="3766" y="21865"/>
                  </a:cubicBezTo>
                  <a:cubicBezTo>
                    <a:pt x="3955" y="21803"/>
                    <a:pt x="4122" y="21949"/>
                    <a:pt x="4185" y="22096"/>
                  </a:cubicBezTo>
                  <a:cubicBezTo>
                    <a:pt x="4331" y="22368"/>
                    <a:pt x="4394" y="22640"/>
                    <a:pt x="4289" y="22953"/>
                  </a:cubicBezTo>
                  <a:cubicBezTo>
                    <a:pt x="4164" y="23309"/>
                    <a:pt x="4059" y="23644"/>
                    <a:pt x="4227" y="23979"/>
                  </a:cubicBezTo>
                  <a:cubicBezTo>
                    <a:pt x="4248" y="24062"/>
                    <a:pt x="4248" y="24167"/>
                    <a:pt x="4227" y="24251"/>
                  </a:cubicBezTo>
                  <a:cubicBezTo>
                    <a:pt x="3934" y="24795"/>
                    <a:pt x="4248" y="25129"/>
                    <a:pt x="4603" y="25464"/>
                  </a:cubicBezTo>
                  <a:cubicBezTo>
                    <a:pt x="4771" y="25611"/>
                    <a:pt x="4917" y="25757"/>
                    <a:pt x="5022" y="25925"/>
                  </a:cubicBezTo>
                  <a:cubicBezTo>
                    <a:pt x="5650" y="26761"/>
                    <a:pt x="6445" y="27410"/>
                    <a:pt x="7302" y="27975"/>
                  </a:cubicBezTo>
                  <a:cubicBezTo>
                    <a:pt x="7993" y="28456"/>
                    <a:pt x="8642" y="28958"/>
                    <a:pt x="9290" y="29440"/>
                  </a:cubicBezTo>
                  <a:cubicBezTo>
                    <a:pt x="10106" y="30047"/>
                    <a:pt x="10964" y="30549"/>
                    <a:pt x="11885" y="30946"/>
                  </a:cubicBezTo>
                  <a:cubicBezTo>
                    <a:pt x="12178" y="31072"/>
                    <a:pt x="12492" y="31176"/>
                    <a:pt x="12764" y="31323"/>
                  </a:cubicBezTo>
                  <a:cubicBezTo>
                    <a:pt x="13810" y="31909"/>
                    <a:pt x="14961" y="32160"/>
                    <a:pt x="16090" y="32536"/>
                  </a:cubicBezTo>
                  <a:cubicBezTo>
                    <a:pt x="17681" y="33039"/>
                    <a:pt x="19313" y="33164"/>
                    <a:pt x="20924" y="33457"/>
                  </a:cubicBezTo>
                  <a:cubicBezTo>
                    <a:pt x="21028" y="33478"/>
                    <a:pt x="21175" y="33415"/>
                    <a:pt x="21342" y="33415"/>
                  </a:cubicBezTo>
                  <a:cubicBezTo>
                    <a:pt x="19961" y="32557"/>
                    <a:pt x="18790" y="31532"/>
                    <a:pt x="17534" y="30591"/>
                  </a:cubicBezTo>
                  <a:cubicBezTo>
                    <a:pt x="17262" y="30423"/>
                    <a:pt x="17095" y="30151"/>
                    <a:pt x="16844" y="29900"/>
                  </a:cubicBezTo>
                  <a:cubicBezTo>
                    <a:pt x="16739" y="29754"/>
                    <a:pt x="16634" y="29607"/>
                    <a:pt x="16530" y="29440"/>
                  </a:cubicBezTo>
                  <a:cubicBezTo>
                    <a:pt x="16069" y="28749"/>
                    <a:pt x="15525" y="28059"/>
                    <a:pt x="15525" y="27096"/>
                  </a:cubicBezTo>
                  <a:cubicBezTo>
                    <a:pt x="15358" y="27138"/>
                    <a:pt x="15233" y="27180"/>
                    <a:pt x="15149" y="27222"/>
                  </a:cubicBezTo>
                  <a:cubicBezTo>
                    <a:pt x="14626" y="27745"/>
                    <a:pt x="13914" y="27912"/>
                    <a:pt x="13245" y="28122"/>
                  </a:cubicBezTo>
                  <a:cubicBezTo>
                    <a:pt x="12764" y="28268"/>
                    <a:pt x="12324" y="28184"/>
                    <a:pt x="11885" y="27933"/>
                  </a:cubicBezTo>
                  <a:cubicBezTo>
                    <a:pt x="11592" y="27745"/>
                    <a:pt x="11278" y="27557"/>
                    <a:pt x="10964" y="27389"/>
                  </a:cubicBezTo>
                  <a:cubicBezTo>
                    <a:pt x="10504" y="27117"/>
                    <a:pt x="10253" y="26720"/>
                    <a:pt x="10190" y="26176"/>
                  </a:cubicBezTo>
                  <a:cubicBezTo>
                    <a:pt x="9939" y="24523"/>
                    <a:pt x="9939" y="24523"/>
                    <a:pt x="10336" y="22744"/>
                  </a:cubicBezTo>
                  <a:cubicBezTo>
                    <a:pt x="10085" y="22598"/>
                    <a:pt x="9771" y="22514"/>
                    <a:pt x="9458" y="22493"/>
                  </a:cubicBezTo>
                  <a:cubicBezTo>
                    <a:pt x="9248" y="22472"/>
                    <a:pt x="9039" y="22430"/>
                    <a:pt x="8851" y="22388"/>
                  </a:cubicBezTo>
                  <a:cubicBezTo>
                    <a:pt x="8516" y="22284"/>
                    <a:pt x="8307" y="22075"/>
                    <a:pt x="8223" y="21698"/>
                  </a:cubicBezTo>
                  <a:cubicBezTo>
                    <a:pt x="8098" y="20966"/>
                    <a:pt x="8014" y="20275"/>
                    <a:pt x="8328" y="19543"/>
                  </a:cubicBezTo>
                  <a:cubicBezTo>
                    <a:pt x="8516" y="19166"/>
                    <a:pt x="8621" y="18748"/>
                    <a:pt x="8746" y="18350"/>
                  </a:cubicBezTo>
                  <a:cubicBezTo>
                    <a:pt x="8935" y="17764"/>
                    <a:pt x="9207" y="17241"/>
                    <a:pt x="9604" y="16739"/>
                  </a:cubicBezTo>
                  <a:cubicBezTo>
                    <a:pt x="10085" y="16090"/>
                    <a:pt x="10462" y="15358"/>
                    <a:pt x="10880" y="14668"/>
                  </a:cubicBezTo>
                  <a:cubicBezTo>
                    <a:pt x="10734" y="14479"/>
                    <a:pt x="10567" y="14563"/>
                    <a:pt x="10441" y="14584"/>
                  </a:cubicBezTo>
                  <a:cubicBezTo>
                    <a:pt x="9897" y="14668"/>
                    <a:pt x="9353" y="14751"/>
                    <a:pt x="8767" y="14793"/>
                  </a:cubicBezTo>
                  <a:cubicBezTo>
                    <a:pt x="8160" y="14856"/>
                    <a:pt x="7742" y="14521"/>
                    <a:pt x="7679" y="13914"/>
                  </a:cubicBezTo>
                  <a:cubicBezTo>
                    <a:pt x="7637" y="13726"/>
                    <a:pt x="7637" y="13538"/>
                    <a:pt x="7700" y="13391"/>
                  </a:cubicBezTo>
                  <a:cubicBezTo>
                    <a:pt x="7888" y="12743"/>
                    <a:pt x="8119" y="12073"/>
                    <a:pt x="8621" y="11613"/>
                  </a:cubicBezTo>
                  <a:cubicBezTo>
                    <a:pt x="10106" y="10169"/>
                    <a:pt x="11508" y="8663"/>
                    <a:pt x="13182" y="7449"/>
                  </a:cubicBezTo>
                  <a:cubicBezTo>
                    <a:pt x="13559" y="7156"/>
                    <a:pt x="13977" y="6947"/>
                    <a:pt x="14396" y="6717"/>
                  </a:cubicBezTo>
                  <a:cubicBezTo>
                    <a:pt x="14584" y="6612"/>
                    <a:pt x="14751" y="6528"/>
                    <a:pt x="14940" y="6424"/>
                  </a:cubicBezTo>
                  <a:cubicBezTo>
                    <a:pt x="16049" y="5901"/>
                    <a:pt x="17095" y="5357"/>
                    <a:pt x="18078" y="4645"/>
                  </a:cubicBezTo>
                  <a:cubicBezTo>
                    <a:pt x="17743" y="4206"/>
                    <a:pt x="17513" y="3746"/>
                    <a:pt x="17409" y="3160"/>
                  </a:cubicBezTo>
                  <a:cubicBezTo>
                    <a:pt x="17262" y="2406"/>
                    <a:pt x="17450" y="1758"/>
                    <a:pt x="17743" y="1088"/>
                  </a:cubicBezTo>
                  <a:cubicBezTo>
                    <a:pt x="17932" y="712"/>
                    <a:pt x="18204" y="440"/>
                    <a:pt x="18685" y="398"/>
                  </a:cubicBezTo>
                  <a:cubicBezTo>
                    <a:pt x="19919" y="230"/>
                    <a:pt x="21112" y="0"/>
                    <a:pt x="22367" y="189"/>
                  </a:cubicBezTo>
                  <a:cubicBezTo>
                    <a:pt x="22807" y="230"/>
                    <a:pt x="23267" y="230"/>
                    <a:pt x="23707" y="251"/>
                  </a:cubicBezTo>
                  <a:cubicBezTo>
                    <a:pt x="24439" y="314"/>
                    <a:pt x="25171" y="356"/>
                    <a:pt x="25883" y="544"/>
                  </a:cubicBezTo>
                  <a:cubicBezTo>
                    <a:pt x="26427" y="670"/>
                    <a:pt x="26971" y="733"/>
                    <a:pt x="27515" y="733"/>
                  </a:cubicBezTo>
                  <a:cubicBezTo>
                    <a:pt x="28770" y="733"/>
                    <a:pt x="29963" y="1046"/>
                    <a:pt x="31134" y="1444"/>
                  </a:cubicBezTo>
                  <a:cubicBezTo>
                    <a:pt x="31658" y="1611"/>
                    <a:pt x="32181" y="1821"/>
                    <a:pt x="32746" y="2030"/>
                  </a:cubicBezTo>
                  <a:cubicBezTo>
                    <a:pt x="33959" y="1653"/>
                    <a:pt x="35215" y="1800"/>
                    <a:pt x="36470" y="1925"/>
                  </a:cubicBezTo>
                  <a:cubicBezTo>
                    <a:pt x="37077" y="2009"/>
                    <a:pt x="37433" y="2427"/>
                    <a:pt x="37851" y="2825"/>
                  </a:cubicBezTo>
                  <a:cubicBezTo>
                    <a:pt x="37935" y="2909"/>
                    <a:pt x="37935" y="3034"/>
                    <a:pt x="37956" y="3160"/>
                  </a:cubicBezTo>
                  <a:cubicBezTo>
                    <a:pt x="38018" y="3453"/>
                    <a:pt x="38039" y="3746"/>
                    <a:pt x="38081" y="4059"/>
                  </a:cubicBezTo>
                  <a:cubicBezTo>
                    <a:pt x="37851" y="4394"/>
                    <a:pt x="37537" y="4687"/>
                    <a:pt x="37537" y="5168"/>
                  </a:cubicBezTo>
                  <a:cubicBezTo>
                    <a:pt x="37809" y="5419"/>
                    <a:pt x="38060" y="5670"/>
                    <a:pt x="38458" y="5733"/>
                  </a:cubicBezTo>
                  <a:cubicBezTo>
                    <a:pt x="38646" y="5754"/>
                    <a:pt x="38855" y="5880"/>
                    <a:pt x="39002" y="5984"/>
                  </a:cubicBezTo>
                  <a:cubicBezTo>
                    <a:pt x="39274" y="6173"/>
                    <a:pt x="39525" y="6382"/>
                    <a:pt x="39797" y="6570"/>
                  </a:cubicBezTo>
                  <a:cubicBezTo>
                    <a:pt x="40676" y="7114"/>
                    <a:pt x="41157" y="7930"/>
                    <a:pt x="41220" y="8935"/>
                  </a:cubicBezTo>
                  <a:cubicBezTo>
                    <a:pt x="41262" y="9102"/>
                    <a:pt x="41282" y="9228"/>
                    <a:pt x="41282" y="9353"/>
                  </a:cubicBezTo>
                  <a:cubicBezTo>
                    <a:pt x="41408" y="9437"/>
                    <a:pt x="41492" y="9520"/>
                    <a:pt x="41596" y="9562"/>
                  </a:cubicBezTo>
                  <a:cubicBezTo>
                    <a:pt x="43103" y="10462"/>
                    <a:pt x="44023" y="11843"/>
                    <a:pt x="44630" y="13475"/>
                  </a:cubicBezTo>
                  <a:cubicBezTo>
                    <a:pt x="44819" y="13998"/>
                    <a:pt x="45028" y="14521"/>
                    <a:pt x="45195" y="15044"/>
                  </a:cubicBezTo>
                  <a:cubicBezTo>
                    <a:pt x="45300" y="15379"/>
                    <a:pt x="45383" y="15714"/>
                    <a:pt x="45467" y="16049"/>
                  </a:cubicBezTo>
                  <a:cubicBezTo>
                    <a:pt x="45802" y="17681"/>
                    <a:pt x="45802" y="19334"/>
                    <a:pt x="45614" y="20966"/>
                  </a:cubicBezTo>
                  <a:cubicBezTo>
                    <a:pt x="45509" y="21949"/>
                    <a:pt x="45300" y="22828"/>
                    <a:pt x="44860" y="23665"/>
                  </a:cubicBezTo>
                  <a:cubicBezTo>
                    <a:pt x="44212" y="24837"/>
                    <a:pt x="43479" y="25987"/>
                    <a:pt x="42768" y="27138"/>
                  </a:cubicBezTo>
                  <a:cubicBezTo>
                    <a:pt x="42245" y="27975"/>
                    <a:pt x="41471" y="28582"/>
                    <a:pt x="40676" y="29126"/>
                  </a:cubicBezTo>
                  <a:cubicBezTo>
                    <a:pt x="39922" y="29691"/>
                    <a:pt x="39127" y="30214"/>
                    <a:pt x="38353" y="30737"/>
                  </a:cubicBezTo>
                  <a:cubicBezTo>
                    <a:pt x="38186" y="30842"/>
                    <a:pt x="38018" y="30883"/>
                    <a:pt x="37935" y="31009"/>
                  </a:cubicBezTo>
                  <a:cubicBezTo>
                    <a:pt x="37558" y="31532"/>
                    <a:pt x="37077" y="31888"/>
                    <a:pt x="36470" y="32243"/>
                  </a:cubicBezTo>
                  <a:cubicBezTo>
                    <a:pt x="36930" y="32536"/>
                    <a:pt x="37328" y="32767"/>
                    <a:pt x="37746" y="32997"/>
                  </a:cubicBezTo>
                  <a:cubicBezTo>
                    <a:pt x="38123" y="33206"/>
                    <a:pt x="38437" y="33457"/>
                    <a:pt x="38709" y="33771"/>
                  </a:cubicBezTo>
                  <a:cubicBezTo>
                    <a:pt x="38981" y="34043"/>
                    <a:pt x="39295" y="34252"/>
                    <a:pt x="39588" y="34524"/>
                  </a:cubicBezTo>
                  <a:cubicBezTo>
                    <a:pt x="40341" y="35173"/>
                    <a:pt x="41115" y="35800"/>
                    <a:pt x="41847" y="36449"/>
                  </a:cubicBezTo>
                  <a:cubicBezTo>
                    <a:pt x="42203" y="36763"/>
                    <a:pt x="42517" y="37140"/>
                    <a:pt x="42789" y="37495"/>
                  </a:cubicBezTo>
                  <a:cubicBezTo>
                    <a:pt x="43166" y="37956"/>
                    <a:pt x="43563" y="38416"/>
                    <a:pt x="43877" y="38918"/>
                  </a:cubicBezTo>
                  <a:cubicBezTo>
                    <a:pt x="44128" y="39316"/>
                    <a:pt x="44337" y="39734"/>
                    <a:pt x="44526" y="40174"/>
                  </a:cubicBezTo>
                  <a:cubicBezTo>
                    <a:pt x="44651" y="40466"/>
                    <a:pt x="44714" y="40801"/>
                    <a:pt x="44839" y="41094"/>
                  </a:cubicBezTo>
                  <a:cubicBezTo>
                    <a:pt x="44986" y="41262"/>
                    <a:pt x="45153" y="41554"/>
                    <a:pt x="45342" y="41931"/>
                  </a:cubicBezTo>
                  <a:close/>
                  <a:moveTo>
                    <a:pt x="18287" y="19187"/>
                  </a:moveTo>
                  <a:cubicBezTo>
                    <a:pt x="17555" y="20380"/>
                    <a:pt x="17471" y="21677"/>
                    <a:pt x="17304" y="22953"/>
                  </a:cubicBezTo>
                  <a:cubicBezTo>
                    <a:pt x="17241" y="23246"/>
                    <a:pt x="17262" y="23539"/>
                    <a:pt x="17450" y="23790"/>
                  </a:cubicBezTo>
                  <a:cubicBezTo>
                    <a:pt x="17764" y="23644"/>
                    <a:pt x="18015" y="23435"/>
                    <a:pt x="18308" y="23351"/>
                  </a:cubicBezTo>
                  <a:cubicBezTo>
                    <a:pt x="18601" y="23246"/>
                    <a:pt x="18936" y="23246"/>
                    <a:pt x="19229" y="23225"/>
                  </a:cubicBezTo>
                  <a:cubicBezTo>
                    <a:pt x="19313" y="23121"/>
                    <a:pt x="19334" y="23058"/>
                    <a:pt x="19354" y="23016"/>
                  </a:cubicBezTo>
                  <a:cubicBezTo>
                    <a:pt x="19710" y="21635"/>
                    <a:pt x="20484" y="20422"/>
                    <a:pt x="21028" y="19124"/>
                  </a:cubicBezTo>
                  <a:cubicBezTo>
                    <a:pt x="21196" y="18748"/>
                    <a:pt x="21426" y="18392"/>
                    <a:pt x="21635" y="18036"/>
                  </a:cubicBezTo>
                  <a:cubicBezTo>
                    <a:pt x="21719" y="17911"/>
                    <a:pt x="21803" y="17806"/>
                    <a:pt x="21907" y="17702"/>
                  </a:cubicBezTo>
                  <a:cubicBezTo>
                    <a:pt x="22137" y="17430"/>
                    <a:pt x="22493" y="17471"/>
                    <a:pt x="22640" y="17785"/>
                  </a:cubicBezTo>
                  <a:cubicBezTo>
                    <a:pt x="22849" y="18225"/>
                    <a:pt x="23079" y="18685"/>
                    <a:pt x="23163" y="19166"/>
                  </a:cubicBezTo>
                  <a:cubicBezTo>
                    <a:pt x="23267" y="19710"/>
                    <a:pt x="23623" y="20024"/>
                    <a:pt x="24062" y="20296"/>
                  </a:cubicBezTo>
                  <a:cubicBezTo>
                    <a:pt x="24251" y="20401"/>
                    <a:pt x="24460" y="20338"/>
                    <a:pt x="24627" y="20191"/>
                  </a:cubicBezTo>
                  <a:cubicBezTo>
                    <a:pt x="24878" y="19899"/>
                    <a:pt x="25067" y="19564"/>
                    <a:pt x="25171" y="19187"/>
                  </a:cubicBezTo>
                  <a:cubicBezTo>
                    <a:pt x="25318" y="18748"/>
                    <a:pt x="25485" y="18308"/>
                    <a:pt x="25673" y="17890"/>
                  </a:cubicBezTo>
                  <a:cubicBezTo>
                    <a:pt x="25778" y="17660"/>
                    <a:pt x="25904" y="17450"/>
                    <a:pt x="25925" y="17158"/>
                  </a:cubicBezTo>
                  <a:cubicBezTo>
                    <a:pt x="25945" y="16823"/>
                    <a:pt x="26134" y="16509"/>
                    <a:pt x="26448" y="16404"/>
                  </a:cubicBezTo>
                  <a:cubicBezTo>
                    <a:pt x="26950" y="16237"/>
                    <a:pt x="27452" y="16132"/>
                    <a:pt x="27975" y="16446"/>
                  </a:cubicBezTo>
                  <a:cubicBezTo>
                    <a:pt x="28498" y="16781"/>
                    <a:pt x="29063" y="16990"/>
                    <a:pt x="29607" y="17262"/>
                  </a:cubicBezTo>
                  <a:cubicBezTo>
                    <a:pt x="30067" y="17471"/>
                    <a:pt x="30528" y="17367"/>
                    <a:pt x="31009" y="17262"/>
                  </a:cubicBezTo>
                  <a:cubicBezTo>
                    <a:pt x="31114" y="17241"/>
                    <a:pt x="31239" y="17158"/>
                    <a:pt x="31281" y="17074"/>
                  </a:cubicBezTo>
                  <a:cubicBezTo>
                    <a:pt x="31532" y="16634"/>
                    <a:pt x="31804" y="16216"/>
                    <a:pt x="31971" y="15735"/>
                  </a:cubicBezTo>
                  <a:cubicBezTo>
                    <a:pt x="32327" y="14689"/>
                    <a:pt x="32641" y="13601"/>
                    <a:pt x="33018" y="12554"/>
                  </a:cubicBezTo>
                  <a:cubicBezTo>
                    <a:pt x="33143" y="12178"/>
                    <a:pt x="33206" y="11822"/>
                    <a:pt x="33143" y="11404"/>
                  </a:cubicBezTo>
                  <a:cubicBezTo>
                    <a:pt x="32955" y="11236"/>
                    <a:pt x="32746" y="11090"/>
                    <a:pt x="32578" y="10901"/>
                  </a:cubicBezTo>
                  <a:cubicBezTo>
                    <a:pt x="32432" y="10776"/>
                    <a:pt x="32327" y="10650"/>
                    <a:pt x="32285" y="10483"/>
                  </a:cubicBezTo>
                  <a:cubicBezTo>
                    <a:pt x="32202" y="10274"/>
                    <a:pt x="32285" y="10064"/>
                    <a:pt x="32432" y="9939"/>
                  </a:cubicBezTo>
                  <a:cubicBezTo>
                    <a:pt x="32599" y="9813"/>
                    <a:pt x="32746" y="9834"/>
                    <a:pt x="32934" y="9939"/>
                  </a:cubicBezTo>
                  <a:cubicBezTo>
                    <a:pt x="33101" y="10023"/>
                    <a:pt x="33248" y="10127"/>
                    <a:pt x="33373" y="10232"/>
                  </a:cubicBezTo>
                  <a:cubicBezTo>
                    <a:pt x="33729" y="10483"/>
                    <a:pt x="34085" y="10650"/>
                    <a:pt x="34503" y="10713"/>
                  </a:cubicBezTo>
                  <a:cubicBezTo>
                    <a:pt x="34796" y="10776"/>
                    <a:pt x="35089" y="10860"/>
                    <a:pt x="35361" y="10901"/>
                  </a:cubicBezTo>
                  <a:cubicBezTo>
                    <a:pt x="36261" y="11069"/>
                    <a:pt x="37140" y="10901"/>
                    <a:pt x="37956" y="10608"/>
                  </a:cubicBezTo>
                  <a:cubicBezTo>
                    <a:pt x="38855" y="10295"/>
                    <a:pt x="39650" y="9834"/>
                    <a:pt x="40257" y="9018"/>
                  </a:cubicBezTo>
                  <a:cubicBezTo>
                    <a:pt x="40257" y="8328"/>
                    <a:pt x="39964" y="7784"/>
                    <a:pt x="39420" y="7407"/>
                  </a:cubicBezTo>
                  <a:cubicBezTo>
                    <a:pt x="38918" y="7031"/>
                    <a:pt x="38500" y="6612"/>
                    <a:pt x="37830" y="6528"/>
                  </a:cubicBezTo>
                  <a:cubicBezTo>
                    <a:pt x="37600" y="6507"/>
                    <a:pt x="37349" y="6215"/>
                    <a:pt x="37140" y="6047"/>
                  </a:cubicBezTo>
                  <a:cubicBezTo>
                    <a:pt x="36784" y="6173"/>
                    <a:pt x="36554" y="5859"/>
                    <a:pt x="36240" y="5796"/>
                  </a:cubicBezTo>
                  <a:lnTo>
                    <a:pt x="36072" y="5733"/>
                  </a:lnTo>
                  <a:cubicBezTo>
                    <a:pt x="35717" y="5482"/>
                    <a:pt x="35717" y="4854"/>
                    <a:pt x="36135" y="4708"/>
                  </a:cubicBezTo>
                  <a:cubicBezTo>
                    <a:pt x="36449" y="4582"/>
                    <a:pt x="36596" y="4415"/>
                    <a:pt x="36700" y="4080"/>
                  </a:cubicBezTo>
                  <a:cubicBezTo>
                    <a:pt x="36784" y="3850"/>
                    <a:pt x="37077" y="3704"/>
                    <a:pt x="37098" y="3390"/>
                  </a:cubicBezTo>
                  <a:cubicBezTo>
                    <a:pt x="36972" y="3139"/>
                    <a:pt x="36721" y="2930"/>
                    <a:pt x="36449" y="2867"/>
                  </a:cubicBezTo>
                  <a:cubicBezTo>
                    <a:pt x="36052" y="2804"/>
                    <a:pt x="35633" y="2741"/>
                    <a:pt x="35215" y="2741"/>
                  </a:cubicBezTo>
                  <a:cubicBezTo>
                    <a:pt x="34775" y="2741"/>
                    <a:pt x="34357" y="2846"/>
                    <a:pt x="33959" y="3076"/>
                  </a:cubicBezTo>
                  <a:cubicBezTo>
                    <a:pt x="33562" y="3285"/>
                    <a:pt x="33039" y="3390"/>
                    <a:pt x="32725" y="3034"/>
                  </a:cubicBezTo>
                  <a:cubicBezTo>
                    <a:pt x="32432" y="2720"/>
                    <a:pt x="32118" y="2595"/>
                    <a:pt x="31762" y="2490"/>
                  </a:cubicBezTo>
                  <a:cubicBezTo>
                    <a:pt x="31114" y="2302"/>
                    <a:pt x="30444" y="2176"/>
                    <a:pt x="29795" y="1988"/>
                  </a:cubicBezTo>
                  <a:cubicBezTo>
                    <a:pt x="29230" y="1821"/>
                    <a:pt x="28645" y="1716"/>
                    <a:pt x="28080" y="1695"/>
                  </a:cubicBezTo>
                  <a:cubicBezTo>
                    <a:pt x="27075" y="1653"/>
                    <a:pt x="26092" y="1611"/>
                    <a:pt x="25088" y="1297"/>
                  </a:cubicBezTo>
                  <a:cubicBezTo>
                    <a:pt x="24795" y="1235"/>
                    <a:pt x="24523" y="1235"/>
                    <a:pt x="24230" y="1193"/>
                  </a:cubicBezTo>
                  <a:cubicBezTo>
                    <a:pt x="23372" y="1151"/>
                    <a:pt x="22535" y="1088"/>
                    <a:pt x="21656" y="1046"/>
                  </a:cubicBezTo>
                  <a:cubicBezTo>
                    <a:pt x="20694" y="984"/>
                    <a:pt x="19731" y="1130"/>
                    <a:pt x="18810" y="1381"/>
                  </a:cubicBezTo>
                  <a:cubicBezTo>
                    <a:pt x="18769" y="1507"/>
                    <a:pt x="18706" y="1611"/>
                    <a:pt x="18664" y="1758"/>
                  </a:cubicBezTo>
                  <a:cubicBezTo>
                    <a:pt x="18266" y="2930"/>
                    <a:pt x="18518" y="3641"/>
                    <a:pt x="19627" y="4227"/>
                  </a:cubicBezTo>
                  <a:lnTo>
                    <a:pt x="19773" y="4310"/>
                  </a:lnTo>
                  <a:cubicBezTo>
                    <a:pt x="20129" y="4520"/>
                    <a:pt x="20150" y="4959"/>
                    <a:pt x="19815" y="5168"/>
                  </a:cubicBezTo>
                  <a:cubicBezTo>
                    <a:pt x="19459" y="5357"/>
                    <a:pt x="19103" y="5461"/>
                    <a:pt x="18769" y="5587"/>
                  </a:cubicBezTo>
                  <a:cubicBezTo>
                    <a:pt x="18518" y="5670"/>
                    <a:pt x="18246" y="5691"/>
                    <a:pt x="18036" y="5859"/>
                  </a:cubicBezTo>
                  <a:cubicBezTo>
                    <a:pt x="17158" y="6424"/>
                    <a:pt x="16216" y="6884"/>
                    <a:pt x="15316" y="7303"/>
                  </a:cubicBezTo>
                  <a:cubicBezTo>
                    <a:pt x="14228" y="7826"/>
                    <a:pt x="13287" y="8516"/>
                    <a:pt x="12429" y="9332"/>
                  </a:cubicBezTo>
                  <a:cubicBezTo>
                    <a:pt x="11592" y="10127"/>
                    <a:pt x="10776" y="10922"/>
                    <a:pt x="9981" y="11738"/>
                  </a:cubicBezTo>
                  <a:cubicBezTo>
                    <a:pt x="9813" y="11906"/>
                    <a:pt x="9604" y="12052"/>
                    <a:pt x="9479" y="12241"/>
                  </a:cubicBezTo>
                  <a:cubicBezTo>
                    <a:pt x="9165" y="12659"/>
                    <a:pt x="8872" y="13077"/>
                    <a:pt x="8893" y="13705"/>
                  </a:cubicBezTo>
                  <a:cubicBezTo>
                    <a:pt x="9520" y="13621"/>
                    <a:pt x="10106" y="13517"/>
                    <a:pt x="10713" y="13475"/>
                  </a:cubicBezTo>
                  <a:cubicBezTo>
                    <a:pt x="11257" y="13412"/>
                    <a:pt x="11759" y="13266"/>
                    <a:pt x="12199" y="12973"/>
                  </a:cubicBezTo>
                  <a:cubicBezTo>
                    <a:pt x="12387" y="12868"/>
                    <a:pt x="12554" y="12764"/>
                    <a:pt x="12743" y="12680"/>
                  </a:cubicBezTo>
                  <a:cubicBezTo>
                    <a:pt x="13015" y="12575"/>
                    <a:pt x="13328" y="12701"/>
                    <a:pt x="13433" y="12952"/>
                  </a:cubicBezTo>
                  <a:cubicBezTo>
                    <a:pt x="13538" y="13161"/>
                    <a:pt x="13475" y="13370"/>
                    <a:pt x="13266" y="13580"/>
                  </a:cubicBezTo>
                  <a:cubicBezTo>
                    <a:pt x="13224" y="13621"/>
                    <a:pt x="13140" y="13684"/>
                    <a:pt x="13077" y="13747"/>
                  </a:cubicBezTo>
                  <a:cubicBezTo>
                    <a:pt x="12805" y="14061"/>
                    <a:pt x="12533" y="14354"/>
                    <a:pt x="12282" y="14668"/>
                  </a:cubicBezTo>
                  <a:cubicBezTo>
                    <a:pt x="11445" y="15609"/>
                    <a:pt x="10964" y="16760"/>
                    <a:pt x="10232" y="17764"/>
                  </a:cubicBezTo>
                  <a:cubicBezTo>
                    <a:pt x="10148" y="17869"/>
                    <a:pt x="10106" y="18015"/>
                    <a:pt x="10043" y="18141"/>
                  </a:cubicBezTo>
                  <a:cubicBezTo>
                    <a:pt x="9834" y="18811"/>
                    <a:pt x="9625" y="19438"/>
                    <a:pt x="9395" y="20087"/>
                  </a:cubicBezTo>
                  <a:cubicBezTo>
                    <a:pt x="9269" y="20505"/>
                    <a:pt x="9269" y="20903"/>
                    <a:pt x="9479" y="21321"/>
                  </a:cubicBezTo>
                  <a:cubicBezTo>
                    <a:pt x="9981" y="21363"/>
                    <a:pt x="10441" y="21426"/>
                    <a:pt x="10943" y="21447"/>
                  </a:cubicBezTo>
                  <a:cubicBezTo>
                    <a:pt x="11341" y="21468"/>
                    <a:pt x="11550" y="21635"/>
                    <a:pt x="11613" y="22012"/>
                  </a:cubicBezTo>
                  <a:cubicBezTo>
                    <a:pt x="11696" y="22326"/>
                    <a:pt x="11696" y="22681"/>
                    <a:pt x="11571" y="22953"/>
                  </a:cubicBezTo>
                  <a:cubicBezTo>
                    <a:pt x="11173" y="23832"/>
                    <a:pt x="11194" y="24711"/>
                    <a:pt x="11362" y="25653"/>
                  </a:cubicBezTo>
                  <a:cubicBezTo>
                    <a:pt x="11445" y="26092"/>
                    <a:pt x="11613" y="26406"/>
                    <a:pt x="12010" y="26615"/>
                  </a:cubicBezTo>
                  <a:cubicBezTo>
                    <a:pt x="12199" y="26720"/>
                    <a:pt x="12387" y="26824"/>
                    <a:pt x="12554" y="26908"/>
                  </a:cubicBezTo>
                  <a:cubicBezTo>
                    <a:pt x="12743" y="26971"/>
                    <a:pt x="12973" y="27034"/>
                    <a:pt x="13161" y="26992"/>
                  </a:cubicBezTo>
                  <a:cubicBezTo>
                    <a:pt x="14124" y="26720"/>
                    <a:pt x="14961" y="26280"/>
                    <a:pt x="15337" y="25255"/>
                  </a:cubicBezTo>
                  <a:cubicBezTo>
                    <a:pt x="15421" y="25088"/>
                    <a:pt x="15546" y="24878"/>
                    <a:pt x="15693" y="24795"/>
                  </a:cubicBezTo>
                  <a:cubicBezTo>
                    <a:pt x="16090" y="24585"/>
                    <a:pt x="16279" y="24209"/>
                    <a:pt x="16509" y="23895"/>
                  </a:cubicBezTo>
                  <a:cubicBezTo>
                    <a:pt x="16404" y="22619"/>
                    <a:pt x="16823" y="21447"/>
                    <a:pt x="17241" y="20296"/>
                  </a:cubicBezTo>
                  <a:cubicBezTo>
                    <a:pt x="17346" y="19982"/>
                    <a:pt x="17534" y="19710"/>
                    <a:pt x="17722" y="19438"/>
                  </a:cubicBezTo>
                  <a:cubicBezTo>
                    <a:pt x="17722" y="19083"/>
                    <a:pt x="17953" y="19041"/>
                    <a:pt x="18287" y="19187"/>
                  </a:cubicBezTo>
                  <a:close/>
                  <a:moveTo>
                    <a:pt x="27054" y="17262"/>
                  </a:moveTo>
                  <a:cubicBezTo>
                    <a:pt x="26950" y="17513"/>
                    <a:pt x="26929" y="17785"/>
                    <a:pt x="26782" y="17953"/>
                  </a:cubicBezTo>
                  <a:cubicBezTo>
                    <a:pt x="26448" y="18434"/>
                    <a:pt x="26259" y="18957"/>
                    <a:pt x="26113" y="19480"/>
                  </a:cubicBezTo>
                  <a:cubicBezTo>
                    <a:pt x="25945" y="20024"/>
                    <a:pt x="25611" y="20484"/>
                    <a:pt x="25276" y="20924"/>
                  </a:cubicBezTo>
                  <a:cubicBezTo>
                    <a:pt x="24983" y="21280"/>
                    <a:pt x="24125" y="21489"/>
                    <a:pt x="23728" y="21259"/>
                  </a:cubicBezTo>
                  <a:cubicBezTo>
                    <a:pt x="23079" y="20861"/>
                    <a:pt x="22430" y="20443"/>
                    <a:pt x="22242" y="19606"/>
                  </a:cubicBezTo>
                  <a:cubicBezTo>
                    <a:pt x="22221" y="19501"/>
                    <a:pt x="22179" y="19396"/>
                    <a:pt x="22158" y="19313"/>
                  </a:cubicBezTo>
                  <a:cubicBezTo>
                    <a:pt x="21823" y="19396"/>
                    <a:pt x="21761" y="19627"/>
                    <a:pt x="21656" y="19836"/>
                  </a:cubicBezTo>
                  <a:cubicBezTo>
                    <a:pt x="21279" y="20673"/>
                    <a:pt x="20903" y="21510"/>
                    <a:pt x="20547" y="22326"/>
                  </a:cubicBezTo>
                  <a:cubicBezTo>
                    <a:pt x="20359" y="22702"/>
                    <a:pt x="20254" y="23079"/>
                    <a:pt x="20275" y="23539"/>
                  </a:cubicBezTo>
                  <a:cubicBezTo>
                    <a:pt x="20359" y="23644"/>
                    <a:pt x="20443" y="23728"/>
                    <a:pt x="20484" y="23832"/>
                  </a:cubicBezTo>
                  <a:cubicBezTo>
                    <a:pt x="20610" y="24062"/>
                    <a:pt x="20777" y="24272"/>
                    <a:pt x="20882" y="24523"/>
                  </a:cubicBezTo>
                  <a:cubicBezTo>
                    <a:pt x="20987" y="24795"/>
                    <a:pt x="20903" y="25046"/>
                    <a:pt x="20715" y="25150"/>
                  </a:cubicBezTo>
                  <a:cubicBezTo>
                    <a:pt x="20484" y="25255"/>
                    <a:pt x="20338" y="25150"/>
                    <a:pt x="20171" y="24983"/>
                  </a:cubicBezTo>
                  <a:cubicBezTo>
                    <a:pt x="20024" y="24774"/>
                    <a:pt x="19836" y="24585"/>
                    <a:pt x="19627" y="24376"/>
                  </a:cubicBezTo>
                  <a:cubicBezTo>
                    <a:pt x="19229" y="24523"/>
                    <a:pt x="18831" y="24669"/>
                    <a:pt x="18497" y="24795"/>
                  </a:cubicBezTo>
                  <a:cubicBezTo>
                    <a:pt x="18204" y="25213"/>
                    <a:pt x="18183" y="25611"/>
                    <a:pt x="18266" y="26029"/>
                  </a:cubicBezTo>
                  <a:cubicBezTo>
                    <a:pt x="18308" y="26259"/>
                    <a:pt x="18371" y="26489"/>
                    <a:pt x="18371" y="26720"/>
                  </a:cubicBezTo>
                  <a:cubicBezTo>
                    <a:pt x="18371" y="27243"/>
                    <a:pt x="18622" y="27557"/>
                    <a:pt x="19103" y="27724"/>
                  </a:cubicBezTo>
                  <a:cubicBezTo>
                    <a:pt x="19543" y="27850"/>
                    <a:pt x="19836" y="28184"/>
                    <a:pt x="20171" y="28477"/>
                  </a:cubicBezTo>
                  <a:cubicBezTo>
                    <a:pt x="20338" y="28603"/>
                    <a:pt x="20254" y="28917"/>
                    <a:pt x="20066" y="29000"/>
                  </a:cubicBezTo>
                  <a:cubicBezTo>
                    <a:pt x="19919" y="29042"/>
                    <a:pt x="19710" y="29126"/>
                    <a:pt x="19564" y="29042"/>
                  </a:cubicBezTo>
                  <a:cubicBezTo>
                    <a:pt x="19082" y="28812"/>
                    <a:pt x="18580" y="28582"/>
                    <a:pt x="18078" y="28289"/>
                  </a:cubicBezTo>
                  <a:cubicBezTo>
                    <a:pt x="17681" y="28080"/>
                    <a:pt x="17513" y="27745"/>
                    <a:pt x="17450" y="27306"/>
                  </a:cubicBezTo>
                  <a:cubicBezTo>
                    <a:pt x="17367" y="26594"/>
                    <a:pt x="17304" y="25883"/>
                    <a:pt x="17199" y="25213"/>
                  </a:cubicBezTo>
                  <a:cubicBezTo>
                    <a:pt x="17199" y="25109"/>
                    <a:pt x="17116" y="25025"/>
                    <a:pt x="17032" y="24837"/>
                  </a:cubicBezTo>
                  <a:cubicBezTo>
                    <a:pt x="16739" y="25213"/>
                    <a:pt x="16509" y="25506"/>
                    <a:pt x="16300" y="25736"/>
                  </a:cubicBezTo>
                  <a:lnTo>
                    <a:pt x="16300" y="25883"/>
                  </a:lnTo>
                  <a:cubicBezTo>
                    <a:pt x="16321" y="26071"/>
                    <a:pt x="16404" y="26238"/>
                    <a:pt x="16404" y="26406"/>
                  </a:cubicBezTo>
                  <a:cubicBezTo>
                    <a:pt x="16425" y="27410"/>
                    <a:pt x="16886" y="28184"/>
                    <a:pt x="17471" y="28958"/>
                  </a:cubicBezTo>
                  <a:cubicBezTo>
                    <a:pt x="17764" y="29314"/>
                    <a:pt x="18078" y="29649"/>
                    <a:pt x="18476" y="29942"/>
                  </a:cubicBezTo>
                  <a:cubicBezTo>
                    <a:pt x="19208" y="30486"/>
                    <a:pt x="19961" y="31009"/>
                    <a:pt x="20673" y="31595"/>
                  </a:cubicBezTo>
                  <a:cubicBezTo>
                    <a:pt x="21238" y="32055"/>
                    <a:pt x="21865" y="32306"/>
                    <a:pt x="22577" y="32453"/>
                  </a:cubicBezTo>
                  <a:cubicBezTo>
                    <a:pt x="22995" y="32557"/>
                    <a:pt x="23435" y="32662"/>
                    <a:pt x="23853" y="32787"/>
                  </a:cubicBezTo>
                  <a:cubicBezTo>
                    <a:pt x="24460" y="32997"/>
                    <a:pt x="25067" y="33080"/>
                    <a:pt x="25694" y="32976"/>
                  </a:cubicBezTo>
                  <a:cubicBezTo>
                    <a:pt x="25987" y="32934"/>
                    <a:pt x="26301" y="32892"/>
                    <a:pt x="26552" y="32976"/>
                  </a:cubicBezTo>
                  <a:cubicBezTo>
                    <a:pt x="26929" y="33060"/>
                    <a:pt x="27264" y="33039"/>
                    <a:pt x="27598" y="32976"/>
                  </a:cubicBezTo>
                  <a:cubicBezTo>
                    <a:pt x="29168" y="32746"/>
                    <a:pt x="30737" y="32536"/>
                    <a:pt x="32327" y="32327"/>
                  </a:cubicBezTo>
                  <a:cubicBezTo>
                    <a:pt x="32599" y="32306"/>
                    <a:pt x="32850" y="32223"/>
                    <a:pt x="33122" y="32160"/>
                  </a:cubicBezTo>
                  <a:cubicBezTo>
                    <a:pt x="33457" y="32097"/>
                    <a:pt x="33792" y="31951"/>
                    <a:pt x="34147" y="31909"/>
                  </a:cubicBezTo>
                  <a:cubicBezTo>
                    <a:pt x="34817" y="31825"/>
                    <a:pt x="35445" y="31637"/>
                    <a:pt x="36031" y="31218"/>
                  </a:cubicBezTo>
                  <a:cubicBezTo>
                    <a:pt x="36386" y="30967"/>
                    <a:pt x="36763" y="30737"/>
                    <a:pt x="37014" y="30360"/>
                  </a:cubicBezTo>
                  <a:cubicBezTo>
                    <a:pt x="37140" y="30172"/>
                    <a:pt x="37349" y="30047"/>
                    <a:pt x="37537" y="29921"/>
                  </a:cubicBezTo>
                  <a:cubicBezTo>
                    <a:pt x="38437" y="29314"/>
                    <a:pt x="39337" y="28707"/>
                    <a:pt x="40236" y="28080"/>
                  </a:cubicBezTo>
                  <a:cubicBezTo>
                    <a:pt x="40948" y="27598"/>
                    <a:pt x="41596" y="27034"/>
                    <a:pt x="42057" y="26301"/>
                  </a:cubicBezTo>
                  <a:cubicBezTo>
                    <a:pt x="42747" y="25213"/>
                    <a:pt x="43417" y="24104"/>
                    <a:pt x="44044" y="22974"/>
                  </a:cubicBezTo>
                  <a:cubicBezTo>
                    <a:pt x="44421" y="22326"/>
                    <a:pt x="44630" y="21635"/>
                    <a:pt x="44651" y="20882"/>
                  </a:cubicBezTo>
                  <a:cubicBezTo>
                    <a:pt x="44672" y="20212"/>
                    <a:pt x="44756" y="19522"/>
                    <a:pt x="44819" y="18873"/>
                  </a:cubicBezTo>
                  <a:cubicBezTo>
                    <a:pt x="44839" y="18622"/>
                    <a:pt x="44839" y="18350"/>
                    <a:pt x="44819" y="18099"/>
                  </a:cubicBezTo>
                  <a:cubicBezTo>
                    <a:pt x="44651" y="16739"/>
                    <a:pt x="44421" y="15421"/>
                    <a:pt x="43940" y="14145"/>
                  </a:cubicBezTo>
                  <a:cubicBezTo>
                    <a:pt x="43605" y="13203"/>
                    <a:pt x="43166" y="12303"/>
                    <a:pt x="42559" y="11508"/>
                  </a:cubicBezTo>
                  <a:cubicBezTo>
                    <a:pt x="42098" y="10901"/>
                    <a:pt x="41492" y="10420"/>
                    <a:pt x="40864" y="10169"/>
                  </a:cubicBezTo>
                  <a:cubicBezTo>
                    <a:pt x="40341" y="10525"/>
                    <a:pt x="39901" y="10880"/>
                    <a:pt x="39420" y="11152"/>
                  </a:cubicBezTo>
                  <a:cubicBezTo>
                    <a:pt x="38667" y="11634"/>
                    <a:pt x="37830" y="11864"/>
                    <a:pt x="36930" y="11969"/>
                  </a:cubicBezTo>
                  <a:cubicBezTo>
                    <a:pt x="36240" y="12052"/>
                    <a:pt x="35528" y="12094"/>
                    <a:pt x="34838" y="11927"/>
                  </a:cubicBezTo>
                  <a:cubicBezTo>
                    <a:pt x="34712" y="11885"/>
                    <a:pt x="34587" y="11927"/>
                    <a:pt x="34482" y="11927"/>
                  </a:cubicBezTo>
                  <a:cubicBezTo>
                    <a:pt x="34399" y="12241"/>
                    <a:pt x="34378" y="12492"/>
                    <a:pt x="34273" y="12722"/>
                  </a:cubicBezTo>
                  <a:cubicBezTo>
                    <a:pt x="33792" y="13852"/>
                    <a:pt x="33415" y="14982"/>
                    <a:pt x="33122" y="16153"/>
                  </a:cubicBezTo>
                  <a:cubicBezTo>
                    <a:pt x="32955" y="16781"/>
                    <a:pt x="32515" y="17283"/>
                    <a:pt x="32202" y="17869"/>
                  </a:cubicBezTo>
                  <a:cubicBezTo>
                    <a:pt x="32118" y="18015"/>
                    <a:pt x="31888" y="18141"/>
                    <a:pt x="31699" y="18204"/>
                  </a:cubicBezTo>
                  <a:cubicBezTo>
                    <a:pt x="31009" y="18434"/>
                    <a:pt x="30298" y="18622"/>
                    <a:pt x="29565" y="18329"/>
                  </a:cubicBezTo>
                  <a:cubicBezTo>
                    <a:pt x="29042" y="18120"/>
                    <a:pt x="28540" y="17890"/>
                    <a:pt x="28017" y="17639"/>
                  </a:cubicBezTo>
                  <a:cubicBezTo>
                    <a:pt x="27661" y="17471"/>
                    <a:pt x="27410" y="17241"/>
                    <a:pt x="27054" y="17262"/>
                  </a:cubicBezTo>
                  <a:close/>
                  <a:moveTo>
                    <a:pt x="33039" y="51158"/>
                  </a:moveTo>
                  <a:cubicBezTo>
                    <a:pt x="33164" y="50949"/>
                    <a:pt x="33311" y="50782"/>
                    <a:pt x="33352" y="50614"/>
                  </a:cubicBezTo>
                  <a:cubicBezTo>
                    <a:pt x="33541" y="50091"/>
                    <a:pt x="33729" y="49568"/>
                    <a:pt x="33875" y="49003"/>
                  </a:cubicBezTo>
                  <a:cubicBezTo>
                    <a:pt x="33938" y="48878"/>
                    <a:pt x="33959" y="48710"/>
                    <a:pt x="33938" y="48585"/>
                  </a:cubicBezTo>
                  <a:cubicBezTo>
                    <a:pt x="33875" y="48250"/>
                    <a:pt x="34001" y="47957"/>
                    <a:pt x="34085" y="47643"/>
                  </a:cubicBezTo>
                  <a:cubicBezTo>
                    <a:pt x="34399" y="46451"/>
                    <a:pt x="34817" y="45300"/>
                    <a:pt x="34838" y="44044"/>
                  </a:cubicBezTo>
                  <a:cubicBezTo>
                    <a:pt x="34838" y="43668"/>
                    <a:pt x="34984" y="43270"/>
                    <a:pt x="35089" y="42915"/>
                  </a:cubicBezTo>
                  <a:cubicBezTo>
                    <a:pt x="35236" y="42287"/>
                    <a:pt x="35445" y="41659"/>
                    <a:pt x="35549" y="41031"/>
                  </a:cubicBezTo>
                  <a:cubicBezTo>
                    <a:pt x="35675" y="40215"/>
                    <a:pt x="35570" y="39378"/>
                    <a:pt x="35759" y="38604"/>
                  </a:cubicBezTo>
                  <a:cubicBezTo>
                    <a:pt x="35780" y="38458"/>
                    <a:pt x="35738" y="38311"/>
                    <a:pt x="35738" y="38144"/>
                  </a:cubicBezTo>
                  <a:cubicBezTo>
                    <a:pt x="35528" y="36617"/>
                    <a:pt x="35319" y="35068"/>
                    <a:pt x="35089" y="33520"/>
                  </a:cubicBezTo>
                  <a:cubicBezTo>
                    <a:pt x="35047" y="33394"/>
                    <a:pt x="35005" y="33269"/>
                    <a:pt x="34984" y="33122"/>
                  </a:cubicBezTo>
                  <a:cubicBezTo>
                    <a:pt x="34106" y="33101"/>
                    <a:pt x="32704" y="33311"/>
                    <a:pt x="32097" y="33541"/>
                  </a:cubicBezTo>
                  <a:cubicBezTo>
                    <a:pt x="32223" y="34210"/>
                    <a:pt x="31971" y="34754"/>
                    <a:pt x="31595" y="35277"/>
                  </a:cubicBezTo>
                  <a:cubicBezTo>
                    <a:pt x="31469" y="35445"/>
                    <a:pt x="31323" y="35591"/>
                    <a:pt x="31134" y="35633"/>
                  </a:cubicBezTo>
                  <a:cubicBezTo>
                    <a:pt x="30381" y="35884"/>
                    <a:pt x="29607" y="35926"/>
                    <a:pt x="28917" y="35528"/>
                  </a:cubicBezTo>
                  <a:cubicBezTo>
                    <a:pt x="28456" y="35298"/>
                    <a:pt x="28080" y="34964"/>
                    <a:pt x="28080" y="34399"/>
                  </a:cubicBezTo>
                  <a:cubicBezTo>
                    <a:pt x="28080" y="34294"/>
                    <a:pt x="28017" y="34189"/>
                    <a:pt x="27996" y="34043"/>
                  </a:cubicBezTo>
                  <a:cubicBezTo>
                    <a:pt x="27347" y="34127"/>
                    <a:pt x="26720" y="34210"/>
                    <a:pt x="26113" y="34022"/>
                  </a:cubicBezTo>
                  <a:cubicBezTo>
                    <a:pt x="26050" y="34001"/>
                    <a:pt x="25987" y="34022"/>
                    <a:pt x="25925" y="34022"/>
                  </a:cubicBezTo>
                  <a:cubicBezTo>
                    <a:pt x="25192" y="34189"/>
                    <a:pt x="24460" y="34106"/>
                    <a:pt x="23790" y="33917"/>
                  </a:cubicBezTo>
                  <a:cubicBezTo>
                    <a:pt x="23184" y="34315"/>
                    <a:pt x="22807" y="34838"/>
                    <a:pt x="22535" y="35403"/>
                  </a:cubicBezTo>
                  <a:cubicBezTo>
                    <a:pt x="22242" y="35989"/>
                    <a:pt x="21823" y="36512"/>
                    <a:pt x="21342" y="36930"/>
                  </a:cubicBezTo>
                  <a:cubicBezTo>
                    <a:pt x="21112" y="37140"/>
                    <a:pt x="20903" y="37391"/>
                    <a:pt x="20694" y="37621"/>
                  </a:cubicBezTo>
                  <a:cubicBezTo>
                    <a:pt x="20443" y="37914"/>
                    <a:pt x="20171" y="38207"/>
                    <a:pt x="19940" y="38500"/>
                  </a:cubicBezTo>
                  <a:cubicBezTo>
                    <a:pt x="19731" y="38709"/>
                    <a:pt x="19522" y="38918"/>
                    <a:pt x="19354" y="39148"/>
                  </a:cubicBezTo>
                  <a:cubicBezTo>
                    <a:pt x="19082" y="39546"/>
                    <a:pt x="18727" y="39860"/>
                    <a:pt x="18350" y="40111"/>
                  </a:cubicBezTo>
                  <a:cubicBezTo>
                    <a:pt x="17450" y="40738"/>
                    <a:pt x="16614" y="41450"/>
                    <a:pt x="15986" y="42371"/>
                  </a:cubicBezTo>
                  <a:cubicBezTo>
                    <a:pt x="15777" y="42684"/>
                    <a:pt x="15484" y="42977"/>
                    <a:pt x="15170" y="43145"/>
                  </a:cubicBezTo>
                  <a:cubicBezTo>
                    <a:pt x="15044" y="43228"/>
                    <a:pt x="14919" y="43312"/>
                    <a:pt x="14814" y="43417"/>
                  </a:cubicBezTo>
                  <a:cubicBezTo>
                    <a:pt x="14333" y="43835"/>
                    <a:pt x="14375" y="44358"/>
                    <a:pt x="14835" y="44756"/>
                  </a:cubicBezTo>
                  <a:cubicBezTo>
                    <a:pt x="14919" y="44798"/>
                    <a:pt x="14961" y="44860"/>
                    <a:pt x="15044" y="44902"/>
                  </a:cubicBezTo>
                  <a:cubicBezTo>
                    <a:pt x="15986" y="45635"/>
                    <a:pt x="17032" y="46158"/>
                    <a:pt x="18078" y="46702"/>
                  </a:cubicBezTo>
                  <a:cubicBezTo>
                    <a:pt x="18706" y="47057"/>
                    <a:pt x="19396" y="47288"/>
                    <a:pt x="19961" y="47706"/>
                  </a:cubicBezTo>
                  <a:cubicBezTo>
                    <a:pt x="20568" y="48125"/>
                    <a:pt x="21175" y="48417"/>
                    <a:pt x="21823" y="48669"/>
                  </a:cubicBezTo>
                  <a:cubicBezTo>
                    <a:pt x="22263" y="48857"/>
                    <a:pt x="22681" y="49066"/>
                    <a:pt x="23079" y="49317"/>
                  </a:cubicBezTo>
                  <a:cubicBezTo>
                    <a:pt x="23623" y="49715"/>
                    <a:pt x="24230" y="50029"/>
                    <a:pt x="24878" y="50238"/>
                  </a:cubicBezTo>
                  <a:cubicBezTo>
                    <a:pt x="25422" y="50426"/>
                    <a:pt x="26008" y="50614"/>
                    <a:pt x="26531" y="50866"/>
                  </a:cubicBezTo>
                  <a:cubicBezTo>
                    <a:pt x="27243" y="51200"/>
                    <a:pt x="27996" y="51305"/>
                    <a:pt x="28728" y="51493"/>
                  </a:cubicBezTo>
                  <a:cubicBezTo>
                    <a:pt x="29147" y="51577"/>
                    <a:pt x="29607" y="51619"/>
                    <a:pt x="30026" y="51577"/>
                  </a:cubicBezTo>
                  <a:cubicBezTo>
                    <a:pt x="31009" y="51472"/>
                    <a:pt x="32013" y="51284"/>
                    <a:pt x="33039" y="51158"/>
                  </a:cubicBezTo>
                  <a:close/>
                  <a:moveTo>
                    <a:pt x="16927" y="56431"/>
                  </a:moveTo>
                  <a:cubicBezTo>
                    <a:pt x="17450" y="56096"/>
                    <a:pt x="17994" y="55887"/>
                    <a:pt x="18413" y="55469"/>
                  </a:cubicBezTo>
                  <a:cubicBezTo>
                    <a:pt x="18622" y="55259"/>
                    <a:pt x="18915" y="55176"/>
                    <a:pt x="19187" y="55029"/>
                  </a:cubicBezTo>
                  <a:cubicBezTo>
                    <a:pt x="19668" y="54715"/>
                    <a:pt x="20191" y="54443"/>
                    <a:pt x="20631" y="54088"/>
                  </a:cubicBezTo>
                  <a:cubicBezTo>
                    <a:pt x="20882" y="53879"/>
                    <a:pt x="21133" y="53690"/>
                    <a:pt x="21405" y="53481"/>
                  </a:cubicBezTo>
                  <a:cubicBezTo>
                    <a:pt x="21635" y="53293"/>
                    <a:pt x="21907" y="53293"/>
                    <a:pt x="22158" y="53439"/>
                  </a:cubicBezTo>
                  <a:cubicBezTo>
                    <a:pt x="22849" y="53795"/>
                    <a:pt x="23539" y="54067"/>
                    <a:pt x="24104" y="54632"/>
                  </a:cubicBezTo>
                  <a:cubicBezTo>
                    <a:pt x="24313" y="54862"/>
                    <a:pt x="24544" y="55134"/>
                    <a:pt x="24836" y="55259"/>
                  </a:cubicBezTo>
                  <a:cubicBezTo>
                    <a:pt x="25318" y="55490"/>
                    <a:pt x="25401" y="55887"/>
                    <a:pt x="25464" y="56327"/>
                  </a:cubicBezTo>
                  <a:cubicBezTo>
                    <a:pt x="25527" y="57017"/>
                    <a:pt x="25611" y="57687"/>
                    <a:pt x="25736" y="58356"/>
                  </a:cubicBezTo>
                  <a:cubicBezTo>
                    <a:pt x="25841" y="58921"/>
                    <a:pt x="26155" y="59402"/>
                    <a:pt x="26782" y="59507"/>
                  </a:cubicBezTo>
                  <a:cubicBezTo>
                    <a:pt x="27724" y="59653"/>
                    <a:pt x="28666" y="59946"/>
                    <a:pt x="29670" y="59737"/>
                  </a:cubicBezTo>
                  <a:cubicBezTo>
                    <a:pt x="30067" y="59653"/>
                    <a:pt x="30486" y="59674"/>
                    <a:pt x="30904" y="59633"/>
                  </a:cubicBezTo>
                  <a:cubicBezTo>
                    <a:pt x="31114" y="59591"/>
                    <a:pt x="31281" y="59570"/>
                    <a:pt x="31490" y="59549"/>
                  </a:cubicBezTo>
                  <a:cubicBezTo>
                    <a:pt x="31553" y="59298"/>
                    <a:pt x="31595" y="59047"/>
                    <a:pt x="31658" y="58816"/>
                  </a:cubicBezTo>
                  <a:cubicBezTo>
                    <a:pt x="31888" y="57603"/>
                    <a:pt x="32013" y="56389"/>
                    <a:pt x="31804" y="55155"/>
                  </a:cubicBezTo>
                  <a:cubicBezTo>
                    <a:pt x="31762" y="54841"/>
                    <a:pt x="31783" y="54506"/>
                    <a:pt x="31846" y="54192"/>
                  </a:cubicBezTo>
                  <a:cubicBezTo>
                    <a:pt x="31971" y="53606"/>
                    <a:pt x="31846" y="53083"/>
                    <a:pt x="31679" y="52539"/>
                  </a:cubicBezTo>
                  <a:cubicBezTo>
                    <a:pt x="31532" y="52539"/>
                    <a:pt x="31386" y="52518"/>
                    <a:pt x="31281" y="52539"/>
                  </a:cubicBezTo>
                  <a:cubicBezTo>
                    <a:pt x="30507" y="52644"/>
                    <a:pt x="29712" y="52749"/>
                    <a:pt x="28938" y="52623"/>
                  </a:cubicBezTo>
                  <a:cubicBezTo>
                    <a:pt x="28080" y="52498"/>
                    <a:pt x="27201" y="52309"/>
                    <a:pt x="26364" y="51995"/>
                  </a:cubicBezTo>
                  <a:cubicBezTo>
                    <a:pt x="25694" y="51723"/>
                    <a:pt x="24983" y="51472"/>
                    <a:pt x="24292" y="51179"/>
                  </a:cubicBezTo>
                  <a:cubicBezTo>
                    <a:pt x="23769" y="50970"/>
                    <a:pt x="23246" y="50761"/>
                    <a:pt x="22807" y="50447"/>
                  </a:cubicBezTo>
                  <a:cubicBezTo>
                    <a:pt x="22263" y="50049"/>
                    <a:pt x="21656" y="49757"/>
                    <a:pt x="21028" y="49505"/>
                  </a:cubicBezTo>
                  <a:cubicBezTo>
                    <a:pt x="20631" y="49338"/>
                    <a:pt x="20254" y="49213"/>
                    <a:pt x="19940" y="48982"/>
                  </a:cubicBezTo>
                  <a:cubicBezTo>
                    <a:pt x="19208" y="48397"/>
                    <a:pt x="18371" y="48062"/>
                    <a:pt x="17555" y="47643"/>
                  </a:cubicBezTo>
                  <a:cubicBezTo>
                    <a:pt x="16927" y="47350"/>
                    <a:pt x="16676" y="47434"/>
                    <a:pt x="16174" y="47978"/>
                  </a:cubicBezTo>
                  <a:cubicBezTo>
                    <a:pt x="15923" y="48250"/>
                    <a:pt x="15693" y="48501"/>
                    <a:pt x="15400" y="48710"/>
                  </a:cubicBezTo>
                  <a:cubicBezTo>
                    <a:pt x="15149" y="48920"/>
                    <a:pt x="14961" y="49171"/>
                    <a:pt x="14814" y="49443"/>
                  </a:cubicBezTo>
                  <a:cubicBezTo>
                    <a:pt x="14626" y="49798"/>
                    <a:pt x="14354" y="50070"/>
                    <a:pt x="14103" y="50342"/>
                  </a:cubicBezTo>
                  <a:cubicBezTo>
                    <a:pt x="13684" y="50782"/>
                    <a:pt x="13203" y="51179"/>
                    <a:pt x="12764" y="51619"/>
                  </a:cubicBezTo>
                  <a:cubicBezTo>
                    <a:pt x="12596" y="51807"/>
                    <a:pt x="12450" y="52037"/>
                    <a:pt x="12261" y="52246"/>
                  </a:cubicBezTo>
                  <a:cubicBezTo>
                    <a:pt x="12554" y="52665"/>
                    <a:pt x="12764" y="53104"/>
                    <a:pt x="13203" y="53293"/>
                  </a:cubicBezTo>
                  <a:cubicBezTo>
                    <a:pt x="13621" y="53481"/>
                    <a:pt x="13998" y="53711"/>
                    <a:pt x="14291" y="54046"/>
                  </a:cubicBezTo>
                  <a:cubicBezTo>
                    <a:pt x="14354" y="54130"/>
                    <a:pt x="14458" y="54213"/>
                    <a:pt x="14563" y="54213"/>
                  </a:cubicBezTo>
                  <a:cubicBezTo>
                    <a:pt x="14835" y="54213"/>
                    <a:pt x="14940" y="54402"/>
                    <a:pt x="15044" y="54548"/>
                  </a:cubicBezTo>
                  <a:cubicBezTo>
                    <a:pt x="15421" y="55364"/>
                    <a:pt x="16111" y="55887"/>
                    <a:pt x="16927" y="56431"/>
                  </a:cubicBezTo>
                  <a:close/>
                  <a:moveTo>
                    <a:pt x="7888" y="64110"/>
                  </a:moveTo>
                  <a:cubicBezTo>
                    <a:pt x="8286" y="63210"/>
                    <a:pt x="8516" y="62394"/>
                    <a:pt x="8265" y="61537"/>
                  </a:cubicBezTo>
                  <a:cubicBezTo>
                    <a:pt x="8181" y="61181"/>
                    <a:pt x="8160" y="60783"/>
                    <a:pt x="8119" y="60407"/>
                  </a:cubicBezTo>
                  <a:cubicBezTo>
                    <a:pt x="8098" y="60281"/>
                    <a:pt x="8056" y="60156"/>
                    <a:pt x="8014" y="59946"/>
                  </a:cubicBezTo>
                  <a:cubicBezTo>
                    <a:pt x="7637" y="60156"/>
                    <a:pt x="7365" y="60344"/>
                    <a:pt x="7198" y="60679"/>
                  </a:cubicBezTo>
                  <a:cubicBezTo>
                    <a:pt x="7093" y="60930"/>
                    <a:pt x="6947" y="61202"/>
                    <a:pt x="6758" y="61432"/>
                  </a:cubicBezTo>
                  <a:cubicBezTo>
                    <a:pt x="6361" y="61913"/>
                    <a:pt x="6235" y="62478"/>
                    <a:pt x="6047" y="63022"/>
                  </a:cubicBezTo>
                  <a:cubicBezTo>
                    <a:pt x="5817" y="63754"/>
                    <a:pt x="6340" y="64298"/>
                    <a:pt x="7093" y="64236"/>
                  </a:cubicBezTo>
                  <a:cubicBezTo>
                    <a:pt x="7323" y="64173"/>
                    <a:pt x="7595" y="64152"/>
                    <a:pt x="7888" y="64110"/>
                  </a:cubicBezTo>
                  <a:close/>
                  <a:moveTo>
                    <a:pt x="29565" y="71852"/>
                  </a:moveTo>
                  <a:cubicBezTo>
                    <a:pt x="29251" y="71454"/>
                    <a:pt x="28958" y="71078"/>
                    <a:pt x="28666" y="70722"/>
                  </a:cubicBezTo>
                  <a:cubicBezTo>
                    <a:pt x="28561" y="70596"/>
                    <a:pt x="28414" y="70429"/>
                    <a:pt x="28289" y="70387"/>
                  </a:cubicBezTo>
                  <a:cubicBezTo>
                    <a:pt x="27808" y="70304"/>
                    <a:pt x="27410" y="70073"/>
                    <a:pt x="26971" y="69885"/>
                  </a:cubicBezTo>
                  <a:cubicBezTo>
                    <a:pt x="26887" y="69864"/>
                    <a:pt x="26824" y="69906"/>
                    <a:pt x="26657" y="69906"/>
                  </a:cubicBezTo>
                  <a:cubicBezTo>
                    <a:pt x="26678" y="70136"/>
                    <a:pt x="26720" y="70387"/>
                    <a:pt x="26761" y="70596"/>
                  </a:cubicBezTo>
                  <a:cubicBezTo>
                    <a:pt x="26782" y="70701"/>
                    <a:pt x="26824" y="70827"/>
                    <a:pt x="26866" y="70931"/>
                  </a:cubicBezTo>
                  <a:cubicBezTo>
                    <a:pt x="27305" y="71643"/>
                    <a:pt x="27766" y="72312"/>
                    <a:pt x="28456" y="72752"/>
                  </a:cubicBezTo>
                  <a:cubicBezTo>
                    <a:pt x="28749" y="72940"/>
                    <a:pt x="28979" y="72961"/>
                    <a:pt x="29293" y="72814"/>
                  </a:cubicBezTo>
                  <a:cubicBezTo>
                    <a:pt x="29377" y="72542"/>
                    <a:pt x="29461" y="72229"/>
                    <a:pt x="29565" y="71852"/>
                  </a:cubicBezTo>
                  <a:close/>
                  <a:moveTo>
                    <a:pt x="28979" y="33876"/>
                  </a:moveTo>
                  <a:cubicBezTo>
                    <a:pt x="28958" y="34210"/>
                    <a:pt x="29021" y="34440"/>
                    <a:pt x="29251" y="34545"/>
                  </a:cubicBezTo>
                  <a:cubicBezTo>
                    <a:pt x="29712" y="34775"/>
                    <a:pt x="30235" y="34880"/>
                    <a:pt x="30737" y="34608"/>
                  </a:cubicBezTo>
                  <a:cubicBezTo>
                    <a:pt x="30904" y="34294"/>
                    <a:pt x="31051" y="33980"/>
                    <a:pt x="31030" y="33583"/>
                  </a:cubicBezTo>
                  <a:cubicBezTo>
                    <a:pt x="30318" y="33687"/>
                    <a:pt x="29670" y="33771"/>
                    <a:pt x="28979" y="3387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0" name="Google Shape;1180;p54"/>
            <p:cNvSpPr/>
            <p:nvPr/>
          </p:nvSpPr>
          <p:spPr>
            <a:xfrm>
              <a:off x="5737875" y="3396100"/>
              <a:ext cx="369850" cy="201400"/>
            </a:xfrm>
            <a:custGeom>
              <a:avLst/>
              <a:gdLst/>
              <a:ahLst/>
              <a:cxnLst/>
              <a:rect l="l" t="t" r="r" b="b"/>
              <a:pathLst>
                <a:path w="14794" h="8056" extrusionOk="0">
                  <a:moveTo>
                    <a:pt x="6152" y="7679"/>
                  </a:moveTo>
                  <a:cubicBezTo>
                    <a:pt x="5754" y="7742"/>
                    <a:pt x="5524" y="7763"/>
                    <a:pt x="5315" y="7805"/>
                  </a:cubicBezTo>
                  <a:cubicBezTo>
                    <a:pt x="4164" y="8056"/>
                    <a:pt x="3118" y="7742"/>
                    <a:pt x="2197" y="7135"/>
                  </a:cubicBezTo>
                  <a:cubicBezTo>
                    <a:pt x="1486" y="6633"/>
                    <a:pt x="942" y="5901"/>
                    <a:pt x="523" y="5126"/>
                  </a:cubicBezTo>
                  <a:cubicBezTo>
                    <a:pt x="335" y="4038"/>
                    <a:pt x="0" y="2992"/>
                    <a:pt x="293" y="1904"/>
                  </a:cubicBezTo>
                  <a:cubicBezTo>
                    <a:pt x="398" y="1486"/>
                    <a:pt x="586" y="1276"/>
                    <a:pt x="1005" y="1276"/>
                  </a:cubicBezTo>
                  <a:cubicBezTo>
                    <a:pt x="1046" y="1276"/>
                    <a:pt x="1130" y="1297"/>
                    <a:pt x="1172" y="1276"/>
                  </a:cubicBezTo>
                  <a:cubicBezTo>
                    <a:pt x="1904" y="753"/>
                    <a:pt x="2762" y="1046"/>
                    <a:pt x="3578" y="942"/>
                  </a:cubicBezTo>
                  <a:cubicBezTo>
                    <a:pt x="3704" y="900"/>
                    <a:pt x="3871" y="942"/>
                    <a:pt x="4018" y="963"/>
                  </a:cubicBezTo>
                  <a:cubicBezTo>
                    <a:pt x="5168" y="1151"/>
                    <a:pt x="6298" y="1067"/>
                    <a:pt x="7449" y="900"/>
                  </a:cubicBezTo>
                  <a:cubicBezTo>
                    <a:pt x="9395" y="628"/>
                    <a:pt x="11299" y="356"/>
                    <a:pt x="13224" y="105"/>
                  </a:cubicBezTo>
                  <a:cubicBezTo>
                    <a:pt x="13391" y="63"/>
                    <a:pt x="13517" y="42"/>
                    <a:pt x="13684" y="42"/>
                  </a:cubicBezTo>
                  <a:cubicBezTo>
                    <a:pt x="14417" y="0"/>
                    <a:pt x="14793" y="565"/>
                    <a:pt x="14521" y="1255"/>
                  </a:cubicBezTo>
                  <a:cubicBezTo>
                    <a:pt x="14438" y="1423"/>
                    <a:pt x="14312" y="1590"/>
                    <a:pt x="14166" y="1779"/>
                  </a:cubicBezTo>
                  <a:cubicBezTo>
                    <a:pt x="13622" y="2532"/>
                    <a:pt x="13015" y="3264"/>
                    <a:pt x="12575" y="4101"/>
                  </a:cubicBezTo>
                  <a:cubicBezTo>
                    <a:pt x="12345" y="4520"/>
                    <a:pt x="11906" y="4833"/>
                    <a:pt x="11529" y="5147"/>
                  </a:cubicBezTo>
                  <a:cubicBezTo>
                    <a:pt x="10964" y="5649"/>
                    <a:pt x="10337" y="6089"/>
                    <a:pt x="9751" y="6591"/>
                  </a:cubicBezTo>
                  <a:cubicBezTo>
                    <a:pt x="9416" y="6863"/>
                    <a:pt x="9039" y="7114"/>
                    <a:pt x="8600" y="7219"/>
                  </a:cubicBezTo>
                  <a:cubicBezTo>
                    <a:pt x="7742" y="7365"/>
                    <a:pt x="6905" y="7658"/>
                    <a:pt x="6152" y="7679"/>
                  </a:cubicBezTo>
                  <a:close/>
                  <a:moveTo>
                    <a:pt x="13350" y="1067"/>
                  </a:moveTo>
                  <a:cubicBezTo>
                    <a:pt x="12847" y="1109"/>
                    <a:pt x="12554" y="1151"/>
                    <a:pt x="12262" y="1172"/>
                  </a:cubicBezTo>
                  <a:cubicBezTo>
                    <a:pt x="10567" y="1402"/>
                    <a:pt x="8893" y="1611"/>
                    <a:pt x="7198" y="1883"/>
                  </a:cubicBezTo>
                  <a:cubicBezTo>
                    <a:pt x="6089" y="2030"/>
                    <a:pt x="5022" y="2030"/>
                    <a:pt x="3955" y="1883"/>
                  </a:cubicBezTo>
                  <a:cubicBezTo>
                    <a:pt x="3787" y="1841"/>
                    <a:pt x="3662" y="1820"/>
                    <a:pt x="3515" y="1841"/>
                  </a:cubicBezTo>
                  <a:cubicBezTo>
                    <a:pt x="3013" y="1946"/>
                    <a:pt x="2511" y="1841"/>
                    <a:pt x="2009" y="1716"/>
                  </a:cubicBezTo>
                  <a:cubicBezTo>
                    <a:pt x="1883" y="1695"/>
                    <a:pt x="1737" y="1695"/>
                    <a:pt x="1570" y="1674"/>
                  </a:cubicBezTo>
                  <a:cubicBezTo>
                    <a:pt x="1318" y="2113"/>
                    <a:pt x="1214" y="2553"/>
                    <a:pt x="1277" y="3055"/>
                  </a:cubicBezTo>
                  <a:cubicBezTo>
                    <a:pt x="1423" y="4038"/>
                    <a:pt x="1549" y="4980"/>
                    <a:pt x="2323" y="5775"/>
                  </a:cubicBezTo>
                  <a:cubicBezTo>
                    <a:pt x="3055" y="6507"/>
                    <a:pt x="3871" y="6863"/>
                    <a:pt x="4834" y="6779"/>
                  </a:cubicBezTo>
                  <a:cubicBezTo>
                    <a:pt x="5984" y="6717"/>
                    <a:pt x="7114" y="6549"/>
                    <a:pt x="8223" y="6193"/>
                  </a:cubicBezTo>
                  <a:cubicBezTo>
                    <a:pt x="8537" y="6089"/>
                    <a:pt x="8809" y="5942"/>
                    <a:pt x="9060" y="5733"/>
                  </a:cubicBezTo>
                  <a:cubicBezTo>
                    <a:pt x="9688" y="5210"/>
                    <a:pt x="10337" y="4729"/>
                    <a:pt x="10985" y="4206"/>
                  </a:cubicBezTo>
                  <a:cubicBezTo>
                    <a:pt x="11299" y="3934"/>
                    <a:pt x="11613" y="3704"/>
                    <a:pt x="11822" y="3306"/>
                  </a:cubicBezTo>
                  <a:cubicBezTo>
                    <a:pt x="12031" y="2888"/>
                    <a:pt x="12324" y="2490"/>
                    <a:pt x="12575" y="2134"/>
                  </a:cubicBezTo>
                  <a:cubicBezTo>
                    <a:pt x="12785" y="1799"/>
                    <a:pt x="12994" y="1527"/>
                    <a:pt x="13350" y="10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1" name="Google Shape;1181;p54"/>
            <p:cNvSpPr/>
            <p:nvPr/>
          </p:nvSpPr>
          <p:spPr>
            <a:xfrm>
              <a:off x="5804825" y="3328600"/>
              <a:ext cx="37175" cy="36125"/>
            </a:xfrm>
            <a:custGeom>
              <a:avLst/>
              <a:gdLst/>
              <a:ahLst/>
              <a:cxnLst/>
              <a:rect l="l" t="t" r="r" b="b"/>
              <a:pathLst>
                <a:path w="1487" h="1445" extrusionOk="0">
                  <a:moveTo>
                    <a:pt x="900" y="22"/>
                  </a:moveTo>
                  <a:cubicBezTo>
                    <a:pt x="1214" y="1"/>
                    <a:pt x="1486" y="231"/>
                    <a:pt x="1486" y="461"/>
                  </a:cubicBezTo>
                  <a:cubicBezTo>
                    <a:pt x="1486" y="775"/>
                    <a:pt x="1214" y="1173"/>
                    <a:pt x="963" y="1298"/>
                  </a:cubicBezTo>
                  <a:cubicBezTo>
                    <a:pt x="607" y="1445"/>
                    <a:pt x="273" y="1340"/>
                    <a:pt x="147" y="1005"/>
                  </a:cubicBezTo>
                  <a:cubicBezTo>
                    <a:pt x="0" y="650"/>
                    <a:pt x="105" y="315"/>
                    <a:pt x="461" y="147"/>
                  </a:cubicBezTo>
                  <a:cubicBezTo>
                    <a:pt x="649" y="106"/>
                    <a:pt x="796" y="43"/>
                    <a:pt x="900" y="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2" name="Google Shape;1182;p54"/>
            <p:cNvSpPr/>
            <p:nvPr/>
          </p:nvSpPr>
          <p:spPr>
            <a:xfrm>
              <a:off x="6056425" y="3283625"/>
              <a:ext cx="36125" cy="35600"/>
            </a:xfrm>
            <a:custGeom>
              <a:avLst/>
              <a:gdLst/>
              <a:ahLst/>
              <a:cxnLst/>
              <a:rect l="l" t="t" r="r" b="b"/>
              <a:pathLst>
                <a:path w="1445" h="1424" extrusionOk="0">
                  <a:moveTo>
                    <a:pt x="1382" y="586"/>
                  </a:moveTo>
                  <a:cubicBezTo>
                    <a:pt x="1444" y="858"/>
                    <a:pt x="1131" y="1319"/>
                    <a:pt x="817" y="1381"/>
                  </a:cubicBezTo>
                  <a:cubicBezTo>
                    <a:pt x="545" y="1423"/>
                    <a:pt x="105" y="1088"/>
                    <a:pt x="43" y="775"/>
                  </a:cubicBezTo>
                  <a:cubicBezTo>
                    <a:pt x="1" y="524"/>
                    <a:pt x="294" y="126"/>
                    <a:pt x="566" y="42"/>
                  </a:cubicBezTo>
                  <a:cubicBezTo>
                    <a:pt x="859" y="0"/>
                    <a:pt x="1298" y="314"/>
                    <a:pt x="1382"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3" name="Google Shape;1183;p54"/>
            <p:cNvSpPr/>
            <p:nvPr/>
          </p:nvSpPr>
          <p:spPr>
            <a:xfrm>
              <a:off x="4746625" y="1566750"/>
              <a:ext cx="655975" cy="718325"/>
            </a:xfrm>
            <a:custGeom>
              <a:avLst/>
              <a:gdLst/>
              <a:ahLst/>
              <a:cxnLst/>
              <a:rect l="l" t="t" r="r" b="b"/>
              <a:pathLst>
                <a:path w="26239" h="28733" extrusionOk="0">
                  <a:moveTo>
                    <a:pt x="13079" y="1"/>
                  </a:moveTo>
                  <a:cubicBezTo>
                    <a:pt x="12015" y="1"/>
                    <a:pt x="10944" y="114"/>
                    <a:pt x="9855" y="255"/>
                  </a:cubicBezTo>
                  <a:cubicBezTo>
                    <a:pt x="8851" y="381"/>
                    <a:pt x="7825" y="611"/>
                    <a:pt x="6968" y="1239"/>
                  </a:cubicBezTo>
                  <a:cubicBezTo>
                    <a:pt x="6779" y="1364"/>
                    <a:pt x="6570" y="1490"/>
                    <a:pt x="6340" y="1573"/>
                  </a:cubicBezTo>
                  <a:cubicBezTo>
                    <a:pt x="5231" y="1950"/>
                    <a:pt x="4373" y="2620"/>
                    <a:pt x="3578" y="3436"/>
                  </a:cubicBezTo>
                  <a:cubicBezTo>
                    <a:pt x="3306" y="3729"/>
                    <a:pt x="2992" y="3980"/>
                    <a:pt x="2678" y="4273"/>
                  </a:cubicBezTo>
                  <a:cubicBezTo>
                    <a:pt x="1946" y="4984"/>
                    <a:pt x="1318" y="5737"/>
                    <a:pt x="1025" y="6742"/>
                  </a:cubicBezTo>
                  <a:cubicBezTo>
                    <a:pt x="921" y="7076"/>
                    <a:pt x="795" y="7411"/>
                    <a:pt x="649" y="7725"/>
                  </a:cubicBezTo>
                  <a:cubicBezTo>
                    <a:pt x="314" y="8520"/>
                    <a:pt x="167" y="9357"/>
                    <a:pt x="63" y="10215"/>
                  </a:cubicBezTo>
                  <a:cubicBezTo>
                    <a:pt x="0" y="10633"/>
                    <a:pt x="21" y="11031"/>
                    <a:pt x="167" y="11449"/>
                  </a:cubicBezTo>
                  <a:cubicBezTo>
                    <a:pt x="377" y="12182"/>
                    <a:pt x="628" y="12914"/>
                    <a:pt x="732" y="13667"/>
                  </a:cubicBezTo>
                  <a:cubicBezTo>
                    <a:pt x="921" y="14860"/>
                    <a:pt x="1423" y="15906"/>
                    <a:pt x="1988" y="16931"/>
                  </a:cubicBezTo>
                  <a:cubicBezTo>
                    <a:pt x="2574" y="17957"/>
                    <a:pt x="3201" y="18982"/>
                    <a:pt x="3745" y="20028"/>
                  </a:cubicBezTo>
                  <a:cubicBezTo>
                    <a:pt x="4289" y="21074"/>
                    <a:pt x="5001" y="22016"/>
                    <a:pt x="5754" y="22916"/>
                  </a:cubicBezTo>
                  <a:cubicBezTo>
                    <a:pt x="6989" y="24464"/>
                    <a:pt x="8579" y="25552"/>
                    <a:pt x="10127" y="26745"/>
                  </a:cubicBezTo>
                  <a:cubicBezTo>
                    <a:pt x="10859" y="27289"/>
                    <a:pt x="11717" y="27498"/>
                    <a:pt x="12512" y="27874"/>
                  </a:cubicBezTo>
                  <a:cubicBezTo>
                    <a:pt x="12659" y="27937"/>
                    <a:pt x="12826" y="28000"/>
                    <a:pt x="12994" y="28084"/>
                  </a:cubicBezTo>
                  <a:cubicBezTo>
                    <a:pt x="13663" y="28335"/>
                    <a:pt x="14312" y="28565"/>
                    <a:pt x="14709" y="28732"/>
                  </a:cubicBezTo>
                  <a:cubicBezTo>
                    <a:pt x="15253" y="28607"/>
                    <a:pt x="15588" y="28502"/>
                    <a:pt x="15881" y="28418"/>
                  </a:cubicBezTo>
                  <a:cubicBezTo>
                    <a:pt x="16028" y="28084"/>
                    <a:pt x="16132" y="27791"/>
                    <a:pt x="16300" y="27519"/>
                  </a:cubicBezTo>
                  <a:cubicBezTo>
                    <a:pt x="16336" y="27464"/>
                    <a:pt x="16498" y="27410"/>
                    <a:pt x="16635" y="27410"/>
                  </a:cubicBezTo>
                  <a:cubicBezTo>
                    <a:pt x="16657" y="27410"/>
                    <a:pt x="16677" y="27411"/>
                    <a:pt x="16697" y="27414"/>
                  </a:cubicBezTo>
                  <a:cubicBezTo>
                    <a:pt x="16760" y="27414"/>
                    <a:pt x="16906" y="27561"/>
                    <a:pt x="16927" y="27665"/>
                  </a:cubicBezTo>
                  <a:cubicBezTo>
                    <a:pt x="16969" y="27833"/>
                    <a:pt x="16969" y="28042"/>
                    <a:pt x="17011" y="28251"/>
                  </a:cubicBezTo>
                  <a:cubicBezTo>
                    <a:pt x="17074" y="28293"/>
                    <a:pt x="17136" y="28335"/>
                    <a:pt x="17178" y="28335"/>
                  </a:cubicBezTo>
                  <a:cubicBezTo>
                    <a:pt x="18224" y="28209"/>
                    <a:pt x="19313" y="28126"/>
                    <a:pt x="20170" y="27414"/>
                  </a:cubicBezTo>
                  <a:cubicBezTo>
                    <a:pt x="20463" y="27184"/>
                    <a:pt x="20819" y="27037"/>
                    <a:pt x="21154" y="26828"/>
                  </a:cubicBezTo>
                  <a:cubicBezTo>
                    <a:pt x="21426" y="26640"/>
                    <a:pt x="21719" y="26473"/>
                    <a:pt x="21949" y="26263"/>
                  </a:cubicBezTo>
                  <a:cubicBezTo>
                    <a:pt x="23393" y="25050"/>
                    <a:pt x="24397" y="23522"/>
                    <a:pt x="25108" y="21765"/>
                  </a:cubicBezTo>
                  <a:cubicBezTo>
                    <a:pt x="25548" y="20677"/>
                    <a:pt x="25799" y="19631"/>
                    <a:pt x="26008" y="18563"/>
                  </a:cubicBezTo>
                  <a:cubicBezTo>
                    <a:pt x="26113" y="18061"/>
                    <a:pt x="26238" y="17559"/>
                    <a:pt x="26238" y="17057"/>
                  </a:cubicBezTo>
                  <a:cubicBezTo>
                    <a:pt x="26238" y="14944"/>
                    <a:pt x="26029" y="12830"/>
                    <a:pt x="25276" y="10822"/>
                  </a:cubicBezTo>
                  <a:cubicBezTo>
                    <a:pt x="25129" y="10424"/>
                    <a:pt x="24962" y="10027"/>
                    <a:pt x="24899" y="9629"/>
                  </a:cubicBezTo>
                  <a:cubicBezTo>
                    <a:pt x="24711" y="8457"/>
                    <a:pt x="24230" y="7390"/>
                    <a:pt x="23602" y="6386"/>
                  </a:cubicBezTo>
                  <a:cubicBezTo>
                    <a:pt x="23351" y="6009"/>
                    <a:pt x="23121" y="5591"/>
                    <a:pt x="22890" y="5172"/>
                  </a:cubicBezTo>
                  <a:cubicBezTo>
                    <a:pt x="22263" y="4063"/>
                    <a:pt x="21530" y="3038"/>
                    <a:pt x="20589" y="2159"/>
                  </a:cubicBezTo>
                  <a:cubicBezTo>
                    <a:pt x="19857" y="1469"/>
                    <a:pt x="19041" y="988"/>
                    <a:pt x="18078" y="778"/>
                  </a:cubicBezTo>
                  <a:cubicBezTo>
                    <a:pt x="17450" y="632"/>
                    <a:pt x="16823" y="485"/>
                    <a:pt x="16174" y="360"/>
                  </a:cubicBezTo>
                  <a:cubicBezTo>
                    <a:pt x="15651" y="255"/>
                    <a:pt x="15128" y="151"/>
                    <a:pt x="14605" y="88"/>
                  </a:cubicBezTo>
                  <a:cubicBezTo>
                    <a:pt x="14096" y="27"/>
                    <a:pt x="13588" y="1"/>
                    <a:pt x="1307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4" name="Google Shape;1184;p54"/>
            <p:cNvSpPr/>
            <p:nvPr/>
          </p:nvSpPr>
          <p:spPr>
            <a:xfrm>
              <a:off x="5083475" y="2308050"/>
              <a:ext cx="75350" cy="70650"/>
            </a:xfrm>
            <a:custGeom>
              <a:avLst/>
              <a:gdLst/>
              <a:ahLst/>
              <a:cxnLst/>
              <a:rect l="l" t="t" r="r" b="b"/>
              <a:pathLst>
                <a:path w="3014" h="2826" extrusionOk="0">
                  <a:moveTo>
                    <a:pt x="1" y="1696"/>
                  </a:moveTo>
                  <a:cubicBezTo>
                    <a:pt x="43" y="1528"/>
                    <a:pt x="85" y="1424"/>
                    <a:pt x="105" y="1424"/>
                  </a:cubicBezTo>
                  <a:cubicBezTo>
                    <a:pt x="629" y="1277"/>
                    <a:pt x="984" y="880"/>
                    <a:pt x="1361" y="482"/>
                  </a:cubicBezTo>
                  <a:cubicBezTo>
                    <a:pt x="1696" y="126"/>
                    <a:pt x="2072" y="1"/>
                    <a:pt x="2595" y="106"/>
                  </a:cubicBezTo>
                  <a:cubicBezTo>
                    <a:pt x="2846" y="984"/>
                    <a:pt x="3014" y="1884"/>
                    <a:pt x="2491" y="2784"/>
                  </a:cubicBezTo>
                  <a:cubicBezTo>
                    <a:pt x="2135" y="2826"/>
                    <a:pt x="1863" y="2658"/>
                    <a:pt x="1570" y="2533"/>
                  </a:cubicBezTo>
                  <a:cubicBezTo>
                    <a:pt x="1298" y="2407"/>
                    <a:pt x="1089" y="2156"/>
                    <a:pt x="859" y="2031"/>
                  </a:cubicBezTo>
                  <a:cubicBezTo>
                    <a:pt x="608" y="1905"/>
                    <a:pt x="315" y="1821"/>
                    <a:pt x="1" y="169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5" name="Google Shape;1185;p54"/>
            <p:cNvSpPr/>
            <p:nvPr/>
          </p:nvSpPr>
          <p:spPr>
            <a:xfrm>
              <a:off x="5227850" y="1732650"/>
              <a:ext cx="100475" cy="197775"/>
            </a:xfrm>
            <a:custGeom>
              <a:avLst/>
              <a:gdLst/>
              <a:ahLst/>
              <a:cxnLst/>
              <a:rect l="l" t="t" r="r" b="b"/>
              <a:pathLst>
                <a:path w="4019" h="7911" extrusionOk="0">
                  <a:moveTo>
                    <a:pt x="3453" y="7910"/>
                  </a:moveTo>
                  <a:cubicBezTo>
                    <a:pt x="2909" y="7324"/>
                    <a:pt x="2428" y="6822"/>
                    <a:pt x="2093" y="6194"/>
                  </a:cubicBezTo>
                  <a:cubicBezTo>
                    <a:pt x="1758" y="5567"/>
                    <a:pt x="1361" y="4981"/>
                    <a:pt x="1068" y="4332"/>
                  </a:cubicBezTo>
                  <a:cubicBezTo>
                    <a:pt x="649" y="3349"/>
                    <a:pt x="294" y="2323"/>
                    <a:pt x="105" y="1215"/>
                  </a:cubicBezTo>
                  <a:cubicBezTo>
                    <a:pt x="22" y="796"/>
                    <a:pt x="1" y="419"/>
                    <a:pt x="273" y="1"/>
                  </a:cubicBezTo>
                  <a:cubicBezTo>
                    <a:pt x="1068" y="22"/>
                    <a:pt x="1675" y="440"/>
                    <a:pt x="2114" y="1110"/>
                  </a:cubicBezTo>
                  <a:cubicBezTo>
                    <a:pt x="2700" y="2010"/>
                    <a:pt x="3202" y="2930"/>
                    <a:pt x="3621" y="3914"/>
                  </a:cubicBezTo>
                  <a:cubicBezTo>
                    <a:pt x="3913" y="4709"/>
                    <a:pt x="4018" y="5483"/>
                    <a:pt x="3893" y="6320"/>
                  </a:cubicBezTo>
                  <a:cubicBezTo>
                    <a:pt x="3872" y="6508"/>
                    <a:pt x="3872" y="6655"/>
                    <a:pt x="3872" y="6843"/>
                  </a:cubicBezTo>
                  <a:cubicBezTo>
                    <a:pt x="3872" y="7220"/>
                    <a:pt x="3746" y="7533"/>
                    <a:pt x="3453" y="791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6" name="Google Shape;1186;p54"/>
            <p:cNvSpPr/>
            <p:nvPr/>
          </p:nvSpPr>
          <p:spPr>
            <a:xfrm>
              <a:off x="5304225" y="2028200"/>
              <a:ext cx="23575" cy="32975"/>
            </a:xfrm>
            <a:custGeom>
              <a:avLst/>
              <a:gdLst/>
              <a:ahLst/>
              <a:cxnLst/>
              <a:rect l="l" t="t" r="r" b="b"/>
              <a:pathLst>
                <a:path w="943" h="1319" extrusionOk="0">
                  <a:moveTo>
                    <a:pt x="273" y="1"/>
                  </a:moveTo>
                  <a:cubicBezTo>
                    <a:pt x="879" y="147"/>
                    <a:pt x="942" y="231"/>
                    <a:pt x="796" y="649"/>
                  </a:cubicBezTo>
                  <a:cubicBezTo>
                    <a:pt x="796" y="670"/>
                    <a:pt x="775" y="691"/>
                    <a:pt x="775" y="733"/>
                  </a:cubicBezTo>
                  <a:cubicBezTo>
                    <a:pt x="607" y="1152"/>
                    <a:pt x="419" y="1319"/>
                    <a:pt x="273" y="1214"/>
                  </a:cubicBezTo>
                  <a:cubicBezTo>
                    <a:pt x="1" y="1047"/>
                    <a:pt x="42" y="775"/>
                    <a:pt x="63" y="524"/>
                  </a:cubicBezTo>
                  <a:cubicBezTo>
                    <a:pt x="105" y="356"/>
                    <a:pt x="210" y="168"/>
                    <a:pt x="27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7" name="Google Shape;1187;p54"/>
            <p:cNvSpPr/>
            <p:nvPr/>
          </p:nvSpPr>
          <p:spPr>
            <a:xfrm>
              <a:off x="4720975" y="1537550"/>
              <a:ext cx="710900" cy="2081925"/>
            </a:xfrm>
            <a:custGeom>
              <a:avLst/>
              <a:gdLst/>
              <a:ahLst/>
              <a:cxnLst/>
              <a:rect l="l" t="t" r="r" b="b"/>
              <a:pathLst>
                <a:path w="28436" h="83277" extrusionOk="0">
                  <a:moveTo>
                    <a:pt x="22012" y="83276"/>
                  </a:moveTo>
                  <a:cubicBezTo>
                    <a:pt x="21322" y="83109"/>
                    <a:pt x="20924" y="82774"/>
                    <a:pt x="20569" y="82419"/>
                  </a:cubicBezTo>
                  <a:cubicBezTo>
                    <a:pt x="20025" y="81833"/>
                    <a:pt x="19523" y="81205"/>
                    <a:pt x="19230" y="80452"/>
                  </a:cubicBezTo>
                  <a:cubicBezTo>
                    <a:pt x="19083" y="80054"/>
                    <a:pt x="18895" y="79698"/>
                    <a:pt x="18686" y="79364"/>
                  </a:cubicBezTo>
                  <a:cubicBezTo>
                    <a:pt x="18142" y="78485"/>
                    <a:pt x="17765" y="77585"/>
                    <a:pt x="17451" y="76644"/>
                  </a:cubicBezTo>
                  <a:cubicBezTo>
                    <a:pt x="17054" y="75430"/>
                    <a:pt x="16635" y="74237"/>
                    <a:pt x="16196" y="73045"/>
                  </a:cubicBezTo>
                  <a:cubicBezTo>
                    <a:pt x="15547" y="71371"/>
                    <a:pt x="15212" y="69655"/>
                    <a:pt x="15045" y="67898"/>
                  </a:cubicBezTo>
                  <a:cubicBezTo>
                    <a:pt x="14940" y="66872"/>
                    <a:pt x="14752" y="65868"/>
                    <a:pt x="14585" y="64843"/>
                  </a:cubicBezTo>
                  <a:cubicBezTo>
                    <a:pt x="14501" y="64361"/>
                    <a:pt x="14438" y="63901"/>
                    <a:pt x="14438" y="63420"/>
                  </a:cubicBezTo>
                  <a:cubicBezTo>
                    <a:pt x="14501" y="61788"/>
                    <a:pt x="14585" y="60135"/>
                    <a:pt x="14647" y="58482"/>
                  </a:cubicBezTo>
                  <a:cubicBezTo>
                    <a:pt x="14710" y="57227"/>
                    <a:pt x="15149" y="56055"/>
                    <a:pt x="15652" y="54925"/>
                  </a:cubicBezTo>
                  <a:cubicBezTo>
                    <a:pt x="16593" y="52833"/>
                    <a:pt x="17618" y="50761"/>
                    <a:pt x="18769" y="48773"/>
                  </a:cubicBezTo>
                  <a:cubicBezTo>
                    <a:pt x="18978" y="48418"/>
                    <a:pt x="19146" y="48041"/>
                    <a:pt x="19313" y="47685"/>
                  </a:cubicBezTo>
                  <a:cubicBezTo>
                    <a:pt x="19606" y="46974"/>
                    <a:pt x="19857" y="46242"/>
                    <a:pt x="20150" y="45530"/>
                  </a:cubicBezTo>
                  <a:cubicBezTo>
                    <a:pt x="20820" y="43835"/>
                    <a:pt x="21092" y="42078"/>
                    <a:pt x="20862" y="40257"/>
                  </a:cubicBezTo>
                  <a:cubicBezTo>
                    <a:pt x="20673" y="38625"/>
                    <a:pt x="20339" y="37056"/>
                    <a:pt x="19627" y="35571"/>
                  </a:cubicBezTo>
                  <a:cubicBezTo>
                    <a:pt x="19334" y="34964"/>
                    <a:pt x="19146" y="34315"/>
                    <a:pt x="18916" y="33667"/>
                  </a:cubicBezTo>
                  <a:cubicBezTo>
                    <a:pt x="18769" y="33227"/>
                    <a:pt x="18790" y="33227"/>
                    <a:pt x="18351" y="32809"/>
                  </a:cubicBezTo>
                  <a:cubicBezTo>
                    <a:pt x="18204" y="33164"/>
                    <a:pt x="18079" y="33499"/>
                    <a:pt x="17953" y="33855"/>
                  </a:cubicBezTo>
                  <a:cubicBezTo>
                    <a:pt x="17870" y="34022"/>
                    <a:pt x="17786" y="34231"/>
                    <a:pt x="17681" y="34420"/>
                  </a:cubicBezTo>
                  <a:cubicBezTo>
                    <a:pt x="17556" y="34650"/>
                    <a:pt x="17346" y="34755"/>
                    <a:pt x="17095" y="34692"/>
                  </a:cubicBezTo>
                  <a:cubicBezTo>
                    <a:pt x="16593" y="34524"/>
                    <a:pt x="16049" y="34399"/>
                    <a:pt x="15631" y="34106"/>
                  </a:cubicBezTo>
                  <a:cubicBezTo>
                    <a:pt x="15108" y="33750"/>
                    <a:pt x="14543" y="33499"/>
                    <a:pt x="13978" y="33269"/>
                  </a:cubicBezTo>
                  <a:cubicBezTo>
                    <a:pt x="13643" y="33143"/>
                    <a:pt x="13434" y="32934"/>
                    <a:pt x="13350" y="32599"/>
                  </a:cubicBezTo>
                  <a:cubicBezTo>
                    <a:pt x="13266" y="32327"/>
                    <a:pt x="13329" y="32034"/>
                    <a:pt x="13538" y="31867"/>
                  </a:cubicBezTo>
                  <a:cubicBezTo>
                    <a:pt x="13810" y="31616"/>
                    <a:pt x="14082" y="31302"/>
                    <a:pt x="14501" y="31260"/>
                  </a:cubicBezTo>
                  <a:cubicBezTo>
                    <a:pt x="14836" y="31239"/>
                    <a:pt x="15045" y="30967"/>
                    <a:pt x="15233" y="30737"/>
                  </a:cubicBezTo>
                  <a:cubicBezTo>
                    <a:pt x="15212" y="30507"/>
                    <a:pt x="15024" y="30465"/>
                    <a:pt x="14898" y="30444"/>
                  </a:cubicBezTo>
                  <a:cubicBezTo>
                    <a:pt x="13915" y="30110"/>
                    <a:pt x="12952" y="29775"/>
                    <a:pt x="11969" y="29419"/>
                  </a:cubicBezTo>
                  <a:cubicBezTo>
                    <a:pt x="11551" y="29294"/>
                    <a:pt x="11153" y="29084"/>
                    <a:pt x="10776" y="28833"/>
                  </a:cubicBezTo>
                  <a:cubicBezTo>
                    <a:pt x="10149" y="28352"/>
                    <a:pt x="9500" y="27892"/>
                    <a:pt x="8851" y="27410"/>
                  </a:cubicBezTo>
                  <a:cubicBezTo>
                    <a:pt x="7261" y="26260"/>
                    <a:pt x="6027" y="24774"/>
                    <a:pt x="4792" y="23247"/>
                  </a:cubicBezTo>
                  <a:cubicBezTo>
                    <a:pt x="4604" y="23016"/>
                    <a:pt x="4478" y="22765"/>
                    <a:pt x="4353" y="22493"/>
                  </a:cubicBezTo>
                  <a:lnTo>
                    <a:pt x="2072" y="18497"/>
                  </a:lnTo>
                  <a:cubicBezTo>
                    <a:pt x="1465" y="17430"/>
                    <a:pt x="984" y="16300"/>
                    <a:pt x="775" y="15045"/>
                  </a:cubicBezTo>
                  <a:cubicBezTo>
                    <a:pt x="628" y="14249"/>
                    <a:pt x="398" y="13496"/>
                    <a:pt x="168" y="12743"/>
                  </a:cubicBezTo>
                  <a:cubicBezTo>
                    <a:pt x="43" y="12262"/>
                    <a:pt x="1" y="11822"/>
                    <a:pt x="64" y="11362"/>
                  </a:cubicBezTo>
                  <a:cubicBezTo>
                    <a:pt x="189" y="10316"/>
                    <a:pt x="398" y="9270"/>
                    <a:pt x="838" y="8286"/>
                  </a:cubicBezTo>
                  <a:cubicBezTo>
                    <a:pt x="984" y="8035"/>
                    <a:pt x="1089" y="7742"/>
                    <a:pt x="1152" y="7449"/>
                  </a:cubicBezTo>
                  <a:cubicBezTo>
                    <a:pt x="1465" y="6361"/>
                    <a:pt x="2177" y="5545"/>
                    <a:pt x="2972" y="4771"/>
                  </a:cubicBezTo>
                  <a:cubicBezTo>
                    <a:pt x="3641" y="4101"/>
                    <a:pt x="4353" y="3474"/>
                    <a:pt x="5064" y="2846"/>
                  </a:cubicBezTo>
                  <a:cubicBezTo>
                    <a:pt x="5336" y="2616"/>
                    <a:pt x="5692" y="2428"/>
                    <a:pt x="6027" y="2260"/>
                  </a:cubicBezTo>
                  <a:cubicBezTo>
                    <a:pt x="6759" y="1863"/>
                    <a:pt x="7491" y="1486"/>
                    <a:pt x="8224" y="1130"/>
                  </a:cubicBezTo>
                  <a:cubicBezTo>
                    <a:pt x="8517" y="1005"/>
                    <a:pt x="8789" y="837"/>
                    <a:pt x="9103" y="754"/>
                  </a:cubicBezTo>
                  <a:cubicBezTo>
                    <a:pt x="11509" y="168"/>
                    <a:pt x="13915" y="0"/>
                    <a:pt x="16384" y="314"/>
                  </a:cubicBezTo>
                  <a:cubicBezTo>
                    <a:pt x="17095" y="398"/>
                    <a:pt x="17765" y="607"/>
                    <a:pt x="18455" y="733"/>
                  </a:cubicBezTo>
                  <a:cubicBezTo>
                    <a:pt x="18665" y="796"/>
                    <a:pt x="18832" y="837"/>
                    <a:pt x="19041" y="858"/>
                  </a:cubicBezTo>
                  <a:cubicBezTo>
                    <a:pt x="20401" y="1068"/>
                    <a:pt x="21510" y="1758"/>
                    <a:pt x="22494" y="2679"/>
                  </a:cubicBezTo>
                  <a:cubicBezTo>
                    <a:pt x="23435" y="3557"/>
                    <a:pt x="24168" y="4583"/>
                    <a:pt x="24795" y="5671"/>
                  </a:cubicBezTo>
                  <a:cubicBezTo>
                    <a:pt x="25297" y="6508"/>
                    <a:pt x="25737" y="7386"/>
                    <a:pt x="26239" y="8223"/>
                  </a:cubicBezTo>
                  <a:cubicBezTo>
                    <a:pt x="26469" y="8642"/>
                    <a:pt x="26637" y="9060"/>
                    <a:pt x="26741" y="9521"/>
                  </a:cubicBezTo>
                  <a:cubicBezTo>
                    <a:pt x="26929" y="10232"/>
                    <a:pt x="27076" y="10964"/>
                    <a:pt x="27348" y="11634"/>
                  </a:cubicBezTo>
                  <a:cubicBezTo>
                    <a:pt x="27913" y="13266"/>
                    <a:pt x="28185" y="14940"/>
                    <a:pt x="28331" y="16656"/>
                  </a:cubicBezTo>
                  <a:cubicBezTo>
                    <a:pt x="28436" y="18016"/>
                    <a:pt x="28289" y="19355"/>
                    <a:pt x="27934" y="20694"/>
                  </a:cubicBezTo>
                  <a:cubicBezTo>
                    <a:pt x="27725" y="21531"/>
                    <a:pt x="27515" y="22347"/>
                    <a:pt x="27201" y="23142"/>
                  </a:cubicBezTo>
                  <a:cubicBezTo>
                    <a:pt x="26448" y="25109"/>
                    <a:pt x="25318" y="26804"/>
                    <a:pt x="23707" y="28164"/>
                  </a:cubicBezTo>
                  <a:cubicBezTo>
                    <a:pt x="23477" y="28352"/>
                    <a:pt x="23226" y="28540"/>
                    <a:pt x="22996" y="28687"/>
                  </a:cubicBezTo>
                  <a:cubicBezTo>
                    <a:pt x="22682" y="28896"/>
                    <a:pt x="22326" y="29063"/>
                    <a:pt x="22012" y="29294"/>
                  </a:cubicBezTo>
                  <a:cubicBezTo>
                    <a:pt x="21113" y="30005"/>
                    <a:pt x="20067" y="30256"/>
                    <a:pt x="18978" y="30340"/>
                  </a:cubicBezTo>
                  <a:cubicBezTo>
                    <a:pt x="18706" y="30361"/>
                    <a:pt x="18455" y="30402"/>
                    <a:pt x="18142" y="30444"/>
                  </a:cubicBezTo>
                  <a:cubicBezTo>
                    <a:pt x="18142" y="30612"/>
                    <a:pt x="18100" y="30779"/>
                    <a:pt x="18183" y="30946"/>
                  </a:cubicBezTo>
                  <a:cubicBezTo>
                    <a:pt x="18414" y="31511"/>
                    <a:pt x="18665" y="32097"/>
                    <a:pt x="19146" y="32516"/>
                  </a:cubicBezTo>
                  <a:cubicBezTo>
                    <a:pt x="19418" y="32725"/>
                    <a:pt x="19564" y="33018"/>
                    <a:pt x="19669" y="33332"/>
                  </a:cubicBezTo>
                  <a:cubicBezTo>
                    <a:pt x="19941" y="34085"/>
                    <a:pt x="20234" y="34817"/>
                    <a:pt x="20569" y="35550"/>
                  </a:cubicBezTo>
                  <a:cubicBezTo>
                    <a:pt x="21196" y="36826"/>
                    <a:pt x="21531" y="38186"/>
                    <a:pt x="21719" y="39609"/>
                  </a:cubicBezTo>
                  <a:cubicBezTo>
                    <a:pt x="21824" y="40446"/>
                    <a:pt x="21908" y="41304"/>
                    <a:pt x="21866" y="42162"/>
                  </a:cubicBezTo>
                  <a:cubicBezTo>
                    <a:pt x="21824" y="43375"/>
                    <a:pt x="21552" y="44484"/>
                    <a:pt x="21175" y="45614"/>
                  </a:cubicBezTo>
                  <a:cubicBezTo>
                    <a:pt x="20862" y="46514"/>
                    <a:pt x="20548" y="47392"/>
                    <a:pt x="20171" y="48250"/>
                  </a:cubicBezTo>
                  <a:cubicBezTo>
                    <a:pt x="19941" y="48836"/>
                    <a:pt x="19669" y="49380"/>
                    <a:pt x="19355" y="49924"/>
                  </a:cubicBezTo>
                  <a:cubicBezTo>
                    <a:pt x="18142" y="52079"/>
                    <a:pt x="17095" y="54318"/>
                    <a:pt x="16196" y="56620"/>
                  </a:cubicBezTo>
                  <a:cubicBezTo>
                    <a:pt x="16049" y="57038"/>
                    <a:pt x="15945" y="57457"/>
                    <a:pt x="15882" y="57917"/>
                  </a:cubicBezTo>
                  <a:cubicBezTo>
                    <a:pt x="15589" y="59863"/>
                    <a:pt x="15589" y="61830"/>
                    <a:pt x="15589" y="63817"/>
                  </a:cubicBezTo>
                  <a:cubicBezTo>
                    <a:pt x="15589" y="64152"/>
                    <a:pt x="15673" y="64529"/>
                    <a:pt x="15756" y="64864"/>
                  </a:cubicBezTo>
                  <a:cubicBezTo>
                    <a:pt x="15986" y="65973"/>
                    <a:pt x="16112" y="67061"/>
                    <a:pt x="16258" y="68191"/>
                  </a:cubicBezTo>
                  <a:cubicBezTo>
                    <a:pt x="16405" y="69655"/>
                    <a:pt x="16698" y="71099"/>
                    <a:pt x="17221" y="72480"/>
                  </a:cubicBezTo>
                  <a:cubicBezTo>
                    <a:pt x="17786" y="73986"/>
                    <a:pt x="18288" y="75535"/>
                    <a:pt x="18832" y="77062"/>
                  </a:cubicBezTo>
                  <a:cubicBezTo>
                    <a:pt x="18999" y="77502"/>
                    <a:pt x="19230" y="77920"/>
                    <a:pt x="19439" y="78338"/>
                  </a:cubicBezTo>
                  <a:cubicBezTo>
                    <a:pt x="19732" y="78903"/>
                    <a:pt x="20046" y="79489"/>
                    <a:pt x="20297" y="80054"/>
                  </a:cubicBezTo>
                  <a:cubicBezTo>
                    <a:pt x="20548" y="80619"/>
                    <a:pt x="20820" y="81100"/>
                    <a:pt x="21175" y="81603"/>
                  </a:cubicBezTo>
                  <a:cubicBezTo>
                    <a:pt x="21447" y="82021"/>
                    <a:pt x="21699" y="82439"/>
                    <a:pt x="21950" y="82879"/>
                  </a:cubicBezTo>
                  <a:cubicBezTo>
                    <a:pt x="21908" y="82921"/>
                    <a:pt x="21929" y="83046"/>
                    <a:pt x="22012" y="83276"/>
                  </a:cubicBezTo>
                  <a:close/>
                  <a:moveTo>
                    <a:pt x="15735" y="29838"/>
                  </a:moveTo>
                  <a:cubicBezTo>
                    <a:pt x="16279" y="29712"/>
                    <a:pt x="16614" y="29607"/>
                    <a:pt x="16907" y="29524"/>
                  </a:cubicBezTo>
                  <a:cubicBezTo>
                    <a:pt x="17054" y="29189"/>
                    <a:pt x="17158" y="28896"/>
                    <a:pt x="17326" y="28645"/>
                  </a:cubicBezTo>
                  <a:cubicBezTo>
                    <a:pt x="17367" y="28561"/>
                    <a:pt x="17577" y="28519"/>
                    <a:pt x="17723" y="28540"/>
                  </a:cubicBezTo>
                  <a:cubicBezTo>
                    <a:pt x="17786" y="28540"/>
                    <a:pt x="17932" y="28666"/>
                    <a:pt x="17953" y="28770"/>
                  </a:cubicBezTo>
                  <a:cubicBezTo>
                    <a:pt x="17995" y="28959"/>
                    <a:pt x="17995" y="29168"/>
                    <a:pt x="18037" y="29377"/>
                  </a:cubicBezTo>
                  <a:cubicBezTo>
                    <a:pt x="18100" y="29398"/>
                    <a:pt x="18162" y="29461"/>
                    <a:pt x="18204" y="29461"/>
                  </a:cubicBezTo>
                  <a:cubicBezTo>
                    <a:pt x="19250" y="29314"/>
                    <a:pt x="20339" y="29252"/>
                    <a:pt x="21196" y="28540"/>
                  </a:cubicBezTo>
                  <a:cubicBezTo>
                    <a:pt x="21489" y="28310"/>
                    <a:pt x="21845" y="28143"/>
                    <a:pt x="22180" y="27933"/>
                  </a:cubicBezTo>
                  <a:cubicBezTo>
                    <a:pt x="22452" y="27745"/>
                    <a:pt x="22745" y="27599"/>
                    <a:pt x="22975" y="27389"/>
                  </a:cubicBezTo>
                  <a:cubicBezTo>
                    <a:pt x="24419" y="26155"/>
                    <a:pt x="25423" y="24648"/>
                    <a:pt x="26134" y="22891"/>
                  </a:cubicBezTo>
                  <a:cubicBezTo>
                    <a:pt x="26553" y="21866"/>
                    <a:pt x="26825" y="20819"/>
                    <a:pt x="27034" y="19752"/>
                  </a:cubicBezTo>
                  <a:cubicBezTo>
                    <a:pt x="27139" y="19250"/>
                    <a:pt x="27264" y="18748"/>
                    <a:pt x="27264" y="18267"/>
                  </a:cubicBezTo>
                  <a:cubicBezTo>
                    <a:pt x="27264" y="16133"/>
                    <a:pt x="27055" y="14019"/>
                    <a:pt x="26302" y="12011"/>
                  </a:cubicBezTo>
                  <a:cubicBezTo>
                    <a:pt x="26155" y="11613"/>
                    <a:pt x="25988" y="11215"/>
                    <a:pt x="25925" y="10839"/>
                  </a:cubicBezTo>
                  <a:cubicBezTo>
                    <a:pt x="25737" y="9646"/>
                    <a:pt x="25256" y="8579"/>
                    <a:pt x="24628" y="7596"/>
                  </a:cubicBezTo>
                  <a:cubicBezTo>
                    <a:pt x="24377" y="7198"/>
                    <a:pt x="24147" y="6780"/>
                    <a:pt x="23916" y="6361"/>
                  </a:cubicBezTo>
                  <a:cubicBezTo>
                    <a:pt x="23289" y="5252"/>
                    <a:pt x="22556" y="4248"/>
                    <a:pt x="21615" y="3348"/>
                  </a:cubicBezTo>
                  <a:cubicBezTo>
                    <a:pt x="20883" y="2679"/>
                    <a:pt x="20067" y="2176"/>
                    <a:pt x="19104" y="1967"/>
                  </a:cubicBezTo>
                  <a:cubicBezTo>
                    <a:pt x="18476" y="1842"/>
                    <a:pt x="17849" y="1674"/>
                    <a:pt x="17200" y="1549"/>
                  </a:cubicBezTo>
                  <a:cubicBezTo>
                    <a:pt x="16677" y="1444"/>
                    <a:pt x="16154" y="1340"/>
                    <a:pt x="15631" y="1277"/>
                  </a:cubicBezTo>
                  <a:cubicBezTo>
                    <a:pt x="14061" y="1068"/>
                    <a:pt x="12492" y="1214"/>
                    <a:pt x="10881" y="1423"/>
                  </a:cubicBezTo>
                  <a:cubicBezTo>
                    <a:pt x="9877" y="1549"/>
                    <a:pt x="8851" y="1779"/>
                    <a:pt x="7994" y="2407"/>
                  </a:cubicBezTo>
                  <a:cubicBezTo>
                    <a:pt x="7805" y="2532"/>
                    <a:pt x="7596" y="2658"/>
                    <a:pt x="7366" y="2741"/>
                  </a:cubicBezTo>
                  <a:cubicBezTo>
                    <a:pt x="6257" y="3118"/>
                    <a:pt x="5399" y="3788"/>
                    <a:pt x="4604" y="4604"/>
                  </a:cubicBezTo>
                  <a:cubicBezTo>
                    <a:pt x="4332" y="4897"/>
                    <a:pt x="4018" y="5148"/>
                    <a:pt x="3704" y="5441"/>
                  </a:cubicBezTo>
                  <a:cubicBezTo>
                    <a:pt x="2972" y="6152"/>
                    <a:pt x="2344" y="6905"/>
                    <a:pt x="2051" y="7910"/>
                  </a:cubicBezTo>
                  <a:cubicBezTo>
                    <a:pt x="1947" y="8244"/>
                    <a:pt x="1821" y="8579"/>
                    <a:pt x="1675" y="8893"/>
                  </a:cubicBezTo>
                  <a:cubicBezTo>
                    <a:pt x="1340" y="9688"/>
                    <a:pt x="1193" y="10525"/>
                    <a:pt x="1089" y="11383"/>
                  </a:cubicBezTo>
                  <a:cubicBezTo>
                    <a:pt x="1026" y="11801"/>
                    <a:pt x="1047" y="12199"/>
                    <a:pt x="1193" y="12617"/>
                  </a:cubicBezTo>
                  <a:cubicBezTo>
                    <a:pt x="1403" y="13350"/>
                    <a:pt x="1654" y="14082"/>
                    <a:pt x="1758" y="14835"/>
                  </a:cubicBezTo>
                  <a:cubicBezTo>
                    <a:pt x="1947" y="16028"/>
                    <a:pt x="2449" y="17074"/>
                    <a:pt x="3014" y="18099"/>
                  </a:cubicBezTo>
                  <a:cubicBezTo>
                    <a:pt x="3600" y="19125"/>
                    <a:pt x="4227" y="20150"/>
                    <a:pt x="4771" y="21196"/>
                  </a:cubicBezTo>
                  <a:cubicBezTo>
                    <a:pt x="5315" y="22242"/>
                    <a:pt x="6027" y="23184"/>
                    <a:pt x="6780" y="24084"/>
                  </a:cubicBezTo>
                  <a:cubicBezTo>
                    <a:pt x="8015" y="25632"/>
                    <a:pt x="9605" y="26720"/>
                    <a:pt x="11153" y="27913"/>
                  </a:cubicBezTo>
                  <a:cubicBezTo>
                    <a:pt x="11885" y="28457"/>
                    <a:pt x="12743" y="28666"/>
                    <a:pt x="13538" y="29042"/>
                  </a:cubicBezTo>
                  <a:cubicBezTo>
                    <a:pt x="13685" y="29105"/>
                    <a:pt x="13852" y="29168"/>
                    <a:pt x="14020" y="29252"/>
                  </a:cubicBezTo>
                  <a:cubicBezTo>
                    <a:pt x="14689" y="29461"/>
                    <a:pt x="15338" y="29691"/>
                    <a:pt x="15735" y="29838"/>
                  </a:cubicBezTo>
                  <a:close/>
                  <a:moveTo>
                    <a:pt x="14501" y="32516"/>
                  </a:moveTo>
                  <a:cubicBezTo>
                    <a:pt x="14815" y="32641"/>
                    <a:pt x="15108" y="32725"/>
                    <a:pt x="15338" y="32851"/>
                  </a:cubicBezTo>
                  <a:cubicBezTo>
                    <a:pt x="15589" y="32976"/>
                    <a:pt x="15798" y="33185"/>
                    <a:pt x="16049" y="33353"/>
                  </a:cubicBezTo>
                  <a:cubicBezTo>
                    <a:pt x="16321" y="33499"/>
                    <a:pt x="16614" y="33646"/>
                    <a:pt x="16949" y="33604"/>
                  </a:cubicBezTo>
                  <a:cubicBezTo>
                    <a:pt x="17472" y="32704"/>
                    <a:pt x="17305" y="31804"/>
                    <a:pt x="17054" y="30926"/>
                  </a:cubicBezTo>
                  <a:cubicBezTo>
                    <a:pt x="16530" y="30821"/>
                    <a:pt x="16175" y="30946"/>
                    <a:pt x="15840" y="31302"/>
                  </a:cubicBezTo>
                  <a:cubicBezTo>
                    <a:pt x="15463" y="31679"/>
                    <a:pt x="15129" y="32097"/>
                    <a:pt x="14585" y="32244"/>
                  </a:cubicBezTo>
                  <a:cubicBezTo>
                    <a:pt x="14585" y="32244"/>
                    <a:pt x="14585" y="32348"/>
                    <a:pt x="14501" y="325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8" name="Google Shape;1188;p54"/>
            <p:cNvSpPr/>
            <p:nvPr/>
          </p:nvSpPr>
          <p:spPr>
            <a:xfrm>
              <a:off x="5204325" y="1705450"/>
              <a:ext cx="147000" cy="253200"/>
            </a:xfrm>
            <a:custGeom>
              <a:avLst/>
              <a:gdLst/>
              <a:ahLst/>
              <a:cxnLst/>
              <a:rect l="l" t="t" r="r" b="b"/>
              <a:pathLst>
                <a:path w="5880" h="10128" extrusionOk="0">
                  <a:moveTo>
                    <a:pt x="5545" y="8956"/>
                  </a:moveTo>
                  <a:cubicBezTo>
                    <a:pt x="5440" y="9186"/>
                    <a:pt x="5357" y="9458"/>
                    <a:pt x="5231" y="9689"/>
                  </a:cubicBezTo>
                  <a:cubicBezTo>
                    <a:pt x="5022" y="10023"/>
                    <a:pt x="4624" y="10128"/>
                    <a:pt x="4310" y="9898"/>
                  </a:cubicBezTo>
                  <a:cubicBezTo>
                    <a:pt x="3536" y="9270"/>
                    <a:pt x="2783" y="8642"/>
                    <a:pt x="2281" y="7743"/>
                  </a:cubicBezTo>
                  <a:cubicBezTo>
                    <a:pt x="1946" y="7178"/>
                    <a:pt x="1549" y="6634"/>
                    <a:pt x="1277" y="6006"/>
                  </a:cubicBezTo>
                  <a:cubicBezTo>
                    <a:pt x="753" y="4876"/>
                    <a:pt x="377" y="3704"/>
                    <a:pt x="126" y="2491"/>
                  </a:cubicBezTo>
                  <a:cubicBezTo>
                    <a:pt x="0" y="1821"/>
                    <a:pt x="105" y="1214"/>
                    <a:pt x="398" y="608"/>
                  </a:cubicBezTo>
                  <a:cubicBezTo>
                    <a:pt x="607" y="189"/>
                    <a:pt x="963" y="1"/>
                    <a:pt x="1423" y="106"/>
                  </a:cubicBezTo>
                  <a:cubicBezTo>
                    <a:pt x="2532" y="398"/>
                    <a:pt x="3432" y="963"/>
                    <a:pt x="4038" y="2010"/>
                  </a:cubicBezTo>
                  <a:cubicBezTo>
                    <a:pt x="4520" y="2847"/>
                    <a:pt x="4938" y="3725"/>
                    <a:pt x="5398" y="4583"/>
                  </a:cubicBezTo>
                  <a:cubicBezTo>
                    <a:pt x="5817" y="5420"/>
                    <a:pt x="5817" y="6278"/>
                    <a:pt x="5859" y="7178"/>
                  </a:cubicBezTo>
                  <a:cubicBezTo>
                    <a:pt x="5880" y="7533"/>
                    <a:pt x="5838" y="7931"/>
                    <a:pt x="5775" y="8287"/>
                  </a:cubicBezTo>
                  <a:cubicBezTo>
                    <a:pt x="5733" y="8517"/>
                    <a:pt x="5629" y="8726"/>
                    <a:pt x="5545" y="8956"/>
                  </a:cubicBezTo>
                  <a:close/>
                  <a:moveTo>
                    <a:pt x="4394" y="8998"/>
                  </a:moveTo>
                  <a:cubicBezTo>
                    <a:pt x="4666" y="8621"/>
                    <a:pt x="4813" y="8329"/>
                    <a:pt x="4813" y="7931"/>
                  </a:cubicBezTo>
                  <a:cubicBezTo>
                    <a:pt x="4813" y="7743"/>
                    <a:pt x="4813" y="7596"/>
                    <a:pt x="4834" y="7408"/>
                  </a:cubicBezTo>
                  <a:cubicBezTo>
                    <a:pt x="4959" y="6571"/>
                    <a:pt x="4854" y="5797"/>
                    <a:pt x="4562" y="5002"/>
                  </a:cubicBezTo>
                  <a:cubicBezTo>
                    <a:pt x="4164" y="4039"/>
                    <a:pt x="3641" y="3098"/>
                    <a:pt x="3055" y="2198"/>
                  </a:cubicBezTo>
                  <a:cubicBezTo>
                    <a:pt x="2637" y="1549"/>
                    <a:pt x="2051" y="1110"/>
                    <a:pt x="1214" y="1089"/>
                  </a:cubicBezTo>
                  <a:cubicBezTo>
                    <a:pt x="942" y="1507"/>
                    <a:pt x="963" y="1884"/>
                    <a:pt x="1046" y="2303"/>
                  </a:cubicBezTo>
                  <a:cubicBezTo>
                    <a:pt x="1256" y="3391"/>
                    <a:pt x="1590" y="4395"/>
                    <a:pt x="2009" y="5420"/>
                  </a:cubicBezTo>
                  <a:cubicBezTo>
                    <a:pt x="2302" y="6069"/>
                    <a:pt x="2699" y="6655"/>
                    <a:pt x="3034" y="7282"/>
                  </a:cubicBezTo>
                  <a:cubicBezTo>
                    <a:pt x="3369" y="7910"/>
                    <a:pt x="3871" y="8412"/>
                    <a:pt x="4394" y="8998"/>
                  </a:cubicBezTo>
                  <a:close/>
                </a:path>
              </a:pathLst>
            </a:custGeom>
            <a:solidFill>
              <a:srgbClr val="452A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89" name="Google Shape;1189;p54"/>
            <p:cNvSpPr/>
            <p:nvPr/>
          </p:nvSpPr>
          <p:spPr>
            <a:xfrm>
              <a:off x="5280700" y="2003100"/>
              <a:ext cx="69575" cy="86325"/>
            </a:xfrm>
            <a:custGeom>
              <a:avLst/>
              <a:gdLst/>
              <a:ahLst/>
              <a:cxnLst/>
              <a:rect l="l" t="t" r="r" b="b"/>
              <a:pathLst>
                <a:path w="2783" h="3453" extrusionOk="0">
                  <a:moveTo>
                    <a:pt x="2406" y="2260"/>
                  </a:moveTo>
                  <a:cubicBezTo>
                    <a:pt x="2364" y="2407"/>
                    <a:pt x="2281" y="2595"/>
                    <a:pt x="2239" y="2741"/>
                  </a:cubicBezTo>
                  <a:cubicBezTo>
                    <a:pt x="2155" y="2951"/>
                    <a:pt x="1988" y="3055"/>
                    <a:pt x="1820" y="3160"/>
                  </a:cubicBezTo>
                  <a:cubicBezTo>
                    <a:pt x="1193" y="3453"/>
                    <a:pt x="293" y="3013"/>
                    <a:pt x="167" y="2365"/>
                  </a:cubicBezTo>
                  <a:cubicBezTo>
                    <a:pt x="0" y="1633"/>
                    <a:pt x="251" y="963"/>
                    <a:pt x="607" y="377"/>
                  </a:cubicBezTo>
                  <a:cubicBezTo>
                    <a:pt x="816" y="21"/>
                    <a:pt x="1130" y="0"/>
                    <a:pt x="1507" y="231"/>
                  </a:cubicBezTo>
                  <a:cubicBezTo>
                    <a:pt x="1653" y="314"/>
                    <a:pt x="1779" y="419"/>
                    <a:pt x="1946" y="482"/>
                  </a:cubicBezTo>
                  <a:cubicBezTo>
                    <a:pt x="2574" y="733"/>
                    <a:pt x="2783" y="1130"/>
                    <a:pt x="2595" y="1779"/>
                  </a:cubicBezTo>
                  <a:cubicBezTo>
                    <a:pt x="2553" y="1946"/>
                    <a:pt x="2469" y="2093"/>
                    <a:pt x="2406" y="2260"/>
                  </a:cubicBezTo>
                  <a:close/>
                  <a:moveTo>
                    <a:pt x="1214" y="1005"/>
                  </a:moveTo>
                  <a:cubicBezTo>
                    <a:pt x="1130" y="1172"/>
                    <a:pt x="1025" y="1340"/>
                    <a:pt x="1025" y="1549"/>
                  </a:cubicBezTo>
                  <a:cubicBezTo>
                    <a:pt x="1004" y="1800"/>
                    <a:pt x="983" y="2072"/>
                    <a:pt x="1235" y="2239"/>
                  </a:cubicBezTo>
                  <a:cubicBezTo>
                    <a:pt x="1402" y="2344"/>
                    <a:pt x="1569" y="2177"/>
                    <a:pt x="1737" y="1758"/>
                  </a:cubicBezTo>
                  <a:cubicBezTo>
                    <a:pt x="1737" y="1716"/>
                    <a:pt x="1758" y="1695"/>
                    <a:pt x="1758" y="1674"/>
                  </a:cubicBezTo>
                  <a:cubicBezTo>
                    <a:pt x="1883" y="1235"/>
                    <a:pt x="1841" y="1151"/>
                    <a:pt x="1214" y="1005"/>
                  </a:cubicBezTo>
                  <a:close/>
                </a:path>
              </a:pathLst>
            </a:custGeom>
            <a:solidFill>
              <a:srgbClr val="452A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190" name="Google Shape;1190;p54"/>
          <p:cNvGrpSpPr/>
          <p:nvPr/>
        </p:nvGrpSpPr>
        <p:grpSpPr>
          <a:xfrm>
            <a:off x="10336714" y="626104"/>
            <a:ext cx="321016" cy="295599"/>
            <a:chOff x="6707925" y="2460900"/>
            <a:chExt cx="240762" cy="221699"/>
          </a:xfrm>
        </p:grpSpPr>
        <p:sp>
          <p:nvSpPr>
            <p:cNvPr id="1191" name="Google Shape;1191;p54"/>
            <p:cNvSpPr/>
            <p:nvPr/>
          </p:nvSpPr>
          <p:spPr>
            <a:xfrm>
              <a:off x="6819101" y="2521038"/>
              <a:ext cx="115601" cy="148965"/>
            </a:xfrm>
            <a:custGeom>
              <a:avLst/>
              <a:gdLst/>
              <a:ahLst/>
              <a:cxnLst/>
              <a:rect l="l" t="t" r="r" b="b"/>
              <a:pathLst>
                <a:path w="11766" h="15158" extrusionOk="0">
                  <a:moveTo>
                    <a:pt x="5859" y="0"/>
                  </a:moveTo>
                  <a:cubicBezTo>
                    <a:pt x="6144" y="451"/>
                    <a:pt x="6429" y="878"/>
                    <a:pt x="6690" y="1329"/>
                  </a:cubicBezTo>
                  <a:cubicBezTo>
                    <a:pt x="7046" y="2016"/>
                    <a:pt x="7473" y="2657"/>
                    <a:pt x="7923" y="3297"/>
                  </a:cubicBezTo>
                  <a:cubicBezTo>
                    <a:pt x="8018" y="3392"/>
                    <a:pt x="8089" y="3535"/>
                    <a:pt x="8160" y="3653"/>
                  </a:cubicBezTo>
                  <a:cubicBezTo>
                    <a:pt x="8398" y="4104"/>
                    <a:pt x="8682" y="4507"/>
                    <a:pt x="9038" y="4887"/>
                  </a:cubicBezTo>
                  <a:cubicBezTo>
                    <a:pt x="9418" y="5314"/>
                    <a:pt x="9750" y="5764"/>
                    <a:pt x="10034" y="6239"/>
                  </a:cubicBezTo>
                  <a:cubicBezTo>
                    <a:pt x="10153" y="6405"/>
                    <a:pt x="10272" y="6571"/>
                    <a:pt x="10414" y="6737"/>
                  </a:cubicBezTo>
                  <a:cubicBezTo>
                    <a:pt x="10770" y="7140"/>
                    <a:pt x="11126" y="7520"/>
                    <a:pt x="11766" y="7425"/>
                  </a:cubicBezTo>
                  <a:cubicBezTo>
                    <a:pt x="11576" y="8065"/>
                    <a:pt x="11363" y="8682"/>
                    <a:pt x="11078" y="9299"/>
                  </a:cubicBezTo>
                  <a:cubicBezTo>
                    <a:pt x="11031" y="9417"/>
                    <a:pt x="10959" y="9512"/>
                    <a:pt x="10912" y="9631"/>
                  </a:cubicBezTo>
                  <a:cubicBezTo>
                    <a:pt x="10414" y="10817"/>
                    <a:pt x="9607" y="11861"/>
                    <a:pt x="8564" y="12596"/>
                  </a:cubicBezTo>
                  <a:cubicBezTo>
                    <a:pt x="7876" y="13118"/>
                    <a:pt x="7188" y="13568"/>
                    <a:pt x="6476" y="13995"/>
                  </a:cubicBezTo>
                  <a:cubicBezTo>
                    <a:pt x="6049" y="14256"/>
                    <a:pt x="5575" y="14470"/>
                    <a:pt x="5100" y="14588"/>
                  </a:cubicBezTo>
                  <a:cubicBezTo>
                    <a:pt x="4152" y="14897"/>
                    <a:pt x="3203" y="15087"/>
                    <a:pt x="2206" y="15158"/>
                  </a:cubicBezTo>
                  <a:cubicBezTo>
                    <a:pt x="2183" y="15158"/>
                    <a:pt x="2135" y="15134"/>
                    <a:pt x="2064" y="15110"/>
                  </a:cubicBezTo>
                  <a:cubicBezTo>
                    <a:pt x="2064" y="15039"/>
                    <a:pt x="2064" y="14968"/>
                    <a:pt x="2112" y="14897"/>
                  </a:cubicBezTo>
                  <a:cubicBezTo>
                    <a:pt x="2278" y="14565"/>
                    <a:pt x="2373" y="14185"/>
                    <a:pt x="2349" y="13829"/>
                  </a:cubicBezTo>
                  <a:cubicBezTo>
                    <a:pt x="2325" y="12928"/>
                    <a:pt x="2349" y="12050"/>
                    <a:pt x="2349" y="11173"/>
                  </a:cubicBezTo>
                  <a:cubicBezTo>
                    <a:pt x="2349" y="10508"/>
                    <a:pt x="2301" y="9844"/>
                    <a:pt x="2183" y="9180"/>
                  </a:cubicBezTo>
                  <a:cubicBezTo>
                    <a:pt x="2112" y="8895"/>
                    <a:pt x="2088" y="8587"/>
                    <a:pt x="2112" y="8302"/>
                  </a:cubicBezTo>
                  <a:cubicBezTo>
                    <a:pt x="2112" y="7211"/>
                    <a:pt x="1874" y="6168"/>
                    <a:pt x="1376" y="5219"/>
                  </a:cubicBezTo>
                  <a:cubicBezTo>
                    <a:pt x="1210" y="4887"/>
                    <a:pt x="1068" y="4531"/>
                    <a:pt x="926" y="4175"/>
                  </a:cubicBezTo>
                  <a:cubicBezTo>
                    <a:pt x="641" y="3416"/>
                    <a:pt x="309" y="2657"/>
                    <a:pt x="0" y="1874"/>
                  </a:cubicBezTo>
                  <a:cubicBezTo>
                    <a:pt x="95" y="1803"/>
                    <a:pt x="190" y="1732"/>
                    <a:pt x="285" y="1684"/>
                  </a:cubicBezTo>
                  <a:cubicBezTo>
                    <a:pt x="1115" y="1257"/>
                    <a:pt x="1969" y="925"/>
                    <a:pt x="2871" y="688"/>
                  </a:cubicBezTo>
                  <a:cubicBezTo>
                    <a:pt x="3725" y="451"/>
                    <a:pt x="4602" y="237"/>
                    <a:pt x="5480" y="24"/>
                  </a:cubicBezTo>
                  <a:cubicBezTo>
                    <a:pt x="5599" y="0"/>
                    <a:pt x="5741" y="0"/>
                    <a:pt x="58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2" name="Google Shape;1192;p54"/>
            <p:cNvSpPr/>
            <p:nvPr/>
          </p:nvSpPr>
          <p:spPr>
            <a:xfrm>
              <a:off x="6751511" y="2544572"/>
              <a:ext cx="80182" cy="124495"/>
            </a:xfrm>
            <a:custGeom>
              <a:avLst/>
              <a:gdLst/>
              <a:ahLst/>
              <a:cxnLst/>
              <a:rect l="l" t="t" r="r" b="b"/>
              <a:pathLst>
                <a:path w="8161" h="12668" extrusionOk="0">
                  <a:moveTo>
                    <a:pt x="0" y="9371"/>
                  </a:moveTo>
                  <a:cubicBezTo>
                    <a:pt x="24" y="8991"/>
                    <a:pt x="48" y="8635"/>
                    <a:pt x="72" y="8327"/>
                  </a:cubicBezTo>
                  <a:cubicBezTo>
                    <a:pt x="119" y="6738"/>
                    <a:pt x="688" y="5220"/>
                    <a:pt x="1685" y="3986"/>
                  </a:cubicBezTo>
                  <a:cubicBezTo>
                    <a:pt x="2396" y="3132"/>
                    <a:pt x="3108" y="2302"/>
                    <a:pt x="3843" y="1472"/>
                  </a:cubicBezTo>
                  <a:cubicBezTo>
                    <a:pt x="4412" y="879"/>
                    <a:pt x="5077" y="380"/>
                    <a:pt x="5812" y="1"/>
                  </a:cubicBezTo>
                  <a:cubicBezTo>
                    <a:pt x="6025" y="25"/>
                    <a:pt x="6049" y="167"/>
                    <a:pt x="6097" y="286"/>
                  </a:cubicBezTo>
                  <a:cubicBezTo>
                    <a:pt x="6405" y="1068"/>
                    <a:pt x="6713" y="1875"/>
                    <a:pt x="7045" y="2658"/>
                  </a:cubicBezTo>
                  <a:cubicBezTo>
                    <a:pt x="7140" y="2895"/>
                    <a:pt x="7235" y="3108"/>
                    <a:pt x="7330" y="3346"/>
                  </a:cubicBezTo>
                  <a:cubicBezTo>
                    <a:pt x="7710" y="4128"/>
                    <a:pt x="7899" y="4959"/>
                    <a:pt x="7876" y="5836"/>
                  </a:cubicBezTo>
                  <a:cubicBezTo>
                    <a:pt x="7876" y="6240"/>
                    <a:pt x="7923" y="6619"/>
                    <a:pt x="7994" y="7022"/>
                  </a:cubicBezTo>
                  <a:cubicBezTo>
                    <a:pt x="8065" y="7520"/>
                    <a:pt x="8113" y="8019"/>
                    <a:pt x="8137" y="8493"/>
                  </a:cubicBezTo>
                  <a:cubicBezTo>
                    <a:pt x="8160" y="9466"/>
                    <a:pt x="8137" y="10438"/>
                    <a:pt x="8137" y="11387"/>
                  </a:cubicBezTo>
                  <a:cubicBezTo>
                    <a:pt x="8160" y="11814"/>
                    <a:pt x="7923" y="12217"/>
                    <a:pt x="7496" y="12383"/>
                  </a:cubicBezTo>
                  <a:cubicBezTo>
                    <a:pt x="7330" y="12454"/>
                    <a:pt x="7188" y="12573"/>
                    <a:pt x="7022" y="12668"/>
                  </a:cubicBezTo>
                  <a:cubicBezTo>
                    <a:pt x="4365" y="12407"/>
                    <a:pt x="1898" y="11245"/>
                    <a:pt x="0" y="937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3" name="Google Shape;1193;p54"/>
            <p:cNvSpPr/>
            <p:nvPr/>
          </p:nvSpPr>
          <p:spPr>
            <a:xfrm>
              <a:off x="6719116" y="2501690"/>
              <a:ext cx="83670" cy="125428"/>
            </a:xfrm>
            <a:custGeom>
              <a:avLst/>
              <a:gdLst/>
              <a:ahLst/>
              <a:cxnLst/>
              <a:rect l="l" t="t" r="r" b="b"/>
              <a:pathLst>
                <a:path w="8516" h="12763" extrusionOk="0">
                  <a:moveTo>
                    <a:pt x="2894" y="0"/>
                  </a:moveTo>
                  <a:cubicBezTo>
                    <a:pt x="3511" y="238"/>
                    <a:pt x="4128" y="427"/>
                    <a:pt x="4721" y="665"/>
                  </a:cubicBezTo>
                  <a:cubicBezTo>
                    <a:pt x="5053" y="807"/>
                    <a:pt x="5361" y="949"/>
                    <a:pt x="5669" y="1139"/>
                  </a:cubicBezTo>
                  <a:cubicBezTo>
                    <a:pt x="6239" y="1471"/>
                    <a:pt x="6761" y="1851"/>
                    <a:pt x="7306" y="2206"/>
                  </a:cubicBezTo>
                  <a:cubicBezTo>
                    <a:pt x="7757" y="2562"/>
                    <a:pt x="8184" y="2965"/>
                    <a:pt x="8516" y="3416"/>
                  </a:cubicBezTo>
                  <a:cubicBezTo>
                    <a:pt x="8492" y="3487"/>
                    <a:pt x="8492" y="3535"/>
                    <a:pt x="8469" y="3558"/>
                  </a:cubicBezTo>
                  <a:cubicBezTo>
                    <a:pt x="7330" y="4223"/>
                    <a:pt x="6334" y="5100"/>
                    <a:pt x="5527" y="6144"/>
                  </a:cubicBezTo>
                  <a:cubicBezTo>
                    <a:pt x="5076" y="6713"/>
                    <a:pt x="4602" y="7235"/>
                    <a:pt x="4175" y="7804"/>
                  </a:cubicBezTo>
                  <a:cubicBezTo>
                    <a:pt x="3155" y="9085"/>
                    <a:pt x="2562" y="10675"/>
                    <a:pt x="2515" y="12311"/>
                  </a:cubicBezTo>
                  <a:cubicBezTo>
                    <a:pt x="2515" y="12454"/>
                    <a:pt x="2491" y="12596"/>
                    <a:pt x="2467" y="12762"/>
                  </a:cubicBezTo>
                  <a:cubicBezTo>
                    <a:pt x="2396" y="12738"/>
                    <a:pt x="2325" y="12738"/>
                    <a:pt x="2277" y="12715"/>
                  </a:cubicBezTo>
                  <a:cubicBezTo>
                    <a:pt x="1257" y="11576"/>
                    <a:pt x="570" y="10177"/>
                    <a:pt x="309" y="8658"/>
                  </a:cubicBezTo>
                  <a:cubicBezTo>
                    <a:pt x="237" y="8113"/>
                    <a:pt x="214" y="7567"/>
                    <a:pt x="214" y="7022"/>
                  </a:cubicBezTo>
                  <a:cubicBezTo>
                    <a:pt x="214" y="6784"/>
                    <a:pt x="190" y="6524"/>
                    <a:pt x="143" y="6286"/>
                  </a:cubicBezTo>
                  <a:cubicBezTo>
                    <a:pt x="0" y="5622"/>
                    <a:pt x="48" y="4911"/>
                    <a:pt x="261" y="4246"/>
                  </a:cubicBezTo>
                  <a:cubicBezTo>
                    <a:pt x="522" y="3392"/>
                    <a:pt x="878" y="2562"/>
                    <a:pt x="1352" y="1803"/>
                  </a:cubicBezTo>
                  <a:cubicBezTo>
                    <a:pt x="1684" y="1234"/>
                    <a:pt x="2088" y="736"/>
                    <a:pt x="2538" y="285"/>
                  </a:cubicBezTo>
                  <a:cubicBezTo>
                    <a:pt x="2657" y="166"/>
                    <a:pt x="2776" y="95"/>
                    <a:pt x="289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4" name="Google Shape;1194;p54"/>
            <p:cNvSpPr/>
            <p:nvPr/>
          </p:nvSpPr>
          <p:spPr>
            <a:xfrm>
              <a:off x="6755471" y="2470923"/>
              <a:ext cx="115139" cy="60380"/>
            </a:xfrm>
            <a:custGeom>
              <a:avLst/>
              <a:gdLst/>
              <a:ahLst/>
              <a:cxnLst/>
              <a:rect l="l" t="t" r="r" b="b"/>
              <a:pathLst>
                <a:path w="11719" h="6144" extrusionOk="0">
                  <a:moveTo>
                    <a:pt x="1" y="2491"/>
                  </a:moveTo>
                  <a:cubicBezTo>
                    <a:pt x="119" y="2301"/>
                    <a:pt x="262" y="2135"/>
                    <a:pt x="451" y="1993"/>
                  </a:cubicBezTo>
                  <a:cubicBezTo>
                    <a:pt x="1376" y="1329"/>
                    <a:pt x="2325" y="736"/>
                    <a:pt x="3464" y="522"/>
                  </a:cubicBezTo>
                  <a:cubicBezTo>
                    <a:pt x="4057" y="403"/>
                    <a:pt x="4650" y="309"/>
                    <a:pt x="5267" y="214"/>
                  </a:cubicBezTo>
                  <a:cubicBezTo>
                    <a:pt x="6548" y="0"/>
                    <a:pt x="7852" y="71"/>
                    <a:pt x="9157" y="95"/>
                  </a:cubicBezTo>
                  <a:cubicBezTo>
                    <a:pt x="9536" y="142"/>
                    <a:pt x="9940" y="190"/>
                    <a:pt x="10319" y="285"/>
                  </a:cubicBezTo>
                  <a:cubicBezTo>
                    <a:pt x="10580" y="712"/>
                    <a:pt x="10485" y="1186"/>
                    <a:pt x="10722" y="1613"/>
                  </a:cubicBezTo>
                  <a:cubicBezTo>
                    <a:pt x="10889" y="2016"/>
                    <a:pt x="11031" y="2420"/>
                    <a:pt x="11126" y="2847"/>
                  </a:cubicBezTo>
                  <a:cubicBezTo>
                    <a:pt x="11268" y="3297"/>
                    <a:pt x="11600" y="3653"/>
                    <a:pt x="11719" y="4128"/>
                  </a:cubicBezTo>
                  <a:cubicBezTo>
                    <a:pt x="9702" y="4673"/>
                    <a:pt x="7662" y="5076"/>
                    <a:pt x="5836" y="6144"/>
                  </a:cubicBezTo>
                  <a:cubicBezTo>
                    <a:pt x="5219" y="5646"/>
                    <a:pt x="4816" y="4958"/>
                    <a:pt x="4128" y="4555"/>
                  </a:cubicBezTo>
                  <a:cubicBezTo>
                    <a:pt x="3464" y="4128"/>
                    <a:pt x="2871" y="3748"/>
                    <a:pt x="2230" y="3369"/>
                  </a:cubicBezTo>
                  <a:cubicBezTo>
                    <a:pt x="1590" y="2965"/>
                    <a:pt x="783" y="2823"/>
                    <a:pt x="1" y="249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5" name="Google Shape;1195;p54"/>
            <p:cNvSpPr/>
            <p:nvPr/>
          </p:nvSpPr>
          <p:spPr>
            <a:xfrm>
              <a:off x="6889020" y="2520566"/>
              <a:ext cx="48958" cy="64586"/>
            </a:xfrm>
            <a:custGeom>
              <a:avLst/>
              <a:gdLst/>
              <a:ahLst/>
              <a:cxnLst/>
              <a:rect l="l" t="t" r="r" b="b"/>
              <a:pathLst>
                <a:path w="4983" h="6572" extrusionOk="0">
                  <a:moveTo>
                    <a:pt x="4792" y="6571"/>
                  </a:moveTo>
                  <a:cubicBezTo>
                    <a:pt x="4579" y="6571"/>
                    <a:pt x="4389" y="6477"/>
                    <a:pt x="4270" y="6334"/>
                  </a:cubicBezTo>
                  <a:cubicBezTo>
                    <a:pt x="4081" y="6144"/>
                    <a:pt x="3938" y="5955"/>
                    <a:pt x="3796" y="5741"/>
                  </a:cubicBezTo>
                  <a:cubicBezTo>
                    <a:pt x="3416" y="5148"/>
                    <a:pt x="3013" y="4603"/>
                    <a:pt x="2539" y="4081"/>
                  </a:cubicBezTo>
                  <a:cubicBezTo>
                    <a:pt x="2349" y="3867"/>
                    <a:pt x="2207" y="3630"/>
                    <a:pt x="2041" y="3369"/>
                  </a:cubicBezTo>
                  <a:cubicBezTo>
                    <a:pt x="1946" y="3227"/>
                    <a:pt x="1851" y="3037"/>
                    <a:pt x="1756" y="2895"/>
                  </a:cubicBezTo>
                  <a:cubicBezTo>
                    <a:pt x="1116" y="2088"/>
                    <a:pt x="665" y="1163"/>
                    <a:pt x="96" y="309"/>
                  </a:cubicBezTo>
                  <a:cubicBezTo>
                    <a:pt x="72" y="238"/>
                    <a:pt x="24" y="143"/>
                    <a:pt x="1" y="72"/>
                  </a:cubicBezTo>
                  <a:cubicBezTo>
                    <a:pt x="72" y="48"/>
                    <a:pt x="167" y="24"/>
                    <a:pt x="262" y="24"/>
                  </a:cubicBezTo>
                  <a:cubicBezTo>
                    <a:pt x="1068" y="1"/>
                    <a:pt x="1851" y="167"/>
                    <a:pt x="2563" y="499"/>
                  </a:cubicBezTo>
                  <a:cubicBezTo>
                    <a:pt x="3227" y="760"/>
                    <a:pt x="3843" y="1116"/>
                    <a:pt x="4436" y="1495"/>
                  </a:cubicBezTo>
                  <a:cubicBezTo>
                    <a:pt x="4579" y="1590"/>
                    <a:pt x="4697" y="1732"/>
                    <a:pt x="4745" y="1875"/>
                  </a:cubicBezTo>
                  <a:cubicBezTo>
                    <a:pt x="4816" y="2207"/>
                    <a:pt x="4887" y="2539"/>
                    <a:pt x="4935" y="2871"/>
                  </a:cubicBezTo>
                  <a:cubicBezTo>
                    <a:pt x="4982" y="4057"/>
                    <a:pt x="4958" y="5243"/>
                    <a:pt x="4863" y="6429"/>
                  </a:cubicBezTo>
                  <a:cubicBezTo>
                    <a:pt x="4863" y="6477"/>
                    <a:pt x="4816" y="6524"/>
                    <a:pt x="4792" y="657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6" name="Google Shape;1196;p54"/>
            <p:cNvSpPr/>
            <p:nvPr/>
          </p:nvSpPr>
          <p:spPr>
            <a:xfrm>
              <a:off x="6866883" y="2476278"/>
              <a:ext cx="60365" cy="43605"/>
            </a:xfrm>
            <a:custGeom>
              <a:avLst/>
              <a:gdLst/>
              <a:ahLst/>
              <a:cxnLst/>
              <a:rect l="l" t="t" r="r" b="b"/>
              <a:pathLst>
                <a:path w="6144" h="4437" extrusionOk="0">
                  <a:moveTo>
                    <a:pt x="6073" y="4437"/>
                  </a:moveTo>
                  <a:cubicBezTo>
                    <a:pt x="5361" y="4128"/>
                    <a:pt x="4673" y="3749"/>
                    <a:pt x="3914" y="3606"/>
                  </a:cubicBezTo>
                  <a:cubicBezTo>
                    <a:pt x="3155" y="3464"/>
                    <a:pt x="2372" y="3535"/>
                    <a:pt x="1590" y="3488"/>
                  </a:cubicBezTo>
                  <a:cubicBezTo>
                    <a:pt x="807" y="2491"/>
                    <a:pt x="475" y="1258"/>
                    <a:pt x="0" y="1"/>
                  </a:cubicBezTo>
                  <a:cubicBezTo>
                    <a:pt x="166" y="48"/>
                    <a:pt x="285" y="96"/>
                    <a:pt x="380" y="119"/>
                  </a:cubicBezTo>
                  <a:cubicBezTo>
                    <a:pt x="1969" y="570"/>
                    <a:pt x="3392" y="1424"/>
                    <a:pt x="4531" y="2610"/>
                  </a:cubicBezTo>
                  <a:cubicBezTo>
                    <a:pt x="4934" y="2990"/>
                    <a:pt x="5337" y="3393"/>
                    <a:pt x="5717" y="3796"/>
                  </a:cubicBezTo>
                  <a:cubicBezTo>
                    <a:pt x="5883" y="3938"/>
                    <a:pt x="6025" y="4128"/>
                    <a:pt x="6144" y="431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97" name="Google Shape;1197;p54"/>
            <p:cNvSpPr/>
            <p:nvPr/>
          </p:nvSpPr>
          <p:spPr>
            <a:xfrm>
              <a:off x="6707925" y="2460900"/>
              <a:ext cx="240762" cy="221699"/>
            </a:xfrm>
            <a:custGeom>
              <a:avLst/>
              <a:gdLst/>
              <a:ahLst/>
              <a:cxnLst/>
              <a:rect l="l" t="t" r="r" b="b"/>
              <a:pathLst>
                <a:path w="24505" h="22559" extrusionOk="0">
                  <a:moveTo>
                    <a:pt x="12549" y="0"/>
                  </a:moveTo>
                  <a:cubicBezTo>
                    <a:pt x="13498" y="0"/>
                    <a:pt x="14470" y="71"/>
                    <a:pt x="15419" y="237"/>
                  </a:cubicBezTo>
                  <a:cubicBezTo>
                    <a:pt x="16083" y="380"/>
                    <a:pt x="16748" y="617"/>
                    <a:pt x="17412" y="807"/>
                  </a:cubicBezTo>
                  <a:cubicBezTo>
                    <a:pt x="18811" y="1281"/>
                    <a:pt x="20116" y="2064"/>
                    <a:pt x="21183" y="3108"/>
                  </a:cubicBezTo>
                  <a:cubicBezTo>
                    <a:pt x="21681" y="3558"/>
                    <a:pt x="22132" y="4056"/>
                    <a:pt x="22607" y="4531"/>
                  </a:cubicBezTo>
                  <a:cubicBezTo>
                    <a:pt x="23034" y="4958"/>
                    <a:pt x="23389" y="5456"/>
                    <a:pt x="23650" y="6002"/>
                  </a:cubicBezTo>
                  <a:cubicBezTo>
                    <a:pt x="23745" y="6191"/>
                    <a:pt x="23840" y="6381"/>
                    <a:pt x="23887" y="6595"/>
                  </a:cubicBezTo>
                  <a:cubicBezTo>
                    <a:pt x="23935" y="6832"/>
                    <a:pt x="24054" y="7069"/>
                    <a:pt x="24243" y="7235"/>
                  </a:cubicBezTo>
                  <a:cubicBezTo>
                    <a:pt x="24362" y="7354"/>
                    <a:pt x="24409" y="7543"/>
                    <a:pt x="24386" y="7709"/>
                  </a:cubicBezTo>
                  <a:cubicBezTo>
                    <a:pt x="24362" y="7875"/>
                    <a:pt x="24362" y="8042"/>
                    <a:pt x="24386" y="8208"/>
                  </a:cubicBezTo>
                  <a:cubicBezTo>
                    <a:pt x="24480" y="9465"/>
                    <a:pt x="24504" y="10722"/>
                    <a:pt x="24433" y="11955"/>
                  </a:cubicBezTo>
                  <a:cubicBezTo>
                    <a:pt x="24386" y="13402"/>
                    <a:pt x="23935" y="14707"/>
                    <a:pt x="23366" y="15988"/>
                  </a:cubicBezTo>
                  <a:cubicBezTo>
                    <a:pt x="23318" y="16083"/>
                    <a:pt x="23271" y="16154"/>
                    <a:pt x="23247" y="16225"/>
                  </a:cubicBezTo>
                  <a:cubicBezTo>
                    <a:pt x="22678" y="17601"/>
                    <a:pt x="21729" y="18811"/>
                    <a:pt x="20519" y="19665"/>
                  </a:cubicBezTo>
                  <a:cubicBezTo>
                    <a:pt x="19831" y="20187"/>
                    <a:pt x="19120" y="20661"/>
                    <a:pt x="18384" y="21112"/>
                  </a:cubicBezTo>
                  <a:cubicBezTo>
                    <a:pt x="17673" y="21515"/>
                    <a:pt x="16914" y="21823"/>
                    <a:pt x="16107" y="21989"/>
                  </a:cubicBezTo>
                  <a:cubicBezTo>
                    <a:pt x="15467" y="22132"/>
                    <a:pt x="14802" y="22298"/>
                    <a:pt x="14138" y="22393"/>
                  </a:cubicBezTo>
                  <a:cubicBezTo>
                    <a:pt x="12976" y="22559"/>
                    <a:pt x="11790" y="22535"/>
                    <a:pt x="10651" y="22321"/>
                  </a:cubicBezTo>
                  <a:cubicBezTo>
                    <a:pt x="9015" y="21966"/>
                    <a:pt x="7378" y="21491"/>
                    <a:pt x="5955" y="20566"/>
                  </a:cubicBezTo>
                  <a:cubicBezTo>
                    <a:pt x="4887" y="19902"/>
                    <a:pt x="3915" y="19095"/>
                    <a:pt x="3061" y="18194"/>
                  </a:cubicBezTo>
                  <a:cubicBezTo>
                    <a:pt x="2444" y="17577"/>
                    <a:pt x="1922" y="16889"/>
                    <a:pt x="1471" y="16178"/>
                  </a:cubicBezTo>
                  <a:cubicBezTo>
                    <a:pt x="902" y="15158"/>
                    <a:pt x="499" y="14067"/>
                    <a:pt x="285" y="12952"/>
                  </a:cubicBezTo>
                  <a:cubicBezTo>
                    <a:pt x="238" y="12715"/>
                    <a:pt x="214" y="12477"/>
                    <a:pt x="214" y="12264"/>
                  </a:cubicBezTo>
                  <a:cubicBezTo>
                    <a:pt x="214" y="11789"/>
                    <a:pt x="167" y="11339"/>
                    <a:pt x="119" y="10888"/>
                  </a:cubicBezTo>
                  <a:cubicBezTo>
                    <a:pt x="1" y="10176"/>
                    <a:pt x="48" y="9441"/>
                    <a:pt x="262" y="8777"/>
                  </a:cubicBezTo>
                  <a:cubicBezTo>
                    <a:pt x="499" y="8136"/>
                    <a:pt x="712" y="7520"/>
                    <a:pt x="973" y="6903"/>
                  </a:cubicBezTo>
                  <a:cubicBezTo>
                    <a:pt x="1258" y="6286"/>
                    <a:pt x="1424" y="5693"/>
                    <a:pt x="1637" y="5076"/>
                  </a:cubicBezTo>
                  <a:cubicBezTo>
                    <a:pt x="1709" y="4863"/>
                    <a:pt x="1780" y="4673"/>
                    <a:pt x="2041" y="4649"/>
                  </a:cubicBezTo>
                  <a:cubicBezTo>
                    <a:pt x="2183" y="4602"/>
                    <a:pt x="2302" y="4507"/>
                    <a:pt x="2373" y="4389"/>
                  </a:cubicBezTo>
                  <a:cubicBezTo>
                    <a:pt x="3393" y="3155"/>
                    <a:pt x="4626" y="2135"/>
                    <a:pt x="6002" y="1329"/>
                  </a:cubicBezTo>
                  <a:cubicBezTo>
                    <a:pt x="6761" y="878"/>
                    <a:pt x="7591" y="569"/>
                    <a:pt x="8469" y="427"/>
                  </a:cubicBezTo>
                  <a:cubicBezTo>
                    <a:pt x="9821" y="143"/>
                    <a:pt x="11173" y="0"/>
                    <a:pt x="12549" y="0"/>
                  </a:cubicBezTo>
                  <a:close/>
                  <a:moveTo>
                    <a:pt x="17174" y="6120"/>
                  </a:moveTo>
                  <a:cubicBezTo>
                    <a:pt x="17032" y="6120"/>
                    <a:pt x="16914" y="6120"/>
                    <a:pt x="16771" y="6144"/>
                  </a:cubicBezTo>
                  <a:cubicBezTo>
                    <a:pt x="15894" y="6357"/>
                    <a:pt x="15040" y="6571"/>
                    <a:pt x="14162" y="6808"/>
                  </a:cubicBezTo>
                  <a:cubicBezTo>
                    <a:pt x="13261" y="7045"/>
                    <a:pt x="12407" y="7377"/>
                    <a:pt x="11600" y="7804"/>
                  </a:cubicBezTo>
                  <a:cubicBezTo>
                    <a:pt x="11481" y="7852"/>
                    <a:pt x="11387" y="7923"/>
                    <a:pt x="11292" y="7994"/>
                  </a:cubicBezTo>
                  <a:cubicBezTo>
                    <a:pt x="11624" y="8801"/>
                    <a:pt x="11932" y="9536"/>
                    <a:pt x="12241" y="10295"/>
                  </a:cubicBezTo>
                  <a:cubicBezTo>
                    <a:pt x="12383" y="10651"/>
                    <a:pt x="12501" y="11007"/>
                    <a:pt x="12668" y="11339"/>
                  </a:cubicBezTo>
                  <a:cubicBezTo>
                    <a:pt x="13166" y="12288"/>
                    <a:pt x="13427" y="13355"/>
                    <a:pt x="13403" y="14422"/>
                  </a:cubicBezTo>
                  <a:cubicBezTo>
                    <a:pt x="13403" y="14707"/>
                    <a:pt x="13427" y="15015"/>
                    <a:pt x="13474" y="15300"/>
                  </a:cubicBezTo>
                  <a:cubicBezTo>
                    <a:pt x="13593" y="15964"/>
                    <a:pt x="13640" y="16628"/>
                    <a:pt x="13640" y="17316"/>
                  </a:cubicBezTo>
                  <a:lnTo>
                    <a:pt x="13640" y="19949"/>
                  </a:lnTo>
                  <a:cubicBezTo>
                    <a:pt x="13664" y="20329"/>
                    <a:pt x="13593" y="20708"/>
                    <a:pt x="13403" y="21041"/>
                  </a:cubicBezTo>
                  <a:cubicBezTo>
                    <a:pt x="13379" y="21088"/>
                    <a:pt x="13355" y="21159"/>
                    <a:pt x="13355" y="21230"/>
                  </a:cubicBezTo>
                  <a:cubicBezTo>
                    <a:pt x="13427" y="21254"/>
                    <a:pt x="13474" y="21278"/>
                    <a:pt x="13521" y="21278"/>
                  </a:cubicBezTo>
                  <a:cubicBezTo>
                    <a:pt x="14494" y="21207"/>
                    <a:pt x="15467" y="21017"/>
                    <a:pt x="16392" y="20732"/>
                  </a:cubicBezTo>
                  <a:cubicBezTo>
                    <a:pt x="16890" y="20590"/>
                    <a:pt x="17341" y="20400"/>
                    <a:pt x="17768" y="20139"/>
                  </a:cubicBezTo>
                  <a:cubicBezTo>
                    <a:pt x="18479" y="19688"/>
                    <a:pt x="19191" y="19238"/>
                    <a:pt x="19855" y="18716"/>
                  </a:cubicBezTo>
                  <a:cubicBezTo>
                    <a:pt x="20899" y="17981"/>
                    <a:pt x="21729" y="16961"/>
                    <a:pt x="22203" y="15751"/>
                  </a:cubicBezTo>
                  <a:cubicBezTo>
                    <a:pt x="22251" y="15632"/>
                    <a:pt x="22322" y="15537"/>
                    <a:pt x="22369" y="15419"/>
                  </a:cubicBezTo>
                  <a:cubicBezTo>
                    <a:pt x="22654" y="14826"/>
                    <a:pt x="22891" y="14185"/>
                    <a:pt x="23057" y="13545"/>
                  </a:cubicBezTo>
                  <a:cubicBezTo>
                    <a:pt x="22417" y="13663"/>
                    <a:pt x="22061" y="13284"/>
                    <a:pt x="21729" y="12857"/>
                  </a:cubicBezTo>
                  <a:cubicBezTo>
                    <a:pt x="21587" y="12715"/>
                    <a:pt x="21444" y="12549"/>
                    <a:pt x="21349" y="12382"/>
                  </a:cubicBezTo>
                  <a:cubicBezTo>
                    <a:pt x="21041" y="11884"/>
                    <a:pt x="20709" y="11434"/>
                    <a:pt x="20329" y="11007"/>
                  </a:cubicBezTo>
                  <a:cubicBezTo>
                    <a:pt x="19997" y="10651"/>
                    <a:pt x="19689" y="10224"/>
                    <a:pt x="19452" y="9773"/>
                  </a:cubicBezTo>
                  <a:cubicBezTo>
                    <a:pt x="19404" y="9655"/>
                    <a:pt x="19309" y="9536"/>
                    <a:pt x="19214" y="9417"/>
                  </a:cubicBezTo>
                  <a:cubicBezTo>
                    <a:pt x="18764" y="8801"/>
                    <a:pt x="18337" y="8136"/>
                    <a:pt x="17981" y="7449"/>
                  </a:cubicBezTo>
                  <a:cubicBezTo>
                    <a:pt x="17744" y="6998"/>
                    <a:pt x="17459" y="6571"/>
                    <a:pt x="17174" y="6120"/>
                  </a:cubicBezTo>
                  <a:close/>
                  <a:moveTo>
                    <a:pt x="4436" y="17886"/>
                  </a:moveTo>
                  <a:cubicBezTo>
                    <a:pt x="6310" y="19760"/>
                    <a:pt x="8801" y="20946"/>
                    <a:pt x="11481" y="21183"/>
                  </a:cubicBezTo>
                  <a:cubicBezTo>
                    <a:pt x="11648" y="21088"/>
                    <a:pt x="11790" y="20993"/>
                    <a:pt x="11956" y="20898"/>
                  </a:cubicBezTo>
                  <a:cubicBezTo>
                    <a:pt x="12359" y="20732"/>
                    <a:pt x="12620" y="20353"/>
                    <a:pt x="12573" y="19902"/>
                  </a:cubicBezTo>
                  <a:cubicBezTo>
                    <a:pt x="12549" y="18953"/>
                    <a:pt x="12573" y="17981"/>
                    <a:pt x="12573" y="17032"/>
                  </a:cubicBezTo>
                  <a:cubicBezTo>
                    <a:pt x="12573" y="16534"/>
                    <a:pt x="12501" y="16035"/>
                    <a:pt x="12454" y="15537"/>
                  </a:cubicBezTo>
                  <a:cubicBezTo>
                    <a:pt x="12359" y="15158"/>
                    <a:pt x="12335" y="14755"/>
                    <a:pt x="12335" y="14351"/>
                  </a:cubicBezTo>
                  <a:cubicBezTo>
                    <a:pt x="12359" y="13497"/>
                    <a:pt x="12169" y="12643"/>
                    <a:pt x="11790" y="11861"/>
                  </a:cubicBezTo>
                  <a:cubicBezTo>
                    <a:pt x="11671" y="11647"/>
                    <a:pt x="11576" y="11410"/>
                    <a:pt x="11481" y="11173"/>
                  </a:cubicBezTo>
                  <a:cubicBezTo>
                    <a:pt x="11173" y="10390"/>
                    <a:pt x="10865" y="9583"/>
                    <a:pt x="10533" y="8801"/>
                  </a:cubicBezTo>
                  <a:cubicBezTo>
                    <a:pt x="10485" y="8706"/>
                    <a:pt x="10461" y="8563"/>
                    <a:pt x="10248" y="8516"/>
                  </a:cubicBezTo>
                  <a:cubicBezTo>
                    <a:pt x="9513" y="8919"/>
                    <a:pt x="8872" y="9394"/>
                    <a:pt x="8279" y="9987"/>
                  </a:cubicBezTo>
                  <a:cubicBezTo>
                    <a:pt x="7568" y="10817"/>
                    <a:pt x="6832" y="11647"/>
                    <a:pt x="6121" y="12525"/>
                  </a:cubicBezTo>
                  <a:cubicBezTo>
                    <a:pt x="5124" y="13735"/>
                    <a:pt x="4555" y="15253"/>
                    <a:pt x="4508" y="16842"/>
                  </a:cubicBezTo>
                  <a:cubicBezTo>
                    <a:pt x="4484" y="17150"/>
                    <a:pt x="4460" y="17506"/>
                    <a:pt x="4436" y="17886"/>
                  </a:cubicBezTo>
                  <a:close/>
                  <a:moveTo>
                    <a:pt x="4009" y="4151"/>
                  </a:moveTo>
                  <a:cubicBezTo>
                    <a:pt x="3891" y="4246"/>
                    <a:pt x="3796" y="4317"/>
                    <a:pt x="3677" y="4436"/>
                  </a:cubicBezTo>
                  <a:cubicBezTo>
                    <a:pt x="3227" y="4887"/>
                    <a:pt x="2823" y="5385"/>
                    <a:pt x="2491" y="5954"/>
                  </a:cubicBezTo>
                  <a:cubicBezTo>
                    <a:pt x="2041" y="6713"/>
                    <a:pt x="1661" y="7543"/>
                    <a:pt x="1400" y="8397"/>
                  </a:cubicBezTo>
                  <a:cubicBezTo>
                    <a:pt x="1187" y="9062"/>
                    <a:pt x="1139" y="9773"/>
                    <a:pt x="1282" y="10437"/>
                  </a:cubicBezTo>
                  <a:cubicBezTo>
                    <a:pt x="1329" y="10675"/>
                    <a:pt x="1353" y="10935"/>
                    <a:pt x="1376" y="11173"/>
                  </a:cubicBezTo>
                  <a:cubicBezTo>
                    <a:pt x="1353" y="11718"/>
                    <a:pt x="1376" y="12264"/>
                    <a:pt x="1448" y="12809"/>
                  </a:cubicBezTo>
                  <a:cubicBezTo>
                    <a:pt x="1709" y="14328"/>
                    <a:pt x="2396" y="15727"/>
                    <a:pt x="3440" y="16866"/>
                  </a:cubicBezTo>
                  <a:cubicBezTo>
                    <a:pt x="3464" y="16889"/>
                    <a:pt x="3535" y="16889"/>
                    <a:pt x="3606" y="16913"/>
                  </a:cubicBezTo>
                  <a:cubicBezTo>
                    <a:pt x="3606" y="16747"/>
                    <a:pt x="3630" y="16605"/>
                    <a:pt x="3654" y="16462"/>
                  </a:cubicBezTo>
                  <a:cubicBezTo>
                    <a:pt x="3701" y="14826"/>
                    <a:pt x="4294" y="13236"/>
                    <a:pt x="5314" y="11955"/>
                  </a:cubicBezTo>
                  <a:cubicBezTo>
                    <a:pt x="5765" y="11386"/>
                    <a:pt x="6215" y="10864"/>
                    <a:pt x="6666" y="10295"/>
                  </a:cubicBezTo>
                  <a:cubicBezTo>
                    <a:pt x="7473" y="9251"/>
                    <a:pt x="8469" y="8374"/>
                    <a:pt x="9608" y="7709"/>
                  </a:cubicBezTo>
                  <a:cubicBezTo>
                    <a:pt x="9631" y="7709"/>
                    <a:pt x="9655" y="7638"/>
                    <a:pt x="9679" y="7567"/>
                  </a:cubicBezTo>
                  <a:cubicBezTo>
                    <a:pt x="9323" y="7116"/>
                    <a:pt x="8896" y="6713"/>
                    <a:pt x="8445" y="6357"/>
                  </a:cubicBezTo>
                  <a:cubicBezTo>
                    <a:pt x="7900" y="6002"/>
                    <a:pt x="7378" y="5622"/>
                    <a:pt x="6808" y="5290"/>
                  </a:cubicBezTo>
                  <a:cubicBezTo>
                    <a:pt x="6524" y="5100"/>
                    <a:pt x="6192" y="4958"/>
                    <a:pt x="5860" y="4816"/>
                  </a:cubicBezTo>
                  <a:cubicBezTo>
                    <a:pt x="5267" y="4578"/>
                    <a:pt x="4650" y="4389"/>
                    <a:pt x="4033" y="4151"/>
                  </a:cubicBezTo>
                  <a:close/>
                  <a:moveTo>
                    <a:pt x="4840" y="3511"/>
                  </a:moveTo>
                  <a:cubicBezTo>
                    <a:pt x="5599" y="3843"/>
                    <a:pt x="6405" y="3938"/>
                    <a:pt x="7069" y="4341"/>
                  </a:cubicBezTo>
                  <a:cubicBezTo>
                    <a:pt x="7734" y="4768"/>
                    <a:pt x="8327" y="5171"/>
                    <a:pt x="8991" y="5527"/>
                  </a:cubicBezTo>
                  <a:cubicBezTo>
                    <a:pt x="9631" y="5907"/>
                    <a:pt x="10058" y="6618"/>
                    <a:pt x="10675" y="7116"/>
                  </a:cubicBezTo>
                  <a:cubicBezTo>
                    <a:pt x="12501" y="6073"/>
                    <a:pt x="14541" y="5669"/>
                    <a:pt x="16558" y="5124"/>
                  </a:cubicBezTo>
                  <a:cubicBezTo>
                    <a:pt x="16415" y="4626"/>
                    <a:pt x="16107" y="4270"/>
                    <a:pt x="15965" y="3843"/>
                  </a:cubicBezTo>
                  <a:cubicBezTo>
                    <a:pt x="15870" y="3416"/>
                    <a:pt x="15728" y="3013"/>
                    <a:pt x="15561" y="2609"/>
                  </a:cubicBezTo>
                  <a:cubicBezTo>
                    <a:pt x="15324" y="2182"/>
                    <a:pt x="15419" y="1684"/>
                    <a:pt x="15158" y="1257"/>
                  </a:cubicBezTo>
                  <a:cubicBezTo>
                    <a:pt x="14779" y="1186"/>
                    <a:pt x="14375" y="1115"/>
                    <a:pt x="13996" y="1091"/>
                  </a:cubicBezTo>
                  <a:cubicBezTo>
                    <a:pt x="12691" y="1068"/>
                    <a:pt x="11387" y="996"/>
                    <a:pt x="10106" y="1210"/>
                  </a:cubicBezTo>
                  <a:cubicBezTo>
                    <a:pt x="9513" y="1305"/>
                    <a:pt x="8896" y="1400"/>
                    <a:pt x="8303" y="1495"/>
                  </a:cubicBezTo>
                  <a:cubicBezTo>
                    <a:pt x="7188" y="1732"/>
                    <a:pt x="6215" y="2325"/>
                    <a:pt x="5290" y="2989"/>
                  </a:cubicBezTo>
                  <a:cubicBezTo>
                    <a:pt x="5101" y="3131"/>
                    <a:pt x="4958" y="3297"/>
                    <a:pt x="4840" y="3511"/>
                  </a:cubicBezTo>
                  <a:close/>
                  <a:moveTo>
                    <a:pt x="23223" y="12643"/>
                  </a:moveTo>
                  <a:cubicBezTo>
                    <a:pt x="23247" y="12620"/>
                    <a:pt x="23271" y="12549"/>
                    <a:pt x="23271" y="12501"/>
                  </a:cubicBezTo>
                  <a:cubicBezTo>
                    <a:pt x="23366" y="11315"/>
                    <a:pt x="23389" y="10129"/>
                    <a:pt x="23342" y="8943"/>
                  </a:cubicBezTo>
                  <a:cubicBezTo>
                    <a:pt x="23294" y="8611"/>
                    <a:pt x="23223" y="8302"/>
                    <a:pt x="23152" y="7970"/>
                  </a:cubicBezTo>
                  <a:cubicBezTo>
                    <a:pt x="23105" y="7804"/>
                    <a:pt x="22986" y="7662"/>
                    <a:pt x="22844" y="7591"/>
                  </a:cubicBezTo>
                  <a:cubicBezTo>
                    <a:pt x="22251" y="7188"/>
                    <a:pt x="21634" y="6856"/>
                    <a:pt x="20970" y="6595"/>
                  </a:cubicBezTo>
                  <a:cubicBezTo>
                    <a:pt x="20258" y="6239"/>
                    <a:pt x="19452" y="6073"/>
                    <a:pt x="18669" y="6096"/>
                  </a:cubicBezTo>
                  <a:cubicBezTo>
                    <a:pt x="18574" y="6120"/>
                    <a:pt x="18479" y="6120"/>
                    <a:pt x="18408" y="6144"/>
                  </a:cubicBezTo>
                  <a:cubicBezTo>
                    <a:pt x="18432" y="6239"/>
                    <a:pt x="18455" y="6310"/>
                    <a:pt x="18503" y="6405"/>
                  </a:cubicBezTo>
                  <a:cubicBezTo>
                    <a:pt x="19072" y="7259"/>
                    <a:pt x="19523" y="8184"/>
                    <a:pt x="20163" y="8990"/>
                  </a:cubicBezTo>
                  <a:cubicBezTo>
                    <a:pt x="20258" y="9133"/>
                    <a:pt x="20353" y="9299"/>
                    <a:pt x="20448" y="9465"/>
                  </a:cubicBezTo>
                  <a:cubicBezTo>
                    <a:pt x="20614" y="9702"/>
                    <a:pt x="20756" y="9963"/>
                    <a:pt x="20946" y="10176"/>
                  </a:cubicBezTo>
                  <a:cubicBezTo>
                    <a:pt x="21397" y="10698"/>
                    <a:pt x="21824" y="11244"/>
                    <a:pt x="22203" y="11813"/>
                  </a:cubicBezTo>
                  <a:cubicBezTo>
                    <a:pt x="22346" y="12027"/>
                    <a:pt x="22488" y="12240"/>
                    <a:pt x="22678" y="12406"/>
                  </a:cubicBezTo>
                  <a:cubicBezTo>
                    <a:pt x="22796" y="12572"/>
                    <a:pt x="23010" y="12667"/>
                    <a:pt x="23223" y="12643"/>
                  </a:cubicBezTo>
                  <a:close/>
                  <a:moveTo>
                    <a:pt x="22227" y="6002"/>
                  </a:moveTo>
                  <a:lnTo>
                    <a:pt x="22322" y="5907"/>
                  </a:lnTo>
                  <a:cubicBezTo>
                    <a:pt x="22180" y="5717"/>
                    <a:pt x="22061" y="5527"/>
                    <a:pt x="21895" y="5361"/>
                  </a:cubicBezTo>
                  <a:cubicBezTo>
                    <a:pt x="21515" y="4958"/>
                    <a:pt x="21112" y="4555"/>
                    <a:pt x="20709" y="4175"/>
                  </a:cubicBezTo>
                  <a:cubicBezTo>
                    <a:pt x="19570" y="3013"/>
                    <a:pt x="18123" y="2159"/>
                    <a:pt x="16558" y="1708"/>
                  </a:cubicBezTo>
                  <a:cubicBezTo>
                    <a:pt x="16439" y="1684"/>
                    <a:pt x="16344" y="1637"/>
                    <a:pt x="16178" y="1589"/>
                  </a:cubicBezTo>
                  <a:cubicBezTo>
                    <a:pt x="16653" y="2823"/>
                    <a:pt x="16961" y="4056"/>
                    <a:pt x="17744" y="5076"/>
                  </a:cubicBezTo>
                  <a:cubicBezTo>
                    <a:pt x="18550" y="5124"/>
                    <a:pt x="19333" y="5053"/>
                    <a:pt x="20092" y="5195"/>
                  </a:cubicBezTo>
                  <a:cubicBezTo>
                    <a:pt x="20851" y="5337"/>
                    <a:pt x="21539" y="5717"/>
                    <a:pt x="22251" y="6002"/>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198" name="Google Shape;1198;p54"/>
          <p:cNvGrpSpPr/>
          <p:nvPr/>
        </p:nvGrpSpPr>
        <p:grpSpPr>
          <a:xfrm rot="2834949" flipH="1">
            <a:off x="10339887" y="123140"/>
            <a:ext cx="395493" cy="410827"/>
            <a:chOff x="7653400" y="2205913"/>
            <a:chExt cx="296625" cy="308125"/>
          </a:xfrm>
        </p:grpSpPr>
        <p:sp>
          <p:nvSpPr>
            <p:cNvPr id="1199" name="Google Shape;1199;p54"/>
            <p:cNvSpPr/>
            <p:nvPr/>
          </p:nvSpPr>
          <p:spPr>
            <a:xfrm>
              <a:off x="7774250" y="2463788"/>
              <a:ext cx="175775" cy="50250"/>
            </a:xfrm>
            <a:custGeom>
              <a:avLst/>
              <a:gdLst/>
              <a:ahLst/>
              <a:cxnLst/>
              <a:rect l="l" t="t" r="r" b="b"/>
              <a:pathLst>
                <a:path w="7031" h="2010" extrusionOk="0">
                  <a:moveTo>
                    <a:pt x="1088" y="2009"/>
                  </a:moveTo>
                  <a:cubicBezTo>
                    <a:pt x="795" y="1967"/>
                    <a:pt x="565" y="1905"/>
                    <a:pt x="293" y="1842"/>
                  </a:cubicBezTo>
                  <a:cubicBezTo>
                    <a:pt x="105" y="1779"/>
                    <a:pt x="0" y="1654"/>
                    <a:pt x="0" y="1444"/>
                  </a:cubicBezTo>
                  <a:cubicBezTo>
                    <a:pt x="0" y="1256"/>
                    <a:pt x="167" y="1047"/>
                    <a:pt x="377" y="1047"/>
                  </a:cubicBezTo>
                  <a:cubicBezTo>
                    <a:pt x="900" y="1068"/>
                    <a:pt x="1360" y="858"/>
                    <a:pt x="1862" y="754"/>
                  </a:cubicBezTo>
                  <a:cubicBezTo>
                    <a:pt x="2051" y="712"/>
                    <a:pt x="2260" y="649"/>
                    <a:pt x="2469" y="691"/>
                  </a:cubicBezTo>
                  <a:cubicBezTo>
                    <a:pt x="3013" y="733"/>
                    <a:pt x="3557" y="607"/>
                    <a:pt x="4059" y="440"/>
                  </a:cubicBezTo>
                  <a:cubicBezTo>
                    <a:pt x="4687" y="273"/>
                    <a:pt x="5336" y="210"/>
                    <a:pt x="5963" y="84"/>
                  </a:cubicBezTo>
                  <a:cubicBezTo>
                    <a:pt x="6256" y="1"/>
                    <a:pt x="6549" y="105"/>
                    <a:pt x="6779" y="231"/>
                  </a:cubicBezTo>
                  <a:cubicBezTo>
                    <a:pt x="6947" y="335"/>
                    <a:pt x="7030" y="503"/>
                    <a:pt x="6989" y="649"/>
                  </a:cubicBezTo>
                  <a:cubicBezTo>
                    <a:pt x="6926" y="796"/>
                    <a:pt x="6821" y="921"/>
                    <a:pt x="6717" y="963"/>
                  </a:cubicBezTo>
                  <a:cubicBezTo>
                    <a:pt x="6445" y="1068"/>
                    <a:pt x="6131" y="1172"/>
                    <a:pt x="5817" y="1172"/>
                  </a:cubicBezTo>
                  <a:cubicBezTo>
                    <a:pt x="5043" y="1214"/>
                    <a:pt x="4373" y="1486"/>
                    <a:pt x="3641" y="1591"/>
                  </a:cubicBezTo>
                  <a:cubicBezTo>
                    <a:pt x="3432" y="1633"/>
                    <a:pt x="3243" y="1695"/>
                    <a:pt x="3055" y="1695"/>
                  </a:cubicBezTo>
                  <a:cubicBezTo>
                    <a:pt x="2490" y="1675"/>
                    <a:pt x="1946" y="1758"/>
                    <a:pt x="1381" y="1947"/>
                  </a:cubicBezTo>
                  <a:close/>
                </a:path>
              </a:pathLst>
            </a:custGeom>
            <a:solidFill>
              <a:srgbClr val="1D3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00" name="Google Shape;1200;p54"/>
            <p:cNvSpPr/>
            <p:nvPr/>
          </p:nvSpPr>
          <p:spPr>
            <a:xfrm>
              <a:off x="7747575" y="2299013"/>
              <a:ext cx="115100" cy="84250"/>
            </a:xfrm>
            <a:custGeom>
              <a:avLst/>
              <a:gdLst/>
              <a:ahLst/>
              <a:cxnLst/>
              <a:rect l="l" t="t" r="r" b="b"/>
              <a:pathLst>
                <a:path w="4604" h="3370" extrusionOk="0">
                  <a:moveTo>
                    <a:pt x="3955" y="1"/>
                  </a:moveTo>
                  <a:cubicBezTo>
                    <a:pt x="4143" y="22"/>
                    <a:pt x="4268" y="63"/>
                    <a:pt x="4373" y="84"/>
                  </a:cubicBezTo>
                  <a:cubicBezTo>
                    <a:pt x="4499" y="105"/>
                    <a:pt x="4603" y="315"/>
                    <a:pt x="4520" y="419"/>
                  </a:cubicBezTo>
                  <a:cubicBezTo>
                    <a:pt x="4247" y="838"/>
                    <a:pt x="4038" y="1340"/>
                    <a:pt x="3536" y="1570"/>
                  </a:cubicBezTo>
                  <a:cubicBezTo>
                    <a:pt x="3348" y="1654"/>
                    <a:pt x="3159" y="1737"/>
                    <a:pt x="3013" y="1863"/>
                  </a:cubicBezTo>
                  <a:cubicBezTo>
                    <a:pt x="2427" y="2428"/>
                    <a:pt x="1653" y="2700"/>
                    <a:pt x="1004" y="3160"/>
                  </a:cubicBezTo>
                  <a:cubicBezTo>
                    <a:pt x="900" y="3244"/>
                    <a:pt x="732" y="3307"/>
                    <a:pt x="607" y="3328"/>
                  </a:cubicBezTo>
                  <a:cubicBezTo>
                    <a:pt x="418" y="3369"/>
                    <a:pt x="272" y="3328"/>
                    <a:pt x="126" y="3160"/>
                  </a:cubicBezTo>
                  <a:cubicBezTo>
                    <a:pt x="21" y="3014"/>
                    <a:pt x="0" y="2825"/>
                    <a:pt x="105" y="2700"/>
                  </a:cubicBezTo>
                  <a:cubicBezTo>
                    <a:pt x="377" y="2407"/>
                    <a:pt x="628" y="2072"/>
                    <a:pt x="962" y="1884"/>
                  </a:cubicBezTo>
                  <a:cubicBezTo>
                    <a:pt x="1423" y="1633"/>
                    <a:pt x="1883" y="1382"/>
                    <a:pt x="2260" y="1047"/>
                  </a:cubicBezTo>
                  <a:cubicBezTo>
                    <a:pt x="2615" y="712"/>
                    <a:pt x="3118" y="607"/>
                    <a:pt x="3431" y="210"/>
                  </a:cubicBezTo>
                  <a:cubicBezTo>
                    <a:pt x="3578" y="84"/>
                    <a:pt x="3829" y="63"/>
                    <a:pt x="3955" y="1"/>
                  </a:cubicBezTo>
                  <a:close/>
                </a:path>
              </a:pathLst>
            </a:custGeom>
            <a:solidFill>
              <a:srgbClr val="1D3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01" name="Google Shape;1201;p54"/>
            <p:cNvSpPr/>
            <p:nvPr/>
          </p:nvSpPr>
          <p:spPr>
            <a:xfrm>
              <a:off x="7653400" y="2205913"/>
              <a:ext cx="36650" cy="138125"/>
            </a:xfrm>
            <a:custGeom>
              <a:avLst/>
              <a:gdLst/>
              <a:ahLst/>
              <a:cxnLst/>
              <a:rect l="l" t="t" r="r" b="b"/>
              <a:pathLst>
                <a:path w="1466" h="5525" extrusionOk="0">
                  <a:moveTo>
                    <a:pt x="1444" y="1277"/>
                  </a:moveTo>
                  <a:cubicBezTo>
                    <a:pt x="1319" y="2365"/>
                    <a:pt x="1214" y="3536"/>
                    <a:pt x="1047" y="4687"/>
                  </a:cubicBezTo>
                  <a:cubicBezTo>
                    <a:pt x="1026" y="4875"/>
                    <a:pt x="942" y="5085"/>
                    <a:pt x="838" y="5231"/>
                  </a:cubicBezTo>
                  <a:cubicBezTo>
                    <a:pt x="754" y="5399"/>
                    <a:pt x="587" y="5524"/>
                    <a:pt x="419" y="5461"/>
                  </a:cubicBezTo>
                  <a:cubicBezTo>
                    <a:pt x="294" y="5399"/>
                    <a:pt x="126" y="5231"/>
                    <a:pt x="84" y="5106"/>
                  </a:cubicBezTo>
                  <a:cubicBezTo>
                    <a:pt x="1" y="4938"/>
                    <a:pt x="1" y="4708"/>
                    <a:pt x="22" y="4499"/>
                  </a:cubicBezTo>
                  <a:cubicBezTo>
                    <a:pt x="105" y="3808"/>
                    <a:pt x="168" y="3097"/>
                    <a:pt x="273" y="2386"/>
                  </a:cubicBezTo>
                  <a:cubicBezTo>
                    <a:pt x="336" y="1842"/>
                    <a:pt x="419" y="1318"/>
                    <a:pt x="503" y="774"/>
                  </a:cubicBezTo>
                  <a:cubicBezTo>
                    <a:pt x="524" y="670"/>
                    <a:pt x="524" y="523"/>
                    <a:pt x="545" y="419"/>
                  </a:cubicBezTo>
                  <a:cubicBezTo>
                    <a:pt x="628" y="168"/>
                    <a:pt x="817" y="0"/>
                    <a:pt x="1026" y="0"/>
                  </a:cubicBezTo>
                  <a:cubicBezTo>
                    <a:pt x="1235" y="0"/>
                    <a:pt x="1382" y="210"/>
                    <a:pt x="1424" y="482"/>
                  </a:cubicBezTo>
                  <a:cubicBezTo>
                    <a:pt x="1465" y="754"/>
                    <a:pt x="1444" y="963"/>
                    <a:pt x="1444" y="1277"/>
                  </a:cubicBezTo>
                  <a:close/>
                </a:path>
              </a:pathLst>
            </a:custGeom>
            <a:solidFill>
              <a:srgbClr val="1D312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202" name="Google Shape;1202;p54"/>
          <p:cNvGrpSpPr/>
          <p:nvPr/>
        </p:nvGrpSpPr>
        <p:grpSpPr>
          <a:xfrm rot="-3550959">
            <a:off x="8295883" y="2471704"/>
            <a:ext cx="402464" cy="169499"/>
            <a:chOff x="7114150" y="4261900"/>
            <a:chExt cx="301850" cy="127125"/>
          </a:xfrm>
        </p:grpSpPr>
        <p:sp>
          <p:nvSpPr>
            <p:cNvPr id="1203" name="Google Shape;1203;p54"/>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04" name="Google Shape;1204;p54"/>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205" name="Google Shape;1205;p54"/>
          <p:cNvGrpSpPr/>
          <p:nvPr/>
        </p:nvGrpSpPr>
        <p:grpSpPr>
          <a:xfrm flipH="1">
            <a:off x="11244892" y="3352139"/>
            <a:ext cx="858600" cy="260900"/>
            <a:chOff x="806663" y="3241275"/>
            <a:chExt cx="643950" cy="195675"/>
          </a:xfrm>
        </p:grpSpPr>
        <p:sp>
          <p:nvSpPr>
            <p:cNvPr id="1206" name="Google Shape;1206;p5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207" name="Google Shape;1207;p5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4" name="Google Shape;758;p45"/>
          <p:cNvSpPr txBox="1"/>
          <p:nvPr/>
        </p:nvSpPr>
        <p:spPr>
          <a:xfrm>
            <a:off x="1551452" y="3158217"/>
            <a:ext cx="9593529" cy="927100"/>
          </a:xfrm>
          <a:prstGeom prst="rect">
            <a:avLst/>
          </a:prstGeom>
          <a:noFill/>
          <a:ln>
            <a:noFill/>
          </a:ln>
        </p:spPr>
        <p:txBody>
          <a:bodyPr wrap="square" lIns="121900" tIns="480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l"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defTabSz="1219170"/>
            <a:r>
              <a:rPr lang="en-US" altLang="zh-CN" sz="4400" dirty="0">
                <a:solidFill>
                  <a:schemeClr val="tx1"/>
                </a:solidFill>
                <a:latin typeface="Times New Roman" panose="02020603050405020304" pitchFamily="18" charset="0"/>
                <a:ea typeface="Arial" panose="020B0604020202020204" pitchFamily="34" charset="0"/>
                <a:cs typeface="Times New Roman" panose="02020603050405020304" pitchFamily="18" charset="0"/>
                <a:sym typeface="+mn-ea"/>
              </a:rPr>
              <a:t>Hoàn thành bài tập vào vở LTVC.</a:t>
            </a:r>
            <a:endParaRPr lang="en-US" altLang="zh-CN" sz="4400" dirty="0">
              <a:solidFill>
                <a:schemeClr val="tx1"/>
              </a:solidFill>
              <a:latin typeface="Times New Roman" panose="02020603050405020304" pitchFamily="18" charset="0"/>
              <a:ea typeface="Arial" panose="020B0604020202020204" pitchFamily="34" charset="0"/>
              <a:cs typeface="Times New Roman" panose="02020603050405020304" pitchFamily="18" charset="0"/>
            </a:endParaRPr>
          </a:p>
          <a:p>
            <a:pPr marL="609585" indent="-423323" defTabSz="1219170">
              <a:buClr>
                <a:srgbClr val="485058"/>
              </a:buClr>
            </a:pPr>
            <a:endParaRPr lang="en-US" altLang="zh-CN" sz="4267" kern="0" dirty="0">
              <a:solidFill>
                <a:schemeClr val="tx1"/>
              </a:solidFill>
              <a:latin typeface="Times New Roman" panose="02020603050405020304" pitchFamily="18" charset="0"/>
              <a:ea typeface="Arial" panose="020B0604020202020204" pitchFamily="34" charset="0"/>
              <a:cs typeface="Times New Roman" panose="02020603050405020304" pitchFamily="18" charset="0"/>
              <a:sym typeface="+mn-ea"/>
            </a:endParaRPr>
          </a:p>
        </p:txBody>
      </p:sp>
      <p:sp>
        <p:nvSpPr>
          <p:cNvPr id="5" name="Google Shape;758;p45"/>
          <p:cNvSpPr txBox="1"/>
          <p:nvPr/>
        </p:nvSpPr>
        <p:spPr>
          <a:xfrm>
            <a:off x="2914650" y="4105583"/>
            <a:ext cx="9417208" cy="908473"/>
          </a:xfrm>
          <a:prstGeom prst="rect">
            <a:avLst/>
          </a:prstGeom>
          <a:noFill/>
          <a:ln>
            <a:noFill/>
          </a:ln>
        </p:spPr>
        <p:txBody>
          <a:bodyPr wrap="square" lIns="121900" tIns="480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1pPr>
            <a:lvl2pPr marL="914400" marR="0" lvl="1"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2pPr>
            <a:lvl3pPr marL="1371600" marR="0" lvl="2"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3pPr>
            <a:lvl4pPr marL="1828800" marR="0" lvl="3"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4pPr>
            <a:lvl5pPr marL="2286000" marR="0" lvl="4"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5pPr>
            <a:lvl6pPr marL="2743200" marR="0" lvl="5"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6pPr>
            <a:lvl7pPr marL="3200400" marR="0" lvl="6"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7pPr>
            <a:lvl8pPr marL="3657600" marR="0" lvl="7" indent="-317500" algn="l" rtl="0">
              <a:lnSpc>
                <a:spcPct val="100000"/>
              </a:lnSpc>
              <a:spcBef>
                <a:spcPts val="1600"/>
              </a:spcBef>
              <a:spcAft>
                <a:spcPts val="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8pPr>
            <a:lvl9pPr marL="4114800" marR="0" lvl="8" indent="-317500" algn="l" rtl="0">
              <a:lnSpc>
                <a:spcPct val="100000"/>
              </a:lnSpc>
              <a:spcBef>
                <a:spcPts val="1600"/>
              </a:spcBef>
              <a:spcAft>
                <a:spcPts val="1600"/>
              </a:spcAft>
              <a:buClr>
                <a:schemeClr val="dk2"/>
              </a:buClr>
              <a:buSzPts val="1400"/>
              <a:buFont typeface="Patrick Hand" panose="00000500000000000000"/>
              <a:buNone/>
              <a:defRPr sz="1400" b="0" i="0" u="none" strike="noStrike" cap="none">
                <a:solidFill>
                  <a:schemeClr val="dk2"/>
                </a:solidFill>
                <a:latin typeface="Patrick Hand" panose="00000500000000000000"/>
                <a:ea typeface="Patrick Hand" panose="00000500000000000000"/>
                <a:cs typeface="Patrick Hand" panose="00000500000000000000"/>
                <a:sym typeface="Patrick Hand" panose="00000500000000000000"/>
              </a:defRPr>
            </a:lvl9pPr>
          </a:lstStyle>
          <a:p>
            <a:pPr defTabSz="1219170"/>
            <a:r>
              <a:rPr lang="en-US" altLang="zh-CN" sz="4400" dirty="0">
                <a:solidFill>
                  <a:schemeClr val="tx1"/>
                </a:solidFill>
                <a:latin typeface="Times New Roman" panose="02020603050405020304" pitchFamily="18" charset="0"/>
                <a:ea typeface="Arial" panose="020B0604020202020204" pitchFamily="34" charset="0"/>
                <a:cs typeface="Times New Roman" panose="02020603050405020304" pitchFamily="18" charset="0"/>
                <a:sym typeface="+mn-ea"/>
              </a:rPr>
              <a:t>Chuẩn bị bài Tập làm văn SGK/124 (kiểm tra viết)</a:t>
            </a:r>
          </a:p>
        </p:txBody>
      </p:sp>
      <p:grpSp>
        <p:nvGrpSpPr>
          <p:cNvPr id="1103" name="Google Shape;1103;p53"/>
          <p:cNvGrpSpPr/>
          <p:nvPr/>
        </p:nvGrpSpPr>
        <p:grpSpPr>
          <a:xfrm>
            <a:off x="302261" y="-123613"/>
            <a:ext cx="2129367" cy="1916853"/>
            <a:chOff x="5706850" y="2677775"/>
            <a:chExt cx="1827700" cy="1703725"/>
          </a:xfrm>
        </p:grpSpPr>
        <p:sp>
          <p:nvSpPr>
            <p:cNvPr id="1104" name="Google Shape;1104;p53"/>
            <p:cNvSpPr/>
            <p:nvPr/>
          </p:nvSpPr>
          <p:spPr>
            <a:xfrm flipH="1">
              <a:off x="5735625" y="3832650"/>
              <a:ext cx="1198425" cy="480875"/>
            </a:xfrm>
            <a:custGeom>
              <a:avLst/>
              <a:gdLst/>
              <a:ahLst/>
              <a:cxnLst/>
              <a:rect l="l" t="t" r="r" b="b"/>
              <a:pathLst>
                <a:path w="47937" h="19235" extrusionOk="0">
                  <a:moveTo>
                    <a:pt x="27556" y="0"/>
                  </a:moveTo>
                  <a:cubicBezTo>
                    <a:pt x="26512" y="0"/>
                    <a:pt x="25466" y="44"/>
                    <a:pt x="24419" y="67"/>
                  </a:cubicBezTo>
                  <a:cubicBezTo>
                    <a:pt x="24377" y="67"/>
                    <a:pt x="24293" y="109"/>
                    <a:pt x="24230" y="109"/>
                  </a:cubicBezTo>
                  <a:cubicBezTo>
                    <a:pt x="22849" y="256"/>
                    <a:pt x="21447" y="423"/>
                    <a:pt x="20046" y="549"/>
                  </a:cubicBezTo>
                  <a:cubicBezTo>
                    <a:pt x="18372" y="716"/>
                    <a:pt x="16698" y="862"/>
                    <a:pt x="15024" y="988"/>
                  </a:cubicBezTo>
                  <a:cubicBezTo>
                    <a:pt x="14662" y="1040"/>
                    <a:pt x="14287" y="1077"/>
                    <a:pt x="13908" y="1077"/>
                  </a:cubicBezTo>
                  <a:cubicBezTo>
                    <a:pt x="13827" y="1077"/>
                    <a:pt x="13745" y="1075"/>
                    <a:pt x="13664" y="1072"/>
                  </a:cubicBezTo>
                  <a:cubicBezTo>
                    <a:pt x="13418" y="1062"/>
                    <a:pt x="13172" y="1058"/>
                    <a:pt x="12927" y="1058"/>
                  </a:cubicBezTo>
                  <a:cubicBezTo>
                    <a:pt x="10976" y="1058"/>
                    <a:pt x="9029" y="1335"/>
                    <a:pt x="7115" y="1595"/>
                  </a:cubicBezTo>
                  <a:cubicBezTo>
                    <a:pt x="5859" y="1783"/>
                    <a:pt x="4604" y="2076"/>
                    <a:pt x="3307" y="2223"/>
                  </a:cubicBezTo>
                  <a:cubicBezTo>
                    <a:pt x="2302" y="2348"/>
                    <a:pt x="1361" y="2620"/>
                    <a:pt x="440" y="3039"/>
                  </a:cubicBezTo>
                  <a:cubicBezTo>
                    <a:pt x="273" y="3122"/>
                    <a:pt x="147" y="3227"/>
                    <a:pt x="1" y="3290"/>
                  </a:cubicBezTo>
                  <a:cubicBezTo>
                    <a:pt x="461" y="4399"/>
                    <a:pt x="900" y="5424"/>
                    <a:pt x="1382" y="6470"/>
                  </a:cubicBezTo>
                  <a:cubicBezTo>
                    <a:pt x="1465" y="6637"/>
                    <a:pt x="1528" y="6847"/>
                    <a:pt x="1612" y="7056"/>
                  </a:cubicBezTo>
                  <a:cubicBezTo>
                    <a:pt x="2344" y="9316"/>
                    <a:pt x="3056" y="11575"/>
                    <a:pt x="3976" y="13793"/>
                  </a:cubicBezTo>
                  <a:cubicBezTo>
                    <a:pt x="4081" y="14023"/>
                    <a:pt x="4123" y="14254"/>
                    <a:pt x="4185" y="14484"/>
                  </a:cubicBezTo>
                  <a:cubicBezTo>
                    <a:pt x="4353" y="15070"/>
                    <a:pt x="4541" y="15676"/>
                    <a:pt x="4729" y="16241"/>
                  </a:cubicBezTo>
                  <a:cubicBezTo>
                    <a:pt x="5043" y="17162"/>
                    <a:pt x="5378" y="18083"/>
                    <a:pt x="5755" y="19066"/>
                  </a:cubicBezTo>
                  <a:cubicBezTo>
                    <a:pt x="6219" y="19136"/>
                    <a:pt x="6673" y="19235"/>
                    <a:pt x="7118" y="19235"/>
                  </a:cubicBezTo>
                  <a:cubicBezTo>
                    <a:pt x="7336" y="19235"/>
                    <a:pt x="7551" y="19211"/>
                    <a:pt x="7763" y="19150"/>
                  </a:cubicBezTo>
                  <a:cubicBezTo>
                    <a:pt x="7853" y="19123"/>
                    <a:pt x="7943" y="19115"/>
                    <a:pt x="8032" y="19115"/>
                  </a:cubicBezTo>
                  <a:cubicBezTo>
                    <a:pt x="8152" y="19115"/>
                    <a:pt x="8272" y="19129"/>
                    <a:pt x="8391" y="19129"/>
                  </a:cubicBezTo>
                  <a:lnTo>
                    <a:pt x="11320" y="19129"/>
                  </a:lnTo>
                  <a:cubicBezTo>
                    <a:pt x="11509" y="19129"/>
                    <a:pt x="11676" y="19087"/>
                    <a:pt x="11864" y="19066"/>
                  </a:cubicBezTo>
                  <a:cubicBezTo>
                    <a:pt x="12869" y="18961"/>
                    <a:pt x="13873" y="18836"/>
                    <a:pt x="14877" y="18773"/>
                  </a:cubicBezTo>
                  <a:cubicBezTo>
                    <a:pt x="18246" y="18522"/>
                    <a:pt x="21615" y="18292"/>
                    <a:pt x="25004" y="18020"/>
                  </a:cubicBezTo>
                  <a:cubicBezTo>
                    <a:pt x="27620" y="17811"/>
                    <a:pt x="30235" y="17518"/>
                    <a:pt x="32788" y="16953"/>
                  </a:cubicBezTo>
                  <a:cubicBezTo>
                    <a:pt x="33156" y="16875"/>
                    <a:pt x="33523" y="16762"/>
                    <a:pt x="33875" y="16762"/>
                  </a:cubicBezTo>
                  <a:cubicBezTo>
                    <a:pt x="33903" y="16762"/>
                    <a:pt x="33931" y="16763"/>
                    <a:pt x="33960" y="16764"/>
                  </a:cubicBezTo>
                  <a:cubicBezTo>
                    <a:pt x="34100" y="16775"/>
                    <a:pt x="34239" y="16780"/>
                    <a:pt x="34377" y="16780"/>
                  </a:cubicBezTo>
                  <a:cubicBezTo>
                    <a:pt x="35354" y="16780"/>
                    <a:pt x="36286" y="16535"/>
                    <a:pt x="37203" y="16241"/>
                  </a:cubicBezTo>
                  <a:cubicBezTo>
                    <a:pt x="38124" y="15948"/>
                    <a:pt x="39044" y="15823"/>
                    <a:pt x="39965" y="15739"/>
                  </a:cubicBezTo>
                  <a:cubicBezTo>
                    <a:pt x="40195" y="15718"/>
                    <a:pt x="40446" y="15697"/>
                    <a:pt x="40655" y="15593"/>
                  </a:cubicBezTo>
                  <a:cubicBezTo>
                    <a:pt x="40922" y="15468"/>
                    <a:pt x="41188" y="15374"/>
                    <a:pt x="41480" y="15374"/>
                  </a:cubicBezTo>
                  <a:cubicBezTo>
                    <a:pt x="41532" y="15374"/>
                    <a:pt x="41585" y="15377"/>
                    <a:pt x="41639" y="15383"/>
                  </a:cubicBezTo>
                  <a:cubicBezTo>
                    <a:pt x="41848" y="15383"/>
                    <a:pt x="42057" y="15300"/>
                    <a:pt x="42225" y="15237"/>
                  </a:cubicBezTo>
                  <a:cubicBezTo>
                    <a:pt x="42476" y="15174"/>
                    <a:pt x="42706" y="15091"/>
                    <a:pt x="42936" y="15049"/>
                  </a:cubicBezTo>
                  <a:cubicBezTo>
                    <a:pt x="43668" y="14860"/>
                    <a:pt x="44401" y="14672"/>
                    <a:pt x="45133" y="14463"/>
                  </a:cubicBezTo>
                  <a:cubicBezTo>
                    <a:pt x="45886" y="14233"/>
                    <a:pt x="46598" y="13877"/>
                    <a:pt x="47414" y="13814"/>
                  </a:cubicBezTo>
                  <a:cubicBezTo>
                    <a:pt x="47832" y="13751"/>
                    <a:pt x="47937" y="13417"/>
                    <a:pt x="47748" y="13103"/>
                  </a:cubicBezTo>
                  <a:cubicBezTo>
                    <a:pt x="47518" y="12705"/>
                    <a:pt x="47246" y="12350"/>
                    <a:pt x="46974" y="11973"/>
                  </a:cubicBezTo>
                  <a:cubicBezTo>
                    <a:pt x="46828" y="11826"/>
                    <a:pt x="46681" y="11638"/>
                    <a:pt x="46493" y="11554"/>
                  </a:cubicBezTo>
                  <a:cubicBezTo>
                    <a:pt x="45886" y="11241"/>
                    <a:pt x="45405" y="10822"/>
                    <a:pt x="44945" y="10299"/>
                  </a:cubicBezTo>
                  <a:cubicBezTo>
                    <a:pt x="44714" y="10027"/>
                    <a:pt x="44401" y="9818"/>
                    <a:pt x="44150" y="9567"/>
                  </a:cubicBezTo>
                  <a:cubicBezTo>
                    <a:pt x="43857" y="9316"/>
                    <a:pt x="43522" y="9085"/>
                    <a:pt x="43250" y="8772"/>
                  </a:cubicBezTo>
                  <a:cubicBezTo>
                    <a:pt x="42078" y="7412"/>
                    <a:pt x="40697" y="6219"/>
                    <a:pt x="39609" y="4796"/>
                  </a:cubicBezTo>
                  <a:cubicBezTo>
                    <a:pt x="39504" y="4629"/>
                    <a:pt x="39358" y="4524"/>
                    <a:pt x="39232" y="4399"/>
                  </a:cubicBezTo>
                  <a:cubicBezTo>
                    <a:pt x="38668" y="3813"/>
                    <a:pt x="38103" y="3269"/>
                    <a:pt x="37559" y="2704"/>
                  </a:cubicBezTo>
                  <a:cubicBezTo>
                    <a:pt x="37370" y="2515"/>
                    <a:pt x="37203" y="2327"/>
                    <a:pt x="37036" y="2181"/>
                  </a:cubicBezTo>
                  <a:cubicBezTo>
                    <a:pt x="36366" y="1658"/>
                    <a:pt x="35738" y="1051"/>
                    <a:pt x="35173" y="423"/>
                  </a:cubicBezTo>
                  <a:cubicBezTo>
                    <a:pt x="34901" y="130"/>
                    <a:pt x="34650" y="26"/>
                    <a:pt x="34274" y="26"/>
                  </a:cubicBezTo>
                  <a:cubicBezTo>
                    <a:pt x="33332" y="46"/>
                    <a:pt x="32390" y="46"/>
                    <a:pt x="31449" y="109"/>
                  </a:cubicBezTo>
                  <a:cubicBezTo>
                    <a:pt x="31208" y="120"/>
                    <a:pt x="30968" y="125"/>
                    <a:pt x="30724" y="125"/>
                  </a:cubicBezTo>
                  <a:cubicBezTo>
                    <a:pt x="30481" y="125"/>
                    <a:pt x="30235" y="120"/>
                    <a:pt x="29984" y="109"/>
                  </a:cubicBezTo>
                  <a:cubicBezTo>
                    <a:pt x="29178" y="27"/>
                    <a:pt x="28368" y="0"/>
                    <a:pt x="2755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05" name="Google Shape;1105;p53"/>
            <p:cNvSpPr/>
            <p:nvPr/>
          </p:nvSpPr>
          <p:spPr>
            <a:xfrm flipH="1">
              <a:off x="6206400" y="3959875"/>
              <a:ext cx="412225" cy="223900"/>
            </a:xfrm>
            <a:custGeom>
              <a:avLst/>
              <a:gdLst/>
              <a:ahLst/>
              <a:cxnLst/>
              <a:rect l="l" t="t" r="r" b="b"/>
              <a:pathLst>
                <a:path w="16489" h="8956" extrusionOk="0">
                  <a:moveTo>
                    <a:pt x="16279" y="3013"/>
                  </a:moveTo>
                  <a:cubicBezTo>
                    <a:pt x="16112" y="2239"/>
                    <a:pt x="15463" y="1632"/>
                    <a:pt x="14626" y="1925"/>
                  </a:cubicBezTo>
                  <a:cubicBezTo>
                    <a:pt x="13999" y="2134"/>
                    <a:pt x="13434" y="2406"/>
                    <a:pt x="12869" y="2783"/>
                  </a:cubicBezTo>
                  <a:cubicBezTo>
                    <a:pt x="12827" y="2574"/>
                    <a:pt x="12722" y="2385"/>
                    <a:pt x="12534" y="2197"/>
                  </a:cubicBezTo>
                  <a:cubicBezTo>
                    <a:pt x="11781" y="1444"/>
                    <a:pt x="10609" y="2176"/>
                    <a:pt x="9793" y="2699"/>
                  </a:cubicBezTo>
                  <a:cubicBezTo>
                    <a:pt x="9981" y="2281"/>
                    <a:pt x="10086" y="1862"/>
                    <a:pt x="10002" y="1444"/>
                  </a:cubicBezTo>
                  <a:cubicBezTo>
                    <a:pt x="9730" y="0"/>
                    <a:pt x="8412" y="314"/>
                    <a:pt x="6947" y="1130"/>
                  </a:cubicBezTo>
                  <a:cubicBezTo>
                    <a:pt x="7010" y="670"/>
                    <a:pt x="6654" y="251"/>
                    <a:pt x="6173" y="209"/>
                  </a:cubicBezTo>
                  <a:cubicBezTo>
                    <a:pt x="5483" y="188"/>
                    <a:pt x="4813" y="523"/>
                    <a:pt x="4227" y="900"/>
                  </a:cubicBezTo>
                  <a:lnTo>
                    <a:pt x="4164" y="900"/>
                  </a:lnTo>
                  <a:cubicBezTo>
                    <a:pt x="3453" y="1109"/>
                    <a:pt x="2763" y="1569"/>
                    <a:pt x="2135" y="1967"/>
                  </a:cubicBezTo>
                  <a:cubicBezTo>
                    <a:pt x="1528" y="2364"/>
                    <a:pt x="607" y="2783"/>
                    <a:pt x="294" y="3494"/>
                  </a:cubicBezTo>
                  <a:cubicBezTo>
                    <a:pt x="1" y="4143"/>
                    <a:pt x="607" y="4875"/>
                    <a:pt x="1319" y="4499"/>
                  </a:cubicBezTo>
                  <a:cubicBezTo>
                    <a:pt x="1821" y="4248"/>
                    <a:pt x="2260" y="3934"/>
                    <a:pt x="2700" y="3620"/>
                  </a:cubicBezTo>
                  <a:cubicBezTo>
                    <a:pt x="2407" y="3934"/>
                    <a:pt x="2135" y="4248"/>
                    <a:pt x="1988" y="4582"/>
                  </a:cubicBezTo>
                  <a:cubicBezTo>
                    <a:pt x="1716" y="5210"/>
                    <a:pt x="2177" y="6214"/>
                    <a:pt x="3014" y="5921"/>
                  </a:cubicBezTo>
                  <a:cubicBezTo>
                    <a:pt x="4164" y="5503"/>
                    <a:pt x="5127" y="4603"/>
                    <a:pt x="6110" y="3871"/>
                  </a:cubicBezTo>
                  <a:cubicBezTo>
                    <a:pt x="6592" y="3515"/>
                    <a:pt x="7115" y="3180"/>
                    <a:pt x="7617" y="2825"/>
                  </a:cubicBezTo>
                  <a:cubicBezTo>
                    <a:pt x="7429" y="3118"/>
                    <a:pt x="7219" y="3390"/>
                    <a:pt x="7052" y="3683"/>
                  </a:cubicBezTo>
                  <a:cubicBezTo>
                    <a:pt x="6341" y="4729"/>
                    <a:pt x="5650" y="5796"/>
                    <a:pt x="4855" y="6758"/>
                  </a:cubicBezTo>
                  <a:cubicBezTo>
                    <a:pt x="4227" y="7512"/>
                    <a:pt x="5085" y="8955"/>
                    <a:pt x="6006" y="8244"/>
                  </a:cubicBezTo>
                  <a:cubicBezTo>
                    <a:pt x="6048" y="8202"/>
                    <a:pt x="6131" y="8139"/>
                    <a:pt x="6173" y="8097"/>
                  </a:cubicBezTo>
                  <a:lnTo>
                    <a:pt x="6173" y="8097"/>
                  </a:lnTo>
                  <a:lnTo>
                    <a:pt x="6173" y="8097"/>
                  </a:lnTo>
                  <a:cubicBezTo>
                    <a:pt x="7429" y="7114"/>
                    <a:pt x="8537" y="6047"/>
                    <a:pt x="9730" y="5064"/>
                  </a:cubicBezTo>
                  <a:cubicBezTo>
                    <a:pt x="9270" y="5608"/>
                    <a:pt x="8768" y="6131"/>
                    <a:pt x="8517" y="6779"/>
                  </a:cubicBezTo>
                  <a:cubicBezTo>
                    <a:pt x="8140" y="7700"/>
                    <a:pt x="9458" y="8328"/>
                    <a:pt x="10086" y="7700"/>
                  </a:cubicBezTo>
                  <a:cubicBezTo>
                    <a:pt x="11341" y="6424"/>
                    <a:pt x="12659" y="4959"/>
                    <a:pt x="14271" y="4038"/>
                  </a:cubicBezTo>
                  <a:cubicBezTo>
                    <a:pt x="14208" y="4143"/>
                    <a:pt x="14166" y="4248"/>
                    <a:pt x="14103" y="4331"/>
                  </a:cubicBezTo>
                  <a:cubicBezTo>
                    <a:pt x="13999" y="4457"/>
                    <a:pt x="13957" y="4624"/>
                    <a:pt x="13915" y="4792"/>
                  </a:cubicBezTo>
                  <a:cubicBezTo>
                    <a:pt x="13915" y="4854"/>
                    <a:pt x="13915" y="4875"/>
                    <a:pt x="13894" y="4917"/>
                  </a:cubicBezTo>
                  <a:cubicBezTo>
                    <a:pt x="13810" y="5629"/>
                    <a:pt x="14919" y="6068"/>
                    <a:pt x="15359" y="5524"/>
                  </a:cubicBezTo>
                  <a:cubicBezTo>
                    <a:pt x="15944" y="4854"/>
                    <a:pt x="16488" y="3913"/>
                    <a:pt x="16279" y="301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06" name="Google Shape;1106;p53"/>
            <p:cNvSpPr/>
            <p:nvPr/>
          </p:nvSpPr>
          <p:spPr>
            <a:xfrm flipH="1">
              <a:off x="5967350" y="4008000"/>
              <a:ext cx="139175" cy="128175"/>
            </a:xfrm>
            <a:custGeom>
              <a:avLst/>
              <a:gdLst/>
              <a:ahLst/>
              <a:cxnLst/>
              <a:rect l="l" t="t" r="r" b="b"/>
              <a:pathLst>
                <a:path w="5567" h="5127" extrusionOk="0">
                  <a:moveTo>
                    <a:pt x="1" y="2218"/>
                  </a:moveTo>
                  <a:cubicBezTo>
                    <a:pt x="43" y="1590"/>
                    <a:pt x="189" y="1025"/>
                    <a:pt x="566" y="502"/>
                  </a:cubicBezTo>
                  <a:cubicBezTo>
                    <a:pt x="817" y="188"/>
                    <a:pt x="1089" y="42"/>
                    <a:pt x="1445" y="105"/>
                  </a:cubicBezTo>
                  <a:cubicBezTo>
                    <a:pt x="1842" y="146"/>
                    <a:pt x="2219" y="84"/>
                    <a:pt x="2616" y="42"/>
                  </a:cubicBezTo>
                  <a:cubicBezTo>
                    <a:pt x="3642" y="0"/>
                    <a:pt x="4520" y="356"/>
                    <a:pt x="5127" y="1255"/>
                  </a:cubicBezTo>
                  <a:cubicBezTo>
                    <a:pt x="5211" y="1381"/>
                    <a:pt x="5253" y="1507"/>
                    <a:pt x="5295" y="1674"/>
                  </a:cubicBezTo>
                  <a:cubicBezTo>
                    <a:pt x="5315" y="1820"/>
                    <a:pt x="5295" y="1988"/>
                    <a:pt x="5315" y="2113"/>
                  </a:cubicBezTo>
                  <a:cubicBezTo>
                    <a:pt x="5567" y="3076"/>
                    <a:pt x="5211" y="3871"/>
                    <a:pt x="4479" y="4478"/>
                  </a:cubicBezTo>
                  <a:cubicBezTo>
                    <a:pt x="3663" y="5126"/>
                    <a:pt x="2721" y="5126"/>
                    <a:pt x="1800" y="4708"/>
                  </a:cubicBezTo>
                  <a:cubicBezTo>
                    <a:pt x="1340" y="4499"/>
                    <a:pt x="942" y="4164"/>
                    <a:pt x="524" y="3850"/>
                  </a:cubicBezTo>
                  <a:cubicBezTo>
                    <a:pt x="398" y="3745"/>
                    <a:pt x="294" y="3557"/>
                    <a:pt x="231" y="3390"/>
                  </a:cubicBezTo>
                  <a:cubicBezTo>
                    <a:pt x="105" y="3013"/>
                    <a:pt x="43" y="2615"/>
                    <a:pt x="1" y="221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07" name="Google Shape;1107;p53"/>
            <p:cNvSpPr/>
            <p:nvPr/>
          </p:nvSpPr>
          <p:spPr>
            <a:xfrm flipH="1">
              <a:off x="5706850" y="3807125"/>
              <a:ext cx="1247075" cy="530950"/>
            </a:xfrm>
            <a:custGeom>
              <a:avLst/>
              <a:gdLst/>
              <a:ahLst/>
              <a:cxnLst/>
              <a:rect l="l" t="t" r="r" b="b"/>
              <a:pathLst>
                <a:path w="49883" h="21238" extrusionOk="0">
                  <a:moveTo>
                    <a:pt x="1" y="4248"/>
                  </a:moveTo>
                  <a:cubicBezTo>
                    <a:pt x="1277" y="3327"/>
                    <a:pt x="2574" y="2700"/>
                    <a:pt x="4060" y="2427"/>
                  </a:cubicBezTo>
                  <a:cubicBezTo>
                    <a:pt x="5880" y="2093"/>
                    <a:pt x="7721" y="1737"/>
                    <a:pt x="9542" y="1486"/>
                  </a:cubicBezTo>
                  <a:cubicBezTo>
                    <a:pt x="10860" y="1319"/>
                    <a:pt x="12136" y="1130"/>
                    <a:pt x="13475" y="1151"/>
                  </a:cubicBezTo>
                  <a:cubicBezTo>
                    <a:pt x="14773" y="1172"/>
                    <a:pt x="16091" y="1047"/>
                    <a:pt x="17388" y="921"/>
                  </a:cubicBezTo>
                  <a:cubicBezTo>
                    <a:pt x="19041" y="754"/>
                    <a:pt x="20694" y="628"/>
                    <a:pt x="22305" y="482"/>
                  </a:cubicBezTo>
                  <a:cubicBezTo>
                    <a:pt x="22933" y="419"/>
                    <a:pt x="23602" y="377"/>
                    <a:pt x="24230" y="272"/>
                  </a:cubicBezTo>
                  <a:cubicBezTo>
                    <a:pt x="25067" y="105"/>
                    <a:pt x="25925" y="105"/>
                    <a:pt x="26783" y="105"/>
                  </a:cubicBezTo>
                  <a:cubicBezTo>
                    <a:pt x="27745" y="105"/>
                    <a:pt x="28750" y="0"/>
                    <a:pt x="29712" y="105"/>
                  </a:cubicBezTo>
                  <a:cubicBezTo>
                    <a:pt x="31156" y="272"/>
                    <a:pt x="32558" y="126"/>
                    <a:pt x="34001" y="126"/>
                  </a:cubicBezTo>
                  <a:cubicBezTo>
                    <a:pt x="34504" y="126"/>
                    <a:pt x="34964" y="168"/>
                    <a:pt x="35466" y="189"/>
                  </a:cubicBezTo>
                  <a:cubicBezTo>
                    <a:pt x="35906" y="210"/>
                    <a:pt x="36261" y="419"/>
                    <a:pt x="36554" y="754"/>
                  </a:cubicBezTo>
                  <a:cubicBezTo>
                    <a:pt x="37056" y="1339"/>
                    <a:pt x="37642" y="1842"/>
                    <a:pt x="38186" y="2365"/>
                  </a:cubicBezTo>
                  <a:cubicBezTo>
                    <a:pt x="38437" y="2616"/>
                    <a:pt x="38730" y="2846"/>
                    <a:pt x="39002" y="3097"/>
                  </a:cubicBezTo>
                  <a:cubicBezTo>
                    <a:pt x="39567" y="3641"/>
                    <a:pt x="40132" y="4206"/>
                    <a:pt x="40676" y="4771"/>
                  </a:cubicBezTo>
                  <a:lnTo>
                    <a:pt x="41053" y="5148"/>
                  </a:lnTo>
                  <a:cubicBezTo>
                    <a:pt x="42141" y="6570"/>
                    <a:pt x="43459" y="7742"/>
                    <a:pt x="44652" y="9081"/>
                  </a:cubicBezTo>
                  <a:cubicBezTo>
                    <a:pt x="45007" y="9500"/>
                    <a:pt x="45468" y="9814"/>
                    <a:pt x="45865" y="10169"/>
                  </a:cubicBezTo>
                  <a:cubicBezTo>
                    <a:pt x="45970" y="10274"/>
                    <a:pt x="46137" y="10378"/>
                    <a:pt x="46263" y="10358"/>
                  </a:cubicBezTo>
                  <a:cubicBezTo>
                    <a:pt x="46598" y="10316"/>
                    <a:pt x="46765" y="10525"/>
                    <a:pt x="46953" y="10734"/>
                  </a:cubicBezTo>
                  <a:cubicBezTo>
                    <a:pt x="47686" y="11676"/>
                    <a:pt x="48439" y="12575"/>
                    <a:pt x="49171" y="13517"/>
                  </a:cubicBezTo>
                  <a:cubicBezTo>
                    <a:pt x="49276" y="13663"/>
                    <a:pt x="49380" y="13810"/>
                    <a:pt x="49485" y="13977"/>
                  </a:cubicBezTo>
                  <a:cubicBezTo>
                    <a:pt x="49883" y="14605"/>
                    <a:pt x="49715" y="15149"/>
                    <a:pt x="49066" y="15484"/>
                  </a:cubicBezTo>
                  <a:cubicBezTo>
                    <a:pt x="48648" y="15693"/>
                    <a:pt x="48230" y="15860"/>
                    <a:pt x="47790" y="15986"/>
                  </a:cubicBezTo>
                  <a:cubicBezTo>
                    <a:pt x="47288" y="16132"/>
                    <a:pt x="46786" y="16279"/>
                    <a:pt x="46305" y="16425"/>
                  </a:cubicBezTo>
                  <a:cubicBezTo>
                    <a:pt x="45698" y="16614"/>
                    <a:pt x="45070" y="16802"/>
                    <a:pt x="44463" y="16969"/>
                  </a:cubicBezTo>
                  <a:cubicBezTo>
                    <a:pt x="44108" y="17074"/>
                    <a:pt x="43710" y="17158"/>
                    <a:pt x="43313" y="17262"/>
                  </a:cubicBezTo>
                  <a:cubicBezTo>
                    <a:pt x="43292" y="17262"/>
                    <a:pt x="43271" y="17283"/>
                    <a:pt x="43229" y="17283"/>
                  </a:cubicBezTo>
                  <a:cubicBezTo>
                    <a:pt x="42476" y="17325"/>
                    <a:pt x="41764" y="17639"/>
                    <a:pt x="41011" y="17702"/>
                  </a:cubicBezTo>
                  <a:cubicBezTo>
                    <a:pt x="40446" y="17765"/>
                    <a:pt x="39881" y="17974"/>
                    <a:pt x="39274" y="17890"/>
                  </a:cubicBezTo>
                  <a:cubicBezTo>
                    <a:pt x="39211" y="17890"/>
                    <a:pt x="39107" y="17953"/>
                    <a:pt x="39023" y="17974"/>
                  </a:cubicBezTo>
                  <a:cubicBezTo>
                    <a:pt x="38270" y="18183"/>
                    <a:pt x="37496" y="18392"/>
                    <a:pt x="36722" y="18581"/>
                  </a:cubicBezTo>
                  <a:cubicBezTo>
                    <a:pt x="36115" y="18706"/>
                    <a:pt x="35550" y="18853"/>
                    <a:pt x="34922" y="18748"/>
                  </a:cubicBezTo>
                  <a:cubicBezTo>
                    <a:pt x="34650" y="18727"/>
                    <a:pt x="34357" y="18790"/>
                    <a:pt x="34106" y="18853"/>
                  </a:cubicBezTo>
                  <a:cubicBezTo>
                    <a:pt x="32328" y="19313"/>
                    <a:pt x="30486" y="19480"/>
                    <a:pt x="28687" y="19731"/>
                  </a:cubicBezTo>
                  <a:cubicBezTo>
                    <a:pt x="26239" y="20045"/>
                    <a:pt x="23770" y="20171"/>
                    <a:pt x="21280" y="20296"/>
                  </a:cubicBezTo>
                  <a:cubicBezTo>
                    <a:pt x="19564" y="20401"/>
                    <a:pt x="17807" y="20568"/>
                    <a:pt x="16091" y="20694"/>
                  </a:cubicBezTo>
                  <a:cubicBezTo>
                    <a:pt x="14835" y="20798"/>
                    <a:pt x="13601" y="20924"/>
                    <a:pt x="12346" y="21029"/>
                  </a:cubicBezTo>
                  <a:cubicBezTo>
                    <a:pt x="12115" y="21050"/>
                    <a:pt x="11843" y="21029"/>
                    <a:pt x="11613" y="21029"/>
                  </a:cubicBezTo>
                  <a:lnTo>
                    <a:pt x="10337" y="21029"/>
                  </a:lnTo>
                  <a:lnTo>
                    <a:pt x="9416" y="21029"/>
                  </a:lnTo>
                  <a:cubicBezTo>
                    <a:pt x="9207" y="21029"/>
                    <a:pt x="8977" y="20987"/>
                    <a:pt x="8789" y="21029"/>
                  </a:cubicBezTo>
                  <a:cubicBezTo>
                    <a:pt x="8035" y="21238"/>
                    <a:pt x="7261" y="21029"/>
                    <a:pt x="6508" y="20987"/>
                  </a:cubicBezTo>
                  <a:cubicBezTo>
                    <a:pt x="6006" y="20945"/>
                    <a:pt x="5755" y="20673"/>
                    <a:pt x="5587" y="20192"/>
                  </a:cubicBezTo>
                  <a:cubicBezTo>
                    <a:pt x="5336" y="19355"/>
                    <a:pt x="5043" y="18518"/>
                    <a:pt x="4792" y="17681"/>
                  </a:cubicBezTo>
                  <a:cubicBezTo>
                    <a:pt x="4541" y="16969"/>
                    <a:pt x="4332" y="16300"/>
                    <a:pt x="4102" y="15588"/>
                  </a:cubicBezTo>
                  <a:cubicBezTo>
                    <a:pt x="4060" y="15442"/>
                    <a:pt x="4018" y="15296"/>
                    <a:pt x="3976" y="15149"/>
                  </a:cubicBezTo>
                  <a:cubicBezTo>
                    <a:pt x="3139" y="13371"/>
                    <a:pt x="2742" y="11425"/>
                    <a:pt x="2009" y="9625"/>
                  </a:cubicBezTo>
                  <a:cubicBezTo>
                    <a:pt x="1905" y="9332"/>
                    <a:pt x="1821" y="9060"/>
                    <a:pt x="1758" y="8767"/>
                  </a:cubicBezTo>
                  <a:cubicBezTo>
                    <a:pt x="1591" y="8286"/>
                    <a:pt x="1444" y="7847"/>
                    <a:pt x="1256" y="7407"/>
                  </a:cubicBezTo>
                  <a:cubicBezTo>
                    <a:pt x="1151" y="7114"/>
                    <a:pt x="1026" y="6821"/>
                    <a:pt x="921" y="6570"/>
                  </a:cubicBezTo>
                  <a:cubicBezTo>
                    <a:pt x="712" y="6026"/>
                    <a:pt x="545" y="5461"/>
                    <a:pt x="231" y="4980"/>
                  </a:cubicBezTo>
                  <a:cubicBezTo>
                    <a:pt x="105" y="4792"/>
                    <a:pt x="84" y="4520"/>
                    <a:pt x="1" y="4248"/>
                  </a:cubicBezTo>
                  <a:close/>
                  <a:moveTo>
                    <a:pt x="6592" y="20066"/>
                  </a:moveTo>
                  <a:cubicBezTo>
                    <a:pt x="7303" y="20171"/>
                    <a:pt x="7952" y="20317"/>
                    <a:pt x="8600" y="20150"/>
                  </a:cubicBezTo>
                  <a:cubicBezTo>
                    <a:pt x="8809" y="20087"/>
                    <a:pt x="9019" y="20108"/>
                    <a:pt x="9228" y="20108"/>
                  </a:cubicBezTo>
                  <a:lnTo>
                    <a:pt x="12157" y="20108"/>
                  </a:lnTo>
                  <a:cubicBezTo>
                    <a:pt x="12346" y="20108"/>
                    <a:pt x="12534" y="20087"/>
                    <a:pt x="12722" y="20066"/>
                  </a:cubicBezTo>
                  <a:cubicBezTo>
                    <a:pt x="13706" y="19961"/>
                    <a:pt x="14731" y="19836"/>
                    <a:pt x="15714" y="19773"/>
                  </a:cubicBezTo>
                  <a:cubicBezTo>
                    <a:pt x="19104" y="19501"/>
                    <a:pt x="22473" y="19271"/>
                    <a:pt x="25841" y="19020"/>
                  </a:cubicBezTo>
                  <a:cubicBezTo>
                    <a:pt x="28457" y="18811"/>
                    <a:pt x="31072" y="18518"/>
                    <a:pt x="33646" y="17932"/>
                  </a:cubicBezTo>
                  <a:cubicBezTo>
                    <a:pt x="34022" y="17869"/>
                    <a:pt x="34420" y="17744"/>
                    <a:pt x="34818" y="17765"/>
                  </a:cubicBezTo>
                  <a:cubicBezTo>
                    <a:pt x="35947" y="17827"/>
                    <a:pt x="37014" y="17576"/>
                    <a:pt x="38061" y="17241"/>
                  </a:cubicBezTo>
                  <a:cubicBezTo>
                    <a:pt x="38960" y="16948"/>
                    <a:pt x="39881" y="16823"/>
                    <a:pt x="40802" y="16739"/>
                  </a:cubicBezTo>
                  <a:cubicBezTo>
                    <a:pt x="41032" y="16718"/>
                    <a:pt x="41304" y="16676"/>
                    <a:pt x="41513" y="16572"/>
                  </a:cubicBezTo>
                  <a:cubicBezTo>
                    <a:pt x="41827" y="16446"/>
                    <a:pt x="42141" y="16342"/>
                    <a:pt x="42476" y="16363"/>
                  </a:cubicBezTo>
                  <a:cubicBezTo>
                    <a:pt x="42685" y="16363"/>
                    <a:pt x="42894" y="16300"/>
                    <a:pt x="43082" y="16237"/>
                  </a:cubicBezTo>
                  <a:cubicBezTo>
                    <a:pt x="43313" y="16174"/>
                    <a:pt x="43543" y="16091"/>
                    <a:pt x="43773" y="16028"/>
                  </a:cubicBezTo>
                  <a:cubicBezTo>
                    <a:pt x="44505" y="15840"/>
                    <a:pt x="45258" y="15672"/>
                    <a:pt x="45970" y="15463"/>
                  </a:cubicBezTo>
                  <a:cubicBezTo>
                    <a:pt x="46744" y="15212"/>
                    <a:pt x="47434" y="14877"/>
                    <a:pt x="48250" y="14793"/>
                  </a:cubicBezTo>
                  <a:cubicBezTo>
                    <a:pt x="48627" y="14752"/>
                    <a:pt x="48732" y="14438"/>
                    <a:pt x="48522" y="14103"/>
                  </a:cubicBezTo>
                  <a:cubicBezTo>
                    <a:pt x="48271" y="13705"/>
                    <a:pt x="48020" y="13329"/>
                    <a:pt x="47727" y="12973"/>
                  </a:cubicBezTo>
                  <a:cubicBezTo>
                    <a:pt x="47602" y="12806"/>
                    <a:pt x="47434" y="12638"/>
                    <a:pt x="47267" y="12555"/>
                  </a:cubicBezTo>
                  <a:cubicBezTo>
                    <a:pt x="46660" y="12241"/>
                    <a:pt x="46158" y="11822"/>
                    <a:pt x="45719" y="11299"/>
                  </a:cubicBezTo>
                  <a:cubicBezTo>
                    <a:pt x="45489" y="11006"/>
                    <a:pt x="45175" y="10797"/>
                    <a:pt x="44903" y="10567"/>
                  </a:cubicBezTo>
                  <a:cubicBezTo>
                    <a:pt x="44610" y="10316"/>
                    <a:pt x="44275" y="10065"/>
                    <a:pt x="44024" y="9751"/>
                  </a:cubicBezTo>
                  <a:cubicBezTo>
                    <a:pt x="42831" y="8391"/>
                    <a:pt x="41450" y="7219"/>
                    <a:pt x="40383" y="5775"/>
                  </a:cubicBezTo>
                  <a:cubicBezTo>
                    <a:pt x="40279" y="5629"/>
                    <a:pt x="40111" y="5524"/>
                    <a:pt x="39986" y="5378"/>
                  </a:cubicBezTo>
                  <a:cubicBezTo>
                    <a:pt x="39442" y="4813"/>
                    <a:pt x="38856" y="4269"/>
                    <a:pt x="38312" y="3683"/>
                  </a:cubicBezTo>
                  <a:cubicBezTo>
                    <a:pt x="38123" y="3495"/>
                    <a:pt x="37977" y="3327"/>
                    <a:pt x="37789" y="3160"/>
                  </a:cubicBezTo>
                  <a:cubicBezTo>
                    <a:pt x="37140" y="2637"/>
                    <a:pt x="36512" y="2051"/>
                    <a:pt x="35926" y="1402"/>
                  </a:cubicBezTo>
                  <a:cubicBezTo>
                    <a:pt x="35675" y="1130"/>
                    <a:pt x="35403" y="1026"/>
                    <a:pt x="35048" y="1026"/>
                  </a:cubicBezTo>
                  <a:cubicBezTo>
                    <a:pt x="34106" y="1047"/>
                    <a:pt x="33165" y="1047"/>
                    <a:pt x="32223" y="1088"/>
                  </a:cubicBezTo>
                  <a:cubicBezTo>
                    <a:pt x="31721" y="1130"/>
                    <a:pt x="31260" y="1130"/>
                    <a:pt x="30758" y="1088"/>
                  </a:cubicBezTo>
                  <a:cubicBezTo>
                    <a:pt x="28896" y="921"/>
                    <a:pt x="27034" y="1026"/>
                    <a:pt x="25193" y="1067"/>
                  </a:cubicBezTo>
                  <a:cubicBezTo>
                    <a:pt x="25130" y="1067"/>
                    <a:pt x="25046" y="1088"/>
                    <a:pt x="25004" y="1088"/>
                  </a:cubicBezTo>
                  <a:cubicBezTo>
                    <a:pt x="23623" y="1256"/>
                    <a:pt x="22201" y="1402"/>
                    <a:pt x="20820" y="1549"/>
                  </a:cubicBezTo>
                  <a:cubicBezTo>
                    <a:pt x="19146" y="1695"/>
                    <a:pt x="17472" y="1863"/>
                    <a:pt x="15798" y="1988"/>
                  </a:cubicBezTo>
                  <a:cubicBezTo>
                    <a:pt x="15359" y="2051"/>
                    <a:pt x="14877" y="2093"/>
                    <a:pt x="14438" y="2072"/>
                  </a:cubicBezTo>
                  <a:cubicBezTo>
                    <a:pt x="12241" y="1988"/>
                    <a:pt x="10044" y="2302"/>
                    <a:pt x="7868" y="2595"/>
                  </a:cubicBezTo>
                  <a:cubicBezTo>
                    <a:pt x="6612" y="2762"/>
                    <a:pt x="5357" y="3055"/>
                    <a:pt x="4081" y="3223"/>
                  </a:cubicBezTo>
                  <a:cubicBezTo>
                    <a:pt x="3055" y="3348"/>
                    <a:pt x="2114" y="3599"/>
                    <a:pt x="1193" y="4018"/>
                  </a:cubicBezTo>
                  <a:cubicBezTo>
                    <a:pt x="1047" y="4101"/>
                    <a:pt x="921" y="4206"/>
                    <a:pt x="754" y="4290"/>
                  </a:cubicBezTo>
                  <a:cubicBezTo>
                    <a:pt x="1235" y="5378"/>
                    <a:pt x="1675" y="6403"/>
                    <a:pt x="2156" y="7449"/>
                  </a:cubicBezTo>
                  <a:cubicBezTo>
                    <a:pt x="2219" y="7637"/>
                    <a:pt x="2302" y="7847"/>
                    <a:pt x="2386" y="8056"/>
                  </a:cubicBezTo>
                  <a:cubicBezTo>
                    <a:pt x="3118" y="10295"/>
                    <a:pt x="3830" y="12575"/>
                    <a:pt x="4729" y="14772"/>
                  </a:cubicBezTo>
                  <a:cubicBezTo>
                    <a:pt x="4834" y="15003"/>
                    <a:pt x="4897" y="15254"/>
                    <a:pt x="4939" y="15484"/>
                  </a:cubicBezTo>
                  <a:cubicBezTo>
                    <a:pt x="5127" y="16070"/>
                    <a:pt x="5315" y="16656"/>
                    <a:pt x="5504" y="17241"/>
                  </a:cubicBezTo>
                  <a:cubicBezTo>
                    <a:pt x="5880" y="18162"/>
                    <a:pt x="6236" y="19062"/>
                    <a:pt x="6592" y="200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08" name="Google Shape;1108;p53"/>
            <p:cNvSpPr/>
            <p:nvPr/>
          </p:nvSpPr>
          <p:spPr>
            <a:xfrm flipH="1">
              <a:off x="6139975" y="3925350"/>
              <a:ext cx="544025" cy="280925"/>
            </a:xfrm>
            <a:custGeom>
              <a:avLst/>
              <a:gdLst/>
              <a:ahLst/>
              <a:cxnLst/>
              <a:rect l="l" t="t" r="r" b="b"/>
              <a:pathLst>
                <a:path w="21761" h="11237" extrusionOk="0">
                  <a:moveTo>
                    <a:pt x="17890" y="2616"/>
                  </a:moveTo>
                  <a:cubicBezTo>
                    <a:pt x="16425" y="2302"/>
                    <a:pt x="14940" y="2176"/>
                    <a:pt x="13454" y="2720"/>
                  </a:cubicBezTo>
                  <a:cubicBezTo>
                    <a:pt x="12910" y="2929"/>
                    <a:pt x="12324" y="3034"/>
                    <a:pt x="11780" y="3180"/>
                  </a:cubicBezTo>
                  <a:cubicBezTo>
                    <a:pt x="11236" y="3306"/>
                    <a:pt x="10880" y="3013"/>
                    <a:pt x="10943" y="2448"/>
                  </a:cubicBezTo>
                  <a:cubicBezTo>
                    <a:pt x="10964" y="2197"/>
                    <a:pt x="11027" y="1967"/>
                    <a:pt x="11048" y="1716"/>
                  </a:cubicBezTo>
                  <a:cubicBezTo>
                    <a:pt x="11069" y="1360"/>
                    <a:pt x="10922" y="1193"/>
                    <a:pt x="10629" y="1109"/>
                  </a:cubicBezTo>
                  <a:cubicBezTo>
                    <a:pt x="9144" y="795"/>
                    <a:pt x="7721" y="1046"/>
                    <a:pt x="6424" y="1841"/>
                  </a:cubicBezTo>
                  <a:cubicBezTo>
                    <a:pt x="6068" y="2051"/>
                    <a:pt x="5838" y="2281"/>
                    <a:pt x="5691" y="2616"/>
                  </a:cubicBezTo>
                  <a:cubicBezTo>
                    <a:pt x="5545" y="2867"/>
                    <a:pt x="5419" y="3118"/>
                    <a:pt x="5273" y="3327"/>
                  </a:cubicBezTo>
                  <a:cubicBezTo>
                    <a:pt x="5210" y="3411"/>
                    <a:pt x="5022" y="3494"/>
                    <a:pt x="4959" y="3452"/>
                  </a:cubicBezTo>
                  <a:cubicBezTo>
                    <a:pt x="4854" y="3411"/>
                    <a:pt x="4750" y="3285"/>
                    <a:pt x="4687" y="3139"/>
                  </a:cubicBezTo>
                  <a:cubicBezTo>
                    <a:pt x="4666" y="3076"/>
                    <a:pt x="4666" y="2971"/>
                    <a:pt x="4687" y="2888"/>
                  </a:cubicBezTo>
                  <a:cubicBezTo>
                    <a:pt x="4917" y="2176"/>
                    <a:pt x="5273" y="1569"/>
                    <a:pt x="5943" y="1151"/>
                  </a:cubicBezTo>
                  <a:cubicBezTo>
                    <a:pt x="7470" y="251"/>
                    <a:pt x="9060" y="0"/>
                    <a:pt x="10776" y="293"/>
                  </a:cubicBezTo>
                  <a:cubicBezTo>
                    <a:pt x="11508" y="419"/>
                    <a:pt x="11927" y="900"/>
                    <a:pt x="12010" y="1653"/>
                  </a:cubicBezTo>
                  <a:cubicBezTo>
                    <a:pt x="12010" y="1737"/>
                    <a:pt x="12031" y="1841"/>
                    <a:pt x="12073" y="1988"/>
                  </a:cubicBezTo>
                  <a:cubicBezTo>
                    <a:pt x="12282" y="1967"/>
                    <a:pt x="12492" y="1988"/>
                    <a:pt x="12659" y="1946"/>
                  </a:cubicBezTo>
                  <a:cubicBezTo>
                    <a:pt x="13370" y="1779"/>
                    <a:pt x="14082" y="1569"/>
                    <a:pt x="14793" y="1423"/>
                  </a:cubicBezTo>
                  <a:cubicBezTo>
                    <a:pt x="15128" y="1339"/>
                    <a:pt x="15526" y="1318"/>
                    <a:pt x="15860" y="1339"/>
                  </a:cubicBezTo>
                  <a:cubicBezTo>
                    <a:pt x="16676" y="1423"/>
                    <a:pt x="17513" y="1528"/>
                    <a:pt x="18308" y="1632"/>
                  </a:cubicBezTo>
                  <a:cubicBezTo>
                    <a:pt x="18999" y="1737"/>
                    <a:pt x="19041" y="1779"/>
                    <a:pt x="19145" y="2469"/>
                  </a:cubicBezTo>
                  <a:cubicBezTo>
                    <a:pt x="19145" y="2553"/>
                    <a:pt x="19208" y="2616"/>
                    <a:pt x="19229" y="2762"/>
                  </a:cubicBezTo>
                  <a:cubicBezTo>
                    <a:pt x="19564" y="2804"/>
                    <a:pt x="19878" y="2888"/>
                    <a:pt x="20233" y="2908"/>
                  </a:cubicBezTo>
                  <a:cubicBezTo>
                    <a:pt x="20694" y="2929"/>
                    <a:pt x="21028" y="3180"/>
                    <a:pt x="21342" y="3452"/>
                  </a:cubicBezTo>
                  <a:cubicBezTo>
                    <a:pt x="21635" y="3724"/>
                    <a:pt x="21761" y="4038"/>
                    <a:pt x="21719" y="4457"/>
                  </a:cubicBezTo>
                  <a:cubicBezTo>
                    <a:pt x="21698" y="4687"/>
                    <a:pt x="21635" y="4917"/>
                    <a:pt x="21614" y="5189"/>
                  </a:cubicBezTo>
                  <a:cubicBezTo>
                    <a:pt x="21593" y="5712"/>
                    <a:pt x="21342" y="6131"/>
                    <a:pt x="20966" y="6465"/>
                  </a:cubicBezTo>
                  <a:cubicBezTo>
                    <a:pt x="20254" y="7114"/>
                    <a:pt x="19522" y="7679"/>
                    <a:pt x="18518" y="7826"/>
                  </a:cubicBezTo>
                  <a:cubicBezTo>
                    <a:pt x="17890" y="7930"/>
                    <a:pt x="17304" y="8223"/>
                    <a:pt x="16614" y="8014"/>
                  </a:cubicBezTo>
                  <a:cubicBezTo>
                    <a:pt x="15986" y="9060"/>
                    <a:pt x="14961" y="9478"/>
                    <a:pt x="13893" y="9730"/>
                  </a:cubicBezTo>
                  <a:cubicBezTo>
                    <a:pt x="13245" y="9897"/>
                    <a:pt x="12554" y="9730"/>
                    <a:pt x="11969" y="9416"/>
                  </a:cubicBezTo>
                  <a:cubicBezTo>
                    <a:pt x="11508" y="9813"/>
                    <a:pt x="11048" y="10232"/>
                    <a:pt x="10608" y="10629"/>
                  </a:cubicBezTo>
                  <a:cubicBezTo>
                    <a:pt x="10085" y="11069"/>
                    <a:pt x="9500" y="11236"/>
                    <a:pt x="8830" y="11173"/>
                  </a:cubicBezTo>
                  <a:cubicBezTo>
                    <a:pt x="7742" y="11131"/>
                    <a:pt x="6884" y="10755"/>
                    <a:pt x="6277" y="9813"/>
                  </a:cubicBezTo>
                  <a:cubicBezTo>
                    <a:pt x="5963" y="9311"/>
                    <a:pt x="5650" y="8851"/>
                    <a:pt x="5545" y="8223"/>
                  </a:cubicBezTo>
                  <a:cubicBezTo>
                    <a:pt x="5378" y="8265"/>
                    <a:pt x="5210" y="8265"/>
                    <a:pt x="5106" y="8328"/>
                  </a:cubicBezTo>
                  <a:cubicBezTo>
                    <a:pt x="4457" y="8662"/>
                    <a:pt x="3746" y="8642"/>
                    <a:pt x="3034" y="8537"/>
                  </a:cubicBezTo>
                  <a:cubicBezTo>
                    <a:pt x="2448" y="8453"/>
                    <a:pt x="1862" y="8202"/>
                    <a:pt x="1318" y="7930"/>
                  </a:cubicBezTo>
                  <a:cubicBezTo>
                    <a:pt x="523" y="7533"/>
                    <a:pt x="0" y="6361"/>
                    <a:pt x="586" y="5503"/>
                  </a:cubicBezTo>
                  <a:cubicBezTo>
                    <a:pt x="837" y="5105"/>
                    <a:pt x="921" y="4603"/>
                    <a:pt x="1256" y="4227"/>
                  </a:cubicBezTo>
                  <a:cubicBezTo>
                    <a:pt x="1632" y="3808"/>
                    <a:pt x="2072" y="3599"/>
                    <a:pt x="2574" y="3432"/>
                  </a:cubicBezTo>
                  <a:cubicBezTo>
                    <a:pt x="2992" y="3306"/>
                    <a:pt x="3390" y="3515"/>
                    <a:pt x="3871" y="3829"/>
                  </a:cubicBezTo>
                  <a:cubicBezTo>
                    <a:pt x="3202" y="3829"/>
                    <a:pt x="2783" y="4017"/>
                    <a:pt x="2344" y="4269"/>
                  </a:cubicBezTo>
                  <a:cubicBezTo>
                    <a:pt x="2051" y="4436"/>
                    <a:pt x="1841" y="4666"/>
                    <a:pt x="1716" y="4917"/>
                  </a:cubicBezTo>
                  <a:cubicBezTo>
                    <a:pt x="1507" y="5315"/>
                    <a:pt x="1318" y="5733"/>
                    <a:pt x="1214" y="6173"/>
                  </a:cubicBezTo>
                  <a:cubicBezTo>
                    <a:pt x="1109" y="6528"/>
                    <a:pt x="1256" y="6863"/>
                    <a:pt x="1549" y="7072"/>
                  </a:cubicBezTo>
                  <a:cubicBezTo>
                    <a:pt x="2239" y="7533"/>
                    <a:pt x="2992" y="7742"/>
                    <a:pt x="3808" y="7742"/>
                  </a:cubicBezTo>
                  <a:cubicBezTo>
                    <a:pt x="4394" y="7784"/>
                    <a:pt x="4917" y="7512"/>
                    <a:pt x="5398" y="7156"/>
                  </a:cubicBezTo>
                  <a:cubicBezTo>
                    <a:pt x="5650" y="6947"/>
                    <a:pt x="5922" y="6737"/>
                    <a:pt x="6215" y="6549"/>
                  </a:cubicBezTo>
                  <a:cubicBezTo>
                    <a:pt x="6361" y="6445"/>
                    <a:pt x="6549" y="6424"/>
                    <a:pt x="6696" y="6570"/>
                  </a:cubicBezTo>
                  <a:cubicBezTo>
                    <a:pt x="6863" y="6696"/>
                    <a:pt x="6884" y="6884"/>
                    <a:pt x="6842" y="7072"/>
                  </a:cubicBezTo>
                  <a:cubicBezTo>
                    <a:pt x="6779" y="7198"/>
                    <a:pt x="6675" y="7323"/>
                    <a:pt x="6654" y="7491"/>
                  </a:cubicBezTo>
                  <a:cubicBezTo>
                    <a:pt x="6466" y="8056"/>
                    <a:pt x="6445" y="8642"/>
                    <a:pt x="6905" y="9102"/>
                  </a:cubicBezTo>
                  <a:cubicBezTo>
                    <a:pt x="7072" y="9269"/>
                    <a:pt x="7177" y="9458"/>
                    <a:pt x="7303" y="9604"/>
                  </a:cubicBezTo>
                  <a:cubicBezTo>
                    <a:pt x="7533" y="9939"/>
                    <a:pt x="7909" y="10085"/>
                    <a:pt x="8307" y="10190"/>
                  </a:cubicBezTo>
                  <a:cubicBezTo>
                    <a:pt x="9520" y="10525"/>
                    <a:pt x="10253" y="9834"/>
                    <a:pt x="10964" y="9039"/>
                  </a:cubicBezTo>
                  <a:cubicBezTo>
                    <a:pt x="11069" y="8893"/>
                    <a:pt x="11090" y="8683"/>
                    <a:pt x="11132" y="8537"/>
                  </a:cubicBezTo>
                  <a:cubicBezTo>
                    <a:pt x="11194" y="8160"/>
                    <a:pt x="11257" y="7826"/>
                    <a:pt x="11362" y="7470"/>
                  </a:cubicBezTo>
                  <a:cubicBezTo>
                    <a:pt x="11404" y="7302"/>
                    <a:pt x="11550" y="7177"/>
                    <a:pt x="11613" y="7051"/>
                  </a:cubicBezTo>
                  <a:cubicBezTo>
                    <a:pt x="11885" y="7010"/>
                    <a:pt x="11969" y="7177"/>
                    <a:pt x="11989" y="7323"/>
                  </a:cubicBezTo>
                  <a:cubicBezTo>
                    <a:pt x="12031" y="7679"/>
                    <a:pt x="12073" y="7993"/>
                    <a:pt x="12115" y="8349"/>
                  </a:cubicBezTo>
                  <a:cubicBezTo>
                    <a:pt x="12282" y="8453"/>
                    <a:pt x="12429" y="8537"/>
                    <a:pt x="12596" y="8621"/>
                  </a:cubicBezTo>
                  <a:cubicBezTo>
                    <a:pt x="13077" y="8851"/>
                    <a:pt x="13580" y="8893"/>
                    <a:pt x="14082" y="8662"/>
                  </a:cubicBezTo>
                  <a:cubicBezTo>
                    <a:pt x="14165" y="8642"/>
                    <a:pt x="14270" y="8621"/>
                    <a:pt x="14333" y="8558"/>
                  </a:cubicBezTo>
                  <a:cubicBezTo>
                    <a:pt x="15337" y="8139"/>
                    <a:pt x="15421" y="8035"/>
                    <a:pt x="15567" y="6947"/>
                  </a:cubicBezTo>
                  <a:cubicBezTo>
                    <a:pt x="15756" y="6779"/>
                    <a:pt x="15965" y="6633"/>
                    <a:pt x="16153" y="6465"/>
                  </a:cubicBezTo>
                  <a:cubicBezTo>
                    <a:pt x="16216" y="6486"/>
                    <a:pt x="16321" y="6486"/>
                    <a:pt x="16362" y="6528"/>
                  </a:cubicBezTo>
                  <a:cubicBezTo>
                    <a:pt x="16634" y="6989"/>
                    <a:pt x="17095" y="7051"/>
                    <a:pt x="17555" y="6968"/>
                  </a:cubicBezTo>
                  <a:cubicBezTo>
                    <a:pt x="17995" y="6884"/>
                    <a:pt x="18455" y="6758"/>
                    <a:pt x="18894" y="6633"/>
                  </a:cubicBezTo>
                  <a:cubicBezTo>
                    <a:pt x="19501" y="6424"/>
                    <a:pt x="19940" y="6005"/>
                    <a:pt x="20359" y="5545"/>
                  </a:cubicBezTo>
                  <a:cubicBezTo>
                    <a:pt x="20652" y="5231"/>
                    <a:pt x="20652" y="4813"/>
                    <a:pt x="20652" y="4436"/>
                  </a:cubicBezTo>
                  <a:cubicBezTo>
                    <a:pt x="20652" y="4331"/>
                    <a:pt x="20547" y="4185"/>
                    <a:pt x="20463" y="4143"/>
                  </a:cubicBezTo>
                  <a:cubicBezTo>
                    <a:pt x="20338" y="4059"/>
                    <a:pt x="20171" y="4017"/>
                    <a:pt x="20045" y="3976"/>
                  </a:cubicBezTo>
                  <a:cubicBezTo>
                    <a:pt x="19752" y="3934"/>
                    <a:pt x="19438" y="3913"/>
                    <a:pt x="19124" y="3871"/>
                  </a:cubicBezTo>
                  <a:cubicBezTo>
                    <a:pt x="18204" y="3808"/>
                    <a:pt x="18162" y="3745"/>
                    <a:pt x="18078" y="2783"/>
                  </a:cubicBezTo>
                  <a:cubicBezTo>
                    <a:pt x="17974" y="2699"/>
                    <a:pt x="17911" y="2678"/>
                    <a:pt x="17890" y="26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09" name="Google Shape;1109;p53"/>
            <p:cNvSpPr/>
            <p:nvPr/>
          </p:nvSpPr>
          <p:spPr>
            <a:xfrm flipH="1">
              <a:off x="5948000" y="3980275"/>
              <a:ext cx="185200" cy="178900"/>
            </a:xfrm>
            <a:custGeom>
              <a:avLst/>
              <a:gdLst/>
              <a:ahLst/>
              <a:cxnLst/>
              <a:rect l="l" t="t" r="r" b="b"/>
              <a:pathLst>
                <a:path w="7408" h="7156" extrusionOk="0">
                  <a:moveTo>
                    <a:pt x="4165" y="7093"/>
                  </a:moveTo>
                  <a:cubicBezTo>
                    <a:pt x="2721" y="7156"/>
                    <a:pt x="1633" y="6424"/>
                    <a:pt x="670" y="5503"/>
                  </a:cubicBezTo>
                  <a:cubicBezTo>
                    <a:pt x="545" y="5398"/>
                    <a:pt x="461" y="5189"/>
                    <a:pt x="419" y="5022"/>
                  </a:cubicBezTo>
                  <a:cubicBezTo>
                    <a:pt x="189" y="4394"/>
                    <a:pt x="1" y="3745"/>
                    <a:pt x="189" y="3076"/>
                  </a:cubicBezTo>
                  <a:cubicBezTo>
                    <a:pt x="210" y="2971"/>
                    <a:pt x="231" y="2825"/>
                    <a:pt x="231" y="2699"/>
                  </a:cubicBezTo>
                  <a:cubicBezTo>
                    <a:pt x="189" y="1946"/>
                    <a:pt x="628" y="1360"/>
                    <a:pt x="1047" y="816"/>
                  </a:cubicBezTo>
                  <a:cubicBezTo>
                    <a:pt x="1340" y="419"/>
                    <a:pt x="1779" y="293"/>
                    <a:pt x="2219" y="167"/>
                  </a:cubicBezTo>
                  <a:cubicBezTo>
                    <a:pt x="2637" y="42"/>
                    <a:pt x="3035" y="0"/>
                    <a:pt x="3453" y="251"/>
                  </a:cubicBezTo>
                  <a:cubicBezTo>
                    <a:pt x="3683" y="377"/>
                    <a:pt x="3976" y="398"/>
                    <a:pt x="4227" y="419"/>
                  </a:cubicBezTo>
                  <a:cubicBezTo>
                    <a:pt x="5378" y="565"/>
                    <a:pt x="6299" y="1088"/>
                    <a:pt x="6989" y="2051"/>
                  </a:cubicBezTo>
                  <a:cubicBezTo>
                    <a:pt x="7052" y="2176"/>
                    <a:pt x="7157" y="2302"/>
                    <a:pt x="7198" y="2448"/>
                  </a:cubicBezTo>
                  <a:cubicBezTo>
                    <a:pt x="7261" y="2992"/>
                    <a:pt x="7408" y="3536"/>
                    <a:pt x="7366" y="4059"/>
                  </a:cubicBezTo>
                  <a:cubicBezTo>
                    <a:pt x="7261" y="5210"/>
                    <a:pt x="6738" y="6152"/>
                    <a:pt x="5671" y="6696"/>
                  </a:cubicBezTo>
                  <a:cubicBezTo>
                    <a:pt x="5148" y="6905"/>
                    <a:pt x="4688" y="7156"/>
                    <a:pt x="4165" y="7093"/>
                  </a:cubicBezTo>
                  <a:close/>
                  <a:moveTo>
                    <a:pt x="1068" y="3327"/>
                  </a:moveTo>
                  <a:cubicBezTo>
                    <a:pt x="1152" y="3724"/>
                    <a:pt x="1193" y="4122"/>
                    <a:pt x="1277" y="4478"/>
                  </a:cubicBezTo>
                  <a:cubicBezTo>
                    <a:pt x="1340" y="4645"/>
                    <a:pt x="1444" y="4813"/>
                    <a:pt x="1570" y="4917"/>
                  </a:cubicBezTo>
                  <a:cubicBezTo>
                    <a:pt x="1989" y="5231"/>
                    <a:pt x="2386" y="5587"/>
                    <a:pt x="2846" y="5796"/>
                  </a:cubicBezTo>
                  <a:cubicBezTo>
                    <a:pt x="3767" y="6214"/>
                    <a:pt x="4709" y="6214"/>
                    <a:pt x="5525" y="5545"/>
                  </a:cubicBezTo>
                  <a:cubicBezTo>
                    <a:pt x="6257" y="4980"/>
                    <a:pt x="6613" y="4185"/>
                    <a:pt x="6341" y="3201"/>
                  </a:cubicBezTo>
                  <a:cubicBezTo>
                    <a:pt x="6320" y="3076"/>
                    <a:pt x="6341" y="2888"/>
                    <a:pt x="6320" y="2762"/>
                  </a:cubicBezTo>
                  <a:cubicBezTo>
                    <a:pt x="6299" y="2595"/>
                    <a:pt x="6236" y="2469"/>
                    <a:pt x="6173" y="2344"/>
                  </a:cubicBezTo>
                  <a:cubicBezTo>
                    <a:pt x="5566" y="1444"/>
                    <a:pt x="4667" y="1109"/>
                    <a:pt x="3662" y="1130"/>
                  </a:cubicBezTo>
                  <a:cubicBezTo>
                    <a:pt x="3265" y="1151"/>
                    <a:pt x="2888" y="1235"/>
                    <a:pt x="2470" y="1193"/>
                  </a:cubicBezTo>
                  <a:cubicBezTo>
                    <a:pt x="2135" y="1130"/>
                    <a:pt x="1842" y="1297"/>
                    <a:pt x="1612" y="1569"/>
                  </a:cubicBezTo>
                  <a:cubicBezTo>
                    <a:pt x="1235" y="2134"/>
                    <a:pt x="1089" y="2699"/>
                    <a:pt x="1068" y="33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10" name="Google Shape;1110;p53"/>
            <p:cNvSpPr/>
            <p:nvPr/>
          </p:nvSpPr>
          <p:spPr>
            <a:xfrm flipH="1">
              <a:off x="6143625" y="4126725"/>
              <a:ext cx="51300" cy="34550"/>
            </a:xfrm>
            <a:custGeom>
              <a:avLst/>
              <a:gdLst/>
              <a:ahLst/>
              <a:cxnLst/>
              <a:rect l="l" t="t" r="r" b="b"/>
              <a:pathLst>
                <a:path w="2052" h="1382" extrusionOk="0">
                  <a:moveTo>
                    <a:pt x="2051" y="461"/>
                  </a:moveTo>
                  <a:cubicBezTo>
                    <a:pt x="1968" y="587"/>
                    <a:pt x="1926" y="712"/>
                    <a:pt x="1842" y="796"/>
                  </a:cubicBezTo>
                  <a:cubicBezTo>
                    <a:pt x="1570" y="984"/>
                    <a:pt x="1277" y="1193"/>
                    <a:pt x="1005" y="1319"/>
                  </a:cubicBezTo>
                  <a:cubicBezTo>
                    <a:pt x="817" y="1382"/>
                    <a:pt x="587" y="1361"/>
                    <a:pt x="398" y="1319"/>
                  </a:cubicBezTo>
                  <a:cubicBezTo>
                    <a:pt x="84" y="1235"/>
                    <a:pt x="1" y="775"/>
                    <a:pt x="273" y="587"/>
                  </a:cubicBezTo>
                  <a:cubicBezTo>
                    <a:pt x="566" y="377"/>
                    <a:pt x="880" y="189"/>
                    <a:pt x="1214" y="63"/>
                  </a:cubicBezTo>
                  <a:cubicBezTo>
                    <a:pt x="1361" y="1"/>
                    <a:pt x="1570" y="1"/>
                    <a:pt x="1737" y="84"/>
                  </a:cubicBezTo>
                  <a:cubicBezTo>
                    <a:pt x="1842" y="105"/>
                    <a:pt x="1947" y="294"/>
                    <a:pt x="2051" y="4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11" name="Google Shape;1111;p53"/>
            <p:cNvSpPr/>
            <p:nvPr/>
          </p:nvSpPr>
          <p:spPr>
            <a:xfrm flipH="1">
              <a:off x="6059925" y="3892900"/>
              <a:ext cx="25150" cy="47625"/>
            </a:xfrm>
            <a:custGeom>
              <a:avLst/>
              <a:gdLst/>
              <a:ahLst/>
              <a:cxnLst/>
              <a:rect l="l" t="t" r="r" b="b"/>
              <a:pathLst>
                <a:path w="1006" h="1905" extrusionOk="0">
                  <a:moveTo>
                    <a:pt x="1" y="838"/>
                  </a:moveTo>
                  <a:cubicBezTo>
                    <a:pt x="84" y="629"/>
                    <a:pt x="168" y="357"/>
                    <a:pt x="273" y="126"/>
                  </a:cubicBezTo>
                  <a:cubicBezTo>
                    <a:pt x="294" y="43"/>
                    <a:pt x="482" y="1"/>
                    <a:pt x="587" y="22"/>
                  </a:cubicBezTo>
                  <a:cubicBezTo>
                    <a:pt x="691" y="43"/>
                    <a:pt x="817" y="147"/>
                    <a:pt x="838" y="231"/>
                  </a:cubicBezTo>
                  <a:cubicBezTo>
                    <a:pt x="921" y="712"/>
                    <a:pt x="984" y="1173"/>
                    <a:pt x="1005" y="1654"/>
                  </a:cubicBezTo>
                  <a:cubicBezTo>
                    <a:pt x="1005" y="1717"/>
                    <a:pt x="880" y="1842"/>
                    <a:pt x="775" y="1884"/>
                  </a:cubicBezTo>
                  <a:cubicBezTo>
                    <a:pt x="670" y="1905"/>
                    <a:pt x="503" y="1905"/>
                    <a:pt x="419" y="1821"/>
                  </a:cubicBezTo>
                  <a:cubicBezTo>
                    <a:pt x="105" y="1612"/>
                    <a:pt x="64" y="1256"/>
                    <a:pt x="1" y="83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12" name="Google Shape;1112;p53"/>
            <p:cNvSpPr/>
            <p:nvPr/>
          </p:nvSpPr>
          <p:spPr>
            <a:xfrm flipH="1">
              <a:off x="5876325" y="4086450"/>
              <a:ext cx="31425" cy="31925"/>
            </a:xfrm>
            <a:custGeom>
              <a:avLst/>
              <a:gdLst/>
              <a:ahLst/>
              <a:cxnLst/>
              <a:rect l="l" t="t" r="r" b="b"/>
              <a:pathLst>
                <a:path w="1257" h="1277" extrusionOk="0">
                  <a:moveTo>
                    <a:pt x="1256" y="879"/>
                  </a:moveTo>
                  <a:cubicBezTo>
                    <a:pt x="1235" y="942"/>
                    <a:pt x="1173" y="1026"/>
                    <a:pt x="1131" y="1068"/>
                  </a:cubicBezTo>
                  <a:cubicBezTo>
                    <a:pt x="901" y="1256"/>
                    <a:pt x="608" y="1277"/>
                    <a:pt x="377" y="1151"/>
                  </a:cubicBezTo>
                  <a:cubicBezTo>
                    <a:pt x="168" y="1026"/>
                    <a:pt x="1" y="670"/>
                    <a:pt x="64" y="440"/>
                  </a:cubicBezTo>
                  <a:cubicBezTo>
                    <a:pt x="85" y="335"/>
                    <a:pt x="189" y="231"/>
                    <a:pt x="294" y="189"/>
                  </a:cubicBezTo>
                  <a:cubicBezTo>
                    <a:pt x="649" y="1"/>
                    <a:pt x="1256" y="419"/>
                    <a:pt x="1256" y="8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13" name="Google Shape;1113;p53"/>
            <p:cNvSpPr/>
            <p:nvPr/>
          </p:nvSpPr>
          <p:spPr>
            <a:xfrm flipH="1">
              <a:off x="5955850" y="3954625"/>
              <a:ext cx="33500" cy="30375"/>
            </a:xfrm>
            <a:custGeom>
              <a:avLst/>
              <a:gdLst/>
              <a:ahLst/>
              <a:cxnLst/>
              <a:rect l="l" t="t" r="r" b="b"/>
              <a:pathLst>
                <a:path w="1340" h="1215" extrusionOk="0">
                  <a:moveTo>
                    <a:pt x="336" y="1214"/>
                  </a:moveTo>
                  <a:cubicBezTo>
                    <a:pt x="231" y="1173"/>
                    <a:pt x="64" y="1110"/>
                    <a:pt x="43" y="1026"/>
                  </a:cubicBezTo>
                  <a:cubicBezTo>
                    <a:pt x="1" y="901"/>
                    <a:pt x="22" y="712"/>
                    <a:pt x="64" y="608"/>
                  </a:cubicBezTo>
                  <a:cubicBezTo>
                    <a:pt x="168" y="461"/>
                    <a:pt x="356" y="294"/>
                    <a:pt x="545" y="189"/>
                  </a:cubicBezTo>
                  <a:cubicBezTo>
                    <a:pt x="817" y="1"/>
                    <a:pt x="1110" y="43"/>
                    <a:pt x="1193" y="231"/>
                  </a:cubicBezTo>
                  <a:cubicBezTo>
                    <a:pt x="1340" y="482"/>
                    <a:pt x="1235" y="921"/>
                    <a:pt x="963" y="1026"/>
                  </a:cubicBezTo>
                  <a:cubicBezTo>
                    <a:pt x="775" y="1110"/>
                    <a:pt x="566" y="1173"/>
                    <a:pt x="336" y="121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14" name="Google Shape;1114;p53"/>
            <p:cNvSpPr/>
            <p:nvPr/>
          </p:nvSpPr>
          <p:spPr>
            <a:xfrm flipH="1">
              <a:off x="5947475" y="4162300"/>
              <a:ext cx="30875" cy="35075"/>
            </a:xfrm>
            <a:custGeom>
              <a:avLst/>
              <a:gdLst/>
              <a:ahLst/>
              <a:cxnLst/>
              <a:rect l="l" t="t" r="r" b="b"/>
              <a:pathLst>
                <a:path w="1235" h="1403" extrusionOk="0">
                  <a:moveTo>
                    <a:pt x="1193" y="670"/>
                  </a:moveTo>
                  <a:cubicBezTo>
                    <a:pt x="1235" y="1130"/>
                    <a:pt x="900" y="1402"/>
                    <a:pt x="523" y="1235"/>
                  </a:cubicBezTo>
                  <a:cubicBezTo>
                    <a:pt x="188" y="1047"/>
                    <a:pt x="0" y="837"/>
                    <a:pt x="105" y="524"/>
                  </a:cubicBezTo>
                  <a:cubicBezTo>
                    <a:pt x="147" y="356"/>
                    <a:pt x="293" y="210"/>
                    <a:pt x="419" y="105"/>
                  </a:cubicBezTo>
                  <a:cubicBezTo>
                    <a:pt x="565" y="0"/>
                    <a:pt x="774" y="63"/>
                    <a:pt x="921" y="231"/>
                  </a:cubicBezTo>
                  <a:cubicBezTo>
                    <a:pt x="1025" y="398"/>
                    <a:pt x="1130" y="565"/>
                    <a:pt x="1193"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15" name="Google Shape;1115;p53"/>
            <p:cNvSpPr/>
            <p:nvPr/>
          </p:nvSpPr>
          <p:spPr>
            <a:xfrm flipH="1">
              <a:off x="6043725" y="4168575"/>
              <a:ext cx="18325" cy="32450"/>
            </a:xfrm>
            <a:custGeom>
              <a:avLst/>
              <a:gdLst/>
              <a:ahLst/>
              <a:cxnLst/>
              <a:rect l="l" t="t" r="r" b="b"/>
              <a:pathLst>
                <a:path w="733" h="1298" extrusionOk="0">
                  <a:moveTo>
                    <a:pt x="293" y="1"/>
                  </a:moveTo>
                  <a:cubicBezTo>
                    <a:pt x="503" y="398"/>
                    <a:pt x="628" y="607"/>
                    <a:pt x="712" y="817"/>
                  </a:cubicBezTo>
                  <a:cubicBezTo>
                    <a:pt x="733" y="921"/>
                    <a:pt x="628" y="1110"/>
                    <a:pt x="544" y="1193"/>
                  </a:cubicBezTo>
                  <a:cubicBezTo>
                    <a:pt x="419" y="1298"/>
                    <a:pt x="168" y="1193"/>
                    <a:pt x="105" y="1005"/>
                  </a:cubicBezTo>
                  <a:cubicBezTo>
                    <a:pt x="0" y="712"/>
                    <a:pt x="21" y="461"/>
                    <a:pt x="29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nvGrpSpPr>
            <p:cNvPr id="1116" name="Google Shape;1116;p53"/>
            <p:cNvGrpSpPr/>
            <p:nvPr/>
          </p:nvGrpSpPr>
          <p:grpSpPr>
            <a:xfrm>
              <a:off x="7047525" y="3892375"/>
              <a:ext cx="487025" cy="489125"/>
              <a:chOff x="7047525" y="3892375"/>
              <a:chExt cx="487025" cy="489125"/>
            </a:xfrm>
          </p:grpSpPr>
          <p:sp>
            <p:nvSpPr>
              <p:cNvPr id="1117" name="Google Shape;1117;p53"/>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18" name="Google Shape;1118;p53"/>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19" name="Google Shape;1119;p53"/>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0" name="Google Shape;1120;p53"/>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1" name="Google Shape;1121;p53"/>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2" name="Google Shape;1122;p53"/>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sp>
          <p:nvSpPr>
            <p:cNvPr id="1123" name="Google Shape;1123;p53"/>
            <p:cNvSpPr/>
            <p:nvPr/>
          </p:nvSpPr>
          <p:spPr>
            <a:xfrm flipH="1">
              <a:off x="5926550" y="2700250"/>
              <a:ext cx="906550" cy="554525"/>
            </a:xfrm>
            <a:custGeom>
              <a:avLst/>
              <a:gdLst/>
              <a:ahLst/>
              <a:cxnLst/>
              <a:rect l="l" t="t" r="r" b="b"/>
              <a:pathLst>
                <a:path w="36262" h="22181" extrusionOk="0">
                  <a:moveTo>
                    <a:pt x="34169" y="21552"/>
                  </a:moveTo>
                  <a:cubicBezTo>
                    <a:pt x="34588" y="20381"/>
                    <a:pt x="34588" y="19230"/>
                    <a:pt x="34630" y="18037"/>
                  </a:cubicBezTo>
                  <a:cubicBezTo>
                    <a:pt x="34630" y="17974"/>
                    <a:pt x="34609" y="17870"/>
                    <a:pt x="34588" y="17786"/>
                  </a:cubicBezTo>
                  <a:cubicBezTo>
                    <a:pt x="34525" y="17723"/>
                    <a:pt x="34462" y="17681"/>
                    <a:pt x="34378" y="17661"/>
                  </a:cubicBezTo>
                  <a:cubicBezTo>
                    <a:pt x="34337" y="17661"/>
                    <a:pt x="34253" y="17702"/>
                    <a:pt x="34211" y="17723"/>
                  </a:cubicBezTo>
                  <a:cubicBezTo>
                    <a:pt x="34127" y="17891"/>
                    <a:pt x="34065" y="18058"/>
                    <a:pt x="34044" y="18225"/>
                  </a:cubicBezTo>
                  <a:cubicBezTo>
                    <a:pt x="33939" y="18916"/>
                    <a:pt x="33814" y="19606"/>
                    <a:pt x="33730" y="20318"/>
                  </a:cubicBezTo>
                  <a:cubicBezTo>
                    <a:pt x="33583" y="21301"/>
                    <a:pt x="32726" y="21950"/>
                    <a:pt x="31972" y="22075"/>
                  </a:cubicBezTo>
                  <a:cubicBezTo>
                    <a:pt x="31177" y="22180"/>
                    <a:pt x="30319" y="21782"/>
                    <a:pt x="29880" y="21071"/>
                  </a:cubicBezTo>
                  <a:cubicBezTo>
                    <a:pt x="29713" y="20862"/>
                    <a:pt x="29545" y="20653"/>
                    <a:pt x="29336" y="20506"/>
                  </a:cubicBezTo>
                  <a:cubicBezTo>
                    <a:pt x="28436" y="19774"/>
                    <a:pt x="27934" y="18832"/>
                    <a:pt x="27913" y="17681"/>
                  </a:cubicBezTo>
                  <a:cubicBezTo>
                    <a:pt x="27913" y="17409"/>
                    <a:pt x="27871" y="17179"/>
                    <a:pt x="27578" y="17054"/>
                  </a:cubicBezTo>
                  <a:cubicBezTo>
                    <a:pt x="27097" y="17075"/>
                    <a:pt x="26741" y="17305"/>
                    <a:pt x="26407" y="17619"/>
                  </a:cubicBezTo>
                  <a:cubicBezTo>
                    <a:pt x="25946" y="18037"/>
                    <a:pt x="25444" y="18393"/>
                    <a:pt x="24900" y="18665"/>
                  </a:cubicBezTo>
                  <a:cubicBezTo>
                    <a:pt x="24565" y="18853"/>
                    <a:pt x="24251" y="19125"/>
                    <a:pt x="23938" y="19355"/>
                  </a:cubicBezTo>
                  <a:cubicBezTo>
                    <a:pt x="23205" y="19962"/>
                    <a:pt x="22389" y="20422"/>
                    <a:pt x="21510" y="20799"/>
                  </a:cubicBezTo>
                  <a:cubicBezTo>
                    <a:pt x="21071" y="20966"/>
                    <a:pt x="20611" y="21176"/>
                    <a:pt x="20150" y="21343"/>
                  </a:cubicBezTo>
                  <a:cubicBezTo>
                    <a:pt x="19209" y="21699"/>
                    <a:pt x="18267" y="21762"/>
                    <a:pt x="17305" y="21343"/>
                  </a:cubicBezTo>
                  <a:cubicBezTo>
                    <a:pt x="17054" y="21238"/>
                    <a:pt x="16803" y="21155"/>
                    <a:pt x="16572" y="21050"/>
                  </a:cubicBezTo>
                  <a:cubicBezTo>
                    <a:pt x="16510" y="20946"/>
                    <a:pt x="16489" y="20904"/>
                    <a:pt x="16489" y="20841"/>
                  </a:cubicBezTo>
                  <a:cubicBezTo>
                    <a:pt x="16677" y="19565"/>
                    <a:pt x="16949" y="18330"/>
                    <a:pt x="17681" y="17242"/>
                  </a:cubicBezTo>
                  <a:cubicBezTo>
                    <a:pt x="17828" y="17033"/>
                    <a:pt x="17995" y="16865"/>
                    <a:pt x="18163" y="16656"/>
                  </a:cubicBezTo>
                  <a:cubicBezTo>
                    <a:pt x="18288" y="16510"/>
                    <a:pt x="18456" y="16342"/>
                    <a:pt x="18518" y="16154"/>
                  </a:cubicBezTo>
                  <a:cubicBezTo>
                    <a:pt x="18916" y="15359"/>
                    <a:pt x="19502" y="14689"/>
                    <a:pt x="20171" y="14104"/>
                  </a:cubicBezTo>
                  <a:cubicBezTo>
                    <a:pt x="20297" y="13957"/>
                    <a:pt x="20464" y="13852"/>
                    <a:pt x="20590" y="13727"/>
                  </a:cubicBezTo>
                  <a:cubicBezTo>
                    <a:pt x="20820" y="13497"/>
                    <a:pt x="20862" y="13204"/>
                    <a:pt x="20674" y="12974"/>
                  </a:cubicBezTo>
                  <a:cubicBezTo>
                    <a:pt x="20506" y="12764"/>
                    <a:pt x="20192" y="12681"/>
                    <a:pt x="19941" y="12869"/>
                  </a:cubicBezTo>
                  <a:cubicBezTo>
                    <a:pt x="19523" y="13183"/>
                    <a:pt x="19104" y="13476"/>
                    <a:pt x="18728" y="13852"/>
                  </a:cubicBezTo>
                  <a:cubicBezTo>
                    <a:pt x="18205" y="14417"/>
                    <a:pt x="17765" y="15045"/>
                    <a:pt x="17305" y="15631"/>
                  </a:cubicBezTo>
                  <a:cubicBezTo>
                    <a:pt x="17116" y="15903"/>
                    <a:pt x="16886" y="16091"/>
                    <a:pt x="16614" y="16217"/>
                  </a:cubicBezTo>
                  <a:cubicBezTo>
                    <a:pt x="16217" y="16405"/>
                    <a:pt x="15861" y="16572"/>
                    <a:pt x="15484" y="16824"/>
                  </a:cubicBezTo>
                  <a:cubicBezTo>
                    <a:pt x="14522" y="17472"/>
                    <a:pt x="13455" y="17933"/>
                    <a:pt x="12388" y="18330"/>
                  </a:cubicBezTo>
                  <a:cubicBezTo>
                    <a:pt x="12137" y="18414"/>
                    <a:pt x="11907" y="18497"/>
                    <a:pt x="11697" y="18602"/>
                  </a:cubicBezTo>
                  <a:cubicBezTo>
                    <a:pt x="10358" y="19188"/>
                    <a:pt x="8935" y="19293"/>
                    <a:pt x="7492" y="19334"/>
                  </a:cubicBezTo>
                  <a:cubicBezTo>
                    <a:pt x="6969" y="19334"/>
                    <a:pt x="6466" y="19334"/>
                    <a:pt x="5943" y="19460"/>
                  </a:cubicBezTo>
                  <a:cubicBezTo>
                    <a:pt x="5629" y="19544"/>
                    <a:pt x="5295" y="19376"/>
                    <a:pt x="4960" y="19397"/>
                  </a:cubicBezTo>
                  <a:cubicBezTo>
                    <a:pt x="4290" y="19439"/>
                    <a:pt x="3767" y="19167"/>
                    <a:pt x="3244" y="18874"/>
                  </a:cubicBezTo>
                  <a:cubicBezTo>
                    <a:pt x="2993" y="18728"/>
                    <a:pt x="2721" y="18560"/>
                    <a:pt x="2595" y="18288"/>
                  </a:cubicBezTo>
                  <a:cubicBezTo>
                    <a:pt x="2470" y="17974"/>
                    <a:pt x="2156" y="17786"/>
                    <a:pt x="1863" y="17598"/>
                  </a:cubicBezTo>
                  <a:cubicBezTo>
                    <a:pt x="1612" y="17451"/>
                    <a:pt x="1361" y="17263"/>
                    <a:pt x="1131" y="17075"/>
                  </a:cubicBezTo>
                  <a:cubicBezTo>
                    <a:pt x="608" y="16719"/>
                    <a:pt x="524" y="16196"/>
                    <a:pt x="733" y="15610"/>
                  </a:cubicBezTo>
                  <a:cubicBezTo>
                    <a:pt x="817" y="15359"/>
                    <a:pt x="943" y="15087"/>
                    <a:pt x="1110" y="14878"/>
                  </a:cubicBezTo>
                  <a:cubicBezTo>
                    <a:pt x="1612" y="14229"/>
                    <a:pt x="2135" y="13580"/>
                    <a:pt x="2784" y="13078"/>
                  </a:cubicBezTo>
                  <a:cubicBezTo>
                    <a:pt x="3307" y="12660"/>
                    <a:pt x="3830" y="12220"/>
                    <a:pt x="4332" y="11802"/>
                  </a:cubicBezTo>
                  <a:cubicBezTo>
                    <a:pt x="4395" y="11718"/>
                    <a:pt x="4458" y="11614"/>
                    <a:pt x="4562" y="11446"/>
                  </a:cubicBezTo>
                  <a:cubicBezTo>
                    <a:pt x="4353" y="11404"/>
                    <a:pt x="4186" y="11383"/>
                    <a:pt x="4060" y="11342"/>
                  </a:cubicBezTo>
                  <a:cubicBezTo>
                    <a:pt x="3516" y="11237"/>
                    <a:pt x="2993" y="11195"/>
                    <a:pt x="2449" y="11070"/>
                  </a:cubicBezTo>
                  <a:cubicBezTo>
                    <a:pt x="2240" y="11007"/>
                    <a:pt x="2051" y="10902"/>
                    <a:pt x="1863" y="10798"/>
                  </a:cubicBezTo>
                  <a:cubicBezTo>
                    <a:pt x="1466" y="10567"/>
                    <a:pt x="1110" y="10274"/>
                    <a:pt x="712" y="10044"/>
                  </a:cubicBezTo>
                  <a:cubicBezTo>
                    <a:pt x="419" y="9877"/>
                    <a:pt x="294" y="9626"/>
                    <a:pt x="168" y="9333"/>
                  </a:cubicBezTo>
                  <a:cubicBezTo>
                    <a:pt x="1" y="9019"/>
                    <a:pt x="43" y="8768"/>
                    <a:pt x="189" y="8475"/>
                  </a:cubicBezTo>
                  <a:cubicBezTo>
                    <a:pt x="587" y="7826"/>
                    <a:pt x="984" y="7199"/>
                    <a:pt x="1612" y="6697"/>
                  </a:cubicBezTo>
                  <a:cubicBezTo>
                    <a:pt x="2261" y="6173"/>
                    <a:pt x="2972" y="5776"/>
                    <a:pt x="3704" y="5378"/>
                  </a:cubicBezTo>
                  <a:cubicBezTo>
                    <a:pt x="3935" y="5253"/>
                    <a:pt x="4228" y="5253"/>
                    <a:pt x="4479" y="5232"/>
                  </a:cubicBezTo>
                  <a:cubicBezTo>
                    <a:pt x="4688" y="5211"/>
                    <a:pt x="4918" y="5274"/>
                    <a:pt x="5106" y="5211"/>
                  </a:cubicBezTo>
                  <a:cubicBezTo>
                    <a:pt x="5588" y="5002"/>
                    <a:pt x="6111" y="4939"/>
                    <a:pt x="6592" y="4813"/>
                  </a:cubicBezTo>
                  <a:cubicBezTo>
                    <a:pt x="7261" y="4646"/>
                    <a:pt x="7889" y="4500"/>
                    <a:pt x="8580" y="4583"/>
                  </a:cubicBezTo>
                  <a:cubicBezTo>
                    <a:pt x="8977" y="4625"/>
                    <a:pt x="9040" y="4520"/>
                    <a:pt x="9207" y="3914"/>
                  </a:cubicBezTo>
                  <a:cubicBezTo>
                    <a:pt x="8663" y="3704"/>
                    <a:pt x="8349" y="3223"/>
                    <a:pt x="7910" y="2763"/>
                  </a:cubicBezTo>
                  <a:cubicBezTo>
                    <a:pt x="7847" y="2428"/>
                    <a:pt x="7847" y="2031"/>
                    <a:pt x="8036" y="1654"/>
                  </a:cubicBezTo>
                  <a:cubicBezTo>
                    <a:pt x="8559" y="1570"/>
                    <a:pt x="8998" y="1717"/>
                    <a:pt x="9500" y="1779"/>
                  </a:cubicBezTo>
                  <a:cubicBezTo>
                    <a:pt x="9835" y="2219"/>
                    <a:pt x="10212" y="2637"/>
                    <a:pt x="10714" y="2868"/>
                  </a:cubicBezTo>
                  <a:cubicBezTo>
                    <a:pt x="11028" y="3035"/>
                    <a:pt x="11342" y="2930"/>
                    <a:pt x="11404" y="2596"/>
                  </a:cubicBezTo>
                  <a:cubicBezTo>
                    <a:pt x="11509" y="2198"/>
                    <a:pt x="11551" y="1800"/>
                    <a:pt x="11614" y="1382"/>
                  </a:cubicBezTo>
                  <a:cubicBezTo>
                    <a:pt x="12095" y="859"/>
                    <a:pt x="12660" y="671"/>
                    <a:pt x="13392" y="838"/>
                  </a:cubicBezTo>
                  <a:cubicBezTo>
                    <a:pt x="13706" y="922"/>
                    <a:pt x="14062" y="922"/>
                    <a:pt x="14417" y="943"/>
                  </a:cubicBezTo>
                  <a:cubicBezTo>
                    <a:pt x="14522" y="1173"/>
                    <a:pt x="14627" y="1382"/>
                    <a:pt x="14731" y="1591"/>
                  </a:cubicBezTo>
                  <a:cubicBezTo>
                    <a:pt x="14836" y="1800"/>
                    <a:pt x="14961" y="2010"/>
                    <a:pt x="15129" y="2198"/>
                  </a:cubicBezTo>
                  <a:cubicBezTo>
                    <a:pt x="15338" y="2428"/>
                    <a:pt x="15631" y="2449"/>
                    <a:pt x="15840" y="2177"/>
                  </a:cubicBezTo>
                  <a:cubicBezTo>
                    <a:pt x="16008" y="1905"/>
                    <a:pt x="16259" y="1759"/>
                    <a:pt x="16572" y="1654"/>
                  </a:cubicBezTo>
                  <a:cubicBezTo>
                    <a:pt x="17933" y="1194"/>
                    <a:pt x="19293" y="671"/>
                    <a:pt x="20674" y="357"/>
                  </a:cubicBezTo>
                  <a:cubicBezTo>
                    <a:pt x="21866" y="85"/>
                    <a:pt x="23163" y="1"/>
                    <a:pt x="24419" y="147"/>
                  </a:cubicBezTo>
                  <a:cubicBezTo>
                    <a:pt x="25256" y="252"/>
                    <a:pt x="26114" y="336"/>
                    <a:pt x="26951" y="461"/>
                  </a:cubicBezTo>
                  <a:cubicBezTo>
                    <a:pt x="27202" y="503"/>
                    <a:pt x="27495" y="566"/>
                    <a:pt x="27725" y="712"/>
                  </a:cubicBezTo>
                  <a:cubicBezTo>
                    <a:pt x="28499" y="1089"/>
                    <a:pt x="29231" y="1549"/>
                    <a:pt x="29985" y="1926"/>
                  </a:cubicBezTo>
                  <a:cubicBezTo>
                    <a:pt x="30298" y="2093"/>
                    <a:pt x="30403" y="2324"/>
                    <a:pt x="30382" y="2658"/>
                  </a:cubicBezTo>
                  <a:cubicBezTo>
                    <a:pt x="30319" y="3056"/>
                    <a:pt x="30173" y="3370"/>
                    <a:pt x="29796" y="3537"/>
                  </a:cubicBezTo>
                  <a:cubicBezTo>
                    <a:pt x="29713" y="3558"/>
                    <a:pt x="29608" y="3579"/>
                    <a:pt x="29545" y="3558"/>
                  </a:cubicBezTo>
                  <a:cubicBezTo>
                    <a:pt x="29357" y="3495"/>
                    <a:pt x="29168" y="3453"/>
                    <a:pt x="29022" y="3370"/>
                  </a:cubicBezTo>
                  <a:cubicBezTo>
                    <a:pt x="28248" y="2972"/>
                    <a:pt x="27411" y="2805"/>
                    <a:pt x="26553" y="2721"/>
                  </a:cubicBezTo>
                  <a:cubicBezTo>
                    <a:pt x="25298" y="2596"/>
                    <a:pt x="24063" y="2428"/>
                    <a:pt x="22808" y="2303"/>
                  </a:cubicBezTo>
                  <a:cubicBezTo>
                    <a:pt x="22598" y="2282"/>
                    <a:pt x="22389" y="2303"/>
                    <a:pt x="22117" y="2303"/>
                  </a:cubicBezTo>
                  <a:cubicBezTo>
                    <a:pt x="22034" y="2533"/>
                    <a:pt x="21971" y="2805"/>
                    <a:pt x="21866" y="3119"/>
                  </a:cubicBezTo>
                  <a:cubicBezTo>
                    <a:pt x="22640" y="3223"/>
                    <a:pt x="23310" y="3286"/>
                    <a:pt x="24021" y="3370"/>
                  </a:cubicBezTo>
                  <a:cubicBezTo>
                    <a:pt x="25109" y="3495"/>
                    <a:pt x="26197" y="3600"/>
                    <a:pt x="27285" y="3746"/>
                  </a:cubicBezTo>
                  <a:cubicBezTo>
                    <a:pt x="27495" y="3767"/>
                    <a:pt x="27704" y="3851"/>
                    <a:pt x="27892" y="3914"/>
                  </a:cubicBezTo>
                  <a:cubicBezTo>
                    <a:pt x="28227" y="4060"/>
                    <a:pt x="28562" y="4186"/>
                    <a:pt x="28917" y="4332"/>
                  </a:cubicBezTo>
                  <a:cubicBezTo>
                    <a:pt x="29168" y="4479"/>
                    <a:pt x="29440" y="4625"/>
                    <a:pt x="29692" y="4813"/>
                  </a:cubicBezTo>
                  <a:cubicBezTo>
                    <a:pt x="29880" y="4918"/>
                    <a:pt x="30005" y="5106"/>
                    <a:pt x="30215" y="5169"/>
                  </a:cubicBezTo>
                  <a:cubicBezTo>
                    <a:pt x="31177" y="5629"/>
                    <a:pt x="31847" y="6362"/>
                    <a:pt x="32328" y="7241"/>
                  </a:cubicBezTo>
                  <a:cubicBezTo>
                    <a:pt x="32474" y="7513"/>
                    <a:pt x="32726" y="7722"/>
                    <a:pt x="32935" y="7931"/>
                  </a:cubicBezTo>
                  <a:cubicBezTo>
                    <a:pt x="33562" y="8475"/>
                    <a:pt x="33981" y="9103"/>
                    <a:pt x="34169" y="9919"/>
                  </a:cubicBezTo>
                  <a:cubicBezTo>
                    <a:pt x="34253" y="10274"/>
                    <a:pt x="34399" y="10588"/>
                    <a:pt x="34630" y="10902"/>
                  </a:cubicBezTo>
                  <a:cubicBezTo>
                    <a:pt x="35090" y="11509"/>
                    <a:pt x="35362" y="12158"/>
                    <a:pt x="35571" y="12869"/>
                  </a:cubicBezTo>
                  <a:cubicBezTo>
                    <a:pt x="35634" y="13078"/>
                    <a:pt x="35655" y="13287"/>
                    <a:pt x="35759" y="13497"/>
                  </a:cubicBezTo>
                  <a:cubicBezTo>
                    <a:pt x="36262" y="14585"/>
                    <a:pt x="36157" y="15736"/>
                    <a:pt x="36073" y="16928"/>
                  </a:cubicBezTo>
                  <a:cubicBezTo>
                    <a:pt x="36031" y="17681"/>
                    <a:pt x="35990" y="18435"/>
                    <a:pt x="35969" y="19188"/>
                  </a:cubicBezTo>
                  <a:cubicBezTo>
                    <a:pt x="35948" y="19857"/>
                    <a:pt x="35739" y="20443"/>
                    <a:pt x="35362" y="21008"/>
                  </a:cubicBezTo>
                  <a:cubicBezTo>
                    <a:pt x="35090" y="21448"/>
                    <a:pt x="34734" y="21678"/>
                    <a:pt x="34169" y="2155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4" name="Google Shape;1124;p53"/>
            <p:cNvSpPr/>
            <p:nvPr/>
          </p:nvSpPr>
          <p:spPr>
            <a:xfrm flipH="1">
              <a:off x="5983575" y="3148025"/>
              <a:ext cx="878275" cy="420500"/>
            </a:xfrm>
            <a:custGeom>
              <a:avLst/>
              <a:gdLst/>
              <a:ahLst/>
              <a:cxnLst/>
              <a:rect l="l" t="t" r="r" b="b"/>
              <a:pathLst>
                <a:path w="35131" h="16820" extrusionOk="0">
                  <a:moveTo>
                    <a:pt x="17032" y="1"/>
                  </a:moveTo>
                  <a:lnTo>
                    <a:pt x="17032" y="1"/>
                  </a:lnTo>
                  <a:cubicBezTo>
                    <a:pt x="16509" y="273"/>
                    <a:pt x="16153" y="503"/>
                    <a:pt x="15735" y="691"/>
                  </a:cubicBezTo>
                  <a:cubicBezTo>
                    <a:pt x="14689" y="1130"/>
                    <a:pt x="13642" y="1528"/>
                    <a:pt x="12596" y="1946"/>
                  </a:cubicBezTo>
                  <a:cubicBezTo>
                    <a:pt x="11906" y="2219"/>
                    <a:pt x="11194" y="2365"/>
                    <a:pt x="10441" y="2407"/>
                  </a:cubicBezTo>
                  <a:cubicBezTo>
                    <a:pt x="9709" y="2470"/>
                    <a:pt x="8997" y="2491"/>
                    <a:pt x="8307" y="2783"/>
                  </a:cubicBezTo>
                  <a:cubicBezTo>
                    <a:pt x="8150" y="2846"/>
                    <a:pt x="7967" y="2862"/>
                    <a:pt x="7776" y="2862"/>
                  </a:cubicBezTo>
                  <a:cubicBezTo>
                    <a:pt x="7585" y="2862"/>
                    <a:pt x="7386" y="2846"/>
                    <a:pt x="7198" y="2846"/>
                  </a:cubicBezTo>
                  <a:cubicBezTo>
                    <a:pt x="6884" y="2846"/>
                    <a:pt x="6591" y="2804"/>
                    <a:pt x="6277" y="2783"/>
                  </a:cubicBezTo>
                  <a:cubicBezTo>
                    <a:pt x="5712" y="2742"/>
                    <a:pt x="5126" y="2637"/>
                    <a:pt x="4645" y="2323"/>
                  </a:cubicBezTo>
                  <a:cubicBezTo>
                    <a:pt x="4634" y="2318"/>
                    <a:pt x="4621" y="2315"/>
                    <a:pt x="4607" y="2315"/>
                  </a:cubicBezTo>
                  <a:cubicBezTo>
                    <a:pt x="4568" y="2315"/>
                    <a:pt x="4518" y="2334"/>
                    <a:pt x="4457" y="2365"/>
                  </a:cubicBezTo>
                  <a:cubicBezTo>
                    <a:pt x="4436" y="2574"/>
                    <a:pt x="4436" y="2783"/>
                    <a:pt x="4373" y="2993"/>
                  </a:cubicBezTo>
                  <a:cubicBezTo>
                    <a:pt x="4352" y="3139"/>
                    <a:pt x="4290" y="3265"/>
                    <a:pt x="4248" y="3432"/>
                  </a:cubicBezTo>
                  <a:cubicBezTo>
                    <a:pt x="4180" y="3583"/>
                    <a:pt x="4046" y="3680"/>
                    <a:pt x="3909" y="3680"/>
                  </a:cubicBezTo>
                  <a:cubicBezTo>
                    <a:pt x="3875" y="3680"/>
                    <a:pt x="3841" y="3675"/>
                    <a:pt x="3808" y="3662"/>
                  </a:cubicBezTo>
                  <a:cubicBezTo>
                    <a:pt x="3662" y="3620"/>
                    <a:pt x="3557" y="3474"/>
                    <a:pt x="3515" y="3348"/>
                  </a:cubicBezTo>
                  <a:cubicBezTo>
                    <a:pt x="3453" y="3244"/>
                    <a:pt x="3453" y="3118"/>
                    <a:pt x="3494" y="2993"/>
                  </a:cubicBezTo>
                  <a:cubicBezTo>
                    <a:pt x="3536" y="2595"/>
                    <a:pt x="3348" y="2260"/>
                    <a:pt x="3201" y="1946"/>
                  </a:cubicBezTo>
                  <a:cubicBezTo>
                    <a:pt x="2971" y="1528"/>
                    <a:pt x="2595" y="1172"/>
                    <a:pt x="2239" y="858"/>
                  </a:cubicBezTo>
                  <a:cubicBezTo>
                    <a:pt x="1998" y="673"/>
                    <a:pt x="1786" y="578"/>
                    <a:pt x="1582" y="578"/>
                  </a:cubicBezTo>
                  <a:cubicBezTo>
                    <a:pt x="1395" y="578"/>
                    <a:pt x="1215" y="657"/>
                    <a:pt x="1025" y="817"/>
                  </a:cubicBezTo>
                  <a:cubicBezTo>
                    <a:pt x="607" y="1172"/>
                    <a:pt x="251" y="1591"/>
                    <a:pt x="209" y="2198"/>
                  </a:cubicBezTo>
                  <a:cubicBezTo>
                    <a:pt x="188" y="2511"/>
                    <a:pt x="168" y="2804"/>
                    <a:pt x="105" y="3118"/>
                  </a:cubicBezTo>
                  <a:cubicBezTo>
                    <a:pt x="0" y="3662"/>
                    <a:pt x="84" y="4123"/>
                    <a:pt x="419" y="4583"/>
                  </a:cubicBezTo>
                  <a:cubicBezTo>
                    <a:pt x="523" y="4729"/>
                    <a:pt x="607" y="4897"/>
                    <a:pt x="712" y="5043"/>
                  </a:cubicBezTo>
                  <a:cubicBezTo>
                    <a:pt x="942" y="5441"/>
                    <a:pt x="1256" y="5692"/>
                    <a:pt x="1674" y="5859"/>
                  </a:cubicBezTo>
                  <a:cubicBezTo>
                    <a:pt x="2030" y="5985"/>
                    <a:pt x="2365" y="6152"/>
                    <a:pt x="2720" y="6299"/>
                  </a:cubicBezTo>
                  <a:cubicBezTo>
                    <a:pt x="2825" y="6822"/>
                    <a:pt x="2888" y="7282"/>
                    <a:pt x="3013" y="7721"/>
                  </a:cubicBezTo>
                  <a:cubicBezTo>
                    <a:pt x="3411" y="9040"/>
                    <a:pt x="3934" y="10295"/>
                    <a:pt x="5001" y="11278"/>
                  </a:cubicBezTo>
                  <a:cubicBezTo>
                    <a:pt x="5189" y="11425"/>
                    <a:pt x="5378" y="11613"/>
                    <a:pt x="5503" y="11802"/>
                  </a:cubicBezTo>
                  <a:cubicBezTo>
                    <a:pt x="6026" y="12576"/>
                    <a:pt x="6758" y="13099"/>
                    <a:pt x="7533" y="13601"/>
                  </a:cubicBezTo>
                  <a:cubicBezTo>
                    <a:pt x="8014" y="13894"/>
                    <a:pt x="8453" y="14229"/>
                    <a:pt x="8935" y="14480"/>
                  </a:cubicBezTo>
                  <a:cubicBezTo>
                    <a:pt x="9939" y="15087"/>
                    <a:pt x="10964" y="15714"/>
                    <a:pt x="12178" y="15923"/>
                  </a:cubicBezTo>
                  <a:cubicBezTo>
                    <a:pt x="13057" y="16091"/>
                    <a:pt x="13977" y="16237"/>
                    <a:pt x="14856" y="16363"/>
                  </a:cubicBezTo>
                  <a:cubicBezTo>
                    <a:pt x="15484" y="16467"/>
                    <a:pt x="16153" y="16530"/>
                    <a:pt x="16781" y="16614"/>
                  </a:cubicBezTo>
                  <a:cubicBezTo>
                    <a:pt x="17611" y="16701"/>
                    <a:pt x="18452" y="16819"/>
                    <a:pt x="19295" y="16819"/>
                  </a:cubicBezTo>
                  <a:cubicBezTo>
                    <a:pt x="19663" y="16819"/>
                    <a:pt x="20032" y="16797"/>
                    <a:pt x="20401" y="16739"/>
                  </a:cubicBezTo>
                  <a:cubicBezTo>
                    <a:pt x="20966" y="16656"/>
                    <a:pt x="21510" y="16677"/>
                    <a:pt x="22054" y="16614"/>
                  </a:cubicBezTo>
                  <a:cubicBezTo>
                    <a:pt x="23623" y="16321"/>
                    <a:pt x="25171" y="15944"/>
                    <a:pt x="26678" y="15484"/>
                  </a:cubicBezTo>
                  <a:cubicBezTo>
                    <a:pt x="26950" y="15400"/>
                    <a:pt x="27201" y="15317"/>
                    <a:pt x="27473" y="15191"/>
                  </a:cubicBezTo>
                  <a:cubicBezTo>
                    <a:pt x="28205" y="14856"/>
                    <a:pt x="28917" y="14522"/>
                    <a:pt x="29607" y="14166"/>
                  </a:cubicBezTo>
                  <a:cubicBezTo>
                    <a:pt x="29858" y="14040"/>
                    <a:pt x="30172" y="13936"/>
                    <a:pt x="30298" y="13726"/>
                  </a:cubicBezTo>
                  <a:cubicBezTo>
                    <a:pt x="30507" y="13371"/>
                    <a:pt x="30863" y="13203"/>
                    <a:pt x="31135" y="12910"/>
                  </a:cubicBezTo>
                  <a:cubicBezTo>
                    <a:pt x="31846" y="12074"/>
                    <a:pt x="32620" y="11299"/>
                    <a:pt x="33164" y="10358"/>
                  </a:cubicBezTo>
                  <a:cubicBezTo>
                    <a:pt x="33959" y="8998"/>
                    <a:pt x="34566" y="7512"/>
                    <a:pt x="34922" y="5943"/>
                  </a:cubicBezTo>
                  <a:cubicBezTo>
                    <a:pt x="35047" y="5462"/>
                    <a:pt x="35131" y="5022"/>
                    <a:pt x="35047" y="4457"/>
                  </a:cubicBezTo>
                  <a:lnTo>
                    <a:pt x="35047" y="4457"/>
                  </a:lnTo>
                  <a:cubicBezTo>
                    <a:pt x="34880" y="4562"/>
                    <a:pt x="34733" y="4604"/>
                    <a:pt x="34608" y="4708"/>
                  </a:cubicBezTo>
                  <a:cubicBezTo>
                    <a:pt x="34130" y="5106"/>
                    <a:pt x="33594" y="5252"/>
                    <a:pt x="33041" y="5252"/>
                  </a:cubicBezTo>
                  <a:cubicBezTo>
                    <a:pt x="32722" y="5252"/>
                    <a:pt x="32398" y="5203"/>
                    <a:pt x="32076" y="5127"/>
                  </a:cubicBezTo>
                  <a:cubicBezTo>
                    <a:pt x="31281" y="4939"/>
                    <a:pt x="30590" y="4520"/>
                    <a:pt x="30026" y="3934"/>
                  </a:cubicBezTo>
                  <a:cubicBezTo>
                    <a:pt x="29356" y="3202"/>
                    <a:pt x="28645" y="2470"/>
                    <a:pt x="28226" y="1528"/>
                  </a:cubicBezTo>
                  <a:cubicBezTo>
                    <a:pt x="28122" y="1319"/>
                    <a:pt x="27975" y="1130"/>
                    <a:pt x="27829" y="921"/>
                  </a:cubicBezTo>
                  <a:cubicBezTo>
                    <a:pt x="27054" y="1486"/>
                    <a:pt x="26301" y="2009"/>
                    <a:pt x="25569" y="2532"/>
                  </a:cubicBezTo>
                  <a:cubicBezTo>
                    <a:pt x="25004" y="2930"/>
                    <a:pt x="24460" y="3327"/>
                    <a:pt x="23853" y="3620"/>
                  </a:cubicBezTo>
                  <a:cubicBezTo>
                    <a:pt x="23058" y="4039"/>
                    <a:pt x="22179" y="4374"/>
                    <a:pt x="21321" y="4687"/>
                  </a:cubicBezTo>
                  <a:cubicBezTo>
                    <a:pt x="20865" y="4844"/>
                    <a:pt x="20360" y="4953"/>
                    <a:pt x="19853" y="4953"/>
                  </a:cubicBezTo>
                  <a:cubicBezTo>
                    <a:pt x="19616" y="4953"/>
                    <a:pt x="19378" y="4929"/>
                    <a:pt x="19145" y="4876"/>
                  </a:cubicBezTo>
                  <a:cubicBezTo>
                    <a:pt x="18497" y="4708"/>
                    <a:pt x="17848" y="4562"/>
                    <a:pt x="17220" y="4311"/>
                  </a:cubicBezTo>
                  <a:cubicBezTo>
                    <a:pt x="16697" y="4143"/>
                    <a:pt x="16300" y="3432"/>
                    <a:pt x="16362" y="2846"/>
                  </a:cubicBezTo>
                  <a:cubicBezTo>
                    <a:pt x="16404" y="2491"/>
                    <a:pt x="16488" y="2114"/>
                    <a:pt x="16572" y="1779"/>
                  </a:cubicBezTo>
                  <a:cubicBezTo>
                    <a:pt x="16697" y="1235"/>
                    <a:pt x="16844" y="691"/>
                    <a:pt x="1703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5" name="Google Shape;1125;p53"/>
            <p:cNvSpPr/>
            <p:nvPr/>
          </p:nvSpPr>
          <p:spPr>
            <a:xfrm flipH="1">
              <a:off x="6342400" y="3482275"/>
              <a:ext cx="620950" cy="312850"/>
            </a:xfrm>
            <a:custGeom>
              <a:avLst/>
              <a:gdLst/>
              <a:ahLst/>
              <a:cxnLst/>
              <a:rect l="l" t="t" r="r" b="b"/>
              <a:pathLst>
                <a:path w="24838" h="12514" extrusionOk="0">
                  <a:moveTo>
                    <a:pt x="14815" y="3558"/>
                  </a:moveTo>
                  <a:cubicBezTo>
                    <a:pt x="14940" y="4102"/>
                    <a:pt x="15045" y="4604"/>
                    <a:pt x="15192" y="5085"/>
                  </a:cubicBezTo>
                  <a:cubicBezTo>
                    <a:pt x="15254" y="5357"/>
                    <a:pt x="15338" y="5608"/>
                    <a:pt x="15443" y="5880"/>
                  </a:cubicBezTo>
                  <a:cubicBezTo>
                    <a:pt x="15610" y="6236"/>
                    <a:pt x="15819" y="6592"/>
                    <a:pt x="16280" y="6634"/>
                  </a:cubicBezTo>
                  <a:cubicBezTo>
                    <a:pt x="16782" y="7052"/>
                    <a:pt x="17430" y="7031"/>
                    <a:pt x="18016" y="7115"/>
                  </a:cubicBezTo>
                  <a:cubicBezTo>
                    <a:pt x="18184" y="7136"/>
                    <a:pt x="18456" y="7073"/>
                    <a:pt x="18602" y="6968"/>
                  </a:cubicBezTo>
                  <a:cubicBezTo>
                    <a:pt x="19439" y="6320"/>
                    <a:pt x="20255" y="5650"/>
                    <a:pt x="21092" y="4960"/>
                  </a:cubicBezTo>
                  <a:cubicBezTo>
                    <a:pt x="21176" y="4876"/>
                    <a:pt x="21218" y="4771"/>
                    <a:pt x="21322" y="4646"/>
                  </a:cubicBezTo>
                  <a:cubicBezTo>
                    <a:pt x="21824" y="4709"/>
                    <a:pt x="22347" y="4750"/>
                    <a:pt x="22871" y="4771"/>
                  </a:cubicBezTo>
                  <a:cubicBezTo>
                    <a:pt x="23394" y="4813"/>
                    <a:pt x="23896" y="4771"/>
                    <a:pt x="24461" y="4771"/>
                  </a:cubicBezTo>
                  <a:cubicBezTo>
                    <a:pt x="24649" y="5127"/>
                    <a:pt x="24733" y="5483"/>
                    <a:pt x="24712" y="5901"/>
                  </a:cubicBezTo>
                  <a:cubicBezTo>
                    <a:pt x="24670" y="6215"/>
                    <a:pt x="24628" y="6529"/>
                    <a:pt x="24670" y="6822"/>
                  </a:cubicBezTo>
                  <a:cubicBezTo>
                    <a:pt x="24837" y="7387"/>
                    <a:pt x="24670" y="7973"/>
                    <a:pt x="24670" y="8538"/>
                  </a:cubicBezTo>
                  <a:cubicBezTo>
                    <a:pt x="24649" y="9040"/>
                    <a:pt x="24419" y="9416"/>
                    <a:pt x="24042" y="9730"/>
                  </a:cubicBezTo>
                  <a:cubicBezTo>
                    <a:pt x="23310" y="10316"/>
                    <a:pt x="22536" y="10902"/>
                    <a:pt x="21615" y="11111"/>
                  </a:cubicBezTo>
                  <a:cubicBezTo>
                    <a:pt x="20632" y="11320"/>
                    <a:pt x="19648" y="11760"/>
                    <a:pt x="18602" y="11781"/>
                  </a:cubicBezTo>
                  <a:cubicBezTo>
                    <a:pt x="18142" y="11823"/>
                    <a:pt x="17661" y="11990"/>
                    <a:pt x="17179" y="11948"/>
                  </a:cubicBezTo>
                  <a:cubicBezTo>
                    <a:pt x="17033" y="11948"/>
                    <a:pt x="16886" y="12032"/>
                    <a:pt x="16761" y="12074"/>
                  </a:cubicBezTo>
                  <a:cubicBezTo>
                    <a:pt x="16384" y="12262"/>
                    <a:pt x="16028" y="12346"/>
                    <a:pt x="15610" y="12283"/>
                  </a:cubicBezTo>
                  <a:cubicBezTo>
                    <a:pt x="15254" y="12262"/>
                    <a:pt x="14920" y="12304"/>
                    <a:pt x="14606" y="12304"/>
                  </a:cubicBezTo>
                  <a:cubicBezTo>
                    <a:pt x="14355" y="12304"/>
                    <a:pt x="14062" y="12346"/>
                    <a:pt x="13790" y="12304"/>
                  </a:cubicBezTo>
                  <a:cubicBezTo>
                    <a:pt x="13455" y="12283"/>
                    <a:pt x="13141" y="12262"/>
                    <a:pt x="12806" y="12388"/>
                  </a:cubicBezTo>
                  <a:cubicBezTo>
                    <a:pt x="12471" y="12513"/>
                    <a:pt x="12074" y="12471"/>
                    <a:pt x="11697" y="12388"/>
                  </a:cubicBezTo>
                  <a:cubicBezTo>
                    <a:pt x="11446" y="11948"/>
                    <a:pt x="11467" y="11467"/>
                    <a:pt x="11488" y="10986"/>
                  </a:cubicBezTo>
                  <a:cubicBezTo>
                    <a:pt x="11551" y="10421"/>
                    <a:pt x="11551" y="9877"/>
                    <a:pt x="11446" y="9333"/>
                  </a:cubicBezTo>
                  <a:cubicBezTo>
                    <a:pt x="11425" y="9123"/>
                    <a:pt x="11425" y="8914"/>
                    <a:pt x="11425" y="8705"/>
                  </a:cubicBezTo>
                  <a:cubicBezTo>
                    <a:pt x="11425" y="8496"/>
                    <a:pt x="11467" y="8266"/>
                    <a:pt x="11425" y="8077"/>
                  </a:cubicBezTo>
                  <a:cubicBezTo>
                    <a:pt x="11321" y="7575"/>
                    <a:pt x="11342" y="7115"/>
                    <a:pt x="11342" y="6613"/>
                  </a:cubicBezTo>
                  <a:cubicBezTo>
                    <a:pt x="11342" y="6278"/>
                    <a:pt x="11279" y="5964"/>
                    <a:pt x="11258" y="5608"/>
                  </a:cubicBezTo>
                  <a:cubicBezTo>
                    <a:pt x="11237" y="5378"/>
                    <a:pt x="11216" y="5148"/>
                    <a:pt x="11174" y="4876"/>
                  </a:cubicBezTo>
                  <a:cubicBezTo>
                    <a:pt x="11153" y="4437"/>
                    <a:pt x="10944" y="4081"/>
                    <a:pt x="10714" y="3704"/>
                  </a:cubicBezTo>
                  <a:cubicBezTo>
                    <a:pt x="10609" y="3579"/>
                    <a:pt x="10421" y="3495"/>
                    <a:pt x="10254" y="3453"/>
                  </a:cubicBezTo>
                  <a:cubicBezTo>
                    <a:pt x="9584" y="3181"/>
                    <a:pt x="8956" y="3453"/>
                    <a:pt x="8308" y="3558"/>
                  </a:cubicBezTo>
                  <a:cubicBezTo>
                    <a:pt x="8161" y="3579"/>
                    <a:pt x="8036" y="3704"/>
                    <a:pt x="7931" y="3809"/>
                  </a:cubicBezTo>
                  <a:cubicBezTo>
                    <a:pt x="7722" y="4039"/>
                    <a:pt x="7575" y="4290"/>
                    <a:pt x="7199" y="4248"/>
                  </a:cubicBezTo>
                  <a:cubicBezTo>
                    <a:pt x="7115" y="4248"/>
                    <a:pt x="6969" y="4437"/>
                    <a:pt x="6948" y="4562"/>
                  </a:cubicBezTo>
                  <a:cubicBezTo>
                    <a:pt x="6885" y="4750"/>
                    <a:pt x="6948" y="4939"/>
                    <a:pt x="6906" y="5127"/>
                  </a:cubicBezTo>
                  <a:lnTo>
                    <a:pt x="6843" y="6215"/>
                  </a:lnTo>
                  <a:cubicBezTo>
                    <a:pt x="6801" y="6550"/>
                    <a:pt x="6801" y="6906"/>
                    <a:pt x="6843" y="7219"/>
                  </a:cubicBezTo>
                  <a:cubicBezTo>
                    <a:pt x="6906" y="8475"/>
                    <a:pt x="7052" y="9688"/>
                    <a:pt x="7115" y="10944"/>
                  </a:cubicBezTo>
                  <a:cubicBezTo>
                    <a:pt x="7157" y="11195"/>
                    <a:pt x="7115" y="11425"/>
                    <a:pt x="7115" y="11634"/>
                  </a:cubicBezTo>
                  <a:cubicBezTo>
                    <a:pt x="6906" y="11844"/>
                    <a:pt x="6738" y="11760"/>
                    <a:pt x="6571" y="11760"/>
                  </a:cubicBezTo>
                  <a:cubicBezTo>
                    <a:pt x="6236" y="11739"/>
                    <a:pt x="5901" y="11697"/>
                    <a:pt x="5588" y="11718"/>
                  </a:cubicBezTo>
                  <a:cubicBezTo>
                    <a:pt x="5295" y="11739"/>
                    <a:pt x="5065" y="11655"/>
                    <a:pt x="4813" y="11509"/>
                  </a:cubicBezTo>
                  <a:cubicBezTo>
                    <a:pt x="4688" y="11425"/>
                    <a:pt x="4562" y="11341"/>
                    <a:pt x="4395" y="11300"/>
                  </a:cubicBezTo>
                  <a:cubicBezTo>
                    <a:pt x="3412" y="11007"/>
                    <a:pt x="2575" y="10463"/>
                    <a:pt x="1842" y="9751"/>
                  </a:cubicBezTo>
                  <a:cubicBezTo>
                    <a:pt x="1612" y="9521"/>
                    <a:pt x="1298" y="9395"/>
                    <a:pt x="1005" y="9165"/>
                  </a:cubicBezTo>
                  <a:cubicBezTo>
                    <a:pt x="817" y="9040"/>
                    <a:pt x="629" y="8935"/>
                    <a:pt x="503" y="8789"/>
                  </a:cubicBezTo>
                  <a:cubicBezTo>
                    <a:pt x="43" y="8266"/>
                    <a:pt x="1" y="8119"/>
                    <a:pt x="419" y="7512"/>
                  </a:cubicBezTo>
                  <a:cubicBezTo>
                    <a:pt x="1089" y="6508"/>
                    <a:pt x="1821" y="5566"/>
                    <a:pt x="2784" y="4834"/>
                  </a:cubicBezTo>
                  <a:cubicBezTo>
                    <a:pt x="2930" y="4730"/>
                    <a:pt x="3077" y="4604"/>
                    <a:pt x="3181" y="4458"/>
                  </a:cubicBezTo>
                  <a:cubicBezTo>
                    <a:pt x="3621" y="3934"/>
                    <a:pt x="4144" y="3558"/>
                    <a:pt x="4709" y="3223"/>
                  </a:cubicBezTo>
                  <a:cubicBezTo>
                    <a:pt x="5085" y="3014"/>
                    <a:pt x="5378" y="2658"/>
                    <a:pt x="5650" y="2365"/>
                  </a:cubicBezTo>
                  <a:cubicBezTo>
                    <a:pt x="6655" y="1361"/>
                    <a:pt x="7805" y="608"/>
                    <a:pt x="9061" y="1"/>
                  </a:cubicBezTo>
                  <a:cubicBezTo>
                    <a:pt x="10860" y="1382"/>
                    <a:pt x="12743" y="2637"/>
                    <a:pt x="14815" y="355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6" name="Google Shape;1126;p53"/>
            <p:cNvSpPr/>
            <p:nvPr/>
          </p:nvSpPr>
          <p:spPr>
            <a:xfrm flipH="1">
              <a:off x="6820500" y="3420550"/>
              <a:ext cx="381900" cy="290350"/>
            </a:xfrm>
            <a:custGeom>
              <a:avLst/>
              <a:gdLst/>
              <a:ahLst/>
              <a:cxnLst/>
              <a:rect l="l" t="t" r="r" b="b"/>
              <a:pathLst>
                <a:path w="15276" h="11614" extrusionOk="0">
                  <a:moveTo>
                    <a:pt x="5964" y="11613"/>
                  </a:moveTo>
                  <a:cubicBezTo>
                    <a:pt x="5315" y="11551"/>
                    <a:pt x="4730" y="11572"/>
                    <a:pt x="4248" y="11237"/>
                  </a:cubicBezTo>
                  <a:cubicBezTo>
                    <a:pt x="3453" y="11195"/>
                    <a:pt x="2909" y="10672"/>
                    <a:pt x="2282" y="10337"/>
                  </a:cubicBezTo>
                  <a:cubicBezTo>
                    <a:pt x="1528" y="9919"/>
                    <a:pt x="838" y="9312"/>
                    <a:pt x="294" y="8621"/>
                  </a:cubicBezTo>
                  <a:cubicBezTo>
                    <a:pt x="106" y="8349"/>
                    <a:pt x="1" y="8098"/>
                    <a:pt x="64" y="7743"/>
                  </a:cubicBezTo>
                  <a:cubicBezTo>
                    <a:pt x="85" y="7533"/>
                    <a:pt x="126" y="7324"/>
                    <a:pt x="126" y="7115"/>
                  </a:cubicBezTo>
                  <a:cubicBezTo>
                    <a:pt x="106" y="6152"/>
                    <a:pt x="587" y="5378"/>
                    <a:pt x="1005" y="4562"/>
                  </a:cubicBezTo>
                  <a:cubicBezTo>
                    <a:pt x="1110" y="4374"/>
                    <a:pt x="1256" y="4227"/>
                    <a:pt x="1382" y="4060"/>
                  </a:cubicBezTo>
                  <a:cubicBezTo>
                    <a:pt x="2072" y="3432"/>
                    <a:pt x="2826" y="2972"/>
                    <a:pt x="3663" y="2553"/>
                  </a:cubicBezTo>
                  <a:cubicBezTo>
                    <a:pt x="4060" y="2344"/>
                    <a:pt x="4458" y="2281"/>
                    <a:pt x="4897" y="2386"/>
                  </a:cubicBezTo>
                  <a:cubicBezTo>
                    <a:pt x="5839" y="2595"/>
                    <a:pt x="6822" y="2679"/>
                    <a:pt x="7764" y="2867"/>
                  </a:cubicBezTo>
                  <a:cubicBezTo>
                    <a:pt x="8496" y="2993"/>
                    <a:pt x="9165" y="2784"/>
                    <a:pt x="9814" y="2512"/>
                  </a:cubicBezTo>
                  <a:cubicBezTo>
                    <a:pt x="10588" y="2198"/>
                    <a:pt x="11383" y="1842"/>
                    <a:pt x="12158" y="1528"/>
                  </a:cubicBezTo>
                  <a:cubicBezTo>
                    <a:pt x="12199" y="1507"/>
                    <a:pt x="12220" y="1507"/>
                    <a:pt x="12220" y="1465"/>
                  </a:cubicBezTo>
                  <a:cubicBezTo>
                    <a:pt x="12430" y="608"/>
                    <a:pt x="13099" y="398"/>
                    <a:pt x="13831" y="252"/>
                  </a:cubicBezTo>
                  <a:cubicBezTo>
                    <a:pt x="14062" y="189"/>
                    <a:pt x="14313" y="168"/>
                    <a:pt x="14543" y="105"/>
                  </a:cubicBezTo>
                  <a:cubicBezTo>
                    <a:pt x="14982" y="1"/>
                    <a:pt x="15066" y="64"/>
                    <a:pt x="15275" y="691"/>
                  </a:cubicBezTo>
                  <a:cubicBezTo>
                    <a:pt x="14752" y="984"/>
                    <a:pt x="14208" y="1256"/>
                    <a:pt x="13622" y="1361"/>
                  </a:cubicBezTo>
                  <a:cubicBezTo>
                    <a:pt x="13015" y="1465"/>
                    <a:pt x="12555" y="1821"/>
                    <a:pt x="12032" y="2030"/>
                  </a:cubicBezTo>
                  <a:cubicBezTo>
                    <a:pt x="11948" y="2051"/>
                    <a:pt x="11844" y="2093"/>
                    <a:pt x="11823" y="2177"/>
                  </a:cubicBezTo>
                  <a:cubicBezTo>
                    <a:pt x="11551" y="2784"/>
                    <a:pt x="10965" y="2909"/>
                    <a:pt x="10442" y="3139"/>
                  </a:cubicBezTo>
                  <a:cubicBezTo>
                    <a:pt x="9961" y="3349"/>
                    <a:pt x="9605" y="3621"/>
                    <a:pt x="9312" y="4039"/>
                  </a:cubicBezTo>
                  <a:cubicBezTo>
                    <a:pt x="9145" y="4248"/>
                    <a:pt x="8977" y="4478"/>
                    <a:pt x="8768" y="4667"/>
                  </a:cubicBezTo>
                  <a:cubicBezTo>
                    <a:pt x="7868" y="5441"/>
                    <a:pt x="7303" y="6445"/>
                    <a:pt x="6676" y="7429"/>
                  </a:cubicBezTo>
                  <a:cubicBezTo>
                    <a:pt x="6571" y="7596"/>
                    <a:pt x="6487" y="7784"/>
                    <a:pt x="6466" y="7931"/>
                  </a:cubicBezTo>
                  <a:cubicBezTo>
                    <a:pt x="6404" y="8349"/>
                    <a:pt x="6320" y="8768"/>
                    <a:pt x="6069" y="9144"/>
                  </a:cubicBezTo>
                  <a:cubicBezTo>
                    <a:pt x="6006" y="9877"/>
                    <a:pt x="5734" y="10567"/>
                    <a:pt x="5943" y="11300"/>
                  </a:cubicBezTo>
                  <a:cubicBezTo>
                    <a:pt x="5964" y="11341"/>
                    <a:pt x="5943" y="11404"/>
                    <a:pt x="5964" y="1161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7" name="Google Shape;1127;p53"/>
            <p:cNvSpPr/>
            <p:nvPr/>
          </p:nvSpPr>
          <p:spPr>
            <a:xfrm flipH="1">
              <a:off x="6757225" y="3440425"/>
              <a:ext cx="275150" cy="343700"/>
            </a:xfrm>
            <a:custGeom>
              <a:avLst/>
              <a:gdLst/>
              <a:ahLst/>
              <a:cxnLst/>
              <a:rect l="l" t="t" r="r" b="b"/>
              <a:pathLst>
                <a:path w="11006" h="13748" extrusionOk="0">
                  <a:moveTo>
                    <a:pt x="5461" y="13748"/>
                  </a:moveTo>
                  <a:cubicBezTo>
                    <a:pt x="4833" y="13685"/>
                    <a:pt x="4394" y="13685"/>
                    <a:pt x="3955" y="13559"/>
                  </a:cubicBezTo>
                  <a:cubicBezTo>
                    <a:pt x="3599" y="13497"/>
                    <a:pt x="3264" y="13329"/>
                    <a:pt x="2929" y="13204"/>
                  </a:cubicBezTo>
                  <a:cubicBezTo>
                    <a:pt x="2406" y="12974"/>
                    <a:pt x="1988" y="12555"/>
                    <a:pt x="1402" y="12388"/>
                  </a:cubicBezTo>
                  <a:cubicBezTo>
                    <a:pt x="1235" y="12346"/>
                    <a:pt x="1067" y="12053"/>
                    <a:pt x="942" y="11844"/>
                  </a:cubicBezTo>
                  <a:cubicBezTo>
                    <a:pt x="711" y="11446"/>
                    <a:pt x="523" y="11028"/>
                    <a:pt x="314" y="10609"/>
                  </a:cubicBezTo>
                  <a:cubicBezTo>
                    <a:pt x="0" y="9898"/>
                    <a:pt x="42" y="9207"/>
                    <a:pt x="356" y="8496"/>
                  </a:cubicBezTo>
                  <a:cubicBezTo>
                    <a:pt x="460" y="8266"/>
                    <a:pt x="565" y="7973"/>
                    <a:pt x="607" y="7701"/>
                  </a:cubicBezTo>
                  <a:cubicBezTo>
                    <a:pt x="628" y="7324"/>
                    <a:pt x="816" y="7031"/>
                    <a:pt x="983" y="6717"/>
                  </a:cubicBezTo>
                  <a:cubicBezTo>
                    <a:pt x="1507" y="5860"/>
                    <a:pt x="2092" y="5043"/>
                    <a:pt x="2846" y="4353"/>
                  </a:cubicBezTo>
                  <a:cubicBezTo>
                    <a:pt x="3264" y="3997"/>
                    <a:pt x="3494" y="3474"/>
                    <a:pt x="3976" y="3181"/>
                  </a:cubicBezTo>
                  <a:cubicBezTo>
                    <a:pt x="4520" y="2826"/>
                    <a:pt x="5064" y="2428"/>
                    <a:pt x="5629" y="2051"/>
                  </a:cubicBezTo>
                  <a:cubicBezTo>
                    <a:pt x="5670" y="2030"/>
                    <a:pt x="5733" y="1989"/>
                    <a:pt x="5775" y="1947"/>
                  </a:cubicBezTo>
                  <a:cubicBezTo>
                    <a:pt x="6486" y="1779"/>
                    <a:pt x="7114" y="1403"/>
                    <a:pt x="7742" y="1047"/>
                  </a:cubicBezTo>
                  <a:cubicBezTo>
                    <a:pt x="8244" y="754"/>
                    <a:pt x="8788" y="566"/>
                    <a:pt x="9290" y="294"/>
                  </a:cubicBezTo>
                  <a:cubicBezTo>
                    <a:pt x="9562" y="106"/>
                    <a:pt x="9876" y="1"/>
                    <a:pt x="10274" y="1"/>
                  </a:cubicBezTo>
                  <a:cubicBezTo>
                    <a:pt x="10483" y="210"/>
                    <a:pt x="10713" y="419"/>
                    <a:pt x="11006" y="670"/>
                  </a:cubicBezTo>
                  <a:cubicBezTo>
                    <a:pt x="10755" y="942"/>
                    <a:pt x="10462" y="1089"/>
                    <a:pt x="10169" y="1256"/>
                  </a:cubicBezTo>
                  <a:cubicBezTo>
                    <a:pt x="9165" y="1779"/>
                    <a:pt x="8286" y="2512"/>
                    <a:pt x="7512" y="3286"/>
                  </a:cubicBezTo>
                  <a:cubicBezTo>
                    <a:pt x="7177" y="3621"/>
                    <a:pt x="6800" y="3976"/>
                    <a:pt x="6361" y="4186"/>
                  </a:cubicBezTo>
                  <a:cubicBezTo>
                    <a:pt x="5942" y="4395"/>
                    <a:pt x="5608" y="4709"/>
                    <a:pt x="5294" y="5043"/>
                  </a:cubicBezTo>
                  <a:cubicBezTo>
                    <a:pt x="5022" y="5295"/>
                    <a:pt x="4792" y="5567"/>
                    <a:pt x="4499" y="5797"/>
                  </a:cubicBezTo>
                  <a:cubicBezTo>
                    <a:pt x="3641" y="6445"/>
                    <a:pt x="3013" y="7324"/>
                    <a:pt x="2364" y="8161"/>
                  </a:cubicBezTo>
                  <a:cubicBezTo>
                    <a:pt x="2155" y="8412"/>
                    <a:pt x="1988" y="8705"/>
                    <a:pt x="1758" y="8956"/>
                  </a:cubicBezTo>
                  <a:cubicBezTo>
                    <a:pt x="1527" y="9228"/>
                    <a:pt x="1486" y="9479"/>
                    <a:pt x="1527" y="9793"/>
                  </a:cubicBezTo>
                  <a:cubicBezTo>
                    <a:pt x="1590" y="10693"/>
                    <a:pt x="2092" y="11362"/>
                    <a:pt x="2804" y="11802"/>
                  </a:cubicBezTo>
                  <a:cubicBezTo>
                    <a:pt x="3411" y="12158"/>
                    <a:pt x="3955" y="12576"/>
                    <a:pt x="4499" y="13015"/>
                  </a:cubicBezTo>
                  <a:cubicBezTo>
                    <a:pt x="4792" y="13266"/>
                    <a:pt x="5085" y="13434"/>
                    <a:pt x="5461" y="1374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8" name="Google Shape;1128;p53"/>
            <p:cNvSpPr/>
            <p:nvPr/>
          </p:nvSpPr>
          <p:spPr>
            <a:xfrm flipH="1">
              <a:off x="6870200" y="2991100"/>
              <a:ext cx="114575" cy="183100"/>
            </a:xfrm>
            <a:custGeom>
              <a:avLst/>
              <a:gdLst/>
              <a:ahLst/>
              <a:cxnLst/>
              <a:rect l="l" t="t" r="r" b="b"/>
              <a:pathLst>
                <a:path w="4583" h="7324" extrusionOk="0">
                  <a:moveTo>
                    <a:pt x="293" y="7324"/>
                  </a:moveTo>
                  <a:cubicBezTo>
                    <a:pt x="272" y="6696"/>
                    <a:pt x="0" y="6089"/>
                    <a:pt x="147" y="5462"/>
                  </a:cubicBezTo>
                  <a:cubicBezTo>
                    <a:pt x="251" y="4980"/>
                    <a:pt x="251" y="4415"/>
                    <a:pt x="377" y="3934"/>
                  </a:cubicBezTo>
                  <a:cubicBezTo>
                    <a:pt x="670" y="2888"/>
                    <a:pt x="1318" y="2009"/>
                    <a:pt x="1988" y="1172"/>
                  </a:cubicBezTo>
                  <a:cubicBezTo>
                    <a:pt x="2072" y="1068"/>
                    <a:pt x="2176" y="1026"/>
                    <a:pt x="2281" y="963"/>
                  </a:cubicBezTo>
                  <a:cubicBezTo>
                    <a:pt x="2574" y="837"/>
                    <a:pt x="2783" y="649"/>
                    <a:pt x="2992" y="419"/>
                  </a:cubicBezTo>
                  <a:cubicBezTo>
                    <a:pt x="3348" y="1"/>
                    <a:pt x="3829" y="63"/>
                    <a:pt x="4143" y="503"/>
                  </a:cubicBezTo>
                  <a:cubicBezTo>
                    <a:pt x="4227" y="628"/>
                    <a:pt x="4310" y="754"/>
                    <a:pt x="4352" y="900"/>
                  </a:cubicBezTo>
                  <a:cubicBezTo>
                    <a:pt x="4499" y="2135"/>
                    <a:pt x="4582" y="3411"/>
                    <a:pt x="3850" y="4520"/>
                  </a:cubicBezTo>
                  <a:cubicBezTo>
                    <a:pt x="3557" y="5001"/>
                    <a:pt x="3243" y="5441"/>
                    <a:pt x="2971" y="5901"/>
                  </a:cubicBezTo>
                  <a:cubicBezTo>
                    <a:pt x="2657" y="6487"/>
                    <a:pt x="2072" y="6717"/>
                    <a:pt x="1569" y="7052"/>
                  </a:cubicBezTo>
                  <a:cubicBezTo>
                    <a:pt x="1465" y="7115"/>
                    <a:pt x="1339" y="7156"/>
                    <a:pt x="1235" y="7156"/>
                  </a:cubicBezTo>
                  <a:cubicBezTo>
                    <a:pt x="942" y="7240"/>
                    <a:pt x="670" y="7282"/>
                    <a:pt x="293" y="732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29" name="Google Shape;1129;p53"/>
            <p:cNvSpPr/>
            <p:nvPr/>
          </p:nvSpPr>
          <p:spPr>
            <a:xfrm flipH="1">
              <a:off x="7126525" y="3076875"/>
              <a:ext cx="188325" cy="86350"/>
            </a:xfrm>
            <a:custGeom>
              <a:avLst/>
              <a:gdLst/>
              <a:ahLst/>
              <a:cxnLst/>
              <a:rect l="l" t="t" r="r" b="b"/>
              <a:pathLst>
                <a:path w="7533" h="3454" extrusionOk="0">
                  <a:moveTo>
                    <a:pt x="7533" y="1131"/>
                  </a:moveTo>
                  <a:cubicBezTo>
                    <a:pt x="7010" y="1570"/>
                    <a:pt x="6508" y="2010"/>
                    <a:pt x="5984" y="2407"/>
                  </a:cubicBezTo>
                  <a:cubicBezTo>
                    <a:pt x="5775" y="2554"/>
                    <a:pt x="5482" y="2658"/>
                    <a:pt x="5231" y="2721"/>
                  </a:cubicBezTo>
                  <a:cubicBezTo>
                    <a:pt x="4227" y="2930"/>
                    <a:pt x="3243" y="3056"/>
                    <a:pt x="2281" y="3286"/>
                  </a:cubicBezTo>
                  <a:cubicBezTo>
                    <a:pt x="1611" y="3453"/>
                    <a:pt x="984" y="3265"/>
                    <a:pt x="356" y="3181"/>
                  </a:cubicBezTo>
                  <a:cubicBezTo>
                    <a:pt x="147" y="3160"/>
                    <a:pt x="0" y="2909"/>
                    <a:pt x="84" y="2700"/>
                  </a:cubicBezTo>
                  <a:cubicBezTo>
                    <a:pt x="335" y="2093"/>
                    <a:pt x="502" y="1403"/>
                    <a:pt x="1193" y="1131"/>
                  </a:cubicBezTo>
                  <a:cubicBezTo>
                    <a:pt x="1570" y="963"/>
                    <a:pt x="1904" y="733"/>
                    <a:pt x="2218" y="503"/>
                  </a:cubicBezTo>
                  <a:cubicBezTo>
                    <a:pt x="2762" y="106"/>
                    <a:pt x="3411" y="1"/>
                    <a:pt x="4039" y="22"/>
                  </a:cubicBezTo>
                  <a:cubicBezTo>
                    <a:pt x="4583" y="43"/>
                    <a:pt x="5127" y="85"/>
                    <a:pt x="5671" y="147"/>
                  </a:cubicBezTo>
                  <a:cubicBezTo>
                    <a:pt x="6403" y="231"/>
                    <a:pt x="7093" y="503"/>
                    <a:pt x="7533" y="11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0" name="Google Shape;1130;p53"/>
            <p:cNvSpPr/>
            <p:nvPr/>
          </p:nvSpPr>
          <p:spPr>
            <a:xfrm flipH="1">
              <a:off x="6462725" y="3580100"/>
              <a:ext cx="101500" cy="57575"/>
            </a:xfrm>
            <a:custGeom>
              <a:avLst/>
              <a:gdLst/>
              <a:ahLst/>
              <a:cxnLst/>
              <a:rect l="l" t="t" r="r" b="b"/>
              <a:pathLst>
                <a:path w="4060" h="2303" extrusionOk="0">
                  <a:moveTo>
                    <a:pt x="4060" y="586"/>
                  </a:moveTo>
                  <a:cubicBezTo>
                    <a:pt x="3893" y="775"/>
                    <a:pt x="3830" y="879"/>
                    <a:pt x="3746" y="942"/>
                  </a:cubicBezTo>
                  <a:cubicBezTo>
                    <a:pt x="3369" y="1256"/>
                    <a:pt x="2951" y="1528"/>
                    <a:pt x="2616" y="1863"/>
                  </a:cubicBezTo>
                  <a:cubicBezTo>
                    <a:pt x="2135" y="2302"/>
                    <a:pt x="1654" y="2260"/>
                    <a:pt x="1089" y="2030"/>
                  </a:cubicBezTo>
                  <a:cubicBezTo>
                    <a:pt x="942" y="1946"/>
                    <a:pt x="754" y="1884"/>
                    <a:pt x="607" y="1779"/>
                  </a:cubicBezTo>
                  <a:cubicBezTo>
                    <a:pt x="461" y="1716"/>
                    <a:pt x="335" y="1591"/>
                    <a:pt x="315" y="1465"/>
                  </a:cubicBezTo>
                  <a:cubicBezTo>
                    <a:pt x="168" y="1026"/>
                    <a:pt x="22" y="545"/>
                    <a:pt x="1" y="21"/>
                  </a:cubicBezTo>
                  <a:cubicBezTo>
                    <a:pt x="733" y="1"/>
                    <a:pt x="1361" y="293"/>
                    <a:pt x="2009" y="377"/>
                  </a:cubicBezTo>
                  <a:cubicBezTo>
                    <a:pt x="2616" y="398"/>
                    <a:pt x="3265" y="482"/>
                    <a:pt x="4060" y="5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1" name="Google Shape;1131;p53"/>
            <p:cNvSpPr/>
            <p:nvPr/>
          </p:nvSpPr>
          <p:spPr>
            <a:xfrm flipH="1">
              <a:off x="6702825" y="3583250"/>
              <a:ext cx="70100" cy="216575"/>
            </a:xfrm>
            <a:custGeom>
              <a:avLst/>
              <a:gdLst/>
              <a:ahLst/>
              <a:cxnLst/>
              <a:rect l="l" t="t" r="r" b="b"/>
              <a:pathLst>
                <a:path w="2804" h="8663" extrusionOk="0">
                  <a:moveTo>
                    <a:pt x="2720" y="8349"/>
                  </a:moveTo>
                  <a:cubicBezTo>
                    <a:pt x="2344" y="8453"/>
                    <a:pt x="1988" y="8558"/>
                    <a:pt x="1632" y="8642"/>
                  </a:cubicBezTo>
                  <a:cubicBezTo>
                    <a:pt x="1528" y="8662"/>
                    <a:pt x="1402" y="8621"/>
                    <a:pt x="1256" y="8621"/>
                  </a:cubicBezTo>
                  <a:cubicBezTo>
                    <a:pt x="1025" y="8349"/>
                    <a:pt x="795" y="8077"/>
                    <a:pt x="607" y="7825"/>
                  </a:cubicBezTo>
                  <a:cubicBezTo>
                    <a:pt x="419" y="6152"/>
                    <a:pt x="251" y="4520"/>
                    <a:pt x="84" y="2888"/>
                  </a:cubicBezTo>
                  <a:cubicBezTo>
                    <a:pt x="84" y="2804"/>
                    <a:pt x="63" y="2699"/>
                    <a:pt x="63" y="2636"/>
                  </a:cubicBezTo>
                  <a:cubicBezTo>
                    <a:pt x="188" y="2030"/>
                    <a:pt x="105" y="1423"/>
                    <a:pt x="0" y="816"/>
                  </a:cubicBezTo>
                  <a:cubicBezTo>
                    <a:pt x="0" y="774"/>
                    <a:pt x="42" y="711"/>
                    <a:pt x="63" y="649"/>
                  </a:cubicBezTo>
                  <a:cubicBezTo>
                    <a:pt x="565" y="188"/>
                    <a:pt x="1235" y="272"/>
                    <a:pt x="1841" y="63"/>
                  </a:cubicBezTo>
                  <a:cubicBezTo>
                    <a:pt x="2030" y="0"/>
                    <a:pt x="2260" y="126"/>
                    <a:pt x="2469" y="147"/>
                  </a:cubicBezTo>
                  <a:cubicBezTo>
                    <a:pt x="2511" y="293"/>
                    <a:pt x="2595" y="398"/>
                    <a:pt x="2595" y="502"/>
                  </a:cubicBezTo>
                  <a:cubicBezTo>
                    <a:pt x="2595" y="1255"/>
                    <a:pt x="2804" y="1988"/>
                    <a:pt x="2699" y="2762"/>
                  </a:cubicBezTo>
                  <a:cubicBezTo>
                    <a:pt x="2657" y="3139"/>
                    <a:pt x="2595" y="3536"/>
                    <a:pt x="2720" y="3934"/>
                  </a:cubicBezTo>
                  <a:cubicBezTo>
                    <a:pt x="2762" y="4017"/>
                    <a:pt x="2783" y="4122"/>
                    <a:pt x="2783" y="4185"/>
                  </a:cubicBezTo>
                  <a:lnTo>
                    <a:pt x="2783" y="6842"/>
                  </a:lnTo>
                  <a:cubicBezTo>
                    <a:pt x="2720" y="7344"/>
                    <a:pt x="2720" y="7805"/>
                    <a:pt x="2720" y="83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2" name="Google Shape;1132;p53"/>
            <p:cNvSpPr/>
            <p:nvPr/>
          </p:nvSpPr>
          <p:spPr>
            <a:xfrm flipH="1">
              <a:off x="6697050" y="3801900"/>
              <a:ext cx="60725" cy="62275"/>
            </a:xfrm>
            <a:custGeom>
              <a:avLst/>
              <a:gdLst/>
              <a:ahLst/>
              <a:cxnLst/>
              <a:rect l="l" t="t" r="r" b="b"/>
              <a:pathLst>
                <a:path w="2429" h="2491" extrusionOk="0">
                  <a:moveTo>
                    <a:pt x="2428" y="2281"/>
                  </a:moveTo>
                  <a:cubicBezTo>
                    <a:pt x="2010" y="2344"/>
                    <a:pt x="1675" y="2490"/>
                    <a:pt x="1340" y="2490"/>
                  </a:cubicBezTo>
                  <a:cubicBezTo>
                    <a:pt x="922" y="2490"/>
                    <a:pt x="503" y="2385"/>
                    <a:pt x="85" y="2302"/>
                  </a:cubicBezTo>
                  <a:cubicBezTo>
                    <a:pt x="64" y="2302"/>
                    <a:pt x="22" y="2197"/>
                    <a:pt x="1" y="2134"/>
                  </a:cubicBezTo>
                  <a:cubicBezTo>
                    <a:pt x="210" y="1925"/>
                    <a:pt x="440" y="2072"/>
                    <a:pt x="691" y="2072"/>
                  </a:cubicBezTo>
                  <a:cubicBezTo>
                    <a:pt x="901" y="2030"/>
                    <a:pt x="1110" y="2072"/>
                    <a:pt x="1319" y="2009"/>
                  </a:cubicBezTo>
                  <a:cubicBezTo>
                    <a:pt x="1382" y="1988"/>
                    <a:pt x="1487" y="1862"/>
                    <a:pt x="1528" y="1758"/>
                  </a:cubicBezTo>
                  <a:cubicBezTo>
                    <a:pt x="1528" y="1653"/>
                    <a:pt x="1466" y="1507"/>
                    <a:pt x="1382" y="1444"/>
                  </a:cubicBezTo>
                  <a:cubicBezTo>
                    <a:pt x="1277" y="1360"/>
                    <a:pt x="1131" y="1297"/>
                    <a:pt x="963" y="1276"/>
                  </a:cubicBezTo>
                  <a:cubicBezTo>
                    <a:pt x="691" y="1235"/>
                    <a:pt x="378" y="1172"/>
                    <a:pt x="85" y="1130"/>
                  </a:cubicBezTo>
                  <a:cubicBezTo>
                    <a:pt x="1" y="837"/>
                    <a:pt x="127" y="712"/>
                    <a:pt x="378" y="649"/>
                  </a:cubicBezTo>
                  <a:cubicBezTo>
                    <a:pt x="419" y="628"/>
                    <a:pt x="503" y="628"/>
                    <a:pt x="545" y="649"/>
                  </a:cubicBezTo>
                  <a:cubicBezTo>
                    <a:pt x="1215" y="816"/>
                    <a:pt x="1738" y="607"/>
                    <a:pt x="2177" y="0"/>
                  </a:cubicBezTo>
                  <a:cubicBezTo>
                    <a:pt x="2428" y="419"/>
                    <a:pt x="2323" y="753"/>
                    <a:pt x="2323" y="1088"/>
                  </a:cubicBezTo>
                  <a:cubicBezTo>
                    <a:pt x="2323" y="1444"/>
                    <a:pt x="2386" y="1800"/>
                    <a:pt x="2428" y="228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3" name="Google Shape;1133;p53"/>
            <p:cNvSpPr/>
            <p:nvPr/>
          </p:nvSpPr>
          <p:spPr>
            <a:xfrm flipH="1">
              <a:off x="6696025" y="3890300"/>
              <a:ext cx="49700" cy="66450"/>
            </a:xfrm>
            <a:custGeom>
              <a:avLst/>
              <a:gdLst/>
              <a:ahLst/>
              <a:cxnLst/>
              <a:rect l="l" t="t" r="r" b="b"/>
              <a:pathLst>
                <a:path w="1988" h="2658" extrusionOk="0">
                  <a:moveTo>
                    <a:pt x="0" y="84"/>
                  </a:moveTo>
                  <a:cubicBezTo>
                    <a:pt x="586" y="42"/>
                    <a:pt x="1214" y="398"/>
                    <a:pt x="1821" y="0"/>
                  </a:cubicBezTo>
                  <a:cubicBezTo>
                    <a:pt x="1988" y="984"/>
                    <a:pt x="1611" y="1758"/>
                    <a:pt x="1277" y="2658"/>
                  </a:cubicBezTo>
                  <a:cubicBezTo>
                    <a:pt x="670" y="1779"/>
                    <a:pt x="377" y="921"/>
                    <a:pt x="0" y="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4" name="Google Shape;1134;p53"/>
            <p:cNvSpPr/>
            <p:nvPr/>
          </p:nvSpPr>
          <p:spPr>
            <a:xfrm flipH="1">
              <a:off x="6554775" y="3286650"/>
              <a:ext cx="194625" cy="197750"/>
            </a:xfrm>
            <a:custGeom>
              <a:avLst/>
              <a:gdLst/>
              <a:ahLst/>
              <a:cxnLst/>
              <a:rect l="l" t="t" r="r" b="b"/>
              <a:pathLst>
                <a:path w="7785" h="7910" extrusionOk="0">
                  <a:moveTo>
                    <a:pt x="7638" y="3202"/>
                  </a:moveTo>
                  <a:cubicBezTo>
                    <a:pt x="7722" y="1883"/>
                    <a:pt x="7094" y="649"/>
                    <a:pt x="5504" y="377"/>
                  </a:cubicBezTo>
                  <a:cubicBezTo>
                    <a:pt x="3244" y="0"/>
                    <a:pt x="147" y="1277"/>
                    <a:pt x="84" y="3850"/>
                  </a:cubicBezTo>
                  <a:cubicBezTo>
                    <a:pt x="1" y="6759"/>
                    <a:pt x="3328" y="7909"/>
                    <a:pt x="5629" y="6926"/>
                  </a:cubicBezTo>
                  <a:cubicBezTo>
                    <a:pt x="6675" y="6487"/>
                    <a:pt x="7491" y="5545"/>
                    <a:pt x="7701" y="4415"/>
                  </a:cubicBezTo>
                  <a:cubicBezTo>
                    <a:pt x="7784" y="3997"/>
                    <a:pt x="7742" y="3578"/>
                    <a:pt x="7638" y="320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5" name="Google Shape;1135;p53"/>
            <p:cNvSpPr/>
            <p:nvPr/>
          </p:nvSpPr>
          <p:spPr>
            <a:xfrm flipH="1">
              <a:off x="6051575" y="3377150"/>
              <a:ext cx="182575" cy="162175"/>
            </a:xfrm>
            <a:custGeom>
              <a:avLst/>
              <a:gdLst/>
              <a:ahLst/>
              <a:cxnLst/>
              <a:rect l="l" t="t" r="r" b="b"/>
              <a:pathLst>
                <a:path w="7303" h="6487" extrusionOk="0">
                  <a:moveTo>
                    <a:pt x="3118" y="356"/>
                  </a:moveTo>
                  <a:cubicBezTo>
                    <a:pt x="1256" y="691"/>
                    <a:pt x="1" y="2134"/>
                    <a:pt x="314" y="4038"/>
                  </a:cubicBezTo>
                  <a:cubicBezTo>
                    <a:pt x="607" y="5880"/>
                    <a:pt x="2700" y="6486"/>
                    <a:pt x="4143" y="5587"/>
                  </a:cubicBezTo>
                  <a:cubicBezTo>
                    <a:pt x="5169" y="5231"/>
                    <a:pt x="6131" y="4394"/>
                    <a:pt x="6466" y="3473"/>
                  </a:cubicBezTo>
                  <a:cubicBezTo>
                    <a:pt x="7303" y="1256"/>
                    <a:pt x="5022" y="0"/>
                    <a:pt x="3118" y="35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6" name="Google Shape;1136;p53"/>
            <p:cNvSpPr/>
            <p:nvPr/>
          </p:nvSpPr>
          <p:spPr>
            <a:xfrm flipH="1">
              <a:off x="5900400" y="2677775"/>
              <a:ext cx="1442175" cy="1318200"/>
            </a:xfrm>
            <a:custGeom>
              <a:avLst/>
              <a:gdLst/>
              <a:ahLst/>
              <a:cxnLst/>
              <a:rect l="l" t="t" r="r" b="b"/>
              <a:pathLst>
                <a:path w="57687" h="52728" extrusionOk="0">
                  <a:moveTo>
                    <a:pt x="50887" y="5231"/>
                  </a:moveTo>
                  <a:cubicBezTo>
                    <a:pt x="51765" y="5608"/>
                    <a:pt x="52288" y="6152"/>
                    <a:pt x="52812" y="6696"/>
                  </a:cubicBezTo>
                  <a:cubicBezTo>
                    <a:pt x="52874" y="6780"/>
                    <a:pt x="52937" y="6842"/>
                    <a:pt x="53000" y="6905"/>
                  </a:cubicBezTo>
                  <a:cubicBezTo>
                    <a:pt x="53397" y="7428"/>
                    <a:pt x="53669" y="8035"/>
                    <a:pt x="54234" y="8474"/>
                  </a:cubicBezTo>
                  <a:cubicBezTo>
                    <a:pt x="54695" y="8893"/>
                    <a:pt x="55071" y="9458"/>
                    <a:pt x="55427" y="9981"/>
                  </a:cubicBezTo>
                  <a:cubicBezTo>
                    <a:pt x="55615" y="10211"/>
                    <a:pt x="55699" y="10525"/>
                    <a:pt x="55825" y="10818"/>
                  </a:cubicBezTo>
                  <a:cubicBezTo>
                    <a:pt x="56013" y="11236"/>
                    <a:pt x="56159" y="11655"/>
                    <a:pt x="56473" y="12010"/>
                  </a:cubicBezTo>
                  <a:cubicBezTo>
                    <a:pt x="56641" y="12220"/>
                    <a:pt x="56766" y="12492"/>
                    <a:pt x="56808" y="12743"/>
                  </a:cubicBezTo>
                  <a:cubicBezTo>
                    <a:pt x="57038" y="13475"/>
                    <a:pt x="57185" y="14228"/>
                    <a:pt x="57373" y="14961"/>
                  </a:cubicBezTo>
                  <a:cubicBezTo>
                    <a:pt x="57394" y="15023"/>
                    <a:pt x="57394" y="15107"/>
                    <a:pt x="57394" y="15149"/>
                  </a:cubicBezTo>
                  <a:cubicBezTo>
                    <a:pt x="57457" y="16467"/>
                    <a:pt x="57687" y="17764"/>
                    <a:pt x="57498" y="19083"/>
                  </a:cubicBezTo>
                  <a:cubicBezTo>
                    <a:pt x="57415" y="19731"/>
                    <a:pt x="57373" y="20401"/>
                    <a:pt x="57289" y="21091"/>
                  </a:cubicBezTo>
                  <a:cubicBezTo>
                    <a:pt x="57185" y="21845"/>
                    <a:pt x="56892" y="22556"/>
                    <a:pt x="56348" y="23016"/>
                  </a:cubicBezTo>
                  <a:cubicBezTo>
                    <a:pt x="55825" y="23477"/>
                    <a:pt x="55636" y="24042"/>
                    <a:pt x="55343" y="24586"/>
                  </a:cubicBezTo>
                  <a:cubicBezTo>
                    <a:pt x="55197" y="24878"/>
                    <a:pt x="55113" y="25213"/>
                    <a:pt x="55071" y="25569"/>
                  </a:cubicBezTo>
                  <a:cubicBezTo>
                    <a:pt x="54967" y="26657"/>
                    <a:pt x="54465" y="27599"/>
                    <a:pt x="53962" y="28540"/>
                  </a:cubicBezTo>
                  <a:cubicBezTo>
                    <a:pt x="53607" y="29231"/>
                    <a:pt x="53251" y="29900"/>
                    <a:pt x="52791" y="30507"/>
                  </a:cubicBezTo>
                  <a:cubicBezTo>
                    <a:pt x="52665" y="30653"/>
                    <a:pt x="52602" y="30904"/>
                    <a:pt x="52498" y="31072"/>
                  </a:cubicBezTo>
                  <a:cubicBezTo>
                    <a:pt x="52184" y="31783"/>
                    <a:pt x="51744" y="32411"/>
                    <a:pt x="51117" y="32892"/>
                  </a:cubicBezTo>
                  <a:cubicBezTo>
                    <a:pt x="50677" y="33227"/>
                    <a:pt x="50280" y="33583"/>
                    <a:pt x="49840" y="33897"/>
                  </a:cubicBezTo>
                  <a:cubicBezTo>
                    <a:pt x="49317" y="34273"/>
                    <a:pt x="48752" y="34587"/>
                    <a:pt x="48167" y="34943"/>
                  </a:cubicBezTo>
                  <a:lnTo>
                    <a:pt x="48648" y="35445"/>
                  </a:lnTo>
                  <a:cubicBezTo>
                    <a:pt x="49485" y="36156"/>
                    <a:pt x="50322" y="36868"/>
                    <a:pt x="51200" y="37558"/>
                  </a:cubicBezTo>
                  <a:cubicBezTo>
                    <a:pt x="51640" y="37914"/>
                    <a:pt x="51996" y="38290"/>
                    <a:pt x="52247" y="38814"/>
                  </a:cubicBezTo>
                  <a:cubicBezTo>
                    <a:pt x="52393" y="39190"/>
                    <a:pt x="52623" y="39504"/>
                    <a:pt x="53000" y="39734"/>
                  </a:cubicBezTo>
                  <a:cubicBezTo>
                    <a:pt x="53230" y="39902"/>
                    <a:pt x="53397" y="40111"/>
                    <a:pt x="53523" y="40362"/>
                  </a:cubicBezTo>
                  <a:cubicBezTo>
                    <a:pt x="53628" y="40571"/>
                    <a:pt x="53753" y="40780"/>
                    <a:pt x="53921" y="40990"/>
                  </a:cubicBezTo>
                  <a:cubicBezTo>
                    <a:pt x="54067" y="41220"/>
                    <a:pt x="54130" y="41492"/>
                    <a:pt x="54172" y="41743"/>
                  </a:cubicBezTo>
                  <a:cubicBezTo>
                    <a:pt x="54297" y="42454"/>
                    <a:pt x="54276" y="43145"/>
                    <a:pt x="54234" y="43835"/>
                  </a:cubicBezTo>
                  <a:cubicBezTo>
                    <a:pt x="54172" y="44463"/>
                    <a:pt x="53879" y="44861"/>
                    <a:pt x="53335" y="45091"/>
                  </a:cubicBezTo>
                  <a:cubicBezTo>
                    <a:pt x="52623" y="45363"/>
                    <a:pt x="51933" y="45677"/>
                    <a:pt x="51200" y="45886"/>
                  </a:cubicBezTo>
                  <a:cubicBezTo>
                    <a:pt x="50259" y="46137"/>
                    <a:pt x="49317" y="46388"/>
                    <a:pt x="48334" y="46555"/>
                  </a:cubicBezTo>
                  <a:cubicBezTo>
                    <a:pt x="47790" y="46660"/>
                    <a:pt x="47267" y="46765"/>
                    <a:pt x="46765" y="47037"/>
                  </a:cubicBezTo>
                  <a:cubicBezTo>
                    <a:pt x="45990" y="47434"/>
                    <a:pt x="45154" y="47706"/>
                    <a:pt x="44296" y="47978"/>
                  </a:cubicBezTo>
                  <a:cubicBezTo>
                    <a:pt x="44128" y="48020"/>
                    <a:pt x="44003" y="48104"/>
                    <a:pt x="43898" y="48125"/>
                  </a:cubicBezTo>
                  <a:cubicBezTo>
                    <a:pt x="43584" y="48627"/>
                    <a:pt x="43312" y="49108"/>
                    <a:pt x="43040" y="49568"/>
                  </a:cubicBezTo>
                  <a:cubicBezTo>
                    <a:pt x="42747" y="49987"/>
                    <a:pt x="42433" y="50405"/>
                    <a:pt x="42329" y="50928"/>
                  </a:cubicBezTo>
                  <a:cubicBezTo>
                    <a:pt x="42329" y="50949"/>
                    <a:pt x="42308" y="50991"/>
                    <a:pt x="42308" y="51012"/>
                  </a:cubicBezTo>
                  <a:cubicBezTo>
                    <a:pt x="42161" y="51263"/>
                    <a:pt x="41952" y="51410"/>
                    <a:pt x="41722" y="51347"/>
                  </a:cubicBezTo>
                  <a:cubicBezTo>
                    <a:pt x="41513" y="51305"/>
                    <a:pt x="41366" y="51117"/>
                    <a:pt x="41325" y="50887"/>
                  </a:cubicBezTo>
                  <a:cubicBezTo>
                    <a:pt x="41304" y="50510"/>
                    <a:pt x="41283" y="50154"/>
                    <a:pt x="41492" y="49798"/>
                  </a:cubicBezTo>
                  <a:cubicBezTo>
                    <a:pt x="41534" y="49694"/>
                    <a:pt x="41597" y="49589"/>
                    <a:pt x="41680" y="49464"/>
                  </a:cubicBezTo>
                  <a:cubicBezTo>
                    <a:pt x="41366" y="49380"/>
                    <a:pt x="41157" y="49547"/>
                    <a:pt x="40948" y="49589"/>
                  </a:cubicBezTo>
                  <a:cubicBezTo>
                    <a:pt x="40739" y="49652"/>
                    <a:pt x="40550" y="49736"/>
                    <a:pt x="40341" y="49798"/>
                  </a:cubicBezTo>
                  <a:cubicBezTo>
                    <a:pt x="40236" y="49861"/>
                    <a:pt x="40132" y="49945"/>
                    <a:pt x="40027" y="49966"/>
                  </a:cubicBezTo>
                  <a:cubicBezTo>
                    <a:pt x="39818" y="50050"/>
                    <a:pt x="39588" y="49987"/>
                    <a:pt x="39441" y="49840"/>
                  </a:cubicBezTo>
                  <a:cubicBezTo>
                    <a:pt x="39316" y="49673"/>
                    <a:pt x="39295" y="49380"/>
                    <a:pt x="39420" y="49234"/>
                  </a:cubicBezTo>
                  <a:cubicBezTo>
                    <a:pt x="39588" y="49045"/>
                    <a:pt x="39755" y="48899"/>
                    <a:pt x="39944" y="48731"/>
                  </a:cubicBezTo>
                  <a:cubicBezTo>
                    <a:pt x="40027" y="48648"/>
                    <a:pt x="40132" y="48585"/>
                    <a:pt x="40236" y="48501"/>
                  </a:cubicBezTo>
                  <a:cubicBezTo>
                    <a:pt x="40027" y="48438"/>
                    <a:pt x="39818" y="48438"/>
                    <a:pt x="39609" y="48376"/>
                  </a:cubicBezTo>
                  <a:cubicBezTo>
                    <a:pt x="39379" y="48313"/>
                    <a:pt x="39232" y="48104"/>
                    <a:pt x="39232" y="47894"/>
                  </a:cubicBezTo>
                  <a:cubicBezTo>
                    <a:pt x="39232" y="47685"/>
                    <a:pt x="39400" y="47497"/>
                    <a:pt x="39630" y="47455"/>
                  </a:cubicBezTo>
                  <a:cubicBezTo>
                    <a:pt x="40383" y="47350"/>
                    <a:pt x="41115" y="47225"/>
                    <a:pt x="41889" y="47141"/>
                  </a:cubicBezTo>
                  <a:cubicBezTo>
                    <a:pt x="42141" y="47120"/>
                    <a:pt x="42433" y="47225"/>
                    <a:pt x="42685" y="47267"/>
                  </a:cubicBezTo>
                  <a:cubicBezTo>
                    <a:pt x="43040" y="47329"/>
                    <a:pt x="43312" y="47288"/>
                    <a:pt x="43647" y="47141"/>
                  </a:cubicBezTo>
                  <a:cubicBezTo>
                    <a:pt x="44735" y="46618"/>
                    <a:pt x="45865" y="46137"/>
                    <a:pt x="46995" y="45677"/>
                  </a:cubicBezTo>
                  <a:cubicBezTo>
                    <a:pt x="47267" y="45572"/>
                    <a:pt x="47560" y="45509"/>
                    <a:pt x="47874" y="45467"/>
                  </a:cubicBezTo>
                  <a:cubicBezTo>
                    <a:pt x="49610" y="45174"/>
                    <a:pt x="51284" y="44735"/>
                    <a:pt x="53000" y="43982"/>
                  </a:cubicBezTo>
                  <a:cubicBezTo>
                    <a:pt x="53209" y="43417"/>
                    <a:pt x="53230" y="42852"/>
                    <a:pt x="53125" y="42224"/>
                  </a:cubicBezTo>
                  <a:cubicBezTo>
                    <a:pt x="53000" y="41429"/>
                    <a:pt x="52665" y="40801"/>
                    <a:pt x="52079" y="40278"/>
                  </a:cubicBezTo>
                  <a:cubicBezTo>
                    <a:pt x="51807" y="40027"/>
                    <a:pt x="51556" y="39692"/>
                    <a:pt x="51389" y="39337"/>
                  </a:cubicBezTo>
                  <a:cubicBezTo>
                    <a:pt x="51180" y="38960"/>
                    <a:pt x="50908" y="38646"/>
                    <a:pt x="50573" y="38374"/>
                  </a:cubicBezTo>
                  <a:cubicBezTo>
                    <a:pt x="49443" y="37433"/>
                    <a:pt x="48355" y="36470"/>
                    <a:pt x="47225" y="35529"/>
                  </a:cubicBezTo>
                  <a:cubicBezTo>
                    <a:pt x="47183" y="35508"/>
                    <a:pt x="47162" y="35508"/>
                    <a:pt x="47099" y="35466"/>
                  </a:cubicBezTo>
                  <a:cubicBezTo>
                    <a:pt x="46472" y="35654"/>
                    <a:pt x="45781" y="35842"/>
                    <a:pt x="45091" y="36031"/>
                  </a:cubicBezTo>
                  <a:cubicBezTo>
                    <a:pt x="44338" y="36219"/>
                    <a:pt x="43563" y="36407"/>
                    <a:pt x="42789" y="36575"/>
                  </a:cubicBezTo>
                  <a:cubicBezTo>
                    <a:pt x="42266" y="36679"/>
                    <a:pt x="41806" y="36889"/>
                    <a:pt x="41534" y="37391"/>
                  </a:cubicBezTo>
                  <a:cubicBezTo>
                    <a:pt x="41513" y="37412"/>
                    <a:pt x="41513" y="37433"/>
                    <a:pt x="41492" y="37454"/>
                  </a:cubicBezTo>
                  <a:cubicBezTo>
                    <a:pt x="40864" y="37914"/>
                    <a:pt x="40864" y="38562"/>
                    <a:pt x="41011" y="39190"/>
                  </a:cubicBezTo>
                  <a:cubicBezTo>
                    <a:pt x="41157" y="39734"/>
                    <a:pt x="41073" y="40278"/>
                    <a:pt x="40990" y="40801"/>
                  </a:cubicBezTo>
                  <a:cubicBezTo>
                    <a:pt x="40969" y="40948"/>
                    <a:pt x="40969" y="41073"/>
                    <a:pt x="40885" y="41157"/>
                  </a:cubicBezTo>
                  <a:cubicBezTo>
                    <a:pt x="40571" y="41513"/>
                    <a:pt x="40529" y="41994"/>
                    <a:pt x="40383" y="42392"/>
                  </a:cubicBezTo>
                  <a:cubicBezTo>
                    <a:pt x="40320" y="42684"/>
                    <a:pt x="40132" y="42873"/>
                    <a:pt x="39860" y="42998"/>
                  </a:cubicBezTo>
                  <a:cubicBezTo>
                    <a:pt x="39379" y="43270"/>
                    <a:pt x="38897" y="43521"/>
                    <a:pt x="38395" y="43731"/>
                  </a:cubicBezTo>
                  <a:cubicBezTo>
                    <a:pt x="37705" y="44024"/>
                    <a:pt x="37035" y="44379"/>
                    <a:pt x="36261" y="44421"/>
                  </a:cubicBezTo>
                  <a:cubicBezTo>
                    <a:pt x="35989" y="44421"/>
                    <a:pt x="35738" y="44568"/>
                    <a:pt x="35508" y="44693"/>
                  </a:cubicBezTo>
                  <a:cubicBezTo>
                    <a:pt x="34001" y="45467"/>
                    <a:pt x="32411" y="45614"/>
                    <a:pt x="30800" y="45384"/>
                  </a:cubicBezTo>
                  <a:cubicBezTo>
                    <a:pt x="30653" y="45363"/>
                    <a:pt x="30528" y="45300"/>
                    <a:pt x="30423" y="45363"/>
                  </a:cubicBezTo>
                  <a:cubicBezTo>
                    <a:pt x="29607" y="45614"/>
                    <a:pt x="28770" y="45363"/>
                    <a:pt x="27975" y="45509"/>
                  </a:cubicBezTo>
                  <a:cubicBezTo>
                    <a:pt x="27661" y="45572"/>
                    <a:pt x="27306" y="45509"/>
                    <a:pt x="26950" y="45509"/>
                  </a:cubicBezTo>
                  <a:cubicBezTo>
                    <a:pt x="26783" y="45886"/>
                    <a:pt x="26783" y="46200"/>
                    <a:pt x="26866" y="46534"/>
                  </a:cubicBezTo>
                  <a:cubicBezTo>
                    <a:pt x="26950" y="46827"/>
                    <a:pt x="27055" y="47120"/>
                    <a:pt x="27159" y="47392"/>
                  </a:cubicBezTo>
                  <a:cubicBezTo>
                    <a:pt x="27264" y="47664"/>
                    <a:pt x="27285" y="47915"/>
                    <a:pt x="27138" y="48187"/>
                  </a:cubicBezTo>
                  <a:cubicBezTo>
                    <a:pt x="26783" y="48710"/>
                    <a:pt x="26573" y="49254"/>
                    <a:pt x="26552" y="49882"/>
                  </a:cubicBezTo>
                  <a:cubicBezTo>
                    <a:pt x="26552" y="49966"/>
                    <a:pt x="26532" y="50070"/>
                    <a:pt x="26511" y="50133"/>
                  </a:cubicBezTo>
                  <a:cubicBezTo>
                    <a:pt x="26301" y="50740"/>
                    <a:pt x="26092" y="51347"/>
                    <a:pt x="26029" y="51995"/>
                  </a:cubicBezTo>
                  <a:cubicBezTo>
                    <a:pt x="26008" y="52309"/>
                    <a:pt x="25820" y="52581"/>
                    <a:pt x="25485" y="52686"/>
                  </a:cubicBezTo>
                  <a:cubicBezTo>
                    <a:pt x="25297" y="52728"/>
                    <a:pt x="25109" y="52707"/>
                    <a:pt x="25004" y="52519"/>
                  </a:cubicBezTo>
                  <a:cubicBezTo>
                    <a:pt x="24586" y="51807"/>
                    <a:pt x="24209" y="51117"/>
                    <a:pt x="23811" y="50384"/>
                  </a:cubicBezTo>
                  <a:cubicBezTo>
                    <a:pt x="23728" y="50217"/>
                    <a:pt x="23644" y="50029"/>
                    <a:pt x="23602" y="49861"/>
                  </a:cubicBezTo>
                  <a:cubicBezTo>
                    <a:pt x="23498" y="49464"/>
                    <a:pt x="23309" y="49192"/>
                    <a:pt x="22870" y="49129"/>
                  </a:cubicBezTo>
                  <a:cubicBezTo>
                    <a:pt x="22744" y="49087"/>
                    <a:pt x="22598" y="48962"/>
                    <a:pt x="22556" y="48836"/>
                  </a:cubicBezTo>
                  <a:cubicBezTo>
                    <a:pt x="22347" y="48501"/>
                    <a:pt x="22179" y="48125"/>
                    <a:pt x="22012" y="47790"/>
                  </a:cubicBezTo>
                  <a:cubicBezTo>
                    <a:pt x="21761" y="47309"/>
                    <a:pt x="21489" y="46869"/>
                    <a:pt x="21740" y="46325"/>
                  </a:cubicBezTo>
                  <a:cubicBezTo>
                    <a:pt x="21133" y="45823"/>
                    <a:pt x="20485" y="45593"/>
                    <a:pt x="19857" y="45279"/>
                  </a:cubicBezTo>
                  <a:cubicBezTo>
                    <a:pt x="19710" y="45195"/>
                    <a:pt x="19438" y="45258"/>
                    <a:pt x="19229" y="45300"/>
                  </a:cubicBezTo>
                  <a:cubicBezTo>
                    <a:pt x="18811" y="45467"/>
                    <a:pt x="18392" y="45425"/>
                    <a:pt x="17974" y="45384"/>
                  </a:cubicBezTo>
                  <a:cubicBezTo>
                    <a:pt x="17639" y="45321"/>
                    <a:pt x="17304" y="45279"/>
                    <a:pt x="16990" y="45279"/>
                  </a:cubicBezTo>
                  <a:cubicBezTo>
                    <a:pt x="16153" y="45300"/>
                    <a:pt x="15463" y="44881"/>
                    <a:pt x="14710" y="44672"/>
                  </a:cubicBezTo>
                  <a:cubicBezTo>
                    <a:pt x="14584" y="44651"/>
                    <a:pt x="14480" y="44484"/>
                    <a:pt x="14333" y="44421"/>
                  </a:cubicBezTo>
                  <a:cubicBezTo>
                    <a:pt x="14208" y="44337"/>
                    <a:pt x="14103" y="44170"/>
                    <a:pt x="13977" y="44170"/>
                  </a:cubicBezTo>
                  <a:cubicBezTo>
                    <a:pt x="13224" y="44065"/>
                    <a:pt x="12847" y="43500"/>
                    <a:pt x="12450" y="42956"/>
                  </a:cubicBezTo>
                  <a:cubicBezTo>
                    <a:pt x="12387" y="42852"/>
                    <a:pt x="12324" y="42747"/>
                    <a:pt x="12220" y="42580"/>
                  </a:cubicBezTo>
                  <a:cubicBezTo>
                    <a:pt x="11718" y="42538"/>
                    <a:pt x="11174" y="42433"/>
                    <a:pt x="10630" y="42371"/>
                  </a:cubicBezTo>
                  <a:cubicBezTo>
                    <a:pt x="10211" y="42329"/>
                    <a:pt x="9814" y="42245"/>
                    <a:pt x="9395" y="42057"/>
                  </a:cubicBezTo>
                  <a:cubicBezTo>
                    <a:pt x="8851" y="41806"/>
                    <a:pt x="8307" y="41555"/>
                    <a:pt x="7742" y="41303"/>
                  </a:cubicBezTo>
                  <a:cubicBezTo>
                    <a:pt x="7365" y="41115"/>
                    <a:pt x="7010" y="40885"/>
                    <a:pt x="6696" y="40592"/>
                  </a:cubicBezTo>
                  <a:cubicBezTo>
                    <a:pt x="6152" y="40132"/>
                    <a:pt x="5545" y="39713"/>
                    <a:pt x="5106" y="39107"/>
                  </a:cubicBezTo>
                  <a:cubicBezTo>
                    <a:pt x="4750" y="38583"/>
                    <a:pt x="4541" y="38060"/>
                    <a:pt x="4604" y="37412"/>
                  </a:cubicBezTo>
                  <a:cubicBezTo>
                    <a:pt x="4708" y="36742"/>
                    <a:pt x="4771" y="36073"/>
                    <a:pt x="4855" y="35382"/>
                  </a:cubicBezTo>
                  <a:lnTo>
                    <a:pt x="4855" y="35005"/>
                  </a:lnTo>
                  <a:lnTo>
                    <a:pt x="3913" y="34294"/>
                  </a:lnTo>
                  <a:cubicBezTo>
                    <a:pt x="3285" y="33876"/>
                    <a:pt x="3076" y="33185"/>
                    <a:pt x="2762" y="32557"/>
                  </a:cubicBezTo>
                  <a:cubicBezTo>
                    <a:pt x="2700" y="32432"/>
                    <a:pt x="2700" y="32285"/>
                    <a:pt x="2720" y="32118"/>
                  </a:cubicBezTo>
                  <a:cubicBezTo>
                    <a:pt x="2825" y="31093"/>
                    <a:pt x="2930" y="30047"/>
                    <a:pt x="3097" y="29042"/>
                  </a:cubicBezTo>
                  <a:cubicBezTo>
                    <a:pt x="3202" y="28435"/>
                    <a:pt x="3327" y="27829"/>
                    <a:pt x="3557" y="27285"/>
                  </a:cubicBezTo>
                  <a:cubicBezTo>
                    <a:pt x="4352" y="25506"/>
                    <a:pt x="4980" y="23644"/>
                    <a:pt x="5859" y="21886"/>
                  </a:cubicBezTo>
                  <a:cubicBezTo>
                    <a:pt x="6152" y="21321"/>
                    <a:pt x="6487" y="20777"/>
                    <a:pt x="6801" y="20212"/>
                  </a:cubicBezTo>
                  <a:cubicBezTo>
                    <a:pt x="6863" y="20108"/>
                    <a:pt x="6884" y="20003"/>
                    <a:pt x="6968" y="19794"/>
                  </a:cubicBezTo>
                  <a:cubicBezTo>
                    <a:pt x="6340" y="19899"/>
                    <a:pt x="5817" y="19961"/>
                    <a:pt x="5273" y="20066"/>
                  </a:cubicBezTo>
                  <a:cubicBezTo>
                    <a:pt x="4980" y="20108"/>
                    <a:pt x="4666" y="20171"/>
                    <a:pt x="4373" y="20254"/>
                  </a:cubicBezTo>
                  <a:cubicBezTo>
                    <a:pt x="3348" y="20589"/>
                    <a:pt x="2344" y="20505"/>
                    <a:pt x="1298" y="20359"/>
                  </a:cubicBezTo>
                  <a:cubicBezTo>
                    <a:pt x="837" y="20296"/>
                    <a:pt x="503" y="20045"/>
                    <a:pt x="189" y="19752"/>
                  </a:cubicBezTo>
                  <a:cubicBezTo>
                    <a:pt x="84" y="19668"/>
                    <a:pt x="42" y="19480"/>
                    <a:pt x="42" y="19334"/>
                  </a:cubicBezTo>
                  <a:cubicBezTo>
                    <a:pt x="42" y="19020"/>
                    <a:pt x="0" y="18706"/>
                    <a:pt x="105" y="18413"/>
                  </a:cubicBezTo>
                  <a:cubicBezTo>
                    <a:pt x="461" y="17555"/>
                    <a:pt x="712" y="16614"/>
                    <a:pt x="1716" y="16195"/>
                  </a:cubicBezTo>
                  <a:cubicBezTo>
                    <a:pt x="2135" y="16007"/>
                    <a:pt x="2511" y="15777"/>
                    <a:pt x="2888" y="15484"/>
                  </a:cubicBezTo>
                  <a:cubicBezTo>
                    <a:pt x="3536" y="14982"/>
                    <a:pt x="4290" y="14919"/>
                    <a:pt x="5064" y="14961"/>
                  </a:cubicBezTo>
                  <a:cubicBezTo>
                    <a:pt x="5754" y="15023"/>
                    <a:pt x="6466" y="15086"/>
                    <a:pt x="7156" y="15254"/>
                  </a:cubicBezTo>
                  <a:cubicBezTo>
                    <a:pt x="7951" y="15442"/>
                    <a:pt x="8684" y="15819"/>
                    <a:pt x="9186" y="16551"/>
                  </a:cubicBezTo>
                  <a:cubicBezTo>
                    <a:pt x="9374" y="16823"/>
                    <a:pt x="9583" y="17074"/>
                    <a:pt x="9772" y="17346"/>
                  </a:cubicBezTo>
                  <a:cubicBezTo>
                    <a:pt x="9688" y="17681"/>
                    <a:pt x="9479" y="17869"/>
                    <a:pt x="9207" y="17974"/>
                  </a:cubicBezTo>
                  <a:cubicBezTo>
                    <a:pt x="8872" y="18099"/>
                    <a:pt x="8684" y="18371"/>
                    <a:pt x="8558" y="18685"/>
                  </a:cubicBezTo>
                  <a:cubicBezTo>
                    <a:pt x="8370" y="19062"/>
                    <a:pt x="8140" y="19417"/>
                    <a:pt x="7889" y="19773"/>
                  </a:cubicBezTo>
                  <a:cubicBezTo>
                    <a:pt x="7177" y="20819"/>
                    <a:pt x="6696" y="21970"/>
                    <a:pt x="6215" y="23121"/>
                  </a:cubicBezTo>
                  <a:cubicBezTo>
                    <a:pt x="6131" y="23288"/>
                    <a:pt x="6047" y="23456"/>
                    <a:pt x="6026" y="23644"/>
                  </a:cubicBezTo>
                  <a:cubicBezTo>
                    <a:pt x="5796" y="24690"/>
                    <a:pt x="5378" y="25694"/>
                    <a:pt x="4917" y="26657"/>
                  </a:cubicBezTo>
                  <a:cubicBezTo>
                    <a:pt x="4332" y="27954"/>
                    <a:pt x="4080" y="29314"/>
                    <a:pt x="3976" y="30737"/>
                  </a:cubicBezTo>
                  <a:cubicBezTo>
                    <a:pt x="3955" y="30967"/>
                    <a:pt x="3976" y="31239"/>
                    <a:pt x="3913" y="31469"/>
                  </a:cubicBezTo>
                  <a:cubicBezTo>
                    <a:pt x="3746" y="32013"/>
                    <a:pt x="3871" y="32495"/>
                    <a:pt x="4143" y="32955"/>
                  </a:cubicBezTo>
                  <a:cubicBezTo>
                    <a:pt x="4373" y="33373"/>
                    <a:pt x="4708" y="33666"/>
                    <a:pt x="5169" y="33855"/>
                  </a:cubicBezTo>
                  <a:lnTo>
                    <a:pt x="5524" y="34022"/>
                  </a:lnTo>
                  <a:cubicBezTo>
                    <a:pt x="5922" y="33394"/>
                    <a:pt x="6487" y="32934"/>
                    <a:pt x="7073" y="32495"/>
                  </a:cubicBezTo>
                  <a:cubicBezTo>
                    <a:pt x="7575" y="32097"/>
                    <a:pt x="8140" y="31804"/>
                    <a:pt x="8726" y="31511"/>
                  </a:cubicBezTo>
                  <a:cubicBezTo>
                    <a:pt x="9290" y="31239"/>
                    <a:pt x="9897" y="31072"/>
                    <a:pt x="10567" y="31197"/>
                  </a:cubicBezTo>
                  <a:cubicBezTo>
                    <a:pt x="11153" y="31302"/>
                    <a:pt x="11718" y="31344"/>
                    <a:pt x="12303" y="31386"/>
                  </a:cubicBezTo>
                  <a:cubicBezTo>
                    <a:pt x="12722" y="31407"/>
                    <a:pt x="13140" y="31490"/>
                    <a:pt x="13559" y="31344"/>
                  </a:cubicBezTo>
                  <a:cubicBezTo>
                    <a:pt x="13705" y="31281"/>
                    <a:pt x="13915" y="31302"/>
                    <a:pt x="14103" y="31344"/>
                  </a:cubicBezTo>
                  <a:cubicBezTo>
                    <a:pt x="14500" y="31407"/>
                    <a:pt x="14856" y="31365"/>
                    <a:pt x="15254" y="31197"/>
                  </a:cubicBezTo>
                  <a:cubicBezTo>
                    <a:pt x="15902" y="30967"/>
                    <a:pt x="16530" y="30674"/>
                    <a:pt x="17053" y="30193"/>
                  </a:cubicBezTo>
                  <a:cubicBezTo>
                    <a:pt x="17241" y="30005"/>
                    <a:pt x="17513" y="29879"/>
                    <a:pt x="17744" y="29712"/>
                  </a:cubicBezTo>
                  <a:cubicBezTo>
                    <a:pt x="17681" y="28875"/>
                    <a:pt x="17158" y="28247"/>
                    <a:pt x="17011" y="27473"/>
                  </a:cubicBezTo>
                  <a:cubicBezTo>
                    <a:pt x="16844" y="26699"/>
                    <a:pt x="16467" y="25966"/>
                    <a:pt x="16195" y="25234"/>
                  </a:cubicBezTo>
                  <a:cubicBezTo>
                    <a:pt x="15944" y="24544"/>
                    <a:pt x="15672" y="23811"/>
                    <a:pt x="15421" y="23100"/>
                  </a:cubicBezTo>
                  <a:cubicBezTo>
                    <a:pt x="15149" y="22368"/>
                    <a:pt x="14898" y="21614"/>
                    <a:pt x="14626" y="20840"/>
                  </a:cubicBezTo>
                  <a:cubicBezTo>
                    <a:pt x="14417" y="20694"/>
                    <a:pt x="14208" y="20526"/>
                    <a:pt x="13998" y="20359"/>
                  </a:cubicBezTo>
                  <a:cubicBezTo>
                    <a:pt x="13810" y="20192"/>
                    <a:pt x="13705" y="19982"/>
                    <a:pt x="13684" y="19731"/>
                  </a:cubicBezTo>
                  <a:cubicBezTo>
                    <a:pt x="13475" y="18308"/>
                    <a:pt x="13454" y="18016"/>
                    <a:pt x="13705" y="16635"/>
                  </a:cubicBezTo>
                  <a:cubicBezTo>
                    <a:pt x="13810" y="16132"/>
                    <a:pt x="13998" y="15651"/>
                    <a:pt x="14228" y="15170"/>
                  </a:cubicBezTo>
                  <a:cubicBezTo>
                    <a:pt x="14542" y="14563"/>
                    <a:pt x="14940" y="14019"/>
                    <a:pt x="15337" y="13496"/>
                  </a:cubicBezTo>
                  <a:cubicBezTo>
                    <a:pt x="15588" y="13140"/>
                    <a:pt x="15881" y="12764"/>
                    <a:pt x="16363" y="12575"/>
                  </a:cubicBezTo>
                  <a:cubicBezTo>
                    <a:pt x="16509" y="12534"/>
                    <a:pt x="16635" y="12345"/>
                    <a:pt x="16739" y="12220"/>
                  </a:cubicBezTo>
                  <a:cubicBezTo>
                    <a:pt x="17304" y="11592"/>
                    <a:pt x="18811" y="11592"/>
                    <a:pt x="19250" y="12366"/>
                  </a:cubicBezTo>
                  <a:cubicBezTo>
                    <a:pt x="19501" y="12785"/>
                    <a:pt x="19731" y="13161"/>
                    <a:pt x="19773" y="13684"/>
                  </a:cubicBezTo>
                  <a:cubicBezTo>
                    <a:pt x="19836" y="14417"/>
                    <a:pt x="19878" y="15149"/>
                    <a:pt x="19752" y="15860"/>
                  </a:cubicBezTo>
                  <a:cubicBezTo>
                    <a:pt x="19710" y="16091"/>
                    <a:pt x="19669" y="16342"/>
                    <a:pt x="19606" y="16551"/>
                  </a:cubicBezTo>
                  <a:cubicBezTo>
                    <a:pt x="19125" y="17764"/>
                    <a:pt x="18413" y="18832"/>
                    <a:pt x="17618" y="19836"/>
                  </a:cubicBezTo>
                  <a:cubicBezTo>
                    <a:pt x="17534" y="19940"/>
                    <a:pt x="17430" y="19982"/>
                    <a:pt x="17325" y="20066"/>
                  </a:cubicBezTo>
                  <a:cubicBezTo>
                    <a:pt x="17011" y="20254"/>
                    <a:pt x="16697" y="20464"/>
                    <a:pt x="16384" y="20610"/>
                  </a:cubicBezTo>
                  <a:cubicBezTo>
                    <a:pt x="16174" y="20715"/>
                    <a:pt x="15944" y="20777"/>
                    <a:pt x="15651" y="20840"/>
                  </a:cubicBezTo>
                  <a:cubicBezTo>
                    <a:pt x="15777" y="21217"/>
                    <a:pt x="15944" y="21552"/>
                    <a:pt x="16070" y="21928"/>
                  </a:cubicBezTo>
                  <a:cubicBezTo>
                    <a:pt x="16572" y="23225"/>
                    <a:pt x="17053" y="24544"/>
                    <a:pt x="17534" y="25862"/>
                  </a:cubicBezTo>
                  <a:cubicBezTo>
                    <a:pt x="17744" y="26490"/>
                    <a:pt x="18078" y="27075"/>
                    <a:pt x="18246" y="27745"/>
                  </a:cubicBezTo>
                  <a:cubicBezTo>
                    <a:pt x="18350" y="28226"/>
                    <a:pt x="18727" y="28645"/>
                    <a:pt x="19020" y="29147"/>
                  </a:cubicBezTo>
                  <a:cubicBezTo>
                    <a:pt x="19229" y="29147"/>
                    <a:pt x="19459" y="29168"/>
                    <a:pt x="19627" y="29084"/>
                  </a:cubicBezTo>
                  <a:cubicBezTo>
                    <a:pt x="20192" y="28791"/>
                    <a:pt x="20778" y="29000"/>
                    <a:pt x="21322" y="29105"/>
                  </a:cubicBezTo>
                  <a:cubicBezTo>
                    <a:pt x="21489" y="29147"/>
                    <a:pt x="21594" y="29356"/>
                    <a:pt x="21719" y="29461"/>
                  </a:cubicBezTo>
                  <a:cubicBezTo>
                    <a:pt x="21803" y="29523"/>
                    <a:pt x="21907" y="29565"/>
                    <a:pt x="22054" y="29670"/>
                  </a:cubicBezTo>
                  <a:cubicBezTo>
                    <a:pt x="22054" y="29482"/>
                    <a:pt x="22075" y="29398"/>
                    <a:pt x="22054" y="29314"/>
                  </a:cubicBezTo>
                  <a:cubicBezTo>
                    <a:pt x="21845" y="28875"/>
                    <a:pt x="21614" y="28456"/>
                    <a:pt x="21426" y="27996"/>
                  </a:cubicBezTo>
                  <a:cubicBezTo>
                    <a:pt x="21280" y="27578"/>
                    <a:pt x="21133" y="27117"/>
                    <a:pt x="21029" y="26678"/>
                  </a:cubicBezTo>
                  <a:cubicBezTo>
                    <a:pt x="20924" y="26218"/>
                    <a:pt x="20757" y="25862"/>
                    <a:pt x="20380" y="25527"/>
                  </a:cubicBezTo>
                  <a:cubicBezTo>
                    <a:pt x="19857" y="25067"/>
                    <a:pt x="19438" y="24481"/>
                    <a:pt x="18999" y="23958"/>
                  </a:cubicBezTo>
                  <a:cubicBezTo>
                    <a:pt x="18978" y="23916"/>
                    <a:pt x="18915" y="23853"/>
                    <a:pt x="18915" y="23811"/>
                  </a:cubicBezTo>
                  <a:cubicBezTo>
                    <a:pt x="18769" y="23121"/>
                    <a:pt x="18560" y="22451"/>
                    <a:pt x="18455" y="21761"/>
                  </a:cubicBezTo>
                  <a:cubicBezTo>
                    <a:pt x="18288" y="20694"/>
                    <a:pt x="18560" y="19773"/>
                    <a:pt x="19438" y="19104"/>
                  </a:cubicBezTo>
                  <a:cubicBezTo>
                    <a:pt x="19731" y="18894"/>
                    <a:pt x="19941" y="18580"/>
                    <a:pt x="20171" y="18329"/>
                  </a:cubicBezTo>
                  <a:cubicBezTo>
                    <a:pt x="19669" y="16948"/>
                    <a:pt x="20024" y="15819"/>
                    <a:pt x="20882" y="14814"/>
                  </a:cubicBezTo>
                  <a:cubicBezTo>
                    <a:pt x="21384" y="14228"/>
                    <a:pt x="21907" y="13684"/>
                    <a:pt x="22451" y="13078"/>
                  </a:cubicBezTo>
                  <a:cubicBezTo>
                    <a:pt x="22430" y="12889"/>
                    <a:pt x="22221" y="12931"/>
                    <a:pt x="22075" y="12847"/>
                  </a:cubicBezTo>
                  <a:cubicBezTo>
                    <a:pt x="21635" y="12554"/>
                    <a:pt x="21217" y="12262"/>
                    <a:pt x="20778" y="12031"/>
                  </a:cubicBezTo>
                  <a:cubicBezTo>
                    <a:pt x="20254" y="11738"/>
                    <a:pt x="19920" y="11320"/>
                    <a:pt x="19627" y="10776"/>
                  </a:cubicBezTo>
                  <a:cubicBezTo>
                    <a:pt x="19334" y="10148"/>
                    <a:pt x="19397" y="9583"/>
                    <a:pt x="19669" y="9018"/>
                  </a:cubicBezTo>
                  <a:cubicBezTo>
                    <a:pt x="20338" y="7763"/>
                    <a:pt x="21301" y="6800"/>
                    <a:pt x="22598" y="6256"/>
                  </a:cubicBezTo>
                  <a:cubicBezTo>
                    <a:pt x="23100" y="6047"/>
                    <a:pt x="23623" y="5838"/>
                    <a:pt x="24125" y="5650"/>
                  </a:cubicBezTo>
                  <a:cubicBezTo>
                    <a:pt x="24418" y="5545"/>
                    <a:pt x="24732" y="5545"/>
                    <a:pt x="25004" y="5503"/>
                  </a:cubicBezTo>
                  <a:cubicBezTo>
                    <a:pt x="25088" y="5503"/>
                    <a:pt x="25213" y="5524"/>
                    <a:pt x="25276" y="5461"/>
                  </a:cubicBezTo>
                  <a:cubicBezTo>
                    <a:pt x="26008" y="5001"/>
                    <a:pt x="26950" y="5147"/>
                    <a:pt x="27682" y="4792"/>
                  </a:cubicBezTo>
                  <a:cubicBezTo>
                    <a:pt x="27808" y="4583"/>
                    <a:pt x="27620" y="4499"/>
                    <a:pt x="27557" y="4394"/>
                  </a:cubicBezTo>
                  <a:cubicBezTo>
                    <a:pt x="27515" y="4352"/>
                    <a:pt x="27473" y="4290"/>
                    <a:pt x="27452" y="4248"/>
                  </a:cubicBezTo>
                  <a:cubicBezTo>
                    <a:pt x="27285" y="3892"/>
                    <a:pt x="27410" y="2323"/>
                    <a:pt x="27661" y="2009"/>
                  </a:cubicBezTo>
                  <a:cubicBezTo>
                    <a:pt x="27829" y="1758"/>
                    <a:pt x="28101" y="1590"/>
                    <a:pt x="28436" y="1632"/>
                  </a:cubicBezTo>
                  <a:cubicBezTo>
                    <a:pt x="29021" y="1674"/>
                    <a:pt x="29586" y="1758"/>
                    <a:pt x="30172" y="1842"/>
                  </a:cubicBezTo>
                  <a:cubicBezTo>
                    <a:pt x="30298" y="1862"/>
                    <a:pt x="30423" y="1967"/>
                    <a:pt x="30549" y="2051"/>
                  </a:cubicBezTo>
                  <a:cubicBezTo>
                    <a:pt x="30695" y="2155"/>
                    <a:pt x="30821" y="2281"/>
                    <a:pt x="30946" y="2406"/>
                  </a:cubicBezTo>
                  <a:cubicBezTo>
                    <a:pt x="31009" y="2323"/>
                    <a:pt x="31072" y="2281"/>
                    <a:pt x="31072" y="2260"/>
                  </a:cubicBezTo>
                  <a:cubicBezTo>
                    <a:pt x="31072" y="1549"/>
                    <a:pt x="31679" y="1277"/>
                    <a:pt x="32160" y="1026"/>
                  </a:cubicBezTo>
                  <a:cubicBezTo>
                    <a:pt x="32474" y="837"/>
                    <a:pt x="32850" y="795"/>
                    <a:pt x="33227" y="795"/>
                  </a:cubicBezTo>
                  <a:cubicBezTo>
                    <a:pt x="33834" y="816"/>
                    <a:pt x="34420" y="921"/>
                    <a:pt x="35047" y="1005"/>
                  </a:cubicBezTo>
                  <a:cubicBezTo>
                    <a:pt x="35445" y="1046"/>
                    <a:pt x="35738" y="1235"/>
                    <a:pt x="35884" y="1590"/>
                  </a:cubicBezTo>
                  <a:cubicBezTo>
                    <a:pt x="35947" y="1695"/>
                    <a:pt x="35989" y="1800"/>
                    <a:pt x="36073" y="1988"/>
                  </a:cubicBezTo>
                  <a:cubicBezTo>
                    <a:pt x="36303" y="1904"/>
                    <a:pt x="36554" y="1862"/>
                    <a:pt x="36763" y="1779"/>
                  </a:cubicBezTo>
                  <a:cubicBezTo>
                    <a:pt x="38060" y="1172"/>
                    <a:pt x="39441" y="816"/>
                    <a:pt x="40801" y="377"/>
                  </a:cubicBezTo>
                  <a:cubicBezTo>
                    <a:pt x="41115" y="272"/>
                    <a:pt x="41471" y="230"/>
                    <a:pt x="41806" y="189"/>
                  </a:cubicBezTo>
                  <a:lnTo>
                    <a:pt x="43521" y="21"/>
                  </a:lnTo>
                  <a:cubicBezTo>
                    <a:pt x="43793" y="0"/>
                    <a:pt x="44086" y="0"/>
                    <a:pt x="44338" y="63"/>
                  </a:cubicBezTo>
                  <a:lnTo>
                    <a:pt x="47162" y="377"/>
                  </a:lnTo>
                  <a:cubicBezTo>
                    <a:pt x="47853" y="440"/>
                    <a:pt x="48480" y="607"/>
                    <a:pt x="49045" y="963"/>
                  </a:cubicBezTo>
                  <a:cubicBezTo>
                    <a:pt x="49694" y="1360"/>
                    <a:pt x="50364" y="1737"/>
                    <a:pt x="51033" y="2093"/>
                  </a:cubicBezTo>
                  <a:cubicBezTo>
                    <a:pt x="51577" y="2386"/>
                    <a:pt x="51828" y="2846"/>
                    <a:pt x="51828" y="3432"/>
                  </a:cubicBezTo>
                  <a:lnTo>
                    <a:pt x="51828" y="3620"/>
                  </a:lnTo>
                  <a:cubicBezTo>
                    <a:pt x="51765" y="4248"/>
                    <a:pt x="51640" y="4792"/>
                    <a:pt x="50887" y="5231"/>
                  </a:cubicBezTo>
                  <a:close/>
                  <a:moveTo>
                    <a:pt x="54548" y="22451"/>
                  </a:moveTo>
                  <a:cubicBezTo>
                    <a:pt x="55113" y="22577"/>
                    <a:pt x="55469" y="22347"/>
                    <a:pt x="55699" y="21970"/>
                  </a:cubicBezTo>
                  <a:cubicBezTo>
                    <a:pt x="56055" y="21426"/>
                    <a:pt x="56243" y="20819"/>
                    <a:pt x="56285" y="20171"/>
                  </a:cubicBezTo>
                  <a:cubicBezTo>
                    <a:pt x="56327" y="19417"/>
                    <a:pt x="56348" y="18664"/>
                    <a:pt x="56390" y="17890"/>
                  </a:cubicBezTo>
                  <a:cubicBezTo>
                    <a:pt x="56494" y="16739"/>
                    <a:pt x="56599" y="15588"/>
                    <a:pt x="56076" y="14479"/>
                  </a:cubicBezTo>
                  <a:cubicBezTo>
                    <a:pt x="56013" y="14291"/>
                    <a:pt x="55950" y="14061"/>
                    <a:pt x="55908" y="13852"/>
                  </a:cubicBezTo>
                  <a:cubicBezTo>
                    <a:pt x="55699" y="13140"/>
                    <a:pt x="55406" y="12450"/>
                    <a:pt x="54967" y="11885"/>
                  </a:cubicBezTo>
                  <a:cubicBezTo>
                    <a:pt x="54716" y="11592"/>
                    <a:pt x="54569" y="11257"/>
                    <a:pt x="54485" y="10881"/>
                  </a:cubicBezTo>
                  <a:cubicBezTo>
                    <a:pt x="54297" y="10085"/>
                    <a:pt x="53879" y="9458"/>
                    <a:pt x="53251" y="8893"/>
                  </a:cubicBezTo>
                  <a:cubicBezTo>
                    <a:pt x="53021" y="8684"/>
                    <a:pt x="52791" y="8474"/>
                    <a:pt x="52665" y="8223"/>
                  </a:cubicBezTo>
                  <a:cubicBezTo>
                    <a:pt x="52163" y="7303"/>
                    <a:pt x="51514" y="6591"/>
                    <a:pt x="50531" y="6152"/>
                  </a:cubicBezTo>
                  <a:cubicBezTo>
                    <a:pt x="50364" y="6068"/>
                    <a:pt x="50196" y="5901"/>
                    <a:pt x="50008" y="5796"/>
                  </a:cubicBezTo>
                  <a:cubicBezTo>
                    <a:pt x="49757" y="5629"/>
                    <a:pt x="49485" y="5440"/>
                    <a:pt x="49234" y="5315"/>
                  </a:cubicBezTo>
                  <a:cubicBezTo>
                    <a:pt x="48899" y="5168"/>
                    <a:pt x="48543" y="5022"/>
                    <a:pt x="48208" y="4896"/>
                  </a:cubicBezTo>
                  <a:cubicBezTo>
                    <a:pt x="47999" y="4813"/>
                    <a:pt x="47811" y="4750"/>
                    <a:pt x="47602" y="4708"/>
                  </a:cubicBezTo>
                  <a:cubicBezTo>
                    <a:pt x="46514" y="4583"/>
                    <a:pt x="45446" y="4457"/>
                    <a:pt x="44338" y="4352"/>
                  </a:cubicBezTo>
                  <a:cubicBezTo>
                    <a:pt x="43668" y="4269"/>
                    <a:pt x="42957" y="4164"/>
                    <a:pt x="42203" y="4080"/>
                  </a:cubicBezTo>
                  <a:cubicBezTo>
                    <a:pt x="42266" y="3767"/>
                    <a:pt x="42350" y="3536"/>
                    <a:pt x="42433" y="3285"/>
                  </a:cubicBezTo>
                  <a:cubicBezTo>
                    <a:pt x="42726" y="3285"/>
                    <a:pt x="42936" y="3243"/>
                    <a:pt x="43145" y="3285"/>
                  </a:cubicBezTo>
                  <a:cubicBezTo>
                    <a:pt x="44400" y="3411"/>
                    <a:pt x="45614" y="3557"/>
                    <a:pt x="46869" y="3704"/>
                  </a:cubicBezTo>
                  <a:cubicBezTo>
                    <a:pt x="47748" y="3767"/>
                    <a:pt x="48543" y="3934"/>
                    <a:pt x="49338" y="4352"/>
                  </a:cubicBezTo>
                  <a:cubicBezTo>
                    <a:pt x="49485" y="4436"/>
                    <a:pt x="49673" y="4478"/>
                    <a:pt x="49861" y="4541"/>
                  </a:cubicBezTo>
                  <a:cubicBezTo>
                    <a:pt x="49945" y="4562"/>
                    <a:pt x="50050" y="4562"/>
                    <a:pt x="50112" y="4499"/>
                  </a:cubicBezTo>
                  <a:cubicBezTo>
                    <a:pt x="50489" y="4331"/>
                    <a:pt x="50636" y="4039"/>
                    <a:pt x="50698" y="3641"/>
                  </a:cubicBezTo>
                  <a:cubicBezTo>
                    <a:pt x="50719" y="3285"/>
                    <a:pt x="50615" y="3076"/>
                    <a:pt x="50301" y="2909"/>
                  </a:cubicBezTo>
                  <a:cubicBezTo>
                    <a:pt x="49547" y="2490"/>
                    <a:pt x="48815" y="2072"/>
                    <a:pt x="48062" y="1674"/>
                  </a:cubicBezTo>
                  <a:cubicBezTo>
                    <a:pt x="47811" y="1549"/>
                    <a:pt x="47539" y="1507"/>
                    <a:pt x="47267" y="1444"/>
                  </a:cubicBezTo>
                  <a:cubicBezTo>
                    <a:pt x="46430" y="1318"/>
                    <a:pt x="45572" y="1235"/>
                    <a:pt x="44735" y="1130"/>
                  </a:cubicBezTo>
                  <a:cubicBezTo>
                    <a:pt x="43480" y="984"/>
                    <a:pt x="42224" y="1046"/>
                    <a:pt x="40990" y="1339"/>
                  </a:cubicBezTo>
                  <a:cubicBezTo>
                    <a:pt x="39609" y="1653"/>
                    <a:pt x="38249" y="2176"/>
                    <a:pt x="36889" y="2616"/>
                  </a:cubicBezTo>
                  <a:cubicBezTo>
                    <a:pt x="36596" y="2720"/>
                    <a:pt x="36366" y="2867"/>
                    <a:pt x="36156" y="3139"/>
                  </a:cubicBezTo>
                  <a:cubicBezTo>
                    <a:pt x="35968" y="3411"/>
                    <a:pt x="35675" y="3411"/>
                    <a:pt x="35445" y="3181"/>
                  </a:cubicBezTo>
                  <a:cubicBezTo>
                    <a:pt x="35299" y="2992"/>
                    <a:pt x="35194" y="2783"/>
                    <a:pt x="35047" y="2574"/>
                  </a:cubicBezTo>
                  <a:cubicBezTo>
                    <a:pt x="34943" y="2365"/>
                    <a:pt x="34838" y="2155"/>
                    <a:pt x="34734" y="1925"/>
                  </a:cubicBezTo>
                  <a:cubicBezTo>
                    <a:pt x="34378" y="1883"/>
                    <a:pt x="34043" y="1883"/>
                    <a:pt x="33729" y="1821"/>
                  </a:cubicBezTo>
                  <a:cubicBezTo>
                    <a:pt x="32997" y="1653"/>
                    <a:pt x="32411" y="1862"/>
                    <a:pt x="31951" y="2365"/>
                  </a:cubicBezTo>
                  <a:cubicBezTo>
                    <a:pt x="31867" y="2804"/>
                    <a:pt x="31846" y="3202"/>
                    <a:pt x="31741" y="3557"/>
                  </a:cubicBezTo>
                  <a:cubicBezTo>
                    <a:pt x="31658" y="3934"/>
                    <a:pt x="31344" y="4039"/>
                    <a:pt x="31030" y="3850"/>
                  </a:cubicBezTo>
                  <a:cubicBezTo>
                    <a:pt x="30528" y="3599"/>
                    <a:pt x="30172" y="3202"/>
                    <a:pt x="29817" y="2762"/>
                  </a:cubicBezTo>
                  <a:cubicBezTo>
                    <a:pt x="29356" y="2699"/>
                    <a:pt x="28875" y="2511"/>
                    <a:pt x="28352" y="2616"/>
                  </a:cubicBezTo>
                  <a:cubicBezTo>
                    <a:pt x="28205" y="3013"/>
                    <a:pt x="28205" y="3390"/>
                    <a:pt x="28226" y="3746"/>
                  </a:cubicBezTo>
                  <a:cubicBezTo>
                    <a:pt x="28666" y="4185"/>
                    <a:pt x="28980" y="4687"/>
                    <a:pt x="29545" y="4896"/>
                  </a:cubicBezTo>
                  <a:cubicBezTo>
                    <a:pt x="29356" y="5503"/>
                    <a:pt x="29273" y="5608"/>
                    <a:pt x="28917" y="5545"/>
                  </a:cubicBezTo>
                  <a:cubicBezTo>
                    <a:pt x="28226" y="5482"/>
                    <a:pt x="27599" y="5629"/>
                    <a:pt x="26929" y="5796"/>
                  </a:cubicBezTo>
                  <a:cubicBezTo>
                    <a:pt x="26427" y="5922"/>
                    <a:pt x="25925" y="5964"/>
                    <a:pt x="25423" y="6173"/>
                  </a:cubicBezTo>
                  <a:cubicBezTo>
                    <a:pt x="25255" y="6256"/>
                    <a:pt x="25004" y="6173"/>
                    <a:pt x="24795" y="6215"/>
                  </a:cubicBezTo>
                  <a:cubicBezTo>
                    <a:pt x="24544" y="6236"/>
                    <a:pt x="24251" y="6256"/>
                    <a:pt x="24021" y="6361"/>
                  </a:cubicBezTo>
                  <a:cubicBezTo>
                    <a:pt x="23288" y="6738"/>
                    <a:pt x="22577" y="7156"/>
                    <a:pt x="21928" y="7679"/>
                  </a:cubicBezTo>
                  <a:cubicBezTo>
                    <a:pt x="21301" y="8160"/>
                    <a:pt x="20903" y="8788"/>
                    <a:pt x="20506" y="9458"/>
                  </a:cubicBezTo>
                  <a:cubicBezTo>
                    <a:pt x="20338" y="9730"/>
                    <a:pt x="20338" y="10002"/>
                    <a:pt x="20485" y="10316"/>
                  </a:cubicBezTo>
                  <a:cubicBezTo>
                    <a:pt x="20610" y="10609"/>
                    <a:pt x="20778" y="10839"/>
                    <a:pt x="21029" y="11027"/>
                  </a:cubicBezTo>
                  <a:cubicBezTo>
                    <a:pt x="21426" y="11257"/>
                    <a:pt x="21803" y="11508"/>
                    <a:pt x="22179" y="11780"/>
                  </a:cubicBezTo>
                  <a:cubicBezTo>
                    <a:pt x="22368" y="11885"/>
                    <a:pt x="22556" y="12010"/>
                    <a:pt x="22765" y="12031"/>
                  </a:cubicBezTo>
                  <a:cubicBezTo>
                    <a:pt x="23288" y="12136"/>
                    <a:pt x="23832" y="12220"/>
                    <a:pt x="24376" y="12324"/>
                  </a:cubicBezTo>
                  <a:cubicBezTo>
                    <a:pt x="24523" y="12345"/>
                    <a:pt x="24669" y="12387"/>
                    <a:pt x="24879" y="12429"/>
                  </a:cubicBezTo>
                  <a:cubicBezTo>
                    <a:pt x="24774" y="12596"/>
                    <a:pt x="24732" y="12722"/>
                    <a:pt x="24648" y="12764"/>
                  </a:cubicBezTo>
                  <a:cubicBezTo>
                    <a:pt x="24146" y="13224"/>
                    <a:pt x="23623" y="13663"/>
                    <a:pt x="23100" y="14061"/>
                  </a:cubicBezTo>
                  <a:cubicBezTo>
                    <a:pt x="22451" y="14542"/>
                    <a:pt x="21928" y="15212"/>
                    <a:pt x="21426" y="15860"/>
                  </a:cubicBezTo>
                  <a:cubicBezTo>
                    <a:pt x="21280" y="16070"/>
                    <a:pt x="21175" y="16321"/>
                    <a:pt x="21070" y="16593"/>
                  </a:cubicBezTo>
                  <a:cubicBezTo>
                    <a:pt x="20861" y="17158"/>
                    <a:pt x="20924" y="17660"/>
                    <a:pt x="21447" y="18057"/>
                  </a:cubicBezTo>
                  <a:cubicBezTo>
                    <a:pt x="21698" y="18246"/>
                    <a:pt x="21949" y="18413"/>
                    <a:pt x="22179" y="18580"/>
                  </a:cubicBezTo>
                  <a:cubicBezTo>
                    <a:pt x="22472" y="18769"/>
                    <a:pt x="22765" y="18936"/>
                    <a:pt x="22912" y="19250"/>
                  </a:cubicBezTo>
                  <a:cubicBezTo>
                    <a:pt x="23058" y="19564"/>
                    <a:pt x="23309" y="19731"/>
                    <a:pt x="23581" y="19857"/>
                  </a:cubicBezTo>
                  <a:cubicBezTo>
                    <a:pt x="24104" y="20150"/>
                    <a:pt x="24648" y="20443"/>
                    <a:pt x="25276" y="20380"/>
                  </a:cubicBezTo>
                  <a:cubicBezTo>
                    <a:pt x="25611" y="20359"/>
                    <a:pt x="25946" y="20505"/>
                    <a:pt x="26260" y="20443"/>
                  </a:cubicBezTo>
                  <a:cubicBezTo>
                    <a:pt x="26783" y="20296"/>
                    <a:pt x="27285" y="20296"/>
                    <a:pt x="27808" y="20296"/>
                  </a:cubicBezTo>
                  <a:cubicBezTo>
                    <a:pt x="29252" y="20296"/>
                    <a:pt x="30653" y="20171"/>
                    <a:pt x="32013" y="19564"/>
                  </a:cubicBezTo>
                  <a:cubicBezTo>
                    <a:pt x="32265" y="19459"/>
                    <a:pt x="32474" y="19396"/>
                    <a:pt x="32704" y="19313"/>
                  </a:cubicBezTo>
                  <a:cubicBezTo>
                    <a:pt x="33792" y="18915"/>
                    <a:pt x="34838" y="18455"/>
                    <a:pt x="35822" y="17785"/>
                  </a:cubicBezTo>
                  <a:cubicBezTo>
                    <a:pt x="36177" y="17555"/>
                    <a:pt x="36554" y="17367"/>
                    <a:pt x="36931" y="17199"/>
                  </a:cubicBezTo>
                  <a:cubicBezTo>
                    <a:pt x="37223" y="17053"/>
                    <a:pt x="37433" y="16886"/>
                    <a:pt x="37621" y="16614"/>
                  </a:cubicBezTo>
                  <a:cubicBezTo>
                    <a:pt x="38060" y="16007"/>
                    <a:pt x="38542" y="15379"/>
                    <a:pt x="39065" y="14835"/>
                  </a:cubicBezTo>
                  <a:cubicBezTo>
                    <a:pt x="39400" y="14479"/>
                    <a:pt x="39839" y="14166"/>
                    <a:pt x="40257" y="13852"/>
                  </a:cubicBezTo>
                  <a:cubicBezTo>
                    <a:pt x="40529" y="13663"/>
                    <a:pt x="40843" y="13747"/>
                    <a:pt x="40990" y="13956"/>
                  </a:cubicBezTo>
                  <a:cubicBezTo>
                    <a:pt x="41157" y="14166"/>
                    <a:pt x="41115" y="14438"/>
                    <a:pt x="40906" y="14710"/>
                  </a:cubicBezTo>
                  <a:cubicBezTo>
                    <a:pt x="40780" y="14835"/>
                    <a:pt x="40655" y="14940"/>
                    <a:pt x="40488" y="15065"/>
                  </a:cubicBezTo>
                  <a:cubicBezTo>
                    <a:pt x="39818" y="15651"/>
                    <a:pt x="39232" y="16300"/>
                    <a:pt x="38856" y="17137"/>
                  </a:cubicBezTo>
                  <a:cubicBezTo>
                    <a:pt x="38772" y="17325"/>
                    <a:pt x="38604" y="17471"/>
                    <a:pt x="38479" y="17639"/>
                  </a:cubicBezTo>
                  <a:cubicBezTo>
                    <a:pt x="38332" y="17827"/>
                    <a:pt x="38165" y="17995"/>
                    <a:pt x="38019" y="18204"/>
                  </a:cubicBezTo>
                  <a:cubicBezTo>
                    <a:pt x="37286" y="19313"/>
                    <a:pt x="36993" y="20547"/>
                    <a:pt x="36805" y="21824"/>
                  </a:cubicBezTo>
                  <a:cubicBezTo>
                    <a:pt x="36805" y="21865"/>
                    <a:pt x="36868" y="21928"/>
                    <a:pt x="36889" y="22033"/>
                  </a:cubicBezTo>
                  <a:cubicBezTo>
                    <a:pt x="37119" y="22117"/>
                    <a:pt x="37391" y="22179"/>
                    <a:pt x="37621" y="22326"/>
                  </a:cubicBezTo>
                  <a:cubicBezTo>
                    <a:pt x="38563" y="22744"/>
                    <a:pt x="39525" y="22681"/>
                    <a:pt x="40467" y="22326"/>
                  </a:cubicBezTo>
                  <a:cubicBezTo>
                    <a:pt x="40906" y="22137"/>
                    <a:pt x="41366" y="21949"/>
                    <a:pt x="41827" y="21761"/>
                  </a:cubicBezTo>
                  <a:cubicBezTo>
                    <a:pt x="42726" y="21405"/>
                    <a:pt x="43521" y="20924"/>
                    <a:pt x="44254" y="20338"/>
                  </a:cubicBezTo>
                  <a:cubicBezTo>
                    <a:pt x="44568" y="20087"/>
                    <a:pt x="44882" y="19836"/>
                    <a:pt x="45237" y="19648"/>
                  </a:cubicBezTo>
                  <a:cubicBezTo>
                    <a:pt x="45781" y="19355"/>
                    <a:pt x="46283" y="19020"/>
                    <a:pt x="46723" y="18601"/>
                  </a:cubicBezTo>
                  <a:cubicBezTo>
                    <a:pt x="47058" y="18288"/>
                    <a:pt x="47455" y="18057"/>
                    <a:pt x="47895" y="18036"/>
                  </a:cubicBezTo>
                  <a:cubicBezTo>
                    <a:pt x="48187" y="18162"/>
                    <a:pt x="48208" y="18392"/>
                    <a:pt x="48229" y="18664"/>
                  </a:cubicBezTo>
                  <a:cubicBezTo>
                    <a:pt x="48292" y="19815"/>
                    <a:pt x="48752" y="20756"/>
                    <a:pt x="49652" y="21468"/>
                  </a:cubicBezTo>
                  <a:cubicBezTo>
                    <a:pt x="49861" y="21635"/>
                    <a:pt x="50071" y="21845"/>
                    <a:pt x="50196" y="22054"/>
                  </a:cubicBezTo>
                  <a:cubicBezTo>
                    <a:pt x="50636" y="22744"/>
                    <a:pt x="51535" y="23163"/>
                    <a:pt x="52288" y="23037"/>
                  </a:cubicBezTo>
                  <a:cubicBezTo>
                    <a:pt x="53084" y="22953"/>
                    <a:pt x="53921" y="22284"/>
                    <a:pt x="54046" y="21301"/>
                  </a:cubicBezTo>
                  <a:cubicBezTo>
                    <a:pt x="54151" y="20589"/>
                    <a:pt x="54255" y="19899"/>
                    <a:pt x="54360" y="19208"/>
                  </a:cubicBezTo>
                  <a:cubicBezTo>
                    <a:pt x="54381" y="19020"/>
                    <a:pt x="54465" y="18852"/>
                    <a:pt x="54548" y="18706"/>
                  </a:cubicBezTo>
                  <a:cubicBezTo>
                    <a:pt x="54569" y="18643"/>
                    <a:pt x="54653" y="18601"/>
                    <a:pt x="54695" y="18622"/>
                  </a:cubicBezTo>
                  <a:cubicBezTo>
                    <a:pt x="54778" y="18664"/>
                    <a:pt x="54862" y="18706"/>
                    <a:pt x="54904" y="18769"/>
                  </a:cubicBezTo>
                  <a:cubicBezTo>
                    <a:pt x="54967" y="18832"/>
                    <a:pt x="54988" y="18936"/>
                    <a:pt x="54967" y="19020"/>
                  </a:cubicBezTo>
                  <a:cubicBezTo>
                    <a:pt x="54988" y="20087"/>
                    <a:pt x="54988" y="21280"/>
                    <a:pt x="54548" y="22451"/>
                  </a:cubicBezTo>
                  <a:close/>
                  <a:moveTo>
                    <a:pt x="21991" y="25109"/>
                  </a:moveTo>
                  <a:cubicBezTo>
                    <a:pt x="22096" y="25632"/>
                    <a:pt x="22138" y="26092"/>
                    <a:pt x="22263" y="26531"/>
                  </a:cubicBezTo>
                  <a:cubicBezTo>
                    <a:pt x="22661" y="27871"/>
                    <a:pt x="23184" y="29126"/>
                    <a:pt x="24251" y="30088"/>
                  </a:cubicBezTo>
                  <a:cubicBezTo>
                    <a:pt x="24439" y="30235"/>
                    <a:pt x="24627" y="30423"/>
                    <a:pt x="24753" y="30612"/>
                  </a:cubicBezTo>
                  <a:cubicBezTo>
                    <a:pt x="25276" y="31386"/>
                    <a:pt x="26008" y="31909"/>
                    <a:pt x="26804" y="32411"/>
                  </a:cubicBezTo>
                  <a:cubicBezTo>
                    <a:pt x="27264" y="32704"/>
                    <a:pt x="27703" y="33039"/>
                    <a:pt x="28184" y="33311"/>
                  </a:cubicBezTo>
                  <a:cubicBezTo>
                    <a:pt x="29210" y="33897"/>
                    <a:pt x="30214" y="34524"/>
                    <a:pt x="31428" y="34733"/>
                  </a:cubicBezTo>
                  <a:cubicBezTo>
                    <a:pt x="32306" y="34901"/>
                    <a:pt x="33227" y="35047"/>
                    <a:pt x="34127" y="35194"/>
                  </a:cubicBezTo>
                  <a:cubicBezTo>
                    <a:pt x="34754" y="35298"/>
                    <a:pt x="35403" y="35340"/>
                    <a:pt x="36031" y="35424"/>
                  </a:cubicBezTo>
                  <a:cubicBezTo>
                    <a:pt x="37223" y="35549"/>
                    <a:pt x="38437" y="35738"/>
                    <a:pt x="39672" y="35549"/>
                  </a:cubicBezTo>
                  <a:cubicBezTo>
                    <a:pt x="40216" y="35466"/>
                    <a:pt x="40760" y="35508"/>
                    <a:pt x="41304" y="35424"/>
                  </a:cubicBezTo>
                  <a:cubicBezTo>
                    <a:pt x="42873" y="35131"/>
                    <a:pt x="44421" y="34775"/>
                    <a:pt x="45949" y="34294"/>
                  </a:cubicBezTo>
                  <a:cubicBezTo>
                    <a:pt x="46200" y="34210"/>
                    <a:pt x="46472" y="34148"/>
                    <a:pt x="46723" y="34001"/>
                  </a:cubicBezTo>
                  <a:cubicBezTo>
                    <a:pt x="47455" y="33666"/>
                    <a:pt x="48167" y="33332"/>
                    <a:pt x="48878" y="32997"/>
                  </a:cubicBezTo>
                  <a:cubicBezTo>
                    <a:pt x="49108" y="32850"/>
                    <a:pt x="49422" y="32746"/>
                    <a:pt x="49547" y="32536"/>
                  </a:cubicBezTo>
                  <a:cubicBezTo>
                    <a:pt x="49757" y="32181"/>
                    <a:pt x="50133" y="32013"/>
                    <a:pt x="50384" y="31741"/>
                  </a:cubicBezTo>
                  <a:cubicBezTo>
                    <a:pt x="51096" y="30884"/>
                    <a:pt x="51870" y="30109"/>
                    <a:pt x="52435" y="29168"/>
                  </a:cubicBezTo>
                  <a:cubicBezTo>
                    <a:pt x="53209" y="27808"/>
                    <a:pt x="53816" y="26322"/>
                    <a:pt x="54172" y="24753"/>
                  </a:cubicBezTo>
                  <a:cubicBezTo>
                    <a:pt x="54276" y="24272"/>
                    <a:pt x="54360" y="23811"/>
                    <a:pt x="54318" y="23225"/>
                  </a:cubicBezTo>
                  <a:cubicBezTo>
                    <a:pt x="54130" y="23330"/>
                    <a:pt x="54004" y="23393"/>
                    <a:pt x="53858" y="23497"/>
                  </a:cubicBezTo>
                  <a:cubicBezTo>
                    <a:pt x="53105" y="24125"/>
                    <a:pt x="52226" y="24125"/>
                    <a:pt x="51326" y="23916"/>
                  </a:cubicBezTo>
                  <a:cubicBezTo>
                    <a:pt x="50552" y="23728"/>
                    <a:pt x="49840" y="23309"/>
                    <a:pt x="49296" y="22702"/>
                  </a:cubicBezTo>
                  <a:cubicBezTo>
                    <a:pt x="48606" y="21970"/>
                    <a:pt x="47895" y="21238"/>
                    <a:pt x="47476" y="20296"/>
                  </a:cubicBezTo>
                  <a:cubicBezTo>
                    <a:pt x="47371" y="20087"/>
                    <a:pt x="47225" y="19920"/>
                    <a:pt x="47099" y="19710"/>
                  </a:cubicBezTo>
                  <a:cubicBezTo>
                    <a:pt x="46304" y="20275"/>
                    <a:pt x="45551" y="20798"/>
                    <a:pt x="44819" y="21321"/>
                  </a:cubicBezTo>
                  <a:cubicBezTo>
                    <a:pt x="44275" y="21719"/>
                    <a:pt x="43710" y="22117"/>
                    <a:pt x="43124" y="22389"/>
                  </a:cubicBezTo>
                  <a:cubicBezTo>
                    <a:pt x="42308" y="22807"/>
                    <a:pt x="41450" y="23163"/>
                    <a:pt x="40571" y="23477"/>
                  </a:cubicBezTo>
                  <a:cubicBezTo>
                    <a:pt x="39902" y="23707"/>
                    <a:pt x="39148" y="23832"/>
                    <a:pt x="38416" y="23644"/>
                  </a:cubicBezTo>
                  <a:cubicBezTo>
                    <a:pt x="37747" y="23497"/>
                    <a:pt x="37098" y="23330"/>
                    <a:pt x="36470" y="23100"/>
                  </a:cubicBezTo>
                  <a:cubicBezTo>
                    <a:pt x="35947" y="22912"/>
                    <a:pt x="35550" y="22221"/>
                    <a:pt x="35612" y="21635"/>
                  </a:cubicBezTo>
                  <a:cubicBezTo>
                    <a:pt x="35654" y="21280"/>
                    <a:pt x="35738" y="20903"/>
                    <a:pt x="35822" y="20568"/>
                  </a:cubicBezTo>
                  <a:cubicBezTo>
                    <a:pt x="35947" y="20024"/>
                    <a:pt x="36115" y="19459"/>
                    <a:pt x="36282" y="18790"/>
                  </a:cubicBezTo>
                  <a:cubicBezTo>
                    <a:pt x="35759" y="19041"/>
                    <a:pt x="35403" y="19292"/>
                    <a:pt x="34985" y="19459"/>
                  </a:cubicBezTo>
                  <a:cubicBezTo>
                    <a:pt x="33938" y="19920"/>
                    <a:pt x="32892" y="20296"/>
                    <a:pt x="31846" y="20715"/>
                  </a:cubicBezTo>
                  <a:cubicBezTo>
                    <a:pt x="31156" y="21008"/>
                    <a:pt x="30465" y="21133"/>
                    <a:pt x="29691" y="21196"/>
                  </a:cubicBezTo>
                  <a:cubicBezTo>
                    <a:pt x="28959" y="21238"/>
                    <a:pt x="28268" y="21280"/>
                    <a:pt x="27557" y="21552"/>
                  </a:cubicBezTo>
                  <a:cubicBezTo>
                    <a:pt x="27243" y="21698"/>
                    <a:pt x="26824" y="21635"/>
                    <a:pt x="26448" y="21635"/>
                  </a:cubicBezTo>
                  <a:cubicBezTo>
                    <a:pt x="26134" y="21635"/>
                    <a:pt x="25862" y="21593"/>
                    <a:pt x="25548" y="21552"/>
                  </a:cubicBezTo>
                  <a:cubicBezTo>
                    <a:pt x="24962" y="21531"/>
                    <a:pt x="24397" y="21426"/>
                    <a:pt x="23895" y="21112"/>
                  </a:cubicBezTo>
                  <a:cubicBezTo>
                    <a:pt x="23874" y="21091"/>
                    <a:pt x="23791" y="21112"/>
                    <a:pt x="23707" y="21133"/>
                  </a:cubicBezTo>
                  <a:cubicBezTo>
                    <a:pt x="23686" y="21342"/>
                    <a:pt x="23686" y="21552"/>
                    <a:pt x="23623" y="21761"/>
                  </a:cubicBezTo>
                  <a:cubicBezTo>
                    <a:pt x="23602" y="21928"/>
                    <a:pt x="23560" y="22054"/>
                    <a:pt x="23498" y="22221"/>
                  </a:cubicBezTo>
                  <a:cubicBezTo>
                    <a:pt x="23414" y="22389"/>
                    <a:pt x="23247" y="22493"/>
                    <a:pt x="23058" y="22451"/>
                  </a:cubicBezTo>
                  <a:cubicBezTo>
                    <a:pt x="22933" y="22389"/>
                    <a:pt x="22828" y="22263"/>
                    <a:pt x="22765" y="22137"/>
                  </a:cubicBezTo>
                  <a:cubicBezTo>
                    <a:pt x="22723" y="22033"/>
                    <a:pt x="22723" y="21907"/>
                    <a:pt x="22744" y="21761"/>
                  </a:cubicBezTo>
                  <a:cubicBezTo>
                    <a:pt x="22786" y="21384"/>
                    <a:pt x="22619" y="21029"/>
                    <a:pt x="22451" y="20715"/>
                  </a:cubicBezTo>
                  <a:cubicBezTo>
                    <a:pt x="22221" y="20296"/>
                    <a:pt x="21845" y="19961"/>
                    <a:pt x="21489" y="19648"/>
                  </a:cubicBezTo>
                  <a:cubicBezTo>
                    <a:pt x="21050" y="19292"/>
                    <a:pt x="20673" y="19250"/>
                    <a:pt x="20275" y="19606"/>
                  </a:cubicBezTo>
                  <a:cubicBezTo>
                    <a:pt x="19857" y="19961"/>
                    <a:pt x="19501" y="20380"/>
                    <a:pt x="19480" y="20987"/>
                  </a:cubicBezTo>
                  <a:cubicBezTo>
                    <a:pt x="19438" y="21301"/>
                    <a:pt x="19417" y="21573"/>
                    <a:pt x="19376" y="21907"/>
                  </a:cubicBezTo>
                  <a:cubicBezTo>
                    <a:pt x="19271" y="22451"/>
                    <a:pt x="19334" y="22912"/>
                    <a:pt x="19689" y="23372"/>
                  </a:cubicBezTo>
                  <a:cubicBezTo>
                    <a:pt x="19794" y="23518"/>
                    <a:pt x="19857" y="23686"/>
                    <a:pt x="19961" y="23832"/>
                  </a:cubicBezTo>
                  <a:cubicBezTo>
                    <a:pt x="20213" y="24230"/>
                    <a:pt x="20526" y="24481"/>
                    <a:pt x="20945" y="24648"/>
                  </a:cubicBezTo>
                  <a:cubicBezTo>
                    <a:pt x="21280" y="24837"/>
                    <a:pt x="21594" y="24962"/>
                    <a:pt x="21991" y="25109"/>
                  </a:cubicBezTo>
                  <a:close/>
                  <a:moveTo>
                    <a:pt x="29984" y="35738"/>
                  </a:moveTo>
                  <a:cubicBezTo>
                    <a:pt x="27912" y="34796"/>
                    <a:pt x="26029" y="33562"/>
                    <a:pt x="24188" y="32202"/>
                  </a:cubicBezTo>
                  <a:cubicBezTo>
                    <a:pt x="22933" y="32808"/>
                    <a:pt x="21782" y="33583"/>
                    <a:pt x="20778" y="34587"/>
                  </a:cubicBezTo>
                  <a:cubicBezTo>
                    <a:pt x="20485" y="34901"/>
                    <a:pt x="20171" y="35215"/>
                    <a:pt x="19836" y="35424"/>
                  </a:cubicBezTo>
                  <a:cubicBezTo>
                    <a:pt x="19271" y="35759"/>
                    <a:pt x="18706" y="36156"/>
                    <a:pt x="18288" y="36679"/>
                  </a:cubicBezTo>
                  <a:cubicBezTo>
                    <a:pt x="18162" y="36805"/>
                    <a:pt x="18037" y="36930"/>
                    <a:pt x="17911" y="37035"/>
                  </a:cubicBezTo>
                  <a:cubicBezTo>
                    <a:pt x="16928" y="37767"/>
                    <a:pt x="16237" y="38709"/>
                    <a:pt x="15547" y="39713"/>
                  </a:cubicBezTo>
                  <a:cubicBezTo>
                    <a:pt x="15149" y="40299"/>
                    <a:pt x="15149" y="40467"/>
                    <a:pt x="15630" y="40990"/>
                  </a:cubicBezTo>
                  <a:cubicBezTo>
                    <a:pt x="15756" y="41157"/>
                    <a:pt x="15965" y="41262"/>
                    <a:pt x="16132" y="41387"/>
                  </a:cubicBezTo>
                  <a:cubicBezTo>
                    <a:pt x="16404" y="41575"/>
                    <a:pt x="16697" y="41722"/>
                    <a:pt x="16969" y="41952"/>
                  </a:cubicBezTo>
                  <a:cubicBezTo>
                    <a:pt x="17723" y="42664"/>
                    <a:pt x="18560" y="43187"/>
                    <a:pt x="19522" y="43500"/>
                  </a:cubicBezTo>
                  <a:cubicBezTo>
                    <a:pt x="19648" y="43563"/>
                    <a:pt x="19815" y="43605"/>
                    <a:pt x="19941" y="43710"/>
                  </a:cubicBezTo>
                  <a:cubicBezTo>
                    <a:pt x="20171" y="43898"/>
                    <a:pt x="20422" y="43940"/>
                    <a:pt x="20694" y="43919"/>
                  </a:cubicBezTo>
                  <a:cubicBezTo>
                    <a:pt x="21050" y="43898"/>
                    <a:pt x="21384" y="43940"/>
                    <a:pt x="21698" y="43961"/>
                  </a:cubicBezTo>
                  <a:cubicBezTo>
                    <a:pt x="21886" y="43961"/>
                    <a:pt x="22054" y="44065"/>
                    <a:pt x="22242" y="43835"/>
                  </a:cubicBezTo>
                  <a:cubicBezTo>
                    <a:pt x="22242" y="43647"/>
                    <a:pt x="22263" y="43417"/>
                    <a:pt x="22242" y="43166"/>
                  </a:cubicBezTo>
                  <a:cubicBezTo>
                    <a:pt x="22138" y="41910"/>
                    <a:pt x="22033" y="40676"/>
                    <a:pt x="21949" y="39420"/>
                  </a:cubicBezTo>
                  <a:cubicBezTo>
                    <a:pt x="21928" y="39086"/>
                    <a:pt x="21949" y="38730"/>
                    <a:pt x="21949" y="38437"/>
                  </a:cubicBezTo>
                  <a:lnTo>
                    <a:pt x="22033" y="37328"/>
                  </a:lnTo>
                  <a:cubicBezTo>
                    <a:pt x="22033" y="37140"/>
                    <a:pt x="22012" y="36972"/>
                    <a:pt x="22054" y="36784"/>
                  </a:cubicBezTo>
                  <a:cubicBezTo>
                    <a:pt x="22096" y="36638"/>
                    <a:pt x="22242" y="36449"/>
                    <a:pt x="22326" y="36470"/>
                  </a:cubicBezTo>
                  <a:cubicBezTo>
                    <a:pt x="22682" y="36491"/>
                    <a:pt x="22849" y="36219"/>
                    <a:pt x="23058" y="36010"/>
                  </a:cubicBezTo>
                  <a:cubicBezTo>
                    <a:pt x="23163" y="35905"/>
                    <a:pt x="23288" y="35780"/>
                    <a:pt x="23414" y="35759"/>
                  </a:cubicBezTo>
                  <a:cubicBezTo>
                    <a:pt x="24083" y="35654"/>
                    <a:pt x="24732" y="35382"/>
                    <a:pt x="25381" y="35654"/>
                  </a:cubicBezTo>
                  <a:cubicBezTo>
                    <a:pt x="25548" y="35696"/>
                    <a:pt x="25757" y="35780"/>
                    <a:pt x="25820" y="35905"/>
                  </a:cubicBezTo>
                  <a:cubicBezTo>
                    <a:pt x="26071" y="36261"/>
                    <a:pt x="26301" y="36617"/>
                    <a:pt x="26301" y="37098"/>
                  </a:cubicBezTo>
                  <a:cubicBezTo>
                    <a:pt x="26301" y="37328"/>
                    <a:pt x="26343" y="37558"/>
                    <a:pt x="26385" y="37830"/>
                  </a:cubicBezTo>
                  <a:cubicBezTo>
                    <a:pt x="26406" y="38165"/>
                    <a:pt x="26448" y="38479"/>
                    <a:pt x="26448" y="38814"/>
                  </a:cubicBezTo>
                  <a:cubicBezTo>
                    <a:pt x="26427" y="39316"/>
                    <a:pt x="26406" y="39776"/>
                    <a:pt x="26532" y="40278"/>
                  </a:cubicBezTo>
                  <a:cubicBezTo>
                    <a:pt x="26594" y="40487"/>
                    <a:pt x="26532" y="40697"/>
                    <a:pt x="26532" y="40906"/>
                  </a:cubicBezTo>
                  <a:cubicBezTo>
                    <a:pt x="26532" y="41115"/>
                    <a:pt x="26511" y="41324"/>
                    <a:pt x="26552" y="41534"/>
                  </a:cubicBezTo>
                  <a:cubicBezTo>
                    <a:pt x="26657" y="42078"/>
                    <a:pt x="26657" y="42643"/>
                    <a:pt x="26615" y="43187"/>
                  </a:cubicBezTo>
                  <a:cubicBezTo>
                    <a:pt x="26594" y="43647"/>
                    <a:pt x="26552" y="44149"/>
                    <a:pt x="26824" y="44588"/>
                  </a:cubicBezTo>
                  <a:cubicBezTo>
                    <a:pt x="27222" y="44672"/>
                    <a:pt x="27578" y="44735"/>
                    <a:pt x="27912" y="44588"/>
                  </a:cubicBezTo>
                  <a:cubicBezTo>
                    <a:pt x="28268" y="44463"/>
                    <a:pt x="28582" y="44484"/>
                    <a:pt x="28917" y="44526"/>
                  </a:cubicBezTo>
                  <a:cubicBezTo>
                    <a:pt x="29168" y="44547"/>
                    <a:pt x="29461" y="44526"/>
                    <a:pt x="29733" y="44526"/>
                  </a:cubicBezTo>
                  <a:cubicBezTo>
                    <a:pt x="30068" y="44526"/>
                    <a:pt x="30402" y="44463"/>
                    <a:pt x="30716" y="44484"/>
                  </a:cubicBezTo>
                  <a:cubicBezTo>
                    <a:pt x="31135" y="44526"/>
                    <a:pt x="31511" y="44463"/>
                    <a:pt x="31867" y="44275"/>
                  </a:cubicBezTo>
                  <a:cubicBezTo>
                    <a:pt x="31993" y="44212"/>
                    <a:pt x="32160" y="44128"/>
                    <a:pt x="32286" y="44149"/>
                  </a:cubicBezTo>
                  <a:cubicBezTo>
                    <a:pt x="32788" y="44212"/>
                    <a:pt x="33248" y="44003"/>
                    <a:pt x="33729" y="44003"/>
                  </a:cubicBezTo>
                  <a:cubicBezTo>
                    <a:pt x="34775" y="43961"/>
                    <a:pt x="35738" y="43542"/>
                    <a:pt x="36742" y="43312"/>
                  </a:cubicBezTo>
                  <a:cubicBezTo>
                    <a:pt x="37642" y="43103"/>
                    <a:pt x="38437" y="42538"/>
                    <a:pt x="39169" y="41931"/>
                  </a:cubicBezTo>
                  <a:cubicBezTo>
                    <a:pt x="39525" y="41617"/>
                    <a:pt x="39776" y="41283"/>
                    <a:pt x="39797" y="40759"/>
                  </a:cubicBezTo>
                  <a:cubicBezTo>
                    <a:pt x="39818" y="40174"/>
                    <a:pt x="39944" y="39609"/>
                    <a:pt x="39797" y="39023"/>
                  </a:cubicBezTo>
                  <a:cubicBezTo>
                    <a:pt x="39713" y="38730"/>
                    <a:pt x="39797" y="38416"/>
                    <a:pt x="39818" y="38102"/>
                  </a:cubicBezTo>
                  <a:cubicBezTo>
                    <a:pt x="39839" y="37726"/>
                    <a:pt x="39776" y="37328"/>
                    <a:pt x="39588" y="36993"/>
                  </a:cubicBezTo>
                  <a:cubicBezTo>
                    <a:pt x="39044" y="36993"/>
                    <a:pt x="38521" y="37014"/>
                    <a:pt x="37998" y="36993"/>
                  </a:cubicBezTo>
                  <a:cubicBezTo>
                    <a:pt x="37475" y="36951"/>
                    <a:pt x="36972" y="36889"/>
                    <a:pt x="36449" y="36847"/>
                  </a:cubicBezTo>
                  <a:cubicBezTo>
                    <a:pt x="36345" y="36993"/>
                    <a:pt x="36282" y="37119"/>
                    <a:pt x="36219" y="37161"/>
                  </a:cubicBezTo>
                  <a:cubicBezTo>
                    <a:pt x="35403" y="37851"/>
                    <a:pt x="34566" y="38521"/>
                    <a:pt x="33729" y="39190"/>
                  </a:cubicBezTo>
                  <a:cubicBezTo>
                    <a:pt x="33562" y="39295"/>
                    <a:pt x="33311" y="39337"/>
                    <a:pt x="33122" y="39316"/>
                  </a:cubicBezTo>
                  <a:cubicBezTo>
                    <a:pt x="32516" y="39232"/>
                    <a:pt x="31888" y="39253"/>
                    <a:pt x="31407" y="38835"/>
                  </a:cubicBezTo>
                  <a:cubicBezTo>
                    <a:pt x="30925" y="38793"/>
                    <a:pt x="30716" y="38458"/>
                    <a:pt x="30570" y="38081"/>
                  </a:cubicBezTo>
                  <a:cubicBezTo>
                    <a:pt x="30465" y="37830"/>
                    <a:pt x="30361" y="37600"/>
                    <a:pt x="30298" y="37307"/>
                  </a:cubicBezTo>
                  <a:cubicBezTo>
                    <a:pt x="30214" y="36784"/>
                    <a:pt x="30109" y="36282"/>
                    <a:pt x="29984" y="35738"/>
                  </a:cubicBezTo>
                  <a:close/>
                  <a:moveTo>
                    <a:pt x="11571" y="41324"/>
                  </a:moveTo>
                  <a:cubicBezTo>
                    <a:pt x="11550" y="41115"/>
                    <a:pt x="11571" y="41052"/>
                    <a:pt x="11550" y="40969"/>
                  </a:cubicBezTo>
                  <a:cubicBezTo>
                    <a:pt x="11320" y="40236"/>
                    <a:pt x="11592" y="39525"/>
                    <a:pt x="11676" y="38793"/>
                  </a:cubicBezTo>
                  <a:cubicBezTo>
                    <a:pt x="11948" y="38437"/>
                    <a:pt x="12011" y="38039"/>
                    <a:pt x="12073" y="37600"/>
                  </a:cubicBezTo>
                  <a:cubicBezTo>
                    <a:pt x="12094" y="37412"/>
                    <a:pt x="12178" y="37244"/>
                    <a:pt x="12283" y="37098"/>
                  </a:cubicBezTo>
                  <a:cubicBezTo>
                    <a:pt x="12910" y="36135"/>
                    <a:pt x="13475" y="35110"/>
                    <a:pt x="14375" y="34315"/>
                  </a:cubicBezTo>
                  <a:cubicBezTo>
                    <a:pt x="14584" y="34148"/>
                    <a:pt x="14772" y="33938"/>
                    <a:pt x="14919" y="33687"/>
                  </a:cubicBezTo>
                  <a:cubicBezTo>
                    <a:pt x="15212" y="33269"/>
                    <a:pt x="15568" y="33018"/>
                    <a:pt x="16049" y="32808"/>
                  </a:cubicBezTo>
                  <a:cubicBezTo>
                    <a:pt x="16572" y="32578"/>
                    <a:pt x="17179" y="32432"/>
                    <a:pt x="17430" y="31846"/>
                  </a:cubicBezTo>
                  <a:cubicBezTo>
                    <a:pt x="17451" y="31762"/>
                    <a:pt x="17555" y="31700"/>
                    <a:pt x="17639" y="31679"/>
                  </a:cubicBezTo>
                  <a:cubicBezTo>
                    <a:pt x="18162" y="31469"/>
                    <a:pt x="18664" y="31135"/>
                    <a:pt x="19229" y="31030"/>
                  </a:cubicBezTo>
                  <a:cubicBezTo>
                    <a:pt x="19836" y="30925"/>
                    <a:pt x="20359" y="30632"/>
                    <a:pt x="20882" y="30340"/>
                  </a:cubicBezTo>
                  <a:cubicBezTo>
                    <a:pt x="20673" y="29712"/>
                    <a:pt x="20589" y="29670"/>
                    <a:pt x="20150" y="29775"/>
                  </a:cubicBezTo>
                  <a:cubicBezTo>
                    <a:pt x="19920" y="29816"/>
                    <a:pt x="19689" y="29837"/>
                    <a:pt x="19438" y="29900"/>
                  </a:cubicBezTo>
                  <a:cubicBezTo>
                    <a:pt x="18706" y="30068"/>
                    <a:pt x="18037" y="30277"/>
                    <a:pt x="17827" y="31135"/>
                  </a:cubicBezTo>
                  <a:cubicBezTo>
                    <a:pt x="17827" y="31156"/>
                    <a:pt x="17806" y="31176"/>
                    <a:pt x="17765" y="31176"/>
                  </a:cubicBezTo>
                  <a:cubicBezTo>
                    <a:pt x="16990" y="31532"/>
                    <a:pt x="16195" y="31867"/>
                    <a:pt x="15421" y="32181"/>
                  </a:cubicBezTo>
                  <a:cubicBezTo>
                    <a:pt x="14772" y="32432"/>
                    <a:pt x="14103" y="32683"/>
                    <a:pt x="13371" y="32516"/>
                  </a:cubicBezTo>
                  <a:cubicBezTo>
                    <a:pt x="12408" y="32327"/>
                    <a:pt x="11446" y="32223"/>
                    <a:pt x="10504" y="32055"/>
                  </a:cubicBezTo>
                  <a:cubicBezTo>
                    <a:pt x="10065" y="31951"/>
                    <a:pt x="9667" y="32013"/>
                    <a:pt x="9270" y="32202"/>
                  </a:cubicBezTo>
                  <a:cubicBezTo>
                    <a:pt x="8454" y="32620"/>
                    <a:pt x="7679" y="33101"/>
                    <a:pt x="6989" y="33729"/>
                  </a:cubicBezTo>
                  <a:cubicBezTo>
                    <a:pt x="6842" y="33876"/>
                    <a:pt x="6675" y="34043"/>
                    <a:pt x="6612" y="34210"/>
                  </a:cubicBezTo>
                  <a:cubicBezTo>
                    <a:pt x="6194" y="35026"/>
                    <a:pt x="5713" y="35822"/>
                    <a:pt x="5733" y="36784"/>
                  </a:cubicBezTo>
                  <a:cubicBezTo>
                    <a:pt x="5733" y="36993"/>
                    <a:pt x="5713" y="37202"/>
                    <a:pt x="5671" y="37412"/>
                  </a:cubicBezTo>
                  <a:cubicBezTo>
                    <a:pt x="5608" y="37726"/>
                    <a:pt x="5713" y="37998"/>
                    <a:pt x="5901" y="38270"/>
                  </a:cubicBezTo>
                  <a:cubicBezTo>
                    <a:pt x="6424" y="38981"/>
                    <a:pt x="7093" y="39567"/>
                    <a:pt x="7889" y="39985"/>
                  </a:cubicBezTo>
                  <a:cubicBezTo>
                    <a:pt x="8516" y="40341"/>
                    <a:pt x="9060" y="40864"/>
                    <a:pt x="9855" y="40885"/>
                  </a:cubicBezTo>
                  <a:cubicBezTo>
                    <a:pt x="10316" y="41283"/>
                    <a:pt x="10922" y="41262"/>
                    <a:pt x="11571" y="41324"/>
                  </a:cubicBezTo>
                  <a:close/>
                  <a:moveTo>
                    <a:pt x="17869" y="44254"/>
                  </a:moveTo>
                  <a:cubicBezTo>
                    <a:pt x="17451" y="43940"/>
                    <a:pt x="17200" y="43731"/>
                    <a:pt x="16928" y="43521"/>
                  </a:cubicBezTo>
                  <a:cubicBezTo>
                    <a:pt x="16384" y="43082"/>
                    <a:pt x="15840" y="42664"/>
                    <a:pt x="15233" y="42308"/>
                  </a:cubicBezTo>
                  <a:cubicBezTo>
                    <a:pt x="14500" y="41848"/>
                    <a:pt x="14040" y="41199"/>
                    <a:pt x="13956" y="40299"/>
                  </a:cubicBezTo>
                  <a:cubicBezTo>
                    <a:pt x="13935" y="39985"/>
                    <a:pt x="13956" y="39713"/>
                    <a:pt x="14187" y="39462"/>
                  </a:cubicBezTo>
                  <a:cubicBezTo>
                    <a:pt x="14396" y="39211"/>
                    <a:pt x="14584" y="38918"/>
                    <a:pt x="14793" y="38667"/>
                  </a:cubicBezTo>
                  <a:cubicBezTo>
                    <a:pt x="15442" y="37788"/>
                    <a:pt x="16070" y="36951"/>
                    <a:pt x="16928" y="36303"/>
                  </a:cubicBezTo>
                  <a:cubicBezTo>
                    <a:pt x="17221" y="36073"/>
                    <a:pt x="17493" y="35801"/>
                    <a:pt x="17723" y="35549"/>
                  </a:cubicBezTo>
                  <a:cubicBezTo>
                    <a:pt x="18037" y="35215"/>
                    <a:pt x="18371" y="34901"/>
                    <a:pt x="18790" y="34692"/>
                  </a:cubicBezTo>
                  <a:cubicBezTo>
                    <a:pt x="19229" y="34482"/>
                    <a:pt x="19585" y="34127"/>
                    <a:pt x="19941" y="33792"/>
                  </a:cubicBezTo>
                  <a:cubicBezTo>
                    <a:pt x="20736" y="32976"/>
                    <a:pt x="21594" y="32285"/>
                    <a:pt x="22619" y="31762"/>
                  </a:cubicBezTo>
                  <a:cubicBezTo>
                    <a:pt x="22891" y="31595"/>
                    <a:pt x="23184" y="31469"/>
                    <a:pt x="23456" y="31176"/>
                  </a:cubicBezTo>
                  <a:cubicBezTo>
                    <a:pt x="23184" y="30925"/>
                    <a:pt x="22933" y="30695"/>
                    <a:pt x="22702" y="30507"/>
                  </a:cubicBezTo>
                  <a:cubicBezTo>
                    <a:pt x="22326" y="30507"/>
                    <a:pt x="22033" y="30612"/>
                    <a:pt x="21719" y="30800"/>
                  </a:cubicBezTo>
                  <a:cubicBezTo>
                    <a:pt x="21217" y="31072"/>
                    <a:pt x="20652" y="31260"/>
                    <a:pt x="20171" y="31553"/>
                  </a:cubicBezTo>
                  <a:cubicBezTo>
                    <a:pt x="19543" y="31930"/>
                    <a:pt x="18915" y="32285"/>
                    <a:pt x="18204" y="32453"/>
                  </a:cubicBezTo>
                  <a:cubicBezTo>
                    <a:pt x="18162" y="32495"/>
                    <a:pt x="18099" y="32516"/>
                    <a:pt x="18057" y="32557"/>
                  </a:cubicBezTo>
                  <a:cubicBezTo>
                    <a:pt x="17513" y="32955"/>
                    <a:pt x="16948" y="33353"/>
                    <a:pt x="16404" y="33687"/>
                  </a:cubicBezTo>
                  <a:cubicBezTo>
                    <a:pt x="15944" y="34001"/>
                    <a:pt x="15672" y="34524"/>
                    <a:pt x="15275" y="34859"/>
                  </a:cubicBezTo>
                  <a:cubicBezTo>
                    <a:pt x="14521" y="35549"/>
                    <a:pt x="13956" y="36366"/>
                    <a:pt x="13433" y="37223"/>
                  </a:cubicBezTo>
                  <a:cubicBezTo>
                    <a:pt x="13245" y="37537"/>
                    <a:pt x="13057" y="37851"/>
                    <a:pt x="13036" y="38207"/>
                  </a:cubicBezTo>
                  <a:cubicBezTo>
                    <a:pt x="13015" y="38479"/>
                    <a:pt x="12910" y="38730"/>
                    <a:pt x="12806" y="39002"/>
                  </a:cubicBezTo>
                  <a:cubicBezTo>
                    <a:pt x="12492" y="39713"/>
                    <a:pt x="12429" y="40404"/>
                    <a:pt x="12743" y="41115"/>
                  </a:cubicBezTo>
                  <a:cubicBezTo>
                    <a:pt x="12931" y="41534"/>
                    <a:pt x="13140" y="41952"/>
                    <a:pt x="13371" y="42350"/>
                  </a:cubicBezTo>
                  <a:cubicBezTo>
                    <a:pt x="13496" y="42559"/>
                    <a:pt x="13643" y="42852"/>
                    <a:pt x="13852" y="42894"/>
                  </a:cubicBezTo>
                  <a:cubicBezTo>
                    <a:pt x="14417" y="43061"/>
                    <a:pt x="14835" y="43480"/>
                    <a:pt x="15358" y="43710"/>
                  </a:cubicBezTo>
                  <a:cubicBezTo>
                    <a:pt x="15693" y="43877"/>
                    <a:pt x="16049" y="44024"/>
                    <a:pt x="16384" y="44065"/>
                  </a:cubicBezTo>
                  <a:cubicBezTo>
                    <a:pt x="16802" y="44191"/>
                    <a:pt x="17283" y="44212"/>
                    <a:pt x="17869" y="44254"/>
                  </a:cubicBezTo>
                  <a:close/>
                  <a:moveTo>
                    <a:pt x="14605" y="19857"/>
                  </a:moveTo>
                  <a:cubicBezTo>
                    <a:pt x="14982" y="19815"/>
                    <a:pt x="15254" y="19773"/>
                    <a:pt x="15547" y="19731"/>
                  </a:cubicBezTo>
                  <a:cubicBezTo>
                    <a:pt x="15651" y="19710"/>
                    <a:pt x="15777" y="19668"/>
                    <a:pt x="15881" y="19627"/>
                  </a:cubicBezTo>
                  <a:cubicBezTo>
                    <a:pt x="16384" y="19313"/>
                    <a:pt x="16969" y="19041"/>
                    <a:pt x="17283" y="18476"/>
                  </a:cubicBezTo>
                  <a:cubicBezTo>
                    <a:pt x="17534" y="17995"/>
                    <a:pt x="17848" y="17555"/>
                    <a:pt x="18162" y="17095"/>
                  </a:cubicBezTo>
                  <a:cubicBezTo>
                    <a:pt x="18894" y="15965"/>
                    <a:pt x="18853" y="14710"/>
                    <a:pt x="18664" y="13454"/>
                  </a:cubicBezTo>
                  <a:cubicBezTo>
                    <a:pt x="18643" y="13329"/>
                    <a:pt x="18560" y="13161"/>
                    <a:pt x="18455" y="13057"/>
                  </a:cubicBezTo>
                  <a:cubicBezTo>
                    <a:pt x="18141" y="12617"/>
                    <a:pt x="17660" y="12554"/>
                    <a:pt x="17304" y="12973"/>
                  </a:cubicBezTo>
                  <a:cubicBezTo>
                    <a:pt x="17095" y="13224"/>
                    <a:pt x="16865" y="13391"/>
                    <a:pt x="16593" y="13538"/>
                  </a:cubicBezTo>
                  <a:cubicBezTo>
                    <a:pt x="16488" y="13580"/>
                    <a:pt x="16384" y="13663"/>
                    <a:pt x="16300" y="13747"/>
                  </a:cubicBezTo>
                  <a:cubicBezTo>
                    <a:pt x="15630" y="14584"/>
                    <a:pt x="14982" y="15421"/>
                    <a:pt x="14689" y="16488"/>
                  </a:cubicBezTo>
                  <a:cubicBezTo>
                    <a:pt x="14563" y="16990"/>
                    <a:pt x="14563" y="17513"/>
                    <a:pt x="14459" y="18036"/>
                  </a:cubicBezTo>
                  <a:cubicBezTo>
                    <a:pt x="14354" y="18664"/>
                    <a:pt x="14584" y="19229"/>
                    <a:pt x="14605" y="19857"/>
                  </a:cubicBezTo>
                  <a:close/>
                  <a:moveTo>
                    <a:pt x="25506" y="44568"/>
                  </a:moveTo>
                  <a:lnTo>
                    <a:pt x="25506" y="43061"/>
                  </a:lnTo>
                  <a:lnTo>
                    <a:pt x="25506" y="40425"/>
                  </a:lnTo>
                  <a:cubicBezTo>
                    <a:pt x="25506" y="40341"/>
                    <a:pt x="25485" y="40236"/>
                    <a:pt x="25464" y="40153"/>
                  </a:cubicBezTo>
                  <a:cubicBezTo>
                    <a:pt x="25339" y="39755"/>
                    <a:pt x="25381" y="39379"/>
                    <a:pt x="25443" y="38981"/>
                  </a:cubicBezTo>
                  <a:cubicBezTo>
                    <a:pt x="25548" y="38228"/>
                    <a:pt x="25339" y="37495"/>
                    <a:pt x="25339" y="36721"/>
                  </a:cubicBezTo>
                  <a:cubicBezTo>
                    <a:pt x="25339" y="36617"/>
                    <a:pt x="25255" y="36491"/>
                    <a:pt x="25192" y="36366"/>
                  </a:cubicBezTo>
                  <a:cubicBezTo>
                    <a:pt x="24983" y="36345"/>
                    <a:pt x="24753" y="36240"/>
                    <a:pt x="24565" y="36282"/>
                  </a:cubicBezTo>
                  <a:cubicBezTo>
                    <a:pt x="23979" y="36491"/>
                    <a:pt x="23288" y="36407"/>
                    <a:pt x="22786" y="36868"/>
                  </a:cubicBezTo>
                  <a:cubicBezTo>
                    <a:pt x="22765" y="36930"/>
                    <a:pt x="22744" y="36993"/>
                    <a:pt x="22744" y="37035"/>
                  </a:cubicBezTo>
                  <a:cubicBezTo>
                    <a:pt x="22849" y="37642"/>
                    <a:pt x="22933" y="38249"/>
                    <a:pt x="22786" y="38855"/>
                  </a:cubicBezTo>
                  <a:cubicBezTo>
                    <a:pt x="22765" y="38918"/>
                    <a:pt x="22786" y="39023"/>
                    <a:pt x="22807" y="39107"/>
                  </a:cubicBezTo>
                  <a:cubicBezTo>
                    <a:pt x="22995" y="40759"/>
                    <a:pt x="23163" y="42371"/>
                    <a:pt x="23330" y="44044"/>
                  </a:cubicBezTo>
                  <a:cubicBezTo>
                    <a:pt x="23560" y="44296"/>
                    <a:pt x="23749" y="44547"/>
                    <a:pt x="24000" y="44840"/>
                  </a:cubicBezTo>
                  <a:cubicBezTo>
                    <a:pt x="24125" y="44840"/>
                    <a:pt x="24230" y="44881"/>
                    <a:pt x="24355" y="44861"/>
                  </a:cubicBezTo>
                  <a:cubicBezTo>
                    <a:pt x="24753" y="44777"/>
                    <a:pt x="25088" y="44672"/>
                    <a:pt x="25506" y="44568"/>
                  </a:cubicBezTo>
                  <a:close/>
                  <a:moveTo>
                    <a:pt x="8642" y="17095"/>
                  </a:moveTo>
                  <a:cubicBezTo>
                    <a:pt x="8202" y="16467"/>
                    <a:pt x="7512" y="16216"/>
                    <a:pt x="6780" y="16111"/>
                  </a:cubicBezTo>
                  <a:cubicBezTo>
                    <a:pt x="6236" y="16049"/>
                    <a:pt x="5692" y="16007"/>
                    <a:pt x="5148" y="15986"/>
                  </a:cubicBezTo>
                  <a:cubicBezTo>
                    <a:pt x="4478" y="15965"/>
                    <a:pt x="3892" y="16070"/>
                    <a:pt x="3327" y="16446"/>
                  </a:cubicBezTo>
                  <a:cubicBezTo>
                    <a:pt x="3013" y="16697"/>
                    <a:pt x="2679" y="16927"/>
                    <a:pt x="2302" y="17074"/>
                  </a:cubicBezTo>
                  <a:cubicBezTo>
                    <a:pt x="1611" y="17388"/>
                    <a:pt x="1444" y="18057"/>
                    <a:pt x="1193" y="18643"/>
                  </a:cubicBezTo>
                  <a:cubicBezTo>
                    <a:pt x="1109" y="18852"/>
                    <a:pt x="1256" y="19124"/>
                    <a:pt x="1465" y="19145"/>
                  </a:cubicBezTo>
                  <a:cubicBezTo>
                    <a:pt x="2093" y="19208"/>
                    <a:pt x="2720" y="19376"/>
                    <a:pt x="3390" y="19250"/>
                  </a:cubicBezTo>
                  <a:cubicBezTo>
                    <a:pt x="4352" y="19041"/>
                    <a:pt x="5378" y="18894"/>
                    <a:pt x="6340" y="18685"/>
                  </a:cubicBezTo>
                  <a:cubicBezTo>
                    <a:pt x="6591" y="18622"/>
                    <a:pt x="6884" y="18518"/>
                    <a:pt x="7093" y="18371"/>
                  </a:cubicBezTo>
                  <a:cubicBezTo>
                    <a:pt x="7617" y="17974"/>
                    <a:pt x="8119" y="17534"/>
                    <a:pt x="8642" y="17095"/>
                  </a:cubicBezTo>
                  <a:close/>
                  <a:moveTo>
                    <a:pt x="35194" y="36679"/>
                  </a:moveTo>
                  <a:cubicBezTo>
                    <a:pt x="34399" y="36575"/>
                    <a:pt x="33771" y="36491"/>
                    <a:pt x="33122" y="36449"/>
                  </a:cubicBezTo>
                  <a:cubicBezTo>
                    <a:pt x="32474" y="36386"/>
                    <a:pt x="31846" y="36094"/>
                    <a:pt x="31114" y="36094"/>
                  </a:cubicBezTo>
                  <a:cubicBezTo>
                    <a:pt x="31135" y="36617"/>
                    <a:pt x="31302" y="37098"/>
                    <a:pt x="31428" y="37537"/>
                  </a:cubicBezTo>
                  <a:cubicBezTo>
                    <a:pt x="31469" y="37663"/>
                    <a:pt x="31595" y="37767"/>
                    <a:pt x="31700" y="37851"/>
                  </a:cubicBezTo>
                  <a:cubicBezTo>
                    <a:pt x="31867" y="37956"/>
                    <a:pt x="32013" y="38018"/>
                    <a:pt x="32202" y="38081"/>
                  </a:cubicBezTo>
                  <a:cubicBezTo>
                    <a:pt x="32725" y="38332"/>
                    <a:pt x="33227" y="38374"/>
                    <a:pt x="33729" y="37935"/>
                  </a:cubicBezTo>
                  <a:cubicBezTo>
                    <a:pt x="34085" y="37621"/>
                    <a:pt x="34482" y="37328"/>
                    <a:pt x="34859" y="37014"/>
                  </a:cubicBezTo>
                  <a:cubicBezTo>
                    <a:pt x="34964" y="36972"/>
                    <a:pt x="35027" y="36868"/>
                    <a:pt x="35194" y="36679"/>
                  </a:cubicBezTo>
                  <a:close/>
                  <a:moveTo>
                    <a:pt x="25820" y="47246"/>
                  </a:moveTo>
                  <a:cubicBezTo>
                    <a:pt x="25778" y="46765"/>
                    <a:pt x="25715" y="46409"/>
                    <a:pt x="25695" y="46032"/>
                  </a:cubicBezTo>
                  <a:cubicBezTo>
                    <a:pt x="25674" y="45697"/>
                    <a:pt x="25778" y="45321"/>
                    <a:pt x="25548" y="44944"/>
                  </a:cubicBezTo>
                  <a:cubicBezTo>
                    <a:pt x="25130" y="45572"/>
                    <a:pt x="24565" y="45739"/>
                    <a:pt x="23916" y="45593"/>
                  </a:cubicBezTo>
                  <a:cubicBezTo>
                    <a:pt x="23874" y="45572"/>
                    <a:pt x="23791" y="45593"/>
                    <a:pt x="23728" y="45593"/>
                  </a:cubicBezTo>
                  <a:cubicBezTo>
                    <a:pt x="23498" y="45677"/>
                    <a:pt x="23372" y="45781"/>
                    <a:pt x="23456" y="46053"/>
                  </a:cubicBezTo>
                  <a:cubicBezTo>
                    <a:pt x="23728" y="46116"/>
                    <a:pt x="24042" y="46137"/>
                    <a:pt x="24335" y="46221"/>
                  </a:cubicBezTo>
                  <a:cubicBezTo>
                    <a:pt x="24502" y="46241"/>
                    <a:pt x="24648" y="46304"/>
                    <a:pt x="24753" y="46367"/>
                  </a:cubicBezTo>
                  <a:cubicBezTo>
                    <a:pt x="24837" y="46430"/>
                    <a:pt x="24920" y="46576"/>
                    <a:pt x="24879" y="46702"/>
                  </a:cubicBezTo>
                  <a:cubicBezTo>
                    <a:pt x="24879" y="46785"/>
                    <a:pt x="24774" y="46932"/>
                    <a:pt x="24669" y="46953"/>
                  </a:cubicBezTo>
                  <a:cubicBezTo>
                    <a:pt x="24460" y="47016"/>
                    <a:pt x="24251" y="47016"/>
                    <a:pt x="24042" y="47016"/>
                  </a:cubicBezTo>
                  <a:cubicBezTo>
                    <a:pt x="23811" y="47037"/>
                    <a:pt x="23581" y="46869"/>
                    <a:pt x="23372" y="47078"/>
                  </a:cubicBezTo>
                  <a:cubicBezTo>
                    <a:pt x="23393" y="47141"/>
                    <a:pt x="23414" y="47246"/>
                    <a:pt x="23456" y="47246"/>
                  </a:cubicBezTo>
                  <a:cubicBezTo>
                    <a:pt x="23874" y="47309"/>
                    <a:pt x="24293" y="47434"/>
                    <a:pt x="24711" y="47434"/>
                  </a:cubicBezTo>
                  <a:cubicBezTo>
                    <a:pt x="25067" y="47455"/>
                    <a:pt x="25443" y="47329"/>
                    <a:pt x="25820" y="47246"/>
                  </a:cubicBezTo>
                  <a:close/>
                  <a:moveTo>
                    <a:pt x="23874" y="48585"/>
                  </a:moveTo>
                  <a:cubicBezTo>
                    <a:pt x="24251" y="49422"/>
                    <a:pt x="24544" y="50280"/>
                    <a:pt x="25151" y="51138"/>
                  </a:cubicBezTo>
                  <a:cubicBezTo>
                    <a:pt x="25485" y="50217"/>
                    <a:pt x="25862" y="49464"/>
                    <a:pt x="25695" y="48459"/>
                  </a:cubicBezTo>
                  <a:cubicBezTo>
                    <a:pt x="25088" y="48899"/>
                    <a:pt x="24502" y="48522"/>
                    <a:pt x="23874" y="48585"/>
                  </a:cubicBezTo>
                  <a:close/>
                  <a:moveTo>
                    <a:pt x="22200" y="45028"/>
                  </a:moveTo>
                  <a:cubicBezTo>
                    <a:pt x="22158" y="44965"/>
                    <a:pt x="22138" y="44923"/>
                    <a:pt x="22117" y="44881"/>
                  </a:cubicBezTo>
                  <a:cubicBezTo>
                    <a:pt x="22054" y="44861"/>
                    <a:pt x="22012" y="44923"/>
                    <a:pt x="21949" y="44923"/>
                  </a:cubicBezTo>
                  <a:cubicBezTo>
                    <a:pt x="21991" y="44965"/>
                    <a:pt x="22012" y="45028"/>
                    <a:pt x="22054" y="45049"/>
                  </a:cubicBezTo>
                  <a:cubicBezTo>
                    <a:pt x="22096" y="45049"/>
                    <a:pt x="22138" y="45028"/>
                    <a:pt x="22200" y="4502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7" name="Google Shape;1137;p53"/>
            <p:cNvSpPr/>
            <p:nvPr/>
          </p:nvSpPr>
          <p:spPr>
            <a:xfrm flipH="1">
              <a:off x="6287475" y="3398600"/>
              <a:ext cx="301850" cy="153800"/>
            </a:xfrm>
            <a:custGeom>
              <a:avLst/>
              <a:gdLst/>
              <a:ahLst/>
              <a:cxnLst/>
              <a:rect l="l" t="t" r="r" b="b"/>
              <a:pathLst>
                <a:path w="12074" h="6152" extrusionOk="0">
                  <a:moveTo>
                    <a:pt x="858" y="0"/>
                  </a:moveTo>
                  <a:cubicBezTo>
                    <a:pt x="1172" y="314"/>
                    <a:pt x="1277" y="670"/>
                    <a:pt x="1277" y="1088"/>
                  </a:cubicBezTo>
                  <a:cubicBezTo>
                    <a:pt x="1277" y="1779"/>
                    <a:pt x="1549" y="2323"/>
                    <a:pt x="2072" y="2741"/>
                  </a:cubicBezTo>
                  <a:cubicBezTo>
                    <a:pt x="2553" y="3097"/>
                    <a:pt x="2951" y="3599"/>
                    <a:pt x="3599" y="3703"/>
                  </a:cubicBezTo>
                  <a:cubicBezTo>
                    <a:pt x="3641" y="3703"/>
                    <a:pt x="3725" y="3766"/>
                    <a:pt x="3746" y="3787"/>
                  </a:cubicBezTo>
                  <a:cubicBezTo>
                    <a:pt x="4101" y="4227"/>
                    <a:pt x="4645" y="4248"/>
                    <a:pt x="5106" y="4478"/>
                  </a:cubicBezTo>
                  <a:cubicBezTo>
                    <a:pt x="5985" y="4833"/>
                    <a:pt x="6884" y="4833"/>
                    <a:pt x="7805" y="4959"/>
                  </a:cubicBezTo>
                  <a:cubicBezTo>
                    <a:pt x="8035" y="5001"/>
                    <a:pt x="8307" y="4938"/>
                    <a:pt x="8516" y="4854"/>
                  </a:cubicBezTo>
                  <a:cubicBezTo>
                    <a:pt x="9249" y="4603"/>
                    <a:pt x="10023" y="4394"/>
                    <a:pt x="10713" y="3975"/>
                  </a:cubicBezTo>
                  <a:cubicBezTo>
                    <a:pt x="11048" y="3766"/>
                    <a:pt x="11404" y="3787"/>
                    <a:pt x="11780" y="3871"/>
                  </a:cubicBezTo>
                  <a:cubicBezTo>
                    <a:pt x="11885" y="3892"/>
                    <a:pt x="12011" y="4080"/>
                    <a:pt x="12031" y="4185"/>
                  </a:cubicBezTo>
                  <a:cubicBezTo>
                    <a:pt x="12073" y="4310"/>
                    <a:pt x="11969" y="4540"/>
                    <a:pt x="11885" y="4582"/>
                  </a:cubicBezTo>
                  <a:cubicBezTo>
                    <a:pt x="11257" y="4708"/>
                    <a:pt x="10881" y="5252"/>
                    <a:pt x="10295" y="5440"/>
                  </a:cubicBezTo>
                  <a:cubicBezTo>
                    <a:pt x="9709" y="5587"/>
                    <a:pt x="9144" y="5859"/>
                    <a:pt x="8558" y="6068"/>
                  </a:cubicBezTo>
                  <a:cubicBezTo>
                    <a:pt x="8328" y="6152"/>
                    <a:pt x="8098" y="6152"/>
                    <a:pt x="7826" y="6110"/>
                  </a:cubicBezTo>
                  <a:cubicBezTo>
                    <a:pt x="6529" y="6068"/>
                    <a:pt x="5231" y="5733"/>
                    <a:pt x="3976" y="5356"/>
                  </a:cubicBezTo>
                  <a:cubicBezTo>
                    <a:pt x="3955" y="5356"/>
                    <a:pt x="3934" y="5336"/>
                    <a:pt x="3913" y="5336"/>
                  </a:cubicBezTo>
                  <a:cubicBezTo>
                    <a:pt x="2867" y="4729"/>
                    <a:pt x="1758" y="4185"/>
                    <a:pt x="942" y="3243"/>
                  </a:cubicBezTo>
                  <a:cubicBezTo>
                    <a:pt x="461" y="2636"/>
                    <a:pt x="0" y="1967"/>
                    <a:pt x="168" y="1088"/>
                  </a:cubicBezTo>
                  <a:cubicBezTo>
                    <a:pt x="272" y="649"/>
                    <a:pt x="440" y="251"/>
                    <a:pt x="8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8" name="Google Shape;1138;p53"/>
            <p:cNvSpPr/>
            <p:nvPr/>
          </p:nvSpPr>
          <p:spPr>
            <a:xfrm flipH="1">
              <a:off x="6511375" y="3285600"/>
              <a:ext cx="52850" cy="48675"/>
            </a:xfrm>
            <a:custGeom>
              <a:avLst/>
              <a:gdLst/>
              <a:ahLst/>
              <a:cxnLst/>
              <a:rect l="l" t="t" r="r" b="b"/>
              <a:pathLst>
                <a:path w="2114" h="1947" extrusionOk="0">
                  <a:moveTo>
                    <a:pt x="2114" y="817"/>
                  </a:moveTo>
                  <a:cubicBezTo>
                    <a:pt x="2114" y="1549"/>
                    <a:pt x="1696" y="1946"/>
                    <a:pt x="963" y="1905"/>
                  </a:cubicBezTo>
                  <a:cubicBezTo>
                    <a:pt x="294" y="1842"/>
                    <a:pt x="1" y="1256"/>
                    <a:pt x="335" y="649"/>
                  </a:cubicBezTo>
                  <a:cubicBezTo>
                    <a:pt x="587" y="231"/>
                    <a:pt x="1110" y="1"/>
                    <a:pt x="1570" y="105"/>
                  </a:cubicBezTo>
                  <a:cubicBezTo>
                    <a:pt x="1988" y="231"/>
                    <a:pt x="2114" y="419"/>
                    <a:pt x="2114"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sp>
          <p:nvSpPr>
            <p:cNvPr id="1139" name="Google Shape;1139;p53"/>
            <p:cNvSpPr/>
            <p:nvPr/>
          </p:nvSpPr>
          <p:spPr>
            <a:xfrm flipH="1">
              <a:off x="6192800" y="3356750"/>
              <a:ext cx="45525" cy="53375"/>
            </a:xfrm>
            <a:custGeom>
              <a:avLst/>
              <a:gdLst/>
              <a:ahLst/>
              <a:cxnLst/>
              <a:rect l="l" t="t" r="r" b="b"/>
              <a:pathLst>
                <a:path w="1821" h="2135" extrusionOk="0">
                  <a:moveTo>
                    <a:pt x="1779" y="1088"/>
                  </a:moveTo>
                  <a:cubicBezTo>
                    <a:pt x="1779" y="1130"/>
                    <a:pt x="1779" y="1193"/>
                    <a:pt x="1737" y="1297"/>
                  </a:cubicBezTo>
                  <a:cubicBezTo>
                    <a:pt x="1653" y="1904"/>
                    <a:pt x="1109" y="2134"/>
                    <a:pt x="586" y="1820"/>
                  </a:cubicBezTo>
                  <a:cubicBezTo>
                    <a:pt x="126" y="1507"/>
                    <a:pt x="0" y="732"/>
                    <a:pt x="335" y="293"/>
                  </a:cubicBezTo>
                  <a:cubicBezTo>
                    <a:pt x="419" y="188"/>
                    <a:pt x="565" y="84"/>
                    <a:pt x="691" y="84"/>
                  </a:cubicBezTo>
                  <a:cubicBezTo>
                    <a:pt x="1569" y="0"/>
                    <a:pt x="1820" y="335"/>
                    <a:pt x="1779" y="108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panose="020B0604020202020204"/>
              </a:endParaRPr>
            </a:p>
          </p:txBody>
        </p:sp>
      </p:grpSp>
      <p:grpSp>
        <p:nvGrpSpPr>
          <p:cNvPr id="104" name="组合 2"/>
          <p:cNvGrpSpPr/>
          <p:nvPr/>
        </p:nvGrpSpPr>
        <p:grpSpPr>
          <a:xfrm>
            <a:off x="-82473" y="1932681"/>
            <a:ext cx="1517080" cy="1362511"/>
            <a:chOff x="3154026" y="2530834"/>
            <a:chExt cx="1517080" cy="1362511"/>
          </a:xfrm>
        </p:grpSpPr>
        <p:sp>
          <p:nvSpPr>
            <p:cNvPr id="105" name="文本框 71"/>
            <p:cNvSpPr txBox="1"/>
            <p:nvPr/>
          </p:nvSpPr>
          <p:spPr>
            <a:xfrm>
              <a:off x="3155491" y="3431680"/>
              <a:ext cx="15156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black"/>
                </a:solidFill>
                <a:effectLst/>
                <a:uLnTx/>
                <a:uFillTx/>
                <a:latin typeface="汉仪帅线体简" panose="00020600040101010101" pitchFamily="18" charset="-122"/>
                <a:ea typeface="汉仪帅线体简" panose="00020600040101010101" pitchFamily="18" charset="-122"/>
                <a:cs typeface="+mn-cs"/>
              </a:endParaRPr>
            </a:p>
          </p:txBody>
        </p:sp>
        <p:pic>
          <p:nvPicPr>
            <p:cNvPr id="106" name="图片 7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026" y="2530834"/>
              <a:ext cx="1385144" cy="952286"/>
            </a:xfrm>
            <a:prstGeom prst="rect">
              <a:avLst/>
            </a:prstGeom>
          </p:spPr>
        </p:pic>
      </p:grpSp>
      <p:grpSp>
        <p:nvGrpSpPr>
          <p:cNvPr id="107" name="组合 5"/>
          <p:cNvGrpSpPr/>
          <p:nvPr/>
        </p:nvGrpSpPr>
        <p:grpSpPr>
          <a:xfrm>
            <a:off x="1696618" y="4231513"/>
            <a:ext cx="1525683" cy="1438593"/>
            <a:chOff x="6566282" y="1743146"/>
            <a:chExt cx="1525683" cy="1438593"/>
          </a:xfrm>
        </p:grpSpPr>
        <p:sp>
          <p:nvSpPr>
            <p:cNvPr id="108" name="文本框 74"/>
            <p:cNvSpPr txBox="1"/>
            <p:nvPr/>
          </p:nvSpPr>
          <p:spPr>
            <a:xfrm>
              <a:off x="6576350" y="2720074"/>
              <a:ext cx="15156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black"/>
                </a:solidFill>
                <a:effectLst/>
                <a:uLnTx/>
                <a:uFillTx/>
                <a:latin typeface="汉仪帅线体简" panose="00020600040101010101" pitchFamily="18" charset="-122"/>
                <a:ea typeface="汉仪帅线体简" panose="00020600040101010101" pitchFamily="18" charset="-122"/>
                <a:cs typeface="+mn-cs"/>
              </a:endParaRPr>
            </a:p>
          </p:txBody>
        </p:sp>
        <p:pic>
          <p:nvPicPr>
            <p:cNvPr id="109" name="图片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282" y="1743146"/>
              <a:ext cx="1284144" cy="966714"/>
            </a:xfrm>
            <a:prstGeom prst="rect">
              <a:avLst/>
            </a:prstGeom>
          </p:spPr>
        </p:pic>
      </p:grpSp>
      <p:grpSp>
        <p:nvGrpSpPr>
          <p:cNvPr id="110" name="组合 6"/>
          <p:cNvGrpSpPr/>
          <p:nvPr/>
        </p:nvGrpSpPr>
        <p:grpSpPr>
          <a:xfrm>
            <a:off x="491220" y="3181739"/>
            <a:ext cx="1515615" cy="1327158"/>
            <a:chOff x="5211658" y="4078503"/>
            <a:chExt cx="1515615" cy="1327158"/>
          </a:xfrm>
        </p:grpSpPr>
        <p:sp>
          <p:nvSpPr>
            <p:cNvPr id="111" name="文本框 72"/>
            <p:cNvSpPr txBox="1"/>
            <p:nvPr/>
          </p:nvSpPr>
          <p:spPr>
            <a:xfrm>
              <a:off x="5211658" y="4943996"/>
              <a:ext cx="15156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prstClr val="black"/>
                </a:solidFill>
                <a:effectLst/>
                <a:uLnTx/>
                <a:uFillTx/>
                <a:latin typeface="汉仪帅线体简" panose="00020600040101010101" pitchFamily="18" charset="-122"/>
                <a:ea typeface="汉仪帅线体简" panose="00020600040101010101" pitchFamily="18" charset="-122"/>
                <a:cs typeface="+mn-cs"/>
              </a:endParaRPr>
            </a:p>
          </p:txBody>
        </p:sp>
        <p:pic>
          <p:nvPicPr>
            <p:cNvPr id="112" name="图片 7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0991" y="4078503"/>
              <a:ext cx="1255286" cy="1053284"/>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887"/>
    </mc:Choice>
    <mc:Fallback xmlns="">
      <p:transition spd="slow" advTm="338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82"/>
                                        </p:tgtEl>
                                        <p:attrNameLst>
                                          <p:attrName>style.visibility</p:attrName>
                                        </p:attrNameLst>
                                      </p:cBhvr>
                                      <p:to>
                                        <p:strVal val="visible"/>
                                      </p:to>
                                    </p:set>
                                    <p:animEffect transition="in" filter="fade">
                                      <p:cBhvr>
                                        <p:cTn id="7" dur="1000"/>
                                        <p:tgtEl>
                                          <p:spTgt spid="682"/>
                                        </p:tgtEl>
                                      </p:cBhvr>
                                    </p:animEffect>
                                    <p:anim calcmode="lin" valueType="num">
                                      <p:cBhvr>
                                        <p:cTn id="8" dur="1000" fill="hold"/>
                                        <p:tgtEl>
                                          <p:spTgt spid="682"/>
                                        </p:tgtEl>
                                        <p:attrNameLst>
                                          <p:attrName>ppt_x</p:attrName>
                                        </p:attrNameLst>
                                      </p:cBhvr>
                                      <p:tavLst>
                                        <p:tav tm="0">
                                          <p:val>
                                            <p:strVal val="#ppt_x"/>
                                          </p:val>
                                        </p:tav>
                                        <p:tav tm="100000">
                                          <p:val>
                                            <p:strVal val="#ppt_x"/>
                                          </p:val>
                                        </p:tav>
                                      </p:tavLst>
                                    </p:anim>
                                    <p:anim calcmode="lin" valueType="num">
                                      <p:cBhvr>
                                        <p:cTn id="9" dur="1000" fill="hold"/>
                                        <p:tgtEl>
                                          <p:spTgt spid="6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5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23" presetClass="entr" presetSubtype="16" fill="hold" nodeType="withEffect">
                                  <p:stCondLst>
                                    <p:cond delay="1500"/>
                                  </p:stCondLst>
                                  <p:childTnLst>
                                    <p:set>
                                      <p:cBhvr>
                                        <p:cTn id="23" dur="1" fill="hold">
                                          <p:stCondLst>
                                            <p:cond delay="0"/>
                                          </p:stCondLst>
                                        </p:cTn>
                                        <p:tgtEl>
                                          <p:spTgt spid="104"/>
                                        </p:tgtEl>
                                        <p:attrNameLst>
                                          <p:attrName>style.visibility</p:attrName>
                                        </p:attrNameLst>
                                      </p:cBhvr>
                                      <p:to>
                                        <p:strVal val="visible"/>
                                      </p:to>
                                    </p:set>
                                    <p:anim calcmode="lin" valueType="num">
                                      <p:cBhvr>
                                        <p:cTn id="24" dur="1000" fill="hold"/>
                                        <p:tgtEl>
                                          <p:spTgt spid="104"/>
                                        </p:tgtEl>
                                        <p:attrNameLst>
                                          <p:attrName>ppt_w</p:attrName>
                                        </p:attrNameLst>
                                      </p:cBhvr>
                                      <p:tavLst>
                                        <p:tav tm="0">
                                          <p:val>
                                            <p:fltVal val="0"/>
                                          </p:val>
                                        </p:tav>
                                        <p:tav tm="100000">
                                          <p:val>
                                            <p:strVal val="#ppt_w"/>
                                          </p:val>
                                        </p:tav>
                                      </p:tavLst>
                                    </p:anim>
                                    <p:anim calcmode="lin" valueType="num">
                                      <p:cBhvr>
                                        <p:cTn id="25" dur="1000" fill="hold"/>
                                        <p:tgtEl>
                                          <p:spTgt spid="104"/>
                                        </p:tgtEl>
                                        <p:attrNameLst>
                                          <p:attrName>ppt_h</p:attrName>
                                        </p:attrNameLst>
                                      </p:cBhvr>
                                      <p:tavLst>
                                        <p:tav tm="0">
                                          <p:val>
                                            <p:fltVal val="0"/>
                                          </p:val>
                                        </p:tav>
                                        <p:tav tm="100000">
                                          <p:val>
                                            <p:strVal val="#ppt_h"/>
                                          </p:val>
                                        </p:tav>
                                      </p:tavLst>
                                    </p:anim>
                                  </p:childTnLst>
                                </p:cTn>
                              </p:par>
                              <p:par>
                                <p:cTn id="26" presetID="23" presetClass="entr" presetSubtype="16" fill="hold" nodeType="withEffect">
                                  <p:stCondLst>
                                    <p:cond delay="2000"/>
                                  </p:stCondLst>
                                  <p:childTnLst>
                                    <p:set>
                                      <p:cBhvr>
                                        <p:cTn id="27" dur="1" fill="hold">
                                          <p:stCondLst>
                                            <p:cond delay="0"/>
                                          </p:stCondLst>
                                        </p:cTn>
                                        <p:tgtEl>
                                          <p:spTgt spid="110"/>
                                        </p:tgtEl>
                                        <p:attrNameLst>
                                          <p:attrName>style.visibility</p:attrName>
                                        </p:attrNameLst>
                                      </p:cBhvr>
                                      <p:to>
                                        <p:strVal val="visible"/>
                                      </p:to>
                                    </p:set>
                                    <p:anim calcmode="lin" valueType="num">
                                      <p:cBhvr>
                                        <p:cTn id="28" dur="1000" fill="hold"/>
                                        <p:tgtEl>
                                          <p:spTgt spid="110"/>
                                        </p:tgtEl>
                                        <p:attrNameLst>
                                          <p:attrName>ppt_w</p:attrName>
                                        </p:attrNameLst>
                                      </p:cBhvr>
                                      <p:tavLst>
                                        <p:tav tm="0">
                                          <p:val>
                                            <p:fltVal val="0"/>
                                          </p:val>
                                        </p:tav>
                                        <p:tav tm="100000">
                                          <p:val>
                                            <p:strVal val="#ppt_w"/>
                                          </p:val>
                                        </p:tav>
                                      </p:tavLst>
                                    </p:anim>
                                    <p:anim calcmode="lin" valueType="num">
                                      <p:cBhvr>
                                        <p:cTn id="29" dur="1000" fill="hold"/>
                                        <p:tgtEl>
                                          <p:spTgt spid="110"/>
                                        </p:tgtEl>
                                        <p:attrNameLst>
                                          <p:attrName>ppt_h</p:attrName>
                                        </p:attrNameLst>
                                      </p:cBhvr>
                                      <p:tavLst>
                                        <p:tav tm="0">
                                          <p:val>
                                            <p:fltVal val="0"/>
                                          </p:val>
                                        </p:tav>
                                        <p:tav tm="100000">
                                          <p:val>
                                            <p:strVal val="#ppt_h"/>
                                          </p:val>
                                        </p:tav>
                                      </p:tavLst>
                                    </p:anim>
                                  </p:childTnLst>
                                </p:cTn>
                              </p:par>
                              <p:par>
                                <p:cTn id="30" presetID="23" presetClass="entr" presetSubtype="16" fill="hold" nodeType="withEffect">
                                  <p:stCondLst>
                                    <p:cond delay="2500"/>
                                  </p:stCondLst>
                                  <p:childTnLst>
                                    <p:set>
                                      <p:cBhvr>
                                        <p:cTn id="31" dur="1" fill="hold">
                                          <p:stCondLst>
                                            <p:cond delay="0"/>
                                          </p:stCondLst>
                                        </p:cTn>
                                        <p:tgtEl>
                                          <p:spTgt spid="107"/>
                                        </p:tgtEl>
                                        <p:attrNameLst>
                                          <p:attrName>style.visibility</p:attrName>
                                        </p:attrNameLst>
                                      </p:cBhvr>
                                      <p:to>
                                        <p:strVal val="visible"/>
                                      </p:to>
                                    </p:set>
                                    <p:anim calcmode="lin" valueType="num">
                                      <p:cBhvr>
                                        <p:cTn id="32" dur="1000" fill="hold"/>
                                        <p:tgtEl>
                                          <p:spTgt spid="107"/>
                                        </p:tgtEl>
                                        <p:attrNameLst>
                                          <p:attrName>ppt_w</p:attrName>
                                        </p:attrNameLst>
                                      </p:cBhvr>
                                      <p:tavLst>
                                        <p:tav tm="0">
                                          <p:val>
                                            <p:fltVal val="0"/>
                                          </p:val>
                                        </p:tav>
                                        <p:tav tm="100000">
                                          <p:val>
                                            <p:strVal val="#ppt_w"/>
                                          </p:val>
                                        </p:tav>
                                      </p:tavLst>
                                    </p:anim>
                                    <p:anim calcmode="lin" valueType="num">
                                      <p:cBhvr>
                                        <p:cTn id="33" dur="1000" fill="hold"/>
                                        <p:tgtEl>
                                          <p:spTgt spid="1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 grpId="0"/>
      <p:bldP spid="758" grpId="0" build="p"/>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52" name="Google Shape;2252;p74"/>
          <p:cNvSpPr txBox="1">
            <a:spLocks noGrp="1"/>
          </p:cNvSpPr>
          <p:nvPr>
            <p:ph type="title"/>
          </p:nvPr>
        </p:nvSpPr>
        <p:spPr>
          <a:xfrm>
            <a:off x="1410459" y="1196308"/>
            <a:ext cx="9520400" cy="763600"/>
          </a:xfrm>
          <a:prstGeom prst="rect">
            <a:avLst/>
          </a:prstGeom>
        </p:spPr>
        <p:txBody>
          <a:bodyPr spcFirstLastPara="1" wrap="square" lIns="121900" tIns="121900" rIns="121900" bIns="121900" anchor="ctr" anchorCtr="0">
            <a:noAutofit/>
            <a:scene3d>
              <a:camera prst="orthographicFront"/>
              <a:lightRig rig="soft" dir="t">
                <a:rot lat="0" lon="0" rev="15600000"/>
              </a:lightRig>
            </a:scene3d>
            <a:sp3d extrusionH="57150" prstMaterial="softEdge">
              <a:bevelT w="25400" h="38100"/>
            </a:sp3d>
          </a:bodyPr>
          <a:lstStyle/>
          <a:p>
            <a:r>
              <a:rPr lang="en-GB" sz="72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CẢM ƠN CÁC BẠN</a:t>
            </a:r>
          </a:p>
        </p:txBody>
      </p:sp>
      <p:grpSp>
        <p:nvGrpSpPr>
          <p:cNvPr id="2253" name="Google Shape;2253;p74"/>
          <p:cNvGrpSpPr/>
          <p:nvPr/>
        </p:nvGrpSpPr>
        <p:grpSpPr>
          <a:xfrm>
            <a:off x="1071179" y="3228051"/>
            <a:ext cx="2367403" cy="2454919"/>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287" name="Google Shape;2287;p74"/>
          <p:cNvGrpSpPr/>
          <p:nvPr/>
        </p:nvGrpSpPr>
        <p:grpSpPr>
          <a:xfrm>
            <a:off x="3630016" y="2556176"/>
            <a:ext cx="5165876" cy="3916217"/>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grpSp>
        <p:nvGrpSpPr>
          <p:cNvPr id="2365" name="Google Shape;2365;p74"/>
          <p:cNvGrpSpPr/>
          <p:nvPr/>
        </p:nvGrpSpPr>
        <p:grpSpPr>
          <a:xfrm>
            <a:off x="9288735" y="3331798"/>
            <a:ext cx="2065992" cy="2351180"/>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35" name="Google Shape;2252;p74">
            <a:extLst>
              <a:ext uri="{FF2B5EF4-FFF2-40B4-BE49-F238E27FC236}">
                <a16:creationId xmlns:a16="http://schemas.microsoft.com/office/drawing/2014/main" id="{A334719F-E055-4A9A-B98E-D760E2C57E98}"/>
              </a:ext>
            </a:extLst>
          </p:cNvPr>
          <p:cNvSpPr txBox="1">
            <a:spLocks/>
          </p:cNvSpPr>
          <p:nvPr/>
        </p:nvSpPr>
        <p:spPr>
          <a:xfrm>
            <a:off x="1331266" y="1353074"/>
            <a:ext cx="10021419"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1pPr>
            <a:lvl2pPr marR="0" lvl="1"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2pPr>
            <a:lvl3pPr marR="0" lvl="2"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3pPr>
            <a:lvl4pPr marR="0" lvl="3"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4pPr>
            <a:lvl5pPr marR="0" lvl="4"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5pPr>
            <a:lvl6pPr marR="0" lvl="5"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6pPr>
            <a:lvl7pPr marR="0" lvl="6"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7pPr>
            <a:lvl8pPr marR="0" lvl="7"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8pPr>
            <a:lvl9pPr marR="0" lvl="8" algn="ctr" rtl="0">
              <a:lnSpc>
                <a:spcPct val="100000"/>
              </a:lnSpc>
              <a:spcBef>
                <a:spcPts val="0"/>
              </a:spcBef>
              <a:spcAft>
                <a:spcPts val="0"/>
              </a:spcAft>
              <a:buClr>
                <a:schemeClr val="dk1"/>
              </a:buClr>
              <a:buSzPts val="3500"/>
              <a:buFont typeface="Patrick Hand SC" panose="00000500000000000000"/>
              <a:buNone/>
              <a:defRPr sz="3500" b="1" i="0" u="none" strike="noStrike" cap="none">
                <a:solidFill>
                  <a:schemeClr val="dk1"/>
                </a:solidFill>
                <a:latin typeface="Patrick Hand SC" panose="00000500000000000000"/>
                <a:ea typeface="Patrick Hand SC" panose="00000500000000000000"/>
                <a:cs typeface="Patrick Hand SC" panose="00000500000000000000"/>
                <a:sym typeface="Patrick Hand SC" panose="00000500000000000000"/>
              </a:defRPr>
            </a:lvl9pPr>
          </a:lstStyle>
          <a:p>
            <a:r>
              <a:rPr lang="en-GB" sz="7200" kern="0"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63500" sx="102000" sy="102000" algn="ctr" rotWithShape="0">
                    <a:prstClr val="black">
                      <a:alpha val="40000"/>
                    </a:prstClr>
                  </a:outerShdw>
                </a:effectLst>
              </a:rPr>
              <a:t>CHÚC CÁC BẠN VUI KHỎE VÀ HỌC CHĂM</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865"/>
    </mc:Choice>
    <mc:Fallback xmlns="">
      <p:transition spd="slow" advTm="118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252"/>
                                        </p:tgtEl>
                                        <p:attrNameLst>
                                          <p:attrName>ppt_x</p:attrName>
                                        </p:attrNameLst>
                                      </p:cBhvr>
                                      <p:tavLst>
                                        <p:tav tm="0">
                                          <p:val>
                                            <p:strVal val="ppt_x"/>
                                          </p:val>
                                        </p:tav>
                                        <p:tav tm="100000">
                                          <p:val>
                                            <p:strVal val="ppt_x"/>
                                          </p:val>
                                        </p:tav>
                                      </p:tavLst>
                                    </p:anim>
                                    <p:anim calcmode="lin" valueType="num">
                                      <p:cBhvr additive="base">
                                        <p:cTn id="7" dur="500"/>
                                        <p:tgtEl>
                                          <p:spTgt spid="2252"/>
                                        </p:tgtEl>
                                        <p:attrNameLst>
                                          <p:attrName>ppt_y</p:attrName>
                                        </p:attrNameLst>
                                      </p:cBhvr>
                                      <p:tavLst>
                                        <p:tav tm="0">
                                          <p:val>
                                            <p:strVal val="ppt_y"/>
                                          </p:val>
                                        </p:tav>
                                        <p:tav tm="100000">
                                          <p:val>
                                            <p:strVal val="1+ppt_h/2"/>
                                          </p:val>
                                        </p:tav>
                                      </p:tavLst>
                                    </p:anim>
                                    <p:set>
                                      <p:cBhvr>
                                        <p:cTn id="8" dur="1" fill="hold">
                                          <p:stCondLst>
                                            <p:cond delay="499"/>
                                          </p:stCondLst>
                                        </p:cTn>
                                        <p:tgtEl>
                                          <p:spTgt spid="225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5">
                                            <p:txEl>
                                              <p:pRg st="0" end="0"/>
                                            </p:txEl>
                                          </p:spTgt>
                                        </p:tgtEl>
                                        <p:attrNameLst>
                                          <p:attrName>style.visibility</p:attrName>
                                        </p:attrNameLst>
                                      </p:cBhvr>
                                      <p:to>
                                        <p:strVal val="visible"/>
                                      </p:to>
                                    </p:set>
                                    <p:anim calcmode="lin" valueType="num">
                                      <p:cBhvr>
                                        <p:cTn id="13" dur="500" fill="hold"/>
                                        <p:tgtEl>
                                          <p:spTgt spid="13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6"/>
          <p:cNvSpPr/>
          <p:nvPr/>
        </p:nvSpPr>
        <p:spPr>
          <a:xfrm flipH="1">
            <a:off x="6689321" y="3195591"/>
            <a:ext cx="1428060" cy="9362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3" name="Google Shape;323;p36"/>
          <p:cNvSpPr/>
          <p:nvPr/>
        </p:nvSpPr>
        <p:spPr>
          <a:xfrm flipH="1">
            <a:off x="6689321" y="5700644"/>
            <a:ext cx="1428060" cy="9362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4" name="Google Shape;324;p36"/>
          <p:cNvSpPr/>
          <p:nvPr/>
        </p:nvSpPr>
        <p:spPr>
          <a:xfrm flipH="1">
            <a:off x="1191954" y="5677784"/>
            <a:ext cx="1428060" cy="9362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5" name="Google Shape;325;p36"/>
          <p:cNvSpPr/>
          <p:nvPr/>
        </p:nvSpPr>
        <p:spPr>
          <a:xfrm flipH="1">
            <a:off x="1151314" y="3193051"/>
            <a:ext cx="1428060" cy="9362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26" name="Google Shape;326;p36"/>
          <p:cNvSpPr txBox="1">
            <a:spLocks noGrp="1"/>
          </p:cNvSpPr>
          <p:nvPr>
            <p:ph type="title"/>
          </p:nvPr>
        </p:nvSpPr>
        <p:spPr>
          <a:xfrm>
            <a:off x="2025391" y="606853"/>
            <a:ext cx="7529193" cy="762887"/>
          </a:xfrm>
          <a:prstGeom prst="rect">
            <a:avLst/>
          </a:prstGeom>
        </p:spPr>
        <p:txBody>
          <a:bodyPr spcFirstLastPara="1" wrap="square" lIns="121900" tIns="121900" rIns="121900" bIns="121900" numCol="1" anchor="ctr" anchorCtr="0">
            <a:prstTxWarp prst="textInflate">
              <a:avLst/>
            </a:prstTxWarp>
            <a:noAutofit/>
          </a:bodyPr>
          <a:lstStyle/>
          <a:p>
            <a:r>
              <a:rPr lang="en-US" altLang="en-GB" sz="6400" spc="100" dirty="0">
                <a:solidFill>
                  <a:srgbClr val="00B050"/>
                </a:solidFill>
                <a:latin typeface="Times New Roman" panose="02020603050405020304" pitchFamily="18" charset="0"/>
                <a:cs typeface="Times New Roman" panose="02020603050405020304" pitchFamily="18" charset="0"/>
              </a:rPr>
              <a:t>NỘI DUNG CHÍNH</a:t>
            </a:r>
          </a:p>
        </p:txBody>
      </p:sp>
      <p:sp>
        <p:nvSpPr>
          <p:cNvPr id="327" name="Google Shape;327;p36"/>
          <p:cNvSpPr txBox="1">
            <a:spLocks noGrp="1"/>
          </p:cNvSpPr>
          <p:nvPr>
            <p:ph type="subTitle" idx="1"/>
          </p:nvPr>
        </p:nvSpPr>
        <p:spPr>
          <a:xfrm>
            <a:off x="2712481" y="2277534"/>
            <a:ext cx="3706100" cy="763693"/>
          </a:xfrm>
          <a:prstGeom prst="rect">
            <a:avLst/>
          </a:prstGeom>
        </p:spPr>
        <p:txBody>
          <a:bodyPr spcFirstLastPara="1" wrap="square" lIns="121900" tIns="121900" rIns="121900" bIns="121900" anchor="t" anchorCtr="0">
            <a:noAutofit/>
          </a:bodyPr>
          <a:lstStyle/>
          <a:p>
            <a:pPr marL="0" indent="0">
              <a:spcAft>
                <a:spcPts val="2133"/>
              </a:spcAft>
            </a:pPr>
            <a:r>
              <a:rPr lang="en-US" altLang="en-GB" sz="4267" dirty="0" err="1"/>
              <a:t>Kiểm</a:t>
            </a:r>
            <a:r>
              <a:rPr lang="en-US" altLang="en-GB" sz="4267" dirty="0"/>
              <a:t> </a:t>
            </a:r>
            <a:r>
              <a:rPr lang="en-US" altLang="en-GB" sz="4267" dirty="0" err="1"/>
              <a:t>tra</a:t>
            </a:r>
            <a:r>
              <a:rPr lang="en-US" altLang="en-GB" sz="4267" dirty="0"/>
              <a:t> </a:t>
            </a:r>
            <a:r>
              <a:rPr lang="en-US" altLang="en-GB" sz="4267" dirty="0" err="1"/>
              <a:t>bài</a:t>
            </a:r>
            <a:r>
              <a:rPr lang="en-US" altLang="en-GB" sz="4267" dirty="0"/>
              <a:t> </a:t>
            </a:r>
            <a:r>
              <a:rPr lang="en-US" altLang="en-GB" sz="4267" dirty="0" err="1"/>
              <a:t>cũ</a:t>
            </a:r>
            <a:endParaRPr lang="en-US" altLang="en-GB" sz="4267" dirty="0"/>
          </a:p>
        </p:txBody>
      </p:sp>
      <p:sp>
        <p:nvSpPr>
          <p:cNvPr id="328" name="Google Shape;328;p36"/>
          <p:cNvSpPr txBox="1">
            <a:spLocks noGrp="1"/>
          </p:cNvSpPr>
          <p:nvPr>
            <p:ph type="subTitle" idx="2"/>
          </p:nvPr>
        </p:nvSpPr>
        <p:spPr>
          <a:xfrm>
            <a:off x="8495966" y="2277347"/>
            <a:ext cx="2893059" cy="763600"/>
          </a:xfrm>
          <a:prstGeom prst="rect">
            <a:avLst/>
          </a:prstGeom>
        </p:spPr>
        <p:txBody>
          <a:bodyPr spcFirstLastPara="1" wrap="square" lIns="121900" tIns="121900" rIns="121900" bIns="121900" anchor="t" anchorCtr="0">
            <a:noAutofit/>
          </a:bodyPr>
          <a:lstStyle/>
          <a:p>
            <a:pPr marL="0" indent="0">
              <a:spcAft>
                <a:spcPts val="2133"/>
              </a:spcAft>
            </a:pPr>
            <a:r>
              <a:rPr lang="en-US" altLang="en-GB" sz="4267" dirty="0" err="1"/>
              <a:t>Bài</a:t>
            </a:r>
            <a:r>
              <a:rPr lang="en-US" altLang="en-GB" sz="4267" dirty="0"/>
              <a:t> </a:t>
            </a:r>
            <a:r>
              <a:rPr lang="en-US" altLang="en-GB" sz="4267" dirty="0" err="1"/>
              <a:t>mới</a:t>
            </a:r>
            <a:endParaRPr lang="en-US" altLang="en-GB" dirty="0"/>
          </a:p>
        </p:txBody>
      </p:sp>
      <p:sp>
        <p:nvSpPr>
          <p:cNvPr id="329" name="Google Shape;329;p36"/>
          <p:cNvSpPr txBox="1">
            <a:spLocks noGrp="1"/>
          </p:cNvSpPr>
          <p:nvPr>
            <p:ph type="subTitle" idx="3"/>
          </p:nvPr>
        </p:nvSpPr>
        <p:spPr>
          <a:xfrm>
            <a:off x="8495966" y="2894429"/>
            <a:ext cx="2893059" cy="763693"/>
          </a:xfrm>
          <a:prstGeom prst="rect">
            <a:avLst/>
          </a:prstGeom>
        </p:spPr>
        <p:txBody>
          <a:bodyPr spcFirstLastPara="1" wrap="square" lIns="121900" tIns="121900" rIns="121900" bIns="121900" anchor="t" anchorCtr="0">
            <a:noAutofit/>
          </a:bodyPr>
          <a:lstStyle/>
          <a:p>
            <a:pPr marL="0">
              <a:spcAft>
                <a:spcPts val="2133"/>
              </a:spcAft>
            </a:pPr>
            <a:r>
              <a:rPr lang="vi-VN" altLang="en-US" sz="3200" dirty="0"/>
              <a:t>N</a:t>
            </a:r>
            <a:r>
              <a:rPr lang="en-US" altLang="en-GB" sz="3200" dirty="0" err="1"/>
              <a:t>hận</a:t>
            </a:r>
            <a:r>
              <a:rPr lang="en-US" altLang="en-GB" sz="3200" dirty="0"/>
              <a:t> </a:t>
            </a:r>
            <a:r>
              <a:rPr lang="en-US" altLang="en-GB" sz="3200" dirty="0" err="1"/>
              <a:t>xét</a:t>
            </a:r>
            <a:r>
              <a:rPr lang="en-US" altLang="en-GB" sz="3200" dirty="0"/>
              <a:t> (SGK/123</a:t>
            </a:r>
            <a:r>
              <a:rPr lang="vi-VN" altLang="en-US" sz="3200" dirty="0"/>
              <a:t>)</a:t>
            </a:r>
          </a:p>
        </p:txBody>
      </p:sp>
      <p:sp>
        <p:nvSpPr>
          <p:cNvPr id="330" name="Google Shape;330;p36"/>
          <p:cNvSpPr txBox="1">
            <a:spLocks noGrp="1"/>
          </p:cNvSpPr>
          <p:nvPr>
            <p:ph type="subTitle" idx="4"/>
          </p:nvPr>
        </p:nvSpPr>
        <p:spPr>
          <a:xfrm>
            <a:off x="3215347" y="3330926"/>
            <a:ext cx="2384400" cy="763600"/>
          </a:xfrm>
          <a:prstGeom prst="rect">
            <a:avLst/>
          </a:prstGeom>
        </p:spPr>
        <p:txBody>
          <a:bodyPr spcFirstLastPara="1" wrap="square" lIns="121900" tIns="121900" rIns="121900" bIns="121900" anchor="t" anchorCtr="0">
            <a:noAutofit/>
          </a:bodyPr>
          <a:lstStyle/>
          <a:p>
            <a:pPr marL="0" indent="0">
              <a:spcAft>
                <a:spcPts val="2133"/>
              </a:spcAft>
            </a:pPr>
            <a:r>
              <a:rPr lang="en-US" altLang="en-GB" sz="3200"/>
              <a:t>Tính từ</a:t>
            </a:r>
          </a:p>
        </p:txBody>
      </p:sp>
      <p:sp>
        <p:nvSpPr>
          <p:cNvPr id="331" name="Google Shape;331;p36"/>
          <p:cNvSpPr txBox="1">
            <a:spLocks noGrp="1"/>
          </p:cNvSpPr>
          <p:nvPr>
            <p:ph type="subTitle" idx="5"/>
          </p:nvPr>
        </p:nvSpPr>
        <p:spPr>
          <a:xfrm>
            <a:off x="2962967" y="4751791"/>
            <a:ext cx="2889160" cy="763600"/>
          </a:xfrm>
          <a:prstGeom prst="rect">
            <a:avLst/>
          </a:prstGeom>
        </p:spPr>
        <p:txBody>
          <a:bodyPr spcFirstLastPara="1" wrap="square" lIns="121900" tIns="121900" rIns="121900" bIns="121900" anchor="t" anchorCtr="0">
            <a:noAutofit/>
          </a:bodyPr>
          <a:lstStyle/>
          <a:p>
            <a:pPr marL="0">
              <a:spcAft>
                <a:spcPts val="2133"/>
              </a:spcAft>
            </a:pPr>
            <a:r>
              <a:rPr lang="en-US" altLang="en-GB" sz="4267"/>
              <a:t>Ghi nhớ</a:t>
            </a:r>
          </a:p>
        </p:txBody>
      </p:sp>
      <p:sp>
        <p:nvSpPr>
          <p:cNvPr id="332" name="Google Shape;332;p36"/>
          <p:cNvSpPr txBox="1">
            <a:spLocks noGrp="1"/>
          </p:cNvSpPr>
          <p:nvPr>
            <p:ph type="subTitle" idx="6"/>
          </p:nvPr>
        </p:nvSpPr>
        <p:spPr>
          <a:xfrm>
            <a:off x="8183072" y="4779840"/>
            <a:ext cx="3511847" cy="763600"/>
          </a:xfrm>
          <a:prstGeom prst="rect">
            <a:avLst/>
          </a:prstGeom>
        </p:spPr>
        <p:txBody>
          <a:bodyPr spcFirstLastPara="1" wrap="square" lIns="121900" tIns="121900" rIns="121900" bIns="121900" anchor="t" anchorCtr="0">
            <a:noAutofit/>
          </a:bodyPr>
          <a:lstStyle/>
          <a:p>
            <a:pPr marL="0">
              <a:spcAft>
                <a:spcPts val="2133"/>
              </a:spcAft>
            </a:pPr>
            <a:r>
              <a:rPr lang="en-US" altLang="en-GB" sz="4267" dirty="0" err="1"/>
              <a:t>Luyện</a:t>
            </a:r>
            <a:r>
              <a:rPr lang="en-US" altLang="en-GB" sz="4267" dirty="0"/>
              <a:t> </a:t>
            </a:r>
            <a:r>
              <a:rPr lang="en-US" altLang="en-GB" sz="4267" dirty="0" err="1"/>
              <a:t>tập</a:t>
            </a:r>
            <a:r>
              <a:rPr lang="en-US" altLang="en-GB" sz="4267" dirty="0"/>
              <a:t>	</a:t>
            </a:r>
          </a:p>
        </p:txBody>
      </p:sp>
      <p:sp>
        <p:nvSpPr>
          <p:cNvPr id="333" name="Google Shape;333;p36"/>
          <p:cNvSpPr txBox="1">
            <a:spLocks noGrp="1"/>
          </p:cNvSpPr>
          <p:nvPr>
            <p:ph type="subTitle" idx="7"/>
          </p:nvPr>
        </p:nvSpPr>
        <p:spPr>
          <a:xfrm>
            <a:off x="8750295" y="5645591"/>
            <a:ext cx="2384400" cy="763600"/>
          </a:xfrm>
          <a:prstGeom prst="rect">
            <a:avLst/>
          </a:prstGeom>
        </p:spPr>
        <p:txBody>
          <a:bodyPr spcFirstLastPara="1" wrap="square" lIns="121900" tIns="121900" rIns="121900" bIns="121900" anchor="t" anchorCtr="0">
            <a:noAutofit/>
          </a:bodyPr>
          <a:lstStyle/>
          <a:p>
            <a:pPr marL="0">
              <a:spcAft>
                <a:spcPts val="2133"/>
              </a:spcAft>
            </a:pPr>
            <a:r>
              <a:rPr lang="en-US" altLang="en-GB" sz="3200" dirty="0"/>
              <a:t>SGK/124</a:t>
            </a:r>
          </a:p>
        </p:txBody>
      </p:sp>
      <p:sp>
        <p:nvSpPr>
          <p:cNvPr id="334" name="Google Shape;334;p36"/>
          <p:cNvSpPr txBox="1">
            <a:spLocks noGrp="1"/>
          </p:cNvSpPr>
          <p:nvPr>
            <p:ph type="subTitle" idx="8"/>
          </p:nvPr>
        </p:nvSpPr>
        <p:spPr>
          <a:xfrm>
            <a:off x="3215347" y="5479638"/>
            <a:ext cx="2384400" cy="763600"/>
          </a:xfrm>
          <a:prstGeom prst="rect">
            <a:avLst/>
          </a:prstGeom>
        </p:spPr>
        <p:txBody>
          <a:bodyPr spcFirstLastPara="1" wrap="square" lIns="121900" tIns="121900" rIns="121900" bIns="121900" anchor="t" anchorCtr="0">
            <a:noAutofit/>
          </a:bodyPr>
          <a:lstStyle/>
          <a:p>
            <a:pPr marL="0">
              <a:spcAft>
                <a:spcPts val="2133"/>
              </a:spcAft>
            </a:pPr>
            <a:r>
              <a:rPr lang="en-US" altLang="en-GB" sz="3200"/>
              <a:t>SGK/123</a:t>
            </a:r>
          </a:p>
        </p:txBody>
      </p:sp>
      <p:sp>
        <p:nvSpPr>
          <p:cNvPr id="335" name="Google Shape;335;p36"/>
          <p:cNvSpPr txBox="1">
            <a:spLocks noGrp="1"/>
          </p:cNvSpPr>
          <p:nvPr>
            <p:ph type="title" idx="9"/>
          </p:nvPr>
        </p:nvSpPr>
        <p:spPr>
          <a:xfrm>
            <a:off x="967040" y="2147547"/>
            <a:ext cx="1704800" cy="1024000"/>
          </a:xfrm>
          <a:prstGeom prst="rect">
            <a:avLst/>
          </a:prstGeom>
        </p:spPr>
        <p:txBody>
          <a:bodyPr spcFirstLastPara="1" wrap="square" lIns="121900" tIns="121900" rIns="121900" bIns="121900" anchor="ctr" anchorCtr="0">
            <a:noAutofit/>
          </a:bodyPr>
          <a:lstStyle/>
          <a:p>
            <a:r>
              <a:rPr lang="en-GB"/>
              <a:t>01</a:t>
            </a:r>
          </a:p>
        </p:txBody>
      </p:sp>
      <p:sp>
        <p:nvSpPr>
          <p:cNvPr id="336" name="Google Shape;336;p36"/>
          <p:cNvSpPr txBox="1">
            <a:spLocks noGrp="1"/>
          </p:cNvSpPr>
          <p:nvPr>
            <p:ph type="title" idx="13"/>
          </p:nvPr>
        </p:nvSpPr>
        <p:spPr>
          <a:xfrm>
            <a:off x="6507747" y="2150171"/>
            <a:ext cx="1704800" cy="1024000"/>
          </a:xfrm>
          <a:prstGeom prst="rect">
            <a:avLst/>
          </a:prstGeom>
        </p:spPr>
        <p:txBody>
          <a:bodyPr spcFirstLastPara="1" wrap="square" lIns="121900" tIns="121900" rIns="121900" bIns="121900" anchor="ctr" anchorCtr="0">
            <a:noAutofit/>
          </a:bodyPr>
          <a:lstStyle/>
          <a:p>
            <a:r>
              <a:rPr lang="en-GB"/>
              <a:t>02</a:t>
            </a:r>
          </a:p>
        </p:txBody>
      </p:sp>
      <p:sp>
        <p:nvSpPr>
          <p:cNvPr id="337" name="Google Shape;337;p36"/>
          <p:cNvSpPr txBox="1">
            <a:spLocks noGrp="1"/>
          </p:cNvSpPr>
          <p:nvPr>
            <p:ph type="title" idx="14"/>
          </p:nvPr>
        </p:nvSpPr>
        <p:spPr>
          <a:xfrm>
            <a:off x="1007680" y="4598731"/>
            <a:ext cx="1704800" cy="1024000"/>
          </a:xfrm>
          <a:prstGeom prst="rect">
            <a:avLst/>
          </a:prstGeom>
        </p:spPr>
        <p:txBody>
          <a:bodyPr spcFirstLastPara="1" wrap="square" lIns="121900" tIns="121900" rIns="121900" bIns="121900" anchor="ctr" anchorCtr="0">
            <a:noAutofit/>
          </a:bodyPr>
          <a:lstStyle/>
          <a:p>
            <a:r>
              <a:rPr lang="en-GB"/>
              <a:t>03</a:t>
            </a:r>
          </a:p>
        </p:txBody>
      </p:sp>
      <p:sp>
        <p:nvSpPr>
          <p:cNvPr id="338" name="Google Shape;338;p36"/>
          <p:cNvSpPr txBox="1">
            <a:spLocks noGrp="1"/>
          </p:cNvSpPr>
          <p:nvPr>
            <p:ph type="title" idx="15"/>
          </p:nvPr>
        </p:nvSpPr>
        <p:spPr>
          <a:xfrm>
            <a:off x="6507747" y="4621591"/>
            <a:ext cx="1704800" cy="1024000"/>
          </a:xfrm>
          <a:prstGeom prst="rect">
            <a:avLst/>
          </a:prstGeom>
        </p:spPr>
        <p:txBody>
          <a:bodyPr spcFirstLastPara="1" wrap="square" lIns="121900" tIns="121900" rIns="121900" bIns="121900" anchor="ctr" anchorCtr="0">
            <a:noAutofit/>
          </a:bodyPr>
          <a:lstStyle/>
          <a:p>
            <a:r>
              <a:rPr lang="en-GB"/>
              <a:t>04</a:t>
            </a:r>
          </a:p>
        </p:txBody>
      </p:sp>
      <p:grpSp>
        <p:nvGrpSpPr>
          <p:cNvPr id="339" name="Google Shape;339;p36"/>
          <p:cNvGrpSpPr/>
          <p:nvPr/>
        </p:nvGrpSpPr>
        <p:grpSpPr>
          <a:xfrm rot="-5400000">
            <a:off x="1152355" y="1842514"/>
            <a:ext cx="372467" cy="417100"/>
            <a:chOff x="1835200" y="3337050"/>
            <a:chExt cx="279350" cy="312825"/>
          </a:xfrm>
        </p:grpSpPr>
        <p:sp>
          <p:nvSpPr>
            <p:cNvPr id="340" name="Google Shape;340;p36"/>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1" name="Google Shape;341;p36"/>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2" name="Google Shape;342;p36"/>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43" name="Google Shape;343;p36"/>
          <p:cNvGrpSpPr/>
          <p:nvPr/>
        </p:nvGrpSpPr>
        <p:grpSpPr>
          <a:xfrm rot="-5400000">
            <a:off x="1192995" y="4319014"/>
            <a:ext cx="372467" cy="417100"/>
            <a:chOff x="1835200" y="3337050"/>
            <a:chExt cx="279350" cy="312825"/>
          </a:xfrm>
        </p:grpSpPr>
        <p:sp>
          <p:nvSpPr>
            <p:cNvPr id="344" name="Google Shape;344;p36"/>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5" name="Google Shape;345;p36"/>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6" name="Google Shape;346;p36"/>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47" name="Google Shape;347;p36"/>
          <p:cNvGrpSpPr/>
          <p:nvPr/>
        </p:nvGrpSpPr>
        <p:grpSpPr>
          <a:xfrm rot="-5400000">
            <a:off x="6680361" y="1845054"/>
            <a:ext cx="372467" cy="417100"/>
            <a:chOff x="1835200" y="3337050"/>
            <a:chExt cx="279350" cy="312825"/>
          </a:xfrm>
        </p:grpSpPr>
        <p:sp>
          <p:nvSpPr>
            <p:cNvPr id="348" name="Google Shape;348;p36"/>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49" name="Google Shape;349;p36"/>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0" name="Google Shape;350;p36"/>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351" name="Google Shape;351;p36"/>
          <p:cNvGrpSpPr/>
          <p:nvPr/>
        </p:nvGrpSpPr>
        <p:grpSpPr>
          <a:xfrm rot="-5400000">
            <a:off x="6680361" y="4341874"/>
            <a:ext cx="372467" cy="417100"/>
            <a:chOff x="1835200" y="3337050"/>
            <a:chExt cx="279350" cy="312825"/>
          </a:xfrm>
        </p:grpSpPr>
        <p:sp>
          <p:nvSpPr>
            <p:cNvPr id="352" name="Google Shape;352;p36"/>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3" name="Google Shape;353;p36"/>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54" name="Google Shape;354;p36"/>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8226"/>
    </mc:Choice>
    <mc:Fallback xmlns="">
      <p:transition spd="slow" advTm="282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diamond(in)">
                                      <p:cBhvr>
                                        <p:cTn id="7" dur="2000"/>
                                        <p:tgtEl>
                                          <p:spTgt spid="3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2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2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27">
                                            <p:txEl>
                                              <p:pRg st="0" end="0"/>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28">
                                            <p:txEl>
                                              <p:pRg st="0" end="0"/>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9">
                                            <p:txEl>
                                              <p:pRg st="0" end="0"/>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30">
                                            <p:txEl>
                                              <p:pRg st="0" end="0"/>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31">
                                            <p:txEl>
                                              <p:pRg st="0" end="0"/>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32">
                                            <p:txEl>
                                              <p:pRg st="0" end="0"/>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33">
                                            <p:txEl>
                                              <p:pRg st="0" end="0"/>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34">
                                            <p:txEl>
                                              <p:pRg st="0" end="0"/>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3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3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3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3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4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4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p:bldP spid="323" grpId="0" animBg="1"/>
      <p:bldP spid="324" grpId="0" animBg="1"/>
      <p:bldP spid="325" grpId="0" animBg="1"/>
      <p:bldP spid="326" grpId="0"/>
      <p:bldP spid="327" grpId="0" build="p"/>
      <p:bldP spid="328" grpId="0" build="p"/>
      <p:bldP spid="329" grpId="0" build="p"/>
      <p:bldP spid="330" grpId="0" build="p"/>
      <p:bldP spid="331" grpId="0" build="p"/>
      <p:bldP spid="332" grpId="0" build="p"/>
      <p:bldP spid="333" grpId="0" build="p"/>
      <p:bldP spid="334" grpId="0" build="p"/>
      <p:bldP spid="335" grpId="0"/>
      <p:bldP spid="336" grpId="0"/>
      <p:bldP spid="337" grpId="0"/>
      <p:bldP spid="3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8"/>
          <p:cNvSpPr/>
          <p:nvPr/>
        </p:nvSpPr>
        <p:spPr>
          <a:xfrm flipH="1">
            <a:off x="5382110" y="2565127"/>
            <a:ext cx="1428060" cy="9362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6400" kern="0">
              <a:solidFill>
                <a:srgbClr val="000000"/>
              </a:solidFill>
              <a:latin typeface="Arial" panose="020B0604020202020204"/>
              <a:cs typeface="Arial" panose="020B0604020202020204"/>
              <a:sym typeface="Arial" panose="020B0604020202020204"/>
            </a:endParaRPr>
          </a:p>
        </p:txBody>
      </p:sp>
      <p:grpSp>
        <p:nvGrpSpPr>
          <p:cNvPr id="391" name="Google Shape;391;p38"/>
          <p:cNvGrpSpPr/>
          <p:nvPr/>
        </p:nvGrpSpPr>
        <p:grpSpPr>
          <a:xfrm rot="-5400000">
            <a:off x="5148169" y="1140930"/>
            <a:ext cx="372467" cy="417100"/>
            <a:chOff x="1835200" y="3337050"/>
            <a:chExt cx="279350" cy="312825"/>
          </a:xfrm>
        </p:grpSpPr>
        <p:sp>
          <p:nvSpPr>
            <p:cNvPr id="392" name="Google Shape;392;p3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6400" kern="0">
                <a:solidFill>
                  <a:srgbClr val="000000"/>
                </a:solidFill>
                <a:latin typeface="Arial" panose="020B0604020202020204"/>
                <a:cs typeface="Arial" panose="020B0604020202020204"/>
                <a:sym typeface="Arial" panose="020B0604020202020204"/>
              </a:endParaRPr>
            </a:p>
          </p:txBody>
        </p:sp>
        <p:sp>
          <p:nvSpPr>
            <p:cNvPr id="393" name="Google Shape;393;p3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6400" kern="0">
                <a:solidFill>
                  <a:srgbClr val="000000"/>
                </a:solidFill>
                <a:latin typeface="Arial" panose="020B0604020202020204"/>
                <a:cs typeface="Arial" panose="020B0604020202020204"/>
                <a:sym typeface="Arial" panose="020B0604020202020204"/>
              </a:endParaRPr>
            </a:p>
          </p:txBody>
        </p:sp>
        <p:sp>
          <p:nvSpPr>
            <p:cNvPr id="394" name="Google Shape;394;p3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6400" kern="0">
                <a:solidFill>
                  <a:srgbClr val="000000"/>
                </a:solidFill>
                <a:latin typeface="Arial" panose="020B0604020202020204"/>
                <a:cs typeface="Arial" panose="020B0604020202020204"/>
                <a:sym typeface="Arial" panose="020B0604020202020204"/>
              </a:endParaRPr>
            </a:p>
          </p:txBody>
        </p:sp>
      </p:grpSp>
      <p:sp>
        <p:nvSpPr>
          <p:cNvPr id="395" name="Google Shape;395;p38"/>
          <p:cNvSpPr txBox="1">
            <a:spLocks noGrp="1"/>
          </p:cNvSpPr>
          <p:nvPr>
            <p:ph type="title"/>
          </p:nvPr>
        </p:nvSpPr>
        <p:spPr>
          <a:xfrm>
            <a:off x="876376" y="3304387"/>
            <a:ext cx="10801274" cy="1122400"/>
          </a:xfrm>
          <a:prstGeom prst="rect">
            <a:avLst/>
          </a:prstGeom>
        </p:spPr>
        <p:txBody>
          <a:bodyPr spcFirstLastPara="1" wrap="square" lIns="121900" tIns="121900" rIns="121900" bIns="121900" anchor="ctr" anchorCtr="0">
            <a:noAutofit/>
          </a:bodyPr>
          <a:lstStyle/>
          <a:p>
            <a:r>
              <a:rPr lang="en-US" sz="8800" dirty="0">
                <a:sym typeface="+mn-ea"/>
              </a:rPr>
              <a:t>KIỂM TRA BÀI CŨ</a:t>
            </a:r>
          </a:p>
        </p:txBody>
      </p:sp>
      <p:sp>
        <p:nvSpPr>
          <p:cNvPr id="397" name="Google Shape;397;p38"/>
          <p:cNvSpPr txBox="1">
            <a:spLocks noGrp="1"/>
          </p:cNvSpPr>
          <p:nvPr>
            <p:ph type="title" idx="2"/>
          </p:nvPr>
        </p:nvSpPr>
        <p:spPr>
          <a:xfrm>
            <a:off x="5215659" y="1413333"/>
            <a:ext cx="2564103" cy="1024000"/>
          </a:xfrm>
          <a:prstGeom prst="rect">
            <a:avLst/>
          </a:prstGeom>
        </p:spPr>
        <p:txBody>
          <a:bodyPr spcFirstLastPara="1" wrap="square" lIns="121900" tIns="121900" rIns="121900" bIns="121900" anchor="ctr" anchorCtr="0">
            <a:noAutofit/>
          </a:bodyPr>
          <a:lstStyle/>
          <a:p>
            <a:r>
              <a:rPr lang="en-GB" sz="9600" dirty="0"/>
              <a:t>01</a:t>
            </a:r>
          </a:p>
        </p:txBody>
      </p:sp>
      <p:grpSp>
        <p:nvGrpSpPr>
          <p:cNvPr id="398" name="Google Shape;398;p38"/>
          <p:cNvGrpSpPr/>
          <p:nvPr/>
        </p:nvGrpSpPr>
        <p:grpSpPr>
          <a:xfrm flipH="1">
            <a:off x="8191501" y="806873"/>
            <a:ext cx="1722967" cy="1290320"/>
            <a:chOff x="6876425" y="1268933"/>
            <a:chExt cx="1653550" cy="1152165"/>
          </a:xfrm>
        </p:grpSpPr>
        <p:grpSp>
          <p:nvGrpSpPr>
            <p:cNvPr id="399" name="Google Shape;399;p38"/>
            <p:cNvGrpSpPr/>
            <p:nvPr/>
          </p:nvGrpSpPr>
          <p:grpSpPr>
            <a:xfrm rot="1400853">
              <a:off x="7531678" y="2028397"/>
              <a:ext cx="998956" cy="203068"/>
              <a:chOff x="10471811" y="1999263"/>
              <a:chExt cx="998976" cy="203072"/>
            </a:xfrm>
          </p:grpSpPr>
          <p:sp>
            <p:nvSpPr>
              <p:cNvPr id="400" name="Google Shape;400;p38"/>
              <p:cNvSpPr/>
              <p:nvPr/>
            </p:nvSpPr>
            <p:spPr>
              <a:xfrm rot="7998309">
                <a:off x="11406620" y="2017324"/>
                <a:ext cx="53741" cy="51851"/>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1" name="Google Shape;401;p38"/>
              <p:cNvSpPr/>
              <p:nvPr/>
            </p:nvSpPr>
            <p:spPr>
              <a:xfrm rot="7998309">
                <a:off x="11247320" y="2010684"/>
                <a:ext cx="54583" cy="53736"/>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2" name="Google Shape;402;p38"/>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38"/>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4" name="Google Shape;404;p38"/>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5" name="Google Shape;405;p38"/>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06" name="Google Shape;406;p38"/>
            <p:cNvGrpSpPr/>
            <p:nvPr/>
          </p:nvGrpSpPr>
          <p:grpSpPr>
            <a:xfrm>
              <a:off x="6907063" y="1389007"/>
              <a:ext cx="626852" cy="654662"/>
              <a:chOff x="6907063" y="1389007"/>
              <a:chExt cx="626852" cy="654662"/>
            </a:xfrm>
          </p:grpSpPr>
          <p:sp>
            <p:nvSpPr>
              <p:cNvPr id="407" name="Google Shape;407;p38"/>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8" name="Google Shape;408;p38"/>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9" name="Google Shape;409;p38"/>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0" name="Google Shape;410;p38"/>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1" name="Google Shape;411;p38"/>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2" name="Google Shape;412;p38"/>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3" name="Google Shape;413;p38"/>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14" name="Google Shape;414;p38"/>
            <p:cNvSpPr/>
            <p:nvPr/>
          </p:nvSpPr>
          <p:spPr>
            <a:xfrm flipH="1">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15" name="Google Shape;415;p38"/>
          <p:cNvGrpSpPr/>
          <p:nvPr/>
        </p:nvGrpSpPr>
        <p:grpSpPr>
          <a:xfrm>
            <a:off x="562187" y="311573"/>
            <a:ext cx="1667087" cy="1442720"/>
            <a:chOff x="-3118700" y="2365900"/>
            <a:chExt cx="741250" cy="792000"/>
          </a:xfrm>
        </p:grpSpPr>
        <p:sp>
          <p:nvSpPr>
            <p:cNvPr id="416" name="Google Shape;416;p38"/>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7" name="Google Shape;417;p38"/>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8" name="Google Shape;418;p38"/>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19" name="Google Shape;419;p38"/>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0" name="Google Shape;420;p38"/>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1" name="Google Shape;421;p38"/>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2" name="Google Shape;422;p38"/>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3" name="Google Shape;423;p38"/>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4" name="Google Shape;424;p38"/>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5" name="Google Shape;425;p38"/>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26" name="Google Shape;426;p38"/>
          <p:cNvGrpSpPr/>
          <p:nvPr/>
        </p:nvGrpSpPr>
        <p:grpSpPr>
          <a:xfrm>
            <a:off x="5666684" y="6279134"/>
            <a:ext cx="858600" cy="260900"/>
            <a:chOff x="806663" y="3241275"/>
            <a:chExt cx="643950" cy="195675"/>
          </a:xfrm>
        </p:grpSpPr>
        <p:sp>
          <p:nvSpPr>
            <p:cNvPr id="427" name="Google Shape;427;p3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28" name="Google Shape;428;p3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65" name="Google Shape;165;p33"/>
          <p:cNvGrpSpPr/>
          <p:nvPr/>
        </p:nvGrpSpPr>
        <p:grpSpPr>
          <a:xfrm>
            <a:off x="704427" y="5199380"/>
            <a:ext cx="1319107" cy="955040"/>
            <a:chOff x="-1199475" y="2658325"/>
            <a:chExt cx="956750" cy="553975"/>
          </a:xfrm>
        </p:grpSpPr>
        <p:sp>
          <p:nvSpPr>
            <p:cNvPr id="166" name="Google Shape;166;p33"/>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7" name="Google Shape;167;p33"/>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8" name="Google Shape;168;p33"/>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9" name="Google Shape;169;p33"/>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0" name="Google Shape;170;p33"/>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1" name="Google Shape;171;p33"/>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2" name="Google Shape;172;p33"/>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3" name="Google Shape;173;p33"/>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4" name="Google Shape;174;p33"/>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5" name="Google Shape;175;p33"/>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6" name="Google Shape;176;p33"/>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7" name="Google Shape;177;p33"/>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3" name="Google Shape;263;p33"/>
          <p:cNvGrpSpPr/>
          <p:nvPr/>
        </p:nvGrpSpPr>
        <p:grpSpPr>
          <a:xfrm>
            <a:off x="10388671" y="711474"/>
            <a:ext cx="811867" cy="543333"/>
            <a:chOff x="4137713" y="525925"/>
            <a:chExt cx="608900" cy="407500"/>
          </a:xfrm>
        </p:grpSpPr>
        <p:sp>
          <p:nvSpPr>
            <p:cNvPr id="264" name="Google Shape;264;p33"/>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5" name="Google Shape;265;p33"/>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66" name="Google Shape;266;p33"/>
          <p:cNvGrpSpPr/>
          <p:nvPr/>
        </p:nvGrpSpPr>
        <p:grpSpPr>
          <a:xfrm>
            <a:off x="10707312" y="407381"/>
            <a:ext cx="634033" cy="383633"/>
            <a:chOff x="622013" y="907250"/>
            <a:chExt cx="475525" cy="287725"/>
          </a:xfrm>
        </p:grpSpPr>
        <p:sp>
          <p:nvSpPr>
            <p:cNvPr id="267" name="Google Shape;267;p33"/>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68" name="Google Shape;268;p33"/>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52" name="Google Shape;152;p33"/>
          <p:cNvSpPr/>
          <p:nvPr/>
        </p:nvSpPr>
        <p:spPr>
          <a:xfrm>
            <a:off x="9457267" y="5445760"/>
            <a:ext cx="579120" cy="822960"/>
          </a:xfrm>
          <a:custGeom>
            <a:avLst/>
            <a:gdLst/>
            <a:ahLst/>
            <a:cxnLst/>
            <a:rect l="l" t="t" r="r" b="b"/>
            <a:pathLst>
              <a:path w="11342" h="17263" extrusionOk="0">
                <a:moveTo>
                  <a:pt x="7826" y="9709"/>
                </a:moveTo>
                <a:cubicBezTo>
                  <a:pt x="7324" y="10316"/>
                  <a:pt x="6738" y="10420"/>
                  <a:pt x="6110" y="10399"/>
                </a:cubicBezTo>
                <a:cubicBezTo>
                  <a:pt x="5797" y="10399"/>
                  <a:pt x="5483" y="10504"/>
                  <a:pt x="5169" y="10630"/>
                </a:cubicBezTo>
                <a:cubicBezTo>
                  <a:pt x="4750" y="10776"/>
                  <a:pt x="4353" y="10985"/>
                  <a:pt x="3976" y="11195"/>
                </a:cubicBezTo>
                <a:cubicBezTo>
                  <a:pt x="3411" y="11487"/>
                  <a:pt x="2867" y="11739"/>
                  <a:pt x="2261" y="11822"/>
                </a:cubicBezTo>
                <a:cubicBezTo>
                  <a:pt x="2030" y="11843"/>
                  <a:pt x="1821" y="12011"/>
                  <a:pt x="1549" y="12136"/>
                </a:cubicBezTo>
                <a:cubicBezTo>
                  <a:pt x="1486" y="12868"/>
                  <a:pt x="1403" y="13580"/>
                  <a:pt x="1382" y="14312"/>
                </a:cubicBezTo>
                <a:cubicBezTo>
                  <a:pt x="1361" y="14919"/>
                  <a:pt x="1361" y="15547"/>
                  <a:pt x="1319" y="16153"/>
                </a:cubicBezTo>
                <a:cubicBezTo>
                  <a:pt x="1319" y="16384"/>
                  <a:pt x="1298" y="16635"/>
                  <a:pt x="1193" y="16844"/>
                </a:cubicBezTo>
                <a:cubicBezTo>
                  <a:pt x="1131" y="17011"/>
                  <a:pt x="942" y="17158"/>
                  <a:pt x="775" y="17221"/>
                </a:cubicBezTo>
                <a:cubicBezTo>
                  <a:pt x="566" y="17262"/>
                  <a:pt x="377" y="17116"/>
                  <a:pt x="336" y="16907"/>
                </a:cubicBezTo>
                <a:cubicBezTo>
                  <a:pt x="252" y="16551"/>
                  <a:pt x="168" y="16195"/>
                  <a:pt x="147" y="15840"/>
                </a:cubicBezTo>
                <a:cubicBezTo>
                  <a:pt x="1" y="13454"/>
                  <a:pt x="231" y="11132"/>
                  <a:pt x="629" y="8788"/>
                </a:cubicBezTo>
                <a:cubicBezTo>
                  <a:pt x="942" y="7073"/>
                  <a:pt x="1382" y="5399"/>
                  <a:pt x="1737" y="3662"/>
                </a:cubicBezTo>
                <a:cubicBezTo>
                  <a:pt x="1905" y="2888"/>
                  <a:pt x="2302" y="2156"/>
                  <a:pt x="2365" y="1319"/>
                </a:cubicBezTo>
                <a:cubicBezTo>
                  <a:pt x="2407" y="1026"/>
                  <a:pt x="2616" y="712"/>
                  <a:pt x="2825" y="461"/>
                </a:cubicBezTo>
                <a:cubicBezTo>
                  <a:pt x="3160" y="42"/>
                  <a:pt x="3830" y="0"/>
                  <a:pt x="4227" y="419"/>
                </a:cubicBezTo>
                <a:cubicBezTo>
                  <a:pt x="4395" y="607"/>
                  <a:pt x="4520" y="816"/>
                  <a:pt x="4646" y="1005"/>
                </a:cubicBezTo>
                <a:cubicBezTo>
                  <a:pt x="6215" y="3432"/>
                  <a:pt x="7701" y="5901"/>
                  <a:pt x="8935" y="8516"/>
                </a:cubicBezTo>
                <a:cubicBezTo>
                  <a:pt x="9312" y="9290"/>
                  <a:pt x="9772" y="10002"/>
                  <a:pt x="10170" y="10755"/>
                </a:cubicBezTo>
                <a:cubicBezTo>
                  <a:pt x="10504" y="11404"/>
                  <a:pt x="10818" y="12073"/>
                  <a:pt x="11132" y="12722"/>
                </a:cubicBezTo>
                <a:cubicBezTo>
                  <a:pt x="11216" y="12848"/>
                  <a:pt x="11258" y="13036"/>
                  <a:pt x="11300" y="13182"/>
                </a:cubicBezTo>
                <a:cubicBezTo>
                  <a:pt x="11341" y="13705"/>
                  <a:pt x="10797" y="14103"/>
                  <a:pt x="10295" y="13894"/>
                </a:cubicBezTo>
                <a:cubicBezTo>
                  <a:pt x="9940" y="13747"/>
                  <a:pt x="9668" y="13496"/>
                  <a:pt x="9563" y="13140"/>
                </a:cubicBezTo>
                <a:cubicBezTo>
                  <a:pt x="9228" y="11906"/>
                  <a:pt x="8370" y="10964"/>
                  <a:pt x="7826" y="9709"/>
                </a:cubicBezTo>
                <a:close/>
                <a:moveTo>
                  <a:pt x="3600" y="2386"/>
                </a:moveTo>
                <a:cubicBezTo>
                  <a:pt x="2637" y="4813"/>
                  <a:pt x="2323" y="7156"/>
                  <a:pt x="1821" y="9416"/>
                </a:cubicBezTo>
                <a:cubicBezTo>
                  <a:pt x="1779" y="9709"/>
                  <a:pt x="1821" y="10044"/>
                  <a:pt x="1821" y="10420"/>
                </a:cubicBezTo>
                <a:cubicBezTo>
                  <a:pt x="2114" y="10399"/>
                  <a:pt x="2344" y="10399"/>
                  <a:pt x="2553" y="10316"/>
                </a:cubicBezTo>
                <a:cubicBezTo>
                  <a:pt x="2930" y="10148"/>
                  <a:pt x="3286" y="9981"/>
                  <a:pt x="3662" y="9772"/>
                </a:cubicBezTo>
                <a:cubicBezTo>
                  <a:pt x="4709" y="9165"/>
                  <a:pt x="5776" y="8746"/>
                  <a:pt x="7010" y="8935"/>
                </a:cubicBezTo>
                <a:cubicBezTo>
                  <a:pt x="7094" y="8935"/>
                  <a:pt x="7136" y="8872"/>
                  <a:pt x="7324" y="8830"/>
                </a:cubicBezTo>
                <a:cubicBezTo>
                  <a:pt x="6320" y="6633"/>
                  <a:pt x="5169" y="4541"/>
                  <a:pt x="3600" y="23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1" name="Google Shape;151;p33"/>
          <p:cNvSpPr/>
          <p:nvPr/>
        </p:nvSpPr>
        <p:spPr>
          <a:xfrm>
            <a:off x="10529994" y="4864100"/>
            <a:ext cx="640927" cy="619760"/>
          </a:xfrm>
          <a:custGeom>
            <a:avLst/>
            <a:gdLst/>
            <a:ahLst/>
            <a:cxnLst/>
            <a:rect l="l" t="t" r="r" b="b"/>
            <a:pathLst>
              <a:path w="12555" h="12995" extrusionOk="0">
                <a:moveTo>
                  <a:pt x="2742" y="11634"/>
                </a:moveTo>
                <a:cubicBezTo>
                  <a:pt x="2909" y="11321"/>
                  <a:pt x="3160" y="11467"/>
                  <a:pt x="3369" y="11509"/>
                </a:cubicBezTo>
                <a:cubicBezTo>
                  <a:pt x="3872" y="11676"/>
                  <a:pt x="4374" y="11739"/>
                  <a:pt x="4897" y="11593"/>
                </a:cubicBezTo>
                <a:cubicBezTo>
                  <a:pt x="5002" y="11572"/>
                  <a:pt x="5085" y="11509"/>
                  <a:pt x="5148" y="11467"/>
                </a:cubicBezTo>
                <a:cubicBezTo>
                  <a:pt x="4562" y="10253"/>
                  <a:pt x="3976" y="9061"/>
                  <a:pt x="3369" y="7826"/>
                </a:cubicBezTo>
                <a:lnTo>
                  <a:pt x="2784" y="7826"/>
                </a:lnTo>
                <a:cubicBezTo>
                  <a:pt x="2512" y="7826"/>
                  <a:pt x="2323" y="7701"/>
                  <a:pt x="2261" y="7429"/>
                </a:cubicBezTo>
                <a:cubicBezTo>
                  <a:pt x="2177" y="7178"/>
                  <a:pt x="2261" y="6968"/>
                  <a:pt x="2470" y="6801"/>
                </a:cubicBezTo>
                <a:cubicBezTo>
                  <a:pt x="2595" y="6696"/>
                  <a:pt x="2742" y="6613"/>
                  <a:pt x="2888" y="6508"/>
                </a:cubicBezTo>
                <a:cubicBezTo>
                  <a:pt x="2805" y="4918"/>
                  <a:pt x="2637" y="4395"/>
                  <a:pt x="1968" y="3328"/>
                </a:cubicBezTo>
                <a:cubicBezTo>
                  <a:pt x="1842" y="3411"/>
                  <a:pt x="1675" y="3453"/>
                  <a:pt x="1570" y="3558"/>
                </a:cubicBezTo>
                <a:cubicBezTo>
                  <a:pt x="1340" y="3788"/>
                  <a:pt x="1131" y="4081"/>
                  <a:pt x="900" y="4311"/>
                </a:cubicBezTo>
                <a:cubicBezTo>
                  <a:pt x="796" y="4416"/>
                  <a:pt x="587" y="4479"/>
                  <a:pt x="419" y="4499"/>
                </a:cubicBezTo>
                <a:cubicBezTo>
                  <a:pt x="315" y="4499"/>
                  <a:pt x="189" y="4395"/>
                  <a:pt x="1" y="4311"/>
                </a:cubicBezTo>
                <a:cubicBezTo>
                  <a:pt x="294" y="3935"/>
                  <a:pt x="545" y="3558"/>
                  <a:pt x="817" y="3223"/>
                </a:cubicBezTo>
                <a:cubicBezTo>
                  <a:pt x="1068" y="2909"/>
                  <a:pt x="1340" y="2595"/>
                  <a:pt x="1633" y="2282"/>
                </a:cubicBezTo>
                <a:cubicBezTo>
                  <a:pt x="1591" y="2051"/>
                  <a:pt x="1549" y="1779"/>
                  <a:pt x="1570" y="1486"/>
                </a:cubicBezTo>
                <a:cubicBezTo>
                  <a:pt x="1591" y="1340"/>
                  <a:pt x="1696" y="1173"/>
                  <a:pt x="1842" y="1068"/>
                </a:cubicBezTo>
                <a:cubicBezTo>
                  <a:pt x="2009" y="942"/>
                  <a:pt x="2219" y="1026"/>
                  <a:pt x="2386" y="1173"/>
                </a:cubicBezTo>
                <a:lnTo>
                  <a:pt x="2616" y="1486"/>
                </a:lnTo>
                <a:cubicBezTo>
                  <a:pt x="2721" y="1486"/>
                  <a:pt x="2805" y="1507"/>
                  <a:pt x="2846" y="1466"/>
                </a:cubicBezTo>
                <a:cubicBezTo>
                  <a:pt x="3453" y="942"/>
                  <a:pt x="4165" y="754"/>
                  <a:pt x="4918" y="649"/>
                </a:cubicBezTo>
                <a:cubicBezTo>
                  <a:pt x="5838" y="524"/>
                  <a:pt x="6759" y="336"/>
                  <a:pt x="7659" y="189"/>
                </a:cubicBezTo>
                <a:cubicBezTo>
                  <a:pt x="8538" y="1"/>
                  <a:pt x="9207" y="419"/>
                  <a:pt x="9835" y="922"/>
                </a:cubicBezTo>
                <a:cubicBezTo>
                  <a:pt x="10253" y="1256"/>
                  <a:pt x="10358" y="2282"/>
                  <a:pt x="10065" y="2742"/>
                </a:cubicBezTo>
                <a:cubicBezTo>
                  <a:pt x="9709" y="3286"/>
                  <a:pt x="9312" y="3809"/>
                  <a:pt x="8914" y="4332"/>
                </a:cubicBezTo>
                <a:cubicBezTo>
                  <a:pt x="8789" y="4499"/>
                  <a:pt x="8663" y="4646"/>
                  <a:pt x="8475" y="4897"/>
                </a:cubicBezTo>
                <a:cubicBezTo>
                  <a:pt x="8705" y="4939"/>
                  <a:pt x="8872" y="5002"/>
                  <a:pt x="9019" y="5023"/>
                </a:cubicBezTo>
                <a:cubicBezTo>
                  <a:pt x="9709" y="5127"/>
                  <a:pt x="10379" y="5211"/>
                  <a:pt x="11069" y="5357"/>
                </a:cubicBezTo>
                <a:cubicBezTo>
                  <a:pt x="12011" y="5587"/>
                  <a:pt x="12555" y="6466"/>
                  <a:pt x="12408" y="7408"/>
                </a:cubicBezTo>
                <a:cubicBezTo>
                  <a:pt x="12262" y="8287"/>
                  <a:pt x="11927" y="9124"/>
                  <a:pt x="11279" y="9793"/>
                </a:cubicBezTo>
                <a:cubicBezTo>
                  <a:pt x="10484" y="10567"/>
                  <a:pt x="9647" y="11279"/>
                  <a:pt x="8642" y="11718"/>
                </a:cubicBezTo>
                <a:cubicBezTo>
                  <a:pt x="8600" y="11739"/>
                  <a:pt x="8579" y="11739"/>
                  <a:pt x="8559" y="11760"/>
                </a:cubicBezTo>
                <a:cubicBezTo>
                  <a:pt x="7408" y="12471"/>
                  <a:pt x="6131" y="12681"/>
                  <a:pt x="4813" y="12869"/>
                </a:cubicBezTo>
                <a:cubicBezTo>
                  <a:pt x="3767" y="12994"/>
                  <a:pt x="3223" y="12681"/>
                  <a:pt x="2742" y="11634"/>
                </a:cubicBezTo>
                <a:close/>
                <a:moveTo>
                  <a:pt x="6759" y="11258"/>
                </a:moveTo>
                <a:cubicBezTo>
                  <a:pt x="7178" y="11049"/>
                  <a:pt x="7596" y="10839"/>
                  <a:pt x="8035" y="10651"/>
                </a:cubicBezTo>
                <a:cubicBezTo>
                  <a:pt x="8956" y="10274"/>
                  <a:pt x="9688" y="9647"/>
                  <a:pt x="10358" y="8998"/>
                </a:cubicBezTo>
                <a:cubicBezTo>
                  <a:pt x="10860" y="8538"/>
                  <a:pt x="11069" y="7931"/>
                  <a:pt x="11195" y="7261"/>
                </a:cubicBezTo>
                <a:cubicBezTo>
                  <a:pt x="11279" y="6927"/>
                  <a:pt x="11111" y="6675"/>
                  <a:pt x="10776" y="6529"/>
                </a:cubicBezTo>
                <a:cubicBezTo>
                  <a:pt x="10672" y="6508"/>
                  <a:pt x="10588" y="6466"/>
                  <a:pt x="10484" y="6466"/>
                </a:cubicBezTo>
                <a:cubicBezTo>
                  <a:pt x="9521" y="6278"/>
                  <a:pt x="8517" y="6090"/>
                  <a:pt x="7533" y="6383"/>
                </a:cubicBezTo>
                <a:cubicBezTo>
                  <a:pt x="7240" y="6466"/>
                  <a:pt x="6926" y="6508"/>
                  <a:pt x="6613" y="6529"/>
                </a:cubicBezTo>
                <a:cubicBezTo>
                  <a:pt x="5880" y="6613"/>
                  <a:pt x="5274" y="7010"/>
                  <a:pt x="4646" y="7345"/>
                </a:cubicBezTo>
                <a:cubicBezTo>
                  <a:pt x="5106" y="8831"/>
                  <a:pt x="5922" y="10379"/>
                  <a:pt x="6759" y="11258"/>
                </a:cubicBezTo>
                <a:close/>
                <a:moveTo>
                  <a:pt x="4144" y="6090"/>
                </a:moveTo>
                <a:cubicBezTo>
                  <a:pt x="4604" y="5859"/>
                  <a:pt x="4939" y="5650"/>
                  <a:pt x="5294" y="5525"/>
                </a:cubicBezTo>
                <a:cubicBezTo>
                  <a:pt x="6801" y="4939"/>
                  <a:pt x="7847" y="3872"/>
                  <a:pt x="8747" y="2595"/>
                </a:cubicBezTo>
                <a:cubicBezTo>
                  <a:pt x="9228" y="1863"/>
                  <a:pt x="9123" y="1507"/>
                  <a:pt x="8266" y="1277"/>
                </a:cubicBezTo>
                <a:cubicBezTo>
                  <a:pt x="8056" y="1235"/>
                  <a:pt x="7805" y="1256"/>
                  <a:pt x="7554" y="1277"/>
                </a:cubicBezTo>
                <a:cubicBezTo>
                  <a:pt x="6675" y="1424"/>
                  <a:pt x="5818" y="1633"/>
                  <a:pt x="4918" y="1738"/>
                </a:cubicBezTo>
                <a:cubicBezTo>
                  <a:pt x="4206" y="1800"/>
                  <a:pt x="3641" y="2114"/>
                  <a:pt x="3097" y="2700"/>
                </a:cubicBezTo>
                <a:cubicBezTo>
                  <a:pt x="3307" y="3223"/>
                  <a:pt x="3537" y="3746"/>
                  <a:pt x="3704" y="4290"/>
                </a:cubicBezTo>
                <a:cubicBezTo>
                  <a:pt x="3934" y="4834"/>
                  <a:pt x="3997" y="5420"/>
                  <a:pt x="4144" y="6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3" name="Google Shape;153;p33"/>
          <p:cNvSpPr/>
          <p:nvPr/>
        </p:nvSpPr>
        <p:spPr>
          <a:xfrm>
            <a:off x="11256434" y="5812368"/>
            <a:ext cx="606213" cy="623993"/>
          </a:xfrm>
          <a:custGeom>
            <a:avLst/>
            <a:gdLst/>
            <a:ahLst/>
            <a:cxnLst/>
            <a:rect l="l" t="t" r="r" b="b"/>
            <a:pathLst>
              <a:path w="11886" h="13078" extrusionOk="0">
                <a:moveTo>
                  <a:pt x="11195" y="8181"/>
                </a:moveTo>
                <a:cubicBezTo>
                  <a:pt x="11864" y="8997"/>
                  <a:pt x="11885" y="9102"/>
                  <a:pt x="11509" y="9772"/>
                </a:cubicBezTo>
                <a:cubicBezTo>
                  <a:pt x="11027" y="10650"/>
                  <a:pt x="10483" y="11425"/>
                  <a:pt x="9521" y="11843"/>
                </a:cubicBezTo>
                <a:cubicBezTo>
                  <a:pt x="8956" y="12073"/>
                  <a:pt x="8496" y="12450"/>
                  <a:pt x="7952" y="12680"/>
                </a:cubicBezTo>
                <a:cubicBezTo>
                  <a:pt x="7052" y="13057"/>
                  <a:pt x="6131" y="13078"/>
                  <a:pt x="5190" y="12806"/>
                </a:cubicBezTo>
                <a:cubicBezTo>
                  <a:pt x="4813" y="12701"/>
                  <a:pt x="4353" y="12638"/>
                  <a:pt x="3934" y="12596"/>
                </a:cubicBezTo>
                <a:cubicBezTo>
                  <a:pt x="3349" y="12575"/>
                  <a:pt x="2888" y="12345"/>
                  <a:pt x="2512" y="11906"/>
                </a:cubicBezTo>
                <a:cubicBezTo>
                  <a:pt x="2030" y="11404"/>
                  <a:pt x="1570" y="10922"/>
                  <a:pt x="1068" y="10462"/>
                </a:cubicBezTo>
                <a:cubicBezTo>
                  <a:pt x="419" y="9834"/>
                  <a:pt x="147" y="9039"/>
                  <a:pt x="105" y="8181"/>
                </a:cubicBezTo>
                <a:cubicBezTo>
                  <a:pt x="43" y="7428"/>
                  <a:pt x="1" y="6633"/>
                  <a:pt x="126" y="5880"/>
                </a:cubicBezTo>
                <a:cubicBezTo>
                  <a:pt x="377" y="4185"/>
                  <a:pt x="984" y="2616"/>
                  <a:pt x="2240" y="1360"/>
                </a:cubicBezTo>
                <a:cubicBezTo>
                  <a:pt x="2574" y="1026"/>
                  <a:pt x="2993" y="858"/>
                  <a:pt x="3411" y="649"/>
                </a:cubicBezTo>
                <a:cubicBezTo>
                  <a:pt x="4750" y="0"/>
                  <a:pt x="6131" y="42"/>
                  <a:pt x="7533" y="210"/>
                </a:cubicBezTo>
                <a:cubicBezTo>
                  <a:pt x="8203" y="293"/>
                  <a:pt x="8642" y="1067"/>
                  <a:pt x="8391" y="1716"/>
                </a:cubicBezTo>
                <a:cubicBezTo>
                  <a:pt x="8370" y="1821"/>
                  <a:pt x="8203" y="1883"/>
                  <a:pt x="8077" y="1967"/>
                </a:cubicBezTo>
                <a:cubicBezTo>
                  <a:pt x="7805" y="1716"/>
                  <a:pt x="7575" y="1486"/>
                  <a:pt x="7324" y="1256"/>
                </a:cubicBezTo>
                <a:cubicBezTo>
                  <a:pt x="6299" y="1256"/>
                  <a:pt x="5336" y="1298"/>
                  <a:pt x="4332" y="1695"/>
                </a:cubicBezTo>
                <a:cubicBezTo>
                  <a:pt x="3244" y="2135"/>
                  <a:pt x="2658" y="2951"/>
                  <a:pt x="2219" y="3913"/>
                </a:cubicBezTo>
                <a:cubicBezTo>
                  <a:pt x="1612" y="5231"/>
                  <a:pt x="1528" y="6612"/>
                  <a:pt x="1675" y="8035"/>
                </a:cubicBezTo>
                <a:cubicBezTo>
                  <a:pt x="1696" y="8391"/>
                  <a:pt x="1821" y="8809"/>
                  <a:pt x="2051" y="9081"/>
                </a:cubicBezTo>
                <a:cubicBezTo>
                  <a:pt x="2553" y="9646"/>
                  <a:pt x="3097" y="10169"/>
                  <a:pt x="3683" y="10692"/>
                </a:cubicBezTo>
                <a:cubicBezTo>
                  <a:pt x="3809" y="10818"/>
                  <a:pt x="4039" y="10860"/>
                  <a:pt x="4248" y="10902"/>
                </a:cubicBezTo>
                <a:cubicBezTo>
                  <a:pt x="4667" y="11006"/>
                  <a:pt x="5085" y="11006"/>
                  <a:pt x="5483" y="11174"/>
                </a:cubicBezTo>
                <a:cubicBezTo>
                  <a:pt x="6403" y="11508"/>
                  <a:pt x="7240" y="11278"/>
                  <a:pt x="8056" y="10818"/>
                </a:cubicBezTo>
                <a:cubicBezTo>
                  <a:pt x="9123" y="10232"/>
                  <a:pt x="10149" y="9521"/>
                  <a:pt x="10818" y="8453"/>
                </a:cubicBezTo>
                <a:cubicBezTo>
                  <a:pt x="10902" y="8412"/>
                  <a:pt x="11027" y="8349"/>
                  <a:pt x="11195" y="818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259"/>
    </mc:Choice>
    <mc:Fallback xmlns="">
      <p:transition spd="slow" advTm="102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diamond(in)">
                                      <p:cBhvr>
                                        <p:cTn id="7" dur="2000"/>
                                        <p:tgtEl>
                                          <p:spTgt spid="390"/>
                                        </p:tgtEl>
                                      </p:cBhvr>
                                    </p:animEffect>
                                  </p:childTnLst>
                                </p:cTn>
                              </p:par>
                              <p:par>
                                <p:cTn id="8" presetID="8" presetClass="entr" presetSubtype="16" fill="hold" nodeType="withEffect">
                                  <p:stCondLst>
                                    <p:cond delay="0"/>
                                  </p:stCondLst>
                                  <p:childTnLst>
                                    <p:set>
                                      <p:cBhvr>
                                        <p:cTn id="9" dur="1" fill="hold">
                                          <p:stCondLst>
                                            <p:cond delay="0"/>
                                          </p:stCondLst>
                                        </p:cTn>
                                        <p:tgtEl>
                                          <p:spTgt spid="391"/>
                                        </p:tgtEl>
                                        <p:attrNameLst>
                                          <p:attrName>style.visibility</p:attrName>
                                        </p:attrNameLst>
                                      </p:cBhvr>
                                      <p:to>
                                        <p:strVal val="visible"/>
                                      </p:to>
                                    </p:set>
                                    <p:animEffect transition="in" filter="diamond(in)">
                                      <p:cBhvr>
                                        <p:cTn id="10" dur="2000"/>
                                        <p:tgtEl>
                                          <p:spTgt spid="391"/>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95"/>
                                        </p:tgtEl>
                                        <p:attrNameLst>
                                          <p:attrName>style.visibility</p:attrName>
                                        </p:attrNameLst>
                                      </p:cBhvr>
                                      <p:to>
                                        <p:strVal val="visible"/>
                                      </p:to>
                                    </p:set>
                                    <p:animEffect transition="in" filter="diamond(in)">
                                      <p:cBhvr>
                                        <p:cTn id="13" dur="2000"/>
                                        <p:tgtEl>
                                          <p:spTgt spid="395"/>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97"/>
                                        </p:tgtEl>
                                        <p:attrNameLst>
                                          <p:attrName>style.visibility</p:attrName>
                                        </p:attrNameLst>
                                      </p:cBhvr>
                                      <p:to>
                                        <p:strVal val="visible"/>
                                      </p:to>
                                    </p:set>
                                    <p:animEffect transition="in" filter="diamond(in)">
                                      <p:cBhvr>
                                        <p:cTn id="16" dur="2000"/>
                                        <p:tgtEl>
                                          <p:spTgt spid="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P spid="395" grpId="0"/>
      <p:bldP spid="39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113830" y="381878"/>
            <a:ext cx="10772987" cy="1812713"/>
          </a:xfrm>
          <a:prstGeom prst="rect">
            <a:avLst/>
          </a:prstGeom>
        </p:spPr>
        <p:txBody>
          <a:bodyPr spcFirstLastPara="1" wrap="square" lIns="480000" tIns="121900" rIns="121900" bIns="121900" anchor="b" anchorCtr="0">
            <a:noAutofit/>
          </a:bodyPr>
          <a:lstStyle/>
          <a:p>
            <a:r>
              <a:rPr lang="en-US" sz="5400" b="0" dirty="0">
                <a:ln w="12700" cmpd="sng">
                  <a:solidFill>
                    <a:srgbClr val="0000FF"/>
                  </a:solidFill>
                  <a:prstDash val="solid"/>
                </a:ln>
                <a:solidFill>
                  <a:srgbClr val="0000FF"/>
                </a:solidFill>
                <a:latin typeface="UTM Aristote" panose="02040603050506020204" pitchFamily="18" charset="0"/>
              </a:rPr>
              <a:t>1. </a:t>
            </a:r>
            <a:r>
              <a:rPr lang="en-US" sz="5400" b="0" dirty="0" err="1">
                <a:ln w="12700" cmpd="sng">
                  <a:solidFill>
                    <a:srgbClr val="0000FF"/>
                  </a:solidFill>
                  <a:prstDash val="solid"/>
                </a:ln>
                <a:solidFill>
                  <a:srgbClr val="0000FF"/>
                </a:solidFill>
                <a:latin typeface="UTM Aristote" panose="02040603050506020204" pitchFamily="18" charset="0"/>
              </a:rPr>
              <a:t>Em</a:t>
            </a:r>
            <a:r>
              <a:rPr lang="en-US" sz="5400" b="0" dirty="0">
                <a:ln w="12700" cmpd="sng">
                  <a:solidFill>
                    <a:srgbClr val="0000FF"/>
                  </a:solidFill>
                  <a:prstDash val="solid"/>
                </a:ln>
                <a:solidFill>
                  <a:srgbClr val="0000FF"/>
                </a:solidFill>
                <a:latin typeface="UTM Aristote" panose="02040603050506020204" pitchFamily="18" charset="0"/>
              </a:rPr>
              <a:t> </a:t>
            </a:r>
            <a:r>
              <a:rPr lang="en-US" sz="5400" b="0" dirty="0" err="1">
                <a:ln w="12700" cmpd="sng">
                  <a:solidFill>
                    <a:srgbClr val="0000FF"/>
                  </a:solidFill>
                  <a:prstDash val="solid"/>
                </a:ln>
                <a:solidFill>
                  <a:srgbClr val="0000FF"/>
                </a:solidFill>
                <a:latin typeface="UTM Aristote" panose="02040603050506020204" pitchFamily="18" charset="0"/>
              </a:rPr>
              <a:t>hãy</a:t>
            </a:r>
            <a:r>
              <a:rPr lang="en-US" sz="5400" b="0" dirty="0">
                <a:ln w="12700" cmpd="sng">
                  <a:solidFill>
                    <a:srgbClr val="0000FF"/>
                  </a:solidFill>
                  <a:prstDash val="solid"/>
                </a:ln>
                <a:solidFill>
                  <a:srgbClr val="0000FF"/>
                </a:solidFill>
                <a:latin typeface="UTM Aristote" panose="02040603050506020204" pitchFamily="18" charset="0"/>
              </a:rPr>
              <a:t> </a:t>
            </a:r>
            <a:r>
              <a:rPr lang="en-US" sz="5400" b="0" dirty="0" err="1">
                <a:ln w="12700" cmpd="sng">
                  <a:solidFill>
                    <a:srgbClr val="0000FF"/>
                  </a:solidFill>
                  <a:prstDash val="solid"/>
                </a:ln>
                <a:solidFill>
                  <a:srgbClr val="0000FF"/>
                </a:solidFill>
                <a:latin typeface="UTM Aristote" panose="02040603050506020204" pitchFamily="18" charset="0"/>
              </a:rPr>
              <a:t>nêu</a:t>
            </a:r>
            <a:r>
              <a:rPr lang="en-US" sz="5400" b="0" dirty="0">
                <a:ln w="12700" cmpd="sng">
                  <a:solidFill>
                    <a:srgbClr val="0000FF"/>
                  </a:solidFill>
                  <a:prstDash val="solid"/>
                </a:ln>
                <a:solidFill>
                  <a:srgbClr val="0000FF"/>
                </a:solidFill>
                <a:latin typeface="UTM Aristote" panose="02040603050506020204" pitchFamily="18" charset="0"/>
              </a:rPr>
              <a:t> </a:t>
            </a:r>
            <a:r>
              <a:rPr lang="en-US" sz="5400" b="0" dirty="0" err="1">
                <a:ln w="12700" cmpd="sng">
                  <a:solidFill>
                    <a:srgbClr val="0000FF"/>
                  </a:solidFill>
                  <a:prstDash val="solid"/>
                </a:ln>
                <a:solidFill>
                  <a:srgbClr val="0000FF"/>
                </a:solidFill>
                <a:latin typeface="UTM Aristote" panose="02040603050506020204" pitchFamily="18" charset="0"/>
              </a:rPr>
              <a:t>khái</a:t>
            </a:r>
            <a:r>
              <a:rPr lang="en-US" sz="5400" b="0" dirty="0">
                <a:ln w="12700" cmpd="sng">
                  <a:solidFill>
                    <a:srgbClr val="0000FF"/>
                  </a:solidFill>
                  <a:prstDash val="solid"/>
                </a:ln>
                <a:solidFill>
                  <a:srgbClr val="0000FF"/>
                </a:solidFill>
                <a:latin typeface="UTM Aristote" panose="02040603050506020204" pitchFamily="18" charset="0"/>
              </a:rPr>
              <a:t> </a:t>
            </a:r>
            <a:r>
              <a:rPr lang="en-US" sz="5400" b="0" dirty="0" err="1">
                <a:ln w="12700" cmpd="sng">
                  <a:solidFill>
                    <a:srgbClr val="0000FF"/>
                  </a:solidFill>
                  <a:prstDash val="solid"/>
                </a:ln>
                <a:solidFill>
                  <a:srgbClr val="0000FF"/>
                </a:solidFill>
                <a:latin typeface="UTM Aristote" panose="02040603050506020204" pitchFamily="18" charset="0"/>
              </a:rPr>
              <a:t>niệm</a:t>
            </a:r>
            <a:r>
              <a:rPr lang="en-US" sz="5400" b="0" dirty="0">
                <a:ln w="12700" cmpd="sng">
                  <a:solidFill>
                    <a:srgbClr val="0000FF"/>
                  </a:solidFill>
                  <a:prstDash val="solid"/>
                </a:ln>
                <a:solidFill>
                  <a:srgbClr val="0000FF"/>
                </a:solidFill>
                <a:latin typeface="UTM Aristote" panose="02040603050506020204" pitchFamily="18" charset="0"/>
              </a:rPr>
              <a:t> </a:t>
            </a:r>
            <a:r>
              <a:rPr lang="en-US" sz="5400" b="0" dirty="0" err="1">
                <a:ln w="12700" cmpd="sng">
                  <a:solidFill>
                    <a:srgbClr val="0000FF"/>
                  </a:solidFill>
                  <a:prstDash val="solid"/>
                </a:ln>
                <a:solidFill>
                  <a:srgbClr val="0000FF"/>
                </a:solidFill>
                <a:latin typeface="UTM Aristote" panose="02040603050506020204" pitchFamily="18" charset="0"/>
              </a:rPr>
              <a:t>tính</a:t>
            </a:r>
            <a:r>
              <a:rPr lang="en-US" sz="5400" b="0" dirty="0">
                <a:ln w="12700" cmpd="sng">
                  <a:solidFill>
                    <a:srgbClr val="0000FF"/>
                  </a:solidFill>
                  <a:prstDash val="solid"/>
                </a:ln>
                <a:solidFill>
                  <a:srgbClr val="0000FF"/>
                </a:solidFill>
                <a:latin typeface="UTM Aristote" panose="02040603050506020204" pitchFamily="18" charset="0"/>
              </a:rPr>
              <a:t> </a:t>
            </a:r>
            <a:r>
              <a:rPr lang="en-US" sz="5400" b="0" dirty="0" err="1">
                <a:ln w="12700" cmpd="sng">
                  <a:solidFill>
                    <a:srgbClr val="0000FF"/>
                  </a:solidFill>
                  <a:prstDash val="solid"/>
                </a:ln>
                <a:solidFill>
                  <a:srgbClr val="0000FF"/>
                </a:solidFill>
                <a:latin typeface="UTM Aristote" panose="02040603050506020204" pitchFamily="18" charset="0"/>
              </a:rPr>
              <a:t>từ</a:t>
            </a:r>
            <a:endParaRPr lang="en-US" sz="5400" b="0" dirty="0">
              <a:ln w="12700" cmpd="sng">
                <a:solidFill>
                  <a:srgbClr val="0000FF"/>
                </a:solidFill>
                <a:prstDash val="solid"/>
              </a:ln>
              <a:solidFill>
                <a:srgbClr val="0000FF"/>
              </a:solidFill>
              <a:latin typeface="UTM Aristote" panose="02040603050506020204" pitchFamily="18" charset="0"/>
            </a:endParaRPr>
          </a:p>
        </p:txBody>
      </p:sp>
      <p:sp>
        <p:nvSpPr>
          <p:cNvPr id="287" name="Google Shape;287;p35"/>
          <p:cNvSpPr txBox="1">
            <a:spLocks noGrp="1"/>
          </p:cNvSpPr>
          <p:nvPr>
            <p:ph type="subTitle" idx="1"/>
          </p:nvPr>
        </p:nvSpPr>
        <p:spPr>
          <a:xfrm>
            <a:off x="571500" y="2272965"/>
            <a:ext cx="10879358" cy="3280158"/>
          </a:xfrm>
          <a:prstGeom prst="rect">
            <a:avLst/>
          </a:prstGeom>
        </p:spPr>
        <p:txBody>
          <a:bodyPr spcFirstLastPara="1" wrap="square" lIns="480000" tIns="121900" rIns="121900" bIns="121900" anchor="t" anchorCtr="0">
            <a:noAutofit/>
          </a:bodyPr>
          <a:lstStyle/>
          <a:p>
            <a:pPr marL="0" indent="0"/>
            <a:r>
              <a:rPr lang="en-US" sz="5333" dirty="0" err="1">
                <a:solidFill>
                  <a:schemeClr val="tx1">
                    <a:lumMod val="95000"/>
                    <a:lumOff val="5000"/>
                  </a:schemeClr>
                </a:solidFill>
                <a:latin typeface="Times New Roman" panose="02020603050405020304" charset="0"/>
                <a:cs typeface="Times New Roman" panose="02020603050405020304" charset="0"/>
                <a:sym typeface="+mn-ea"/>
              </a:rPr>
              <a:t>Tính</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từ</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là</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những</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từ</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miêu</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tả</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đặc</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điểm</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hoặc</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tính</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chất</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của</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sự</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vật</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hoạt</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động</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trạng</a:t>
            </a:r>
            <a:r>
              <a:rPr lang="en-US" sz="5333" dirty="0">
                <a:solidFill>
                  <a:schemeClr val="tx1">
                    <a:lumMod val="95000"/>
                    <a:lumOff val="5000"/>
                  </a:schemeClr>
                </a:solidFill>
                <a:latin typeface="Times New Roman" panose="02020603050405020304" charset="0"/>
                <a:cs typeface="Times New Roman" panose="02020603050405020304" charset="0"/>
                <a:sym typeface="+mn-ea"/>
              </a:rPr>
              <a:t> </a:t>
            </a:r>
            <a:r>
              <a:rPr lang="en-US" sz="5333" dirty="0" err="1">
                <a:solidFill>
                  <a:schemeClr val="tx1">
                    <a:lumMod val="95000"/>
                    <a:lumOff val="5000"/>
                  </a:schemeClr>
                </a:solidFill>
                <a:latin typeface="Times New Roman" panose="02020603050405020304" charset="0"/>
                <a:cs typeface="Times New Roman" panose="02020603050405020304" charset="0"/>
                <a:sym typeface="+mn-ea"/>
              </a:rPr>
              <a:t>thái</a:t>
            </a:r>
            <a:r>
              <a:rPr lang="en-US" sz="5333" dirty="0">
                <a:solidFill>
                  <a:schemeClr val="tx1">
                    <a:lumMod val="95000"/>
                    <a:lumOff val="5000"/>
                  </a:schemeClr>
                </a:solidFill>
                <a:latin typeface="Times New Roman" panose="02020603050405020304" charset="0"/>
                <a:cs typeface="Times New Roman" panose="02020603050405020304" charset="0"/>
                <a:sym typeface="+mn-ea"/>
              </a:rPr>
              <a:t>.</a:t>
            </a:r>
            <a:endParaRPr lang="en-US" sz="5333" dirty="0">
              <a:solidFill>
                <a:schemeClr val="tx1">
                  <a:lumMod val="95000"/>
                  <a:lumOff val="5000"/>
                </a:schemeClr>
              </a:solidFill>
              <a:latin typeface="Times New Roman" panose="02020603050405020304" charset="0"/>
              <a:cs typeface="Times New Roman" panose="02020603050405020304" charset="0"/>
            </a:endParaRPr>
          </a:p>
          <a:p>
            <a:pPr marL="0" indent="0"/>
            <a:endParaRPr lang="en-US" sz="5333" dirty="0">
              <a:solidFill>
                <a:schemeClr val="tx1">
                  <a:lumMod val="95000"/>
                  <a:lumOff val="5000"/>
                </a:schemeClr>
              </a:solidFill>
            </a:endParaRPr>
          </a:p>
          <a:p>
            <a:pPr marL="0" indent="0"/>
            <a:endParaRPr lang="en-US" altLang="en-GB" sz="5333" dirty="0">
              <a:solidFill>
                <a:schemeClr val="tx1">
                  <a:lumMod val="95000"/>
                  <a:lumOff val="5000"/>
                </a:schemeClr>
              </a:solidFill>
            </a:endParaRPr>
          </a:p>
        </p:txBody>
      </p:sp>
      <p:grpSp>
        <p:nvGrpSpPr>
          <p:cNvPr id="314" name="Google Shape;314;p35"/>
          <p:cNvGrpSpPr/>
          <p:nvPr/>
        </p:nvGrpSpPr>
        <p:grpSpPr>
          <a:xfrm rot="625986">
            <a:off x="9451549" y="1609464"/>
            <a:ext cx="642967" cy="719973"/>
            <a:chOff x="1835200" y="3337050"/>
            <a:chExt cx="279350" cy="312825"/>
          </a:xfrm>
        </p:grpSpPr>
        <p:sp>
          <p:nvSpPr>
            <p:cNvPr id="315" name="Google Shape;315;p35"/>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16" name="Google Shape;316;p35"/>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317" name="Google Shape;317;p35"/>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grpSp>
      <p:grpSp>
        <p:nvGrpSpPr>
          <p:cNvPr id="1640" name="Google Shape;1640;p61"/>
          <p:cNvGrpSpPr/>
          <p:nvPr/>
        </p:nvGrpSpPr>
        <p:grpSpPr>
          <a:xfrm>
            <a:off x="719667" y="4981787"/>
            <a:ext cx="1367367" cy="1118447"/>
            <a:chOff x="7181850" y="1833225"/>
            <a:chExt cx="836975" cy="698350"/>
          </a:xfrm>
        </p:grpSpPr>
        <p:sp>
          <p:nvSpPr>
            <p:cNvPr id="1641" name="Google Shape;1641;p61"/>
            <p:cNvSpPr/>
            <p:nvPr/>
          </p:nvSpPr>
          <p:spPr>
            <a:xfrm>
              <a:off x="7873375" y="1833225"/>
              <a:ext cx="145450" cy="260525"/>
            </a:xfrm>
            <a:custGeom>
              <a:avLst/>
              <a:gdLst/>
              <a:ahLst/>
              <a:cxnLst/>
              <a:rect l="l" t="t" r="r" b="b"/>
              <a:pathLst>
                <a:path w="5818" h="10421" extrusionOk="0">
                  <a:moveTo>
                    <a:pt x="2762" y="5378"/>
                  </a:moveTo>
                  <a:cubicBezTo>
                    <a:pt x="2553" y="4687"/>
                    <a:pt x="2344" y="4059"/>
                    <a:pt x="2156" y="3453"/>
                  </a:cubicBezTo>
                  <a:cubicBezTo>
                    <a:pt x="2051" y="3097"/>
                    <a:pt x="1925" y="2720"/>
                    <a:pt x="1821" y="2365"/>
                  </a:cubicBezTo>
                  <a:cubicBezTo>
                    <a:pt x="1549" y="1569"/>
                    <a:pt x="1758" y="879"/>
                    <a:pt x="2093" y="168"/>
                  </a:cubicBezTo>
                  <a:cubicBezTo>
                    <a:pt x="2135" y="105"/>
                    <a:pt x="2177" y="84"/>
                    <a:pt x="2239" y="63"/>
                  </a:cubicBezTo>
                  <a:cubicBezTo>
                    <a:pt x="2260" y="42"/>
                    <a:pt x="2281" y="42"/>
                    <a:pt x="2386" y="0"/>
                  </a:cubicBezTo>
                  <a:cubicBezTo>
                    <a:pt x="2469" y="63"/>
                    <a:pt x="2595" y="105"/>
                    <a:pt x="2700" y="209"/>
                  </a:cubicBezTo>
                  <a:cubicBezTo>
                    <a:pt x="3097" y="565"/>
                    <a:pt x="3537" y="774"/>
                    <a:pt x="4060" y="712"/>
                  </a:cubicBezTo>
                  <a:cubicBezTo>
                    <a:pt x="4666" y="691"/>
                    <a:pt x="5210" y="921"/>
                    <a:pt x="5754" y="1151"/>
                  </a:cubicBezTo>
                  <a:cubicBezTo>
                    <a:pt x="5817" y="1821"/>
                    <a:pt x="5734" y="2469"/>
                    <a:pt x="5692" y="3118"/>
                  </a:cubicBezTo>
                  <a:cubicBezTo>
                    <a:pt x="5190" y="2992"/>
                    <a:pt x="4771" y="2825"/>
                    <a:pt x="4332" y="2762"/>
                  </a:cubicBezTo>
                  <a:cubicBezTo>
                    <a:pt x="3871" y="2699"/>
                    <a:pt x="3432" y="2762"/>
                    <a:pt x="2930" y="2762"/>
                  </a:cubicBezTo>
                  <a:cubicBezTo>
                    <a:pt x="2972" y="2930"/>
                    <a:pt x="2993" y="3097"/>
                    <a:pt x="3013" y="3243"/>
                  </a:cubicBezTo>
                  <a:cubicBezTo>
                    <a:pt x="3223" y="3871"/>
                    <a:pt x="3432" y="4478"/>
                    <a:pt x="3641" y="5085"/>
                  </a:cubicBezTo>
                  <a:cubicBezTo>
                    <a:pt x="3746" y="5378"/>
                    <a:pt x="3871" y="5608"/>
                    <a:pt x="4039" y="5859"/>
                  </a:cubicBezTo>
                  <a:cubicBezTo>
                    <a:pt x="4520" y="6570"/>
                    <a:pt x="4687" y="7365"/>
                    <a:pt x="4332" y="8202"/>
                  </a:cubicBezTo>
                  <a:cubicBezTo>
                    <a:pt x="4081" y="8725"/>
                    <a:pt x="3725" y="9144"/>
                    <a:pt x="3202" y="9374"/>
                  </a:cubicBezTo>
                  <a:cubicBezTo>
                    <a:pt x="2909" y="9500"/>
                    <a:pt x="2679" y="9625"/>
                    <a:pt x="2469" y="9813"/>
                  </a:cubicBezTo>
                  <a:cubicBezTo>
                    <a:pt x="1758" y="10420"/>
                    <a:pt x="607" y="10190"/>
                    <a:pt x="272" y="9311"/>
                  </a:cubicBezTo>
                  <a:cubicBezTo>
                    <a:pt x="0" y="8663"/>
                    <a:pt x="63" y="7993"/>
                    <a:pt x="189" y="7323"/>
                  </a:cubicBezTo>
                  <a:cubicBezTo>
                    <a:pt x="252" y="7114"/>
                    <a:pt x="419" y="6947"/>
                    <a:pt x="607" y="6779"/>
                  </a:cubicBezTo>
                  <a:cubicBezTo>
                    <a:pt x="1151" y="6382"/>
                    <a:pt x="1653" y="5922"/>
                    <a:pt x="2302" y="5691"/>
                  </a:cubicBezTo>
                  <a:cubicBezTo>
                    <a:pt x="2469" y="5608"/>
                    <a:pt x="2574" y="5503"/>
                    <a:pt x="2762" y="537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42" name="Google Shape;1642;p61"/>
            <p:cNvSpPr/>
            <p:nvPr/>
          </p:nvSpPr>
          <p:spPr>
            <a:xfrm>
              <a:off x="7829950" y="2123525"/>
              <a:ext cx="62800" cy="156950"/>
            </a:xfrm>
            <a:custGeom>
              <a:avLst/>
              <a:gdLst/>
              <a:ahLst/>
              <a:cxnLst/>
              <a:rect l="l" t="t" r="r" b="b"/>
              <a:pathLst>
                <a:path w="2512" h="6278" extrusionOk="0">
                  <a:moveTo>
                    <a:pt x="1465" y="4813"/>
                  </a:moveTo>
                  <a:cubicBezTo>
                    <a:pt x="1068" y="4353"/>
                    <a:pt x="733" y="3872"/>
                    <a:pt x="336" y="3432"/>
                  </a:cubicBezTo>
                  <a:cubicBezTo>
                    <a:pt x="126" y="3202"/>
                    <a:pt x="22" y="2930"/>
                    <a:pt x="22" y="2616"/>
                  </a:cubicBezTo>
                  <a:cubicBezTo>
                    <a:pt x="22" y="2072"/>
                    <a:pt x="1" y="1486"/>
                    <a:pt x="419" y="1047"/>
                  </a:cubicBezTo>
                  <a:cubicBezTo>
                    <a:pt x="566" y="901"/>
                    <a:pt x="629" y="629"/>
                    <a:pt x="754" y="440"/>
                  </a:cubicBezTo>
                  <a:cubicBezTo>
                    <a:pt x="963" y="105"/>
                    <a:pt x="1298" y="1"/>
                    <a:pt x="1675" y="168"/>
                  </a:cubicBezTo>
                  <a:cubicBezTo>
                    <a:pt x="1947" y="294"/>
                    <a:pt x="2051" y="608"/>
                    <a:pt x="1800" y="796"/>
                  </a:cubicBezTo>
                  <a:cubicBezTo>
                    <a:pt x="1465" y="1026"/>
                    <a:pt x="1298" y="1361"/>
                    <a:pt x="1152" y="1717"/>
                  </a:cubicBezTo>
                  <a:cubicBezTo>
                    <a:pt x="901" y="2198"/>
                    <a:pt x="901" y="2658"/>
                    <a:pt x="1319" y="3056"/>
                  </a:cubicBezTo>
                  <a:cubicBezTo>
                    <a:pt x="1675" y="3432"/>
                    <a:pt x="1947" y="3830"/>
                    <a:pt x="2240" y="4248"/>
                  </a:cubicBezTo>
                  <a:cubicBezTo>
                    <a:pt x="2512" y="4604"/>
                    <a:pt x="2470" y="5022"/>
                    <a:pt x="2344" y="5420"/>
                  </a:cubicBezTo>
                  <a:cubicBezTo>
                    <a:pt x="2344" y="5441"/>
                    <a:pt x="2323" y="5462"/>
                    <a:pt x="2302" y="5504"/>
                  </a:cubicBezTo>
                  <a:cubicBezTo>
                    <a:pt x="2051" y="5901"/>
                    <a:pt x="901" y="6278"/>
                    <a:pt x="482" y="6110"/>
                  </a:cubicBezTo>
                  <a:cubicBezTo>
                    <a:pt x="377" y="6048"/>
                    <a:pt x="252" y="5901"/>
                    <a:pt x="231" y="5797"/>
                  </a:cubicBezTo>
                  <a:cubicBezTo>
                    <a:pt x="231" y="5692"/>
                    <a:pt x="336" y="5504"/>
                    <a:pt x="461" y="5441"/>
                  </a:cubicBezTo>
                  <a:cubicBezTo>
                    <a:pt x="838" y="5336"/>
                    <a:pt x="1152" y="5169"/>
                    <a:pt x="1465" y="481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43" name="Google Shape;1643;p61"/>
            <p:cNvSpPr/>
            <p:nvPr/>
          </p:nvSpPr>
          <p:spPr>
            <a:xfrm>
              <a:off x="7212700" y="2062325"/>
              <a:ext cx="471875" cy="436850"/>
            </a:xfrm>
            <a:custGeom>
              <a:avLst/>
              <a:gdLst/>
              <a:ahLst/>
              <a:cxnLst/>
              <a:rect l="l" t="t" r="r" b="b"/>
              <a:pathLst>
                <a:path w="18875" h="17474" extrusionOk="0">
                  <a:moveTo>
                    <a:pt x="4102" y="1"/>
                  </a:moveTo>
                  <a:lnTo>
                    <a:pt x="4102" y="1"/>
                  </a:lnTo>
                  <a:cubicBezTo>
                    <a:pt x="4186" y="1716"/>
                    <a:pt x="3935" y="3286"/>
                    <a:pt x="4353" y="4792"/>
                  </a:cubicBezTo>
                  <a:cubicBezTo>
                    <a:pt x="4437" y="4834"/>
                    <a:pt x="4458" y="4855"/>
                    <a:pt x="4500" y="4855"/>
                  </a:cubicBezTo>
                  <a:cubicBezTo>
                    <a:pt x="4918" y="4960"/>
                    <a:pt x="5357" y="5064"/>
                    <a:pt x="5776" y="5169"/>
                  </a:cubicBezTo>
                  <a:cubicBezTo>
                    <a:pt x="6006" y="5232"/>
                    <a:pt x="6132" y="5420"/>
                    <a:pt x="6111" y="5629"/>
                  </a:cubicBezTo>
                  <a:cubicBezTo>
                    <a:pt x="6090" y="5838"/>
                    <a:pt x="5922" y="5901"/>
                    <a:pt x="5755" y="5901"/>
                  </a:cubicBezTo>
                  <a:cubicBezTo>
                    <a:pt x="5483" y="5901"/>
                    <a:pt x="5232" y="5859"/>
                    <a:pt x="4960" y="5838"/>
                  </a:cubicBezTo>
                  <a:cubicBezTo>
                    <a:pt x="4881" y="5812"/>
                    <a:pt x="4810" y="5745"/>
                    <a:pt x="4722" y="5745"/>
                  </a:cubicBezTo>
                  <a:cubicBezTo>
                    <a:pt x="4670" y="5745"/>
                    <a:pt x="4611" y="5768"/>
                    <a:pt x="4541" y="5838"/>
                  </a:cubicBezTo>
                  <a:cubicBezTo>
                    <a:pt x="4667" y="6424"/>
                    <a:pt x="4625" y="7094"/>
                    <a:pt x="4876" y="7680"/>
                  </a:cubicBezTo>
                  <a:cubicBezTo>
                    <a:pt x="5064" y="7722"/>
                    <a:pt x="5274" y="7680"/>
                    <a:pt x="5399" y="7763"/>
                  </a:cubicBezTo>
                  <a:cubicBezTo>
                    <a:pt x="5588" y="7847"/>
                    <a:pt x="5755" y="7973"/>
                    <a:pt x="5880" y="8140"/>
                  </a:cubicBezTo>
                  <a:cubicBezTo>
                    <a:pt x="6027" y="8349"/>
                    <a:pt x="5880" y="8600"/>
                    <a:pt x="5608" y="8663"/>
                  </a:cubicBezTo>
                  <a:cubicBezTo>
                    <a:pt x="5600" y="8664"/>
                    <a:pt x="5592" y="8665"/>
                    <a:pt x="5584" y="8665"/>
                  </a:cubicBezTo>
                  <a:cubicBezTo>
                    <a:pt x="5483" y="8665"/>
                    <a:pt x="5368" y="8596"/>
                    <a:pt x="5248" y="8596"/>
                  </a:cubicBezTo>
                  <a:cubicBezTo>
                    <a:pt x="5174" y="8596"/>
                    <a:pt x="5098" y="8622"/>
                    <a:pt x="5023" y="8705"/>
                  </a:cubicBezTo>
                  <a:cubicBezTo>
                    <a:pt x="5064" y="8998"/>
                    <a:pt x="4981" y="9333"/>
                    <a:pt x="5190" y="9626"/>
                  </a:cubicBezTo>
                  <a:cubicBezTo>
                    <a:pt x="5483" y="9709"/>
                    <a:pt x="5755" y="9814"/>
                    <a:pt x="6027" y="9877"/>
                  </a:cubicBezTo>
                  <a:cubicBezTo>
                    <a:pt x="6215" y="9939"/>
                    <a:pt x="6445" y="9939"/>
                    <a:pt x="6634" y="10023"/>
                  </a:cubicBezTo>
                  <a:cubicBezTo>
                    <a:pt x="6717" y="10044"/>
                    <a:pt x="6801" y="10191"/>
                    <a:pt x="6801" y="10274"/>
                  </a:cubicBezTo>
                  <a:cubicBezTo>
                    <a:pt x="6801" y="10379"/>
                    <a:pt x="6717" y="10504"/>
                    <a:pt x="6613" y="10546"/>
                  </a:cubicBezTo>
                  <a:cubicBezTo>
                    <a:pt x="6487" y="10588"/>
                    <a:pt x="6320" y="10609"/>
                    <a:pt x="6194" y="10609"/>
                  </a:cubicBezTo>
                  <a:lnTo>
                    <a:pt x="5357" y="10609"/>
                  </a:lnTo>
                  <a:cubicBezTo>
                    <a:pt x="5462" y="11069"/>
                    <a:pt x="5567" y="11446"/>
                    <a:pt x="5671" y="11844"/>
                  </a:cubicBezTo>
                  <a:cubicBezTo>
                    <a:pt x="5776" y="12283"/>
                    <a:pt x="5985" y="12680"/>
                    <a:pt x="6341" y="12952"/>
                  </a:cubicBezTo>
                  <a:cubicBezTo>
                    <a:pt x="6425" y="12994"/>
                    <a:pt x="6508" y="13057"/>
                    <a:pt x="6550" y="13099"/>
                  </a:cubicBezTo>
                  <a:cubicBezTo>
                    <a:pt x="6738" y="13308"/>
                    <a:pt x="6613" y="13685"/>
                    <a:pt x="6320" y="13706"/>
                  </a:cubicBezTo>
                  <a:cubicBezTo>
                    <a:pt x="6281" y="13712"/>
                    <a:pt x="6234" y="13717"/>
                    <a:pt x="6186" y="13717"/>
                  </a:cubicBezTo>
                  <a:cubicBezTo>
                    <a:pt x="6077" y="13717"/>
                    <a:pt x="5959" y="13694"/>
                    <a:pt x="5901" y="13622"/>
                  </a:cubicBezTo>
                  <a:cubicBezTo>
                    <a:pt x="5666" y="13342"/>
                    <a:pt x="5358" y="13301"/>
                    <a:pt x="5050" y="13301"/>
                  </a:cubicBezTo>
                  <a:cubicBezTo>
                    <a:pt x="4920" y="13301"/>
                    <a:pt x="4791" y="13308"/>
                    <a:pt x="4667" y="13308"/>
                  </a:cubicBezTo>
                  <a:lnTo>
                    <a:pt x="2993" y="13308"/>
                  </a:lnTo>
                  <a:cubicBezTo>
                    <a:pt x="2365" y="13308"/>
                    <a:pt x="1779" y="13266"/>
                    <a:pt x="1173" y="13099"/>
                  </a:cubicBezTo>
                  <a:cubicBezTo>
                    <a:pt x="796" y="12994"/>
                    <a:pt x="440" y="12952"/>
                    <a:pt x="22" y="12869"/>
                  </a:cubicBezTo>
                  <a:cubicBezTo>
                    <a:pt x="22" y="13099"/>
                    <a:pt x="1" y="13266"/>
                    <a:pt x="22" y="13434"/>
                  </a:cubicBezTo>
                  <a:lnTo>
                    <a:pt x="336" y="15003"/>
                  </a:lnTo>
                  <a:cubicBezTo>
                    <a:pt x="482" y="15735"/>
                    <a:pt x="629" y="16489"/>
                    <a:pt x="754" y="17242"/>
                  </a:cubicBezTo>
                  <a:cubicBezTo>
                    <a:pt x="810" y="17242"/>
                    <a:pt x="856" y="17251"/>
                    <a:pt x="894" y="17251"/>
                  </a:cubicBezTo>
                  <a:cubicBezTo>
                    <a:pt x="912" y="17251"/>
                    <a:pt x="929" y="17249"/>
                    <a:pt x="943" y="17242"/>
                  </a:cubicBezTo>
                  <a:cubicBezTo>
                    <a:pt x="1675" y="16781"/>
                    <a:pt x="2554" y="16719"/>
                    <a:pt x="3244" y="16196"/>
                  </a:cubicBezTo>
                  <a:cubicBezTo>
                    <a:pt x="3307" y="16133"/>
                    <a:pt x="3391" y="16112"/>
                    <a:pt x="3474" y="16091"/>
                  </a:cubicBezTo>
                  <a:cubicBezTo>
                    <a:pt x="3935" y="15924"/>
                    <a:pt x="4416" y="15777"/>
                    <a:pt x="4876" y="15631"/>
                  </a:cubicBezTo>
                  <a:cubicBezTo>
                    <a:pt x="5022" y="15594"/>
                    <a:pt x="5167" y="15574"/>
                    <a:pt x="5306" y="15574"/>
                  </a:cubicBezTo>
                  <a:cubicBezTo>
                    <a:pt x="5644" y="15574"/>
                    <a:pt x="5951" y="15696"/>
                    <a:pt x="6173" y="16007"/>
                  </a:cubicBezTo>
                  <a:cubicBezTo>
                    <a:pt x="6425" y="16363"/>
                    <a:pt x="6759" y="16572"/>
                    <a:pt x="7136" y="16740"/>
                  </a:cubicBezTo>
                  <a:cubicBezTo>
                    <a:pt x="8248" y="17184"/>
                    <a:pt x="9399" y="17473"/>
                    <a:pt x="10608" y="17473"/>
                  </a:cubicBezTo>
                  <a:cubicBezTo>
                    <a:pt x="10650" y="17473"/>
                    <a:pt x="10693" y="17473"/>
                    <a:pt x="10735" y="17472"/>
                  </a:cubicBezTo>
                  <a:cubicBezTo>
                    <a:pt x="11258" y="17472"/>
                    <a:pt x="11823" y="17472"/>
                    <a:pt x="12304" y="17346"/>
                  </a:cubicBezTo>
                  <a:cubicBezTo>
                    <a:pt x="12764" y="17242"/>
                    <a:pt x="13183" y="17158"/>
                    <a:pt x="13622" y="17158"/>
                  </a:cubicBezTo>
                  <a:cubicBezTo>
                    <a:pt x="13662" y="17159"/>
                    <a:pt x="13701" y="17159"/>
                    <a:pt x="13741" y="17159"/>
                  </a:cubicBezTo>
                  <a:cubicBezTo>
                    <a:pt x="14717" y="17159"/>
                    <a:pt x="15584" y="16910"/>
                    <a:pt x="16489" y="16468"/>
                  </a:cubicBezTo>
                  <a:cubicBezTo>
                    <a:pt x="17326" y="16091"/>
                    <a:pt x="17912" y="15421"/>
                    <a:pt x="18539" y="14836"/>
                  </a:cubicBezTo>
                  <a:cubicBezTo>
                    <a:pt x="18769" y="14626"/>
                    <a:pt x="18874" y="14312"/>
                    <a:pt x="18790" y="14020"/>
                  </a:cubicBezTo>
                  <a:cubicBezTo>
                    <a:pt x="18560" y="13538"/>
                    <a:pt x="18560" y="12869"/>
                    <a:pt x="18037" y="12325"/>
                  </a:cubicBezTo>
                  <a:cubicBezTo>
                    <a:pt x="17987" y="12331"/>
                    <a:pt x="17939" y="12334"/>
                    <a:pt x="17890" y="12334"/>
                  </a:cubicBezTo>
                  <a:cubicBezTo>
                    <a:pt x="17452" y="12334"/>
                    <a:pt x="17073" y="12091"/>
                    <a:pt x="16677" y="11864"/>
                  </a:cubicBezTo>
                  <a:cubicBezTo>
                    <a:pt x="15849" y="11429"/>
                    <a:pt x="14991" y="11225"/>
                    <a:pt x="14103" y="11225"/>
                  </a:cubicBezTo>
                  <a:cubicBezTo>
                    <a:pt x="13712" y="11225"/>
                    <a:pt x="13314" y="11265"/>
                    <a:pt x="12911" y="11341"/>
                  </a:cubicBezTo>
                  <a:cubicBezTo>
                    <a:pt x="12702" y="11383"/>
                    <a:pt x="12498" y="11409"/>
                    <a:pt x="12299" y="11409"/>
                  </a:cubicBezTo>
                  <a:cubicBezTo>
                    <a:pt x="12100" y="11409"/>
                    <a:pt x="11906" y="11383"/>
                    <a:pt x="11718" y="11320"/>
                  </a:cubicBezTo>
                  <a:lnTo>
                    <a:pt x="11090" y="10232"/>
                  </a:lnTo>
                  <a:cubicBezTo>
                    <a:pt x="10630" y="9416"/>
                    <a:pt x="10212" y="8600"/>
                    <a:pt x="9772" y="7826"/>
                  </a:cubicBezTo>
                  <a:cubicBezTo>
                    <a:pt x="8998" y="6466"/>
                    <a:pt x="8182" y="5148"/>
                    <a:pt x="7366" y="3788"/>
                  </a:cubicBezTo>
                  <a:cubicBezTo>
                    <a:pt x="6969" y="3139"/>
                    <a:pt x="6508" y="2532"/>
                    <a:pt x="5964" y="1988"/>
                  </a:cubicBezTo>
                  <a:cubicBezTo>
                    <a:pt x="5671" y="1696"/>
                    <a:pt x="5399" y="1361"/>
                    <a:pt x="5169" y="1047"/>
                  </a:cubicBezTo>
                  <a:cubicBezTo>
                    <a:pt x="4918" y="712"/>
                    <a:pt x="4625" y="356"/>
                    <a:pt x="410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44" name="Google Shape;1644;p61"/>
            <p:cNvSpPr/>
            <p:nvPr/>
          </p:nvSpPr>
          <p:spPr>
            <a:xfrm>
              <a:off x="7458575" y="2029375"/>
              <a:ext cx="100450" cy="299750"/>
            </a:xfrm>
            <a:custGeom>
              <a:avLst/>
              <a:gdLst/>
              <a:ahLst/>
              <a:cxnLst/>
              <a:rect l="l" t="t" r="r" b="b"/>
              <a:pathLst>
                <a:path w="4018" h="11990" extrusionOk="0">
                  <a:moveTo>
                    <a:pt x="523" y="1"/>
                  </a:moveTo>
                  <a:cubicBezTo>
                    <a:pt x="147" y="1465"/>
                    <a:pt x="21" y="2888"/>
                    <a:pt x="167" y="4290"/>
                  </a:cubicBezTo>
                  <a:cubicBezTo>
                    <a:pt x="251" y="4353"/>
                    <a:pt x="314" y="4374"/>
                    <a:pt x="356" y="4395"/>
                  </a:cubicBezTo>
                  <a:cubicBezTo>
                    <a:pt x="565" y="4478"/>
                    <a:pt x="837" y="4562"/>
                    <a:pt x="774" y="4876"/>
                  </a:cubicBezTo>
                  <a:cubicBezTo>
                    <a:pt x="753" y="5211"/>
                    <a:pt x="460" y="5127"/>
                    <a:pt x="251" y="5190"/>
                  </a:cubicBezTo>
                  <a:cubicBezTo>
                    <a:pt x="230" y="5190"/>
                    <a:pt x="209" y="5211"/>
                    <a:pt x="167" y="5231"/>
                  </a:cubicBezTo>
                  <a:lnTo>
                    <a:pt x="167" y="5922"/>
                  </a:lnTo>
                  <a:cubicBezTo>
                    <a:pt x="335" y="5943"/>
                    <a:pt x="460" y="5922"/>
                    <a:pt x="544" y="5964"/>
                  </a:cubicBezTo>
                  <a:cubicBezTo>
                    <a:pt x="670" y="6027"/>
                    <a:pt x="795" y="6110"/>
                    <a:pt x="879" y="6215"/>
                  </a:cubicBezTo>
                  <a:cubicBezTo>
                    <a:pt x="942" y="6278"/>
                    <a:pt x="942" y="6445"/>
                    <a:pt x="879" y="6529"/>
                  </a:cubicBezTo>
                  <a:cubicBezTo>
                    <a:pt x="879" y="6583"/>
                    <a:pt x="769" y="6637"/>
                    <a:pt x="672" y="6637"/>
                  </a:cubicBezTo>
                  <a:cubicBezTo>
                    <a:pt x="657" y="6637"/>
                    <a:pt x="642" y="6636"/>
                    <a:pt x="628" y="6633"/>
                  </a:cubicBezTo>
                  <a:cubicBezTo>
                    <a:pt x="460" y="6591"/>
                    <a:pt x="335" y="6529"/>
                    <a:pt x="167" y="6466"/>
                  </a:cubicBezTo>
                  <a:lnTo>
                    <a:pt x="167" y="6466"/>
                  </a:lnTo>
                  <a:cubicBezTo>
                    <a:pt x="0" y="7219"/>
                    <a:pt x="126" y="7826"/>
                    <a:pt x="523" y="8433"/>
                  </a:cubicBezTo>
                  <a:cubicBezTo>
                    <a:pt x="1255" y="9584"/>
                    <a:pt x="1883" y="10818"/>
                    <a:pt x="2532" y="11990"/>
                  </a:cubicBezTo>
                  <a:cubicBezTo>
                    <a:pt x="3034" y="11885"/>
                    <a:pt x="3473" y="11801"/>
                    <a:pt x="4017" y="11697"/>
                  </a:cubicBezTo>
                  <a:cubicBezTo>
                    <a:pt x="3934" y="11341"/>
                    <a:pt x="3871" y="10985"/>
                    <a:pt x="3787" y="10651"/>
                  </a:cubicBezTo>
                  <a:cubicBezTo>
                    <a:pt x="3557" y="9709"/>
                    <a:pt x="3285" y="8768"/>
                    <a:pt x="3076" y="7826"/>
                  </a:cubicBezTo>
                  <a:cubicBezTo>
                    <a:pt x="2888" y="7115"/>
                    <a:pt x="2783" y="6382"/>
                    <a:pt x="2553" y="5692"/>
                  </a:cubicBezTo>
                  <a:cubicBezTo>
                    <a:pt x="2343" y="5064"/>
                    <a:pt x="2155" y="4457"/>
                    <a:pt x="2030" y="3830"/>
                  </a:cubicBezTo>
                  <a:cubicBezTo>
                    <a:pt x="1779" y="2595"/>
                    <a:pt x="1402" y="1361"/>
                    <a:pt x="774" y="273"/>
                  </a:cubicBezTo>
                  <a:cubicBezTo>
                    <a:pt x="732" y="189"/>
                    <a:pt x="649" y="105"/>
                    <a:pt x="523"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45" name="Google Shape;1645;p61"/>
            <p:cNvSpPr/>
            <p:nvPr/>
          </p:nvSpPr>
          <p:spPr>
            <a:xfrm>
              <a:off x="7703375" y="2377225"/>
              <a:ext cx="68025" cy="73325"/>
            </a:xfrm>
            <a:custGeom>
              <a:avLst/>
              <a:gdLst/>
              <a:ahLst/>
              <a:cxnLst/>
              <a:rect l="l" t="t" r="r" b="b"/>
              <a:pathLst>
                <a:path w="2721" h="2933" extrusionOk="0">
                  <a:moveTo>
                    <a:pt x="1821" y="1"/>
                  </a:moveTo>
                  <a:cubicBezTo>
                    <a:pt x="1256" y="105"/>
                    <a:pt x="984" y="377"/>
                    <a:pt x="670" y="628"/>
                  </a:cubicBezTo>
                  <a:cubicBezTo>
                    <a:pt x="272" y="942"/>
                    <a:pt x="0" y="1298"/>
                    <a:pt x="84" y="1842"/>
                  </a:cubicBezTo>
                  <a:cubicBezTo>
                    <a:pt x="105" y="2093"/>
                    <a:pt x="63" y="2344"/>
                    <a:pt x="63" y="2595"/>
                  </a:cubicBezTo>
                  <a:cubicBezTo>
                    <a:pt x="544" y="2700"/>
                    <a:pt x="1005" y="2825"/>
                    <a:pt x="1444" y="2888"/>
                  </a:cubicBezTo>
                  <a:cubicBezTo>
                    <a:pt x="1668" y="2911"/>
                    <a:pt x="1897" y="2933"/>
                    <a:pt x="2127" y="2933"/>
                  </a:cubicBezTo>
                  <a:cubicBezTo>
                    <a:pt x="2326" y="2933"/>
                    <a:pt x="2526" y="2916"/>
                    <a:pt x="2720" y="2867"/>
                  </a:cubicBezTo>
                  <a:cubicBezTo>
                    <a:pt x="2679" y="2721"/>
                    <a:pt x="2699" y="2658"/>
                    <a:pt x="2679" y="2616"/>
                  </a:cubicBezTo>
                  <a:cubicBezTo>
                    <a:pt x="2469" y="2344"/>
                    <a:pt x="2176" y="2135"/>
                    <a:pt x="1863" y="1989"/>
                  </a:cubicBezTo>
                  <a:cubicBezTo>
                    <a:pt x="1046" y="1633"/>
                    <a:pt x="942" y="1152"/>
                    <a:pt x="1507" y="419"/>
                  </a:cubicBezTo>
                  <a:lnTo>
                    <a:pt x="182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46" name="Google Shape;1646;p61"/>
            <p:cNvSpPr/>
            <p:nvPr/>
          </p:nvSpPr>
          <p:spPr>
            <a:xfrm>
              <a:off x="7181850" y="2002700"/>
              <a:ext cx="610475" cy="528875"/>
            </a:xfrm>
            <a:custGeom>
              <a:avLst/>
              <a:gdLst/>
              <a:ahLst/>
              <a:cxnLst/>
              <a:rect l="l" t="t" r="r" b="b"/>
              <a:pathLst>
                <a:path w="24419" h="21155" extrusionOk="0">
                  <a:moveTo>
                    <a:pt x="10483" y="7303"/>
                  </a:moveTo>
                  <a:cubicBezTo>
                    <a:pt x="10504" y="7135"/>
                    <a:pt x="10504" y="6989"/>
                    <a:pt x="10504" y="6801"/>
                  </a:cubicBezTo>
                  <a:cubicBezTo>
                    <a:pt x="10504" y="5650"/>
                    <a:pt x="10483" y="4499"/>
                    <a:pt x="10504" y="3348"/>
                  </a:cubicBezTo>
                  <a:cubicBezTo>
                    <a:pt x="10504" y="2993"/>
                    <a:pt x="10588" y="2595"/>
                    <a:pt x="10651" y="2218"/>
                  </a:cubicBezTo>
                  <a:cubicBezTo>
                    <a:pt x="10672" y="1946"/>
                    <a:pt x="10755" y="1653"/>
                    <a:pt x="10755" y="1360"/>
                  </a:cubicBezTo>
                  <a:cubicBezTo>
                    <a:pt x="10755" y="1047"/>
                    <a:pt x="10860" y="796"/>
                    <a:pt x="11006" y="524"/>
                  </a:cubicBezTo>
                  <a:cubicBezTo>
                    <a:pt x="11236" y="105"/>
                    <a:pt x="11760" y="0"/>
                    <a:pt x="12136" y="335"/>
                  </a:cubicBezTo>
                  <a:cubicBezTo>
                    <a:pt x="12324" y="524"/>
                    <a:pt x="12471" y="733"/>
                    <a:pt x="12596" y="963"/>
                  </a:cubicBezTo>
                  <a:cubicBezTo>
                    <a:pt x="13287" y="2156"/>
                    <a:pt x="13705" y="3453"/>
                    <a:pt x="13957" y="4792"/>
                  </a:cubicBezTo>
                  <a:cubicBezTo>
                    <a:pt x="14103" y="5357"/>
                    <a:pt x="14270" y="5922"/>
                    <a:pt x="14459" y="6487"/>
                  </a:cubicBezTo>
                  <a:cubicBezTo>
                    <a:pt x="14689" y="7240"/>
                    <a:pt x="14835" y="8035"/>
                    <a:pt x="15045" y="8788"/>
                  </a:cubicBezTo>
                  <a:cubicBezTo>
                    <a:pt x="15317" y="9897"/>
                    <a:pt x="15609" y="11006"/>
                    <a:pt x="15923" y="12115"/>
                  </a:cubicBezTo>
                  <a:cubicBezTo>
                    <a:pt x="16007" y="12366"/>
                    <a:pt x="16133" y="12576"/>
                    <a:pt x="16258" y="12848"/>
                  </a:cubicBezTo>
                  <a:cubicBezTo>
                    <a:pt x="16425" y="12868"/>
                    <a:pt x="16551" y="12931"/>
                    <a:pt x="16698" y="12952"/>
                  </a:cubicBezTo>
                  <a:cubicBezTo>
                    <a:pt x="17304" y="13036"/>
                    <a:pt x="17848" y="13245"/>
                    <a:pt x="18371" y="13517"/>
                  </a:cubicBezTo>
                  <a:cubicBezTo>
                    <a:pt x="18518" y="13601"/>
                    <a:pt x="18643" y="13684"/>
                    <a:pt x="18769" y="13705"/>
                  </a:cubicBezTo>
                  <a:cubicBezTo>
                    <a:pt x="19522" y="13936"/>
                    <a:pt x="20087" y="14438"/>
                    <a:pt x="20506" y="15128"/>
                  </a:cubicBezTo>
                  <a:cubicBezTo>
                    <a:pt x="20527" y="15170"/>
                    <a:pt x="20589" y="15191"/>
                    <a:pt x="20652" y="15296"/>
                  </a:cubicBezTo>
                  <a:cubicBezTo>
                    <a:pt x="20799" y="15212"/>
                    <a:pt x="20945" y="15149"/>
                    <a:pt x="21050" y="15024"/>
                  </a:cubicBezTo>
                  <a:cubicBezTo>
                    <a:pt x="21594" y="14459"/>
                    <a:pt x="22368" y="14249"/>
                    <a:pt x="23037" y="13894"/>
                  </a:cubicBezTo>
                  <a:cubicBezTo>
                    <a:pt x="23226" y="13789"/>
                    <a:pt x="23519" y="13831"/>
                    <a:pt x="23728" y="13873"/>
                  </a:cubicBezTo>
                  <a:cubicBezTo>
                    <a:pt x="24063" y="13915"/>
                    <a:pt x="24251" y="14291"/>
                    <a:pt x="24084" y="14605"/>
                  </a:cubicBezTo>
                  <a:cubicBezTo>
                    <a:pt x="24000" y="14752"/>
                    <a:pt x="23874" y="14856"/>
                    <a:pt x="23749" y="14982"/>
                  </a:cubicBezTo>
                  <a:cubicBezTo>
                    <a:pt x="23414" y="15296"/>
                    <a:pt x="23100" y="15651"/>
                    <a:pt x="22891" y="16091"/>
                  </a:cubicBezTo>
                  <a:cubicBezTo>
                    <a:pt x="23268" y="16405"/>
                    <a:pt x="23644" y="16718"/>
                    <a:pt x="23979" y="17011"/>
                  </a:cubicBezTo>
                  <a:cubicBezTo>
                    <a:pt x="24376" y="17304"/>
                    <a:pt x="24418" y="17744"/>
                    <a:pt x="24376" y="18204"/>
                  </a:cubicBezTo>
                  <a:cubicBezTo>
                    <a:pt x="24335" y="18476"/>
                    <a:pt x="24188" y="18643"/>
                    <a:pt x="23937" y="18685"/>
                  </a:cubicBezTo>
                  <a:cubicBezTo>
                    <a:pt x="23268" y="18706"/>
                    <a:pt x="22619" y="18790"/>
                    <a:pt x="21991" y="18622"/>
                  </a:cubicBezTo>
                  <a:cubicBezTo>
                    <a:pt x="21343" y="18476"/>
                    <a:pt x="20715" y="18476"/>
                    <a:pt x="20003" y="18434"/>
                  </a:cubicBezTo>
                  <a:cubicBezTo>
                    <a:pt x="19376" y="19271"/>
                    <a:pt x="18455" y="19731"/>
                    <a:pt x="17555" y="20213"/>
                  </a:cubicBezTo>
                  <a:cubicBezTo>
                    <a:pt x="17283" y="20380"/>
                    <a:pt x="17032" y="20464"/>
                    <a:pt x="16739" y="20506"/>
                  </a:cubicBezTo>
                  <a:cubicBezTo>
                    <a:pt x="15944" y="20694"/>
                    <a:pt x="15170" y="20736"/>
                    <a:pt x="14375" y="20715"/>
                  </a:cubicBezTo>
                  <a:cubicBezTo>
                    <a:pt x="14312" y="20715"/>
                    <a:pt x="14208" y="20715"/>
                    <a:pt x="14124" y="20736"/>
                  </a:cubicBezTo>
                  <a:cubicBezTo>
                    <a:pt x="13015" y="21154"/>
                    <a:pt x="11906" y="20924"/>
                    <a:pt x="10797" y="20882"/>
                  </a:cubicBezTo>
                  <a:cubicBezTo>
                    <a:pt x="10023" y="20840"/>
                    <a:pt x="9249" y="20527"/>
                    <a:pt x="8475" y="20380"/>
                  </a:cubicBezTo>
                  <a:cubicBezTo>
                    <a:pt x="7659" y="20213"/>
                    <a:pt x="7010" y="19794"/>
                    <a:pt x="6508" y="19125"/>
                  </a:cubicBezTo>
                  <a:cubicBezTo>
                    <a:pt x="5650" y="19166"/>
                    <a:pt x="4813" y="19313"/>
                    <a:pt x="4081" y="19836"/>
                  </a:cubicBezTo>
                  <a:cubicBezTo>
                    <a:pt x="3955" y="19941"/>
                    <a:pt x="3767" y="19962"/>
                    <a:pt x="3578" y="20045"/>
                  </a:cubicBezTo>
                  <a:cubicBezTo>
                    <a:pt x="3181" y="20171"/>
                    <a:pt x="2762" y="20213"/>
                    <a:pt x="2428" y="20485"/>
                  </a:cubicBezTo>
                  <a:cubicBezTo>
                    <a:pt x="2323" y="20568"/>
                    <a:pt x="2135" y="20589"/>
                    <a:pt x="2009" y="20589"/>
                  </a:cubicBezTo>
                  <a:cubicBezTo>
                    <a:pt x="1800" y="20610"/>
                    <a:pt x="1653" y="20673"/>
                    <a:pt x="1465" y="20819"/>
                  </a:cubicBezTo>
                  <a:cubicBezTo>
                    <a:pt x="1235" y="21029"/>
                    <a:pt x="942" y="20924"/>
                    <a:pt x="816" y="20673"/>
                  </a:cubicBezTo>
                  <a:cubicBezTo>
                    <a:pt x="754" y="20527"/>
                    <a:pt x="670" y="20380"/>
                    <a:pt x="712" y="20255"/>
                  </a:cubicBezTo>
                  <a:cubicBezTo>
                    <a:pt x="775" y="19041"/>
                    <a:pt x="419" y="17911"/>
                    <a:pt x="210" y="16760"/>
                  </a:cubicBezTo>
                  <a:cubicBezTo>
                    <a:pt x="147" y="16488"/>
                    <a:pt x="84" y="16195"/>
                    <a:pt x="42" y="15902"/>
                  </a:cubicBezTo>
                  <a:cubicBezTo>
                    <a:pt x="21" y="15693"/>
                    <a:pt x="0" y="15484"/>
                    <a:pt x="21" y="15296"/>
                  </a:cubicBezTo>
                  <a:cubicBezTo>
                    <a:pt x="84" y="14731"/>
                    <a:pt x="314" y="14521"/>
                    <a:pt x="879" y="14563"/>
                  </a:cubicBezTo>
                  <a:cubicBezTo>
                    <a:pt x="1340" y="14584"/>
                    <a:pt x="1779" y="14647"/>
                    <a:pt x="2197" y="14814"/>
                  </a:cubicBezTo>
                  <a:cubicBezTo>
                    <a:pt x="3390" y="15191"/>
                    <a:pt x="4645" y="15024"/>
                    <a:pt x="5901" y="15065"/>
                  </a:cubicBezTo>
                  <a:cubicBezTo>
                    <a:pt x="5901" y="14919"/>
                    <a:pt x="5964" y="14814"/>
                    <a:pt x="5943" y="14689"/>
                  </a:cubicBezTo>
                  <a:cubicBezTo>
                    <a:pt x="5441" y="13057"/>
                    <a:pt x="5231" y="11341"/>
                    <a:pt x="4938" y="9688"/>
                  </a:cubicBezTo>
                  <a:cubicBezTo>
                    <a:pt x="4792" y="8705"/>
                    <a:pt x="4645" y="7763"/>
                    <a:pt x="4520" y="6801"/>
                  </a:cubicBezTo>
                  <a:cubicBezTo>
                    <a:pt x="4436" y="6236"/>
                    <a:pt x="4415" y="5629"/>
                    <a:pt x="4394" y="5043"/>
                  </a:cubicBezTo>
                  <a:cubicBezTo>
                    <a:pt x="4353" y="4060"/>
                    <a:pt x="4394" y="3034"/>
                    <a:pt x="4394" y="2051"/>
                  </a:cubicBezTo>
                  <a:cubicBezTo>
                    <a:pt x="4394" y="1779"/>
                    <a:pt x="4353" y="1486"/>
                    <a:pt x="4625" y="1340"/>
                  </a:cubicBezTo>
                  <a:cubicBezTo>
                    <a:pt x="4918" y="1172"/>
                    <a:pt x="5231" y="1277"/>
                    <a:pt x="5441" y="1486"/>
                  </a:cubicBezTo>
                  <a:cubicBezTo>
                    <a:pt x="5985" y="1988"/>
                    <a:pt x="6487" y="2511"/>
                    <a:pt x="6968" y="3055"/>
                  </a:cubicBezTo>
                  <a:cubicBezTo>
                    <a:pt x="7219" y="3327"/>
                    <a:pt x="7407" y="3641"/>
                    <a:pt x="7659" y="3871"/>
                  </a:cubicBezTo>
                  <a:cubicBezTo>
                    <a:pt x="8349" y="4520"/>
                    <a:pt x="8893" y="5294"/>
                    <a:pt x="9395" y="6089"/>
                  </a:cubicBezTo>
                  <a:cubicBezTo>
                    <a:pt x="9646" y="6550"/>
                    <a:pt x="9939" y="7010"/>
                    <a:pt x="10232" y="7449"/>
                  </a:cubicBezTo>
                  <a:cubicBezTo>
                    <a:pt x="10379" y="7324"/>
                    <a:pt x="10441" y="7324"/>
                    <a:pt x="10483" y="7303"/>
                  </a:cubicBezTo>
                  <a:close/>
                  <a:moveTo>
                    <a:pt x="5336" y="2469"/>
                  </a:moveTo>
                  <a:cubicBezTo>
                    <a:pt x="5420" y="4185"/>
                    <a:pt x="5169" y="5754"/>
                    <a:pt x="5587" y="7240"/>
                  </a:cubicBezTo>
                  <a:cubicBezTo>
                    <a:pt x="5671" y="7303"/>
                    <a:pt x="5692" y="7324"/>
                    <a:pt x="5734" y="7324"/>
                  </a:cubicBezTo>
                  <a:cubicBezTo>
                    <a:pt x="6152" y="7428"/>
                    <a:pt x="6591" y="7533"/>
                    <a:pt x="7010" y="7638"/>
                  </a:cubicBezTo>
                  <a:cubicBezTo>
                    <a:pt x="7240" y="7700"/>
                    <a:pt x="7366" y="7868"/>
                    <a:pt x="7345" y="8077"/>
                  </a:cubicBezTo>
                  <a:cubicBezTo>
                    <a:pt x="7324" y="8286"/>
                    <a:pt x="7156" y="8370"/>
                    <a:pt x="6989" y="8370"/>
                  </a:cubicBezTo>
                  <a:cubicBezTo>
                    <a:pt x="6717" y="8370"/>
                    <a:pt x="6466" y="8328"/>
                    <a:pt x="6194" y="8286"/>
                  </a:cubicBezTo>
                  <a:cubicBezTo>
                    <a:pt x="6068" y="8265"/>
                    <a:pt x="5964" y="8119"/>
                    <a:pt x="5775" y="8286"/>
                  </a:cubicBezTo>
                  <a:cubicBezTo>
                    <a:pt x="5901" y="8893"/>
                    <a:pt x="5859" y="9542"/>
                    <a:pt x="6110" y="10148"/>
                  </a:cubicBezTo>
                  <a:cubicBezTo>
                    <a:pt x="6298" y="10169"/>
                    <a:pt x="6508" y="10148"/>
                    <a:pt x="6633" y="10232"/>
                  </a:cubicBezTo>
                  <a:cubicBezTo>
                    <a:pt x="6822" y="10316"/>
                    <a:pt x="6989" y="10441"/>
                    <a:pt x="7114" y="10588"/>
                  </a:cubicBezTo>
                  <a:cubicBezTo>
                    <a:pt x="7261" y="10797"/>
                    <a:pt x="7114" y="11069"/>
                    <a:pt x="6842" y="11111"/>
                  </a:cubicBezTo>
                  <a:cubicBezTo>
                    <a:pt x="6675" y="11153"/>
                    <a:pt x="6466" y="10943"/>
                    <a:pt x="6257" y="11174"/>
                  </a:cubicBezTo>
                  <a:cubicBezTo>
                    <a:pt x="6298" y="11446"/>
                    <a:pt x="6215" y="11801"/>
                    <a:pt x="6424" y="12073"/>
                  </a:cubicBezTo>
                  <a:cubicBezTo>
                    <a:pt x="6717" y="12157"/>
                    <a:pt x="6989" y="12262"/>
                    <a:pt x="7261" y="12345"/>
                  </a:cubicBezTo>
                  <a:cubicBezTo>
                    <a:pt x="7449" y="12387"/>
                    <a:pt x="7679" y="12387"/>
                    <a:pt x="7868" y="12471"/>
                  </a:cubicBezTo>
                  <a:cubicBezTo>
                    <a:pt x="7951" y="12492"/>
                    <a:pt x="8035" y="12659"/>
                    <a:pt x="8035" y="12743"/>
                  </a:cubicBezTo>
                  <a:cubicBezTo>
                    <a:pt x="8035" y="12848"/>
                    <a:pt x="7951" y="12973"/>
                    <a:pt x="7847" y="12994"/>
                  </a:cubicBezTo>
                  <a:cubicBezTo>
                    <a:pt x="7721" y="13057"/>
                    <a:pt x="7554" y="13078"/>
                    <a:pt x="7428" y="13078"/>
                  </a:cubicBezTo>
                  <a:lnTo>
                    <a:pt x="6591" y="13078"/>
                  </a:lnTo>
                  <a:cubicBezTo>
                    <a:pt x="6696" y="13517"/>
                    <a:pt x="6801" y="13915"/>
                    <a:pt x="6905" y="14312"/>
                  </a:cubicBezTo>
                  <a:cubicBezTo>
                    <a:pt x="7010" y="14752"/>
                    <a:pt x="7219" y="15149"/>
                    <a:pt x="7575" y="15400"/>
                  </a:cubicBezTo>
                  <a:cubicBezTo>
                    <a:pt x="7659" y="15463"/>
                    <a:pt x="7742" y="15505"/>
                    <a:pt x="7784" y="15568"/>
                  </a:cubicBezTo>
                  <a:cubicBezTo>
                    <a:pt x="7972" y="15777"/>
                    <a:pt x="7847" y="16133"/>
                    <a:pt x="7554" y="16153"/>
                  </a:cubicBezTo>
                  <a:cubicBezTo>
                    <a:pt x="7428" y="16195"/>
                    <a:pt x="7219" y="16195"/>
                    <a:pt x="7135" y="16091"/>
                  </a:cubicBezTo>
                  <a:cubicBezTo>
                    <a:pt x="6801" y="15693"/>
                    <a:pt x="6319" y="15777"/>
                    <a:pt x="5901" y="15777"/>
                  </a:cubicBezTo>
                  <a:lnTo>
                    <a:pt x="4227" y="15777"/>
                  </a:lnTo>
                  <a:cubicBezTo>
                    <a:pt x="3599" y="15777"/>
                    <a:pt x="3013" y="15714"/>
                    <a:pt x="2407" y="15568"/>
                  </a:cubicBezTo>
                  <a:cubicBezTo>
                    <a:pt x="2030" y="15463"/>
                    <a:pt x="1674" y="15400"/>
                    <a:pt x="1256" y="15317"/>
                  </a:cubicBezTo>
                  <a:cubicBezTo>
                    <a:pt x="1256" y="15568"/>
                    <a:pt x="1235" y="15714"/>
                    <a:pt x="1256" y="15902"/>
                  </a:cubicBezTo>
                  <a:lnTo>
                    <a:pt x="1570" y="17472"/>
                  </a:lnTo>
                  <a:cubicBezTo>
                    <a:pt x="1716" y="18204"/>
                    <a:pt x="1863" y="18957"/>
                    <a:pt x="1988" y="19690"/>
                  </a:cubicBezTo>
                  <a:cubicBezTo>
                    <a:pt x="2072" y="19690"/>
                    <a:pt x="2135" y="19710"/>
                    <a:pt x="2177" y="19690"/>
                  </a:cubicBezTo>
                  <a:cubicBezTo>
                    <a:pt x="2909" y="19250"/>
                    <a:pt x="3788" y="19166"/>
                    <a:pt x="4478" y="18643"/>
                  </a:cubicBezTo>
                  <a:cubicBezTo>
                    <a:pt x="4541" y="18602"/>
                    <a:pt x="4625" y="18560"/>
                    <a:pt x="4708" y="18539"/>
                  </a:cubicBezTo>
                  <a:cubicBezTo>
                    <a:pt x="5169" y="18392"/>
                    <a:pt x="5650" y="18225"/>
                    <a:pt x="6110" y="18099"/>
                  </a:cubicBezTo>
                  <a:cubicBezTo>
                    <a:pt x="6612" y="17974"/>
                    <a:pt x="7094" y="18016"/>
                    <a:pt x="7407" y="18455"/>
                  </a:cubicBezTo>
                  <a:cubicBezTo>
                    <a:pt x="7659" y="18832"/>
                    <a:pt x="7993" y="19041"/>
                    <a:pt x="8370" y="19187"/>
                  </a:cubicBezTo>
                  <a:cubicBezTo>
                    <a:pt x="9521" y="19669"/>
                    <a:pt x="10713" y="19962"/>
                    <a:pt x="11969" y="19920"/>
                  </a:cubicBezTo>
                  <a:cubicBezTo>
                    <a:pt x="12492" y="19920"/>
                    <a:pt x="13057" y="19920"/>
                    <a:pt x="13538" y="19794"/>
                  </a:cubicBezTo>
                  <a:cubicBezTo>
                    <a:pt x="13998" y="19690"/>
                    <a:pt x="14417" y="19627"/>
                    <a:pt x="14856" y="19627"/>
                  </a:cubicBezTo>
                  <a:cubicBezTo>
                    <a:pt x="15881" y="19648"/>
                    <a:pt x="16781" y="19376"/>
                    <a:pt x="17723" y="18936"/>
                  </a:cubicBezTo>
                  <a:cubicBezTo>
                    <a:pt x="18560" y="18539"/>
                    <a:pt x="19146" y="17890"/>
                    <a:pt x="19773" y="17283"/>
                  </a:cubicBezTo>
                  <a:cubicBezTo>
                    <a:pt x="20003" y="17074"/>
                    <a:pt x="20108" y="16760"/>
                    <a:pt x="20024" y="16488"/>
                  </a:cubicBezTo>
                  <a:cubicBezTo>
                    <a:pt x="19857" y="15881"/>
                    <a:pt x="19857" y="15191"/>
                    <a:pt x="19334" y="14647"/>
                  </a:cubicBezTo>
                  <a:cubicBezTo>
                    <a:pt x="18832" y="14731"/>
                    <a:pt x="18413" y="14438"/>
                    <a:pt x="17974" y="14208"/>
                  </a:cubicBezTo>
                  <a:cubicBezTo>
                    <a:pt x="16760" y="13580"/>
                    <a:pt x="15505" y="13412"/>
                    <a:pt x="14208" y="13684"/>
                  </a:cubicBezTo>
                  <a:cubicBezTo>
                    <a:pt x="13789" y="13768"/>
                    <a:pt x="13392" y="13789"/>
                    <a:pt x="12994" y="13664"/>
                  </a:cubicBezTo>
                  <a:lnTo>
                    <a:pt x="12366" y="12555"/>
                  </a:lnTo>
                  <a:cubicBezTo>
                    <a:pt x="11927" y="11739"/>
                    <a:pt x="11508" y="10943"/>
                    <a:pt x="11069" y="10148"/>
                  </a:cubicBezTo>
                  <a:cubicBezTo>
                    <a:pt x="10274" y="8788"/>
                    <a:pt x="9458" y="7491"/>
                    <a:pt x="8663" y="6131"/>
                  </a:cubicBezTo>
                  <a:cubicBezTo>
                    <a:pt x="8265" y="5462"/>
                    <a:pt x="7784" y="4876"/>
                    <a:pt x="7240" y="4311"/>
                  </a:cubicBezTo>
                  <a:cubicBezTo>
                    <a:pt x="6947" y="4039"/>
                    <a:pt x="6696" y="3683"/>
                    <a:pt x="6466" y="3369"/>
                  </a:cubicBezTo>
                  <a:cubicBezTo>
                    <a:pt x="6110" y="3139"/>
                    <a:pt x="5838" y="2825"/>
                    <a:pt x="5336" y="2469"/>
                  </a:cubicBezTo>
                  <a:close/>
                  <a:moveTo>
                    <a:pt x="15107" y="12785"/>
                  </a:moveTo>
                  <a:cubicBezTo>
                    <a:pt x="15045" y="12429"/>
                    <a:pt x="14961" y="12094"/>
                    <a:pt x="14877" y="11739"/>
                  </a:cubicBezTo>
                  <a:cubicBezTo>
                    <a:pt x="14647" y="10797"/>
                    <a:pt x="14375" y="9855"/>
                    <a:pt x="14166" y="8914"/>
                  </a:cubicBezTo>
                  <a:cubicBezTo>
                    <a:pt x="13998" y="8223"/>
                    <a:pt x="13894" y="7491"/>
                    <a:pt x="13643" y="6780"/>
                  </a:cubicBezTo>
                  <a:cubicBezTo>
                    <a:pt x="13433" y="6152"/>
                    <a:pt x="13266" y="5545"/>
                    <a:pt x="13120" y="4917"/>
                  </a:cubicBezTo>
                  <a:cubicBezTo>
                    <a:pt x="12868" y="3683"/>
                    <a:pt x="12492" y="2469"/>
                    <a:pt x="11864" y="1360"/>
                  </a:cubicBezTo>
                  <a:cubicBezTo>
                    <a:pt x="11822" y="1277"/>
                    <a:pt x="11739" y="1214"/>
                    <a:pt x="11613" y="1109"/>
                  </a:cubicBezTo>
                  <a:cubicBezTo>
                    <a:pt x="11236" y="2574"/>
                    <a:pt x="11111" y="3976"/>
                    <a:pt x="11278" y="5399"/>
                  </a:cubicBezTo>
                  <a:cubicBezTo>
                    <a:pt x="11341" y="5441"/>
                    <a:pt x="11404" y="5462"/>
                    <a:pt x="11446" y="5503"/>
                  </a:cubicBezTo>
                  <a:cubicBezTo>
                    <a:pt x="11655" y="5566"/>
                    <a:pt x="11927" y="5650"/>
                    <a:pt x="11864" y="5964"/>
                  </a:cubicBezTo>
                  <a:cubicBezTo>
                    <a:pt x="11843" y="6298"/>
                    <a:pt x="11550" y="6236"/>
                    <a:pt x="11341" y="6278"/>
                  </a:cubicBezTo>
                  <a:cubicBezTo>
                    <a:pt x="11320" y="6278"/>
                    <a:pt x="11299" y="6298"/>
                    <a:pt x="11278" y="6340"/>
                  </a:cubicBezTo>
                  <a:lnTo>
                    <a:pt x="11278" y="7010"/>
                  </a:lnTo>
                  <a:cubicBezTo>
                    <a:pt x="11425" y="7031"/>
                    <a:pt x="11550" y="7010"/>
                    <a:pt x="11634" y="7073"/>
                  </a:cubicBezTo>
                  <a:cubicBezTo>
                    <a:pt x="11760" y="7114"/>
                    <a:pt x="11906" y="7198"/>
                    <a:pt x="11969" y="7303"/>
                  </a:cubicBezTo>
                  <a:cubicBezTo>
                    <a:pt x="12032" y="7386"/>
                    <a:pt x="12032" y="7533"/>
                    <a:pt x="11969" y="7617"/>
                  </a:cubicBezTo>
                  <a:cubicBezTo>
                    <a:pt x="11927" y="7700"/>
                    <a:pt x="11760" y="7721"/>
                    <a:pt x="11697" y="7721"/>
                  </a:cubicBezTo>
                  <a:cubicBezTo>
                    <a:pt x="11529" y="7700"/>
                    <a:pt x="11404" y="7617"/>
                    <a:pt x="11236" y="7554"/>
                  </a:cubicBezTo>
                  <a:cubicBezTo>
                    <a:pt x="11069" y="8328"/>
                    <a:pt x="11195" y="8914"/>
                    <a:pt x="11592" y="9521"/>
                  </a:cubicBezTo>
                  <a:cubicBezTo>
                    <a:pt x="12324" y="10671"/>
                    <a:pt x="12952" y="11906"/>
                    <a:pt x="13601" y="13078"/>
                  </a:cubicBezTo>
                  <a:cubicBezTo>
                    <a:pt x="14103" y="12973"/>
                    <a:pt x="14563" y="12889"/>
                    <a:pt x="15107" y="12785"/>
                  </a:cubicBezTo>
                  <a:close/>
                  <a:moveTo>
                    <a:pt x="22640" y="14961"/>
                  </a:moveTo>
                  <a:cubicBezTo>
                    <a:pt x="22096" y="15065"/>
                    <a:pt x="21803" y="15337"/>
                    <a:pt x="21489" y="15589"/>
                  </a:cubicBezTo>
                  <a:cubicBezTo>
                    <a:pt x="21112" y="15902"/>
                    <a:pt x="20840" y="16237"/>
                    <a:pt x="20924" y="16802"/>
                  </a:cubicBezTo>
                  <a:cubicBezTo>
                    <a:pt x="20945" y="17053"/>
                    <a:pt x="20903" y="17283"/>
                    <a:pt x="20903" y="17555"/>
                  </a:cubicBezTo>
                  <a:cubicBezTo>
                    <a:pt x="21384" y="17660"/>
                    <a:pt x="21845" y="17786"/>
                    <a:pt x="22284" y="17848"/>
                  </a:cubicBezTo>
                  <a:cubicBezTo>
                    <a:pt x="22703" y="17890"/>
                    <a:pt x="23142" y="17911"/>
                    <a:pt x="23560" y="17806"/>
                  </a:cubicBezTo>
                  <a:cubicBezTo>
                    <a:pt x="23560" y="17702"/>
                    <a:pt x="23560" y="17639"/>
                    <a:pt x="23540" y="17597"/>
                  </a:cubicBezTo>
                  <a:cubicBezTo>
                    <a:pt x="23330" y="17325"/>
                    <a:pt x="23037" y="17116"/>
                    <a:pt x="22724" y="16970"/>
                  </a:cubicBezTo>
                  <a:cubicBezTo>
                    <a:pt x="21907" y="16614"/>
                    <a:pt x="21803" y="16133"/>
                    <a:pt x="22368" y="15400"/>
                  </a:cubicBezTo>
                  <a:cubicBezTo>
                    <a:pt x="22410" y="15296"/>
                    <a:pt x="22493" y="15191"/>
                    <a:pt x="22640" y="149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47" name="Google Shape;1647;p61"/>
            <p:cNvSpPr/>
            <p:nvPr/>
          </p:nvSpPr>
          <p:spPr>
            <a:xfrm>
              <a:off x="7566325" y="2381425"/>
              <a:ext cx="63825" cy="61750"/>
            </a:xfrm>
            <a:custGeom>
              <a:avLst/>
              <a:gdLst/>
              <a:ahLst/>
              <a:cxnLst/>
              <a:rect l="l" t="t" r="r" b="b"/>
              <a:pathLst>
                <a:path w="2553" h="2470" extrusionOk="0">
                  <a:moveTo>
                    <a:pt x="1277" y="0"/>
                  </a:moveTo>
                  <a:cubicBezTo>
                    <a:pt x="1695" y="0"/>
                    <a:pt x="2197" y="314"/>
                    <a:pt x="2302" y="712"/>
                  </a:cubicBezTo>
                  <a:cubicBezTo>
                    <a:pt x="2407" y="1046"/>
                    <a:pt x="2490" y="1381"/>
                    <a:pt x="2532" y="1716"/>
                  </a:cubicBezTo>
                  <a:cubicBezTo>
                    <a:pt x="2553" y="1800"/>
                    <a:pt x="2532" y="1904"/>
                    <a:pt x="2511" y="1988"/>
                  </a:cubicBezTo>
                  <a:cubicBezTo>
                    <a:pt x="2448" y="2197"/>
                    <a:pt x="2135" y="2302"/>
                    <a:pt x="2009" y="2134"/>
                  </a:cubicBezTo>
                  <a:cubicBezTo>
                    <a:pt x="1779" y="1904"/>
                    <a:pt x="1611" y="1611"/>
                    <a:pt x="1591" y="1276"/>
                  </a:cubicBezTo>
                  <a:cubicBezTo>
                    <a:pt x="1591" y="1088"/>
                    <a:pt x="1549" y="942"/>
                    <a:pt x="1465" y="774"/>
                  </a:cubicBezTo>
                  <a:cubicBezTo>
                    <a:pt x="1360" y="544"/>
                    <a:pt x="1046" y="523"/>
                    <a:pt x="858" y="691"/>
                  </a:cubicBezTo>
                  <a:cubicBezTo>
                    <a:pt x="649" y="900"/>
                    <a:pt x="523" y="1172"/>
                    <a:pt x="523" y="1486"/>
                  </a:cubicBezTo>
                  <a:cubicBezTo>
                    <a:pt x="523" y="1737"/>
                    <a:pt x="482" y="2009"/>
                    <a:pt x="461" y="2260"/>
                  </a:cubicBezTo>
                  <a:cubicBezTo>
                    <a:pt x="440" y="2344"/>
                    <a:pt x="335" y="2427"/>
                    <a:pt x="230" y="2469"/>
                  </a:cubicBezTo>
                  <a:cubicBezTo>
                    <a:pt x="210" y="2469"/>
                    <a:pt x="63" y="2365"/>
                    <a:pt x="63" y="2323"/>
                  </a:cubicBezTo>
                  <a:cubicBezTo>
                    <a:pt x="0" y="1779"/>
                    <a:pt x="0" y="1235"/>
                    <a:pt x="230" y="670"/>
                  </a:cubicBezTo>
                  <a:cubicBezTo>
                    <a:pt x="502" y="126"/>
                    <a:pt x="712" y="0"/>
                    <a:pt x="127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7" name="Google Shape;2168;p73"/>
          <p:cNvGrpSpPr/>
          <p:nvPr/>
        </p:nvGrpSpPr>
        <p:grpSpPr>
          <a:xfrm>
            <a:off x="10725603" y="285294"/>
            <a:ext cx="1022604" cy="1114031"/>
            <a:chOff x="296567" y="4032225"/>
            <a:chExt cx="766953" cy="835523"/>
          </a:xfrm>
        </p:grpSpPr>
        <p:sp>
          <p:nvSpPr>
            <p:cNvPr id="2" name="Google Shape;2169;p73"/>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Google Shape;2170;p73"/>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 name="Google Shape;2171;p73"/>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 name="Google Shape;2172;p73"/>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 name="Google Shape;2173;p73"/>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 name="Google Shape;2174;p73"/>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 name="Google Shape;2175;p73"/>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 name="Google Shape;2176;p73"/>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 name="Google Shape;2177;p73"/>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 name="Google Shape;2178;p73"/>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 name="Google Shape;2179;p73"/>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 name="Google Shape;2180;p73"/>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 name="Google Shape;2181;p73"/>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2182;p73"/>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2183;p73"/>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6318"/>
    </mc:Choice>
    <mc:Fallback xmlns="">
      <p:transition spd="slow" advTm="263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dissolve">
                                      <p:cBhvr>
                                        <p:cTn id="7" dur="500"/>
                                        <p:tgtEl>
                                          <p:spTgt spid="28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87">
                                            <p:txEl>
                                              <p:pRg st="0" end="0"/>
                                            </p:txEl>
                                          </p:spTgt>
                                        </p:tgtEl>
                                        <p:attrNameLst>
                                          <p:attrName>style.visibility</p:attrName>
                                        </p:attrNameLst>
                                      </p:cBhvr>
                                      <p:to>
                                        <p:strVal val="visible"/>
                                      </p:to>
                                    </p:set>
                                    <p:animEffect transition="in" filter="checkerboard(across)">
                                      <p:cBhvr>
                                        <p:cTn id="12" dur="500"/>
                                        <p:tgtEl>
                                          <p:spTgt spid="2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8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5"/>
          <p:cNvSpPr txBox="1">
            <a:spLocks noGrp="1"/>
          </p:cNvSpPr>
          <p:nvPr>
            <p:ph type="title"/>
          </p:nvPr>
        </p:nvSpPr>
        <p:spPr>
          <a:xfrm>
            <a:off x="623146" y="529049"/>
            <a:ext cx="10945707" cy="2274041"/>
          </a:xfrm>
          <a:prstGeom prst="rect">
            <a:avLst/>
          </a:prstGeom>
        </p:spPr>
        <p:txBody>
          <a:bodyPr spcFirstLastPara="1" wrap="square" lIns="480000" tIns="121900" rIns="121900" bIns="121900" anchor="b" anchorCtr="0">
            <a:noAutofit/>
          </a:bodyPr>
          <a:lstStyle/>
          <a:p>
            <a:r>
              <a:rPr lang="en-US" sz="5400" b="0" dirty="0">
                <a:ln w="12700" cmpd="sng">
                  <a:solidFill>
                    <a:srgbClr val="0000FF"/>
                  </a:solidFill>
                  <a:prstDash val="solid"/>
                </a:ln>
                <a:solidFill>
                  <a:srgbClr val="0000FF"/>
                </a:solidFill>
                <a:latin typeface="UTM Aristote" panose="02040603050506020204" pitchFamily="18" charset="0"/>
                <a:sym typeface="+mn-ea"/>
              </a:rPr>
              <a:t>2. </a:t>
            </a:r>
            <a:r>
              <a:rPr lang="en-US" sz="5400" b="0" dirty="0" err="1">
                <a:ln w="12700" cmpd="sng">
                  <a:solidFill>
                    <a:srgbClr val="0000FF"/>
                  </a:solidFill>
                  <a:prstDash val="solid"/>
                </a:ln>
                <a:solidFill>
                  <a:srgbClr val="0000FF"/>
                </a:solidFill>
                <a:latin typeface="UTM Aristote" panose="02040603050506020204" pitchFamily="18" charset="0"/>
                <a:sym typeface="+mn-ea"/>
              </a:rPr>
              <a:t>Nêu</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một</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vài</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tính</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từ</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chỉ</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hình</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dáng</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tính</a:t>
            </a:r>
            <a:r>
              <a:rPr lang="en-US" sz="5400" b="0" dirty="0">
                <a:ln w="12700" cmpd="sng">
                  <a:solidFill>
                    <a:srgbClr val="0000FF"/>
                  </a:solidFill>
                  <a:prstDash val="solid"/>
                </a:ln>
                <a:solidFill>
                  <a:srgbClr val="0000FF"/>
                </a:solidFill>
                <a:latin typeface="UTM Aristote" panose="02040603050506020204" pitchFamily="18" charset="0"/>
                <a:sym typeface="+mn-ea"/>
              </a:rPr>
              <a:t> </a:t>
            </a:r>
            <a:r>
              <a:rPr lang="en-US" sz="5400" b="0" dirty="0" err="1">
                <a:ln w="12700" cmpd="sng">
                  <a:solidFill>
                    <a:srgbClr val="0000FF"/>
                  </a:solidFill>
                  <a:prstDash val="solid"/>
                </a:ln>
                <a:solidFill>
                  <a:srgbClr val="0000FF"/>
                </a:solidFill>
                <a:latin typeface="UTM Aristote" panose="02040603050506020204" pitchFamily="18" charset="0"/>
                <a:sym typeface="+mn-ea"/>
              </a:rPr>
              <a:t>cách</a:t>
            </a:r>
            <a:r>
              <a:rPr lang="en-US" sz="5400" b="0" dirty="0">
                <a:ln w="12700" cmpd="sng">
                  <a:solidFill>
                    <a:srgbClr val="0000FF"/>
                  </a:solidFill>
                  <a:prstDash val="solid"/>
                </a:ln>
                <a:solidFill>
                  <a:srgbClr val="0000FF"/>
                </a:solidFill>
                <a:latin typeface="UTM Aristote" panose="02040603050506020204" pitchFamily="18" charset="0"/>
                <a:sym typeface="+mn-ea"/>
              </a:rPr>
              <a:t> ở </a:t>
            </a:r>
            <a:r>
              <a:rPr lang="en-US" sz="5400" b="0" err="1">
                <a:ln w="12700" cmpd="sng">
                  <a:solidFill>
                    <a:srgbClr val="0000FF"/>
                  </a:solidFill>
                  <a:prstDash val="solid"/>
                </a:ln>
                <a:solidFill>
                  <a:srgbClr val="0000FF"/>
                </a:solidFill>
                <a:latin typeface="UTM Aristote" panose="02040603050506020204" pitchFamily="18" charset="0"/>
                <a:sym typeface="+mn-ea"/>
              </a:rPr>
              <a:t>người</a:t>
            </a:r>
            <a:r>
              <a:rPr lang="en-US" sz="5400" b="0" smtClean="0">
                <a:ln w="12700" cmpd="sng">
                  <a:solidFill>
                    <a:srgbClr val="0000FF"/>
                  </a:solidFill>
                  <a:prstDash val="solid"/>
                </a:ln>
                <a:solidFill>
                  <a:srgbClr val="0000FF"/>
                </a:solidFill>
                <a:latin typeface="UTM Aristote" panose="02040603050506020204" pitchFamily="18" charset="0"/>
                <a:sym typeface="+mn-ea"/>
              </a:rPr>
              <a:t>.</a:t>
            </a:r>
            <a:endParaRPr lang="en-US" altLang="zh-CN" sz="4800" dirty="0">
              <a:latin typeface="Times New Roman" panose="02020603050405020304" charset="0"/>
              <a:ea typeface="Arial" panose="020B0604020202020204" pitchFamily="34" charset="0"/>
              <a:cs typeface="Times New Roman" panose="02020603050405020304" charset="0"/>
            </a:endParaRPr>
          </a:p>
        </p:txBody>
      </p:sp>
      <p:grpSp>
        <p:nvGrpSpPr>
          <p:cNvPr id="17" name="Google Shape;2168;p73"/>
          <p:cNvGrpSpPr/>
          <p:nvPr/>
        </p:nvGrpSpPr>
        <p:grpSpPr>
          <a:xfrm>
            <a:off x="10087189" y="2186964"/>
            <a:ext cx="1022604" cy="1114031"/>
            <a:chOff x="296567" y="4032225"/>
            <a:chExt cx="766953" cy="835523"/>
          </a:xfrm>
        </p:grpSpPr>
        <p:sp>
          <p:nvSpPr>
            <p:cNvPr id="2" name="Google Shape;2169;p73"/>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Google Shape;2170;p73"/>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 name="Google Shape;2171;p73"/>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 name="Google Shape;2172;p73"/>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 name="Google Shape;2173;p73"/>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7" name="Google Shape;2174;p73"/>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 name="Google Shape;2175;p73"/>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 name="Google Shape;2176;p73"/>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0" name="Google Shape;2177;p73"/>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 name="Google Shape;2178;p73"/>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 name="Google Shape;2179;p73"/>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 name="Google Shape;2180;p73"/>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4" name="Google Shape;2181;p73"/>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 name="Google Shape;2182;p73"/>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2183;p73"/>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77" name="Google Shape;477;p41"/>
          <p:cNvGrpSpPr/>
          <p:nvPr/>
        </p:nvGrpSpPr>
        <p:grpSpPr>
          <a:xfrm>
            <a:off x="-313930" y="3804799"/>
            <a:ext cx="3389667" cy="2960733"/>
            <a:chOff x="5881750" y="2382950"/>
            <a:chExt cx="2542250" cy="2220550"/>
          </a:xfrm>
        </p:grpSpPr>
        <p:sp>
          <p:nvSpPr>
            <p:cNvPr id="478" name="Google Shape;478;p41"/>
            <p:cNvSpPr/>
            <p:nvPr/>
          </p:nvSpPr>
          <p:spPr>
            <a:xfrm>
              <a:off x="7546750" y="4130575"/>
              <a:ext cx="831725" cy="437450"/>
            </a:xfrm>
            <a:custGeom>
              <a:avLst/>
              <a:gdLst/>
              <a:ahLst/>
              <a:cxnLst/>
              <a:rect l="l" t="t" r="r" b="b"/>
              <a:pathLst>
                <a:path w="33269" h="17498" extrusionOk="0">
                  <a:moveTo>
                    <a:pt x="14596" y="1"/>
                  </a:moveTo>
                  <a:cubicBezTo>
                    <a:pt x="14396" y="1"/>
                    <a:pt x="14191" y="17"/>
                    <a:pt x="13977" y="64"/>
                  </a:cubicBezTo>
                  <a:cubicBezTo>
                    <a:pt x="13391" y="169"/>
                    <a:pt x="12784" y="190"/>
                    <a:pt x="12178" y="315"/>
                  </a:cubicBezTo>
                  <a:cubicBezTo>
                    <a:pt x="11550" y="420"/>
                    <a:pt x="10922" y="587"/>
                    <a:pt x="10315" y="734"/>
                  </a:cubicBezTo>
                  <a:cubicBezTo>
                    <a:pt x="9667" y="901"/>
                    <a:pt x="9102" y="1236"/>
                    <a:pt x="8411" y="1278"/>
                  </a:cubicBezTo>
                  <a:cubicBezTo>
                    <a:pt x="8223" y="1278"/>
                    <a:pt x="8077" y="1424"/>
                    <a:pt x="7909" y="1487"/>
                  </a:cubicBezTo>
                  <a:cubicBezTo>
                    <a:pt x="7470" y="1759"/>
                    <a:pt x="7030" y="2010"/>
                    <a:pt x="6570" y="2261"/>
                  </a:cubicBezTo>
                  <a:cubicBezTo>
                    <a:pt x="6403" y="2366"/>
                    <a:pt x="6194" y="2408"/>
                    <a:pt x="5984" y="2470"/>
                  </a:cubicBezTo>
                  <a:cubicBezTo>
                    <a:pt x="5775" y="2512"/>
                    <a:pt x="5566" y="2491"/>
                    <a:pt x="5357" y="2512"/>
                  </a:cubicBezTo>
                  <a:cubicBezTo>
                    <a:pt x="4854" y="2596"/>
                    <a:pt x="4436" y="2784"/>
                    <a:pt x="4206" y="3307"/>
                  </a:cubicBezTo>
                  <a:cubicBezTo>
                    <a:pt x="4080" y="3579"/>
                    <a:pt x="3829" y="3851"/>
                    <a:pt x="3662" y="4144"/>
                  </a:cubicBezTo>
                  <a:cubicBezTo>
                    <a:pt x="3473" y="4458"/>
                    <a:pt x="3264" y="4772"/>
                    <a:pt x="3160" y="5107"/>
                  </a:cubicBezTo>
                  <a:cubicBezTo>
                    <a:pt x="2929" y="5944"/>
                    <a:pt x="2678" y="6802"/>
                    <a:pt x="2762" y="7701"/>
                  </a:cubicBezTo>
                  <a:cubicBezTo>
                    <a:pt x="2825" y="8245"/>
                    <a:pt x="2741" y="8789"/>
                    <a:pt x="2720" y="9333"/>
                  </a:cubicBezTo>
                  <a:cubicBezTo>
                    <a:pt x="2720" y="9522"/>
                    <a:pt x="2720" y="9731"/>
                    <a:pt x="2616" y="9856"/>
                  </a:cubicBezTo>
                  <a:cubicBezTo>
                    <a:pt x="2406" y="10149"/>
                    <a:pt x="2427" y="10484"/>
                    <a:pt x="2344" y="10798"/>
                  </a:cubicBezTo>
                  <a:cubicBezTo>
                    <a:pt x="2197" y="11426"/>
                    <a:pt x="2093" y="12053"/>
                    <a:pt x="1821" y="12639"/>
                  </a:cubicBezTo>
                  <a:cubicBezTo>
                    <a:pt x="1360" y="13769"/>
                    <a:pt x="795" y="14836"/>
                    <a:pt x="272" y="15924"/>
                  </a:cubicBezTo>
                  <a:cubicBezTo>
                    <a:pt x="42" y="16447"/>
                    <a:pt x="0" y="16971"/>
                    <a:pt x="230" y="17494"/>
                  </a:cubicBezTo>
                  <a:cubicBezTo>
                    <a:pt x="294" y="17497"/>
                    <a:pt x="357" y="17498"/>
                    <a:pt x="418" y="17498"/>
                  </a:cubicBezTo>
                  <a:cubicBezTo>
                    <a:pt x="1668" y="17498"/>
                    <a:pt x="2446" y="16890"/>
                    <a:pt x="2825" y="15673"/>
                  </a:cubicBezTo>
                  <a:cubicBezTo>
                    <a:pt x="3139" y="14732"/>
                    <a:pt x="3411" y="13769"/>
                    <a:pt x="4017" y="12953"/>
                  </a:cubicBezTo>
                  <a:cubicBezTo>
                    <a:pt x="4101" y="12828"/>
                    <a:pt x="4185" y="12681"/>
                    <a:pt x="4206" y="12535"/>
                  </a:cubicBezTo>
                  <a:cubicBezTo>
                    <a:pt x="4394" y="12033"/>
                    <a:pt x="4729" y="11635"/>
                    <a:pt x="5085" y="11279"/>
                  </a:cubicBezTo>
                  <a:cubicBezTo>
                    <a:pt x="5273" y="11091"/>
                    <a:pt x="5482" y="10986"/>
                    <a:pt x="5754" y="10986"/>
                  </a:cubicBezTo>
                  <a:cubicBezTo>
                    <a:pt x="6235" y="10965"/>
                    <a:pt x="6717" y="10903"/>
                    <a:pt x="7219" y="10903"/>
                  </a:cubicBezTo>
                  <a:cubicBezTo>
                    <a:pt x="7888" y="10903"/>
                    <a:pt x="8516" y="10672"/>
                    <a:pt x="9102" y="10338"/>
                  </a:cubicBezTo>
                  <a:cubicBezTo>
                    <a:pt x="9332" y="10212"/>
                    <a:pt x="9562" y="10066"/>
                    <a:pt x="9834" y="9961"/>
                  </a:cubicBezTo>
                  <a:lnTo>
                    <a:pt x="11090" y="9417"/>
                  </a:lnTo>
                  <a:cubicBezTo>
                    <a:pt x="11320" y="9312"/>
                    <a:pt x="11529" y="9208"/>
                    <a:pt x="11759" y="9166"/>
                  </a:cubicBezTo>
                  <a:cubicBezTo>
                    <a:pt x="12366" y="8978"/>
                    <a:pt x="12994" y="8852"/>
                    <a:pt x="13601" y="8601"/>
                  </a:cubicBezTo>
                  <a:cubicBezTo>
                    <a:pt x="15485" y="7948"/>
                    <a:pt x="17420" y="7844"/>
                    <a:pt x="19375" y="7844"/>
                  </a:cubicBezTo>
                  <a:cubicBezTo>
                    <a:pt x="19612" y="7844"/>
                    <a:pt x="19849" y="7846"/>
                    <a:pt x="20087" y="7848"/>
                  </a:cubicBezTo>
                  <a:cubicBezTo>
                    <a:pt x="20361" y="7854"/>
                    <a:pt x="20639" y="7861"/>
                    <a:pt x="20918" y="7861"/>
                  </a:cubicBezTo>
                  <a:cubicBezTo>
                    <a:pt x="21638" y="7861"/>
                    <a:pt x="22364" y="7811"/>
                    <a:pt x="23058" y="7555"/>
                  </a:cubicBezTo>
                  <a:cubicBezTo>
                    <a:pt x="23185" y="7515"/>
                    <a:pt x="23304" y="7496"/>
                    <a:pt x="23417" y="7496"/>
                  </a:cubicBezTo>
                  <a:cubicBezTo>
                    <a:pt x="23657" y="7496"/>
                    <a:pt x="23870" y="7580"/>
                    <a:pt x="24083" y="7722"/>
                  </a:cubicBezTo>
                  <a:cubicBezTo>
                    <a:pt x="24836" y="8183"/>
                    <a:pt x="25569" y="8664"/>
                    <a:pt x="26197" y="9292"/>
                  </a:cubicBezTo>
                  <a:cubicBezTo>
                    <a:pt x="26720" y="9815"/>
                    <a:pt x="27264" y="10275"/>
                    <a:pt x="27829" y="10756"/>
                  </a:cubicBezTo>
                  <a:cubicBezTo>
                    <a:pt x="27996" y="10903"/>
                    <a:pt x="28184" y="11070"/>
                    <a:pt x="28393" y="11196"/>
                  </a:cubicBezTo>
                  <a:cubicBezTo>
                    <a:pt x="28649" y="11345"/>
                    <a:pt x="28910" y="11418"/>
                    <a:pt x="29174" y="11418"/>
                  </a:cubicBezTo>
                  <a:cubicBezTo>
                    <a:pt x="29428" y="11418"/>
                    <a:pt x="29685" y="11350"/>
                    <a:pt x="29942" y="11217"/>
                  </a:cubicBezTo>
                  <a:cubicBezTo>
                    <a:pt x="29754" y="10380"/>
                    <a:pt x="29419" y="9731"/>
                    <a:pt x="28791" y="9166"/>
                  </a:cubicBezTo>
                  <a:cubicBezTo>
                    <a:pt x="27954" y="8434"/>
                    <a:pt x="27054" y="7806"/>
                    <a:pt x="26176" y="7199"/>
                  </a:cubicBezTo>
                  <a:cubicBezTo>
                    <a:pt x="25966" y="7074"/>
                    <a:pt x="25778" y="6906"/>
                    <a:pt x="25590" y="6760"/>
                  </a:cubicBezTo>
                  <a:cubicBezTo>
                    <a:pt x="25318" y="6446"/>
                    <a:pt x="25276" y="5986"/>
                    <a:pt x="25548" y="5672"/>
                  </a:cubicBezTo>
                  <a:cubicBezTo>
                    <a:pt x="25778" y="5400"/>
                    <a:pt x="26050" y="5128"/>
                    <a:pt x="26301" y="4918"/>
                  </a:cubicBezTo>
                  <a:cubicBezTo>
                    <a:pt x="26471" y="4788"/>
                    <a:pt x="26666" y="4722"/>
                    <a:pt x="26869" y="4722"/>
                  </a:cubicBezTo>
                  <a:cubicBezTo>
                    <a:pt x="26992" y="4722"/>
                    <a:pt x="27117" y="4746"/>
                    <a:pt x="27243" y="4793"/>
                  </a:cubicBezTo>
                  <a:cubicBezTo>
                    <a:pt x="27829" y="5044"/>
                    <a:pt x="28477" y="5191"/>
                    <a:pt x="28917" y="5651"/>
                  </a:cubicBezTo>
                  <a:cubicBezTo>
                    <a:pt x="29021" y="5755"/>
                    <a:pt x="29189" y="5818"/>
                    <a:pt x="29314" y="5860"/>
                  </a:cubicBezTo>
                  <a:cubicBezTo>
                    <a:pt x="29733" y="6048"/>
                    <a:pt x="30172" y="6174"/>
                    <a:pt x="30590" y="6362"/>
                  </a:cubicBezTo>
                  <a:cubicBezTo>
                    <a:pt x="31031" y="6536"/>
                    <a:pt x="31461" y="6595"/>
                    <a:pt x="31893" y="6595"/>
                  </a:cubicBezTo>
                  <a:cubicBezTo>
                    <a:pt x="32345" y="6595"/>
                    <a:pt x="32798" y="6531"/>
                    <a:pt x="33269" y="6467"/>
                  </a:cubicBezTo>
                  <a:cubicBezTo>
                    <a:pt x="33206" y="6048"/>
                    <a:pt x="32913" y="5881"/>
                    <a:pt x="32641" y="5714"/>
                  </a:cubicBezTo>
                  <a:cubicBezTo>
                    <a:pt x="31406" y="4939"/>
                    <a:pt x="30151" y="4186"/>
                    <a:pt x="28770" y="3684"/>
                  </a:cubicBezTo>
                  <a:cubicBezTo>
                    <a:pt x="28561" y="3621"/>
                    <a:pt x="28373" y="3517"/>
                    <a:pt x="28184" y="3454"/>
                  </a:cubicBezTo>
                  <a:cubicBezTo>
                    <a:pt x="27766" y="3307"/>
                    <a:pt x="27326" y="3161"/>
                    <a:pt x="26908" y="3014"/>
                  </a:cubicBezTo>
                  <a:cubicBezTo>
                    <a:pt x="26782" y="2952"/>
                    <a:pt x="26594" y="2931"/>
                    <a:pt x="26489" y="2847"/>
                  </a:cubicBezTo>
                  <a:cubicBezTo>
                    <a:pt x="26322" y="2722"/>
                    <a:pt x="26217" y="2533"/>
                    <a:pt x="26092" y="2366"/>
                  </a:cubicBezTo>
                  <a:cubicBezTo>
                    <a:pt x="25318" y="2408"/>
                    <a:pt x="24523" y="2429"/>
                    <a:pt x="23748" y="2491"/>
                  </a:cubicBezTo>
                  <a:lnTo>
                    <a:pt x="23163" y="3056"/>
                  </a:lnTo>
                  <a:cubicBezTo>
                    <a:pt x="22660" y="3579"/>
                    <a:pt x="22075" y="3851"/>
                    <a:pt x="21300" y="3893"/>
                  </a:cubicBezTo>
                  <a:cubicBezTo>
                    <a:pt x="21220" y="3900"/>
                    <a:pt x="21139" y="3903"/>
                    <a:pt x="21059" y="3903"/>
                  </a:cubicBezTo>
                  <a:cubicBezTo>
                    <a:pt x="20348" y="3903"/>
                    <a:pt x="19655" y="3673"/>
                    <a:pt x="18978" y="3579"/>
                  </a:cubicBezTo>
                  <a:cubicBezTo>
                    <a:pt x="18873" y="3558"/>
                    <a:pt x="18748" y="3517"/>
                    <a:pt x="18643" y="3433"/>
                  </a:cubicBezTo>
                  <a:cubicBezTo>
                    <a:pt x="18225" y="3161"/>
                    <a:pt x="17827" y="2910"/>
                    <a:pt x="17430" y="2617"/>
                  </a:cubicBezTo>
                  <a:cubicBezTo>
                    <a:pt x="16655" y="2052"/>
                    <a:pt x="16049" y="1341"/>
                    <a:pt x="15944" y="315"/>
                  </a:cubicBezTo>
                  <a:cubicBezTo>
                    <a:pt x="15944" y="273"/>
                    <a:pt x="15902" y="211"/>
                    <a:pt x="15839" y="106"/>
                  </a:cubicBezTo>
                  <a:cubicBezTo>
                    <a:pt x="15426" y="78"/>
                    <a:pt x="15023" y="1"/>
                    <a:pt x="145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41"/>
            <p:cNvSpPr/>
            <p:nvPr/>
          </p:nvSpPr>
          <p:spPr>
            <a:xfrm>
              <a:off x="7872625" y="3867025"/>
              <a:ext cx="525725" cy="294025"/>
            </a:xfrm>
            <a:custGeom>
              <a:avLst/>
              <a:gdLst/>
              <a:ahLst/>
              <a:cxnLst/>
              <a:rect l="l" t="t" r="r" b="b"/>
              <a:pathLst>
                <a:path w="21029" h="11761" extrusionOk="0">
                  <a:moveTo>
                    <a:pt x="6920" y="1"/>
                  </a:moveTo>
                  <a:cubicBezTo>
                    <a:pt x="6583" y="1"/>
                    <a:pt x="6240" y="64"/>
                    <a:pt x="5901" y="186"/>
                  </a:cubicBezTo>
                  <a:cubicBezTo>
                    <a:pt x="5901" y="270"/>
                    <a:pt x="5859" y="375"/>
                    <a:pt x="5922" y="437"/>
                  </a:cubicBezTo>
                  <a:cubicBezTo>
                    <a:pt x="6466" y="1504"/>
                    <a:pt x="6989" y="2572"/>
                    <a:pt x="7784" y="3492"/>
                  </a:cubicBezTo>
                  <a:cubicBezTo>
                    <a:pt x="8056" y="3806"/>
                    <a:pt x="8349" y="4078"/>
                    <a:pt x="8788" y="4225"/>
                  </a:cubicBezTo>
                  <a:cubicBezTo>
                    <a:pt x="8956" y="4266"/>
                    <a:pt x="9060" y="4434"/>
                    <a:pt x="9186" y="4559"/>
                  </a:cubicBezTo>
                  <a:cubicBezTo>
                    <a:pt x="8935" y="4999"/>
                    <a:pt x="8726" y="5396"/>
                    <a:pt x="8328" y="5689"/>
                  </a:cubicBezTo>
                  <a:cubicBezTo>
                    <a:pt x="7889" y="6003"/>
                    <a:pt x="7470" y="6359"/>
                    <a:pt x="7115" y="6777"/>
                  </a:cubicBezTo>
                  <a:cubicBezTo>
                    <a:pt x="6917" y="6994"/>
                    <a:pt x="6683" y="7156"/>
                    <a:pt x="6393" y="7156"/>
                  </a:cubicBezTo>
                  <a:cubicBezTo>
                    <a:pt x="6376" y="7156"/>
                    <a:pt x="6358" y="7155"/>
                    <a:pt x="6340" y="7154"/>
                  </a:cubicBezTo>
                  <a:cubicBezTo>
                    <a:pt x="5796" y="7112"/>
                    <a:pt x="5231" y="7112"/>
                    <a:pt x="4708" y="7049"/>
                  </a:cubicBezTo>
                  <a:cubicBezTo>
                    <a:pt x="3934" y="6945"/>
                    <a:pt x="3139" y="6777"/>
                    <a:pt x="2386" y="6673"/>
                  </a:cubicBezTo>
                  <a:cubicBezTo>
                    <a:pt x="2043" y="6628"/>
                    <a:pt x="1822" y="6602"/>
                    <a:pt x="1642" y="6602"/>
                  </a:cubicBezTo>
                  <a:cubicBezTo>
                    <a:pt x="1315" y="6602"/>
                    <a:pt x="1118" y="6687"/>
                    <a:pt x="566" y="6903"/>
                  </a:cubicBezTo>
                  <a:cubicBezTo>
                    <a:pt x="105" y="7091"/>
                    <a:pt x="1" y="7279"/>
                    <a:pt x="42" y="7740"/>
                  </a:cubicBezTo>
                  <a:cubicBezTo>
                    <a:pt x="63" y="8116"/>
                    <a:pt x="168" y="8409"/>
                    <a:pt x="419" y="8639"/>
                  </a:cubicBezTo>
                  <a:cubicBezTo>
                    <a:pt x="877" y="9024"/>
                    <a:pt x="1366" y="9328"/>
                    <a:pt x="1972" y="9328"/>
                  </a:cubicBezTo>
                  <a:cubicBezTo>
                    <a:pt x="2059" y="9328"/>
                    <a:pt x="2148" y="9322"/>
                    <a:pt x="2239" y="9309"/>
                  </a:cubicBezTo>
                  <a:cubicBezTo>
                    <a:pt x="2595" y="9267"/>
                    <a:pt x="2972" y="9267"/>
                    <a:pt x="3327" y="9246"/>
                  </a:cubicBezTo>
                  <a:cubicBezTo>
                    <a:pt x="3507" y="9229"/>
                    <a:pt x="3693" y="9212"/>
                    <a:pt x="3879" y="9212"/>
                  </a:cubicBezTo>
                  <a:cubicBezTo>
                    <a:pt x="4149" y="9212"/>
                    <a:pt x="4419" y="9248"/>
                    <a:pt x="4667" y="9372"/>
                  </a:cubicBezTo>
                  <a:cubicBezTo>
                    <a:pt x="4706" y="9385"/>
                    <a:pt x="4761" y="9392"/>
                    <a:pt x="4820" y="9392"/>
                  </a:cubicBezTo>
                  <a:cubicBezTo>
                    <a:pt x="4948" y="9392"/>
                    <a:pt x="5097" y="9360"/>
                    <a:pt x="5169" y="9288"/>
                  </a:cubicBezTo>
                  <a:cubicBezTo>
                    <a:pt x="5410" y="9116"/>
                    <a:pt x="5669" y="9089"/>
                    <a:pt x="5931" y="9089"/>
                  </a:cubicBezTo>
                  <a:cubicBezTo>
                    <a:pt x="6053" y="9089"/>
                    <a:pt x="6176" y="9095"/>
                    <a:pt x="6297" y="9095"/>
                  </a:cubicBezTo>
                  <a:cubicBezTo>
                    <a:pt x="6389" y="9095"/>
                    <a:pt x="6481" y="9091"/>
                    <a:pt x="6571" y="9079"/>
                  </a:cubicBezTo>
                  <a:cubicBezTo>
                    <a:pt x="6633" y="9079"/>
                    <a:pt x="6696" y="9100"/>
                    <a:pt x="6759" y="9142"/>
                  </a:cubicBezTo>
                  <a:cubicBezTo>
                    <a:pt x="6947" y="9204"/>
                    <a:pt x="7073" y="9309"/>
                    <a:pt x="7094" y="9518"/>
                  </a:cubicBezTo>
                  <a:cubicBezTo>
                    <a:pt x="7115" y="9707"/>
                    <a:pt x="7052" y="9874"/>
                    <a:pt x="6884" y="9999"/>
                  </a:cubicBezTo>
                  <a:cubicBezTo>
                    <a:pt x="6696" y="10188"/>
                    <a:pt x="6319" y="10041"/>
                    <a:pt x="6236" y="10439"/>
                  </a:cubicBezTo>
                  <a:cubicBezTo>
                    <a:pt x="6424" y="10857"/>
                    <a:pt x="6801" y="11004"/>
                    <a:pt x="7219" y="11150"/>
                  </a:cubicBezTo>
                  <a:cubicBezTo>
                    <a:pt x="7868" y="11361"/>
                    <a:pt x="8503" y="11645"/>
                    <a:pt x="9196" y="11645"/>
                  </a:cubicBezTo>
                  <a:cubicBezTo>
                    <a:pt x="9330" y="11645"/>
                    <a:pt x="9466" y="11634"/>
                    <a:pt x="9605" y="11611"/>
                  </a:cubicBezTo>
                  <a:cubicBezTo>
                    <a:pt x="9616" y="11608"/>
                    <a:pt x="9628" y="11607"/>
                    <a:pt x="9640" y="11607"/>
                  </a:cubicBezTo>
                  <a:cubicBezTo>
                    <a:pt x="9737" y="11607"/>
                    <a:pt x="9851" y="11673"/>
                    <a:pt x="9981" y="11673"/>
                  </a:cubicBezTo>
                  <a:cubicBezTo>
                    <a:pt x="10279" y="11692"/>
                    <a:pt x="10561" y="11760"/>
                    <a:pt x="10855" y="11760"/>
                  </a:cubicBezTo>
                  <a:cubicBezTo>
                    <a:pt x="10891" y="11760"/>
                    <a:pt x="10928" y="11759"/>
                    <a:pt x="10965" y="11757"/>
                  </a:cubicBezTo>
                  <a:cubicBezTo>
                    <a:pt x="12869" y="11673"/>
                    <a:pt x="14794" y="11569"/>
                    <a:pt x="16719" y="11464"/>
                  </a:cubicBezTo>
                  <a:cubicBezTo>
                    <a:pt x="17660" y="11401"/>
                    <a:pt x="18581" y="11108"/>
                    <a:pt x="19460" y="10857"/>
                  </a:cubicBezTo>
                  <a:cubicBezTo>
                    <a:pt x="19983" y="10690"/>
                    <a:pt x="20380" y="10355"/>
                    <a:pt x="20694" y="9937"/>
                  </a:cubicBezTo>
                  <a:cubicBezTo>
                    <a:pt x="20924" y="9602"/>
                    <a:pt x="21029" y="9225"/>
                    <a:pt x="20861" y="8849"/>
                  </a:cubicBezTo>
                  <a:lnTo>
                    <a:pt x="20861" y="8849"/>
                  </a:lnTo>
                  <a:cubicBezTo>
                    <a:pt x="20255" y="9079"/>
                    <a:pt x="19752" y="9267"/>
                    <a:pt x="19250" y="9393"/>
                  </a:cubicBezTo>
                  <a:cubicBezTo>
                    <a:pt x="19113" y="9425"/>
                    <a:pt x="18973" y="9442"/>
                    <a:pt x="18834" y="9442"/>
                  </a:cubicBezTo>
                  <a:cubicBezTo>
                    <a:pt x="18611" y="9442"/>
                    <a:pt x="18389" y="9399"/>
                    <a:pt x="18183" y="9309"/>
                  </a:cubicBezTo>
                  <a:cubicBezTo>
                    <a:pt x="17848" y="9162"/>
                    <a:pt x="17765" y="8828"/>
                    <a:pt x="17660" y="8514"/>
                  </a:cubicBezTo>
                  <a:cubicBezTo>
                    <a:pt x="17660" y="8472"/>
                    <a:pt x="17618" y="8451"/>
                    <a:pt x="17618" y="8430"/>
                  </a:cubicBezTo>
                  <a:cubicBezTo>
                    <a:pt x="17346" y="7823"/>
                    <a:pt x="17409" y="7489"/>
                    <a:pt x="17890" y="7070"/>
                  </a:cubicBezTo>
                  <a:cubicBezTo>
                    <a:pt x="18476" y="6568"/>
                    <a:pt x="19083" y="6129"/>
                    <a:pt x="19941" y="5919"/>
                  </a:cubicBezTo>
                  <a:cubicBezTo>
                    <a:pt x="19460" y="5605"/>
                    <a:pt x="19020" y="5501"/>
                    <a:pt x="18581" y="5501"/>
                  </a:cubicBezTo>
                  <a:cubicBezTo>
                    <a:pt x="17660" y="5501"/>
                    <a:pt x="16739" y="5396"/>
                    <a:pt x="15861" y="5271"/>
                  </a:cubicBezTo>
                  <a:cubicBezTo>
                    <a:pt x="14647" y="5103"/>
                    <a:pt x="13454" y="4957"/>
                    <a:pt x="12387" y="4329"/>
                  </a:cubicBezTo>
                  <a:cubicBezTo>
                    <a:pt x="12245" y="4258"/>
                    <a:pt x="12122" y="4216"/>
                    <a:pt x="11986" y="4216"/>
                  </a:cubicBezTo>
                  <a:cubicBezTo>
                    <a:pt x="11922" y="4216"/>
                    <a:pt x="11854" y="4225"/>
                    <a:pt x="11781" y="4245"/>
                  </a:cubicBezTo>
                  <a:cubicBezTo>
                    <a:pt x="11659" y="4272"/>
                    <a:pt x="11561" y="4286"/>
                    <a:pt x="11480" y="4286"/>
                  </a:cubicBezTo>
                  <a:cubicBezTo>
                    <a:pt x="11240" y="4286"/>
                    <a:pt x="11142" y="4161"/>
                    <a:pt x="10985" y="3848"/>
                  </a:cubicBezTo>
                  <a:cubicBezTo>
                    <a:pt x="10944" y="3743"/>
                    <a:pt x="10923" y="3618"/>
                    <a:pt x="10860" y="3513"/>
                  </a:cubicBezTo>
                  <a:cubicBezTo>
                    <a:pt x="10337" y="2425"/>
                    <a:pt x="9584" y="1525"/>
                    <a:pt x="8684" y="709"/>
                  </a:cubicBezTo>
                  <a:cubicBezTo>
                    <a:pt x="8176" y="229"/>
                    <a:pt x="7561" y="1"/>
                    <a:pt x="69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41"/>
            <p:cNvSpPr/>
            <p:nvPr/>
          </p:nvSpPr>
          <p:spPr>
            <a:xfrm>
              <a:off x="7477700" y="3976800"/>
              <a:ext cx="126600" cy="207200"/>
            </a:xfrm>
            <a:custGeom>
              <a:avLst/>
              <a:gdLst/>
              <a:ahLst/>
              <a:cxnLst/>
              <a:rect l="l" t="t" r="r" b="b"/>
              <a:pathLst>
                <a:path w="5064" h="8288" extrusionOk="0">
                  <a:moveTo>
                    <a:pt x="795" y="1"/>
                  </a:moveTo>
                  <a:cubicBezTo>
                    <a:pt x="209" y="482"/>
                    <a:pt x="0" y="942"/>
                    <a:pt x="42" y="1466"/>
                  </a:cubicBezTo>
                  <a:cubicBezTo>
                    <a:pt x="84" y="2575"/>
                    <a:pt x="189" y="3642"/>
                    <a:pt x="272" y="4751"/>
                  </a:cubicBezTo>
                  <a:cubicBezTo>
                    <a:pt x="272" y="4813"/>
                    <a:pt x="293" y="4918"/>
                    <a:pt x="356" y="5002"/>
                  </a:cubicBezTo>
                  <a:cubicBezTo>
                    <a:pt x="1130" y="6676"/>
                    <a:pt x="2197" y="8015"/>
                    <a:pt x="4227" y="8203"/>
                  </a:cubicBezTo>
                  <a:cubicBezTo>
                    <a:pt x="4352" y="8203"/>
                    <a:pt x="4499" y="8245"/>
                    <a:pt x="4624" y="8266"/>
                  </a:cubicBezTo>
                  <a:cubicBezTo>
                    <a:pt x="4691" y="8266"/>
                    <a:pt x="4758" y="8287"/>
                    <a:pt x="4824" y="8287"/>
                  </a:cubicBezTo>
                  <a:cubicBezTo>
                    <a:pt x="4904" y="8287"/>
                    <a:pt x="4984" y="8256"/>
                    <a:pt x="5064" y="8119"/>
                  </a:cubicBezTo>
                  <a:cubicBezTo>
                    <a:pt x="4980" y="8098"/>
                    <a:pt x="4896" y="8036"/>
                    <a:pt x="4813" y="7994"/>
                  </a:cubicBezTo>
                  <a:cubicBezTo>
                    <a:pt x="3746" y="7324"/>
                    <a:pt x="2888" y="6445"/>
                    <a:pt x="2134" y="5441"/>
                  </a:cubicBezTo>
                  <a:cubicBezTo>
                    <a:pt x="1297" y="4332"/>
                    <a:pt x="837" y="3119"/>
                    <a:pt x="879" y="1738"/>
                  </a:cubicBezTo>
                  <a:cubicBezTo>
                    <a:pt x="879" y="1214"/>
                    <a:pt x="816" y="712"/>
                    <a:pt x="79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41"/>
            <p:cNvSpPr/>
            <p:nvPr/>
          </p:nvSpPr>
          <p:spPr>
            <a:xfrm>
              <a:off x="7725125" y="4406625"/>
              <a:ext cx="89975" cy="100525"/>
            </a:xfrm>
            <a:custGeom>
              <a:avLst/>
              <a:gdLst/>
              <a:ahLst/>
              <a:cxnLst/>
              <a:rect l="l" t="t" r="r" b="b"/>
              <a:pathLst>
                <a:path w="3599" h="4021" extrusionOk="0">
                  <a:moveTo>
                    <a:pt x="3411" y="0"/>
                  </a:moveTo>
                  <a:cubicBezTo>
                    <a:pt x="3320" y="0"/>
                    <a:pt x="3236" y="48"/>
                    <a:pt x="3160" y="112"/>
                  </a:cubicBezTo>
                  <a:cubicBezTo>
                    <a:pt x="2762" y="384"/>
                    <a:pt x="2323" y="593"/>
                    <a:pt x="1820" y="656"/>
                  </a:cubicBezTo>
                  <a:cubicBezTo>
                    <a:pt x="1507" y="677"/>
                    <a:pt x="1360" y="886"/>
                    <a:pt x="1235" y="1158"/>
                  </a:cubicBezTo>
                  <a:cubicBezTo>
                    <a:pt x="837" y="2058"/>
                    <a:pt x="440" y="2978"/>
                    <a:pt x="0" y="4004"/>
                  </a:cubicBezTo>
                  <a:cubicBezTo>
                    <a:pt x="170" y="4010"/>
                    <a:pt x="330" y="4021"/>
                    <a:pt x="481" y="4021"/>
                  </a:cubicBezTo>
                  <a:cubicBezTo>
                    <a:pt x="811" y="4021"/>
                    <a:pt x="1095" y="3969"/>
                    <a:pt x="1339" y="3711"/>
                  </a:cubicBezTo>
                  <a:cubicBezTo>
                    <a:pt x="2323" y="2643"/>
                    <a:pt x="3118" y="1430"/>
                    <a:pt x="3599" y="70"/>
                  </a:cubicBezTo>
                  <a:cubicBezTo>
                    <a:pt x="3533" y="20"/>
                    <a:pt x="3470" y="0"/>
                    <a:pt x="3411"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2" name="Google Shape;482;p41"/>
            <p:cNvSpPr/>
            <p:nvPr/>
          </p:nvSpPr>
          <p:spPr>
            <a:xfrm>
              <a:off x="7970975" y="4135825"/>
              <a:ext cx="131825" cy="65850"/>
            </a:xfrm>
            <a:custGeom>
              <a:avLst/>
              <a:gdLst/>
              <a:ahLst/>
              <a:cxnLst/>
              <a:rect l="l" t="t" r="r" b="b"/>
              <a:pathLst>
                <a:path w="5273" h="2634" extrusionOk="0">
                  <a:moveTo>
                    <a:pt x="314" y="1"/>
                  </a:moveTo>
                  <a:cubicBezTo>
                    <a:pt x="0" y="398"/>
                    <a:pt x="42" y="649"/>
                    <a:pt x="272" y="921"/>
                  </a:cubicBezTo>
                  <a:cubicBezTo>
                    <a:pt x="670" y="1361"/>
                    <a:pt x="1151" y="1675"/>
                    <a:pt x="1611" y="1988"/>
                  </a:cubicBezTo>
                  <a:cubicBezTo>
                    <a:pt x="2338" y="2473"/>
                    <a:pt x="3114" y="2633"/>
                    <a:pt x="3921" y="2633"/>
                  </a:cubicBezTo>
                  <a:cubicBezTo>
                    <a:pt x="4160" y="2633"/>
                    <a:pt x="4401" y="2619"/>
                    <a:pt x="4645" y="2595"/>
                  </a:cubicBezTo>
                  <a:cubicBezTo>
                    <a:pt x="4938" y="2574"/>
                    <a:pt x="5147" y="2428"/>
                    <a:pt x="5273" y="2156"/>
                  </a:cubicBezTo>
                  <a:cubicBezTo>
                    <a:pt x="5210" y="2093"/>
                    <a:pt x="5147" y="2051"/>
                    <a:pt x="5106" y="2051"/>
                  </a:cubicBezTo>
                  <a:cubicBezTo>
                    <a:pt x="5017" y="2067"/>
                    <a:pt x="4931" y="2073"/>
                    <a:pt x="4845" y="2073"/>
                  </a:cubicBezTo>
                  <a:cubicBezTo>
                    <a:pt x="4180" y="2073"/>
                    <a:pt x="3582" y="1663"/>
                    <a:pt x="2913" y="1663"/>
                  </a:cubicBezTo>
                  <a:cubicBezTo>
                    <a:pt x="2849" y="1663"/>
                    <a:pt x="2785" y="1666"/>
                    <a:pt x="2720" y="1675"/>
                  </a:cubicBezTo>
                  <a:cubicBezTo>
                    <a:pt x="2658" y="1675"/>
                    <a:pt x="2616" y="1633"/>
                    <a:pt x="2553" y="1591"/>
                  </a:cubicBezTo>
                  <a:cubicBezTo>
                    <a:pt x="1821" y="1068"/>
                    <a:pt x="879" y="900"/>
                    <a:pt x="3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3" name="Google Shape;483;p41"/>
            <p:cNvSpPr/>
            <p:nvPr/>
          </p:nvSpPr>
          <p:spPr>
            <a:xfrm>
              <a:off x="8329800" y="4033300"/>
              <a:ext cx="62800" cy="46225"/>
            </a:xfrm>
            <a:custGeom>
              <a:avLst/>
              <a:gdLst/>
              <a:ahLst/>
              <a:cxnLst/>
              <a:rect l="l" t="t" r="r" b="b"/>
              <a:pathLst>
                <a:path w="2512" h="1849" extrusionOk="0">
                  <a:moveTo>
                    <a:pt x="2386" y="1"/>
                  </a:moveTo>
                  <a:cubicBezTo>
                    <a:pt x="921" y="231"/>
                    <a:pt x="817" y="419"/>
                    <a:pt x="1" y="1193"/>
                  </a:cubicBezTo>
                  <a:cubicBezTo>
                    <a:pt x="167" y="1693"/>
                    <a:pt x="281" y="1848"/>
                    <a:pt x="606" y="1848"/>
                  </a:cubicBezTo>
                  <a:cubicBezTo>
                    <a:pt x="689" y="1848"/>
                    <a:pt x="786" y="1838"/>
                    <a:pt x="901" y="1821"/>
                  </a:cubicBezTo>
                  <a:cubicBezTo>
                    <a:pt x="1465" y="1716"/>
                    <a:pt x="1968" y="1444"/>
                    <a:pt x="2491" y="1151"/>
                  </a:cubicBezTo>
                  <a:cubicBezTo>
                    <a:pt x="2491" y="963"/>
                    <a:pt x="2512" y="775"/>
                    <a:pt x="2491" y="607"/>
                  </a:cubicBezTo>
                  <a:cubicBezTo>
                    <a:pt x="2470" y="398"/>
                    <a:pt x="2428" y="210"/>
                    <a:pt x="23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41"/>
            <p:cNvSpPr/>
            <p:nvPr/>
          </p:nvSpPr>
          <p:spPr>
            <a:xfrm>
              <a:off x="6344150" y="2744925"/>
              <a:ext cx="957800" cy="489375"/>
            </a:xfrm>
            <a:custGeom>
              <a:avLst/>
              <a:gdLst/>
              <a:ahLst/>
              <a:cxnLst/>
              <a:rect l="l" t="t" r="r" b="b"/>
              <a:pathLst>
                <a:path w="38312" h="19575" extrusionOk="0">
                  <a:moveTo>
                    <a:pt x="35927" y="1"/>
                  </a:moveTo>
                  <a:cubicBezTo>
                    <a:pt x="35362" y="775"/>
                    <a:pt x="34650" y="1235"/>
                    <a:pt x="33813" y="1465"/>
                  </a:cubicBezTo>
                  <a:cubicBezTo>
                    <a:pt x="33248" y="1633"/>
                    <a:pt x="32642" y="1737"/>
                    <a:pt x="32035" y="1821"/>
                  </a:cubicBezTo>
                  <a:cubicBezTo>
                    <a:pt x="31642" y="1867"/>
                    <a:pt x="31251" y="1884"/>
                    <a:pt x="30861" y="1884"/>
                  </a:cubicBezTo>
                  <a:cubicBezTo>
                    <a:pt x="30005" y="1884"/>
                    <a:pt x="29152" y="1802"/>
                    <a:pt x="28289" y="1758"/>
                  </a:cubicBezTo>
                  <a:cubicBezTo>
                    <a:pt x="27243" y="1737"/>
                    <a:pt x="26260" y="1445"/>
                    <a:pt x="25318" y="1026"/>
                  </a:cubicBezTo>
                  <a:cubicBezTo>
                    <a:pt x="24942" y="880"/>
                    <a:pt x="24586" y="712"/>
                    <a:pt x="24230" y="524"/>
                  </a:cubicBezTo>
                  <a:lnTo>
                    <a:pt x="23686" y="294"/>
                  </a:lnTo>
                  <a:cubicBezTo>
                    <a:pt x="23603" y="377"/>
                    <a:pt x="23561" y="419"/>
                    <a:pt x="23540" y="482"/>
                  </a:cubicBezTo>
                  <a:cubicBezTo>
                    <a:pt x="23142" y="1633"/>
                    <a:pt x="22473" y="2574"/>
                    <a:pt x="21615" y="3453"/>
                  </a:cubicBezTo>
                  <a:cubicBezTo>
                    <a:pt x="21280" y="3809"/>
                    <a:pt x="20966" y="4186"/>
                    <a:pt x="20652" y="4562"/>
                  </a:cubicBezTo>
                  <a:cubicBezTo>
                    <a:pt x="19543" y="5919"/>
                    <a:pt x="18110" y="6488"/>
                    <a:pt x="16414" y="6488"/>
                  </a:cubicBezTo>
                  <a:cubicBezTo>
                    <a:pt x="16383" y="6488"/>
                    <a:pt x="16352" y="6487"/>
                    <a:pt x="16321" y="6487"/>
                  </a:cubicBezTo>
                  <a:cubicBezTo>
                    <a:pt x="15798" y="6487"/>
                    <a:pt x="15421" y="6257"/>
                    <a:pt x="15254" y="5797"/>
                  </a:cubicBezTo>
                  <a:cubicBezTo>
                    <a:pt x="15108" y="5420"/>
                    <a:pt x="15003" y="5022"/>
                    <a:pt x="14982" y="4646"/>
                  </a:cubicBezTo>
                  <a:cubicBezTo>
                    <a:pt x="14898" y="3997"/>
                    <a:pt x="14898" y="3349"/>
                    <a:pt x="14877" y="2721"/>
                  </a:cubicBezTo>
                  <a:cubicBezTo>
                    <a:pt x="14877" y="2595"/>
                    <a:pt x="14919" y="2407"/>
                    <a:pt x="14647" y="2365"/>
                  </a:cubicBezTo>
                  <a:cubicBezTo>
                    <a:pt x="14438" y="2574"/>
                    <a:pt x="14166" y="2784"/>
                    <a:pt x="13936" y="3014"/>
                  </a:cubicBezTo>
                  <a:cubicBezTo>
                    <a:pt x="13015" y="3934"/>
                    <a:pt x="12053" y="4730"/>
                    <a:pt x="11007" y="5462"/>
                  </a:cubicBezTo>
                  <a:cubicBezTo>
                    <a:pt x="10253" y="6027"/>
                    <a:pt x="9416" y="6466"/>
                    <a:pt x="8517" y="6822"/>
                  </a:cubicBezTo>
                  <a:cubicBezTo>
                    <a:pt x="8035" y="7031"/>
                    <a:pt x="7470" y="7136"/>
                    <a:pt x="6926" y="7219"/>
                  </a:cubicBezTo>
                  <a:cubicBezTo>
                    <a:pt x="6819" y="7233"/>
                    <a:pt x="6713" y="7240"/>
                    <a:pt x="6609" y="7240"/>
                  </a:cubicBezTo>
                  <a:cubicBezTo>
                    <a:pt x="6071" y="7240"/>
                    <a:pt x="5597" y="7051"/>
                    <a:pt x="5211" y="6613"/>
                  </a:cubicBezTo>
                  <a:cubicBezTo>
                    <a:pt x="4813" y="6173"/>
                    <a:pt x="4374" y="5818"/>
                    <a:pt x="3851" y="5566"/>
                  </a:cubicBezTo>
                  <a:cubicBezTo>
                    <a:pt x="3746" y="5525"/>
                    <a:pt x="3641" y="5441"/>
                    <a:pt x="3558" y="5357"/>
                  </a:cubicBezTo>
                  <a:cubicBezTo>
                    <a:pt x="3164" y="4916"/>
                    <a:pt x="2717" y="4794"/>
                    <a:pt x="2249" y="4794"/>
                  </a:cubicBezTo>
                  <a:cubicBezTo>
                    <a:pt x="1897" y="4794"/>
                    <a:pt x="1533" y="4864"/>
                    <a:pt x="1172" y="4918"/>
                  </a:cubicBezTo>
                  <a:cubicBezTo>
                    <a:pt x="1068" y="4939"/>
                    <a:pt x="942" y="5022"/>
                    <a:pt x="880" y="5106"/>
                  </a:cubicBezTo>
                  <a:cubicBezTo>
                    <a:pt x="524" y="5546"/>
                    <a:pt x="105" y="5964"/>
                    <a:pt x="210" y="6613"/>
                  </a:cubicBezTo>
                  <a:cubicBezTo>
                    <a:pt x="252" y="6906"/>
                    <a:pt x="189" y="7219"/>
                    <a:pt x="147" y="7533"/>
                  </a:cubicBezTo>
                  <a:cubicBezTo>
                    <a:pt x="1" y="8914"/>
                    <a:pt x="503" y="10107"/>
                    <a:pt x="1152" y="11258"/>
                  </a:cubicBezTo>
                  <a:cubicBezTo>
                    <a:pt x="1361" y="11634"/>
                    <a:pt x="1696" y="11885"/>
                    <a:pt x="2135" y="12011"/>
                  </a:cubicBezTo>
                  <a:cubicBezTo>
                    <a:pt x="2878" y="12264"/>
                    <a:pt x="3621" y="12442"/>
                    <a:pt x="4401" y="12442"/>
                  </a:cubicBezTo>
                  <a:cubicBezTo>
                    <a:pt x="4720" y="12442"/>
                    <a:pt x="5044" y="12412"/>
                    <a:pt x="5378" y="12346"/>
                  </a:cubicBezTo>
                  <a:cubicBezTo>
                    <a:pt x="5629" y="12681"/>
                    <a:pt x="5797" y="12973"/>
                    <a:pt x="6048" y="13204"/>
                  </a:cubicBezTo>
                  <a:cubicBezTo>
                    <a:pt x="7303" y="14459"/>
                    <a:pt x="8663" y="15589"/>
                    <a:pt x="10253" y="16384"/>
                  </a:cubicBezTo>
                  <a:cubicBezTo>
                    <a:pt x="11446" y="16949"/>
                    <a:pt x="12680" y="17472"/>
                    <a:pt x="13915" y="17995"/>
                  </a:cubicBezTo>
                  <a:cubicBezTo>
                    <a:pt x="14898" y="18414"/>
                    <a:pt x="15882" y="18811"/>
                    <a:pt x="16886" y="19167"/>
                  </a:cubicBezTo>
                  <a:cubicBezTo>
                    <a:pt x="17367" y="19355"/>
                    <a:pt x="17890" y="19523"/>
                    <a:pt x="18393" y="19543"/>
                  </a:cubicBezTo>
                  <a:cubicBezTo>
                    <a:pt x="18978" y="19564"/>
                    <a:pt x="19570" y="19575"/>
                    <a:pt x="20163" y="19575"/>
                  </a:cubicBezTo>
                  <a:cubicBezTo>
                    <a:pt x="20757" y="19575"/>
                    <a:pt x="21353" y="19564"/>
                    <a:pt x="21950" y="19543"/>
                  </a:cubicBezTo>
                  <a:cubicBezTo>
                    <a:pt x="23100" y="19481"/>
                    <a:pt x="24251" y="19376"/>
                    <a:pt x="25402" y="19271"/>
                  </a:cubicBezTo>
                  <a:cubicBezTo>
                    <a:pt x="25779" y="19251"/>
                    <a:pt x="26239" y="19251"/>
                    <a:pt x="26553" y="19062"/>
                  </a:cubicBezTo>
                  <a:cubicBezTo>
                    <a:pt x="27097" y="18748"/>
                    <a:pt x="27662" y="18644"/>
                    <a:pt x="28248" y="18434"/>
                  </a:cubicBezTo>
                  <a:cubicBezTo>
                    <a:pt x="29629" y="17974"/>
                    <a:pt x="30989" y="17472"/>
                    <a:pt x="32244" y="16656"/>
                  </a:cubicBezTo>
                  <a:cubicBezTo>
                    <a:pt x="32558" y="16447"/>
                    <a:pt x="32851" y="16279"/>
                    <a:pt x="33144" y="16007"/>
                  </a:cubicBezTo>
                  <a:cubicBezTo>
                    <a:pt x="34232" y="15024"/>
                    <a:pt x="35194" y="13873"/>
                    <a:pt x="36178" y="12743"/>
                  </a:cubicBezTo>
                  <a:cubicBezTo>
                    <a:pt x="37266" y="11425"/>
                    <a:pt x="37956" y="9940"/>
                    <a:pt x="38124" y="8224"/>
                  </a:cubicBezTo>
                  <a:cubicBezTo>
                    <a:pt x="38291" y="7157"/>
                    <a:pt x="38312" y="6110"/>
                    <a:pt x="38082" y="5064"/>
                  </a:cubicBezTo>
                  <a:cubicBezTo>
                    <a:pt x="37580" y="2888"/>
                    <a:pt x="37559" y="2700"/>
                    <a:pt x="36722" y="1214"/>
                  </a:cubicBezTo>
                  <a:cubicBezTo>
                    <a:pt x="36638" y="1047"/>
                    <a:pt x="36533" y="901"/>
                    <a:pt x="36429" y="733"/>
                  </a:cubicBezTo>
                  <a:cubicBezTo>
                    <a:pt x="36282" y="503"/>
                    <a:pt x="36115" y="294"/>
                    <a:pt x="3592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5" name="Google Shape;485;p41"/>
            <p:cNvSpPr/>
            <p:nvPr/>
          </p:nvSpPr>
          <p:spPr>
            <a:xfrm>
              <a:off x="6493225" y="3251800"/>
              <a:ext cx="473425" cy="523125"/>
            </a:xfrm>
            <a:custGeom>
              <a:avLst/>
              <a:gdLst/>
              <a:ahLst/>
              <a:cxnLst/>
              <a:rect l="l" t="t" r="r" b="b"/>
              <a:pathLst>
                <a:path w="18937" h="20925" extrusionOk="0">
                  <a:moveTo>
                    <a:pt x="1" y="14919"/>
                  </a:moveTo>
                  <a:cubicBezTo>
                    <a:pt x="252" y="14250"/>
                    <a:pt x="566" y="13706"/>
                    <a:pt x="963" y="13204"/>
                  </a:cubicBezTo>
                  <a:cubicBezTo>
                    <a:pt x="1298" y="12827"/>
                    <a:pt x="1570" y="12367"/>
                    <a:pt x="1884" y="11948"/>
                  </a:cubicBezTo>
                  <a:cubicBezTo>
                    <a:pt x="2407" y="11279"/>
                    <a:pt x="2930" y="10630"/>
                    <a:pt x="3453" y="9939"/>
                  </a:cubicBezTo>
                  <a:cubicBezTo>
                    <a:pt x="3809" y="9437"/>
                    <a:pt x="4186" y="8977"/>
                    <a:pt x="4500" y="8454"/>
                  </a:cubicBezTo>
                  <a:cubicBezTo>
                    <a:pt x="5860" y="6278"/>
                    <a:pt x="7345" y="4206"/>
                    <a:pt x="8998" y="2261"/>
                  </a:cubicBezTo>
                  <a:cubicBezTo>
                    <a:pt x="9249" y="1968"/>
                    <a:pt x="9438" y="1591"/>
                    <a:pt x="9626" y="1256"/>
                  </a:cubicBezTo>
                  <a:cubicBezTo>
                    <a:pt x="9877" y="817"/>
                    <a:pt x="10149" y="377"/>
                    <a:pt x="10588" y="1"/>
                  </a:cubicBezTo>
                  <a:cubicBezTo>
                    <a:pt x="13078" y="649"/>
                    <a:pt x="15610" y="587"/>
                    <a:pt x="18205" y="273"/>
                  </a:cubicBezTo>
                  <a:cubicBezTo>
                    <a:pt x="18246" y="482"/>
                    <a:pt x="18309" y="649"/>
                    <a:pt x="18330" y="817"/>
                  </a:cubicBezTo>
                  <a:cubicBezTo>
                    <a:pt x="18539" y="4562"/>
                    <a:pt x="18728" y="8287"/>
                    <a:pt x="18895" y="12011"/>
                  </a:cubicBezTo>
                  <a:cubicBezTo>
                    <a:pt x="18937" y="12555"/>
                    <a:pt x="18895" y="13099"/>
                    <a:pt x="18874" y="13664"/>
                  </a:cubicBezTo>
                  <a:cubicBezTo>
                    <a:pt x="18832" y="14626"/>
                    <a:pt x="18790" y="15589"/>
                    <a:pt x="18874" y="16551"/>
                  </a:cubicBezTo>
                  <a:cubicBezTo>
                    <a:pt x="18895" y="17012"/>
                    <a:pt x="18895" y="17472"/>
                    <a:pt x="18790" y="17911"/>
                  </a:cubicBezTo>
                  <a:cubicBezTo>
                    <a:pt x="18728" y="18183"/>
                    <a:pt x="18769" y="18476"/>
                    <a:pt x="18749" y="18727"/>
                  </a:cubicBezTo>
                  <a:cubicBezTo>
                    <a:pt x="18728" y="19104"/>
                    <a:pt x="18686" y="19460"/>
                    <a:pt x="18623" y="19795"/>
                  </a:cubicBezTo>
                  <a:cubicBezTo>
                    <a:pt x="18518" y="20276"/>
                    <a:pt x="18205" y="20506"/>
                    <a:pt x="17723" y="20569"/>
                  </a:cubicBezTo>
                  <a:cubicBezTo>
                    <a:pt x="17577" y="20569"/>
                    <a:pt x="17409" y="20590"/>
                    <a:pt x="17284" y="20590"/>
                  </a:cubicBezTo>
                  <a:cubicBezTo>
                    <a:pt x="16865" y="20611"/>
                    <a:pt x="16426" y="20611"/>
                    <a:pt x="16008" y="20673"/>
                  </a:cubicBezTo>
                  <a:cubicBezTo>
                    <a:pt x="12932" y="20924"/>
                    <a:pt x="9940" y="20464"/>
                    <a:pt x="7010" y="19627"/>
                  </a:cubicBezTo>
                  <a:cubicBezTo>
                    <a:pt x="6236" y="19418"/>
                    <a:pt x="5504" y="19104"/>
                    <a:pt x="4834" y="18686"/>
                  </a:cubicBezTo>
                  <a:cubicBezTo>
                    <a:pt x="3307" y="17807"/>
                    <a:pt x="1926" y="16802"/>
                    <a:pt x="671" y="15589"/>
                  </a:cubicBezTo>
                  <a:cubicBezTo>
                    <a:pt x="399" y="15401"/>
                    <a:pt x="189" y="15149"/>
                    <a:pt x="1" y="14919"/>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6" name="Google Shape;486;p41"/>
            <p:cNvSpPr/>
            <p:nvPr/>
          </p:nvSpPr>
          <p:spPr>
            <a:xfrm>
              <a:off x="6454000" y="2528900"/>
              <a:ext cx="771075" cy="372450"/>
            </a:xfrm>
            <a:custGeom>
              <a:avLst/>
              <a:gdLst/>
              <a:ahLst/>
              <a:cxnLst/>
              <a:rect l="l" t="t" r="r" b="b"/>
              <a:pathLst>
                <a:path w="30843" h="14898" extrusionOk="0">
                  <a:moveTo>
                    <a:pt x="30842" y="7784"/>
                  </a:moveTo>
                  <a:cubicBezTo>
                    <a:pt x="30382" y="8579"/>
                    <a:pt x="29691" y="8914"/>
                    <a:pt x="28896" y="9123"/>
                  </a:cubicBezTo>
                  <a:cubicBezTo>
                    <a:pt x="28059" y="9353"/>
                    <a:pt x="27222" y="9437"/>
                    <a:pt x="26364" y="9416"/>
                  </a:cubicBezTo>
                  <a:cubicBezTo>
                    <a:pt x="25465" y="9374"/>
                    <a:pt x="24607" y="9332"/>
                    <a:pt x="23728" y="9311"/>
                  </a:cubicBezTo>
                  <a:cubicBezTo>
                    <a:pt x="22996" y="9270"/>
                    <a:pt x="22284" y="9081"/>
                    <a:pt x="21594" y="8809"/>
                  </a:cubicBezTo>
                  <a:cubicBezTo>
                    <a:pt x="20820" y="8453"/>
                    <a:pt x="20025" y="8119"/>
                    <a:pt x="19250" y="7805"/>
                  </a:cubicBezTo>
                  <a:cubicBezTo>
                    <a:pt x="19041" y="7700"/>
                    <a:pt x="18811" y="7596"/>
                    <a:pt x="18560" y="7491"/>
                  </a:cubicBezTo>
                  <a:cubicBezTo>
                    <a:pt x="18351" y="7658"/>
                    <a:pt x="18183" y="7805"/>
                    <a:pt x="17974" y="7972"/>
                  </a:cubicBezTo>
                  <a:cubicBezTo>
                    <a:pt x="18141" y="8495"/>
                    <a:pt x="18037" y="8956"/>
                    <a:pt x="17786" y="9374"/>
                  </a:cubicBezTo>
                  <a:cubicBezTo>
                    <a:pt x="17451" y="9939"/>
                    <a:pt x="17095" y="10483"/>
                    <a:pt x="16719" y="10985"/>
                  </a:cubicBezTo>
                  <a:cubicBezTo>
                    <a:pt x="16237" y="11571"/>
                    <a:pt x="15714" y="12136"/>
                    <a:pt x="15191" y="12680"/>
                  </a:cubicBezTo>
                  <a:cubicBezTo>
                    <a:pt x="14375" y="13601"/>
                    <a:pt x="13329" y="14040"/>
                    <a:pt x="12136" y="14040"/>
                  </a:cubicBezTo>
                  <a:cubicBezTo>
                    <a:pt x="12053" y="14040"/>
                    <a:pt x="11948" y="13977"/>
                    <a:pt x="11906" y="13977"/>
                  </a:cubicBezTo>
                  <a:cubicBezTo>
                    <a:pt x="11697" y="13747"/>
                    <a:pt x="11697" y="13454"/>
                    <a:pt x="11655" y="13203"/>
                  </a:cubicBezTo>
                  <a:cubicBezTo>
                    <a:pt x="11613" y="12701"/>
                    <a:pt x="11613" y="12241"/>
                    <a:pt x="11551" y="11738"/>
                  </a:cubicBezTo>
                  <a:cubicBezTo>
                    <a:pt x="11509" y="11048"/>
                    <a:pt x="11551" y="10399"/>
                    <a:pt x="11760" y="9751"/>
                  </a:cubicBezTo>
                  <a:cubicBezTo>
                    <a:pt x="11823" y="9646"/>
                    <a:pt x="11843" y="9521"/>
                    <a:pt x="11864" y="9416"/>
                  </a:cubicBezTo>
                  <a:cubicBezTo>
                    <a:pt x="11927" y="9144"/>
                    <a:pt x="11864" y="8914"/>
                    <a:pt x="11634" y="8746"/>
                  </a:cubicBezTo>
                  <a:cubicBezTo>
                    <a:pt x="11425" y="8621"/>
                    <a:pt x="11216" y="8621"/>
                    <a:pt x="10986" y="8830"/>
                  </a:cubicBezTo>
                  <a:cubicBezTo>
                    <a:pt x="10504" y="9249"/>
                    <a:pt x="10044" y="9688"/>
                    <a:pt x="9563" y="10106"/>
                  </a:cubicBezTo>
                  <a:cubicBezTo>
                    <a:pt x="9123" y="10525"/>
                    <a:pt x="8705" y="10943"/>
                    <a:pt x="8266" y="11404"/>
                  </a:cubicBezTo>
                  <a:cubicBezTo>
                    <a:pt x="7429" y="12199"/>
                    <a:pt x="6508" y="12910"/>
                    <a:pt x="5545" y="13538"/>
                  </a:cubicBezTo>
                  <a:cubicBezTo>
                    <a:pt x="4646" y="14124"/>
                    <a:pt x="3683" y="14584"/>
                    <a:pt x="2637" y="14814"/>
                  </a:cubicBezTo>
                  <a:cubicBezTo>
                    <a:pt x="2240" y="14898"/>
                    <a:pt x="1968" y="14814"/>
                    <a:pt x="1654" y="14542"/>
                  </a:cubicBezTo>
                  <a:cubicBezTo>
                    <a:pt x="1131" y="14040"/>
                    <a:pt x="545" y="13559"/>
                    <a:pt x="1" y="13099"/>
                  </a:cubicBezTo>
                  <a:cubicBezTo>
                    <a:pt x="1" y="13015"/>
                    <a:pt x="1" y="12910"/>
                    <a:pt x="43" y="12827"/>
                  </a:cubicBezTo>
                  <a:cubicBezTo>
                    <a:pt x="754" y="11194"/>
                    <a:pt x="1403" y="9479"/>
                    <a:pt x="2365" y="7993"/>
                  </a:cubicBezTo>
                  <a:cubicBezTo>
                    <a:pt x="3390" y="6445"/>
                    <a:pt x="4437" y="4917"/>
                    <a:pt x="5859" y="3683"/>
                  </a:cubicBezTo>
                  <a:lnTo>
                    <a:pt x="6257" y="3285"/>
                  </a:lnTo>
                  <a:cubicBezTo>
                    <a:pt x="7115" y="2511"/>
                    <a:pt x="8077" y="1904"/>
                    <a:pt x="9291" y="1800"/>
                  </a:cubicBezTo>
                  <a:cubicBezTo>
                    <a:pt x="9437" y="1779"/>
                    <a:pt x="9605" y="1779"/>
                    <a:pt x="9730" y="1695"/>
                  </a:cubicBezTo>
                  <a:cubicBezTo>
                    <a:pt x="10567" y="1151"/>
                    <a:pt x="11551" y="1067"/>
                    <a:pt x="12450" y="670"/>
                  </a:cubicBezTo>
                  <a:cubicBezTo>
                    <a:pt x="13099" y="377"/>
                    <a:pt x="13852" y="314"/>
                    <a:pt x="14564" y="231"/>
                  </a:cubicBezTo>
                  <a:cubicBezTo>
                    <a:pt x="15798" y="126"/>
                    <a:pt x="17053" y="63"/>
                    <a:pt x="18309" y="21"/>
                  </a:cubicBezTo>
                  <a:cubicBezTo>
                    <a:pt x="18665" y="0"/>
                    <a:pt x="19041" y="42"/>
                    <a:pt x="19397" y="63"/>
                  </a:cubicBezTo>
                  <a:cubicBezTo>
                    <a:pt x="19941" y="126"/>
                    <a:pt x="20506" y="210"/>
                    <a:pt x="21029" y="251"/>
                  </a:cubicBezTo>
                  <a:cubicBezTo>
                    <a:pt x="22096" y="335"/>
                    <a:pt x="23017" y="775"/>
                    <a:pt x="23916" y="1256"/>
                  </a:cubicBezTo>
                  <a:cubicBezTo>
                    <a:pt x="24293" y="1423"/>
                    <a:pt x="24649" y="1674"/>
                    <a:pt x="25067" y="1800"/>
                  </a:cubicBezTo>
                  <a:cubicBezTo>
                    <a:pt x="25423" y="1904"/>
                    <a:pt x="25737" y="2114"/>
                    <a:pt x="26051" y="2323"/>
                  </a:cubicBezTo>
                  <a:cubicBezTo>
                    <a:pt x="26490" y="2637"/>
                    <a:pt x="26908" y="2971"/>
                    <a:pt x="27348" y="3285"/>
                  </a:cubicBezTo>
                  <a:cubicBezTo>
                    <a:pt x="27432" y="3327"/>
                    <a:pt x="27473" y="3411"/>
                    <a:pt x="27536" y="3474"/>
                  </a:cubicBezTo>
                  <a:cubicBezTo>
                    <a:pt x="28038" y="3955"/>
                    <a:pt x="28520" y="4457"/>
                    <a:pt x="29001" y="4959"/>
                  </a:cubicBezTo>
                  <a:cubicBezTo>
                    <a:pt x="29126" y="5085"/>
                    <a:pt x="29336" y="5273"/>
                    <a:pt x="29315" y="5378"/>
                  </a:cubicBezTo>
                  <a:cubicBezTo>
                    <a:pt x="29210" y="5817"/>
                    <a:pt x="29545" y="6026"/>
                    <a:pt x="29754" y="6319"/>
                  </a:cubicBezTo>
                  <a:cubicBezTo>
                    <a:pt x="30152" y="6759"/>
                    <a:pt x="30486" y="7261"/>
                    <a:pt x="30842" y="778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41"/>
            <p:cNvSpPr/>
            <p:nvPr/>
          </p:nvSpPr>
          <p:spPr>
            <a:xfrm>
              <a:off x="6128125" y="2412250"/>
              <a:ext cx="465050" cy="347875"/>
            </a:xfrm>
            <a:custGeom>
              <a:avLst/>
              <a:gdLst/>
              <a:ahLst/>
              <a:cxnLst/>
              <a:rect l="l" t="t" r="r" b="b"/>
              <a:pathLst>
                <a:path w="18602" h="13915" extrusionOk="0">
                  <a:moveTo>
                    <a:pt x="18539" y="7303"/>
                  </a:moveTo>
                  <a:cubicBezTo>
                    <a:pt x="18308" y="7512"/>
                    <a:pt x="18057" y="7700"/>
                    <a:pt x="17848" y="7930"/>
                  </a:cubicBezTo>
                  <a:cubicBezTo>
                    <a:pt x="17492" y="8286"/>
                    <a:pt x="17158" y="8705"/>
                    <a:pt x="16823" y="9102"/>
                  </a:cubicBezTo>
                  <a:cubicBezTo>
                    <a:pt x="16614" y="9374"/>
                    <a:pt x="16404" y="9604"/>
                    <a:pt x="16174" y="9897"/>
                  </a:cubicBezTo>
                  <a:cubicBezTo>
                    <a:pt x="15149" y="9332"/>
                    <a:pt x="14082" y="9437"/>
                    <a:pt x="13036" y="9500"/>
                  </a:cubicBezTo>
                  <a:cubicBezTo>
                    <a:pt x="11299" y="9542"/>
                    <a:pt x="9730" y="10044"/>
                    <a:pt x="8349" y="11069"/>
                  </a:cubicBezTo>
                  <a:cubicBezTo>
                    <a:pt x="7386" y="11759"/>
                    <a:pt x="6445" y="12450"/>
                    <a:pt x="5440" y="13140"/>
                  </a:cubicBezTo>
                  <a:cubicBezTo>
                    <a:pt x="5106" y="13371"/>
                    <a:pt x="4708" y="13559"/>
                    <a:pt x="4331" y="13726"/>
                  </a:cubicBezTo>
                  <a:cubicBezTo>
                    <a:pt x="4039" y="13873"/>
                    <a:pt x="3746" y="13915"/>
                    <a:pt x="3411" y="13768"/>
                  </a:cubicBezTo>
                  <a:cubicBezTo>
                    <a:pt x="3202" y="13266"/>
                    <a:pt x="3348" y="12827"/>
                    <a:pt x="3641" y="12408"/>
                  </a:cubicBezTo>
                  <a:cubicBezTo>
                    <a:pt x="3767" y="12199"/>
                    <a:pt x="3955" y="12031"/>
                    <a:pt x="4059" y="11801"/>
                  </a:cubicBezTo>
                  <a:cubicBezTo>
                    <a:pt x="4164" y="11613"/>
                    <a:pt x="4248" y="11404"/>
                    <a:pt x="4269" y="11195"/>
                  </a:cubicBezTo>
                  <a:cubicBezTo>
                    <a:pt x="4331" y="10943"/>
                    <a:pt x="4164" y="10713"/>
                    <a:pt x="3934" y="10630"/>
                  </a:cubicBezTo>
                  <a:cubicBezTo>
                    <a:pt x="3704" y="10525"/>
                    <a:pt x="3495" y="10588"/>
                    <a:pt x="3348" y="10776"/>
                  </a:cubicBezTo>
                  <a:cubicBezTo>
                    <a:pt x="3181" y="11006"/>
                    <a:pt x="2971" y="11257"/>
                    <a:pt x="2699" y="11404"/>
                  </a:cubicBezTo>
                  <a:cubicBezTo>
                    <a:pt x="2155" y="11739"/>
                    <a:pt x="2155" y="11739"/>
                    <a:pt x="1423" y="11404"/>
                  </a:cubicBezTo>
                  <a:cubicBezTo>
                    <a:pt x="1423" y="10734"/>
                    <a:pt x="1528" y="10044"/>
                    <a:pt x="1946" y="9437"/>
                  </a:cubicBezTo>
                  <a:cubicBezTo>
                    <a:pt x="2197" y="9081"/>
                    <a:pt x="2407" y="8663"/>
                    <a:pt x="2658" y="8265"/>
                  </a:cubicBezTo>
                  <a:cubicBezTo>
                    <a:pt x="2762" y="8077"/>
                    <a:pt x="2846" y="7910"/>
                    <a:pt x="2930" y="7700"/>
                  </a:cubicBezTo>
                  <a:cubicBezTo>
                    <a:pt x="3118" y="7135"/>
                    <a:pt x="2804" y="6717"/>
                    <a:pt x="2197" y="6780"/>
                  </a:cubicBezTo>
                  <a:cubicBezTo>
                    <a:pt x="1842" y="6801"/>
                    <a:pt x="1486" y="6905"/>
                    <a:pt x="1130" y="6989"/>
                  </a:cubicBezTo>
                  <a:cubicBezTo>
                    <a:pt x="816" y="7031"/>
                    <a:pt x="502" y="7219"/>
                    <a:pt x="84" y="7093"/>
                  </a:cubicBezTo>
                  <a:cubicBezTo>
                    <a:pt x="63" y="6926"/>
                    <a:pt x="0" y="6780"/>
                    <a:pt x="21" y="6591"/>
                  </a:cubicBezTo>
                  <a:cubicBezTo>
                    <a:pt x="84" y="5985"/>
                    <a:pt x="230" y="5399"/>
                    <a:pt x="544" y="4876"/>
                  </a:cubicBezTo>
                  <a:cubicBezTo>
                    <a:pt x="670" y="4687"/>
                    <a:pt x="795" y="4499"/>
                    <a:pt x="963" y="4394"/>
                  </a:cubicBezTo>
                  <a:cubicBezTo>
                    <a:pt x="1277" y="4248"/>
                    <a:pt x="1465" y="3955"/>
                    <a:pt x="1674" y="3683"/>
                  </a:cubicBezTo>
                  <a:cubicBezTo>
                    <a:pt x="2825" y="2302"/>
                    <a:pt x="4101" y="1172"/>
                    <a:pt x="5880" y="649"/>
                  </a:cubicBezTo>
                  <a:cubicBezTo>
                    <a:pt x="7072" y="314"/>
                    <a:pt x="8223" y="0"/>
                    <a:pt x="9479" y="126"/>
                  </a:cubicBezTo>
                  <a:cubicBezTo>
                    <a:pt x="10881" y="272"/>
                    <a:pt x="12241" y="544"/>
                    <a:pt x="13559" y="1067"/>
                  </a:cubicBezTo>
                  <a:cubicBezTo>
                    <a:pt x="14187" y="1339"/>
                    <a:pt x="14731" y="1842"/>
                    <a:pt x="15275" y="2281"/>
                  </a:cubicBezTo>
                  <a:cubicBezTo>
                    <a:pt x="15756" y="2679"/>
                    <a:pt x="16174" y="3097"/>
                    <a:pt x="16614" y="3516"/>
                  </a:cubicBezTo>
                  <a:cubicBezTo>
                    <a:pt x="17555" y="4415"/>
                    <a:pt x="18141" y="5545"/>
                    <a:pt x="18539" y="6780"/>
                  </a:cubicBezTo>
                  <a:cubicBezTo>
                    <a:pt x="18580" y="6863"/>
                    <a:pt x="18601" y="6968"/>
                    <a:pt x="18601" y="7031"/>
                  </a:cubicBezTo>
                  <a:cubicBezTo>
                    <a:pt x="18580" y="7093"/>
                    <a:pt x="18580" y="7135"/>
                    <a:pt x="18539" y="730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8" name="Google Shape;488;p41"/>
            <p:cNvSpPr/>
            <p:nvPr/>
          </p:nvSpPr>
          <p:spPr>
            <a:xfrm>
              <a:off x="6394900" y="3660350"/>
              <a:ext cx="577000" cy="260000"/>
            </a:xfrm>
            <a:custGeom>
              <a:avLst/>
              <a:gdLst/>
              <a:ahLst/>
              <a:cxnLst/>
              <a:rect l="l" t="t" r="r" b="b"/>
              <a:pathLst>
                <a:path w="23080" h="10400" extrusionOk="0">
                  <a:moveTo>
                    <a:pt x="0" y="3829"/>
                  </a:moveTo>
                  <a:cubicBezTo>
                    <a:pt x="168" y="3599"/>
                    <a:pt x="251" y="3432"/>
                    <a:pt x="356" y="3264"/>
                  </a:cubicBezTo>
                  <a:cubicBezTo>
                    <a:pt x="503" y="3097"/>
                    <a:pt x="628" y="2888"/>
                    <a:pt x="795" y="2699"/>
                  </a:cubicBezTo>
                  <a:cubicBezTo>
                    <a:pt x="1653" y="1779"/>
                    <a:pt x="2511" y="900"/>
                    <a:pt x="3327" y="42"/>
                  </a:cubicBezTo>
                  <a:cubicBezTo>
                    <a:pt x="3746" y="0"/>
                    <a:pt x="3934" y="293"/>
                    <a:pt x="4143" y="502"/>
                  </a:cubicBezTo>
                  <a:cubicBezTo>
                    <a:pt x="5357" y="1674"/>
                    <a:pt x="6759" y="2595"/>
                    <a:pt x="8181" y="3432"/>
                  </a:cubicBezTo>
                  <a:cubicBezTo>
                    <a:pt x="8914" y="3871"/>
                    <a:pt x="9709" y="4185"/>
                    <a:pt x="10546" y="4436"/>
                  </a:cubicBezTo>
                  <a:cubicBezTo>
                    <a:pt x="12429" y="4959"/>
                    <a:pt x="14312" y="5315"/>
                    <a:pt x="16279" y="5482"/>
                  </a:cubicBezTo>
                  <a:cubicBezTo>
                    <a:pt x="17534" y="5566"/>
                    <a:pt x="18769" y="5545"/>
                    <a:pt x="20024" y="5503"/>
                  </a:cubicBezTo>
                  <a:cubicBezTo>
                    <a:pt x="20924" y="5482"/>
                    <a:pt x="21824" y="5503"/>
                    <a:pt x="22786" y="5524"/>
                  </a:cubicBezTo>
                  <a:cubicBezTo>
                    <a:pt x="22828" y="5796"/>
                    <a:pt x="22891" y="6026"/>
                    <a:pt x="22912" y="6256"/>
                  </a:cubicBezTo>
                  <a:cubicBezTo>
                    <a:pt x="22974" y="7198"/>
                    <a:pt x="23079" y="8118"/>
                    <a:pt x="22702" y="9081"/>
                  </a:cubicBezTo>
                  <a:cubicBezTo>
                    <a:pt x="22347" y="8976"/>
                    <a:pt x="22075" y="8725"/>
                    <a:pt x="21907" y="8411"/>
                  </a:cubicBezTo>
                  <a:cubicBezTo>
                    <a:pt x="21614" y="7930"/>
                    <a:pt x="21091" y="7888"/>
                    <a:pt x="20673" y="7700"/>
                  </a:cubicBezTo>
                  <a:cubicBezTo>
                    <a:pt x="20464" y="7616"/>
                    <a:pt x="20171" y="7742"/>
                    <a:pt x="20066" y="8014"/>
                  </a:cubicBezTo>
                  <a:cubicBezTo>
                    <a:pt x="19857" y="8474"/>
                    <a:pt x="19689" y="8976"/>
                    <a:pt x="19522" y="9458"/>
                  </a:cubicBezTo>
                  <a:cubicBezTo>
                    <a:pt x="19250" y="10106"/>
                    <a:pt x="18601" y="10399"/>
                    <a:pt x="18057" y="10043"/>
                  </a:cubicBezTo>
                  <a:cubicBezTo>
                    <a:pt x="17890" y="9981"/>
                    <a:pt x="17764" y="9813"/>
                    <a:pt x="17660" y="9667"/>
                  </a:cubicBezTo>
                  <a:lnTo>
                    <a:pt x="16948" y="8474"/>
                  </a:lnTo>
                  <a:cubicBezTo>
                    <a:pt x="16781" y="8202"/>
                    <a:pt x="16635" y="7909"/>
                    <a:pt x="16404" y="7637"/>
                  </a:cubicBezTo>
                  <a:cubicBezTo>
                    <a:pt x="16049" y="7261"/>
                    <a:pt x="15672" y="7282"/>
                    <a:pt x="15316" y="7637"/>
                  </a:cubicBezTo>
                  <a:cubicBezTo>
                    <a:pt x="15149" y="7805"/>
                    <a:pt x="15044" y="7951"/>
                    <a:pt x="14919" y="8139"/>
                  </a:cubicBezTo>
                  <a:cubicBezTo>
                    <a:pt x="14814" y="8307"/>
                    <a:pt x="14710" y="8453"/>
                    <a:pt x="14626" y="8621"/>
                  </a:cubicBezTo>
                  <a:cubicBezTo>
                    <a:pt x="14187" y="9395"/>
                    <a:pt x="13559" y="9520"/>
                    <a:pt x="12659" y="9248"/>
                  </a:cubicBezTo>
                  <a:cubicBezTo>
                    <a:pt x="11822" y="8976"/>
                    <a:pt x="11257" y="8432"/>
                    <a:pt x="10985" y="7574"/>
                  </a:cubicBezTo>
                  <a:cubicBezTo>
                    <a:pt x="10943" y="7407"/>
                    <a:pt x="10922" y="7282"/>
                    <a:pt x="10860" y="7114"/>
                  </a:cubicBezTo>
                  <a:cubicBezTo>
                    <a:pt x="10776" y="6968"/>
                    <a:pt x="10734" y="6779"/>
                    <a:pt x="10630" y="6633"/>
                  </a:cubicBezTo>
                  <a:cubicBezTo>
                    <a:pt x="10316" y="6152"/>
                    <a:pt x="9834" y="6131"/>
                    <a:pt x="9521" y="6633"/>
                  </a:cubicBezTo>
                  <a:cubicBezTo>
                    <a:pt x="9290" y="7051"/>
                    <a:pt x="8956" y="7302"/>
                    <a:pt x="8579" y="7595"/>
                  </a:cubicBezTo>
                  <a:cubicBezTo>
                    <a:pt x="7951" y="8098"/>
                    <a:pt x="7156" y="7993"/>
                    <a:pt x="6675" y="7323"/>
                  </a:cubicBezTo>
                  <a:cubicBezTo>
                    <a:pt x="6382" y="6947"/>
                    <a:pt x="6215" y="6466"/>
                    <a:pt x="6173" y="5963"/>
                  </a:cubicBezTo>
                  <a:cubicBezTo>
                    <a:pt x="6152" y="5545"/>
                    <a:pt x="6131" y="5105"/>
                    <a:pt x="6110" y="4687"/>
                  </a:cubicBezTo>
                  <a:cubicBezTo>
                    <a:pt x="6068" y="4478"/>
                    <a:pt x="6068" y="4269"/>
                    <a:pt x="6047" y="4059"/>
                  </a:cubicBezTo>
                  <a:cubicBezTo>
                    <a:pt x="5964" y="3557"/>
                    <a:pt x="5608" y="3327"/>
                    <a:pt x="5106" y="3453"/>
                  </a:cubicBezTo>
                  <a:cubicBezTo>
                    <a:pt x="4876" y="3515"/>
                    <a:pt x="4666" y="3662"/>
                    <a:pt x="4457" y="3766"/>
                  </a:cubicBezTo>
                  <a:cubicBezTo>
                    <a:pt x="4269" y="3850"/>
                    <a:pt x="4080" y="4017"/>
                    <a:pt x="3871" y="4038"/>
                  </a:cubicBezTo>
                  <a:cubicBezTo>
                    <a:pt x="2783" y="4143"/>
                    <a:pt x="1716" y="4269"/>
                    <a:pt x="607" y="3976"/>
                  </a:cubicBezTo>
                  <a:cubicBezTo>
                    <a:pt x="461" y="3997"/>
                    <a:pt x="293" y="3934"/>
                    <a:pt x="0" y="382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9" name="Google Shape;489;p41"/>
            <p:cNvSpPr/>
            <p:nvPr/>
          </p:nvSpPr>
          <p:spPr>
            <a:xfrm>
              <a:off x="6848950" y="4135300"/>
              <a:ext cx="165300" cy="78500"/>
            </a:xfrm>
            <a:custGeom>
              <a:avLst/>
              <a:gdLst/>
              <a:ahLst/>
              <a:cxnLst/>
              <a:rect l="l" t="t" r="r" b="b"/>
              <a:pathLst>
                <a:path w="6612" h="3140" extrusionOk="0">
                  <a:moveTo>
                    <a:pt x="6612" y="2323"/>
                  </a:moveTo>
                  <a:cubicBezTo>
                    <a:pt x="6361" y="2721"/>
                    <a:pt x="6047" y="2930"/>
                    <a:pt x="5628" y="2972"/>
                  </a:cubicBezTo>
                  <a:cubicBezTo>
                    <a:pt x="4833" y="3077"/>
                    <a:pt x="4059" y="3139"/>
                    <a:pt x="3264" y="2951"/>
                  </a:cubicBezTo>
                  <a:cubicBezTo>
                    <a:pt x="2908" y="2846"/>
                    <a:pt x="2511" y="2700"/>
                    <a:pt x="2176" y="2533"/>
                  </a:cubicBezTo>
                  <a:cubicBezTo>
                    <a:pt x="1695" y="2302"/>
                    <a:pt x="1276" y="2030"/>
                    <a:pt x="816" y="1779"/>
                  </a:cubicBezTo>
                  <a:cubicBezTo>
                    <a:pt x="502" y="1591"/>
                    <a:pt x="188" y="1403"/>
                    <a:pt x="0" y="1026"/>
                  </a:cubicBezTo>
                  <a:cubicBezTo>
                    <a:pt x="188" y="775"/>
                    <a:pt x="335" y="545"/>
                    <a:pt x="544" y="294"/>
                  </a:cubicBezTo>
                  <a:cubicBezTo>
                    <a:pt x="1799" y="189"/>
                    <a:pt x="3118" y="1"/>
                    <a:pt x="4394" y="419"/>
                  </a:cubicBezTo>
                  <a:cubicBezTo>
                    <a:pt x="4520" y="461"/>
                    <a:pt x="4687" y="524"/>
                    <a:pt x="4833" y="524"/>
                  </a:cubicBezTo>
                  <a:cubicBezTo>
                    <a:pt x="5566" y="545"/>
                    <a:pt x="5984" y="1026"/>
                    <a:pt x="6298" y="1591"/>
                  </a:cubicBezTo>
                  <a:cubicBezTo>
                    <a:pt x="6424" y="1821"/>
                    <a:pt x="6507" y="2093"/>
                    <a:pt x="6612" y="2323"/>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0" name="Google Shape;490;p41"/>
            <p:cNvSpPr/>
            <p:nvPr/>
          </p:nvSpPr>
          <p:spPr>
            <a:xfrm>
              <a:off x="6284000" y="3853350"/>
              <a:ext cx="52850" cy="128200"/>
            </a:xfrm>
            <a:custGeom>
              <a:avLst/>
              <a:gdLst/>
              <a:ahLst/>
              <a:cxnLst/>
              <a:rect l="l" t="t" r="r" b="b"/>
              <a:pathLst>
                <a:path w="2114" h="5128" extrusionOk="0">
                  <a:moveTo>
                    <a:pt x="84" y="4981"/>
                  </a:moveTo>
                  <a:cubicBezTo>
                    <a:pt x="42" y="4792"/>
                    <a:pt x="1" y="4667"/>
                    <a:pt x="21" y="4500"/>
                  </a:cubicBezTo>
                  <a:cubicBezTo>
                    <a:pt x="189" y="3328"/>
                    <a:pt x="335" y="2156"/>
                    <a:pt x="503" y="1005"/>
                  </a:cubicBezTo>
                  <a:cubicBezTo>
                    <a:pt x="524" y="838"/>
                    <a:pt x="545" y="691"/>
                    <a:pt x="565" y="545"/>
                  </a:cubicBezTo>
                  <a:cubicBezTo>
                    <a:pt x="628" y="336"/>
                    <a:pt x="712" y="126"/>
                    <a:pt x="942" y="64"/>
                  </a:cubicBezTo>
                  <a:cubicBezTo>
                    <a:pt x="1151" y="1"/>
                    <a:pt x="1549" y="189"/>
                    <a:pt x="1591" y="419"/>
                  </a:cubicBezTo>
                  <a:cubicBezTo>
                    <a:pt x="1716" y="922"/>
                    <a:pt x="2030" y="1340"/>
                    <a:pt x="2009" y="1884"/>
                  </a:cubicBezTo>
                  <a:cubicBezTo>
                    <a:pt x="1988" y="2282"/>
                    <a:pt x="2030" y="2679"/>
                    <a:pt x="2072" y="3056"/>
                  </a:cubicBezTo>
                  <a:cubicBezTo>
                    <a:pt x="2114" y="3788"/>
                    <a:pt x="1716" y="4353"/>
                    <a:pt x="1235" y="4813"/>
                  </a:cubicBezTo>
                  <a:cubicBezTo>
                    <a:pt x="921" y="5127"/>
                    <a:pt x="503" y="5044"/>
                    <a:pt x="84" y="498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1" name="Google Shape;491;p41"/>
            <p:cNvSpPr/>
            <p:nvPr/>
          </p:nvSpPr>
          <p:spPr>
            <a:xfrm>
              <a:off x="6564900" y="2887725"/>
              <a:ext cx="184675" cy="205075"/>
            </a:xfrm>
            <a:custGeom>
              <a:avLst/>
              <a:gdLst/>
              <a:ahLst/>
              <a:cxnLst/>
              <a:rect l="l" t="t" r="r" b="b"/>
              <a:pathLst>
                <a:path w="7387" h="8203" extrusionOk="0">
                  <a:moveTo>
                    <a:pt x="6801" y="3474"/>
                  </a:moveTo>
                  <a:cubicBezTo>
                    <a:pt x="6319" y="1717"/>
                    <a:pt x="4206" y="1"/>
                    <a:pt x="2407" y="1068"/>
                  </a:cubicBezTo>
                  <a:cubicBezTo>
                    <a:pt x="2302" y="1152"/>
                    <a:pt x="2177" y="1235"/>
                    <a:pt x="2072" y="1298"/>
                  </a:cubicBezTo>
                  <a:cubicBezTo>
                    <a:pt x="963" y="1696"/>
                    <a:pt x="63" y="2554"/>
                    <a:pt x="21" y="3746"/>
                  </a:cubicBezTo>
                  <a:cubicBezTo>
                    <a:pt x="1" y="5880"/>
                    <a:pt x="1381" y="8203"/>
                    <a:pt x="3746" y="8077"/>
                  </a:cubicBezTo>
                  <a:cubicBezTo>
                    <a:pt x="6068" y="7952"/>
                    <a:pt x="7387" y="5525"/>
                    <a:pt x="6801" y="347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2" name="Google Shape;492;p41"/>
            <p:cNvSpPr/>
            <p:nvPr/>
          </p:nvSpPr>
          <p:spPr>
            <a:xfrm>
              <a:off x="7128800" y="2946325"/>
              <a:ext cx="155375" cy="142300"/>
            </a:xfrm>
            <a:custGeom>
              <a:avLst/>
              <a:gdLst/>
              <a:ahLst/>
              <a:cxnLst/>
              <a:rect l="l" t="t" r="r" b="b"/>
              <a:pathLst>
                <a:path w="6215" h="5692" extrusionOk="0">
                  <a:moveTo>
                    <a:pt x="5859" y="1779"/>
                  </a:moveTo>
                  <a:cubicBezTo>
                    <a:pt x="5859" y="1779"/>
                    <a:pt x="5859" y="1758"/>
                    <a:pt x="5838" y="1758"/>
                  </a:cubicBezTo>
                  <a:cubicBezTo>
                    <a:pt x="5754" y="1465"/>
                    <a:pt x="5629" y="1151"/>
                    <a:pt x="5440" y="837"/>
                  </a:cubicBezTo>
                  <a:cubicBezTo>
                    <a:pt x="5106" y="293"/>
                    <a:pt x="4373" y="0"/>
                    <a:pt x="3787" y="105"/>
                  </a:cubicBezTo>
                  <a:cubicBezTo>
                    <a:pt x="3662" y="84"/>
                    <a:pt x="3494" y="63"/>
                    <a:pt x="3369" y="63"/>
                  </a:cubicBezTo>
                  <a:cubicBezTo>
                    <a:pt x="2699" y="42"/>
                    <a:pt x="2134" y="293"/>
                    <a:pt x="1821" y="733"/>
                  </a:cubicBezTo>
                  <a:lnTo>
                    <a:pt x="1674" y="816"/>
                  </a:lnTo>
                  <a:cubicBezTo>
                    <a:pt x="0" y="1716"/>
                    <a:pt x="126" y="4060"/>
                    <a:pt x="1653" y="5022"/>
                  </a:cubicBezTo>
                  <a:cubicBezTo>
                    <a:pt x="2699" y="5692"/>
                    <a:pt x="3892" y="5482"/>
                    <a:pt x="4750" y="4771"/>
                  </a:cubicBezTo>
                  <a:cubicBezTo>
                    <a:pt x="5691" y="4143"/>
                    <a:pt x="6214" y="2972"/>
                    <a:pt x="5859" y="177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3" name="Google Shape;493;p41"/>
            <p:cNvSpPr/>
            <p:nvPr/>
          </p:nvSpPr>
          <p:spPr>
            <a:xfrm>
              <a:off x="6097250" y="2382950"/>
              <a:ext cx="2326750" cy="2220550"/>
            </a:xfrm>
            <a:custGeom>
              <a:avLst/>
              <a:gdLst/>
              <a:ahLst/>
              <a:cxnLst/>
              <a:rect l="l" t="t" r="r" b="b"/>
              <a:pathLst>
                <a:path w="93070" h="88822" extrusionOk="0">
                  <a:moveTo>
                    <a:pt x="21803" y="59152"/>
                  </a:moveTo>
                  <a:cubicBezTo>
                    <a:pt x="21531" y="59361"/>
                    <a:pt x="21322" y="59507"/>
                    <a:pt x="21155" y="59654"/>
                  </a:cubicBezTo>
                  <a:cubicBezTo>
                    <a:pt x="20234" y="60386"/>
                    <a:pt x="19188" y="60386"/>
                    <a:pt x="18225" y="59696"/>
                  </a:cubicBezTo>
                  <a:cubicBezTo>
                    <a:pt x="18037" y="59570"/>
                    <a:pt x="17849" y="59382"/>
                    <a:pt x="17660" y="59235"/>
                  </a:cubicBezTo>
                  <a:cubicBezTo>
                    <a:pt x="17409" y="59319"/>
                    <a:pt x="17493" y="59549"/>
                    <a:pt x="17430" y="59675"/>
                  </a:cubicBezTo>
                  <a:cubicBezTo>
                    <a:pt x="17388" y="59779"/>
                    <a:pt x="17388" y="59905"/>
                    <a:pt x="17326" y="60010"/>
                  </a:cubicBezTo>
                  <a:cubicBezTo>
                    <a:pt x="16802" y="61202"/>
                    <a:pt x="16258" y="61411"/>
                    <a:pt x="15087" y="61202"/>
                  </a:cubicBezTo>
                  <a:cubicBezTo>
                    <a:pt x="14689" y="61139"/>
                    <a:pt x="14313" y="60993"/>
                    <a:pt x="13936" y="60888"/>
                  </a:cubicBezTo>
                  <a:cubicBezTo>
                    <a:pt x="12932" y="60575"/>
                    <a:pt x="11969" y="60219"/>
                    <a:pt x="10965" y="59905"/>
                  </a:cubicBezTo>
                  <a:cubicBezTo>
                    <a:pt x="10860" y="59884"/>
                    <a:pt x="10735" y="59884"/>
                    <a:pt x="10588" y="59863"/>
                  </a:cubicBezTo>
                  <a:cubicBezTo>
                    <a:pt x="10525" y="60491"/>
                    <a:pt x="10588" y="61077"/>
                    <a:pt x="10630" y="61621"/>
                  </a:cubicBezTo>
                  <a:cubicBezTo>
                    <a:pt x="10756" y="62813"/>
                    <a:pt x="10212" y="63734"/>
                    <a:pt x="9396" y="64550"/>
                  </a:cubicBezTo>
                  <a:cubicBezTo>
                    <a:pt x="9186" y="64780"/>
                    <a:pt x="8914" y="64906"/>
                    <a:pt x="8600" y="64927"/>
                  </a:cubicBezTo>
                  <a:cubicBezTo>
                    <a:pt x="8245" y="64968"/>
                    <a:pt x="7910" y="64989"/>
                    <a:pt x="7596" y="64989"/>
                  </a:cubicBezTo>
                  <a:cubicBezTo>
                    <a:pt x="6843" y="64968"/>
                    <a:pt x="6362" y="64466"/>
                    <a:pt x="6341" y="63713"/>
                  </a:cubicBezTo>
                  <a:lnTo>
                    <a:pt x="6341" y="63148"/>
                  </a:lnTo>
                  <a:cubicBezTo>
                    <a:pt x="6508" y="61935"/>
                    <a:pt x="6675" y="60700"/>
                    <a:pt x="6843" y="59445"/>
                  </a:cubicBezTo>
                  <a:cubicBezTo>
                    <a:pt x="6927" y="58922"/>
                    <a:pt x="7157" y="58440"/>
                    <a:pt x="7450" y="58022"/>
                  </a:cubicBezTo>
                  <a:cubicBezTo>
                    <a:pt x="7784" y="57562"/>
                    <a:pt x="8307" y="57415"/>
                    <a:pt x="8810" y="57687"/>
                  </a:cubicBezTo>
                  <a:cubicBezTo>
                    <a:pt x="9542" y="58126"/>
                    <a:pt x="10337" y="58419"/>
                    <a:pt x="11132" y="58733"/>
                  </a:cubicBezTo>
                  <a:cubicBezTo>
                    <a:pt x="12492" y="59319"/>
                    <a:pt x="13894" y="59675"/>
                    <a:pt x="15296" y="60093"/>
                  </a:cubicBezTo>
                  <a:cubicBezTo>
                    <a:pt x="15819" y="60261"/>
                    <a:pt x="16091" y="60093"/>
                    <a:pt x="16279" y="59570"/>
                  </a:cubicBezTo>
                  <a:cubicBezTo>
                    <a:pt x="16363" y="59361"/>
                    <a:pt x="16405" y="59152"/>
                    <a:pt x="16447" y="58942"/>
                  </a:cubicBezTo>
                  <a:cubicBezTo>
                    <a:pt x="16572" y="58231"/>
                    <a:pt x="16719" y="57499"/>
                    <a:pt x="16865" y="56808"/>
                  </a:cubicBezTo>
                  <a:cubicBezTo>
                    <a:pt x="16907" y="56578"/>
                    <a:pt x="16970" y="56327"/>
                    <a:pt x="16782" y="56097"/>
                  </a:cubicBezTo>
                  <a:cubicBezTo>
                    <a:pt x="15777" y="56390"/>
                    <a:pt x="14731" y="56390"/>
                    <a:pt x="13727" y="56390"/>
                  </a:cubicBezTo>
                  <a:cubicBezTo>
                    <a:pt x="12953" y="56390"/>
                    <a:pt x="12199" y="56222"/>
                    <a:pt x="11488" y="55950"/>
                  </a:cubicBezTo>
                  <a:cubicBezTo>
                    <a:pt x="11279" y="55846"/>
                    <a:pt x="11048" y="55741"/>
                    <a:pt x="10860" y="55574"/>
                  </a:cubicBezTo>
                  <a:cubicBezTo>
                    <a:pt x="10504" y="55281"/>
                    <a:pt x="10442" y="54904"/>
                    <a:pt x="10714" y="54528"/>
                  </a:cubicBezTo>
                  <a:cubicBezTo>
                    <a:pt x="11048" y="54067"/>
                    <a:pt x="11383" y="53586"/>
                    <a:pt x="11781" y="53168"/>
                  </a:cubicBezTo>
                  <a:cubicBezTo>
                    <a:pt x="12701" y="52205"/>
                    <a:pt x="13643" y="51264"/>
                    <a:pt x="14605" y="50259"/>
                  </a:cubicBezTo>
                  <a:cubicBezTo>
                    <a:pt x="14605" y="50092"/>
                    <a:pt x="14605" y="49924"/>
                    <a:pt x="14585" y="49736"/>
                  </a:cubicBezTo>
                  <a:cubicBezTo>
                    <a:pt x="14522" y="49380"/>
                    <a:pt x="14668" y="49067"/>
                    <a:pt x="14836" y="48732"/>
                  </a:cubicBezTo>
                  <a:cubicBezTo>
                    <a:pt x="15547" y="47476"/>
                    <a:pt x="16510" y="46430"/>
                    <a:pt x="17284" y="45196"/>
                  </a:cubicBezTo>
                  <a:cubicBezTo>
                    <a:pt x="17430" y="44924"/>
                    <a:pt x="17639" y="44693"/>
                    <a:pt x="17849" y="44484"/>
                  </a:cubicBezTo>
                  <a:cubicBezTo>
                    <a:pt x="18455" y="43836"/>
                    <a:pt x="18979" y="43124"/>
                    <a:pt x="19439" y="42371"/>
                  </a:cubicBezTo>
                  <a:cubicBezTo>
                    <a:pt x="20757" y="40216"/>
                    <a:pt x="22264" y="38270"/>
                    <a:pt x="23917" y="36387"/>
                  </a:cubicBezTo>
                  <a:cubicBezTo>
                    <a:pt x="24021" y="36282"/>
                    <a:pt x="24105" y="36136"/>
                    <a:pt x="24189" y="36010"/>
                  </a:cubicBezTo>
                  <a:cubicBezTo>
                    <a:pt x="24189" y="35989"/>
                    <a:pt x="24189" y="35968"/>
                    <a:pt x="24147" y="35864"/>
                  </a:cubicBezTo>
                  <a:cubicBezTo>
                    <a:pt x="23979" y="35906"/>
                    <a:pt x="23812" y="35968"/>
                    <a:pt x="23665" y="36031"/>
                  </a:cubicBezTo>
                  <a:cubicBezTo>
                    <a:pt x="22033" y="36931"/>
                    <a:pt x="20276" y="37433"/>
                    <a:pt x="18539" y="37956"/>
                  </a:cubicBezTo>
                  <a:cubicBezTo>
                    <a:pt x="18079" y="38082"/>
                    <a:pt x="17639" y="38123"/>
                    <a:pt x="17200" y="38186"/>
                  </a:cubicBezTo>
                  <a:cubicBezTo>
                    <a:pt x="15756" y="38416"/>
                    <a:pt x="14313" y="38626"/>
                    <a:pt x="12848" y="38688"/>
                  </a:cubicBezTo>
                  <a:cubicBezTo>
                    <a:pt x="11969" y="38709"/>
                    <a:pt x="11111" y="38688"/>
                    <a:pt x="10232" y="38437"/>
                  </a:cubicBezTo>
                  <a:cubicBezTo>
                    <a:pt x="10170" y="38416"/>
                    <a:pt x="10065" y="38416"/>
                    <a:pt x="9981" y="38416"/>
                  </a:cubicBezTo>
                  <a:cubicBezTo>
                    <a:pt x="9772" y="39128"/>
                    <a:pt x="9772" y="39128"/>
                    <a:pt x="9061" y="39546"/>
                  </a:cubicBezTo>
                  <a:cubicBezTo>
                    <a:pt x="8433" y="39944"/>
                    <a:pt x="7805" y="40300"/>
                    <a:pt x="7136" y="40530"/>
                  </a:cubicBezTo>
                  <a:cubicBezTo>
                    <a:pt x="6822" y="40634"/>
                    <a:pt x="6529" y="40613"/>
                    <a:pt x="6257" y="40467"/>
                  </a:cubicBezTo>
                  <a:cubicBezTo>
                    <a:pt x="6027" y="40320"/>
                    <a:pt x="6006" y="39986"/>
                    <a:pt x="6215" y="39839"/>
                  </a:cubicBezTo>
                  <a:cubicBezTo>
                    <a:pt x="6362" y="39693"/>
                    <a:pt x="6571" y="39630"/>
                    <a:pt x="6759" y="39546"/>
                  </a:cubicBezTo>
                  <a:cubicBezTo>
                    <a:pt x="7157" y="39358"/>
                    <a:pt x="7617" y="39253"/>
                    <a:pt x="8077" y="38814"/>
                  </a:cubicBezTo>
                  <a:cubicBezTo>
                    <a:pt x="7805" y="38835"/>
                    <a:pt x="7680" y="38835"/>
                    <a:pt x="7554" y="38856"/>
                  </a:cubicBezTo>
                  <a:cubicBezTo>
                    <a:pt x="7031" y="38919"/>
                    <a:pt x="6529" y="39002"/>
                    <a:pt x="6006" y="39002"/>
                  </a:cubicBezTo>
                  <a:cubicBezTo>
                    <a:pt x="5608" y="39002"/>
                    <a:pt x="5378" y="38751"/>
                    <a:pt x="5399" y="38479"/>
                  </a:cubicBezTo>
                  <a:cubicBezTo>
                    <a:pt x="5399" y="38207"/>
                    <a:pt x="5608" y="37998"/>
                    <a:pt x="5943" y="37977"/>
                  </a:cubicBezTo>
                  <a:cubicBezTo>
                    <a:pt x="6111" y="37956"/>
                    <a:pt x="6257" y="37956"/>
                    <a:pt x="6403" y="37956"/>
                  </a:cubicBezTo>
                  <a:cubicBezTo>
                    <a:pt x="6613" y="37914"/>
                    <a:pt x="6822" y="37956"/>
                    <a:pt x="7031" y="37893"/>
                  </a:cubicBezTo>
                  <a:cubicBezTo>
                    <a:pt x="7387" y="37851"/>
                    <a:pt x="7722" y="37747"/>
                    <a:pt x="8287" y="37600"/>
                  </a:cubicBezTo>
                  <a:cubicBezTo>
                    <a:pt x="7282" y="37370"/>
                    <a:pt x="6529" y="37119"/>
                    <a:pt x="5692" y="37077"/>
                  </a:cubicBezTo>
                  <a:cubicBezTo>
                    <a:pt x="5148" y="37056"/>
                    <a:pt x="4730" y="36805"/>
                    <a:pt x="4353" y="36387"/>
                  </a:cubicBezTo>
                  <a:cubicBezTo>
                    <a:pt x="4583" y="35989"/>
                    <a:pt x="4939" y="35906"/>
                    <a:pt x="5294" y="35927"/>
                  </a:cubicBezTo>
                  <a:cubicBezTo>
                    <a:pt x="6445" y="36010"/>
                    <a:pt x="7575" y="36303"/>
                    <a:pt x="8705" y="36596"/>
                  </a:cubicBezTo>
                  <a:cubicBezTo>
                    <a:pt x="9249" y="36722"/>
                    <a:pt x="9688" y="37056"/>
                    <a:pt x="10023" y="37559"/>
                  </a:cubicBezTo>
                  <a:cubicBezTo>
                    <a:pt x="10567" y="37579"/>
                    <a:pt x="11132" y="37642"/>
                    <a:pt x="11676" y="37642"/>
                  </a:cubicBezTo>
                  <a:cubicBezTo>
                    <a:pt x="13371" y="37600"/>
                    <a:pt x="15066" y="37433"/>
                    <a:pt x="16761" y="37140"/>
                  </a:cubicBezTo>
                  <a:cubicBezTo>
                    <a:pt x="18958" y="36763"/>
                    <a:pt x="21071" y="36094"/>
                    <a:pt x="23080" y="35152"/>
                  </a:cubicBezTo>
                  <a:cubicBezTo>
                    <a:pt x="23686" y="34859"/>
                    <a:pt x="24314" y="34629"/>
                    <a:pt x="25025" y="34336"/>
                  </a:cubicBezTo>
                  <a:cubicBezTo>
                    <a:pt x="24795" y="34232"/>
                    <a:pt x="24712" y="34127"/>
                    <a:pt x="24544" y="34085"/>
                  </a:cubicBezTo>
                  <a:cubicBezTo>
                    <a:pt x="23059" y="33478"/>
                    <a:pt x="21531" y="32893"/>
                    <a:pt x="20067" y="32223"/>
                  </a:cubicBezTo>
                  <a:cubicBezTo>
                    <a:pt x="18727" y="31595"/>
                    <a:pt x="17535" y="30779"/>
                    <a:pt x="16405" y="29838"/>
                  </a:cubicBezTo>
                  <a:cubicBezTo>
                    <a:pt x="15735" y="29231"/>
                    <a:pt x="15066" y="28603"/>
                    <a:pt x="14396" y="27976"/>
                  </a:cubicBezTo>
                  <a:cubicBezTo>
                    <a:pt x="14375" y="27976"/>
                    <a:pt x="14292" y="27955"/>
                    <a:pt x="14250" y="27955"/>
                  </a:cubicBezTo>
                  <a:cubicBezTo>
                    <a:pt x="13204" y="28248"/>
                    <a:pt x="12262" y="27871"/>
                    <a:pt x="11320" y="27515"/>
                  </a:cubicBezTo>
                  <a:cubicBezTo>
                    <a:pt x="10797" y="27306"/>
                    <a:pt x="10379" y="26971"/>
                    <a:pt x="10086" y="26469"/>
                  </a:cubicBezTo>
                  <a:cubicBezTo>
                    <a:pt x="9270" y="25046"/>
                    <a:pt x="8621" y="23582"/>
                    <a:pt x="8852" y="21887"/>
                  </a:cubicBezTo>
                  <a:cubicBezTo>
                    <a:pt x="8914" y="21489"/>
                    <a:pt x="8872" y="21113"/>
                    <a:pt x="8872" y="20715"/>
                  </a:cubicBezTo>
                  <a:cubicBezTo>
                    <a:pt x="8872" y="20297"/>
                    <a:pt x="8956" y="19920"/>
                    <a:pt x="9249" y="19606"/>
                  </a:cubicBezTo>
                  <a:cubicBezTo>
                    <a:pt x="9312" y="19543"/>
                    <a:pt x="9396" y="19439"/>
                    <a:pt x="9458" y="19334"/>
                  </a:cubicBezTo>
                  <a:cubicBezTo>
                    <a:pt x="9960" y="18455"/>
                    <a:pt x="10714" y="18141"/>
                    <a:pt x="11676" y="18183"/>
                  </a:cubicBezTo>
                  <a:cubicBezTo>
                    <a:pt x="12137" y="18204"/>
                    <a:pt x="12639" y="18204"/>
                    <a:pt x="13162" y="18225"/>
                  </a:cubicBezTo>
                  <a:cubicBezTo>
                    <a:pt x="13664" y="17137"/>
                    <a:pt x="14166" y="16049"/>
                    <a:pt x="14668" y="14982"/>
                  </a:cubicBezTo>
                  <a:cubicBezTo>
                    <a:pt x="15191" y="13936"/>
                    <a:pt x="15756" y="12890"/>
                    <a:pt x="16510" y="12011"/>
                  </a:cubicBezTo>
                  <a:cubicBezTo>
                    <a:pt x="16175" y="11697"/>
                    <a:pt x="15840" y="11655"/>
                    <a:pt x="15484" y="11655"/>
                  </a:cubicBezTo>
                  <a:cubicBezTo>
                    <a:pt x="14731" y="11718"/>
                    <a:pt x="13978" y="11739"/>
                    <a:pt x="13225" y="11802"/>
                  </a:cubicBezTo>
                  <a:cubicBezTo>
                    <a:pt x="12220" y="11864"/>
                    <a:pt x="11341" y="12241"/>
                    <a:pt x="10525" y="12806"/>
                  </a:cubicBezTo>
                  <a:lnTo>
                    <a:pt x="7157" y="15170"/>
                  </a:lnTo>
                  <a:cubicBezTo>
                    <a:pt x="6529" y="15610"/>
                    <a:pt x="5818" y="15882"/>
                    <a:pt x="5064" y="16028"/>
                  </a:cubicBezTo>
                  <a:cubicBezTo>
                    <a:pt x="4541" y="16133"/>
                    <a:pt x="3976" y="16133"/>
                    <a:pt x="3621" y="15672"/>
                  </a:cubicBezTo>
                  <a:cubicBezTo>
                    <a:pt x="3307" y="15254"/>
                    <a:pt x="3077" y="14773"/>
                    <a:pt x="3328" y="14229"/>
                  </a:cubicBezTo>
                  <a:cubicBezTo>
                    <a:pt x="3349" y="14166"/>
                    <a:pt x="3307" y="14124"/>
                    <a:pt x="3307" y="14019"/>
                  </a:cubicBezTo>
                  <a:cubicBezTo>
                    <a:pt x="3098" y="13957"/>
                    <a:pt x="2867" y="13915"/>
                    <a:pt x="2637" y="13831"/>
                  </a:cubicBezTo>
                  <a:cubicBezTo>
                    <a:pt x="2386" y="13747"/>
                    <a:pt x="2156" y="13685"/>
                    <a:pt x="1968" y="13538"/>
                  </a:cubicBezTo>
                  <a:cubicBezTo>
                    <a:pt x="1570" y="13308"/>
                    <a:pt x="1382" y="12952"/>
                    <a:pt x="1445" y="12471"/>
                  </a:cubicBezTo>
                  <a:cubicBezTo>
                    <a:pt x="1570" y="11613"/>
                    <a:pt x="1696" y="10714"/>
                    <a:pt x="2240" y="9981"/>
                  </a:cubicBezTo>
                  <a:cubicBezTo>
                    <a:pt x="2365" y="9814"/>
                    <a:pt x="2449" y="9563"/>
                    <a:pt x="2574" y="9312"/>
                  </a:cubicBezTo>
                  <a:cubicBezTo>
                    <a:pt x="2344" y="9312"/>
                    <a:pt x="2198" y="9333"/>
                    <a:pt x="2051" y="9333"/>
                  </a:cubicBezTo>
                  <a:lnTo>
                    <a:pt x="1507" y="9416"/>
                  </a:lnTo>
                  <a:cubicBezTo>
                    <a:pt x="398" y="9458"/>
                    <a:pt x="1" y="9040"/>
                    <a:pt x="64" y="7952"/>
                  </a:cubicBezTo>
                  <a:cubicBezTo>
                    <a:pt x="126" y="6822"/>
                    <a:pt x="524" y="5838"/>
                    <a:pt x="1235" y="4939"/>
                  </a:cubicBezTo>
                  <a:cubicBezTo>
                    <a:pt x="1382" y="4792"/>
                    <a:pt x="1528" y="4583"/>
                    <a:pt x="1717" y="4520"/>
                  </a:cubicBezTo>
                  <a:cubicBezTo>
                    <a:pt x="2219" y="4395"/>
                    <a:pt x="2428" y="3976"/>
                    <a:pt x="2742" y="3662"/>
                  </a:cubicBezTo>
                  <a:cubicBezTo>
                    <a:pt x="3390" y="3055"/>
                    <a:pt x="4039" y="2449"/>
                    <a:pt x="4730" y="1905"/>
                  </a:cubicBezTo>
                  <a:cubicBezTo>
                    <a:pt x="4981" y="1695"/>
                    <a:pt x="5274" y="1507"/>
                    <a:pt x="5587" y="1382"/>
                  </a:cubicBezTo>
                  <a:cubicBezTo>
                    <a:pt x="7701" y="461"/>
                    <a:pt x="9877" y="1"/>
                    <a:pt x="12178" y="545"/>
                  </a:cubicBezTo>
                  <a:cubicBezTo>
                    <a:pt x="12681" y="670"/>
                    <a:pt x="13162" y="817"/>
                    <a:pt x="13685" y="921"/>
                  </a:cubicBezTo>
                  <a:cubicBezTo>
                    <a:pt x="15024" y="1193"/>
                    <a:pt x="16091" y="1884"/>
                    <a:pt x="17095" y="2763"/>
                  </a:cubicBezTo>
                  <a:cubicBezTo>
                    <a:pt x="17367" y="3035"/>
                    <a:pt x="17660" y="3328"/>
                    <a:pt x="17974" y="3558"/>
                  </a:cubicBezTo>
                  <a:cubicBezTo>
                    <a:pt x="19146" y="4541"/>
                    <a:pt x="19941" y="5776"/>
                    <a:pt x="20485" y="7198"/>
                  </a:cubicBezTo>
                  <a:cubicBezTo>
                    <a:pt x="20548" y="7303"/>
                    <a:pt x="20590" y="7429"/>
                    <a:pt x="20611" y="7533"/>
                  </a:cubicBezTo>
                  <a:cubicBezTo>
                    <a:pt x="20611" y="7554"/>
                    <a:pt x="20673" y="7575"/>
                    <a:pt x="20715" y="7659"/>
                  </a:cubicBezTo>
                  <a:cubicBezTo>
                    <a:pt x="20820" y="7617"/>
                    <a:pt x="20966" y="7575"/>
                    <a:pt x="21092" y="7512"/>
                  </a:cubicBezTo>
                  <a:cubicBezTo>
                    <a:pt x="21803" y="7031"/>
                    <a:pt x="22515" y="6613"/>
                    <a:pt x="23372" y="6424"/>
                  </a:cubicBezTo>
                  <a:cubicBezTo>
                    <a:pt x="24230" y="6257"/>
                    <a:pt x="25046" y="5859"/>
                    <a:pt x="25883" y="5587"/>
                  </a:cubicBezTo>
                  <a:cubicBezTo>
                    <a:pt x="26971" y="5232"/>
                    <a:pt x="28101" y="5001"/>
                    <a:pt x="29273" y="4960"/>
                  </a:cubicBezTo>
                  <a:cubicBezTo>
                    <a:pt x="30152" y="4939"/>
                    <a:pt x="30968" y="4918"/>
                    <a:pt x="31847" y="4834"/>
                  </a:cubicBezTo>
                  <a:cubicBezTo>
                    <a:pt x="33395" y="4708"/>
                    <a:pt x="34880" y="5022"/>
                    <a:pt x="36387" y="5148"/>
                  </a:cubicBezTo>
                  <a:lnTo>
                    <a:pt x="38835" y="6173"/>
                  </a:lnTo>
                  <a:cubicBezTo>
                    <a:pt x="39086" y="6278"/>
                    <a:pt x="39295" y="6424"/>
                    <a:pt x="39567" y="6508"/>
                  </a:cubicBezTo>
                  <a:cubicBezTo>
                    <a:pt x="40153" y="6696"/>
                    <a:pt x="40655" y="7010"/>
                    <a:pt x="41137" y="7408"/>
                  </a:cubicBezTo>
                  <a:cubicBezTo>
                    <a:pt x="41471" y="7659"/>
                    <a:pt x="41806" y="7889"/>
                    <a:pt x="42141" y="8161"/>
                  </a:cubicBezTo>
                  <a:cubicBezTo>
                    <a:pt x="42308" y="8265"/>
                    <a:pt x="42434" y="8391"/>
                    <a:pt x="42559" y="8517"/>
                  </a:cubicBezTo>
                  <a:cubicBezTo>
                    <a:pt x="43062" y="9019"/>
                    <a:pt x="43564" y="9521"/>
                    <a:pt x="44024" y="10023"/>
                  </a:cubicBezTo>
                  <a:cubicBezTo>
                    <a:pt x="44275" y="10253"/>
                    <a:pt x="44526" y="10504"/>
                    <a:pt x="44631" y="10797"/>
                  </a:cubicBezTo>
                  <a:cubicBezTo>
                    <a:pt x="45028" y="11739"/>
                    <a:pt x="45635" y="12534"/>
                    <a:pt x="46179" y="13371"/>
                  </a:cubicBezTo>
                  <a:cubicBezTo>
                    <a:pt x="46849" y="14375"/>
                    <a:pt x="47518" y="15400"/>
                    <a:pt x="48062" y="16468"/>
                  </a:cubicBezTo>
                  <a:cubicBezTo>
                    <a:pt x="48355" y="17032"/>
                    <a:pt x="48523" y="17597"/>
                    <a:pt x="48669" y="18204"/>
                  </a:cubicBezTo>
                  <a:cubicBezTo>
                    <a:pt x="48816" y="18874"/>
                    <a:pt x="48983" y="19564"/>
                    <a:pt x="49109" y="20276"/>
                  </a:cubicBezTo>
                  <a:cubicBezTo>
                    <a:pt x="49192" y="20715"/>
                    <a:pt x="49213" y="21175"/>
                    <a:pt x="49213" y="21636"/>
                  </a:cubicBezTo>
                  <a:cubicBezTo>
                    <a:pt x="49171" y="22201"/>
                    <a:pt x="49088" y="22786"/>
                    <a:pt x="49025" y="23351"/>
                  </a:cubicBezTo>
                  <a:cubicBezTo>
                    <a:pt x="48837" y="24900"/>
                    <a:pt x="48272" y="26281"/>
                    <a:pt x="47330" y="27515"/>
                  </a:cubicBezTo>
                  <a:cubicBezTo>
                    <a:pt x="46200" y="28959"/>
                    <a:pt x="45008" y="30340"/>
                    <a:pt x="43647" y="31574"/>
                  </a:cubicBezTo>
                  <a:cubicBezTo>
                    <a:pt x="43396" y="31784"/>
                    <a:pt x="43166" y="31951"/>
                    <a:pt x="42915" y="32118"/>
                  </a:cubicBezTo>
                  <a:cubicBezTo>
                    <a:pt x="41262" y="33186"/>
                    <a:pt x="39463" y="33876"/>
                    <a:pt x="37538" y="34399"/>
                  </a:cubicBezTo>
                  <a:cubicBezTo>
                    <a:pt x="36805" y="34608"/>
                    <a:pt x="36073" y="34776"/>
                    <a:pt x="35341" y="34964"/>
                  </a:cubicBezTo>
                  <a:cubicBezTo>
                    <a:pt x="35132" y="35173"/>
                    <a:pt x="35215" y="35445"/>
                    <a:pt x="35215" y="35675"/>
                  </a:cubicBezTo>
                  <a:cubicBezTo>
                    <a:pt x="35215" y="35906"/>
                    <a:pt x="35236" y="36178"/>
                    <a:pt x="35236" y="36240"/>
                  </a:cubicBezTo>
                  <a:cubicBezTo>
                    <a:pt x="35592" y="36722"/>
                    <a:pt x="35822" y="37056"/>
                    <a:pt x="36052" y="37391"/>
                  </a:cubicBezTo>
                  <a:cubicBezTo>
                    <a:pt x="36533" y="38019"/>
                    <a:pt x="36952" y="38709"/>
                    <a:pt x="37433" y="39316"/>
                  </a:cubicBezTo>
                  <a:cubicBezTo>
                    <a:pt x="39295" y="41534"/>
                    <a:pt x="41283" y="43647"/>
                    <a:pt x="43438" y="45593"/>
                  </a:cubicBezTo>
                  <a:cubicBezTo>
                    <a:pt x="44443" y="46535"/>
                    <a:pt x="45593" y="47330"/>
                    <a:pt x="46744" y="48167"/>
                  </a:cubicBezTo>
                  <a:cubicBezTo>
                    <a:pt x="47560" y="48753"/>
                    <a:pt x="48397" y="49318"/>
                    <a:pt x="49339" y="49694"/>
                  </a:cubicBezTo>
                  <a:cubicBezTo>
                    <a:pt x="49653" y="49820"/>
                    <a:pt x="49945" y="49903"/>
                    <a:pt x="50301" y="49799"/>
                  </a:cubicBezTo>
                  <a:cubicBezTo>
                    <a:pt x="51222" y="49485"/>
                    <a:pt x="52059" y="49715"/>
                    <a:pt x="52707" y="50427"/>
                  </a:cubicBezTo>
                  <a:cubicBezTo>
                    <a:pt x="52938" y="50657"/>
                    <a:pt x="53189" y="50761"/>
                    <a:pt x="53461" y="50845"/>
                  </a:cubicBezTo>
                  <a:cubicBezTo>
                    <a:pt x="54047" y="50950"/>
                    <a:pt x="54570" y="51180"/>
                    <a:pt x="55009" y="51577"/>
                  </a:cubicBezTo>
                  <a:cubicBezTo>
                    <a:pt x="58440" y="54402"/>
                    <a:pt x="61977" y="57122"/>
                    <a:pt x="65324" y="60051"/>
                  </a:cubicBezTo>
                  <a:cubicBezTo>
                    <a:pt x="67124" y="61642"/>
                    <a:pt x="68881" y="63295"/>
                    <a:pt x="70618" y="64906"/>
                  </a:cubicBezTo>
                  <a:cubicBezTo>
                    <a:pt x="70702" y="64968"/>
                    <a:pt x="70764" y="65010"/>
                    <a:pt x="70869" y="65094"/>
                  </a:cubicBezTo>
                  <a:cubicBezTo>
                    <a:pt x="72438" y="64885"/>
                    <a:pt x="74008" y="65178"/>
                    <a:pt x="75535" y="65492"/>
                  </a:cubicBezTo>
                  <a:cubicBezTo>
                    <a:pt x="75744" y="65533"/>
                    <a:pt x="75954" y="65575"/>
                    <a:pt x="76163" y="65596"/>
                  </a:cubicBezTo>
                  <a:cubicBezTo>
                    <a:pt x="76686" y="65680"/>
                    <a:pt x="77104" y="65596"/>
                    <a:pt x="77481" y="65157"/>
                  </a:cubicBezTo>
                  <a:cubicBezTo>
                    <a:pt x="77732" y="64843"/>
                    <a:pt x="78088" y="64571"/>
                    <a:pt x="78402" y="64278"/>
                  </a:cubicBezTo>
                  <a:cubicBezTo>
                    <a:pt x="78423" y="64111"/>
                    <a:pt x="78255" y="64027"/>
                    <a:pt x="78151" y="63922"/>
                  </a:cubicBezTo>
                  <a:cubicBezTo>
                    <a:pt x="77146" y="62981"/>
                    <a:pt x="76539" y="61725"/>
                    <a:pt x="75849" y="60554"/>
                  </a:cubicBezTo>
                  <a:cubicBezTo>
                    <a:pt x="75640" y="60156"/>
                    <a:pt x="75640" y="59738"/>
                    <a:pt x="75702" y="59298"/>
                  </a:cubicBezTo>
                  <a:cubicBezTo>
                    <a:pt x="75744" y="58838"/>
                    <a:pt x="76037" y="58587"/>
                    <a:pt x="76477" y="58503"/>
                  </a:cubicBezTo>
                  <a:cubicBezTo>
                    <a:pt x="78109" y="58252"/>
                    <a:pt x="79573" y="58524"/>
                    <a:pt x="80724" y="59821"/>
                  </a:cubicBezTo>
                  <a:cubicBezTo>
                    <a:pt x="81456" y="60616"/>
                    <a:pt x="82189" y="61432"/>
                    <a:pt x="82649" y="62395"/>
                  </a:cubicBezTo>
                  <a:cubicBezTo>
                    <a:pt x="83109" y="62604"/>
                    <a:pt x="83528" y="62771"/>
                    <a:pt x="83946" y="62960"/>
                  </a:cubicBezTo>
                  <a:cubicBezTo>
                    <a:pt x="84093" y="63023"/>
                    <a:pt x="84281" y="63127"/>
                    <a:pt x="84428" y="63169"/>
                  </a:cubicBezTo>
                  <a:cubicBezTo>
                    <a:pt x="85327" y="63316"/>
                    <a:pt x="86185" y="63629"/>
                    <a:pt x="87127" y="63650"/>
                  </a:cubicBezTo>
                  <a:cubicBezTo>
                    <a:pt x="87880" y="63713"/>
                    <a:pt x="88654" y="63797"/>
                    <a:pt x="89407" y="63839"/>
                  </a:cubicBezTo>
                  <a:cubicBezTo>
                    <a:pt x="90119" y="63901"/>
                    <a:pt x="90851" y="64132"/>
                    <a:pt x="91521" y="64362"/>
                  </a:cubicBezTo>
                  <a:cubicBezTo>
                    <a:pt x="92044" y="64550"/>
                    <a:pt x="92420" y="65010"/>
                    <a:pt x="92734" y="65429"/>
                  </a:cubicBezTo>
                  <a:cubicBezTo>
                    <a:pt x="92839" y="65575"/>
                    <a:pt x="92881" y="65784"/>
                    <a:pt x="92881" y="65952"/>
                  </a:cubicBezTo>
                  <a:cubicBezTo>
                    <a:pt x="92881" y="66412"/>
                    <a:pt x="92881" y="66873"/>
                    <a:pt x="92860" y="67312"/>
                  </a:cubicBezTo>
                  <a:cubicBezTo>
                    <a:pt x="92860" y="67668"/>
                    <a:pt x="92797" y="68002"/>
                    <a:pt x="92860" y="68316"/>
                  </a:cubicBezTo>
                  <a:cubicBezTo>
                    <a:pt x="93069" y="69760"/>
                    <a:pt x="92023" y="70806"/>
                    <a:pt x="91019" y="71287"/>
                  </a:cubicBezTo>
                  <a:cubicBezTo>
                    <a:pt x="90328" y="71643"/>
                    <a:pt x="89554" y="71706"/>
                    <a:pt x="88863" y="71915"/>
                  </a:cubicBezTo>
                  <a:cubicBezTo>
                    <a:pt x="88173" y="72103"/>
                    <a:pt x="87462" y="72124"/>
                    <a:pt x="86771" y="72187"/>
                  </a:cubicBezTo>
                  <a:cubicBezTo>
                    <a:pt x="86583" y="72187"/>
                    <a:pt x="86415" y="72229"/>
                    <a:pt x="86269" y="72229"/>
                  </a:cubicBezTo>
                  <a:cubicBezTo>
                    <a:pt x="86248" y="72480"/>
                    <a:pt x="86373" y="72480"/>
                    <a:pt x="86478" y="72522"/>
                  </a:cubicBezTo>
                  <a:cubicBezTo>
                    <a:pt x="86625" y="72606"/>
                    <a:pt x="86813" y="72689"/>
                    <a:pt x="86980" y="72731"/>
                  </a:cubicBezTo>
                  <a:cubicBezTo>
                    <a:pt x="88487" y="73233"/>
                    <a:pt x="89826" y="74091"/>
                    <a:pt x="91186" y="74886"/>
                  </a:cubicBezTo>
                  <a:cubicBezTo>
                    <a:pt x="91793" y="75221"/>
                    <a:pt x="92065" y="75786"/>
                    <a:pt x="92316" y="76372"/>
                  </a:cubicBezTo>
                  <a:cubicBezTo>
                    <a:pt x="92441" y="76707"/>
                    <a:pt x="92274" y="77041"/>
                    <a:pt x="92002" y="77251"/>
                  </a:cubicBezTo>
                  <a:cubicBezTo>
                    <a:pt x="91793" y="77397"/>
                    <a:pt x="91583" y="77544"/>
                    <a:pt x="91332" y="77544"/>
                  </a:cubicBezTo>
                  <a:cubicBezTo>
                    <a:pt x="90579" y="77627"/>
                    <a:pt x="89826" y="77669"/>
                    <a:pt x="89073" y="77669"/>
                  </a:cubicBezTo>
                  <a:cubicBezTo>
                    <a:pt x="88717" y="77669"/>
                    <a:pt x="88361" y="77523"/>
                    <a:pt x="88026" y="77397"/>
                  </a:cubicBezTo>
                  <a:cubicBezTo>
                    <a:pt x="87566" y="77230"/>
                    <a:pt x="87106" y="77041"/>
                    <a:pt x="86666" y="76832"/>
                  </a:cubicBezTo>
                  <a:cubicBezTo>
                    <a:pt x="86373" y="76707"/>
                    <a:pt x="86081" y="76497"/>
                    <a:pt x="85829" y="76288"/>
                  </a:cubicBezTo>
                  <a:cubicBezTo>
                    <a:pt x="85411" y="75995"/>
                    <a:pt x="84951" y="75891"/>
                    <a:pt x="84386" y="75995"/>
                  </a:cubicBezTo>
                  <a:cubicBezTo>
                    <a:pt x="84490" y="76163"/>
                    <a:pt x="84532" y="76267"/>
                    <a:pt x="84616" y="76351"/>
                  </a:cubicBezTo>
                  <a:cubicBezTo>
                    <a:pt x="84825" y="76497"/>
                    <a:pt x="85055" y="76686"/>
                    <a:pt x="85306" y="76811"/>
                  </a:cubicBezTo>
                  <a:cubicBezTo>
                    <a:pt x="86185" y="77313"/>
                    <a:pt x="86897" y="78046"/>
                    <a:pt x="87650" y="78694"/>
                  </a:cubicBezTo>
                  <a:cubicBezTo>
                    <a:pt x="88361" y="79322"/>
                    <a:pt x="88612" y="80159"/>
                    <a:pt x="88801" y="81017"/>
                  </a:cubicBezTo>
                  <a:cubicBezTo>
                    <a:pt x="88968" y="81728"/>
                    <a:pt x="88508" y="82272"/>
                    <a:pt x="87817" y="82398"/>
                  </a:cubicBezTo>
                  <a:cubicBezTo>
                    <a:pt x="86771" y="82586"/>
                    <a:pt x="85829" y="82461"/>
                    <a:pt x="85013" y="81707"/>
                  </a:cubicBezTo>
                  <a:cubicBezTo>
                    <a:pt x="84260" y="80996"/>
                    <a:pt x="83465" y="80305"/>
                    <a:pt x="82712" y="79636"/>
                  </a:cubicBezTo>
                  <a:cubicBezTo>
                    <a:pt x="82440" y="79427"/>
                    <a:pt x="82189" y="79238"/>
                    <a:pt x="81896" y="79071"/>
                  </a:cubicBezTo>
                  <a:cubicBezTo>
                    <a:pt x="81687" y="78925"/>
                    <a:pt x="81456" y="78904"/>
                    <a:pt x="81226" y="78862"/>
                  </a:cubicBezTo>
                  <a:cubicBezTo>
                    <a:pt x="80222" y="78653"/>
                    <a:pt x="79239" y="78799"/>
                    <a:pt x="78234" y="78820"/>
                  </a:cubicBezTo>
                  <a:cubicBezTo>
                    <a:pt x="77272" y="78883"/>
                    <a:pt x="76309" y="78966"/>
                    <a:pt x="75305" y="78966"/>
                  </a:cubicBezTo>
                  <a:cubicBezTo>
                    <a:pt x="73924" y="78987"/>
                    <a:pt x="72585" y="79217"/>
                    <a:pt x="71288" y="79720"/>
                  </a:cubicBezTo>
                  <a:cubicBezTo>
                    <a:pt x="70974" y="79845"/>
                    <a:pt x="70660" y="79929"/>
                    <a:pt x="70367" y="80033"/>
                  </a:cubicBezTo>
                  <a:cubicBezTo>
                    <a:pt x="69635" y="81540"/>
                    <a:pt x="68944" y="83005"/>
                    <a:pt x="68003" y="84365"/>
                  </a:cubicBezTo>
                  <a:cubicBezTo>
                    <a:pt x="67375" y="85264"/>
                    <a:pt x="66622" y="85976"/>
                    <a:pt x="65575" y="86331"/>
                  </a:cubicBezTo>
                  <a:cubicBezTo>
                    <a:pt x="64822" y="86583"/>
                    <a:pt x="64132" y="86290"/>
                    <a:pt x="63985" y="85515"/>
                  </a:cubicBezTo>
                  <a:cubicBezTo>
                    <a:pt x="63902" y="85181"/>
                    <a:pt x="63964" y="84783"/>
                    <a:pt x="63985" y="84448"/>
                  </a:cubicBezTo>
                  <a:cubicBezTo>
                    <a:pt x="64006" y="84155"/>
                    <a:pt x="64111" y="83842"/>
                    <a:pt x="64215" y="83590"/>
                  </a:cubicBezTo>
                  <a:cubicBezTo>
                    <a:pt x="64299" y="83402"/>
                    <a:pt x="64425" y="83214"/>
                    <a:pt x="64592" y="83088"/>
                  </a:cubicBezTo>
                  <a:cubicBezTo>
                    <a:pt x="64843" y="82816"/>
                    <a:pt x="65031" y="82502"/>
                    <a:pt x="65031" y="82147"/>
                  </a:cubicBezTo>
                  <a:cubicBezTo>
                    <a:pt x="64634" y="82021"/>
                    <a:pt x="64278" y="82063"/>
                    <a:pt x="63922" y="82126"/>
                  </a:cubicBezTo>
                  <a:cubicBezTo>
                    <a:pt x="63567" y="82189"/>
                    <a:pt x="63253" y="82440"/>
                    <a:pt x="63127" y="82795"/>
                  </a:cubicBezTo>
                  <a:cubicBezTo>
                    <a:pt x="62751" y="83716"/>
                    <a:pt x="62123" y="84469"/>
                    <a:pt x="61579" y="85285"/>
                  </a:cubicBezTo>
                  <a:cubicBezTo>
                    <a:pt x="61349" y="85641"/>
                    <a:pt x="61181" y="86039"/>
                    <a:pt x="61056" y="86436"/>
                  </a:cubicBezTo>
                  <a:cubicBezTo>
                    <a:pt x="60951" y="86750"/>
                    <a:pt x="60784" y="87064"/>
                    <a:pt x="60658" y="87357"/>
                  </a:cubicBezTo>
                  <a:cubicBezTo>
                    <a:pt x="60637" y="87420"/>
                    <a:pt x="60575" y="87524"/>
                    <a:pt x="60512" y="87587"/>
                  </a:cubicBezTo>
                  <a:cubicBezTo>
                    <a:pt x="59738" y="88131"/>
                    <a:pt x="59068" y="88821"/>
                    <a:pt x="58022" y="88717"/>
                  </a:cubicBezTo>
                  <a:cubicBezTo>
                    <a:pt x="57436" y="88654"/>
                    <a:pt x="56997" y="88298"/>
                    <a:pt x="56871" y="87712"/>
                  </a:cubicBezTo>
                  <a:cubicBezTo>
                    <a:pt x="56641" y="86666"/>
                    <a:pt x="56871" y="85746"/>
                    <a:pt x="57520" y="84909"/>
                  </a:cubicBezTo>
                  <a:cubicBezTo>
                    <a:pt x="57687" y="84741"/>
                    <a:pt x="57813" y="84532"/>
                    <a:pt x="57938" y="84323"/>
                  </a:cubicBezTo>
                  <a:cubicBezTo>
                    <a:pt x="58001" y="84218"/>
                    <a:pt x="58043" y="84072"/>
                    <a:pt x="58022" y="83967"/>
                  </a:cubicBezTo>
                  <a:cubicBezTo>
                    <a:pt x="57896" y="83402"/>
                    <a:pt x="58231" y="82984"/>
                    <a:pt x="58440" y="82502"/>
                  </a:cubicBezTo>
                  <a:cubicBezTo>
                    <a:pt x="58566" y="82230"/>
                    <a:pt x="58733" y="81958"/>
                    <a:pt x="58775" y="81666"/>
                  </a:cubicBezTo>
                  <a:cubicBezTo>
                    <a:pt x="59047" y="80557"/>
                    <a:pt x="59361" y="79427"/>
                    <a:pt x="59466" y="78276"/>
                  </a:cubicBezTo>
                  <a:cubicBezTo>
                    <a:pt x="59591" y="76895"/>
                    <a:pt x="59905" y="75493"/>
                    <a:pt x="60365" y="74196"/>
                  </a:cubicBezTo>
                  <a:cubicBezTo>
                    <a:pt x="60470" y="73861"/>
                    <a:pt x="60658" y="73547"/>
                    <a:pt x="60784" y="73233"/>
                  </a:cubicBezTo>
                  <a:cubicBezTo>
                    <a:pt x="60156" y="73171"/>
                    <a:pt x="59570" y="73150"/>
                    <a:pt x="58964" y="73066"/>
                  </a:cubicBezTo>
                  <a:cubicBezTo>
                    <a:pt x="57541" y="72878"/>
                    <a:pt x="56369" y="72250"/>
                    <a:pt x="55511" y="71078"/>
                  </a:cubicBezTo>
                  <a:cubicBezTo>
                    <a:pt x="55218" y="70681"/>
                    <a:pt x="54967" y="70304"/>
                    <a:pt x="54695" y="69886"/>
                  </a:cubicBezTo>
                  <a:cubicBezTo>
                    <a:pt x="54381" y="69362"/>
                    <a:pt x="54193" y="68777"/>
                    <a:pt x="54172" y="68149"/>
                  </a:cubicBezTo>
                  <a:cubicBezTo>
                    <a:pt x="54130" y="67291"/>
                    <a:pt x="54088" y="66454"/>
                    <a:pt x="54047" y="65596"/>
                  </a:cubicBezTo>
                  <a:cubicBezTo>
                    <a:pt x="53984" y="64571"/>
                    <a:pt x="54444" y="63755"/>
                    <a:pt x="55114" y="63085"/>
                  </a:cubicBezTo>
                  <a:cubicBezTo>
                    <a:pt x="55511" y="62688"/>
                    <a:pt x="55930" y="62562"/>
                    <a:pt x="56432" y="62876"/>
                  </a:cubicBezTo>
                  <a:cubicBezTo>
                    <a:pt x="56536" y="62918"/>
                    <a:pt x="56641" y="63002"/>
                    <a:pt x="56767" y="63085"/>
                  </a:cubicBezTo>
                  <a:lnTo>
                    <a:pt x="56850" y="63860"/>
                  </a:lnTo>
                  <a:cubicBezTo>
                    <a:pt x="56892" y="64655"/>
                    <a:pt x="56955" y="65429"/>
                    <a:pt x="56976" y="66245"/>
                  </a:cubicBezTo>
                  <a:cubicBezTo>
                    <a:pt x="56997" y="66873"/>
                    <a:pt x="57185" y="67437"/>
                    <a:pt x="57520" y="67961"/>
                  </a:cubicBezTo>
                  <a:cubicBezTo>
                    <a:pt x="58106" y="68797"/>
                    <a:pt x="58650" y="69634"/>
                    <a:pt x="59466" y="70262"/>
                  </a:cubicBezTo>
                  <a:cubicBezTo>
                    <a:pt x="59570" y="70346"/>
                    <a:pt x="59633" y="70430"/>
                    <a:pt x="59738" y="70513"/>
                  </a:cubicBezTo>
                  <a:cubicBezTo>
                    <a:pt x="61098" y="71518"/>
                    <a:pt x="61684" y="71685"/>
                    <a:pt x="63378" y="71455"/>
                  </a:cubicBezTo>
                  <a:cubicBezTo>
                    <a:pt x="63588" y="71413"/>
                    <a:pt x="63776" y="71308"/>
                    <a:pt x="63964" y="71246"/>
                  </a:cubicBezTo>
                  <a:cubicBezTo>
                    <a:pt x="64425" y="70994"/>
                    <a:pt x="64864" y="70743"/>
                    <a:pt x="65324" y="70513"/>
                  </a:cubicBezTo>
                  <a:cubicBezTo>
                    <a:pt x="65889" y="70241"/>
                    <a:pt x="66475" y="69990"/>
                    <a:pt x="67124" y="69906"/>
                  </a:cubicBezTo>
                  <a:cubicBezTo>
                    <a:pt x="67626" y="69844"/>
                    <a:pt x="68107" y="69614"/>
                    <a:pt x="68609" y="69509"/>
                  </a:cubicBezTo>
                  <a:cubicBezTo>
                    <a:pt x="69237" y="69383"/>
                    <a:pt x="69844" y="69279"/>
                    <a:pt x="70513" y="69153"/>
                  </a:cubicBezTo>
                  <a:cubicBezTo>
                    <a:pt x="70283" y="68777"/>
                    <a:pt x="70032" y="68484"/>
                    <a:pt x="69865" y="68149"/>
                  </a:cubicBezTo>
                  <a:cubicBezTo>
                    <a:pt x="69739" y="67793"/>
                    <a:pt x="69656" y="67396"/>
                    <a:pt x="69656" y="66998"/>
                  </a:cubicBezTo>
                  <a:cubicBezTo>
                    <a:pt x="69656" y="66601"/>
                    <a:pt x="69781" y="66245"/>
                    <a:pt x="69865" y="65764"/>
                  </a:cubicBezTo>
                  <a:cubicBezTo>
                    <a:pt x="69656" y="65554"/>
                    <a:pt x="69404" y="65240"/>
                    <a:pt x="69112" y="64989"/>
                  </a:cubicBezTo>
                  <a:cubicBezTo>
                    <a:pt x="66831" y="62897"/>
                    <a:pt x="64529" y="60784"/>
                    <a:pt x="62123" y="58817"/>
                  </a:cubicBezTo>
                  <a:cubicBezTo>
                    <a:pt x="60345" y="57373"/>
                    <a:pt x="58629" y="55909"/>
                    <a:pt x="56788" y="54507"/>
                  </a:cubicBezTo>
                  <a:cubicBezTo>
                    <a:pt x="55951" y="53837"/>
                    <a:pt x="55176" y="53105"/>
                    <a:pt x="54360" y="52435"/>
                  </a:cubicBezTo>
                  <a:cubicBezTo>
                    <a:pt x="53649" y="51849"/>
                    <a:pt x="53147" y="51724"/>
                    <a:pt x="52247" y="51808"/>
                  </a:cubicBezTo>
                  <a:cubicBezTo>
                    <a:pt x="52184" y="52017"/>
                    <a:pt x="52142" y="52247"/>
                    <a:pt x="52059" y="52477"/>
                  </a:cubicBezTo>
                  <a:cubicBezTo>
                    <a:pt x="52038" y="52540"/>
                    <a:pt x="51975" y="52561"/>
                    <a:pt x="51891" y="52644"/>
                  </a:cubicBezTo>
                  <a:cubicBezTo>
                    <a:pt x="51682" y="52561"/>
                    <a:pt x="51452" y="52477"/>
                    <a:pt x="51243" y="52372"/>
                  </a:cubicBezTo>
                  <a:cubicBezTo>
                    <a:pt x="51034" y="52268"/>
                    <a:pt x="50908" y="51996"/>
                    <a:pt x="50573" y="52226"/>
                  </a:cubicBezTo>
                  <a:cubicBezTo>
                    <a:pt x="50594" y="52372"/>
                    <a:pt x="50636" y="52540"/>
                    <a:pt x="50678" y="52728"/>
                  </a:cubicBezTo>
                  <a:cubicBezTo>
                    <a:pt x="50699" y="53000"/>
                    <a:pt x="50489" y="53209"/>
                    <a:pt x="50217" y="53105"/>
                  </a:cubicBezTo>
                  <a:cubicBezTo>
                    <a:pt x="49966" y="53042"/>
                    <a:pt x="49757" y="52875"/>
                    <a:pt x="49464" y="52749"/>
                  </a:cubicBezTo>
                  <a:cubicBezTo>
                    <a:pt x="49150" y="52937"/>
                    <a:pt x="48816" y="53168"/>
                    <a:pt x="48481" y="53314"/>
                  </a:cubicBezTo>
                  <a:cubicBezTo>
                    <a:pt x="48230" y="53419"/>
                    <a:pt x="47979" y="53502"/>
                    <a:pt x="47686" y="53565"/>
                  </a:cubicBezTo>
                  <a:cubicBezTo>
                    <a:pt x="47456" y="53586"/>
                    <a:pt x="47330" y="53356"/>
                    <a:pt x="47393" y="53105"/>
                  </a:cubicBezTo>
                  <a:cubicBezTo>
                    <a:pt x="47476" y="52833"/>
                    <a:pt x="47686" y="52665"/>
                    <a:pt x="47916" y="52519"/>
                  </a:cubicBezTo>
                  <a:cubicBezTo>
                    <a:pt x="48313" y="52268"/>
                    <a:pt x="48711" y="52038"/>
                    <a:pt x="49067" y="51787"/>
                  </a:cubicBezTo>
                  <a:cubicBezTo>
                    <a:pt x="49339" y="51598"/>
                    <a:pt x="49339" y="51598"/>
                    <a:pt x="49360" y="51012"/>
                  </a:cubicBezTo>
                  <a:cubicBezTo>
                    <a:pt x="49171" y="50908"/>
                    <a:pt x="49004" y="50761"/>
                    <a:pt x="48753" y="50678"/>
                  </a:cubicBezTo>
                  <a:cubicBezTo>
                    <a:pt x="47330" y="50113"/>
                    <a:pt x="46116" y="49192"/>
                    <a:pt x="44882" y="48292"/>
                  </a:cubicBezTo>
                  <a:cubicBezTo>
                    <a:pt x="42685" y="46702"/>
                    <a:pt x="40781" y="44777"/>
                    <a:pt x="38982" y="42748"/>
                  </a:cubicBezTo>
                  <a:cubicBezTo>
                    <a:pt x="37810" y="41471"/>
                    <a:pt x="36722" y="40111"/>
                    <a:pt x="35613" y="38814"/>
                  </a:cubicBezTo>
                  <a:cubicBezTo>
                    <a:pt x="35550" y="38751"/>
                    <a:pt x="35466" y="38709"/>
                    <a:pt x="35404" y="38667"/>
                  </a:cubicBezTo>
                  <a:cubicBezTo>
                    <a:pt x="35215" y="38877"/>
                    <a:pt x="35299" y="39086"/>
                    <a:pt x="35320" y="39295"/>
                  </a:cubicBezTo>
                  <a:cubicBezTo>
                    <a:pt x="35424" y="41471"/>
                    <a:pt x="35550" y="43626"/>
                    <a:pt x="35655" y="45782"/>
                  </a:cubicBezTo>
                  <a:cubicBezTo>
                    <a:pt x="35717" y="46974"/>
                    <a:pt x="35738" y="48167"/>
                    <a:pt x="35655" y="49339"/>
                  </a:cubicBezTo>
                  <a:cubicBezTo>
                    <a:pt x="35613" y="50134"/>
                    <a:pt x="35676" y="50908"/>
                    <a:pt x="35717" y="51724"/>
                  </a:cubicBezTo>
                  <a:cubicBezTo>
                    <a:pt x="35738" y="52121"/>
                    <a:pt x="35717" y="52519"/>
                    <a:pt x="35634" y="52896"/>
                  </a:cubicBezTo>
                  <a:cubicBezTo>
                    <a:pt x="35529" y="53356"/>
                    <a:pt x="35571" y="53816"/>
                    <a:pt x="35529" y="54256"/>
                  </a:cubicBezTo>
                  <a:cubicBezTo>
                    <a:pt x="35466" y="54674"/>
                    <a:pt x="35404" y="55093"/>
                    <a:pt x="35613" y="55490"/>
                  </a:cubicBezTo>
                  <a:cubicBezTo>
                    <a:pt x="35655" y="55574"/>
                    <a:pt x="35634" y="55678"/>
                    <a:pt x="35634" y="55762"/>
                  </a:cubicBezTo>
                  <a:cubicBezTo>
                    <a:pt x="35676" y="56913"/>
                    <a:pt x="35717" y="58064"/>
                    <a:pt x="35780" y="59214"/>
                  </a:cubicBezTo>
                  <a:cubicBezTo>
                    <a:pt x="35843" y="59779"/>
                    <a:pt x="35717" y="60282"/>
                    <a:pt x="35445" y="60784"/>
                  </a:cubicBezTo>
                  <a:cubicBezTo>
                    <a:pt x="35132" y="61411"/>
                    <a:pt x="34629" y="61579"/>
                    <a:pt x="34002" y="61265"/>
                  </a:cubicBezTo>
                  <a:cubicBezTo>
                    <a:pt x="33688" y="61119"/>
                    <a:pt x="33416" y="60847"/>
                    <a:pt x="33102" y="60679"/>
                  </a:cubicBezTo>
                  <a:cubicBezTo>
                    <a:pt x="32935" y="60575"/>
                    <a:pt x="32746" y="60428"/>
                    <a:pt x="32579" y="60303"/>
                  </a:cubicBezTo>
                  <a:cubicBezTo>
                    <a:pt x="32202" y="60888"/>
                    <a:pt x="32223" y="61621"/>
                    <a:pt x="31637" y="61976"/>
                  </a:cubicBezTo>
                  <a:cubicBezTo>
                    <a:pt x="31261" y="62207"/>
                    <a:pt x="30905" y="62416"/>
                    <a:pt x="30424" y="62688"/>
                  </a:cubicBezTo>
                  <a:cubicBezTo>
                    <a:pt x="30382" y="63044"/>
                    <a:pt x="30277" y="63525"/>
                    <a:pt x="30298" y="63985"/>
                  </a:cubicBezTo>
                  <a:cubicBezTo>
                    <a:pt x="30340" y="65722"/>
                    <a:pt x="30487" y="67437"/>
                    <a:pt x="30549" y="69258"/>
                  </a:cubicBezTo>
                  <a:cubicBezTo>
                    <a:pt x="30800" y="69279"/>
                    <a:pt x="31010" y="69300"/>
                    <a:pt x="31177" y="69300"/>
                  </a:cubicBezTo>
                  <a:cubicBezTo>
                    <a:pt x="31700" y="69300"/>
                    <a:pt x="32223" y="69216"/>
                    <a:pt x="32725" y="69258"/>
                  </a:cubicBezTo>
                  <a:cubicBezTo>
                    <a:pt x="33751" y="69279"/>
                    <a:pt x="34692" y="69614"/>
                    <a:pt x="35676" y="69844"/>
                  </a:cubicBezTo>
                  <a:cubicBezTo>
                    <a:pt x="35927" y="69906"/>
                    <a:pt x="36136" y="70053"/>
                    <a:pt x="36303" y="70220"/>
                  </a:cubicBezTo>
                  <a:cubicBezTo>
                    <a:pt x="36889" y="70764"/>
                    <a:pt x="37287" y="71476"/>
                    <a:pt x="37517" y="72229"/>
                  </a:cubicBezTo>
                  <a:cubicBezTo>
                    <a:pt x="37642" y="72710"/>
                    <a:pt x="37538" y="73150"/>
                    <a:pt x="37140" y="73484"/>
                  </a:cubicBezTo>
                  <a:cubicBezTo>
                    <a:pt x="36764" y="73819"/>
                    <a:pt x="36366" y="74175"/>
                    <a:pt x="35822" y="74238"/>
                  </a:cubicBezTo>
                  <a:cubicBezTo>
                    <a:pt x="34567" y="74447"/>
                    <a:pt x="33332" y="74489"/>
                    <a:pt x="32119" y="74007"/>
                  </a:cubicBezTo>
                  <a:cubicBezTo>
                    <a:pt x="31888" y="73924"/>
                    <a:pt x="31679" y="73819"/>
                    <a:pt x="31470" y="73694"/>
                  </a:cubicBezTo>
                  <a:cubicBezTo>
                    <a:pt x="31031" y="73463"/>
                    <a:pt x="30549" y="73191"/>
                    <a:pt x="30110" y="72940"/>
                  </a:cubicBezTo>
                  <a:cubicBezTo>
                    <a:pt x="29775" y="72731"/>
                    <a:pt x="29461" y="72501"/>
                    <a:pt x="29168" y="72229"/>
                  </a:cubicBezTo>
                  <a:cubicBezTo>
                    <a:pt x="28875" y="71978"/>
                    <a:pt x="28750" y="71664"/>
                    <a:pt x="28708" y="71266"/>
                  </a:cubicBezTo>
                  <a:cubicBezTo>
                    <a:pt x="28645" y="70848"/>
                    <a:pt x="28729" y="70471"/>
                    <a:pt x="29085" y="70220"/>
                  </a:cubicBezTo>
                  <a:cubicBezTo>
                    <a:pt x="29231" y="70137"/>
                    <a:pt x="29336" y="70032"/>
                    <a:pt x="29440" y="69927"/>
                  </a:cubicBezTo>
                  <a:cubicBezTo>
                    <a:pt x="29482" y="67417"/>
                    <a:pt x="28959" y="64927"/>
                    <a:pt x="29378" y="62416"/>
                  </a:cubicBezTo>
                  <a:cubicBezTo>
                    <a:pt x="28499" y="61872"/>
                    <a:pt x="28038" y="60993"/>
                    <a:pt x="27599" y="60177"/>
                  </a:cubicBezTo>
                  <a:cubicBezTo>
                    <a:pt x="27369" y="60114"/>
                    <a:pt x="27306" y="60303"/>
                    <a:pt x="27243" y="60407"/>
                  </a:cubicBezTo>
                  <a:cubicBezTo>
                    <a:pt x="27055" y="60637"/>
                    <a:pt x="26867" y="60909"/>
                    <a:pt x="26657" y="61119"/>
                  </a:cubicBezTo>
                  <a:cubicBezTo>
                    <a:pt x="26406" y="61432"/>
                    <a:pt x="26030" y="61579"/>
                    <a:pt x="25632" y="61642"/>
                  </a:cubicBezTo>
                  <a:cubicBezTo>
                    <a:pt x="24126" y="61851"/>
                    <a:pt x="22975" y="61307"/>
                    <a:pt x="22075" y="60093"/>
                  </a:cubicBezTo>
                  <a:cubicBezTo>
                    <a:pt x="22138" y="59758"/>
                    <a:pt x="22012" y="59507"/>
                    <a:pt x="21803" y="59152"/>
                  </a:cubicBezTo>
                  <a:close/>
                  <a:moveTo>
                    <a:pt x="15296" y="26825"/>
                  </a:moveTo>
                  <a:cubicBezTo>
                    <a:pt x="15526" y="27180"/>
                    <a:pt x="15714" y="27452"/>
                    <a:pt x="15945" y="27704"/>
                  </a:cubicBezTo>
                  <a:cubicBezTo>
                    <a:pt x="17200" y="28959"/>
                    <a:pt x="18560" y="30068"/>
                    <a:pt x="20150" y="30863"/>
                  </a:cubicBezTo>
                  <a:cubicBezTo>
                    <a:pt x="21343" y="31428"/>
                    <a:pt x="22577" y="31951"/>
                    <a:pt x="23812" y="32474"/>
                  </a:cubicBezTo>
                  <a:cubicBezTo>
                    <a:pt x="24816" y="32893"/>
                    <a:pt x="25779" y="33290"/>
                    <a:pt x="26804" y="33667"/>
                  </a:cubicBezTo>
                  <a:cubicBezTo>
                    <a:pt x="27264" y="33834"/>
                    <a:pt x="27787" y="34002"/>
                    <a:pt x="28290" y="34022"/>
                  </a:cubicBezTo>
                  <a:cubicBezTo>
                    <a:pt x="29461" y="34085"/>
                    <a:pt x="30675" y="34085"/>
                    <a:pt x="31847" y="34022"/>
                  </a:cubicBezTo>
                  <a:cubicBezTo>
                    <a:pt x="32997" y="33981"/>
                    <a:pt x="34148" y="33876"/>
                    <a:pt x="35299" y="33771"/>
                  </a:cubicBezTo>
                  <a:cubicBezTo>
                    <a:pt x="35676" y="33730"/>
                    <a:pt x="36136" y="33730"/>
                    <a:pt x="36450" y="33562"/>
                  </a:cubicBezTo>
                  <a:cubicBezTo>
                    <a:pt x="36994" y="33248"/>
                    <a:pt x="37580" y="33144"/>
                    <a:pt x="38145" y="32934"/>
                  </a:cubicBezTo>
                  <a:cubicBezTo>
                    <a:pt x="39526" y="32453"/>
                    <a:pt x="40886" y="31951"/>
                    <a:pt x="42141" y="31156"/>
                  </a:cubicBezTo>
                  <a:cubicBezTo>
                    <a:pt x="42455" y="30926"/>
                    <a:pt x="42748" y="30758"/>
                    <a:pt x="43041" y="30486"/>
                  </a:cubicBezTo>
                  <a:cubicBezTo>
                    <a:pt x="44129" y="29503"/>
                    <a:pt x="45112" y="28352"/>
                    <a:pt x="46075" y="27222"/>
                  </a:cubicBezTo>
                  <a:cubicBezTo>
                    <a:pt x="47163" y="25925"/>
                    <a:pt x="47853" y="24419"/>
                    <a:pt x="48041" y="22703"/>
                  </a:cubicBezTo>
                  <a:cubicBezTo>
                    <a:pt x="48167" y="21615"/>
                    <a:pt x="48188" y="20610"/>
                    <a:pt x="47937" y="19522"/>
                  </a:cubicBezTo>
                  <a:cubicBezTo>
                    <a:pt x="47435" y="17367"/>
                    <a:pt x="47414" y="17179"/>
                    <a:pt x="46577" y="15693"/>
                  </a:cubicBezTo>
                  <a:cubicBezTo>
                    <a:pt x="46493" y="15526"/>
                    <a:pt x="46388" y="15380"/>
                    <a:pt x="46284" y="15212"/>
                  </a:cubicBezTo>
                  <a:cubicBezTo>
                    <a:pt x="46116" y="14982"/>
                    <a:pt x="45970" y="14773"/>
                    <a:pt x="45782" y="14480"/>
                  </a:cubicBezTo>
                  <a:cubicBezTo>
                    <a:pt x="45217" y="15233"/>
                    <a:pt x="44505" y="15714"/>
                    <a:pt x="43668" y="15944"/>
                  </a:cubicBezTo>
                  <a:cubicBezTo>
                    <a:pt x="43083" y="16112"/>
                    <a:pt x="42497" y="16216"/>
                    <a:pt x="41890" y="16279"/>
                  </a:cubicBezTo>
                  <a:cubicBezTo>
                    <a:pt x="40634" y="16447"/>
                    <a:pt x="39400" y="16279"/>
                    <a:pt x="38145" y="16237"/>
                  </a:cubicBezTo>
                  <a:cubicBezTo>
                    <a:pt x="37098" y="16216"/>
                    <a:pt x="36115" y="15924"/>
                    <a:pt x="35173" y="15505"/>
                  </a:cubicBezTo>
                  <a:cubicBezTo>
                    <a:pt x="34797" y="15338"/>
                    <a:pt x="34441" y="15191"/>
                    <a:pt x="34085" y="15003"/>
                  </a:cubicBezTo>
                  <a:lnTo>
                    <a:pt x="33541" y="14773"/>
                  </a:lnTo>
                  <a:cubicBezTo>
                    <a:pt x="33458" y="14856"/>
                    <a:pt x="33416" y="14898"/>
                    <a:pt x="33395" y="14961"/>
                  </a:cubicBezTo>
                  <a:cubicBezTo>
                    <a:pt x="32997" y="16112"/>
                    <a:pt x="32307" y="17053"/>
                    <a:pt x="31470" y="17932"/>
                  </a:cubicBezTo>
                  <a:cubicBezTo>
                    <a:pt x="31135" y="18267"/>
                    <a:pt x="30821" y="18665"/>
                    <a:pt x="30507" y="19041"/>
                  </a:cubicBezTo>
                  <a:cubicBezTo>
                    <a:pt x="29378" y="20422"/>
                    <a:pt x="27913" y="20987"/>
                    <a:pt x="26176" y="20966"/>
                  </a:cubicBezTo>
                  <a:cubicBezTo>
                    <a:pt x="25653" y="20966"/>
                    <a:pt x="25277" y="20736"/>
                    <a:pt x="25088" y="20255"/>
                  </a:cubicBezTo>
                  <a:cubicBezTo>
                    <a:pt x="24963" y="19899"/>
                    <a:pt x="24858" y="19501"/>
                    <a:pt x="24837" y="19104"/>
                  </a:cubicBezTo>
                  <a:cubicBezTo>
                    <a:pt x="24753" y="18476"/>
                    <a:pt x="24753" y="17828"/>
                    <a:pt x="24733" y="17200"/>
                  </a:cubicBezTo>
                  <a:cubicBezTo>
                    <a:pt x="24733" y="17074"/>
                    <a:pt x="24774" y="16886"/>
                    <a:pt x="24502" y="16844"/>
                  </a:cubicBezTo>
                  <a:cubicBezTo>
                    <a:pt x="24293" y="17053"/>
                    <a:pt x="24021" y="17263"/>
                    <a:pt x="23791" y="17493"/>
                  </a:cubicBezTo>
                  <a:cubicBezTo>
                    <a:pt x="22870" y="18413"/>
                    <a:pt x="21908" y="19209"/>
                    <a:pt x="20862" y="19941"/>
                  </a:cubicBezTo>
                  <a:cubicBezTo>
                    <a:pt x="20108" y="20506"/>
                    <a:pt x="19271" y="20945"/>
                    <a:pt x="18372" y="21301"/>
                  </a:cubicBezTo>
                  <a:cubicBezTo>
                    <a:pt x="17870" y="21510"/>
                    <a:pt x="17326" y="21615"/>
                    <a:pt x="16782" y="21698"/>
                  </a:cubicBezTo>
                  <a:cubicBezTo>
                    <a:pt x="16091" y="21782"/>
                    <a:pt x="15526" y="21615"/>
                    <a:pt x="15045" y="21092"/>
                  </a:cubicBezTo>
                  <a:cubicBezTo>
                    <a:pt x="14668" y="20652"/>
                    <a:pt x="14208" y="20297"/>
                    <a:pt x="13685" y="20045"/>
                  </a:cubicBezTo>
                  <a:cubicBezTo>
                    <a:pt x="13580" y="20004"/>
                    <a:pt x="13476" y="19920"/>
                    <a:pt x="13413" y="19836"/>
                  </a:cubicBezTo>
                  <a:cubicBezTo>
                    <a:pt x="12722" y="19062"/>
                    <a:pt x="11865" y="19271"/>
                    <a:pt x="11028" y="19397"/>
                  </a:cubicBezTo>
                  <a:cubicBezTo>
                    <a:pt x="10923" y="19418"/>
                    <a:pt x="10797" y="19501"/>
                    <a:pt x="10735" y="19585"/>
                  </a:cubicBezTo>
                  <a:cubicBezTo>
                    <a:pt x="10379" y="20025"/>
                    <a:pt x="9960" y="20443"/>
                    <a:pt x="10065" y="21092"/>
                  </a:cubicBezTo>
                  <a:cubicBezTo>
                    <a:pt x="10107" y="21385"/>
                    <a:pt x="10023" y="21698"/>
                    <a:pt x="10002" y="22012"/>
                  </a:cubicBezTo>
                  <a:cubicBezTo>
                    <a:pt x="9856" y="23393"/>
                    <a:pt x="10337" y="24586"/>
                    <a:pt x="11007" y="25737"/>
                  </a:cubicBezTo>
                  <a:cubicBezTo>
                    <a:pt x="11216" y="26113"/>
                    <a:pt x="11551" y="26364"/>
                    <a:pt x="11990" y="26490"/>
                  </a:cubicBezTo>
                  <a:cubicBezTo>
                    <a:pt x="13099" y="26867"/>
                    <a:pt x="14145" y="27076"/>
                    <a:pt x="15296" y="26825"/>
                  </a:cubicBezTo>
                  <a:close/>
                  <a:moveTo>
                    <a:pt x="15840" y="49673"/>
                  </a:moveTo>
                  <a:cubicBezTo>
                    <a:pt x="16049" y="49903"/>
                    <a:pt x="16258" y="50155"/>
                    <a:pt x="16489" y="50364"/>
                  </a:cubicBezTo>
                  <a:cubicBezTo>
                    <a:pt x="17744" y="51598"/>
                    <a:pt x="19125" y="52603"/>
                    <a:pt x="20652" y="53460"/>
                  </a:cubicBezTo>
                  <a:cubicBezTo>
                    <a:pt x="21322" y="53858"/>
                    <a:pt x="22054" y="54172"/>
                    <a:pt x="22828" y="54402"/>
                  </a:cubicBezTo>
                  <a:cubicBezTo>
                    <a:pt x="25758" y="55239"/>
                    <a:pt x="28750" y="55678"/>
                    <a:pt x="31826" y="55448"/>
                  </a:cubicBezTo>
                  <a:cubicBezTo>
                    <a:pt x="32244" y="55427"/>
                    <a:pt x="32683" y="55385"/>
                    <a:pt x="33102" y="55365"/>
                  </a:cubicBezTo>
                  <a:cubicBezTo>
                    <a:pt x="33248" y="55365"/>
                    <a:pt x="33416" y="55344"/>
                    <a:pt x="33541" y="55344"/>
                  </a:cubicBezTo>
                  <a:cubicBezTo>
                    <a:pt x="34023" y="55281"/>
                    <a:pt x="34357" y="55051"/>
                    <a:pt x="34441" y="54590"/>
                  </a:cubicBezTo>
                  <a:cubicBezTo>
                    <a:pt x="34504" y="54214"/>
                    <a:pt x="34546" y="53879"/>
                    <a:pt x="34567" y="53502"/>
                  </a:cubicBezTo>
                  <a:cubicBezTo>
                    <a:pt x="34588" y="53251"/>
                    <a:pt x="34567" y="52958"/>
                    <a:pt x="34608" y="52707"/>
                  </a:cubicBezTo>
                  <a:cubicBezTo>
                    <a:pt x="34755" y="52247"/>
                    <a:pt x="34755" y="51808"/>
                    <a:pt x="34692" y="51347"/>
                  </a:cubicBezTo>
                  <a:cubicBezTo>
                    <a:pt x="34608" y="50364"/>
                    <a:pt x="34650" y="49401"/>
                    <a:pt x="34692" y="48439"/>
                  </a:cubicBezTo>
                  <a:cubicBezTo>
                    <a:pt x="34713" y="47874"/>
                    <a:pt x="34755" y="47330"/>
                    <a:pt x="34713" y="46786"/>
                  </a:cubicBezTo>
                  <a:cubicBezTo>
                    <a:pt x="34546" y="43041"/>
                    <a:pt x="34336" y="39295"/>
                    <a:pt x="34148" y="35592"/>
                  </a:cubicBezTo>
                  <a:cubicBezTo>
                    <a:pt x="34148" y="35403"/>
                    <a:pt x="34064" y="35257"/>
                    <a:pt x="34023" y="35048"/>
                  </a:cubicBezTo>
                  <a:cubicBezTo>
                    <a:pt x="31428" y="35362"/>
                    <a:pt x="28896" y="35424"/>
                    <a:pt x="26406" y="34776"/>
                  </a:cubicBezTo>
                  <a:cubicBezTo>
                    <a:pt x="25967" y="35152"/>
                    <a:pt x="25695" y="35571"/>
                    <a:pt x="25444" y="36031"/>
                  </a:cubicBezTo>
                  <a:cubicBezTo>
                    <a:pt x="25256" y="36387"/>
                    <a:pt x="25046" y="36743"/>
                    <a:pt x="24816" y="37035"/>
                  </a:cubicBezTo>
                  <a:cubicBezTo>
                    <a:pt x="23163" y="39002"/>
                    <a:pt x="21636" y="41053"/>
                    <a:pt x="20318" y="43229"/>
                  </a:cubicBezTo>
                  <a:cubicBezTo>
                    <a:pt x="20004" y="43752"/>
                    <a:pt x="19627" y="44233"/>
                    <a:pt x="19271" y="44714"/>
                  </a:cubicBezTo>
                  <a:cubicBezTo>
                    <a:pt x="18748" y="45405"/>
                    <a:pt x="18225" y="46054"/>
                    <a:pt x="17702" y="46723"/>
                  </a:cubicBezTo>
                  <a:cubicBezTo>
                    <a:pt x="17388" y="47162"/>
                    <a:pt x="17116" y="47602"/>
                    <a:pt x="16782" y="47999"/>
                  </a:cubicBezTo>
                  <a:cubicBezTo>
                    <a:pt x="16384" y="48460"/>
                    <a:pt x="16091" y="49004"/>
                    <a:pt x="15840" y="49673"/>
                  </a:cubicBezTo>
                  <a:close/>
                  <a:moveTo>
                    <a:pt x="45112" y="13622"/>
                  </a:moveTo>
                  <a:lnTo>
                    <a:pt x="44087" y="12136"/>
                  </a:lnTo>
                  <a:cubicBezTo>
                    <a:pt x="43878" y="11843"/>
                    <a:pt x="43543" y="11655"/>
                    <a:pt x="43647" y="11195"/>
                  </a:cubicBezTo>
                  <a:cubicBezTo>
                    <a:pt x="43668" y="11090"/>
                    <a:pt x="43459" y="10902"/>
                    <a:pt x="43334" y="10776"/>
                  </a:cubicBezTo>
                  <a:cubicBezTo>
                    <a:pt x="42831" y="10274"/>
                    <a:pt x="42329" y="9772"/>
                    <a:pt x="41869" y="9291"/>
                  </a:cubicBezTo>
                  <a:lnTo>
                    <a:pt x="41681" y="9102"/>
                  </a:lnTo>
                  <a:cubicBezTo>
                    <a:pt x="41241" y="8768"/>
                    <a:pt x="40823" y="8412"/>
                    <a:pt x="40362" y="8140"/>
                  </a:cubicBezTo>
                  <a:cubicBezTo>
                    <a:pt x="40090" y="7931"/>
                    <a:pt x="39735" y="7742"/>
                    <a:pt x="39400" y="7617"/>
                  </a:cubicBezTo>
                  <a:cubicBezTo>
                    <a:pt x="38982" y="7470"/>
                    <a:pt x="38647" y="7240"/>
                    <a:pt x="38249" y="7052"/>
                  </a:cubicBezTo>
                  <a:cubicBezTo>
                    <a:pt x="37329" y="6592"/>
                    <a:pt x="36387" y="6152"/>
                    <a:pt x="35341" y="6069"/>
                  </a:cubicBezTo>
                  <a:cubicBezTo>
                    <a:pt x="34797" y="6048"/>
                    <a:pt x="34253" y="5943"/>
                    <a:pt x="33730" y="5880"/>
                  </a:cubicBezTo>
                  <a:cubicBezTo>
                    <a:pt x="33353" y="5859"/>
                    <a:pt x="32997" y="5838"/>
                    <a:pt x="32621" y="5838"/>
                  </a:cubicBezTo>
                  <a:cubicBezTo>
                    <a:pt x="31365" y="5880"/>
                    <a:pt x="30152" y="5901"/>
                    <a:pt x="28896" y="6048"/>
                  </a:cubicBezTo>
                  <a:cubicBezTo>
                    <a:pt x="28164" y="6110"/>
                    <a:pt x="27390" y="6194"/>
                    <a:pt x="26762" y="6487"/>
                  </a:cubicBezTo>
                  <a:cubicBezTo>
                    <a:pt x="25883" y="6885"/>
                    <a:pt x="24879" y="6947"/>
                    <a:pt x="24042" y="7512"/>
                  </a:cubicBezTo>
                  <a:cubicBezTo>
                    <a:pt x="23917" y="7575"/>
                    <a:pt x="23770" y="7617"/>
                    <a:pt x="23603" y="7617"/>
                  </a:cubicBezTo>
                  <a:cubicBezTo>
                    <a:pt x="22410" y="7721"/>
                    <a:pt x="21427" y="8307"/>
                    <a:pt x="20569" y="9102"/>
                  </a:cubicBezTo>
                  <a:lnTo>
                    <a:pt x="20171" y="9500"/>
                  </a:lnTo>
                  <a:cubicBezTo>
                    <a:pt x="18769" y="10755"/>
                    <a:pt x="17723" y="12262"/>
                    <a:pt x="16698" y="13810"/>
                  </a:cubicBezTo>
                  <a:cubicBezTo>
                    <a:pt x="15714" y="15317"/>
                    <a:pt x="15087" y="16991"/>
                    <a:pt x="14375" y="18644"/>
                  </a:cubicBezTo>
                  <a:cubicBezTo>
                    <a:pt x="14354" y="18727"/>
                    <a:pt x="14354" y="18832"/>
                    <a:pt x="14313" y="18916"/>
                  </a:cubicBezTo>
                  <a:cubicBezTo>
                    <a:pt x="14898" y="19397"/>
                    <a:pt x="15442" y="19857"/>
                    <a:pt x="15966" y="20338"/>
                  </a:cubicBezTo>
                  <a:cubicBezTo>
                    <a:pt x="16258" y="20631"/>
                    <a:pt x="16572" y="20715"/>
                    <a:pt x="16970" y="20631"/>
                  </a:cubicBezTo>
                  <a:cubicBezTo>
                    <a:pt x="18037" y="20422"/>
                    <a:pt x="18979" y="19962"/>
                    <a:pt x="19857" y="19355"/>
                  </a:cubicBezTo>
                  <a:cubicBezTo>
                    <a:pt x="20841" y="18727"/>
                    <a:pt x="21740" y="17995"/>
                    <a:pt x="22577" y="17200"/>
                  </a:cubicBezTo>
                  <a:cubicBezTo>
                    <a:pt x="23038" y="16781"/>
                    <a:pt x="23456" y="16342"/>
                    <a:pt x="23896" y="15924"/>
                  </a:cubicBezTo>
                  <a:cubicBezTo>
                    <a:pt x="24356" y="15484"/>
                    <a:pt x="24837" y="15066"/>
                    <a:pt x="25297" y="14647"/>
                  </a:cubicBezTo>
                  <a:cubicBezTo>
                    <a:pt x="25549" y="14438"/>
                    <a:pt x="25779" y="14417"/>
                    <a:pt x="25967" y="14563"/>
                  </a:cubicBezTo>
                  <a:cubicBezTo>
                    <a:pt x="26197" y="14731"/>
                    <a:pt x="26239" y="14961"/>
                    <a:pt x="26197" y="15212"/>
                  </a:cubicBezTo>
                  <a:cubicBezTo>
                    <a:pt x="26176" y="15359"/>
                    <a:pt x="26134" y="15463"/>
                    <a:pt x="26093" y="15568"/>
                  </a:cubicBezTo>
                  <a:cubicBezTo>
                    <a:pt x="25862" y="16216"/>
                    <a:pt x="25821" y="16865"/>
                    <a:pt x="25883" y="17556"/>
                  </a:cubicBezTo>
                  <a:cubicBezTo>
                    <a:pt x="25904" y="18037"/>
                    <a:pt x="25925" y="18518"/>
                    <a:pt x="25988" y="19020"/>
                  </a:cubicBezTo>
                  <a:cubicBezTo>
                    <a:pt x="26009" y="19271"/>
                    <a:pt x="26009" y="19564"/>
                    <a:pt x="26218" y="19794"/>
                  </a:cubicBezTo>
                  <a:cubicBezTo>
                    <a:pt x="26302" y="19815"/>
                    <a:pt x="26385" y="19857"/>
                    <a:pt x="26448" y="19857"/>
                  </a:cubicBezTo>
                  <a:cubicBezTo>
                    <a:pt x="27683" y="19857"/>
                    <a:pt x="28708" y="19397"/>
                    <a:pt x="29524" y="18497"/>
                  </a:cubicBezTo>
                  <a:cubicBezTo>
                    <a:pt x="30005" y="17911"/>
                    <a:pt x="30570" y="17367"/>
                    <a:pt x="31031" y="16781"/>
                  </a:cubicBezTo>
                  <a:cubicBezTo>
                    <a:pt x="31428" y="16300"/>
                    <a:pt x="31763" y="15735"/>
                    <a:pt x="32098" y="15191"/>
                  </a:cubicBezTo>
                  <a:cubicBezTo>
                    <a:pt x="32370" y="14773"/>
                    <a:pt x="32474" y="14312"/>
                    <a:pt x="32286" y="13789"/>
                  </a:cubicBezTo>
                  <a:cubicBezTo>
                    <a:pt x="32495" y="13622"/>
                    <a:pt x="32683" y="13496"/>
                    <a:pt x="32893" y="13308"/>
                  </a:cubicBezTo>
                  <a:cubicBezTo>
                    <a:pt x="33123" y="13413"/>
                    <a:pt x="33332" y="13538"/>
                    <a:pt x="33562" y="13622"/>
                  </a:cubicBezTo>
                  <a:cubicBezTo>
                    <a:pt x="34357" y="13957"/>
                    <a:pt x="35132" y="14312"/>
                    <a:pt x="35927" y="14626"/>
                  </a:cubicBezTo>
                  <a:cubicBezTo>
                    <a:pt x="36596" y="14898"/>
                    <a:pt x="37308" y="15087"/>
                    <a:pt x="38040" y="15108"/>
                  </a:cubicBezTo>
                  <a:cubicBezTo>
                    <a:pt x="38940" y="15149"/>
                    <a:pt x="39798" y="15191"/>
                    <a:pt x="40676" y="15212"/>
                  </a:cubicBezTo>
                  <a:cubicBezTo>
                    <a:pt x="41555" y="15254"/>
                    <a:pt x="42392" y="15170"/>
                    <a:pt x="43229" y="14940"/>
                  </a:cubicBezTo>
                  <a:cubicBezTo>
                    <a:pt x="43961" y="14731"/>
                    <a:pt x="44652" y="14375"/>
                    <a:pt x="45112" y="13622"/>
                  </a:cubicBezTo>
                  <a:close/>
                  <a:moveTo>
                    <a:pt x="73798" y="70032"/>
                  </a:moveTo>
                  <a:cubicBezTo>
                    <a:pt x="73192" y="69990"/>
                    <a:pt x="72585" y="69865"/>
                    <a:pt x="71936" y="69990"/>
                  </a:cubicBezTo>
                  <a:cubicBezTo>
                    <a:pt x="71329" y="70095"/>
                    <a:pt x="70723" y="70116"/>
                    <a:pt x="70137" y="70241"/>
                  </a:cubicBezTo>
                  <a:cubicBezTo>
                    <a:pt x="69509" y="70346"/>
                    <a:pt x="68881" y="70513"/>
                    <a:pt x="68275" y="70660"/>
                  </a:cubicBezTo>
                  <a:cubicBezTo>
                    <a:pt x="67626" y="70827"/>
                    <a:pt x="67040" y="71162"/>
                    <a:pt x="66371" y="71225"/>
                  </a:cubicBezTo>
                  <a:cubicBezTo>
                    <a:pt x="66182" y="71225"/>
                    <a:pt x="66015" y="71350"/>
                    <a:pt x="65868" y="71434"/>
                  </a:cubicBezTo>
                  <a:cubicBezTo>
                    <a:pt x="65429" y="71685"/>
                    <a:pt x="64990" y="71957"/>
                    <a:pt x="64529" y="72187"/>
                  </a:cubicBezTo>
                  <a:cubicBezTo>
                    <a:pt x="64341" y="72292"/>
                    <a:pt x="64132" y="72334"/>
                    <a:pt x="63922" y="72396"/>
                  </a:cubicBezTo>
                  <a:cubicBezTo>
                    <a:pt x="63713" y="72438"/>
                    <a:pt x="63504" y="72417"/>
                    <a:pt x="63295" y="72438"/>
                  </a:cubicBezTo>
                  <a:cubicBezTo>
                    <a:pt x="62814" y="72522"/>
                    <a:pt x="62395" y="72710"/>
                    <a:pt x="62165" y="73233"/>
                  </a:cubicBezTo>
                  <a:cubicBezTo>
                    <a:pt x="62018" y="73526"/>
                    <a:pt x="61788" y="73777"/>
                    <a:pt x="61600" y="74070"/>
                  </a:cubicBezTo>
                  <a:cubicBezTo>
                    <a:pt x="61412" y="74384"/>
                    <a:pt x="61202" y="74698"/>
                    <a:pt x="61119" y="75033"/>
                  </a:cubicBezTo>
                  <a:cubicBezTo>
                    <a:pt x="60868" y="75870"/>
                    <a:pt x="60637" y="76728"/>
                    <a:pt x="60721" y="77627"/>
                  </a:cubicBezTo>
                  <a:cubicBezTo>
                    <a:pt x="60763" y="78171"/>
                    <a:pt x="60679" y="78715"/>
                    <a:pt x="60658" y="79280"/>
                  </a:cubicBezTo>
                  <a:cubicBezTo>
                    <a:pt x="60658" y="79448"/>
                    <a:pt x="60658" y="79657"/>
                    <a:pt x="60554" y="79803"/>
                  </a:cubicBezTo>
                  <a:cubicBezTo>
                    <a:pt x="60345" y="80075"/>
                    <a:pt x="60386" y="80431"/>
                    <a:pt x="60303" y="80745"/>
                  </a:cubicBezTo>
                  <a:cubicBezTo>
                    <a:pt x="60135" y="81373"/>
                    <a:pt x="60031" y="82000"/>
                    <a:pt x="59780" y="82565"/>
                  </a:cubicBezTo>
                  <a:cubicBezTo>
                    <a:pt x="59298" y="83695"/>
                    <a:pt x="58754" y="84762"/>
                    <a:pt x="58231" y="85871"/>
                  </a:cubicBezTo>
                  <a:cubicBezTo>
                    <a:pt x="58001" y="86394"/>
                    <a:pt x="57938" y="86917"/>
                    <a:pt x="58189" y="87440"/>
                  </a:cubicBezTo>
                  <a:cubicBezTo>
                    <a:pt x="59549" y="87482"/>
                    <a:pt x="60386" y="86876"/>
                    <a:pt x="60763" y="85599"/>
                  </a:cubicBezTo>
                  <a:cubicBezTo>
                    <a:pt x="61077" y="84658"/>
                    <a:pt x="61370" y="83695"/>
                    <a:pt x="61977" y="82879"/>
                  </a:cubicBezTo>
                  <a:cubicBezTo>
                    <a:pt x="62060" y="82754"/>
                    <a:pt x="62123" y="82628"/>
                    <a:pt x="62165" y="82461"/>
                  </a:cubicBezTo>
                  <a:cubicBezTo>
                    <a:pt x="62332" y="81958"/>
                    <a:pt x="62688" y="81582"/>
                    <a:pt x="63044" y="81205"/>
                  </a:cubicBezTo>
                  <a:cubicBezTo>
                    <a:pt x="63232" y="81017"/>
                    <a:pt x="63441" y="80912"/>
                    <a:pt x="63692" y="80912"/>
                  </a:cubicBezTo>
                  <a:cubicBezTo>
                    <a:pt x="64194" y="80891"/>
                    <a:pt x="64676" y="80850"/>
                    <a:pt x="65157" y="80850"/>
                  </a:cubicBezTo>
                  <a:cubicBezTo>
                    <a:pt x="65847" y="80850"/>
                    <a:pt x="66475" y="80598"/>
                    <a:pt x="67040" y="80264"/>
                  </a:cubicBezTo>
                  <a:cubicBezTo>
                    <a:pt x="67291" y="80138"/>
                    <a:pt x="67521" y="80013"/>
                    <a:pt x="67772" y="79908"/>
                  </a:cubicBezTo>
                  <a:lnTo>
                    <a:pt x="69028" y="79343"/>
                  </a:lnTo>
                  <a:cubicBezTo>
                    <a:pt x="69279" y="79238"/>
                    <a:pt x="69488" y="79134"/>
                    <a:pt x="69718" y="79092"/>
                  </a:cubicBezTo>
                  <a:cubicBezTo>
                    <a:pt x="70325" y="78904"/>
                    <a:pt x="70953" y="78778"/>
                    <a:pt x="71539" y="78548"/>
                  </a:cubicBezTo>
                  <a:cubicBezTo>
                    <a:pt x="73673" y="77816"/>
                    <a:pt x="75828" y="77753"/>
                    <a:pt x="78025" y="77774"/>
                  </a:cubicBezTo>
                  <a:cubicBezTo>
                    <a:pt x="79029" y="77816"/>
                    <a:pt x="80055" y="77837"/>
                    <a:pt x="81017" y="77502"/>
                  </a:cubicBezTo>
                  <a:cubicBezTo>
                    <a:pt x="81415" y="77355"/>
                    <a:pt x="81728" y="77439"/>
                    <a:pt x="82042" y="77648"/>
                  </a:cubicBezTo>
                  <a:cubicBezTo>
                    <a:pt x="82796" y="78129"/>
                    <a:pt x="83528" y="78590"/>
                    <a:pt x="84156" y="79217"/>
                  </a:cubicBezTo>
                  <a:cubicBezTo>
                    <a:pt x="84679" y="79741"/>
                    <a:pt x="85223" y="80222"/>
                    <a:pt x="85767" y="80682"/>
                  </a:cubicBezTo>
                  <a:cubicBezTo>
                    <a:pt x="85955" y="80850"/>
                    <a:pt x="86143" y="80996"/>
                    <a:pt x="86353" y="81122"/>
                  </a:cubicBezTo>
                  <a:cubicBezTo>
                    <a:pt x="86855" y="81414"/>
                    <a:pt x="87378" y="81414"/>
                    <a:pt x="87901" y="81163"/>
                  </a:cubicBezTo>
                  <a:cubicBezTo>
                    <a:pt x="87713" y="80326"/>
                    <a:pt x="87378" y="79657"/>
                    <a:pt x="86750" y="79092"/>
                  </a:cubicBezTo>
                  <a:cubicBezTo>
                    <a:pt x="85913" y="78360"/>
                    <a:pt x="85013" y="77732"/>
                    <a:pt x="84135" y="77125"/>
                  </a:cubicBezTo>
                  <a:cubicBezTo>
                    <a:pt x="83925" y="77000"/>
                    <a:pt x="83737" y="76832"/>
                    <a:pt x="83549" y="76686"/>
                  </a:cubicBezTo>
                  <a:cubicBezTo>
                    <a:pt x="83256" y="76372"/>
                    <a:pt x="83235" y="75932"/>
                    <a:pt x="83507" y="75619"/>
                  </a:cubicBezTo>
                  <a:cubicBezTo>
                    <a:pt x="83737" y="75326"/>
                    <a:pt x="83988" y="75054"/>
                    <a:pt x="84260" y="74844"/>
                  </a:cubicBezTo>
                  <a:cubicBezTo>
                    <a:pt x="84511" y="74635"/>
                    <a:pt x="84867" y="74593"/>
                    <a:pt x="85202" y="74719"/>
                  </a:cubicBezTo>
                  <a:cubicBezTo>
                    <a:pt x="85767" y="74991"/>
                    <a:pt x="86436" y="75116"/>
                    <a:pt x="86876" y="75577"/>
                  </a:cubicBezTo>
                  <a:cubicBezTo>
                    <a:pt x="86980" y="75681"/>
                    <a:pt x="87127" y="75744"/>
                    <a:pt x="87273" y="75786"/>
                  </a:cubicBezTo>
                  <a:cubicBezTo>
                    <a:pt x="87692" y="75974"/>
                    <a:pt x="88131" y="76100"/>
                    <a:pt x="88550" y="76288"/>
                  </a:cubicBezTo>
                  <a:cubicBezTo>
                    <a:pt x="89428" y="76665"/>
                    <a:pt x="90307" y="76518"/>
                    <a:pt x="91207" y="76393"/>
                  </a:cubicBezTo>
                  <a:cubicBezTo>
                    <a:pt x="91207" y="75932"/>
                    <a:pt x="90935" y="75765"/>
                    <a:pt x="90642" y="75577"/>
                  </a:cubicBezTo>
                  <a:cubicBezTo>
                    <a:pt x="89407" y="74823"/>
                    <a:pt x="88152" y="74070"/>
                    <a:pt x="86771" y="73568"/>
                  </a:cubicBezTo>
                  <a:cubicBezTo>
                    <a:pt x="86562" y="73484"/>
                    <a:pt x="86373" y="73380"/>
                    <a:pt x="86185" y="73338"/>
                  </a:cubicBezTo>
                  <a:cubicBezTo>
                    <a:pt x="85767" y="73171"/>
                    <a:pt x="85327" y="73045"/>
                    <a:pt x="84909" y="72899"/>
                  </a:cubicBezTo>
                  <a:cubicBezTo>
                    <a:pt x="84783" y="72836"/>
                    <a:pt x="84595" y="72815"/>
                    <a:pt x="84490" y="72731"/>
                  </a:cubicBezTo>
                  <a:cubicBezTo>
                    <a:pt x="84344" y="72606"/>
                    <a:pt x="84239" y="72417"/>
                    <a:pt x="84093" y="72229"/>
                  </a:cubicBezTo>
                  <a:cubicBezTo>
                    <a:pt x="83319" y="72292"/>
                    <a:pt x="82524" y="72313"/>
                    <a:pt x="81749" y="72375"/>
                  </a:cubicBezTo>
                  <a:lnTo>
                    <a:pt x="81164" y="72940"/>
                  </a:lnTo>
                  <a:cubicBezTo>
                    <a:pt x="80682" y="73463"/>
                    <a:pt x="80075" y="73735"/>
                    <a:pt x="79322" y="73777"/>
                  </a:cubicBezTo>
                  <a:cubicBezTo>
                    <a:pt x="78506" y="73840"/>
                    <a:pt x="77753" y="73568"/>
                    <a:pt x="76979" y="73463"/>
                  </a:cubicBezTo>
                  <a:cubicBezTo>
                    <a:pt x="76874" y="73443"/>
                    <a:pt x="76749" y="73380"/>
                    <a:pt x="76644" y="73317"/>
                  </a:cubicBezTo>
                  <a:cubicBezTo>
                    <a:pt x="76226" y="73045"/>
                    <a:pt x="75828" y="72794"/>
                    <a:pt x="75451" y="72501"/>
                  </a:cubicBezTo>
                  <a:cubicBezTo>
                    <a:pt x="74656" y="71915"/>
                    <a:pt x="74049" y="71225"/>
                    <a:pt x="73945" y="70199"/>
                  </a:cubicBezTo>
                  <a:cubicBezTo>
                    <a:pt x="73903" y="70199"/>
                    <a:pt x="73840" y="70137"/>
                    <a:pt x="73798" y="70032"/>
                  </a:cubicBezTo>
                  <a:close/>
                  <a:moveTo>
                    <a:pt x="19774" y="8475"/>
                  </a:moveTo>
                  <a:cubicBezTo>
                    <a:pt x="19774" y="8307"/>
                    <a:pt x="19815" y="8265"/>
                    <a:pt x="19815" y="8203"/>
                  </a:cubicBezTo>
                  <a:cubicBezTo>
                    <a:pt x="19815" y="8140"/>
                    <a:pt x="19774" y="8035"/>
                    <a:pt x="19753" y="7952"/>
                  </a:cubicBezTo>
                  <a:cubicBezTo>
                    <a:pt x="19376" y="6717"/>
                    <a:pt x="18769" y="5587"/>
                    <a:pt x="17828" y="4688"/>
                  </a:cubicBezTo>
                  <a:cubicBezTo>
                    <a:pt x="17388" y="4269"/>
                    <a:pt x="16949" y="3809"/>
                    <a:pt x="16489" y="3453"/>
                  </a:cubicBezTo>
                  <a:cubicBezTo>
                    <a:pt x="15945" y="2993"/>
                    <a:pt x="15422" y="2511"/>
                    <a:pt x="14773" y="2239"/>
                  </a:cubicBezTo>
                  <a:cubicBezTo>
                    <a:pt x="13476" y="1716"/>
                    <a:pt x="12095" y="1444"/>
                    <a:pt x="10693" y="1298"/>
                  </a:cubicBezTo>
                  <a:cubicBezTo>
                    <a:pt x="9458" y="1193"/>
                    <a:pt x="8287" y="1486"/>
                    <a:pt x="7094" y="1821"/>
                  </a:cubicBezTo>
                  <a:cubicBezTo>
                    <a:pt x="5315" y="2344"/>
                    <a:pt x="4039" y="3495"/>
                    <a:pt x="2888" y="4855"/>
                  </a:cubicBezTo>
                  <a:cubicBezTo>
                    <a:pt x="2679" y="5127"/>
                    <a:pt x="2491" y="5378"/>
                    <a:pt x="2177" y="5566"/>
                  </a:cubicBezTo>
                  <a:cubicBezTo>
                    <a:pt x="1989" y="5671"/>
                    <a:pt x="1863" y="5859"/>
                    <a:pt x="1758" y="6048"/>
                  </a:cubicBezTo>
                  <a:cubicBezTo>
                    <a:pt x="1445" y="6571"/>
                    <a:pt x="1256" y="7157"/>
                    <a:pt x="1235" y="7763"/>
                  </a:cubicBezTo>
                  <a:cubicBezTo>
                    <a:pt x="1235" y="7910"/>
                    <a:pt x="1298" y="8098"/>
                    <a:pt x="1298" y="8265"/>
                  </a:cubicBezTo>
                  <a:cubicBezTo>
                    <a:pt x="1717" y="8391"/>
                    <a:pt x="2030" y="8203"/>
                    <a:pt x="2344" y="8161"/>
                  </a:cubicBezTo>
                  <a:cubicBezTo>
                    <a:pt x="2700" y="8077"/>
                    <a:pt x="3056" y="7973"/>
                    <a:pt x="3411" y="7952"/>
                  </a:cubicBezTo>
                  <a:cubicBezTo>
                    <a:pt x="4018" y="7889"/>
                    <a:pt x="4332" y="8307"/>
                    <a:pt x="4144" y="8851"/>
                  </a:cubicBezTo>
                  <a:cubicBezTo>
                    <a:pt x="4060" y="9061"/>
                    <a:pt x="3955" y="9249"/>
                    <a:pt x="3851" y="9437"/>
                  </a:cubicBezTo>
                  <a:cubicBezTo>
                    <a:pt x="3621" y="9835"/>
                    <a:pt x="3411" y="10253"/>
                    <a:pt x="3160" y="10609"/>
                  </a:cubicBezTo>
                  <a:cubicBezTo>
                    <a:pt x="2763" y="11216"/>
                    <a:pt x="2658" y="11885"/>
                    <a:pt x="2637" y="12576"/>
                  </a:cubicBezTo>
                  <a:cubicBezTo>
                    <a:pt x="3370" y="12911"/>
                    <a:pt x="3370" y="12890"/>
                    <a:pt x="3914" y="12576"/>
                  </a:cubicBezTo>
                  <a:cubicBezTo>
                    <a:pt x="4165" y="12408"/>
                    <a:pt x="4374" y="12178"/>
                    <a:pt x="4562" y="11948"/>
                  </a:cubicBezTo>
                  <a:cubicBezTo>
                    <a:pt x="4688" y="11760"/>
                    <a:pt x="4897" y="11676"/>
                    <a:pt x="5148" y="11781"/>
                  </a:cubicBezTo>
                  <a:cubicBezTo>
                    <a:pt x="5378" y="11885"/>
                    <a:pt x="5525" y="12095"/>
                    <a:pt x="5483" y="12367"/>
                  </a:cubicBezTo>
                  <a:cubicBezTo>
                    <a:pt x="5462" y="12576"/>
                    <a:pt x="5378" y="12785"/>
                    <a:pt x="5274" y="12973"/>
                  </a:cubicBezTo>
                  <a:cubicBezTo>
                    <a:pt x="5169" y="13183"/>
                    <a:pt x="4981" y="13350"/>
                    <a:pt x="4855" y="13559"/>
                  </a:cubicBezTo>
                  <a:cubicBezTo>
                    <a:pt x="4562" y="13978"/>
                    <a:pt x="4437" y="14438"/>
                    <a:pt x="4625" y="14919"/>
                  </a:cubicBezTo>
                  <a:cubicBezTo>
                    <a:pt x="4960" y="15087"/>
                    <a:pt x="5253" y="15024"/>
                    <a:pt x="5525" y="14898"/>
                  </a:cubicBezTo>
                  <a:cubicBezTo>
                    <a:pt x="5922" y="14710"/>
                    <a:pt x="6320" y="14543"/>
                    <a:pt x="6655" y="14291"/>
                  </a:cubicBezTo>
                  <a:cubicBezTo>
                    <a:pt x="7617" y="13622"/>
                    <a:pt x="8600" y="12931"/>
                    <a:pt x="9563" y="12241"/>
                  </a:cubicBezTo>
                  <a:cubicBezTo>
                    <a:pt x="10944" y="11216"/>
                    <a:pt x="12513" y="10714"/>
                    <a:pt x="14250" y="10672"/>
                  </a:cubicBezTo>
                  <a:cubicBezTo>
                    <a:pt x="15317" y="10630"/>
                    <a:pt x="16363" y="10525"/>
                    <a:pt x="17388" y="11048"/>
                  </a:cubicBezTo>
                  <a:cubicBezTo>
                    <a:pt x="17618" y="10776"/>
                    <a:pt x="17828" y="10525"/>
                    <a:pt x="18037" y="10274"/>
                  </a:cubicBezTo>
                  <a:cubicBezTo>
                    <a:pt x="18372" y="9877"/>
                    <a:pt x="18686" y="9479"/>
                    <a:pt x="19062" y="9102"/>
                  </a:cubicBezTo>
                  <a:cubicBezTo>
                    <a:pt x="19292" y="8872"/>
                    <a:pt x="19543" y="8684"/>
                    <a:pt x="19774" y="8475"/>
                  </a:cubicBezTo>
                  <a:close/>
                  <a:moveTo>
                    <a:pt x="90935" y="65282"/>
                  </a:moveTo>
                  <a:cubicBezTo>
                    <a:pt x="90454" y="64968"/>
                    <a:pt x="90014" y="64864"/>
                    <a:pt x="89575" y="64864"/>
                  </a:cubicBezTo>
                  <a:cubicBezTo>
                    <a:pt x="88654" y="64864"/>
                    <a:pt x="87734" y="64759"/>
                    <a:pt x="86855" y="64634"/>
                  </a:cubicBezTo>
                  <a:cubicBezTo>
                    <a:pt x="85641" y="64466"/>
                    <a:pt x="84449" y="64320"/>
                    <a:pt x="83360" y="63692"/>
                  </a:cubicBezTo>
                  <a:cubicBezTo>
                    <a:pt x="83151" y="63588"/>
                    <a:pt x="83005" y="63546"/>
                    <a:pt x="82775" y="63608"/>
                  </a:cubicBezTo>
                  <a:cubicBezTo>
                    <a:pt x="82293" y="63713"/>
                    <a:pt x="82189" y="63629"/>
                    <a:pt x="81980" y="63211"/>
                  </a:cubicBezTo>
                  <a:cubicBezTo>
                    <a:pt x="81938" y="63106"/>
                    <a:pt x="81896" y="62981"/>
                    <a:pt x="81854" y="62876"/>
                  </a:cubicBezTo>
                  <a:cubicBezTo>
                    <a:pt x="81331" y="61788"/>
                    <a:pt x="80578" y="60888"/>
                    <a:pt x="79678" y="60072"/>
                  </a:cubicBezTo>
                  <a:cubicBezTo>
                    <a:pt x="78904" y="59340"/>
                    <a:pt x="77879" y="59194"/>
                    <a:pt x="76874" y="59549"/>
                  </a:cubicBezTo>
                  <a:cubicBezTo>
                    <a:pt x="76874" y="59633"/>
                    <a:pt x="76853" y="59738"/>
                    <a:pt x="76916" y="59800"/>
                  </a:cubicBezTo>
                  <a:cubicBezTo>
                    <a:pt x="77460" y="60867"/>
                    <a:pt x="77983" y="61935"/>
                    <a:pt x="78757" y="62855"/>
                  </a:cubicBezTo>
                  <a:cubicBezTo>
                    <a:pt x="79050" y="63169"/>
                    <a:pt x="79343" y="63441"/>
                    <a:pt x="79783" y="63588"/>
                  </a:cubicBezTo>
                  <a:cubicBezTo>
                    <a:pt x="79950" y="63629"/>
                    <a:pt x="80055" y="63797"/>
                    <a:pt x="80180" y="63922"/>
                  </a:cubicBezTo>
                  <a:cubicBezTo>
                    <a:pt x="79908" y="64362"/>
                    <a:pt x="79699" y="64759"/>
                    <a:pt x="79322" y="65052"/>
                  </a:cubicBezTo>
                  <a:cubicBezTo>
                    <a:pt x="78862" y="65366"/>
                    <a:pt x="78443" y="65722"/>
                    <a:pt x="78109" y="66140"/>
                  </a:cubicBezTo>
                  <a:cubicBezTo>
                    <a:pt x="77899" y="66370"/>
                    <a:pt x="77648" y="66538"/>
                    <a:pt x="77334" y="66517"/>
                  </a:cubicBezTo>
                  <a:cubicBezTo>
                    <a:pt x="76770" y="66475"/>
                    <a:pt x="76226" y="66475"/>
                    <a:pt x="75702" y="66412"/>
                  </a:cubicBezTo>
                  <a:cubicBezTo>
                    <a:pt x="74928" y="66308"/>
                    <a:pt x="74133" y="66140"/>
                    <a:pt x="73380" y="66036"/>
                  </a:cubicBezTo>
                  <a:cubicBezTo>
                    <a:pt x="72417" y="65910"/>
                    <a:pt x="72417" y="65931"/>
                    <a:pt x="71539" y="66266"/>
                  </a:cubicBezTo>
                  <a:cubicBezTo>
                    <a:pt x="71099" y="66454"/>
                    <a:pt x="70995" y="66642"/>
                    <a:pt x="71016" y="67103"/>
                  </a:cubicBezTo>
                  <a:cubicBezTo>
                    <a:pt x="71057" y="67479"/>
                    <a:pt x="71162" y="67772"/>
                    <a:pt x="71413" y="68002"/>
                  </a:cubicBezTo>
                  <a:cubicBezTo>
                    <a:pt x="71936" y="68442"/>
                    <a:pt x="72480" y="68777"/>
                    <a:pt x="73213" y="68672"/>
                  </a:cubicBezTo>
                  <a:cubicBezTo>
                    <a:pt x="73589" y="68630"/>
                    <a:pt x="73945" y="68630"/>
                    <a:pt x="74321" y="68609"/>
                  </a:cubicBezTo>
                  <a:cubicBezTo>
                    <a:pt x="74761" y="68567"/>
                    <a:pt x="75242" y="68525"/>
                    <a:pt x="75661" y="68735"/>
                  </a:cubicBezTo>
                  <a:cubicBezTo>
                    <a:pt x="75786" y="68777"/>
                    <a:pt x="76037" y="68756"/>
                    <a:pt x="76142" y="68651"/>
                  </a:cubicBezTo>
                  <a:cubicBezTo>
                    <a:pt x="76602" y="68337"/>
                    <a:pt x="77083" y="68505"/>
                    <a:pt x="77565" y="68442"/>
                  </a:cubicBezTo>
                  <a:cubicBezTo>
                    <a:pt x="77607" y="68442"/>
                    <a:pt x="77690" y="68463"/>
                    <a:pt x="77732" y="68505"/>
                  </a:cubicBezTo>
                  <a:cubicBezTo>
                    <a:pt x="77920" y="68567"/>
                    <a:pt x="78046" y="68672"/>
                    <a:pt x="78088" y="68881"/>
                  </a:cubicBezTo>
                  <a:cubicBezTo>
                    <a:pt x="78109" y="69070"/>
                    <a:pt x="78025" y="69237"/>
                    <a:pt x="77879" y="69362"/>
                  </a:cubicBezTo>
                  <a:cubicBezTo>
                    <a:pt x="77690" y="69551"/>
                    <a:pt x="77293" y="69404"/>
                    <a:pt x="77209" y="69802"/>
                  </a:cubicBezTo>
                  <a:cubicBezTo>
                    <a:pt x="77397" y="70220"/>
                    <a:pt x="77795" y="70367"/>
                    <a:pt x="78213" y="70513"/>
                  </a:cubicBezTo>
                  <a:cubicBezTo>
                    <a:pt x="78967" y="70764"/>
                    <a:pt x="79741" y="71120"/>
                    <a:pt x="80599" y="70974"/>
                  </a:cubicBezTo>
                  <a:cubicBezTo>
                    <a:pt x="80703" y="70953"/>
                    <a:pt x="80829" y="71036"/>
                    <a:pt x="80954" y="71036"/>
                  </a:cubicBezTo>
                  <a:cubicBezTo>
                    <a:pt x="81310" y="71057"/>
                    <a:pt x="81624" y="71141"/>
                    <a:pt x="81959" y="71120"/>
                  </a:cubicBezTo>
                  <a:cubicBezTo>
                    <a:pt x="83863" y="71036"/>
                    <a:pt x="85767" y="70932"/>
                    <a:pt x="87713" y="70827"/>
                  </a:cubicBezTo>
                  <a:cubicBezTo>
                    <a:pt x="88654" y="70764"/>
                    <a:pt x="89575" y="70471"/>
                    <a:pt x="90454" y="70220"/>
                  </a:cubicBezTo>
                  <a:cubicBezTo>
                    <a:pt x="90977" y="70053"/>
                    <a:pt x="91374" y="69718"/>
                    <a:pt x="91688" y="69300"/>
                  </a:cubicBezTo>
                  <a:cubicBezTo>
                    <a:pt x="91918" y="68965"/>
                    <a:pt x="92023" y="68588"/>
                    <a:pt x="91835" y="68212"/>
                  </a:cubicBezTo>
                  <a:cubicBezTo>
                    <a:pt x="91311" y="68358"/>
                    <a:pt x="90851" y="68567"/>
                    <a:pt x="90349" y="68672"/>
                  </a:cubicBezTo>
                  <a:cubicBezTo>
                    <a:pt x="89993" y="68756"/>
                    <a:pt x="89617" y="68735"/>
                    <a:pt x="89282" y="68588"/>
                  </a:cubicBezTo>
                  <a:cubicBezTo>
                    <a:pt x="88947" y="68442"/>
                    <a:pt x="88863" y="68107"/>
                    <a:pt x="88759" y="67793"/>
                  </a:cubicBezTo>
                  <a:cubicBezTo>
                    <a:pt x="88759" y="67751"/>
                    <a:pt x="88696" y="67730"/>
                    <a:pt x="88696" y="67709"/>
                  </a:cubicBezTo>
                  <a:cubicBezTo>
                    <a:pt x="88445" y="67103"/>
                    <a:pt x="88487" y="66768"/>
                    <a:pt x="88989" y="66349"/>
                  </a:cubicBezTo>
                  <a:cubicBezTo>
                    <a:pt x="89491" y="65910"/>
                    <a:pt x="90098" y="65471"/>
                    <a:pt x="90935" y="65282"/>
                  </a:cubicBezTo>
                  <a:close/>
                  <a:moveTo>
                    <a:pt x="11906" y="54925"/>
                  </a:moveTo>
                  <a:cubicBezTo>
                    <a:pt x="12199" y="55030"/>
                    <a:pt x="12367" y="55072"/>
                    <a:pt x="12534" y="55134"/>
                  </a:cubicBezTo>
                  <a:cubicBezTo>
                    <a:pt x="13622" y="55427"/>
                    <a:pt x="14710" y="55281"/>
                    <a:pt x="15819" y="55176"/>
                  </a:cubicBezTo>
                  <a:cubicBezTo>
                    <a:pt x="15986" y="55155"/>
                    <a:pt x="16196" y="55030"/>
                    <a:pt x="16384" y="54925"/>
                  </a:cubicBezTo>
                  <a:cubicBezTo>
                    <a:pt x="16593" y="54821"/>
                    <a:pt x="16802" y="54695"/>
                    <a:pt x="17033" y="54611"/>
                  </a:cubicBezTo>
                  <a:cubicBezTo>
                    <a:pt x="17514" y="54486"/>
                    <a:pt x="17870" y="54737"/>
                    <a:pt x="17974" y="55218"/>
                  </a:cubicBezTo>
                  <a:cubicBezTo>
                    <a:pt x="17995" y="55427"/>
                    <a:pt x="17995" y="55637"/>
                    <a:pt x="18037" y="55846"/>
                  </a:cubicBezTo>
                  <a:cubicBezTo>
                    <a:pt x="18058" y="56264"/>
                    <a:pt x="18079" y="56704"/>
                    <a:pt x="18100" y="57122"/>
                  </a:cubicBezTo>
                  <a:cubicBezTo>
                    <a:pt x="18142" y="57603"/>
                    <a:pt x="18330" y="58064"/>
                    <a:pt x="18602" y="58482"/>
                  </a:cubicBezTo>
                  <a:cubicBezTo>
                    <a:pt x="19083" y="59131"/>
                    <a:pt x="19857" y="59235"/>
                    <a:pt x="20527" y="58733"/>
                  </a:cubicBezTo>
                  <a:cubicBezTo>
                    <a:pt x="20883" y="58440"/>
                    <a:pt x="21217" y="58168"/>
                    <a:pt x="21468" y="57771"/>
                  </a:cubicBezTo>
                  <a:cubicBezTo>
                    <a:pt x="21740" y="57269"/>
                    <a:pt x="22222" y="57290"/>
                    <a:pt x="22556" y="57771"/>
                  </a:cubicBezTo>
                  <a:cubicBezTo>
                    <a:pt x="22661" y="57938"/>
                    <a:pt x="22703" y="58085"/>
                    <a:pt x="22787" y="58273"/>
                  </a:cubicBezTo>
                  <a:cubicBezTo>
                    <a:pt x="22849" y="58398"/>
                    <a:pt x="22891" y="58545"/>
                    <a:pt x="22912" y="58712"/>
                  </a:cubicBezTo>
                  <a:cubicBezTo>
                    <a:pt x="23184" y="59549"/>
                    <a:pt x="23749" y="60114"/>
                    <a:pt x="24607" y="60386"/>
                  </a:cubicBezTo>
                  <a:cubicBezTo>
                    <a:pt x="25486" y="60679"/>
                    <a:pt x="26113" y="60533"/>
                    <a:pt x="26553" y="59758"/>
                  </a:cubicBezTo>
                  <a:cubicBezTo>
                    <a:pt x="26637" y="59591"/>
                    <a:pt x="26741" y="59445"/>
                    <a:pt x="26846" y="59277"/>
                  </a:cubicBezTo>
                  <a:cubicBezTo>
                    <a:pt x="26971" y="59110"/>
                    <a:pt x="27118" y="58942"/>
                    <a:pt x="27243" y="58796"/>
                  </a:cubicBezTo>
                  <a:cubicBezTo>
                    <a:pt x="27599" y="58419"/>
                    <a:pt x="27997" y="58398"/>
                    <a:pt x="28331" y="58796"/>
                  </a:cubicBezTo>
                  <a:cubicBezTo>
                    <a:pt x="28541" y="59026"/>
                    <a:pt x="28708" y="59340"/>
                    <a:pt x="28875" y="59633"/>
                  </a:cubicBezTo>
                  <a:cubicBezTo>
                    <a:pt x="29126" y="60010"/>
                    <a:pt x="29336" y="60407"/>
                    <a:pt x="29587" y="60805"/>
                  </a:cubicBezTo>
                  <a:cubicBezTo>
                    <a:pt x="29691" y="60951"/>
                    <a:pt x="29817" y="61098"/>
                    <a:pt x="29984" y="61202"/>
                  </a:cubicBezTo>
                  <a:cubicBezTo>
                    <a:pt x="30528" y="61537"/>
                    <a:pt x="31177" y="61244"/>
                    <a:pt x="31449" y="60595"/>
                  </a:cubicBezTo>
                  <a:cubicBezTo>
                    <a:pt x="31637" y="60114"/>
                    <a:pt x="31784" y="59633"/>
                    <a:pt x="31993" y="59152"/>
                  </a:cubicBezTo>
                  <a:cubicBezTo>
                    <a:pt x="32098" y="58922"/>
                    <a:pt x="32370" y="58754"/>
                    <a:pt x="32600" y="58838"/>
                  </a:cubicBezTo>
                  <a:cubicBezTo>
                    <a:pt x="33039" y="59026"/>
                    <a:pt x="33541" y="59068"/>
                    <a:pt x="33834" y="59549"/>
                  </a:cubicBezTo>
                  <a:cubicBezTo>
                    <a:pt x="34002" y="59842"/>
                    <a:pt x="34274" y="60093"/>
                    <a:pt x="34629" y="60219"/>
                  </a:cubicBezTo>
                  <a:cubicBezTo>
                    <a:pt x="35006" y="59277"/>
                    <a:pt x="34901" y="58336"/>
                    <a:pt x="34839" y="57394"/>
                  </a:cubicBezTo>
                  <a:cubicBezTo>
                    <a:pt x="34839" y="57164"/>
                    <a:pt x="34776" y="56955"/>
                    <a:pt x="34713" y="56662"/>
                  </a:cubicBezTo>
                  <a:cubicBezTo>
                    <a:pt x="33751" y="56662"/>
                    <a:pt x="32830" y="56620"/>
                    <a:pt x="31951" y="56641"/>
                  </a:cubicBezTo>
                  <a:cubicBezTo>
                    <a:pt x="30696" y="56704"/>
                    <a:pt x="29461" y="56725"/>
                    <a:pt x="28206" y="56620"/>
                  </a:cubicBezTo>
                  <a:cubicBezTo>
                    <a:pt x="26239" y="56453"/>
                    <a:pt x="24356" y="56097"/>
                    <a:pt x="22473" y="55574"/>
                  </a:cubicBezTo>
                  <a:cubicBezTo>
                    <a:pt x="21657" y="55344"/>
                    <a:pt x="20883" y="55030"/>
                    <a:pt x="20129" y="54569"/>
                  </a:cubicBezTo>
                  <a:cubicBezTo>
                    <a:pt x="18686" y="53732"/>
                    <a:pt x="17263" y="52791"/>
                    <a:pt x="16070" y="51640"/>
                  </a:cubicBezTo>
                  <a:cubicBezTo>
                    <a:pt x="15861" y="51431"/>
                    <a:pt x="15673" y="51159"/>
                    <a:pt x="15254" y="51180"/>
                  </a:cubicBezTo>
                  <a:cubicBezTo>
                    <a:pt x="14417" y="52038"/>
                    <a:pt x="13559" y="52958"/>
                    <a:pt x="12722" y="53837"/>
                  </a:cubicBezTo>
                  <a:cubicBezTo>
                    <a:pt x="12555" y="54025"/>
                    <a:pt x="12409" y="54214"/>
                    <a:pt x="12283" y="54423"/>
                  </a:cubicBezTo>
                  <a:cubicBezTo>
                    <a:pt x="12178" y="54528"/>
                    <a:pt x="12074" y="54695"/>
                    <a:pt x="11906" y="54925"/>
                  </a:cubicBezTo>
                  <a:close/>
                  <a:moveTo>
                    <a:pt x="36680" y="72417"/>
                  </a:moveTo>
                  <a:cubicBezTo>
                    <a:pt x="36575" y="72187"/>
                    <a:pt x="36492" y="71915"/>
                    <a:pt x="36366" y="71685"/>
                  </a:cubicBezTo>
                  <a:cubicBezTo>
                    <a:pt x="36052" y="71120"/>
                    <a:pt x="35634" y="70639"/>
                    <a:pt x="34901" y="70618"/>
                  </a:cubicBezTo>
                  <a:cubicBezTo>
                    <a:pt x="34755" y="70618"/>
                    <a:pt x="34608" y="70555"/>
                    <a:pt x="34462" y="70513"/>
                  </a:cubicBezTo>
                  <a:cubicBezTo>
                    <a:pt x="33186" y="70095"/>
                    <a:pt x="31888" y="70283"/>
                    <a:pt x="30612" y="70388"/>
                  </a:cubicBezTo>
                  <a:cubicBezTo>
                    <a:pt x="30403" y="70660"/>
                    <a:pt x="30215" y="70911"/>
                    <a:pt x="30068" y="71120"/>
                  </a:cubicBezTo>
                  <a:cubicBezTo>
                    <a:pt x="30256" y="71497"/>
                    <a:pt x="30570" y="71685"/>
                    <a:pt x="30884" y="71873"/>
                  </a:cubicBezTo>
                  <a:cubicBezTo>
                    <a:pt x="31323" y="72124"/>
                    <a:pt x="31763" y="72396"/>
                    <a:pt x="32244" y="72627"/>
                  </a:cubicBezTo>
                  <a:cubicBezTo>
                    <a:pt x="32579" y="72815"/>
                    <a:pt x="32935" y="72961"/>
                    <a:pt x="33332" y="73045"/>
                  </a:cubicBezTo>
                  <a:cubicBezTo>
                    <a:pt x="34127" y="73233"/>
                    <a:pt x="34901" y="73171"/>
                    <a:pt x="35696" y="73066"/>
                  </a:cubicBezTo>
                  <a:cubicBezTo>
                    <a:pt x="36073" y="73024"/>
                    <a:pt x="36429" y="72815"/>
                    <a:pt x="36680" y="72417"/>
                  </a:cubicBezTo>
                  <a:close/>
                  <a:moveTo>
                    <a:pt x="56013" y="63755"/>
                  </a:moveTo>
                  <a:cubicBezTo>
                    <a:pt x="55427" y="64236"/>
                    <a:pt x="55218" y="64696"/>
                    <a:pt x="55260" y="65220"/>
                  </a:cubicBezTo>
                  <a:cubicBezTo>
                    <a:pt x="55302" y="66329"/>
                    <a:pt x="55407" y="67396"/>
                    <a:pt x="55490" y="68505"/>
                  </a:cubicBezTo>
                  <a:cubicBezTo>
                    <a:pt x="55490" y="68567"/>
                    <a:pt x="55511" y="68672"/>
                    <a:pt x="55574" y="68756"/>
                  </a:cubicBezTo>
                  <a:cubicBezTo>
                    <a:pt x="56348" y="70430"/>
                    <a:pt x="57415" y="71769"/>
                    <a:pt x="59445" y="71957"/>
                  </a:cubicBezTo>
                  <a:cubicBezTo>
                    <a:pt x="59591" y="71978"/>
                    <a:pt x="59717" y="72020"/>
                    <a:pt x="59884" y="72020"/>
                  </a:cubicBezTo>
                  <a:cubicBezTo>
                    <a:pt x="60010" y="72020"/>
                    <a:pt x="60177" y="72124"/>
                    <a:pt x="60303" y="71873"/>
                  </a:cubicBezTo>
                  <a:cubicBezTo>
                    <a:pt x="60219" y="71852"/>
                    <a:pt x="60135" y="71790"/>
                    <a:pt x="60073" y="71748"/>
                  </a:cubicBezTo>
                  <a:cubicBezTo>
                    <a:pt x="58984" y="71078"/>
                    <a:pt x="58127" y="70199"/>
                    <a:pt x="57373" y="69195"/>
                  </a:cubicBezTo>
                  <a:cubicBezTo>
                    <a:pt x="56536" y="68086"/>
                    <a:pt x="56097" y="66873"/>
                    <a:pt x="56118" y="65492"/>
                  </a:cubicBezTo>
                  <a:cubicBezTo>
                    <a:pt x="56118" y="64989"/>
                    <a:pt x="56055" y="64466"/>
                    <a:pt x="56013" y="63755"/>
                  </a:cubicBezTo>
                  <a:close/>
                  <a:moveTo>
                    <a:pt x="7554" y="63797"/>
                  </a:moveTo>
                  <a:cubicBezTo>
                    <a:pt x="7973" y="63860"/>
                    <a:pt x="8391" y="63943"/>
                    <a:pt x="8705" y="63650"/>
                  </a:cubicBezTo>
                  <a:cubicBezTo>
                    <a:pt x="9186" y="63190"/>
                    <a:pt x="9584" y="62646"/>
                    <a:pt x="9542" y="61914"/>
                  </a:cubicBezTo>
                  <a:cubicBezTo>
                    <a:pt x="9500" y="61516"/>
                    <a:pt x="9458" y="61119"/>
                    <a:pt x="9479" y="60721"/>
                  </a:cubicBezTo>
                  <a:cubicBezTo>
                    <a:pt x="9500" y="60177"/>
                    <a:pt x="9186" y="59738"/>
                    <a:pt x="9061" y="59256"/>
                  </a:cubicBezTo>
                  <a:cubicBezTo>
                    <a:pt x="9019" y="59026"/>
                    <a:pt x="8600" y="58817"/>
                    <a:pt x="8412" y="58901"/>
                  </a:cubicBezTo>
                  <a:cubicBezTo>
                    <a:pt x="8182" y="58984"/>
                    <a:pt x="8098" y="59194"/>
                    <a:pt x="8035" y="59403"/>
                  </a:cubicBezTo>
                  <a:cubicBezTo>
                    <a:pt x="7994" y="59549"/>
                    <a:pt x="7994" y="59675"/>
                    <a:pt x="7973" y="59842"/>
                  </a:cubicBezTo>
                  <a:cubicBezTo>
                    <a:pt x="7805" y="61014"/>
                    <a:pt x="7659" y="62186"/>
                    <a:pt x="7491" y="63336"/>
                  </a:cubicBezTo>
                  <a:cubicBezTo>
                    <a:pt x="7491" y="63483"/>
                    <a:pt x="7512" y="63608"/>
                    <a:pt x="7554" y="63797"/>
                  </a:cubicBezTo>
                  <a:close/>
                  <a:moveTo>
                    <a:pt x="65115" y="84930"/>
                  </a:moveTo>
                  <a:cubicBezTo>
                    <a:pt x="65659" y="84951"/>
                    <a:pt x="66099" y="84992"/>
                    <a:pt x="66454" y="84637"/>
                  </a:cubicBezTo>
                  <a:cubicBezTo>
                    <a:pt x="67438" y="83549"/>
                    <a:pt x="68233" y="82356"/>
                    <a:pt x="68714" y="80996"/>
                  </a:cubicBezTo>
                  <a:cubicBezTo>
                    <a:pt x="68547" y="80870"/>
                    <a:pt x="68400" y="80954"/>
                    <a:pt x="68275" y="81017"/>
                  </a:cubicBezTo>
                  <a:cubicBezTo>
                    <a:pt x="67877" y="81310"/>
                    <a:pt x="67438" y="81519"/>
                    <a:pt x="66935" y="81582"/>
                  </a:cubicBezTo>
                  <a:cubicBezTo>
                    <a:pt x="66622" y="81603"/>
                    <a:pt x="66475" y="81812"/>
                    <a:pt x="66350" y="82063"/>
                  </a:cubicBezTo>
                  <a:cubicBezTo>
                    <a:pt x="65952" y="82984"/>
                    <a:pt x="65555" y="83904"/>
                    <a:pt x="65115" y="84930"/>
                  </a:cubicBezTo>
                  <a:close/>
                  <a:moveTo>
                    <a:pt x="75284" y="70116"/>
                  </a:moveTo>
                  <a:cubicBezTo>
                    <a:pt x="74970" y="70513"/>
                    <a:pt x="75033" y="70764"/>
                    <a:pt x="75263" y="71036"/>
                  </a:cubicBezTo>
                  <a:cubicBezTo>
                    <a:pt x="75640" y="71476"/>
                    <a:pt x="76100" y="71790"/>
                    <a:pt x="76602" y="72124"/>
                  </a:cubicBezTo>
                  <a:cubicBezTo>
                    <a:pt x="77544" y="72752"/>
                    <a:pt x="78548" y="72836"/>
                    <a:pt x="79636" y="72731"/>
                  </a:cubicBezTo>
                  <a:cubicBezTo>
                    <a:pt x="79908" y="72710"/>
                    <a:pt x="80117" y="72585"/>
                    <a:pt x="80264" y="72292"/>
                  </a:cubicBezTo>
                  <a:cubicBezTo>
                    <a:pt x="80180" y="72229"/>
                    <a:pt x="80117" y="72187"/>
                    <a:pt x="80075" y="72187"/>
                  </a:cubicBezTo>
                  <a:cubicBezTo>
                    <a:pt x="79239" y="72334"/>
                    <a:pt x="78527" y="71706"/>
                    <a:pt x="77690" y="71810"/>
                  </a:cubicBezTo>
                  <a:cubicBezTo>
                    <a:pt x="77648" y="71810"/>
                    <a:pt x="77586" y="71769"/>
                    <a:pt x="77523" y="71748"/>
                  </a:cubicBezTo>
                  <a:cubicBezTo>
                    <a:pt x="76811" y="71183"/>
                    <a:pt x="75828" y="70974"/>
                    <a:pt x="75284" y="70116"/>
                  </a:cubicBezTo>
                  <a:close/>
                  <a:moveTo>
                    <a:pt x="91772" y="67165"/>
                  </a:moveTo>
                  <a:cubicBezTo>
                    <a:pt x="91772" y="66977"/>
                    <a:pt x="91793" y="66789"/>
                    <a:pt x="91772" y="66621"/>
                  </a:cubicBezTo>
                  <a:cubicBezTo>
                    <a:pt x="91730" y="66412"/>
                    <a:pt x="91709" y="66224"/>
                    <a:pt x="91667" y="66015"/>
                  </a:cubicBezTo>
                  <a:cubicBezTo>
                    <a:pt x="90203" y="66245"/>
                    <a:pt x="90098" y="66433"/>
                    <a:pt x="89282" y="67207"/>
                  </a:cubicBezTo>
                  <a:cubicBezTo>
                    <a:pt x="89491" y="67814"/>
                    <a:pt x="89617" y="67919"/>
                    <a:pt x="90140" y="67814"/>
                  </a:cubicBezTo>
                  <a:cubicBezTo>
                    <a:pt x="90747" y="67730"/>
                    <a:pt x="91249" y="67458"/>
                    <a:pt x="91772" y="67165"/>
                  </a:cubicBezTo>
                  <a:close/>
                  <a:moveTo>
                    <a:pt x="51536" y="50636"/>
                  </a:moveTo>
                  <a:cubicBezTo>
                    <a:pt x="51431" y="50636"/>
                    <a:pt x="51347" y="50615"/>
                    <a:pt x="51285" y="50615"/>
                  </a:cubicBezTo>
                  <a:cubicBezTo>
                    <a:pt x="51243" y="50615"/>
                    <a:pt x="51222" y="50636"/>
                    <a:pt x="51222" y="50657"/>
                  </a:cubicBezTo>
                  <a:cubicBezTo>
                    <a:pt x="51285" y="50678"/>
                    <a:pt x="51347" y="50740"/>
                    <a:pt x="51410" y="50740"/>
                  </a:cubicBezTo>
                  <a:cubicBezTo>
                    <a:pt x="51410" y="50761"/>
                    <a:pt x="51452" y="50678"/>
                    <a:pt x="51536" y="5063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4" name="Google Shape;494;p41"/>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5" name="Google Shape;495;p41"/>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6" name="Google Shape;496;p41"/>
            <p:cNvSpPr/>
            <p:nvPr/>
          </p:nvSpPr>
          <p:spPr>
            <a:xfrm>
              <a:off x="5881750" y="3584500"/>
              <a:ext cx="185725" cy="46575"/>
            </a:xfrm>
            <a:custGeom>
              <a:avLst/>
              <a:gdLst/>
              <a:ahLst/>
              <a:cxnLst/>
              <a:rect l="l" t="t" r="r" b="b"/>
              <a:pathLst>
                <a:path w="7429" h="1863" extrusionOk="0">
                  <a:moveTo>
                    <a:pt x="7428" y="1862"/>
                  </a:moveTo>
                  <a:cubicBezTo>
                    <a:pt x="7114" y="1841"/>
                    <a:pt x="6821" y="1841"/>
                    <a:pt x="6591" y="1779"/>
                  </a:cubicBezTo>
                  <a:cubicBezTo>
                    <a:pt x="5357" y="1507"/>
                    <a:pt x="4080" y="1360"/>
                    <a:pt x="2846" y="1025"/>
                  </a:cubicBezTo>
                  <a:cubicBezTo>
                    <a:pt x="2323" y="879"/>
                    <a:pt x="1779" y="921"/>
                    <a:pt x="1235" y="879"/>
                  </a:cubicBezTo>
                  <a:cubicBezTo>
                    <a:pt x="900" y="837"/>
                    <a:pt x="586" y="816"/>
                    <a:pt x="230" y="774"/>
                  </a:cubicBezTo>
                  <a:cubicBezTo>
                    <a:pt x="168" y="733"/>
                    <a:pt x="0" y="586"/>
                    <a:pt x="21" y="523"/>
                  </a:cubicBezTo>
                  <a:cubicBezTo>
                    <a:pt x="63" y="398"/>
                    <a:pt x="189" y="251"/>
                    <a:pt x="272" y="209"/>
                  </a:cubicBezTo>
                  <a:cubicBezTo>
                    <a:pt x="837" y="105"/>
                    <a:pt x="1423" y="42"/>
                    <a:pt x="1967" y="0"/>
                  </a:cubicBezTo>
                  <a:cubicBezTo>
                    <a:pt x="2427" y="0"/>
                    <a:pt x="2930" y="105"/>
                    <a:pt x="3411" y="209"/>
                  </a:cubicBezTo>
                  <a:cubicBezTo>
                    <a:pt x="4101" y="356"/>
                    <a:pt x="4813" y="502"/>
                    <a:pt x="5545" y="628"/>
                  </a:cubicBezTo>
                  <a:cubicBezTo>
                    <a:pt x="6068" y="733"/>
                    <a:pt x="6528" y="921"/>
                    <a:pt x="6989" y="1151"/>
                  </a:cubicBezTo>
                  <a:cubicBezTo>
                    <a:pt x="7198" y="1277"/>
                    <a:pt x="7407" y="1423"/>
                    <a:pt x="7428"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7" name="Google Shape;497;p41"/>
            <p:cNvSpPr/>
            <p:nvPr/>
          </p:nvSpPr>
          <p:spPr>
            <a:xfrm>
              <a:off x="5966475" y="3485625"/>
              <a:ext cx="149125" cy="63850"/>
            </a:xfrm>
            <a:custGeom>
              <a:avLst/>
              <a:gdLst/>
              <a:ahLst/>
              <a:cxnLst/>
              <a:rect l="l" t="t" r="r" b="b"/>
              <a:pathLst>
                <a:path w="5965" h="2554" extrusionOk="0">
                  <a:moveTo>
                    <a:pt x="1068" y="1"/>
                  </a:moveTo>
                  <a:cubicBezTo>
                    <a:pt x="1214" y="42"/>
                    <a:pt x="1445" y="63"/>
                    <a:pt x="1696" y="147"/>
                  </a:cubicBezTo>
                  <a:cubicBezTo>
                    <a:pt x="2470" y="398"/>
                    <a:pt x="3265" y="607"/>
                    <a:pt x="4018" y="921"/>
                  </a:cubicBezTo>
                  <a:cubicBezTo>
                    <a:pt x="4583" y="1151"/>
                    <a:pt x="5106" y="1528"/>
                    <a:pt x="5671" y="1863"/>
                  </a:cubicBezTo>
                  <a:cubicBezTo>
                    <a:pt x="5797" y="1947"/>
                    <a:pt x="5880" y="2072"/>
                    <a:pt x="5943" y="2219"/>
                  </a:cubicBezTo>
                  <a:cubicBezTo>
                    <a:pt x="5964" y="2260"/>
                    <a:pt x="5943" y="2386"/>
                    <a:pt x="5901" y="2449"/>
                  </a:cubicBezTo>
                  <a:cubicBezTo>
                    <a:pt x="5839" y="2491"/>
                    <a:pt x="5734" y="2553"/>
                    <a:pt x="5650" y="2553"/>
                  </a:cubicBezTo>
                  <a:cubicBezTo>
                    <a:pt x="5525" y="2511"/>
                    <a:pt x="5399" y="2407"/>
                    <a:pt x="5274" y="2365"/>
                  </a:cubicBezTo>
                  <a:cubicBezTo>
                    <a:pt x="4960" y="2198"/>
                    <a:pt x="4646" y="2030"/>
                    <a:pt x="4290" y="1884"/>
                  </a:cubicBezTo>
                  <a:cubicBezTo>
                    <a:pt x="3391" y="1570"/>
                    <a:pt x="2470" y="1298"/>
                    <a:pt x="1549" y="984"/>
                  </a:cubicBezTo>
                  <a:cubicBezTo>
                    <a:pt x="1131" y="838"/>
                    <a:pt x="733" y="775"/>
                    <a:pt x="294" y="900"/>
                  </a:cubicBezTo>
                  <a:cubicBezTo>
                    <a:pt x="252" y="921"/>
                    <a:pt x="85" y="838"/>
                    <a:pt x="64" y="796"/>
                  </a:cubicBezTo>
                  <a:cubicBezTo>
                    <a:pt x="1" y="691"/>
                    <a:pt x="1" y="566"/>
                    <a:pt x="43" y="461"/>
                  </a:cubicBezTo>
                  <a:cubicBezTo>
                    <a:pt x="231" y="63"/>
                    <a:pt x="587" y="42"/>
                    <a:pt x="10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8" name="Google Shape;498;p41"/>
            <p:cNvSpPr/>
            <p:nvPr/>
          </p:nvSpPr>
          <p:spPr>
            <a:xfrm>
              <a:off x="6762100" y="2997050"/>
              <a:ext cx="320675" cy="199325"/>
            </a:xfrm>
            <a:custGeom>
              <a:avLst/>
              <a:gdLst/>
              <a:ahLst/>
              <a:cxnLst/>
              <a:rect l="l" t="t" r="r" b="b"/>
              <a:pathLst>
                <a:path w="12827" h="7973" extrusionOk="0">
                  <a:moveTo>
                    <a:pt x="7157" y="6697"/>
                  </a:moveTo>
                  <a:cubicBezTo>
                    <a:pt x="7680" y="6592"/>
                    <a:pt x="8266" y="6550"/>
                    <a:pt x="8747" y="6404"/>
                  </a:cubicBezTo>
                  <a:cubicBezTo>
                    <a:pt x="10044" y="5985"/>
                    <a:pt x="10986" y="5085"/>
                    <a:pt x="11760" y="3997"/>
                  </a:cubicBezTo>
                  <a:cubicBezTo>
                    <a:pt x="11885" y="3809"/>
                    <a:pt x="11948" y="3600"/>
                    <a:pt x="12074" y="3453"/>
                  </a:cubicBezTo>
                  <a:cubicBezTo>
                    <a:pt x="12157" y="3349"/>
                    <a:pt x="12325" y="3265"/>
                    <a:pt x="12471" y="3265"/>
                  </a:cubicBezTo>
                  <a:cubicBezTo>
                    <a:pt x="12639" y="3265"/>
                    <a:pt x="12806" y="3412"/>
                    <a:pt x="12806" y="3621"/>
                  </a:cubicBezTo>
                  <a:cubicBezTo>
                    <a:pt x="12827" y="4123"/>
                    <a:pt x="12806" y="4625"/>
                    <a:pt x="12492" y="5023"/>
                  </a:cubicBezTo>
                  <a:cubicBezTo>
                    <a:pt x="11823" y="5860"/>
                    <a:pt x="11027" y="6550"/>
                    <a:pt x="10107" y="7115"/>
                  </a:cubicBezTo>
                  <a:cubicBezTo>
                    <a:pt x="9626" y="7387"/>
                    <a:pt x="9061" y="7596"/>
                    <a:pt x="8496" y="7680"/>
                  </a:cubicBezTo>
                  <a:cubicBezTo>
                    <a:pt x="8056" y="7743"/>
                    <a:pt x="7575" y="7785"/>
                    <a:pt x="7136" y="7847"/>
                  </a:cubicBezTo>
                  <a:cubicBezTo>
                    <a:pt x="5671" y="7973"/>
                    <a:pt x="4290" y="7659"/>
                    <a:pt x="3035" y="6906"/>
                  </a:cubicBezTo>
                  <a:lnTo>
                    <a:pt x="1842" y="6194"/>
                  </a:lnTo>
                  <a:cubicBezTo>
                    <a:pt x="754" y="5483"/>
                    <a:pt x="147" y="4500"/>
                    <a:pt x="43" y="3181"/>
                  </a:cubicBezTo>
                  <a:cubicBezTo>
                    <a:pt x="22" y="2763"/>
                    <a:pt x="1" y="2323"/>
                    <a:pt x="1" y="1905"/>
                  </a:cubicBezTo>
                  <a:cubicBezTo>
                    <a:pt x="1" y="1277"/>
                    <a:pt x="210" y="691"/>
                    <a:pt x="628" y="231"/>
                  </a:cubicBezTo>
                  <a:cubicBezTo>
                    <a:pt x="754" y="106"/>
                    <a:pt x="900" y="1"/>
                    <a:pt x="1110" y="64"/>
                  </a:cubicBezTo>
                  <a:cubicBezTo>
                    <a:pt x="1298" y="147"/>
                    <a:pt x="1424" y="357"/>
                    <a:pt x="1382" y="587"/>
                  </a:cubicBezTo>
                  <a:cubicBezTo>
                    <a:pt x="1361" y="671"/>
                    <a:pt x="1361" y="775"/>
                    <a:pt x="1298" y="859"/>
                  </a:cubicBezTo>
                  <a:cubicBezTo>
                    <a:pt x="880" y="1738"/>
                    <a:pt x="1068" y="2637"/>
                    <a:pt x="1256" y="3558"/>
                  </a:cubicBezTo>
                  <a:cubicBezTo>
                    <a:pt x="1361" y="4102"/>
                    <a:pt x="1675" y="4604"/>
                    <a:pt x="2114" y="4918"/>
                  </a:cubicBezTo>
                  <a:cubicBezTo>
                    <a:pt x="3056" y="5609"/>
                    <a:pt x="4081" y="6215"/>
                    <a:pt x="5253" y="6529"/>
                  </a:cubicBezTo>
                  <a:cubicBezTo>
                    <a:pt x="5901" y="6738"/>
                    <a:pt x="6529" y="6655"/>
                    <a:pt x="7157" y="66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99" name="Google Shape;499;p41"/>
            <p:cNvSpPr/>
            <p:nvPr/>
          </p:nvSpPr>
          <p:spPr>
            <a:xfrm>
              <a:off x="6867775" y="2911800"/>
              <a:ext cx="49725" cy="57050"/>
            </a:xfrm>
            <a:custGeom>
              <a:avLst/>
              <a:gdLst/>
              <a:ahLst/>
              <a:cxnLst/>
              <a:rect l="l" t="t" r="r" b="b"/>
              <a:pathLst>
                <a:path w="1989" h="2282" extrusionOk="0">
                  <a:moveTo>
                    <a:pt x="21" y="1423"/>
                  </a:moveTo>
                  <a:cubicBezTo>
                    <a:pt x="0" y="837"/>
                    <a:pt x="440" y="189"/>
                    <a:pt x="1026" y="21"/>
                  </a:cubicBezTo>
                  <a:cubicBezTo>
                    <a:pt x="1151" y="0"/>
                    <a:pt x="1339" y="21"/>
                    <a:pt x="1444" y="105"/>
                  </a:cubicBezTo>
                  <a:cubicBezTo>
                    <a:pt x="1779" y="314"/>
                    <a:pt x="1988" y="900"/>
                    <a:pt x="1883" y="1235"/>
                  </a:cubicBezTo>
                  <a:cubicBezTo>
                    <a:pt x="1737" y="1695"/>
                    <a:pt x="1486" y="2114"/>
                    <a:pt x="921" y="2218"/>
                  </a:cubicBezTo>
                  <a:cubicBezTo>
                    <a:pt x="440" y="2281"/>
                    <a:pt x="63" y="1946"/>
                    <a:pt x="21" y="142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0" name="Google Shape;500;p41"/>
            <p:cNvSpPr/>
            <p:nvPr/>
          </p:nvSpPr>
          <p:spPr>
            <a:xfrm>
              <a:off x="7107875" y="2929050"/>
              <a:ext cx="46575" cy="45550"/>
            </a:xfrm>
            <a:custGeom>
              <a:avLst/>
              <a:gdLst/>
              <a:ahLst/>
              <a:cxnLst/>
              <a:rect l="l" t="t" r="r" b="b"/>
              <a:pathLst>
                <a:path w="1863" h="1822" extrusionOk="0">
                  <a:moveTo>
                    <a:pt x="942" y="43"/>
                  </a:moveTo>
                  <a:cubicBezTo>
                    <a:pt x="1590" y="1"/>
                    <a:pt x="1862" y="315"/>
                    <a:pt x="1758" y="942"/>
                  </a:cubicBezTo>
                  <a:cubicBezTo>
                    <a:pt x="1716" y="1005"/>
                    <a:pt x="1716" y="1110"/>
                    <a:pt x="1695" y="1194"/>
                  </a:cubicBezTo>
                  <a:cubicBezTo>
                    <a:pt x="1570" y="1528"/>
                    <a:pt x="1381" y="1779"/>
                    <a:pt x="984" y="1800"/>
                  </a:cubicBezTo>
                  <a:cubicBezTo>
                    <a:pt x="628" y="1821"/>
                    <a:pt x="356" y="1612"/>
                    <a:pt x="189" y="1319"/>
                  </a:cubicBezTo>
                  <a:cubicBezTo>
                    <a:pt x="0" y="1005"/>
                    <a:pt x="0" y="691"/>
                    <a:pt x="209" y="378"/>
                  </a:cubicBezTo>
                  <a:cubicBezTo>
                    <a:pt x="356" y="126"/>
                    <a:pt x="670" y="64"/>
                    <a:pt x="942" y="4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01" name="Google Shape;501;p41"/>
            <p:cNvSpPr/>
            <p:nvPr/>
          </p:nvSpPr>
          <p:spPr>
            <a:xfrm>
              <a:off x="8141500" y="4051600"/>
              <a:ext cx="43425" cy="47125"/>
            </a:xfrm>
            <a:custGeom>
              <a:avLst/>
              <a:gdLst/>
              <a:ahLst/>
              <a:cxnLst/>
              <a:rect l="l" t="t" r="r" b="b"/>
              <a:pathLst>
                <a:path w="1737" h="1885" extrusionOk="0">
                  <a:moveTo>
                    <a:pt x="1695" y="1089"/>
                  </a:moveTo>
                  <a:cubicBezTo>
                    <a:pt x="1737" y="1487"/>
                    <a:pt x="1528" y="1717"/>
                    <a:pt x="1151" y="1800"/>
                  </a:cubicBezTo>
                  <a:cubicBezTo>
                    <a:pt x="795" y="1884"/>
                    <a:pt x="544" y="1779"/>
                    <a:pt x="377" y="1382"/>
                  </a:cubicBezTo>
                  <a:cubicBezTo>
                    <a:pt x="293" y="1194"/>
                    <a:pt x="189" y="984"/>
                    <a:pt x="105" y="817"/>
                  </a:cubicBezTo>
                  <a:cubicBezTo>
                    <a:pt x="0" y="545"/>
                    <a:pt x="147" y="252"/>
                    <a:pt x="419" y="189"/>
                  </a:cubicBezTo>
                  <a:cubicBezTo>
                    <a:pt x="1046" y="1"/>
                    <a:pt x="1674" y="461"/>
                    <a:pt x="1695"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6519"/>
    </mc:Choice>
    <mc:Fallback xmlns="">
      <p:transition spd="slow" advTm="165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cxnSp>
        <p:nvCxnSpPr>
          <p:cNvPr id="577" name="Google Shape;577;p43"/>
          <p:cNvCxnSpPr/>
          <p:nvPr/>
        </p:nvCxnSpPr>
        <p:spPr>
          <a:xfrm>
            <a:off x="6479819" y="1028708"/>
            <a:ext cx="44268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43"/>
          <p:cNvCxnSpPr/>
          <p:nvPr/>
        </p:nvCxnSpPr>
        <p:spPr>
          <a:xfrm flipV="1">
            <a:off x="6096000" y="1220894"/>
            <a:ext cx="0" cy="3263900"/>
          </a:xfrm>
          <a:prstGeom prst="straightConnector1">
            <a:avLst/>
          </a:prstGeom>
          <a:noFill/>
          <a:ln w="9525" cap="flat" cmpd="sng">
            <a:solidFill>
              <a:schemeClr val="accent5"/>
            </a:solidFill>
            <a:prstDash val="solid"/>
            <a:round/>
            <a:headEnd type="none" w="med" len="med"/>
            <a:tailEnd type="none" w="med" len="med"/>
          </a:ln>
        </p:spPr>
      </p:cxnSp>
      <p:sp>
        <p:nvSpPr>
          <p:cNvPr id="580" name="Google Shape;580;p43"/>
          <p:cNvSpPr txBox="1">
            <a:spLocks noGrp="1"/>
          </p:cNvSpPr>
          <p:nvPr>
            <p:ph type="subTitle" idx="2"/>
          </p:nvPr>
        </p:nvSpPr>
        <p:spPr>
          <a:xfrm>
            <a:off x="8016120" y="-27273"/>
            <a:ext cx="4444400" cy="1180800"/>
          </a:xfrm>
          <a:prstGeom prst="rect">
            <a:avLst/>
          </a:prstGeom>
        </p:spPr>
        <p:txBody>
          <a:bodyPr spcFirstLastPara="1" wrap="square" lIns="121900" tIns="48000" rIns="121900" bIns="121900" anchor="t" anchorCtr="0">
            <a:noAutofit/>
          </a:bodyPr>
          <a:lstStyle/>
          <a:p>
            <a:pPr marL="0" indent="0"/>
            <a:endParaRPr lang="en-GB"/>
          </a:p>
          <a:p>
            <a:pPr marL="0" indent="0"/>
            <a:endParaRPr lang="en-GB"/>
          </a:p>
          <a:p>
            <a:pPr marL="0" indent="0"/>
            <a:endParaRPr lang="en-GB"/>
          </a:p>
          <a:p>
            <a:pPr marL="0" indent="0"/>
            <a:endParaRPr lang="en-GB"/>
          </a:p>
          <a:p>
            <a:pPr marL="0" indent="0"/>
            <a:endParaRPr lang="en-GB"/>
          </a:p>
          <a:p>
            <a:pPr marL="0" indent="0"/>
            <a:endParaRPr lang="en-GB"/>
          </a:p>
        </p:txBody>
      </p:sp>
      <p:sp>
        <p:nvSpPr>
          <p:cNvPr id="581" name="Google Shape;581;p43"/>
          <p:cNvSpPr txBox="1">
            <a:spLocks noGrp="1"/>
          </p:cNvSpPr>
          <p:nvPr>
            <p:ph type="subTitle" idx="3"/>
          </p:nvPr>
        </p:nvSpPr>
        <p:spPr>
          <a:xfrm>
            <a:off x="6383867" y="363221"/>
            <a:ext cx="6114627" cy="910167"/>
          </a:xfrm>
          <a:prstGeom prst="rect">
            <a:avLst/>
          </a:prstGeom>
        </p:spPr>
        <p:txBody>
          <a:bodyPr spcFirstLastPara="1" wrap="square" lIns="0" tIns="121900" rIns="0" bIns="121900" anchor="t" anchorCtr="0">
            <a:noAutofit/>
          </a:bodyPr>
          <a:lstStyle/>
          <a:p>
            <a:pPr marL="0" indent="0">
              <a:spcAft>
                <a:spcPts val="2133"/>
              </a:spcAft>
            </a:pPr>
            <a:r>
              <a:rPr lang="en-US" sz="4267" dirty="0" err="1">
                <a:latin typeface="Times New Roman" panose="02020603050405020304" charset="0"/>
                <a:cs typeface="Times New Roman" panose="02020603050405020304" charset="0"/>
                <a:sym typeface="+mn-ea"/>
              </a:rPr>
              <a:t>Tính từ chỉ tính cách</a:t>
            </a:r>
            <a:r>
              <a:rPr lang="vi-VN" altLang="en-US" sz="4267" dirty="0" err="1">
                <a:latin typeface="Times New Roman" panose="02020603050405020304" charset="0"/>
                <a:cs typeface="Times New Roman" panose="02020603050405020304" charset="0"/>
                <a:sym typeface="+mn-ea"/>
              </a:rPr>
              <a:t>:</a:t>
            </a:r>
          </a:p>
        </p:txBody>
      </p:sp>
      <p:cxnSp>
        <p:nvCxnSpPr>
          <p:cNvPr id="598" name="Google Shape;598;p43"/>
          <p:cNvCxnSpPr/>
          <p:nvPr/>
        </p:nvCxnSpPr>
        <p:spPr>
          <a:xfrm>
            <a:off x="623377" y="1028708"/>
            <a:ext cx="4427200" cy="0"/>
          </a:xfrm>
          <a:prstGeom prst="straightConnector1">
            <a:avLst/>
          </a:prstGeom>
          <a:noFill/>
          <a:ln w="9525" cap="flat" cmpd="sng">
            <a:solidFill>
              <a:schemeClr val="accent5"/>
            </a:solidFill>
            <a:prstDash val="solid"/>
            <a:round/>
            <a:headEnd type="none" w="med" len="med"/>
            <a:tailEnd type="none" w="med" len="med"/>
          </a:ln>
        </p:spPr>
      </p:cxnSp>
      <p:sp>
        <p:nvSpPr>
          <p:cNvPr id="19" name="TextBox 18"/>
          <p:cNvSpPr txBox="1"/>
          <p:nvPr/>
        </p:nvSpPr>
        <p:spPr>
          <a:xfrm>
            <a:off x="7664873" y="1153035"/>
            <a:ext cx="3552395" cy="3375604"/>
          </a:xfrm>
          <a:prstGeom prst="rect">
            <a:avLst/>
          </a:prstGeom>
          <a:noFill/>
        </p:spPr>
        <p:txBody>
          <a:bodyPr wrap="square" rtlCol="0">
            <a:spAutoFit/>
          </a:bodyPr>
          <a:lstStyle/>
          <a:p>
            <a:pPr defTabSz="1219170">
              <a:buClr>
                <a:srgbClr val="000000"/>
              </a:buClr>
            </a:pPr>
            <a:r>
              <a:rPr lang="en-US" sz="4267" b="1" kern="0" dirty="0">
                <a:solidFill>
                  <a:srgbClr val="000000"/>
                </a:solidFill>
                <a:latin typeface="Times New Roman" panose="02020603050405020304" charset="0"/>
                <a:cs typeface="Times New Roman" panose="02020603050405020304" charset="0"/>
                <a:sym typeface="Arial" panose="020B0604020202020204"/>
              </a:rPr>
              <a:t>- </a:t>
            </a:r>
            <a:r>
              <a:rPr lang="en-US" sz="4267" b="1" kern="0" dirty="0" err="1">
                <a:solidFill>
                  <a:srgbClr val="000000"/>
                </a:solidFill>
                <a:latin typeface="Times New Roman" panose="02020603050405020304" charset="0"/>
                <a:cs typeface="Times New Roman" panose="02020603050405020304" charset="0"/>
                <a:sym typeface="Arial" panose="020B0604020202020204"/>
              </a:rPr>
              <a:t>hài</a:t>
            </a:r>
            <a:r>
              <a:rPr lang="en-US" sz="4267" b="1" kern="0" dirty="0">
                <a:solidFill>
                  <a:srgbClr val="000000"/>
                </a:solidFill>
                <a:latin typeface="Times New Roman" panose="02020603050405020304" charset="0"/>
                <a:cs typeface="Times New Roman" panose="02020603050405020304" charset="0"/>
                <a:sym typeface="Arial" panose="020B0604020202020204"/>
              </a:rPr>
              <a:t> </a:t>
            </a:r>
            <a:r>
              <a:rPr lang="en-US" sz="4267" b="1" kern="0" dirty="0" err="1">
                <a:solidFill>
                  <a:srgbClr val="000000"/>
                </a:solidFill>
                <a:latin typeface="Times New Roman" panose="02020603050405020304" charset="0"/>
                <a:cs typeface="Times New Roman" panose="02020603050405020304" charset="0"/>
                <a:sym typeface="Arial" panose="020B0604020202020204"/>
              </a:rPr>
              <a:t>hước</a:t>
            </a:r>
          </a:p>
          <a:p>
            <a:pPr defTabSz="1219170">
              <a:buClr>
                <a:srgbClr val="000000"/>
              </a:buClr>
            </a:pPr>
            <a:r>
              <a:rPr lang="vi-VN" altLang="en-US" sz="4267" b="1" kern="0" dirty="0">
                <a:solidFill>
                  <a:srgbClr val="000000"/>
                </a:solidFill>
                <a:latin typeface="Times New Roman" panose="02020603050405020304" charset="0"/>
                <a:cs typeface="Times New Roman" panose="02020603050405020304" charset="0"/>
                <a:sym typeface="Arial" panose="020B0604020202020204"/>
              </a:rPr>
              <a:t>- hòa đồng</a:t>
            </a:r>
          </a:p>
          <a:p>
            <a:pPr defTabSz="1219170">
              <a:buClr>
                <a:srgbClr val="000000"/>
              </a:buClr>
            </a:pPr>
            <a:r>
              <a:rPr lang="vi-VN" altLang="en-US" sz="4267" b="1" kern="0" dirty="0">
                <a:solidFill>
                  <a:srgbClr val="000000"/>
                </a:solidFill>
                <a:latin typeface="Times New Roman" panose="02020603050405020304" charset="0"/>
                <a:cs typeface="Times New Roman" panose="02020603050405020304" charset="0"/>
                <a:sym typeface="Arial" panose="020B0604020202020204"/>
              </a:rPr>
              <a:t>- hung dữ </a:t>
            </a:r>
          </a:p>
          <a:p>
            <a:pPr defTabSz="1219170">
              <a:buClr>
                <a:srgbClr val="000000"/>
              </a:buClr>
            </a:pPr>
            <a:r>
              <a:rPr lang="vi-VN" altLang="en-US" sz="4267" b="1" kern="0" dirty="0">
                <a:solidFill>
                  <a:srgbClr val="000000"/>
                </a:solidFill>
                <a:latin typeface="Times New Roman" panose="02020603050405020304" charset="0"/>
                <a:cs typeface="Times New Roman" panose="02020603050405020304" charset="0"/>
                <a:sym typeface="Arial" panose="020B0604020202020204"/>
              </a:rPr>
              <a:t>- dễ thương</a:t>
            </a:r>
          </a:p>
          <a:p>
            <a:pPr defTabSz="1219170">
              <a:buClr>
                <a:srgbClr val="000000"/>
              </a:buClr>
            </a:pPr>
            <a:r>
              <a:rPr lang="vi-VN" altLang="en-US" sz="4267" b="1" kern="0" dirty="0">
                <a:solidFill>
                  <a:srgbClr val="000000"/>
                </a:solidFill>
                <a:latin typeface="Times New Roman" panose="02020603050405020304" charset="0"/>
                <a:cs typeface="Times New Roman" panose="02020603050405020304" charset="0"/>
                <a:sym typeface="Arial" panose="020B0604020202020204"/>
              </a:rPr>
              <a:t>- lạnh lùng</a:t>
            </a:r>
          </a:p>
        </p:txBody>
      </p:sp>
      <p:sp>
        <p:nvSpPr>
          <p:cNvPr id="25" name="Google Shape;555;p43"/>
          <p:cNvSpPr txBox="1"/>
          <p:nvPr/>
        </p:nvSpPr>
        <p:spPr>
          <a:xfrm>
            <a:off x="527474" y="363221"/>
            <a:ext cx="5676053" cy="910167"/>
          </a:xfrm>
          <a:prstGeom prst="rect">
            <a:avLst/>
          </a:prstGeom>
          <a:noFill/>
          <a:ln>
            <a:noFill/>
          </a:ln>
        </p:spPr>
        <p:txBody>
          <a:bodyPr wrap="square" lIns="0" tIns="121900" rIns="0" bIns="121900" anchor="t" anchorCtr="0">
            <a:noAutofit/>
          </a:bodyPr>
          <a:lstStyle>
            <a:defPPr marR="0" lvl="0" algn="l" rtl="0">
              <a:lnSpc>
                <a:spcPct val="100000"/>
              </a:lnSpc>
              <a:spcBef>
                <a:spcPts val="0"/>
              </a:spcBef>
              <a:spcAft>
                <a:spcPts val="0"/>
              </a:spcAft>
            </a:defPPr>
            <a:lvl1pPr marL="457200" marR="0" lvl="0" indent="-317500" algn="l" rtl="0">
              <a:lnSpc>
                <a:spcPct val="80000"/>
              </a:lnSpc>
              <a:spcBef>
                <a:spcPts val="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1pPr>
            <a:lvl2pPr marL="914400" marR="0" lvl="1" indent="-317500" algn="l"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2pPr>
            <a:lvl3pPr marL="1371600" marR="0" lvl="2" indent="-317500" algn="l"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3pPr>
            <a:lvl4pPr marL="1828800" marR="0" lvl="3" indent="-317500" algn="l"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4pPr>
            <a:lvl5pPr marL="2286000" marR="0" lvl="4" indent="-317500" algn="l"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5pPr>
            <a:lvl6pPr marL="2743200" marR="0" lvl="5" indent="-317500" algn="l"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6pPr>
            <a:lvl7pPr marL="3200400" marR="0" lvl="6" indent="-317500" algn="l"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7pPr>
            <a:lvl8pPr marL="3657600" marR="0" lvl="7" indent="-317500" algn="l" rtl="0">
              <a:lnSpc>
                <a:spcPct val="80000"/>
              </a:lnSpc>
              <a:spcBef>
                <a:spcPts val="1600"/>
              </a:spcBef>
              <a:spcAft>
                <a:spcPts val="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8pPr>
            <a:lvl9pPr marL="4114800" marR="0" lvl="8" indent="-317500" algn="l" rtl="0">
              <a:lnSpc>
                <a:spcPct val="80000"/>
              </a:lnSpc>
              <a:spcBef>
                <a:spcPts val="1600"/>
              </a:spcBef>
              <a:spcAft>
                <a:spcPts val="1600"/>
              </a:spcAft>
              <a:buClr>
                <a:schemeClr val="dk2"/>
              </a:buClr>
              <a:buSzPts val="1400"/>
              <a:buFont typeface="Patrick Hand" panose="00000500000000000000"/>
              <a:buNone/>
              <a:defRPr sz="2000" b="1" i="0" u="none" strike="noStrike" cap="none">
                <a:solidFill>
                  <a:schemeClr val="accent3"/>
                </a:solidFill>
                <a:latin typeface="Patrick Hand SC" panose="00000500000000000000"/>
                <a:ea typeface="Patrick Hand SC" panose="00000500000000000000"/>
                <a:cs typeface="Patrick Hand SC" panose="00000500000000000000"/>
                <a:sym typeface="Patrick Hand SC" panose="00000500000000000000"/>
              </a:defRPr>
            </a:lvl9pPr>
          </a:lstStyle>
          <a:p>
            <a:pPr marL="0" indent="0" defTabSz="1219170">
              <a:spcAft>
                <a:spcPts val="2133"/>
              </a:spcAft>
              <a:buClr>
                <a:srgbClr val="485058"/>
              </a:buClr>
            </a:pPr>
            <a:r>
              <a:rPr lang="en-US" sz="4267" kern="0" dirty="0" err="1">
                <a:solidFill>
                  <a:srgbClr val="FB6A2E"/>
                </a:solidFill>
                <a:latin typeface="Times New Roman" panose="02020603050405020304" charset="0"/>
                <a:cs typeface="Times New Roman" panose="02020603050405020304" charset="0"/>
                <a:sym typeface="+mn-ea"/>
              </a:rPr>
              <a:t>Tính</a:t>
            </a:r>
            <a:r>
              <a:rPr lang="en-US" sz="4267" kern="0" dirty="0">
                <a:solidFill>
                  <a:srgbClr val="FB6A2E"/>
                </a:solidFill>
                <a:latin typeface="Times New Roman" panose="02020603050405020304" charset="0"/>
                <a:cs typeface="Times New Roman" panose="02020603050405020304" charset="0"/>
                <a:sym typeface="+mn-ea"/>
              </a:rPr>
              <a:t> </a:t>
            </a:r>
            <a:r>
              <a:rPr lang="en-US" sz="4267" kern="0" dirty="0" err="1">
                <a:solidFill>
                  <a:srgbClr val="FB6A2E"/>
                </a:solidFill>
                <a:latin typeface="Times New Roman" panose="02020603050405020304" charset="0"/>
                <a:cs typeface="Times New Roman" panose="02020603050405020304" charset="0"/>
                <a:sym typeface="+mn-ea"/>
              </a:rPr>
              <a:t>từ</a:t>
            </a:r>
            <a:r>
              <a:rPr lang="en-US" sz="4267" kern="0" dirty="0">
                <a:solidFill>
                  <a:srgbClr val="FB6A2E"/>
                </a:solidFill>
                <a:latin typeface="Times New Roman" panose="02020603050405020304" charset="0"/>
                <a:cs typeface="Times New Roman" panose="02020603050405020304" charset="0"/>
                <a:sym typeface="+mn-ea"/>
              </a:rPr>
              <a:t> </a:t>
            </a:r>
            <a:r>
              <a:rPr lang="en-US" sz="4267" kern="0" dirty="0" err="1">
                <a:solidFill>
                  <a:srgbClr val="FB6A2E"/>
                </a:solidFill>
                <a:latin typeface="Times New Roman" panose="02020603050405020304" charset="0"/>
                <a:cs typeface="Times New Roman" panose="02020603050405020304" charset="0"/>
                <a:sym typeface="+mn-ea"/>
              </a:rPr>
              <a:t>chỉ</a:t>
            </a:r>
            <a:r>
              <a:rPr lang="en-US" sz="4267" kern="0" dirty="0">
                <a:solidFill>
                  <a:srgbClr val="FB6A2E"/>
                </a:solidFill>
                <a:latin typeface="Times New Roman" panose="02020603050405020304" charset="0"/>
                <a:cs typeface="Times New Roman" panose="02020603050405020304" charset="0"/>
                <a:sym typeface="+mn-ea"/>
              </a:rPr>
              <a:t> </a:t>
            </a:r>
            <a:r>
              <a:rPr lang="en-US" sz="4267" kern="0" dirty="0" err="1">
                <a:solidFill>
                  <a:srgbClr val="FB6A2E"/>
                </a:solidFill>
                <a:latin typeface="Times New Roman" panose="02020603050405020304" charset="0"/>
                <a:cs typeface="Times New Roman" panose="02020603050405020304" charset="0"/>
                <a:sym typeface="+mn-ea"/>
              </a:rPr>
              <a:t>hình</a:t>
            </a:r>
            <a:r>
              <a:rPr lang="en-US" sz="4267" kern="0" dirty="0">
                <a:solidFill>
                  <a:srgbClr val="FB6A2E"/>
                </a:solidFill>
                <a:latin typeface="Times New Roman" panose="02020603050405020304" charset="0"/>
                <a:cs typeface="Times New Roman" panose="02020603050405020304" charset="0"/>
                <a:sym typeface="+mn-ea"/>
              </a:rPr>
              <a:t> </a:t>
            </a:r>
            <a:r>
              <a:rPr lang="en-US" sz="4267" kern="0" dirty="0" err="1">
                <a:solidFill>
                  <a:srgbClr val="FB6A2E"/>
                </a:solidFill>
                <a:latin typeface="Times New Roman" panose="02020603050405020304" charset="0"/>
                <a:cs typeface="Times New Roman" panose="02020603050405020304" charset="0"/>
                <a:sym typeface="+mn-ea"/>
              </a:rPr>
              <a:t>dáng</a:t>
            </a:r>
            <a:r>
              <a:rPr lang="vi-VN" altLang="en-US" sz="4267" kern="0" dirty="0" err="1">
                <a:solidFill>
                  <a:srgbClr val="FB6A2E"/>
                </a:solidFill>
                <a:latin typeface="Times New Roman" panose="02020603050405020304" charset="0"/>
                <a:cs typeface="Times New Roman" panose="02020603050405020304" charset="0"/>
                <a:sym typeface="+mn-ea"/>
              </a:rPr>
              <a:t>:</a:t>
            </a:r>
            <a:r>
              <a:rPr lang="en-US" sz="4267" kern="0" dirty="0">
                <a:solidFill>
                  <a:srgbClr val="FB6A2E"/>
                </a:solidFill>
                <a:latin typeface="Times New Roman" panose="02020603050405020304" charset="0"/>
                <a:cs typeface="Times New Roman" panose="02020603050405020304" charset="0"/>
                <a:sym typeface="+mn-ea"/>
              </a:rPr>
              <a:t>	</a:t>
            </a:r>
            <a:endParaRPr lang="en-US" altLang="zh-CN" sz="4267" kern="0" dirty="0">
              <a:solidFill>
                <a:srgbClr val="FB6A2E"/>
              </a:solidFill>
              <a:latin typeface="Times New Roman" panose="02020603050405020304" charset="0"/>
              <a:ea typeface="Arial" panose="020B0604020202020204" pitchFamily="34" charset="0"/>
              <a:cs typeface="Times New Roman" panose="02020603050405020304" charset="0"/>
            </a:endParaRPr>
          </a:p>
          <a:p>
            <a:pPr marL="0" indent="0" defTabSz="1219170">
              <a:spcAft>
                <a:spcPts val="2133"/>
              </a:spcAft>
              <a:buClr>
                <a:srgbClr val="485058"/>
              </a:buClr>
            </a:pPr>
            <a:endParaRPr lang="en-US" altLang="zh-CN" sz="4267" kern="0" dirty="0">
              <a:solidFill>
                <a:srgbClr val="FB6A2E"/>
              </a:solidFill>
              <a:latin typeface="Times New Roman" panose="02020603050405020304" charset="0"/>
              <a:ea typeface="Arial" panose="020B0604020202020204" pitchFamily="34" charset="0"/>
              <a:cs typeface="Times New Roman" panose="02020603050405020304" charset="0"/>
            </a:endParaRPr>
          </a:p>
        </p:txBody>
      </p:sp>
      <p:sp>
        <p:nvSpPr>
          <p:cNvPr id="27" name="TextBox 12"/>
          <p:cNvSpPr txBox="1"/>
          <p:nvPr/>
        </p:nvSpPr>
        <p:spPr>
          <a:xfrm>
            <a:off x="1589280" y="1273579"/>
            <a:ext cx="3552395" cy="3375604"/>
          </a:xfrm>
          <a:prstGeom prst="rect">
            <a:avLst/>
          </a:prstGeom>
          <a:noFill/>
        </p:spPr>
        <p:txBody>
          <a:bodyPr wrap="square" rtlCol="0">
            <a:spAutoFit/>
          </a:bodyPr>
          <a:lstStyle/>
          <a:p>
            <a:pPr defTabSz="1219170">
              <a:buClr>
                <a:srgbClr val="000000"/>
              </a:buClr>
            </a:pPr>
            <a:r>
              <a:rPr lang="en-US" sz="4267" b="1" kern="0" dirty="0">
                <a:solidFill>
                  <a:srgbClr val="000000"/>
                </a:solidFill>
                <a:latin typeface="Times New Roman" panose="02020603050405020304" charset="0"/>
                <a:cs typeface="Times New Roman" panose="02020603050405020304" charset="0"/>
                <a:sym typeface="Arial" panose="020B0604020202020204"/>
              </a:rPr>
              <a:t>- nhỏ nhắn</a:t>
            </a:r>
          </a:p>
          <a:p>
            <a:pPr defTabSz="1219170">
              <a:buClr>
                <a:srgbClr val="000000"/>
              </a:buClr>
            </a:pPr>
            <a:r>
              <a:rPr lang="en-US" sz="4267" b="1" kern="0" dirty="0">
                <a:solidFill>
                  <a:srgbClr val="000000"/>
                </a:solidFill>
                <a:latin typeface="Times New Roman" panose="02020603050405020304" charset="0"/>
                <a:cs typeface="Times New Roman" panose="02020603050405020304" charset="0"/>
                <a:sym typeface="Arial" panose="020B0604020202020204"/>
              </a:rPr>
              <a:t>- tròn trịa</a:t>
            </a:r>
          </a:p>
          <a:p>
            <a:pPr defTabSz="1219170">
              <a:buClr>
                <a:srgbClr val="000000"/>
              </a:buClr>
            </a:pPr>
            <a:r>
              <a:rPr lang="en-US" sz="4267" b="1" kern="0" dirty="0">
                <a:solidFill>
                  <a:srgbClr val="000000"/>
                </a:solidFill>
                <a:latin typeface="Times New Roman" panose="02020603050405020304" charset="0"/>
                <a:cs typeface="Times New Roman" panose="02020603050405020304" charset="0"/>
                <a:sym typeface="Arial" panose="020B0604020202020204"/>
              </a:rPr>
              <a:t>- cao lớn</a:t>
            </a:r>
          </a:p>
          <a:p>
            <a:pPr defTabSz="1219170">
              <a:buClr>
                <a:srgbClr val="000000"/>
              </a:buClr>
            </a:pPr>
            <a:r>
              <a:rPr lang="en-US" sz="4267" b="1" kern="0" dirty="0">
                <a:solidFill>
                  <a:srgbClr val="000000"/>
                </a:solidFill>
                <a:latin typeface="Times New Roman" panose="02020603050405020304" charset="0"/>
                <a:cs typeface="Times New Roman" panose="02020603050405020304" charset="0"/>
                <a:sym typeface="Arial" panose="020B0604020202020204"/>
              </a:rPr>
              <a:t>- cân đối</a:t>
            </a:r>
          </a:p>
          <a:p>
            <a:pPr defTabSz="1219170">
              <a:buClr>
                <a:srgbClr val="000000"/>
              </a:buClr>
            </a:pPr>
            <a:r>
              <a:rPr lang="en-US" sz="4267" b="1" kern="0" dirty="0">
                <a:solidFill>
                  <a:srgbClr val="000000"/>
                </a:solidFill>
                <a:latin typeface="Times New Roman" panose="02020603050405020304" charset="0"/>
                <a:cs typeface="Times New Roman" panose="02020603050405020304" charset="0"/>
                <a:sym typeface="Arial" panose="020B0604020202020204"/>
              </a:rPr>
              <a:t>- gầy ốm</a:t>
            </a:r>
          </a:p>
        </p:txBody>
      </p:sp>
      <p:grpSp>
        <p:nvGrpSpPr>
          <p:cNvPr id="2395" name="Google Shape;2395;p75"/>
          <p:cNvGrpSpPr/>
          <p:nvPr/>
        </p:nvGrpSpPr>
        <p:grpSpPr>
          <a:xfrm>
            <a:off x="3022374" y="5085227"/>
            <a:ext cx="1997151" cy="1461100"/>
            <a:chOff x="7382975" y="3971400"/>
            <a:chExt cx="1497863" cy="1095825"/>
          </a:xfrm>
        </p:grpSpPr>
        <p:grpSp>
          <p:nvGrpSpPr>
            <p:cNvPr id="2396" name="Google Shape;2396;p75"/>
            <p:cNvGrpSpPr/>
            <p:nvPr/>
          </p:nvGrpSpPr>
          <p:grpSpPr>
            <a:xfrm>
              <a:off x="8175788" y="4385625"/>
              <a:ext cx="496425" cy="681600"/>
              <a:chOff x="7797325" y="4091925"/>
              <a:chExt cx="496425" cy="681600"/>
            </a:xfrm>
          </p:grpSpPr>
          <p:sp>
            <p:nvSpPr>
              <p:cNvPr id="2397" name="Google Shape;2397;p75"/>
              <p:cNvSpPr/>
              <p:nvPr/>
            </p:nvSpPr>
            <p:spPr>
              <a:xfrm>
                <a:off x="7999225" y="4374375"/>
                <a:ext cx="267850" cy="370375"/>
              </a:xfrm>
              <a:custGeom>
                <a:avLst/>
                <a:gdLst/>
                <a:ahLst/>
                <a:cxnLst/>
                <a:rect l="l" t="t" r="r" b="b"/>
                <a:pathLst>
                  <a:path w="10714" h="14815" extrusionOk="0">
                    <a:moveTo>
                      <a:pt x="10002" y="1"/>
                    </a:moveTo>
                    <a:cubicBezTo>
                      <a:pt x="10505" y="733"/>
                      <a:pt x="10714" y="1507"/>
                      <a:pt x="10714" y="2386"/>
                    </a:cubicBezTo>
                    <a:cubicBezTo>
                      <a:pt x="10672" y="4541"/>
                      <a:pt x="10672" y="6696"/>
                      <a:pt x="10672" y="8852"/>
                    </a:cubicBezTo>
                    <a:lnTo>
                      <a:pt x="10672" y="9772"/>
                    </a:lnTo>
                    <a:cubicBezTo>
                      <a:pt x="9877" y="10191"/>
                      <a:pt x="9249" y="10839"/>
                      <a:pt x="8349" y="10986"/>
                    </a:cubicBezTo>
                    <a:cubicBezTo>
                      <a:pt x="8224" y="11028"/>
                      <a:pt x="8098" y="11090"/>
                      <a:pt x="8015" y="11195"/>
                    </a:cubicBezTo>
                    <a:cubicBezTo>
                      <a:pt x="7492" y="11760"/>
                      <a:pt x="6801" y="12032"/>
                      <a:pt x="6111" y="12283"/>
                    </a:cubicBezTo>
                    <a:cubicBezTo>
                      <a:pt x="5713" y="12409"/>
                      <a:pt x="5378" y="12597"/>
                      <a:pt x="5085" y="12911"/>
                    </a:cubicBezTo>
                    <a:cubicBezTo>
                      <a:pt x="4960" y="13057"/>
                      <a:pt x="4772" y="13162"/>
                      <a:pt x="4583" y="13266"/>
                    </a:cubicBezTo>
                    <a:cubicBezTo>
                      <a:pt x="3725" y="13664"/>
                      <a:pt x="2993" y="14271"/>
                      <a:pt x="2198" y="14815"/>
                    </a:cubicBezTo>
                    <a:cubicBezTo>
                      <a:pt x="2031" y="14689"/>
                      <a:pt x="1842" y="14543"/>
                      <a:pt x="1675" y="14417"/>
                    </a:cubicBezTo>
                    <a:cubicBezTo>
                      <a:pt x="1403" y="12639"/>
                      <a:pt x="1256" y="10860"/>
                      <a:pt x="733" y="9165"/>
                    </a:cubicBezTo>
                    <a:cubicBezTo>
                      <a:pt x="524" y="8517"/>
                      <a:pt x="482" y="7784"/>
                      <a:pt x="399" y="7073"/>
                    </a:cubicBezTo>
                    <a:cubicBezTo>
                      <a:pt x="357" y="6529"/>
                      <a:pt x="357" y="6006"/>
                      <a:pt x="85" y="5504"/>
                    </a:cubicBezTo>
                    <a:cubicBezTo>
                      <a:pt x="43" y="5399"/>
                      <a:pt x="43" y="5232"/>
                      <a:pt x="1" y="5085"/>
                    </a:cubicBezTo>
                    <a:cubicBezTo>
                      <a:pt x="315" y="4960"/>
                      <a:pt x="608" y="4750"/>
                      <a:pt x="922" y="4688"/>
                    </a:cubicBezTo>
                    <a:cubicBezTo>
                      <a:pt x="1570" y="4562"/>
                      <a:pt x="2093" y="4227"/>
                      <a:pt x="2679" y="3955"/>
                    </a:cubicBezTo>
                    <a:cubicBezTo>
                      <a:pt x="3244" y="3704"/>
                      <a:pt x="3851" y="3432"/>
                      <a:pt x="4437" y="3181"/>
                    </a:cubicBezTo>
                    <a:cubicBezTo>
                      <a:pt x="4751" y="3035"/>
                      <a:pt x="5023" y="2888"/>
                      <a:pt x="5316" y="2700"/>
                    </a:cubicBezTo>
                    <a:cubicBezTo>
                      <a:pt x="6006" y="2261"/>
                      <a:pt x="6655" y="1842"/>
                      <a:pt x="7408" y="1507"/>
                    </a:cubicBezTo>
                    <a:cubicBezTo>
                      <a:pt x="8245" y="1131"/>
                      <a:pt x="8977" y="608"/>
                      <a:pt x="9772" y="147"/>
                    </a:cubicBezTo>
                    <a:cubicBezTo>
                      <a:pt x="9835" y="105"/>
                      <a:pt x="9919" y="64"/>
                      <a:pt x="10002"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8" name="Google Shape;2398;p75"/>
              <p:cNvSpPr/>
              <p:nvPr/>
            </p:nvSpPr>
            <p:spPr>
              <a:xfrm>
                <a:off x="7996100" y="4117025"/>
                <a:ext cx="250050" cy="350500"/>
              </a:xfrm>
              <a:custGeom>
                <a:avLst/>
                <a:gdLst/>
                <a:ahLst/>
                <a:cxnLst/>
                <a:rect l="l" t="t" r="r" b="b"/>
                <a:pathLst>
                  <a:path w="10002" h="14020" extrusionOk="0">
                    <a:moveTo>
                      <a:pt x="10002" y="9018"/>
                    </a:moveTo>
                    <a:cubicBezTo>
                      <a:pt x="9500" y="9562"/>
                      <a:pt x="8893" y="9876"/>
                      <a:pt x="8328" y="10232"/>
                    </a:cubicBezTo>
                    <a:cubicBezTo>
                      <a:pt x="7114" y="10964"/>
                      <a:pt x="5754" y="11383"/>
                      <a:pt x="4625" y="12262"/>
                    </a:cubicBezTo>
                    <a:cubicBezTo>
                      <a:pt x="4457" y="12387"/>
                      <a:pt x="4206" y="12471"/>
                      <a:pt x="3997" y="12555"/>
                    </a:cubicBezTo>
                    <a:cubicBezTo>
                      <a:pt x="3620" y="12743"/>
                      <a:pt x="3202" y="12868"/>
                      <a:pt x="2804" y="13078"/>
                    </a:cubicBezTo>
                    <a:cubicBezTo>
                      <a:pt x="1967" y="13496"/>
                      <a:pt x="1151" y="13936"/>
                      <a:pt x="105" y="14019"/>
                    </a:cubicBezTo>
                    <a:cubicBezTo>
                      <a:pt x="84" y="13894"/>
                      <a:pt x="21" y="13726"/>
                      <a:pt x="21" y="13580"/>
                    </a:cubicBezTo>
                    <a:cubicBezTo>
                      <a:pt x="21" y="12701"/>
                      <a:pt x="0" y="11822"/>
                      <a:pt x="21" y="10964"/>
                    </a:cubicBezTo>
                    <a:cubicBezTo>
                      <a:pt x="63" y="10483"/>
                      <a:pt x="126" y="10023"/>
                      <a:pt x="189" y="9542"/>
                    </a:cubicBezTo>
                    <a:cubicBezTo>
                      <a:pt x="231" y="9207"/>
                      <a:pt x="293" y="8893"/>
                      <a:pt x="293" y="8558"/>
                    </a:cubicBezTo>
                    <a:cubicBezTo>
                      <a:pt x="293" y="8098"/>
                      <a:pt x="314" y="7679"/>
                      <a:pt x="482" y="7261"/>
                    </a:cubicBezTo>
                    <a:cubicBezTo>
                      <a:pt x="544" y="7031"/>
                      <a:pt x="544" y="6738"/>
                      <a:pt x="586" y="6487"/>
                    </a:cubicBezTo>
                    <a:cubicBezTo>
                      <a:pt x="607" y="6257"/>
                      <a:pt x="586" y="6005"/>
                      <a:pt x="649" y="5775"/>
                    </a:cubicBezTo>
                    <a:cubicBezTo>
                      <a:pt x="921" y="4917"/>
                      <a:pt x="921" y="4060"/>
                      <a:pt x="900" y="3181"/>
                    </a:cubicBezTo>
                    <a:cubicBezTo>
                      <a:pt x="900" y="2720"/>
                      <a:pt x="900" y="2239"/>
                      <a:pt x="1047" y="1800"/>
                    </a:cubicBezTo>
                    <a:cubicBezTo>
                      <a:pt x="1130" y="1570"/>
                      <a:pt x="1130" y="1277"/>
                      <a:pt x="1151" y="1026"/>
                    </a:cubicBezTo>
                    <a:cubicBezTo>
                      <a:pt x="1172" y="733"/>
                      <a:pt x="1151" y="419"/>
                      <a:pt x="1151" y="0"/>
                    </a:cubicBezTo>
                    <a:cubicBezTo>
                      <a:pt x="1360" y="126"/>
                      <a:pt x="1486" y="147"/>
                      <a:pt x="1549" y="231"/>
                    </a:cubicBezTo>
                    <a:cubicBezTo>
                      <a:pt x="2302" y="1047"/>
                      <a:pt x="3097" y="1821"/>
                      <a:pt x="3788" y="2700"/>
                    </a:cubicBezTo>
                    <a:cubicBezTo>
                      <a:pt x="4373" y="3390"/>
                      <a:pt x="4897" y="4122"/>
                      <a:pt x="5713" y="4604"/>
                    </a:cubicBezTo>
                    <a:cubicBezTo>
                      <a:pt x="7114" y="6005"/>
                      <a:pt x="8495" y="7407"/>
                      <a:pt x="9897" y="8809"/>
                    </a:cubicBezTo>
                    <a:cubicBezTo>
                      <a:pt x="9939" y="8830"/>
                      <a:pt x="9939" y="8914"/>
                      <a:pt x="10002" y="901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399" name="Google Shape;2399;p75"/>
              <p:cNvSpPr/>
              <p:nvPr/>
            </p:nvSpPr>
            <p:spPr>
              <a:xfrm>
                <a:off x="7829225" y="4124875"/>
                <a:ext cx="175275" cy="339500"/>
              </a:xfrm>
              <a:custGeom>
                <a:avLst/>
                <a:gdLst/>
                <a:ahLst/>
                <a:cxnLst/>
                <a:rect l="l" t="t" r="r" b="b"/>
                <a:pathLst>
                  <a:path w="7011" h="13580" extrusionOk="0">
                    <a:moveTo>
                      <a:pt x="2512" y="440"/>
                    </a:moveTo>
                    <a:cubicBezTo>
                      <a:pt x="3202" y="314"/>
                      <a:pt x="3830" y="398"/>
                      <a:pt x="4458" y="356"/>
                    </a:cubicBezTo>
                    <a:cubicBezTo>
                      <a:pt x="4897" y="335"/>
                      <a:pt x="5315" y="335"/>
                      <a:pt x="5734" y="147"/>
                    </a:cubicBezTo>
                    <a:cubicBezTo>
                      <a:pt x="6048" y="0"/>
                      <a:pt x="6445" y="42"/>
                      <a:pt x="6801" y="0"/>
                    </a:cubicBezTo>
                    <a:cubicBezTo>
                      <a:pt x="7010" y="440"/>
                      <a:pt x="7010" y="837"/>
                      <a:pt x="6864" y="1193"/>
                    </a:cubicBezTo>
                    <a:cubicBezTo>
                      <a:pt x="6634" y="1779"/>
                      <a:pt x="6634" y="2386"/>
                      <a:pt x="6634" y="2971"/>
                    </a:cubicBezTo>
                    <a:cubicBezTo>
                      <a:pt x="6634" y="3767"/>
                      <a:pt x="6529" y="4520"/>
                      <a:pt x="6424" y="5273"/>
                    </a:cubicBezTo>
                    <a:cubicBezTo>
                      <a:pt x="6278" y="6382"/>
                      <a:pt x="5859" y="7428"/>
                      <a:pt x="5964" y="8558"/>
                    </a:cubicBezTo>
                    <a:cubicBezTo>
                      <a:pt x="5587" y="10065"/>
                      <a:pt x="5692" y="11634"/>
                      <a:pt x="5692" y="13182"/>
                    </a:cubicBezTo>
                    <a:cubicBezTo>
                      <a:pt x="5692" y="13308"/>
                      <a:pt x="5650" y="13433"/>
                      <a:pt x="5629" y="13580"/>
                    </a:cubicBezTo>
                    <a:lnTo>
                      <a:pt x="1173" y="13580"/>
                    </a:lnTo>
                    <a:cubicBezTo>
                      <a:pt x="754" y="13580"/>
                      <a:pt x="398" y="13475"/>
                      <a:pt x="64" y="13119"/>
                    </a:cubicBezTo>
                    <a:cubicBezTo>
                      <a:pt x="1" y="12345"/>
                      <a:pt x="1" y="11550"/>
                      <a:pt x="210" y="10776"/>
                    </a:cubicBezTo>
                    <a:cubicBezTo>
                      <a:pt x="398" y="10023"/>
                      <a:pt x="482" y="9248"/>
                      <a:pt x="838" y="8558"/>
                    </a:cubicBezTo>
                    <a:cubicBezTo>
                      <a:pt x="901" y="7533"/>
                      <a:pt x="1403" y="6612"/>
                      <a:pt x="1570" y="5629"/>
                    </a:cubicBezTo>
                    <a:cubicBezTo>
                      <a:pt x="1675" y="5106"/>
                      <a:pt x="1758" y="4541"/>
                      <a:pt x="1842" y="4018"/>
                    </a:cubicBezTo>
                    <a:cubicBezTo>
                      <a:pt x="1863" y="3808"/>
                      <a:pt x="1842" y="3599"/>
                      <a:pt x="1947" y="3432"/>
                    </a:cubicBezTo>
                    <a:cubicBezTo>
                      <a:pt x="2135" y="3013"/>
                      <a:pt x="2177" y="2595"/>
                      <a:pt x="2156" y="2134"/>
                    </a:cubicBezTo>
                    <a:cubicBezTo>
                      <a:pt x="2072" y="1549"/>
                      <a:pt x="2491" y="1046"/>
                      <a:pt x="2512" y="44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0" name="Google Shape;2400;p75"/>
              <p:cNvSpPr/>
              <p:nvPr/>
            </p:nvSpPr>
            <p:spPr>
              <a:xfrm>
                <a:off x="7819300" y="4484225"/>
                <a:ext cx="200350" cy="263675"/>
              </a:xfrm>
              <a:custGeom>
                <a:avLst/>
                <a:gdLst/>
                <a:ahLst/>
                <a:cxnLst/>
                <a:rect l="l" t="t" r="r" b="b"/>
                <a:pathLst>
                  <a:path w="8014" h="10547" extrusionOk="0">
                    <a:moveTo>
                      <a:pt x="7909" y="10421"/>
                    </a:moveTo>
                    <a:cubicBezTo>
                      <a:pt x="7386" y="10504"/>
                      <a:pt x="6926" y="10546"/>
                      <a:pt x="6466" y="10358"/>
                    </a:cubicBezTo>
                    <a:cubicBezTo>
                      <a:pt x="6047" y="10191"/>
                      <a:pt x="5629" y="10191"/>
                      <a:pt x="5189" y="10191"/>
                    </a:cubicBezTo>
                    <a:lnTo>
                      <a:pt x="2386" y="10191"/>
                    </a:lnTo>
                    <a:cubicBezTo>
                      <a:pt x="2072" y="9939"/>
                      <a:pt x="1946" y="9667"/>
                      <a:pt x="1862" y="9312"/>
                    </a:cubicBezTo>
                    <a:cubicBezTo>
                      <a:pt x="1674" y="8621"/>
                      <a:pt x="1528" y="7910"/>
                      <a:pt x="1528" y="7157"/>
                    </a:cubicBezTo>
                    <a:cubicBezTo>
                      <a:pt x="1528" y="6550"/>
                      <a:pt x="1339" y="5943"/>
                      <a:pt x="1214" y="5399"/>
                    </a:cubicBezTo>
                    <a:cubicBezTo>
                      <a:pt x="816" y="3767"/>
                      <a:pt x="607" y="2093"/>
                      <a:pt x="63" y="524"/>
                    </a:cubicBezTo>
                    <a:cubicBezTo>
                      <a:pt x="0" y="398"/>
                      <a:pt x="63" y="210"/>
                      <a:pt x="63" y="1"/>
                    </a:cubicBezTo>
                    <a:cubicBezTo>
                      <a:pt x="1737" y="398"/>
                      <a:pt x="3369" y="168"/>
                      <a:pt x="4980" y="189"/>
                    </a:cubicBezTo>
                    <a:cubicBezTo>
                      <a:pt x="5566" y="189"/>
                      <a:pt x="6047" y="273"/>
                      <a:pt x="6445" y="775"/>
                    </a:cubicBezTo>
                    <a:cubicBezTo>
                      <a:pt x="6675" y="1507"/>
                      <a:pt x="6779" y="2281"/>
                      <a:pt x="6821" y="3097"/>
                    </a:cubicBezTo>
                    <a:cubicBezTo>
                      <a:pt x="6842" y="3830"/>
                      <a:pt x="7010" y="4562"/>
                      <a:pt x="7198" y="5274"/>
                    </a:cubicBezTo>
                    <a:cubicBezTo>
                      <a:pt x="7449" y="6152"/>
                      <a:pt x="7679" y="7010"/>
                      <a:pt x="7679" y="7931"/>
                    </a:cubicBezTo>
                    <a:cubicBezTo>
                      <a:pt x="7679" y="8161"/>
                      <a:pt x="7721" y="8412"/>
                      <a:pt x="7805" y="8621"/>
                    </a:cubicBezTo>
                    <a:cubicBezTo>
                      <a:pt x="7993" y="9165"/>
                      <a:pt x="8014" y="9730"/>
                      <a:pt x="7909" y="1042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1" name="Google Shape;2401;p75"/>
              <p:cNvSpPr/>
              <p:nvPr/>
            </p:nvSpPr>
            <p:spPr>
              <a:xfrm>
                <a:off x="7797325" y="4091925"/>
                <a:ext cx="496425" cy="681600"/>
              </a:xfrm>
              <a:custGeom>
                <a:avLst/>
                <a:gdLst/>
                <a:ahLst/>
                <a:cxnLst/>
                <a:rect l="l" t="t" r="r" b="b"/>
                <a:pathLst>
                  <a:path w="19857" h="27264" extrusionOk="0">
                    <a:moveTo>
                      <a:pt x="9228" y="63"/>
                    </a:moveTo>
                    <a:cubicBezTo>
                      <a:pt x="9960" y="774"/>
                      <a:pt x="10630" y="1402"/>
                      <a:pt x="11278" y="2030"/>
                    </a:cubicBezTo>
                    <a:cubicBezTo>
                      <a:pt x="11613" y="2344"/>
                      <a:pt x="12032" y="2616"/>
                      <a:pt x="12304" y="2992"/>
                    </a:cubicBezTo>
                    <a:cubicBezTo>
                      <a:pt x="13161" y="4164"/>
                      <a:pt x="14417" y="4959"/>
                      <a:pt x="15379" y="6005"/>
                    </a:cubicBezTo>
                    <a:cubicBezTo>
                      <a:pt x="16363" y="7051"/>
                      <a:pt x="17409" y="8056"/>
                      <a:pt x="18434" y="9060"/>
                    </a:cubicBezTo>
                    <a:cubicBezTo>
                      <a:pt x="18853" y="9478"/>
                      <a:pt x="19229" y="9897"/>
                      <a:pt x="19146" y="10546"/>
                    </a:cubicBezTo>
                    <a:cubicBezTo>
                      <a:pt x="19125" y="10671"/>
                      <a:pt x="19166" y="10859"/>
                      <a:pt x="19250" y="10922"/>
                    </a:cubicBezTo>
                    <a:cubicBezTo>
                      <a:pt x="19669" y="11236"/>
                      <a:pt x="19585" y="11696"/>
                      <a:pt x="19585" y="12115"/>
                    </a:cubicBezTo>
                    <a:cubicBezTo>
                      <a:pt x="19585" y="13977"/>
                      <a:pt x="19564" y="15839"/>
                      <a:pt x="19564" y="17660"/>
                    </a:cubicBezTo>
                    <a:cubicBezTo>
                      <a:pt x="19564" y="18266"/>
                      <a:pt x="19501" y="18873"/>
                      <a:pt x="19731" y="19459"/>
                    </a:cubicBezTo>
                    <a:cubicBezTo>
                      <a:pt x="19773" y="19626"/>
                      <a:pt x="19752" y="19815"/>
                      <a:pt x="19752" y="19961"/>
                    </a:cubicBezTo>
                    <a:cubicBezTo>
                      <a:pt x="19773" y="20359"/>
                      <a:pt x="19836" y="20756"/>
                      <a:pt x="19857" y="21196"/>
                    </a:cubicBezTo>
                    <a:cubicBezTo>
                      <a:pt x="19731" y="21300"/>
                      <a:pt x="19564" y="21426"/>
                      <a:pt x="19438" y="21593"/>
                    </a:cubicBezTo>
                    <a:cubicBezTo>
                      <a:pt x="18832" y="22367"/>
                      <a:pt x="17995" y="22744"/>
                      <a:pt x="17158" y="23163"/>
                    </a:cubicBezTo>
                    <a:cubicBezTo>
                      <a:pt x="16739" y="23372"/>
                      <a:pt x="16342" y="23602"/>
                      <a:pt x="15923" y="23832"/>
                    </a:cubicBezTo>
                    <a:cubicBezTo>
                      <a:pt x="15379" y="24146"/>
                      <a:pt x="14835" y="24460"/>
                      <a:pt x="14270" y="24795"/>
                    </a:cubicBezTo>
                    <a:cubicBezTo>
                      <a:pt x="13747" y="25108"/>
                      <a:pt x="13224" y="25401"/>
                      <a:pt x="12701" y="25715"/>
                    </a:cubicBezTo>
                    <a:cubicBezTo>
                      <a:pt x="12555" y="25799"/>
                      <a:pt x="12429" y="25903"/>
                      <a:pt x="12262" y="25945"/>
                    </a:cubicBezTo>
                    <a:cubicBezTo>
                      <a:pt x="11634" y="26155"/>
                      <a:pt x="11111" y="26468"/>
                      <a:pt x="10671" y="26971"/>
                    </a:cubicBezTo>
                    <a:cubicBezTo>
                      <a:pt x="10441" y="27201"/>
                      <a:pt x="10190" y="27264"/>
                      <a:pt x="9855" y="27180"/>
                    </a:cubicBezTo>
                    <a:cubicBezTo>
                      <a:pt x="9353" y="27075"/>
                      <a:pt x="8872" y="27075"/>
                      <a:pt x="8370" y="27054"/>
                    </a:cubicBezTo>
                    <a:cubicBezTo>
                      <a:pt x="7868" y="27033"/>
                      <a:pt x="7366" y="27075"/>
                      <a:pt x="6884" y="26866"/>
                    </a:cubicBezTo>
                    <a:cubicBezTo>
                      <a:pt x="6612" y="26761"/>
                      <a:pt x="6278" y="26782"/>
                      <a:pt x="5985" y="26782"/>
                    </a:cubicBezTo>
                    <a:lnTo>
                      <a:pt x="2951" y="26782"/>
                    </a:lnTo>
                    <a:cubicBezTo>
                      <a:pt x="2532" y="26782"/>
                      <a:pt x="2281" y="26636"/>
                      <a:pt x="2114" y="26238"/>
                    </a:cubicBezTo>
                    <a:cubicBezTo>
                      <a:pt x="1988" y="25924"/>
                      <a:pt x="1821" y="25673"/>
                      <a:pt x="1821" y="25297"/>
                    </a:cubicBezTo>
                    <a:cubicBezTo>
                      <a:pt x="1821" y="25067"/>
                      <a:pt x="1758" y="24857"/>
                      <a:pt x="1695" y="24627"/>
                    </a:cubicBezTo>
                    <a:cubicBezTo>
                      <a:pt x="1674" y="24523"/>
                      <a:pt x="1612" y="24439"/>
                      <a:pt x="1612" y="24334"/>
                    </a:cubicBezTo>
                    <a:cubicBezTo>
                      <a:pt x="1612" y="23497"/>
                      <a:pt x="1465" y="22681"/>
                      <a:pt x="1277" y="21844"/>
                    </a:cubicBezTo>
                    <a:cubicBezTo>
                      <a:pt x="1068" y="20986"/>
                      <a:pt x="942" y="20066"/>
                      <a:pt x="775" y="19187"/>
                    </a:cubicBezTo>
                    <a:cubicBezTo>
                      <a:pt x="524" y="17848"/>
                      <a:pt x="126" y="16509"/>
                      <a:pt x="21" y="15149"/>
                    </a:cubicBezTo>
                    <a:cubicBezTo>
                      <a:pt x="0" y="14835"/>
                      <a:pt x="0" y="14542"/>
                      <a:pt x="126" y="14270"/>
                    </a:cubicBezTo>
                    <a:cubicBezTo>
                      <a:pt x="231" y="14019"/>
                      <a:pt x="314" y="13747"/>
                      <a:pt x="314" y="13496"/>
                    </a:cubicBezTo>
                    <a:cubicBezTo>
                      <a:pt x="252" y="12596"/>
                      <a:pt x="503" y="11675"/>
                      <a:pt x="754" y="10838"/>
                    </a:cubicBezTo>
                    <a:cubicBezTo>
                      <a:pt x="1068" y="9730"/>
                      <a:pt x="1277" y="8621"/>
                      <a:pt x="1695" y="7533"/>
                    </a:cubicBezTo>
                    <a:cubicBezTo>
                      <a:pt x="1821" y="7198"/>
                      <a:pt x="1925" y="6842"/>
                      <a:pt x="1988" y="6465"/>
                    </a:cubicBezTo>
                    <a:cubicBezTo>
                      <a:pt x="2093" y="5294"/>
                      <a:pt x="2490" y="4164"/>
                      <a:pt x="2449" y="2992"/>
                    </a:cubicBezTo>
                    <a:cubicBezTo>
                      <a:pt x="2449" y="2867"/>
                      <a:pt x="2449" y="2699"/>
                      <a:pt x="2511" y="2595"/>
                    </a:cubicBezTo>
                    <a:cubicBezTo>
                      <a:pt x="2741" y="2197"/>
                      <a:pt x="2741" y="1758"/>
                      <a:pt x="2804" y="1339"/>
                    </a:cubicBezTo>
                    <a:cubicBezTo>
                      <a:pt x="2825" y="921"/>
                      <a:pt x="3013" y="732"/>
                      <a:pt x="3453" y="732"/>
                    </a:cubicBezTo>
                    <a:cubicBezTo>
                      <a:pt x="4164" y="711"/>
                      <a:pt x="4855" y="732"/>
                      <a:pt x="5566" y="732"/>
                    </a:cubicBezTo>
                    <a:cubicBezTo>
                      <a:pt x="5943" y="732"/>
                      <a:pt x="6298" y="628"/>
                      <a:pt x="6654" y="586"/>
                    </a:cubicBezTo>
                    <a:cubicBezTo>
                      <a:pt x="7512" y="356"/>
                      <a:pt x="8391" y="0"/>
                      <a:pt x="9228" y="63"/>
                    </a:cubicBezTo>
                    <a:close/>
                    <a:moveTo>
                      <a:pt x="18078" y="11299"/>
                    </a:moveTo>
                    <a:cubicBezTo>
                      <a:pt x="17995" y="11362"/>
                      <a:pt x="17890" y="11383"/>
                      <a:pt x="17806" y="11445"/>
                    </a:cubicBezTo>
                    <a:cubicBezTo>
                      <a:pt x="17032" y="11885"/>
                      <a:pt x="16279" y="12429"/>
                      <a:pt x="15463" y="12805"/>
                    </a:cubicBezTo>
                    <a:cubicBezTo>
                      <a:pt x="14710" y="13140"/>
                      <a:pt x="14040" y="13538"/>
                      <a:pt x="13371" y="13998"/>
                    </a:cubicBezTo>
                    <a:cubicBezTo>
                      <a:pt x="13078" y="14186"/>
                      <a:pt x="12785" y="14333"/>
                      <a:pt x="12471" y="14479"/>
                    </a:cubicBezTo>
                    <a:cubicBezTo>
                      <a:pt x="11906" y="14730"/>
                      <a:pt x="11320" y="15002"/>
                      <a:pt x="10734" y="15253"/>
                    </a:cubicBezTo>
                    <a:cubicBezTo>
                      <a:pt x="10148" y="15525"/>
                      <a:pt x="9604" y="15860"/>
                      <a:pt x="8977" y="15986"/>
                    </a:cubicBezTo>
                    <a:cubicBezTo>
                      <a:pt x="8663" y="16048"/>
                      <a:pt x="8370" y="16258"/>
                      <a:pt x="8056" y="16383"/>
                    </a:cubicBezTo>
                    <a:cubicBezTo>
                      <a:pt x="8077" y="16530"/>
                      <a:pt x="8077" y="16697"/>
                      <a:pt x="8140" y="16802"/>
                    </a:cubicBezTo>
                    <a:cubicBezTo>
                      <a:pt x="8391" y="17304"/>
                      <a:pt x="8412" y="17827"/>
                      <a:pt x="8454" y="18371"/>
                    </a:cubicBezTo>
                    <a:cubicBezTo>
                      <a:pt x="8495" y="19082"/>
                      <a:pt x="8579" y="19773"/>
                      <a:pt x="8788" y="20463"/>
                    </a:cubicBezTo>
                    <a:cubicBezTo>
                      <a:pt x="9332" y="22158"/>
                      <a:pt x="9458" y="23937"/>
                      <a:pt x="9730" y="25715"/>
                    </a:cubicBezTo>
                    <a:cubicBezTo>
                      <a:pt x="9897" y="25841"/>
                      <a:pt x="10086" y="25987"/>
                      <a:pt x="10253" y="26113"/>
                    </a:cubicBezTo>
                    <a:cubicBezTo>
                      <a:pt x="11027" y="25527"/>
                      <a:pt x="11760" y="24962"/>
                      <a:pt x="12638" y="24564"/>
                    </a:cubicBezTo>
                    <a:cubicBezTo>
                      <a:pt x="12827" y="24481"/>
                      <a:pt x="12973" y="24355"/>
                      <a:pt x="13120" y="24209"/>
                    </a:cubicBezTo>
                    <a:cubicBezTo>
                      <a:pt x="13412" y="23895"/>
                      <a:pt x="13789" y="23727"/>
                      <a:pt x="14145" y="23581"/>
                    </a:cubicBezTo>
                    <a:cubicBezTo>
                      <a:pt x="14856" y="23309"/>
                      <a:pt x="15526" y="23058"/>
                      <a:pt x="16049" y="22493"/>
                    </a:cubicBezTo>
                    <a:cubicBezTo>
                      <a:pt x="16133" y="22388"/>
                      <a:pt x="16258" y="22326"/>
                      <a:pt x="16405" y="22284"/>
                    </a:cubicBezTo>
                    <a:cubicBezTo>
                      <a:pt x="17283" y="22116"/>
                      <a:pt x="17911" y="21489"/>
                      <a:pt x="18727" y="21070"/>
                    </a:cubicBezTo>
                    <a:lnTo>
                      <a:pt x="18727" y="20150"/>
                    </a:lnTo>
                    <a:cubicBezTo>
                      <a:pt x="18727" y="17994"/>
                      <a:pt x="18706" y="15839"/>
                      <a:pt x="18748" y="13684"/>
                    </a:cubicBezTo>
                    <a:cubicBezTo>
                      <a:pt x="18811" y="12826"/>
                      <a:pt x="18602" y="12031"/>
                      <a:pt x="18078" y="11299"/>
                    </a:cubicBezTo>
                    <a:close/>
                    <a:moveTo>
                      <a:pt x="17953" y="10022"/>
                    </a:moveTo>
                    <a:cubicBezTo>
                      <a:pt x="17890" y="9918"/>
                      <a:pt x="17890" y="9834"/>
                      <a:pt x="17848" y="9792"/>
                    </a:cubicBezTo>
                    <a:cubicBezTo>
                      <a:pt x="16446" y="8370"/>
                      <a:pt x="15045" y="6968"/>
                      <a:pt x="13664" y="5587"/>
                    </a:cubicBezTo>
                    <a:cubicBezTo>
                      <a:pt x="12848" y="5105"/>
                      <a:pt x="12324" y="4373"/>
                      <a:pt x="11739" y="3662"/>
                    </a:cubicBezTo>
                    <a:cubicBezTo>
                      <a:pt x="11048" y="2804"/>
                      <a:pt x="10253" y="2030"/>
                      <a:pt x="9500" y="1214"/>
                    </a:cubicBezTo>
                    <a:cubicBezTo>
                      <a:pt x="9416" y="1130"/>
                      <a:pt x="9291" y="1088"/>
                      <a:pt x="9102" y="983"/>
                    </a:cubicBezTo>
                    <a:lnTo>
                      <a:pt x="9102" y="1988"/>
                    </a:lnTo>
                    <a:cubicBezTo>
                      <a:pt x="9081" y="2260"/>
                      <a:pt x="9102" y="2553"/>
                      <a:pt x="8998" y="2783"/>
                    </a:cubicBezTo>
                    <a:cubicBezTo>
                      <a:pt x="8851" y="3243"/>
                      <a:pt x="8809" y="3704"/>
                      <a:pt x="8851" y="4164"/>
                    </a:cubicBezTo>
                    <a:cubicBezTo>
                      <a:pt x="8872" y="5022"/>
                      <a:pt x="8872" y="5921"/>
                      <a:pt x="8600" y="6758"/>
                    </a:cubicBezTo>
                    <a:cubicBezTo>
                      <a:pt x="8537" y="6968"/>
                      <a:pt x="8558" y="7219"/>
                      <a:pt x="8537" y="7470"/>
                    </a:cubicBezTo>
                    <a:cubicBezTo>
                      <a:pt x="8495" y="7721"/>
                      <a:pt x="8495" y="8014"/>
                      <a:pt x="8433" y="8244"/>
                    </a:cubicBezTo>
                    <a:cubicBezTo>
                      <a:pt x="8265" y="8662"/>
                      <a:pt x="8265" y="9102"/>
                      <a:pt x="8244" y="9520"/>
                    </a:cubicBezTo>
                    <a:cubicBezTo>
                      <a:pt x="8244" y="9876"/>
                      <a:pt x="8161" y="10190"/>
                      <a:pt x="8140" y="10525"/>
                    </a:cubicBezTo>
                    <a:cubicBezTo>
                      <a:pt x="8077" y="10985"/>
                      <a:pt x="7972" y="11466"/>
                      <a:pt x="7972" y="11927"/>
                    </a:cubicBezTo>
                    <a:cubicBezTo>
                      <a:pt x="7951" y="12805"/>
                      <a:pt x="7951" y="13684"/>
                      <a:pt x="7972" y="14542"/>
                    </a:cubicBezTo>
                    <a:cubicBezTo>
                      <a:pt x="7972" y="14709"/>
                      <a:pt x="8035" y="14856"/>
                      <a:pt x="8056" y="15002"/>
                    </a:cubicBezTo>
                    <a:cubicBezTo>
                      <a:pt x="9081" y="14940"/>
                      <a:pt x="9918" y="14479"/>
                      <a:pt x="10755" y="14061"/>
                    </a:cubicBezTo>
                    <a:cubicBezTo>
                      <a:pt x="11153" y="13872"/>
                      <a:pt x="11571" y="13705"/>
                      <a:pt x="11948" y="13538"/>
                    </a:cubicBezTo>
                    <a:cubicBezTo>
                      <a:pt x="12157" y="13433"/>
                      <a:pt x="12408" y="13370"/>
                      <a:pt x="12576" y="13245"/>
                    </a:cubicBezTo>
                    <a:cubicBezTo>
                      <a:pt x="13705" y="12387"/>
                      <a:pt x="15065" y="11927"/>
                      <a:pt x="16279" y="11194"/>
                    </a:cubicBezTo>
                    <a:cubicBezTo>
                      <a:pt x="16844" y="10880"/>
                      <a:pt x="17451" y="10566"/>
                      <a:pt x="17953" y="10022"/>
                    </a:cubicBezTo>
                    <a:close/>
                    <a:moveTo>
                      <a:pt x="3788" y="1758"/>
                    </a:moveTo>
                    <a:cubicBezTo>
                      <a:pt x="3767" y="2364"/>
                      <a:pt x="3348" y="2888"/>
                      <a:pt x="3411" y="3515"/>
                    </a:cubicBezTo>
                    <a:cubicBezTo>
                      <a:pt x="3432" y="3955"/>
                      <a:pt x="3369" y="4373"/>
                      <a:pt x="3202" y="4792"/>
                    </a:cubicBezTo>
                    <a:cubicBezTo>
                      <a:pt x="3118" y="4980"/>
                      <a:pt x="3139" y="5189"/>
                      <a:pt x="3097" y="5398"/>
                    </a:cubicBezTo>
                    <a:cubicBezTo>
                      <a:pt x="3013" y="5921"/>
                      <a:pt x="2930" y="6465"/>
                      <a:pt x="2825" y="6989"/>
                    </a:cubicBezTo>
                    <a:cubicBezTo>
                      <a:pt x="2637" y="7993"/>
                      <a:pt x="2156" y="8893"/>
                      <a:pt x="2093" y="9918"/>
                    </a:cubicBezTo>
                    <a:cubicBezTo>
                      <a:pt x="1737" y="10608"/>
                      <a:pt x="1653" y="11383"/>
                      <a:pt x="1465" y="12136"/>
                    </a:cubicBezTo>
                    <a:cubicBezTo>
                      <a:pt x="1256" y="12952"/>
                      <a:pt x="1277" y="13747"/>
                      <a:pt x="1319" y="14500"/>
                    </a:cubicBezTo>
                    <a:cubicBezTo>
                      <a:pt x="1653" y="14835"/>
                      <a:pt x="2009" y="14940"/>
                      <a:pt x="2428" y="14940"/>
                    </a:cubicBezTo>
                    <a:lnTo>
                      <a:pt x="6884" y="14940"/>
                    </a:lnTo>
                    <a:cubicBezTo>
                      <a:pt x="6905" y="14814"/>
                      <a:pt x="6926" y="14688"/>
                      <a:pt x="6926" y="14542"/>
                    </a:cubicBezTo>
                    <a:cubicBezTo>
                      <a:pt x="6926" y="13015"/>
                      <a:pt x="6822" y="11466"/>
                      <a:pt x="7219" y="9918"/>
                    </a:cubicBezTo>
                    <a:cubicBezTo>
                      <a:pt x="7114" y="8788"/>
                      <a:pt x="7533" y="7721"/>
                      <a:pt x="7658" y="6654"/>
                    </a:cubicBezTo>
                    <a:cubicBezTo>
                      <a:pt x="7763" y="5901"/>
                      <a:pt x="7868" y="5126"/>
                      <a:pt x="7868" y="4352"/>
                    </a:cubicBezTo>
                    <a:cubicBezTo>
                      <a:pt x="7868" y="3745"/>
                      <a:pt x="7910" y="3139"/>
                      <a:pt x="8119" y="2574"/>
                    </a:cubicBezTo>
                    <a:cubicBezTo>
                      <a:pt x="8265" y="2197"/>
                      <a:pt x="8265" y="1779"/>
                      <a:pt x="8056" y="1360"/>
                    </a:cubicBezTo>
                    <a:cubicBezTo>
                      <a:pt x="7700" y="1423"/>
                      <a:pt x="7303" y="1402"/>
                      <a:pt x="6989" y="1527"/>
                    </a:cubicBezTo>
                    <a:cubicBezTo>
                      <a:pt x="6570" y="1716"/>
                      <a:pt x="6152" y="1737"/>
                      <a:pt x="5713" y="1737"/>
                    </a:cubicBezTo>
                    <a:cubicBezTo>
                      <a:pt x="5106" y="1716"/>
                      <a:pt x="4478" y="1611"/>
                      <a:pt x="3788" y="1758"/>
                    </a:cubicBezTo>
                    <a:close/>
                    <a:moveTo>
                      <a:pt x="8788" y="26113"/>
                    </a:moveTo>
                    <a:cubicBezTo>
                      <a:pt x="8872" y="25422"/>
                      <a:pt x="8851" y="24857"/>
                      <a:pt x="8663" y="24313"/>
                    </a:cubicBezTo>
                    <a:cubicBezTo>
                      <a:pt x="8579" y="24104"/>
                      <a:pt x="8537" y="23832"/>
                      <a:pt x="8537" y="23623"/>
                    </a:cubicBezTo>
                    <a:cubicBezTo>
                      <a:pt x="8537" y="22702"/>
                      <a:pt x="8286" y="21844"/>
                      <a:pt x="8056" y="20966"/>
                    </a:cubicBezTo>
                    <a:cubicBezTo>
                      <a:pt x="7868" y="20254"/>
                      <a:pt x="7700" y="19522"/>
                      <a:pt x="7658" y="18789"/>
                    </a:cubicBezTo>
                    <a:cubicBezTo>
                      <a:pt x="7638" y="17973"/>
                      <a:pt x="7533" y="17199"/>
                      <a:pt x="7303" y="16467"/>
                    </a:cubicBezTo>
                    <a:cubicBezTo>
                      <a:pt x="6905" y="15965"/>
                      <a:pt x="6403" y="15881"/>
                      <a:pt x="5838" y="15881"/>
                    </a:cubicBezTo>
                    <a:cubicBezTo>
                      <a:pt x="4206" y="15860"/>
                      <a:pt x="2574" y="16090"/>
                      <a:pt x="921" y="15693"/>
                    </a:cubicBezTo>
                    <a:cubicBezTo>
                      <a:pt x="921" y="15902"/>
                      <a:pt x="858" y="16090"/>
                      <a:pt x="921" y="16216"/>
                    </a:cubicBezTo>
                    <a:cubicBezTo>
                      <a:pt x="1486" y="17785"/>
                      <a:pt x="1695" y="19459"/>
                      <a:pt x="2072" y="21091"/>
                    </a:cubicBezTo>
                    <a:cubicBezTo>
                      <a:pt x="2197" y="21656"/>
                      <a:pt x="2386" y="22263"/>
                      <a:pt x="2386" y="22849"/>
                    </a:cubicBezTo>
                    <a:cubicBezTo>
                      <a:pt x="2386" y="23602"/>
                      <a:pt x="2574" y="24313"/>
                      <a:pt x="2721" y="25004"/>
                    </a:cubicBezTo>
                    <a:cubicBezTo>
                      <a:pt x="2804" y="25359"/>
                      <a:pt x="2930" y="25631"/>
                      <a:pt x="3244" y="25883"/>
                    </a:cubicBezTo>
                    <a:lnTo>
                      <a:pt x="6047" y="25883"/>
                    </a:lnTo>
                    <a:cubicBezTo>
                      <a:pt x="6487" y="25883"/>
                      <a:pt x="6905" y="25883"/>
                      <a:pt x="7324" y="26050"/>
                    </a:cubicBezTo>
                    <a:cubicBezTo>
                      <a:pt x="7826" y="26259"/>
                      <a:pt x="8286" y="26196"/>
                      <a:pt x="8788" y="2611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402" name="Google Shape;2402;p75"/>
            <p:cNvGrpSpPr/>
            <p:nvPr/>
          </p:nvGrpSpPr>
          <p:grpSpPr>
            <a:xfrm>
              <a:off x="7382975" y="4349613"/>
              <a:ext cx="715100" cy="425825"/>
              <a:chOff x="6795600" y="4067325"/>
              <a:chExt cx="715100" cy="425825"/>
            </a:xfrm>
          </p:grpSpPr>
          <p:sp>
            <p:nvSpPr>
              <p:cNvPr id="2403" name="Google Shape;2403;p75"/>
              <p:cNvSpPr/>
              <p:nvPr/>
            </p:nvSpPr>
            <p:spPr>
              <a:xfrm>
                <a:off x="6836400" y="4158875"/>
                <a:ext cx="476050" cy="309700"/>
              </a:xfrm>
              <a:custGeom>
                <a:avLst/>
                <a:gdLst/>
                <a:ahLst/>
                <a:cxnLst/>
                <a:rect l="l" t="t" r="r" b="b"/>
                <a:pathLst>
                  <a:path w="19042" h="12388" extrusionOk="0">
                    <a:moveTo>
                      <a:pt x="1" y="9144"/>
                    </a:moveTo>
                    <a:cubicBezTo>
                      <a:pt x="775" y="8307"/>
                      <a:pt x="1424" y="7575"/>
                      <a:pt x="2219" y="7010"/>
                    </a:cubicBezTo>
                    <a:cubicBezTo>
                      <a:pt x="3202" y="6256"/>
                      <a:pt x="4144" y="5461"/>
                      <a:pt x="5043" y="4603"/>
                    </a:cubicBezTo>
                    <a:cubicBezTo>
                      <a:pt x="5755" y="3892"/>
                      <a:pt x="6592" y="3327"/>
                      <a:pt x="7345" y="2699"/>
                    </a:cubicBezTo>
                    <a:lnTo>
                      <a:pt x="8119" y="1988"/>
                    </a:lnTo>
                    <a:cubicBezTo>
                      <a:pt x="8831" y="1318"/>
                      <a:pt x="9563" y="670"/>
                      <a:pt x="10316" y="0"/>
                    </a:cubicBezTo>
                    <a:cubicBezTo>
                      <a:pt x="10484" y="230"/>
                      <a:pt x="10651" y="419"/>
                      <a:pt x="10735" y="586"/>
                    </a:cubicBezTo>
                    <a:cubicBezTo>
                      <a:pt x="11237" y="1800"/>
                      <a:pt x="11948" y="2867"/>
                      <a:pt x="12618" y="3997"/>
                    </a:cubicBezTo>
                    <a:cubicBezTo>
                      <a:pt x="13141" y="4875"/>
                      <a:pt x="13748" y="5712"/>
                      <a:pt x="14438" y="6508"/>
                    </a:cubicBezTo>
                    <a:cubicBezTo>
                      <a:pt x="15024" y="7240"/>
                      <a:pt x="15610" y="7993"/>
                      <a:pt x="16175" y="8725"/>
                    </a:cubicBezTo>
                    <a:cubicBezTo>
                      <a:pt x="16635" y="9269"/>
                      <a:pt x="17116" y="9793"/>
                      <a:pt x="17577" y="10316"/>
                    </a:cubicBezTo>
                    <a:cubicBezTo>
                      <a:pt x="18058" y="10901"/>
                      <a:pt x="18539" y="11508"/>
                      <a:pt x="18999" y="12094"/>
                    </a:cubicBezTo>
                    <a:cubicBezTo>
                      <a:pt x="19041" y="12136"/>
                      <a:pt x="18999" y="12199"/>
                      <a:pt x="18999" y="12345"/>
                    </a:cubicBezTo>
                    <a:cubicBezTo>
                      <a:pt x="18937" y="12345"/>
                      <a:pt x="18790" y="12387"/>
                      <a:pt x="18727" y="12366"/>
                    </a:cubicBezTo>
                    <a:cubicBezTo>
                      <a:pt x="18037" y="12262"/>
                      <a:pt x="17346" y="12199"/>
                      <a:pt x="16698" y="12052"/>
                    </a:cubicBezTo>
                    <a:cubicBezTo>
                      <a:pt x="15819" y="11843"/>
                      <a:pt x="14898" y="11738"/>
                      <a:pt x="13978" y="11676"/>
                    </a:cubicBezTo>
                    <a:cubicBezTo>
                      <a:pt x="13329" y="11655"/>
                      <a:pt x="12701" y="11529"/>
                      <a:pt x="12074" y="11320"/>
                    </a:cubicBezTo>
                    <a:cubicBezTo>
                      <a:pt x="11572" y="11153"/>
                      <a:pt x="11048" y="11048"/>
                      <a:pt x="10525" y="10922"/>
                    </a:cubicBezTo>
                    <a:cubicBezTo>
                      <a:pt x="9960" y="10797"/>
                      <a:pt x="9375" y="10671"/>
                      <a:pt x="8810" y="10504"/>
                    </a:cubicBezTo>
                    <a:cubicBezTo>
                      <a:pt x="8077" y="10295"/>
                      <a:pt x="7324" y="10169"/>
                      <a:pt x="6550" y="10065"/>
                    </a:cubicBezTo>
                    <a:cubicBezTo>
                      <a:pt x="5441" y="9897"/>
                      <a:pt x="4290" y="9688"/>
                      <a:pt x="3160" y="9458"/>
                    </a:cubicBezTo>
                    <a:cubicBezTo>
                      <a:pt x="2302" y="9269"/>
                      <a:pt x="1424" y="9123"/>
                      <a:pt x="545" y="9165"/>
                    </a:cubicBezTo>
                    <a:cubicBezTo>
                      <a:pt x="461" y="9207"/>
                      <a:pt x="315" y="9186"/>
                      <a:pt x="1" y="91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4" name="Google Shape;2404;p75"/>
              <p:cNvSpPr/>
              <p:nvPr/>
            </p:nvSpPr>
            <p:spPr>
              <a:xfrm>
                <a:off x="7126200" y="4099225"/>
                <a:ext cx="352075" cy="353650"/>
              </a:xfrm>
              <a:custGeom>
                <a:avLst/>
                <a:gdLst/>
                <a:ahLst/>
                <a:cxnLst/>
                <a:rect l="l" t="t" r="r" b="b"/>
                <a:pathLst>
                  <a:path w="14083" h="14146" extrusionOk="0">
                    <a:moveTo>
                      <a:pt x="14082" y="9019"/>
                    </a:moveTo>
                    <a:cubicBezTo>
                      <a:pt x="13957" y="9479"/>
                      <a:pt x="13559" y="9584"/>
                      <a:pt x="13308" y="9730"/>
                    </a:cubicBezTo>
                    <a:cubicBezTo>
                      <a:pt x="12617" y="10149"/>
                      <a:pt x="12073" y="10735"/>
                      <a:pt x="11488" y="11258"/>
                    </a:cubicBezTo>
                    <a:cubicBezTo>
                      <a:pt x="11153" y="11572"/>
                      <a:pt x="10818" y="11886"/>
                      <a:pt x="10420" y="12158"/>
                    </a:cubicBezTo>
                    <a:cubicBezTo>
                      <a:pt x="9981" y="12513"/>
                      <a:pt x="9604" y="12974"/>
                      <a:pt x="9228" y="13392"/>
                    </a:cubicBezTo>
                    <a:cubicBezTo>
                      <a:pt x="9019" y="13622"/>
                      <a:pt x="8809" y="13873"/>
                      <a:pt x="8558" y="14145"/>
                    </a:cubicBezTo>
                    <a:cubicBezTo>
                      <a:pt x="8098" y="13769"/>
                      <a:pt x="7763" y="13350"/>
                      <a:pt x="7386" y="12890"/>
                    </a:cubicBezTo>
                    <a:cubicBezTo>
                      <a:pt x="7073" y="12513"/>
                      <a:pt x="6738" y="12137"/>
                      <a:pt x="6424" y="11781"/>
                    </a:cubicBezTo>
                    <a:lnTo>
                      <a:pt x="5713" y="10986"/>
                    </a:lnTo>
                    <a:cubicBezTo>
                      <a:pt x="4792" y="9898"/>
                      <a:pt x="3871" y="8768"/>
                      <a:pt x="2930" y="7659"/>
                    </a:cubicBezTo>
                    <a:cubicBezTo>
                      <a:pt x="2658" y="7324"/>
                      <a:pt x="2386" y="6989"/>
                      <a:pt x="2302" y="6550"/>
                    </a:cubicBezTo>
                    <a:cubicBezTo>
                      <a:pt x="2281" y="6341"/>
                      <a:pt x="2135" y="6132"/>
                      <a:pt x="2030" y="5922"/>
                    </a:cubicBezTo>
                    <a:cubicBezTo>
                      <a:pt x="1716" y="5357"/>
                      <a:pt x="1214" y="4897"/>
                      <a:pt x="1088" y="4248"/>
                    </a:cubicBezTo>
                    <a:cubicBezTo>
                      <a:pt x="1047" y="4165"/>
                      <a:pt x="1005" y="4081"/>
                      <a:pt x="921" y="4039"/>
                    </a:cubicBezTo>
                    <a:cubicBezTo>
                      <a:pt x="461" y="3642"/>
                      <a:pt x="272" y="3056"/>
                      <a:pt x="0" y="2533"/>
                    </a:cubicBezTo>
                    <a:cubicBezTo>
                      <a:pt x="252" y="2261"/>
                      <a:pt x="461" y="1989"/>
                      <a:pt x="691" y="1738"/>
                    </a:cubicBezTo>
                    <a:cubicBezTo>
                      <a:pt x="796" y="1633"/>
                      <a:pt x="900" y="1528"/>
                      <a:pt x="1026" y="1466"/>
                    </a:cubicBezTo>
                    <a:cubicBezTo>
                      <a:pt x="1444" y="1361"/>
                      <a:pt x="1758" y="1110"/>
                      <a:pt x="2135" y="922"/>
                    </a:cubicBezTo>
                    <a:cubicBezTo>
                      <a:pt x="2804" y="587"/>
                      <a:pt x="3516" y="315"/>
                      <a:pt x="4248" y="1"/>
                    </a:cubicBezTo>
                    <a:cubicBezTo>
                      <a:pt x="4771" y="817"/>
                      <a:pt x="5587" y="1277"/>
                      <a:pt x="6319" y="1884"/>
                    </a:cubicBezTo>
                    <a:cubicBezTo>
                      <a:pt x="6487" y="2052"/>
                      <a:pt x="6675" y="2177"/>
                      <a:pt x="6842" y="2365"/>
                    </a:cubicBezTo>
                    <a:cubicBezTo>
                      <a:pt x="7177" y="2784"/>
                      <a:pt x="7470" y="3265"/>
                      <a:pt x="7993" y="3537"/>
                    </a:cubicBezTo>
                    <a:cubicBezTo>
                      <a:pt x="8056" y="3558"/>
                      <a:pt x="8119" y="3663"/>
                      <a:pt x="8140" y="3746"/>
                    </a:cubicBezTo>
                    <a:cubicBezTo>
                      <a:pt x="8454" y="4353"/>
                      <a:pt x="8956" y="4730"/>
                      <a:pt x="9479" y="5106"/>
                    </a:cubicBezTo>
                    <a:cubicBezTo>
                      <a:pt x="9709" y="5253"/>
                      <a:pt x="9918" y="5462"/>
                      <a:pt x="10127" y="5671"/>
                    </a:cubicBezTo>
                    <a:cubicBezTo>
                      <a:pt x="10525" y="6069"/>
                      <a:pt x="10964" y="6404"/>
                      <a:pt x="11404" y="6759"/>
                    </a:cubicBezTo>
                    <a:cubicBezTo>
                      <a:pt x="12304" y="7408"/>
                      <a:pt x="13161" y="8224"/>
                      <a:pt x="14082" y="9019"/>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5" name="Google Shape;2405;p75"/>
              <p:cNvSpPr/>
              <p:nvPr/>
            </p:nvSpPr>
            <p:spPr>
              <a:xfrm>
                <a:off x="6795600" y="4067325"/>
                <a:ext cx="715100" cy="425825"/>
              </a:xfrm>
              <a:custGeom>
                <a:avLst/>
                <a:gdLst/>
                <a:ahLst/>
                <a:cxnLst/>
                <a:rect l="l" t="t" r="r" b="b"/>
                <a:pathLst>
                  <a:path w="28604" h="17033" extrusionOk="0">
                    <a:moveTo>
                      <a:pt x="18079" y="147"/>
                    </a:moveTo>
                    <a:cubicBezTo>
                      <a:pt x="18393" y="503"/>
                      <a:pt x="18665" y="817"/>
                      <a:pt x="18958" y="1131"/>
                    </a:cubicBezTo>
                    <a:cubicBezTo>
                      <a:pt x="19083" y="1277"/>
                      <a:pt x="19250" y="1403"/>
                      <a:pt x="19355" y="1591"/>
                    </a:cubicBezTo>
                    <a:cubicBezTo>
                      <a:pt x="19690" y="2198"/>
                      <a:pt x="20192" y="2637"/>
                      <a:pt x="20736" y="3035"/>
                    </a:cubicBezTo>
                    <a:cubicBezTo>
                      <a:pt x="20841" y="3118"/>
                      <a:pt x="20945" y="3160"/>
                      <a:pt x="21029" y="3244"/>
                    </a:cubicBezTo>
                    <a:cubicBezTo>
                      <a:pt x="21699" y="3997"/>
                      <a:pt x="22598" y="4499"/>
                      <a:pt x="23372" y="5127"/>
                    </a:cubicBezTo>
                    <a:cubicBezTo>
                      <a:pt x="23937" y="5566"/>
                      <a:pt x="24481" y="6006"/>
                      <a:pt x="24816" y="6675"/>
                    </a:cubicBezTo>
                    <a:cubicBezTo>
                      <a:pt x="24879" y="6780"/>
                      <a:pt x="24942" y="6843"/>
                      <a:pt x="25046" y="6926"/>
                    </a:cubicBezTo>
                    <a:cubicBezTo>
                      <a:pt x="25444" y="7240"/>
                      <a:pt x="25820" y="7575"/>
                      <a:pt x="26239" y="7847"/>
                    </a:cubicBezTo>
                    <a:cubicBezTo>
                      <a:pt x="26867" y="8265"/>
                      <a:pt x="27348" y="8789"/>
                      <a:pt x="27808" y="9395"/>
                    </a:cubicBezTo>
                    <a:cubicBezTo>
                      <a:pt x="28038" y="9709"/>
                      <a:pt x="28352" y="9981"/>
                      <a:pt x="28603" y="10295"/>
                    </a:cubicBezTo>
                    <a:cubicBezTo>
                      <a:pt x="28478" y="10504"/>
                      <a:pt x="28289" y="10714"/>
                      <a:pt x="28185" y="10965"/>
                    </a:cubicBezTo>
                    <a:cubicBezTo>
                      <a:pt x="28080" y="11174"/>
                      <a:pt x="27955" y="11278"/>
                      <a:pt x="27766" y="11383"/>
                    </a:cubicBezTo>
                    <a:cubicBezTo>
                      <a:pt x="27181" y="11760"/>
                      <a:pt x="26553" y="12157"/>
                      <a:pt x="26030" y="12680"/>
                    </a:cubicBezTo>
                    <a:cubicBezTo>
                      <a:pt x="25507" y="13203"/>
                      <a:pt x="24879" y="13601"/>
                      <a:pt x="24314" y="14061"/>
                    </a:cubicBezTo>
                    <a:cubicBezTo>
                      <a:pt x="23937" y="14396"/>
                      <a:pt x="23561" y="14794"/>
                      <a:pt x="23205" y="15170"/>
                    </a:cubicBezTo>
                    <a:cubicBezTo>
                      <a:pt x="22912" y="15463"/>
                      <a:pt x="22682" y="15798"/>
                      <a:pt x="22389" y="16091"/>
                    </a:cubicBezTo>
                    <a:cubicBezTo>
                      <a:pt x="21761" y="16740"/>
                      <a:pt x="20966" y="17032"/>
                      <a:pt x="20087" y="16928"/>
                    </a:cubicBezTo>
                    <a:cubicBezTo>
                      <a:pt x="19543" y="16865"/>
                      <a:pt x="18958" y="16823"/>
                      <a:pt x="18434" y="16677"/>
                    </a:cubicBezTo>
                    <a:cubicBezTo>
                      <a:pt x="17284" y="16363"/>
                      <a:pt x="16112" y="16342"/>
                      <a:pt x="14940" y="16216"/>
                    </a:cubicBezTo>
                    <a:cubicBezTo>
                      <a:pt x="14564" y="16154"/>
                      <a:pt x="14187" y="16091"/>
                      <a:pt x="13810" y="15986"/>
                    </a:cubicBezTo>
                    <a:cubicBezTo>
                      <a:pt x="13141" y="15735"/>
                      <a:pt x="12471" y="15526"/>
                      <a:pt x="11781" y="15484"/>
                    </a:cubicBezTo>
                    <a:cubicBezTo>
                      <a:pt x="11509" y="15463"/>
                      <a:pt x="11258" y="15400"/>
                      <a:pt x="10986" y="15317"/>
                    </a:cubicBezTo>
                    <a:cubicBezTo>
                      <a:pt x="9835" y="14961"/>
                      <a:pt x="8663" y="14752"/>
                      <a:pt x="7450" y="14584"/>
                    </a:cubicBezTo>
                    <a:cubicBezTo>
                      <a:pt x="6382" y="14438"/>
                      <a:pt x="5315" y="14208"/>
                      <a:pt x="4248" y="13999"/>
                    </a:cubicBezTo>
                    <a:cubicBezTo>
                      <a:pt x="3621" y="13852"/>
                      <a:pt x="2951" y="13747"/>
                      <a:pt x="2302" y="13810"/>
                    </a:cubicBezTo>
                    <a:cubicBezTo>
                      <a:pt x="1675" y="13852"/>
                      <a:pt x="1068" y="13706"/>
                      <a:pt x="482" y="13538"/>
                    </a:cubicBezTo>
                    <a:cubicBezTo>
                      <a:pt x="273" y="13496"/>
                      <a:pt x="84" y="13392"/>
                      <a:pt x="64" y="13162"/>
                    </a:cubicBezTo>
                    <a:cubicBezTo>
                      <a:pt x="1" y="12911"/>
                      <a:pt x="126" y="12785"/>
                      <a:pt x="315" y="12639"/>
                    </a:cubicBezTo>
                    <a:cubicBezTo>
                      <a:pt x="733" y="12283"/>
                      <a:pt x="1131" y="11948"/>
                      <a:pt x="1486" y="11592"/>
                    </a:cubicBezTo>
                    <a:cubicBezTo>
                      <a:pt x="2260" y="10818"/>
                      <a:pt x="3035" y="10128"/>
                      <a:pt x="3872" y="9500"/>
                    </a:cubicBezTo>
                    <a:cubicBezTo>
                      <a:pt x="4604" y="8935"/>
                      <a:pt x="5253" y="8286"/>
                      <a:pt x="5943" y="7721"/>
                    </a:cubicBezTo>
                    <a:cubicBezTo>
                      <a:pt x="6571" y="7198"/>
                      <a:pt x="7219" y="6675"/>
                      <a:pt x="7847" y="6152"/>
                    </a:cubicBezTo>
                    <a:lnTo>
                      <a:pt x="9647" y="4583"/>
                    </a:lnTo>
                    <a:cubicBezTo>
                      <a:pt x="9898" y="4374"/>
                      <a:pt x="10149" y="4164"/>
                      <a:pt x="10421" y="3955"/>
                    </a:cubicBezTo>
                    <a:cubicBezTo>
                      <a:pt x="10651" y="3767"/>
                      <a:pt x="10902" y="3641"/>
                      <a:pt x="11111" y="3432"/>
                    </a:cubicBezTo>
                    <a:cubicBezTo>
                      <a:pt x="11697" y="2804"/>
                      <a:pt x="12429" y="2449"/>
                      <a:pt x="13162" y="2072"/>
                    </a:cubicBezTo>
                    <a:cubicBezTo>
                      <a:pt x="14082" y="1591"/>
                      <a:pt x="14961" y="1089"/>
                      <a:pt x="15840" y="566"/>
                    </a:cubicBezTo>
                    <a:cubicBezTo>
                      <a:pt x="16091" y="440"/>
                      <a:pt x="16321" y="356"/>
                      <a:pt x="16551" y="252"/>
                    </a:cubicBezTo>
                    <a:cubicBezTo>
                      <a:pt x="17033" y="1"/>
                      <a:pt x="17535" y="43"/>
                      <a:pt x="18079" y="147"/>
                    </a:cubicBezTo>
                    <a:close/>
                    <a:moveTo>
                      <a:pt x="1633" y="12806"/>
                    </a:moveTo>
                    <a:cubicBezTo>
                      <a:pt x="1947" y="12848"/>
                      <a:pt x="2093" y="12869"/>
                      <a:pt x="2219" y="12869"/>
                    </a:cubicBezTo>
                    <a:cubicBezTo>
                      <a:pt x="3118" y="12806"/>
                      <a:pt x="3976" y="12973"/>
                      <a:pt x="4834" y="13162"/>
                    </a:cubicBezTo>
                    <a:cubicBezTo>
                      <a:pt x="5964" y="13392"/>
                      <a:pt x="7094" y="13580"/>
                      <a:pt x="8245" y="13747"/>
                    </a:cubicBezTo>
                    <a:cubicBezTo>
                      <a:pt x="8998" y="13852"/>
                      <a:pt x="9751" y="13999"/>
                      <a:pt x="10483" y="14208"/>
                    </a:cubicBezTo>
                    <a:cubicBezTo>
                      <a:pt x="11069" y="14354"/>
                      <a:pt x="11634" y="14459"/>
                      <a:pt x="12220" y="14626"/>
                    </a:cubicBezTo>
                    <a:cubicBezTo>
                      <a:pt x="12743" y="14752"/>
                      <a:pt x="13266" y="14835"/>
                      <a:pt x="13768" y="15003"/>
                    </a:cubicBezTo>
                    <a:cubicBezTo>
                      <a:pt x="14396" y="15212"/>
                      <a:pt x="15024" y="15317"/>
                      <a:pt x="15673" y="15380"/>
                    </a:cubicBezTo>
                    <a:cubicBezTo>
                      <a:pt x="16593" y="15421"/>
                      <a:pt x="17472" y="15526"/>
                      <a:pt x="18393" y="15735"/>
                    </a:cubicBezTo>
                    <a:cubicBezTo>
                      <a:pt x="19041" y="15903"/>
                      <a:pt x="19732" y="15944"/>
                      <a:pt x="20401" y="16049"/>
                    </a:cubicBezTo>
                    <a:cubicBezTo>
                      <a:pt x="20506" y="16091"/>
                      <a:pt x="20610" y="16028"/>
                      <a:pt x="20694" y="16028"/>
                    </a:cubicBezTo>
                    <a:cubicBezTo>
                      <a:pt x="20694" y="15903"/>
                      <a:pt x="20715" y="15840"/>
                      <a:pt x="20694" y="15798"/>
                    </a:cubicBezTo>
                    <a:cubicBezTo>
                      <a:pt x="20213" y="15191"/>
                      <a:pt x="19732" y="14584"/>
                      <a:pt x="19250" y="14019"/>
                    </a:cubicBezTo>
                    <a:cubicBezTo>
                      <a:pt x="18811" y="13475"/>
                      <a:pt x="18309" y="12973"/>
                      <a:pt x="17869" y="12429"/>
                    </a:cubicBezTo>
                    <a:cubicBezTo>
                      <a:pt x="17263" y="11697"/>
                      <a:pt x="16719" y="10923"/>
                      <a:pt x="16112" y="10190"/>
                    </a:cubicBezTo>
                    <a:cubicBezTo>
                      <a:pt x="15463" y="9416"/>
                      <a:pt x="14836" y="8579"/>
                      <a:pt x="14312" y="7680"/>
                    </a:cubicBezTo>
                    <a:cubicBezTo>
                      <a:pt x="13664" y="6571"/>
                      <a:pt x="12932" y="5483"/>
                      <a:pt x="12429" y="4290"/>
                    </a:cubicBezTo>
                    <a:cubicBezTo>
                      <a:pt x="12346" y="4081"/>
                      <a:pt x="12157" y="3913"/>
                      <a:pt x="12011" y="3683"/>
                    </a:cubicBezTo>
                    <a:cubicBezTo>
                      <a:pt x="11258" y="4395"/>
                      <a:pt x="10525" y="5043"/>
                      <a:pt x="9814" y="5671"/>
                    </a:cubicBezTo>
                    <a:lnTo>
                      <a:pt x="9019" y="6382"/>
                    </a:lnTo>
                    <a:cubicBezTo>
                      <a:pt x="8266" y="7010"/>
                      <a:pt x="7429" y="7617"/>
                      <a:pt x="6717" y="8286"/>
                    </a:cubicBezTo>
                    <a:cubicBezTo>
                      <a:pt x="5838" y="9144"/>
                      <a:pt x="4897" y="9939"/>
                      <a:pt x="3893" y="10693"/>
                    </a:cubicBezTo>
                    <a:cubicBezTo>
                      <a:pt x="3056" y="11278"/>
                      <a:pt x="2407" y="11969"/>
                      <a:pt x="1633" y="12806"/>
                    </a:cubicBezTo>
                    <a:close/>
                    <a:moveTo>
                      <a:pt x="27306" y="10295"/>
                    </a:moveTo>
                    <a:cubicBezTo>
                      <a:pt x="26385" y="9500"/>
                      <a:pt x="25548" y="8684"/>
                      <a:pt x="24607" y="7973"/>
                    </a:cubicBezTo>
                    <a:cubicBezTo>
                      <a:pt x="24168" y="7638"/>
                      <a:pt x="23749" y="7303"/>
                      <a:pt x="23331" y="6905"/>
                    </a:cubicBezTo>
                    <a:cubicBezTo>
                      <a:pt x="23121" y="6696"/>
                      <a:pt x="22912" y="6487"/>
                      <a:pt x="22682" y="6320"/>
                    </a:cubicBezTo>
                    <a:cubicBezTo>
                      <a:pt x="22138" y="5964"/>
                      <a:pt x="21636" y="5566"/>
                      <a:pt x="21343" y="4960"/>
                    </a:cubicBezTo>
                    <a:cubicBezTo>
                      <a:pt x="21322" y="4897"/>
                      <a:pt x="21259" y="4771"/>
                      <a:pt x="21196" y="4750"/>
                    </a:cubicBezTo>
                    <a:cubicBezTo>
                      <a:pt x="20631" y="4520"/>
                      <a:pt x="20380" y="4018"/>
                      <a:pt x="20046" y="3579"/>
                    </a:cubicBezTo>
                    <a:cubicBezTo>
                      <a:pt x="19878" y="3390"/>
                      <a:pt x="19690" y="3265"/>
                      <a:pt x="19522" y="3118"/>
                    </a:cubicBezTo>
                    <a:cubicBezTo>
                      <a:pt x="18811" y="2511"/>
                      <a:pt x="17974" y="2072"/>
                      <a:pt x="17451" y="1214"/>
                    </a:cubicBezTo>
                    <a:cubicBezTo>
                      <a:pt x="16719" y="1549"/>
                      <a:pt x="15986" y="1800"/>
                      <a:pt x="15338" y="2135"/>
                    </a:cubicBezTo>
                    <a:cubicBezTo>
                      <a:pt x="14961" y="2323"/>
                      <a:pt x="14647" y="2595"/>
                      <a:pt x="14229" y="2700"/>
                    </a:cubicBezTo>
                    <a:cubicBezTo>
                      <a:pt x="14103" y="2721"/>
                      <a:pt x="13978" y="2846"/>
                      <a:pt x="13894" y="2951"/>
                    </a:cubicBezTo>
                    <a:cubicBezTo>
                      <a:pt x="13664" y="3223"/>
                      <a:pt x="13455" y="3495"/>
                      <a:pt x="13204" y="3767"/>
                    </a:cubicBezTo>
                    <a:cubicBezTo>
                      <a:pt x="13476" y="4290"/>
                      <a:pt x="13664" y="4855"/>
                      <a:pt x="14124" y="5252"/>
                    </a:cubicBezTo>
                    <a:cubicBezTo>
                      <a:pt x="14187" y="5315"/>
                      <a:pt x="14250" y="5378"/>
                      <a:pt x="14292" y="5462"/>
                    </a:cubicBezTo>
                    <a:cubicBezTo>
                      <a:pt x="14438" y="6110"/>
                      <a:pt x="14919" y="6592"/>
                      <a:pt x="15233" y="7136"/>
                    </a:cubicBezTo>
                    <a:cubicBezTo>
                      <a:pt x="15338" y="7345"/>
                      <a:pt x="15484" y="7554"/>
                      <a:pt x="15505" y="7763"/>
                    </a:cubicBezTo>
                    <a:cubicBezTo>
                      <a:pt x="15589" y="8224"/>
                      <a:pt x="15861" y="8579"/>
                      <a:pt x="16133" y="8893"/>
                    </a:cubicBezTo>
                    <a:cubicBezTo>
                      <a:pt x="17053" y="9981"/>
                      <a:pt x="17974" y="11111"/>
                      <a:pt x="18916" y="12220"/>
                    </a:cubicBezTo>
                    <a:lnTo>
                      <a:pt x="19627" y="12994"/>
                    </a:lnTo>
                    <a:cubicBezTo>
                      <a:pt x="19962" y="13350"/>
                      <a:pt x="20276" y="13747"/>
                      <a:pt x="20590" y="14124"/>
                    </a:cubicBezTo>
                    <a:cubicBezTo>
                      <a:pt x="20924" y="14543"/>
                      <a:pt x="21301" y="14961"/>
                      <a:pt x="21761" y="15380"/>
                    </a:cubicBezTo>
                    <a:cubicBezTo>
                      <a:pt x="21991" y="15108"/>
                      <a:pt x="22201" y="14856"/>
                      <a:pt x="22410" y="14605"/>
                    </a:cubicBezTo>
                    <a:cubicBezTo>
                      <a:pt x="22807" y="14187"/>
                      <a:pt x="23184" y="13727"/>
                      <a:pt x="23623" y="13392"/>
                    </a:cubicBezTo>
                    <a:cubicBezTo>
                      <a:pt x="23979" y="13099"/>
                      <a:pt x="24356" y="12785"/>
                      <a:pt x="24691" y="12471"/>
                    </a:cubicBezTo>
                    <a:cubicBezTo>
                      <a:pt x="25276" y="11948"/>
                      <a:pt x="25820" y="11362"/>
                      <a:pt x="26490" y="10944"/>
                    </a:cubicBezTo>
                    <a:cubicBezTo>
                      <a:pt x="26783" y="10818"/>
                      <a:pt x="27181" y="10755"/>
                      <a:pt x="27306" y="102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2406" name="Google Shape;2406;p75"/>
            <p:cNvGrpSpPr/>
            <p:nvPr/>
          </p:nvGrpSpPr>
          <p:grpSpPr>
            <a:xfrm>
              <a:off x="8509413" y="3971400"/>
              <a:ext cx="371425" cy="378225"/>
              <a:chOff x="8149875" y="3504475"/>
              <a:chExt cx="371425" cy="378225"/>
            </a:xfrm>
          </p:grpSpPr>
          <p:sp>
            <p:nvSpPr>
              <p:cNvPr id="2407" name="Google Shape;2407;p75"/>
              <p:cNvSpPr/>
              <p:nvPr/>
            </p:nvSpPr>
            <p:spPr>
              <a:xfrm>
                <a:off x="8182325" y="3641525"/>
                <a:ext cx="226525" cy="221825"/>
              </a:xfrm>
              <a:custGeom>
                <a:avLst/>
                <a:gdLst/>
                <a:ahLst/>
                <a:cxnLst/>
                <a:rect l="l" t="t" r="r" b="b"/>
                <a:pathLst>
                  <a:path w="9061" h="8873" extrusionOk="0">
                    <a:moveTo>
                      <a:pt x="8788" y="5420"/>
                    </a:moveTo>
                    <a:cubicBezTo>
                      <a:pt x="8788" y="4478"/>
                      <a:pt x="8767" y="3537"/>
                      <a:pt x="8537" y="2616"/>
                    </a:cubicBezTo>
                    <a:cubicBezTo>
                      <a:pt x="8453" y="2365"/>
                      <a:pt x="8432" y="2093"/>
                      <a:pt x="8412" y="1842"/>
                    </a:cubicBezTo>
                    <a:cubicBezTo>
                      <a:pt x="8349" y="1591"/>
                      <a:pt x="8307" y="1361"/>
                      <a:pt x="8307" y="1152"/>
                    </a:cubicBezTo>
                    <a:cubicBezTo>
                      <a:pt x="8307" y="712"/>
                      <a:pt x="8160" y="336"/>
                      <a:pt x="7847" y="1"/>
                    </a:cubicBezTo>
                    <a:cubicBezTo>
                      <a:pt x="7637" y="22"/>
                      <a:pt x="7428" y="64"/>
                      <a:pt x="7261" y="85"/>
                    </a:cubicBezTo>
                    <a:cubicBezTo>
                      <a:pt x="6110" y="357"/>
                      <a:pt x="4959" y="566"/>
                      <a:pt x="3766" y="524"/>
                    </a:cubicBezTo>
                    <a:cubicBezTo>
                      <a:pt x="2804" y="461"/>
                      <a:pt x="1842" y="503"/>
                      <a:pt x="879" y="503"/>
                    </a:cubicBezTo>
                    <a:cubicBezTo>
                      <a:pt x="628" y="503"/>
                      <a:pt x="398" y="524"/>
                      <a:pt x="168" y="524"/>
                    </a:cubicBezTo>
                    <a:cubicBezTo>
                      <a:pt x="0" y="1068"/>
                      <a:pt x="377" y="1403"/>
                      <a:pt x="398" y="1800"/>
                    </a:cubicBezTo>
                    <a:cubicBezTo>
                      <a:pt x="419" y="2219"/>
                      <a:pt x="461" y="2616"/>
                      <a:pt x="481" y="3035"/>
                    </a:cubicBezTo>
                    <a:cubicBezTo>
                      <a:pt x="481" y="3056"/>
                      <a:pt x="502" y="3098"/>
                      <a:pt x="502" y="3118"/>
                    </a:cubicBezTo>
                    <a:cubicBezTo>
                      <a:pt x="816" y="3934"/>
                      <a:pt x="963" y="4750"/>
                      <a:pt x="942" y="5629"/>
                    </a:cubicBezTo>
                    <a:cubicBezTo>
                      <a:pt x="942" y="5818"/>
                      <a:pt x="921" y="5985"/>
                      <a:pt x="1005" y="6152"/>
                    </a:cubicBezTo>
                    <a:cubicBezTo>
                      <a:pt x="1235" y="6634"/>
                      <a:pt x="1214" y="7157"/>
                      <a:pt x="1235" y="7680"/>
                    </a:cubicBezTo>
                    <a:cubicBezTo>
                      <a:pt x="1256" y="8538"/>
                      <a:pt x="1716" y="8872"/>
                      <a:pt x="2511" y="8663"/>
                    </a:cubicBezTo>
                    <a:cubicBezTo>
                      <a:pt x="2574" y="8642"/>
                      <a:pt x="2658" y="8642"/>
                      <a:pt x="2678" y="8600"/>
                    </a:cubicBezTo>
                    <a:cubicBezTo>
                      <a:pt x="2971" y="8412"/>
                      <a:pt x="3306" y="8454"/>
                      <a:pt x="3620" y="8412"/>
                    </a:cubicBezTo>
                    <a:cubicBezTo>
                      <a:pt x="3850" y="8412"/>
                      <a:pt x="4080" y="8349"/>
                      <a:pt x="4290" y="8308"/>
                    </a:cubicBezTo>
                    <a:lnTo>
                      <a:pt x="5168" y="8161"/>
                    </a:lnTo>
                    <a:cubicBezTo>
                      <a:pt x="5482" y="8098"/>
                      <a:pt x="5817" y="8098"/>
                      <a:pt x="6131" y="8056"/>
                    </a:cubicBezTo>
                    <a:cubicBezTo>
                      <a:pt x="7010" y="7889"/>
                      <a:pt x="7888" y="7617"/>
                      <a:pt x="8788" y="7617"/>
                    </a:cubicBezTo>
                    <a:cubicBezTo>
                      <a:pt x="8851" y="7617"/>
                      <a:pt x="8893" y="7554"/>
                      <a:pt x="8976" y="7512"/>
                    </a:cubicBezTo>
                    <a:cubicBezTo>
                      <a:pt x="9060" y="7094"/>
                      <a:pt x="9060" y="6675"/>
                      <a:pt x="8956" y="6215"/>
                    </a:cubicBezTo>
                    <a:cubicBezTo>
                      <a:pt x="8893" y="5985"/>
                      <a:pt x="8788" y="5713"/>
                      <a:pt x="8788" y="542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8" name="Google Shape;2408;p75"/>
              <p:cNvSpPr/>
              <p:nvPr/>
            </p:nvSpPr>
            <p:spPr>
              <a:xfrm>
                <a:off x="8185975" y="3529075"/>
                <a:ext cx="260000" cy="107775"/>
              </a:xfrm>
              <a:custGeom>
                <a:avLst/>
                <a:gdLst/>
                <a:ahLst/>
                <a:cxnLst/>
                <a:rect l="l" t="t" r="r" b="b"/>
                <a:pathLst>
                  <a:path w="10400" h="4311" extrusionOk="0">
                    <a:moveTo>
                      <a:pt x="4667" y="4290"/>
                    </a:moveTo>
                    <a:cubicBezTo>
                      <a:pt x="4834" y="4290"/>
                      <a:pt x="4960" y="4290"/>
                      <a:pt x="5127" y="4248"/>
                    </a:cubicBezTo>
                    <a:cubicBezTo>
                      <a:pt x="6110" y="3955"/>
                      <a:pt x="7115" y="3767"/>
                      <a:pt x="8182" y="3725"/>
                    </a:cubicBezTo>
                    <a:lnTo>
                      <a:pt x="8579" y="2930"/>
                    </a:lnTo>
                    <a:cubicBezTo>
                      <a:pt x="8726" y="2637"/>
                      <a:pt x="8851" y="2323"/>
                      <a:pt x="9102" y="2114"/>
                    </a:cubicBezTo>
                    <a:cubicBezTo>
                      <a:pt x="9626" y="1653"/>
                      <a:pt x="9939" y="1005"/>
                      <a:pt x="10400" y="419"/>
                    </a:cubicBezTo>
                    <a:cubicBezTo>
                      <a:pt x="10274" y="293"/>
                      <a:pt x="10149" y="105"/>
                      <a:pt x="10002" y="105"/>
                    </a:cubicBezTo>
                    <a:cubicBezTo>
                      <a:pt x="9688" y="42"/>
                      <a:pt x="9333" y="0"/>
                      <a:pt x="9040" y="126"/>
                    </a:cubicBezTo>
                    <a:cubicBezTo>
                      <a:pt x="8600" y="335"/>
                      <a:pt x="8119" y="335"/>
                      <a:pt x="7659" y="335"/>
                    </a:cubicBezTo>
                    <a:cubicBezTo>
                      <a:pt x="7470" y="335"/>
                      <a:pt x="7282" y="314"/>
                      <a:pt x="7136" y="398"/>
                    </a:cubicBezTo>
                    <a:cubicBezTo>
                      <a:pt x="6717" y="628"/>
                      <a:pt x="6278" y="586"/>
                      <a:pt x="5859" y="586"/>
                    </a:cubicBezTo>
                    <a:lnTo>
                      <a:pt x="3035" y="586"/>
                    </a:lnTo>
                    <a:cubicBezTo>
                      <a:pt x="2888" y="733"/>
                      <a:pt x="2721" y="942"/>
                      <a:pt x="2553" y="1151"/>
                    </a:cubicBezTo>
                    <a:cubicBezTo>
                      <a:pt x="2365" y="1339"/>
                      <a:pt x="2156" y="1528"/>
                      <a:pt x="2009" y="1737"/>
                    </a:cubicBezTo>
                    <a:cubicBezTo>
                      <a:pt x="1821" y="1946"/>
                      <a:pt x="1716" y="2176"/>
                      <a:pt x="1528" y="2365"/>
                    </a:cubicBezTo>
                    <a:cubicBezTo>
                      <a:pt x="1319" y="2574"/>
                      <a:pt x="1068" y="2720"/>
                      <a:pt x="900" y="2950"/>
                    </a:cubicBezTo>
                    <a:cubicBezTo>
                      <a:pt x="754" y="3160"/>
                      <a:pt x="670" y="3432"/>
                      <a:pt x="524" y="3641"/>
                    </a:cubicBezTo>
                    <a:cubicBezTo>
                      <a:pt x="377" y="3850"/>
                      <a:pt x="210" y="3997"/>
                      <a:pt x="1" y="4248"/>
                    </a:cubicBezTo>
                    <a:cubicBezTo>
                      <a:pt x="147" y="4290"/>
                      <a:pt x="210" y="4311"/>
                      <a:pt x="273" y="4311"/>
                    </a:cubicBezTo>
                    <a:cubicBezTo>
                      <a:pt x="1737" y="4311"/>
                      <a:pt x="3202" y="4290"/>
                      <a:pt x="4667" y="429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09" name="Google Shape;2409;p75"/>
              <p:cNvSpPr/>
              <p:nvPr/>
            </p:nvSpPr>
            <p:spPr>
              <a:xfrm>
                <a:off x="8403050" y="3552600"/>
                <a:ext cx="94200" cy="238550"/>
              </a:xfrm>
              <a:custGeom>
                <a:avLst/>
                <a:gdLst/>
                <a:ahLst/>
                <a:cxnLst/>
                <a:rect l="l" t="t" r="r" b="b"/>
                <a:pathLst>
                  <a:path w="3768" h="9542" extrusionOk="0">
                    <a:moveTo>
                      <a:pt x="2554" y="1"/>
                    </a:moveTo>
                    <a:cubicBezTo>
                      <a:pt x="2219" y="22"/>
                      <a:pt x="1947" y="168"/>
                      <a:pt x="1821" y="440"/>
                    </a:cubicBezTo>
                    <a:cubicBezTo>
                      <a:pt x="1675" y="838"/>
                      <a:pt x="1319" y="1110"/>
                      <a:pt x="1068" y="1424"/>
                    </a:cubicBezTo>
                    <a:cubicBezTo>
                      <a:pt x="859" y="1654"/>
                      <a:pt x="650" y="1905"/>
                      <a:pt x="482" y="2177"/>
                    </a:cubicBezTo>
                    <a:cubicBezTo>
                      <a:pt x="357" y="2386"/>
                      <a:pt x="252" y="2637"/>
                      <a:pt x="127" y="2846"/>
                    </a:cubicBezTo>
                    <a:cubicBezTo>
                      <a:pt x="1" y="3056"/>
                      <a:pt x="1" y="3307"/>
                      <a:pt x="43" y="3537"/>
                    </a:cubicBezTo>
                    <a:cubicBezTo>
                      <a:pt x="127" y="3746"/>
                      <a:pt x="252" y="3976"/>
                      <a:pt x="231" y="4186"/>
                    </a:cubicBezTo>
                    <a:cubicBezTo>
                      <a:pt x="210" y="4981"/>
                      <a:pt x="629" y="5650"/>
                      <a:pt x="566" y="6445"/>
                    </a:cubicBezTo>
                    <a:cubicBezTo>
                      <a:pt x="838" y="7010"/>
                      <a:pt x="775" y="7638"/>
                      <a:pt x="775" y="8266"/>
                    </a:cubicBezTo>
                    <a:cubicBezTo>
                      <a:pt x="775" y="8663"/>
                      <a:pt x="775" y="9082"/>
                      <a:pt x="984" y="9542"/>
                    </a:cubicBezTo>
                    <a:cubicBezTo>
                      <a:pt x="1298" y="9186"/>
                      <a:pt x="1528" y="8893"/>
                      <a:pt x="1800" y="8600"/>
                    </a:cubicBezTo>
                    <a:cubicBezTo>
                      <a:pt x="2052" y="8328"/>
                      <a:pt x="2344" y="8077"/>
                      <a:pt x="2365" y="7659"/>
                    </a:cubicBezTo>
                    <a:cubicBezTo>
                      <a:pt x="2407" y="7491"/>
                      <a:pt x="2575" y="7324"/>
                      <a:pt x="2721" y="7178"/>
                    </a:cubicBezTo>
                    <a:cubicBezTo>
                      <a:pt x="3056" y="6759"/>
                      <a:pt x="3412" y="6341"/>
                      <a:pt x="3767" y="5943"/>
                    </a:cubicBezTo>
                    <a:cubicBezTo>
                      <a:pt x="3391" y="3914"/>
                      <a:pt x="2972" y="1968"/>
                      <a:pt x="255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410" name="Google Shape;2410;p75"/>
              <p:cNvSpPr/>
              <p:nvPr/>
            </p:nvSpPr>
            <p:spPr>
              <a:xfrm>
                <a:off x="8149875" y="3504475"/>
                <a:ext cx="371425" cy="378225"/>
              </a:xfrm>
              <a:custGeom>
                <a:avLst/>
                <a:gdLst/>
                <a:ahLst/>
                <a:cxnLst/>
                <a:rect l="l" t="t" r="r" b="b"/>
                <a:pathLst>
                  <a:path w="14857" h="15129" extrusionOk="0">
                    <a:moveTo>
                      <a:pt x="14857" y="7764"/>
                    </a:moveTo>
                    <a:cubicBezTo>
                      <a:pt x="14668" y="8391"/>
                      <a:pt x="14250" y="8852"/>
                      <a:pt x="13811" y="9270"/>
                    </a:cubicBezTo>
                    <a:cubicBezTo>
                      <a:pt x="13539" y="9500"/>
                      <a:pt x="13308" y="9751"/>
                      <a:pt x="13267" y="10128"/>
                    </a:cubicBezTo>
                    <a:cubicBezTo>
                      <a:pt x="13225" y="10337"/>
                      <a:pt x="13057" y="10546"/>
                      <a:pt x="12869" y="10714"/>
                    </a:cubicBezTo>
                    <a:cubicBezTo>
                      <a:pt x="12325" y="11237"/>
                      <a:pt x="11865" y="11781"/>
                      <a:pt x="11655" y="12513"/>
                    </a:cubicBezTo>
                    <a:cubicBezTo>
                      <a:pt x="11634" y="12597"/>
                      <a:pt x="11614" y="12701"/>
                      <a:pt x="11551" y="12743"/>
                    </a:cubicBezTo>
                    <a:cubicBezTo>
                      <a:pt x="11279" y="13015"/>
                      <a:pt x="11216" y="13350"/>
                      <a:pt x="11195" y="13685"/>
                    </a:cubicBezTo>
                    <a:cubicBezTo>
                      <a:pt x="11174" y="14062"/>
                      <a:pt x="10923" y="14208"/>
                      <a:pt x="10588" y="14124"/>
                    </a:cubicBezTo>
                    <a:cubicBezTo>
                      <a:pt x="10044" y="13957"/>
                      <a:pt x="9500" y="13978"/>
                      <a:pt x="8935" y="14166"/>
                    </a:cubicBezTo>
                    <a:cubicBezTo>
                      <a:pt x="8475" y="14334"/>
                      <a:pt x="7973" y="14438"/>
                      <a:pt x="7471" y="14459"/>
                    </a:cubicBezTo>
                    <a:cubicBezTo>
                      <a:pt x="6571" y="14501"/>
                      <a:pt x="5692" y="14815"/>
                      <a:pt x="4792" y="14815"/>
                    </a:cubicBezTo>
                    <a:cubicBezTo>
                      <a:pt x="4646" y="14815"/>
                      <a:pt x="4500" y="14857"/>
                      <a:pt x="4374" y="14898"/>
                    </a:cubicBezTo>
                    <a:cubicBezTo>
                      <a:pt x="3872" y="15129"/>
                      <a:pt x="3328" y="15066"/>
                      <a:pt x="2805" y="15087"/>
                    </a:cubicBezTo>
                    <a:cubicBezTo>
                      <a:pt x="2344" y="15087"/>
                      <a:pt x="2072" y="14857"/>
                      <a:pt x="1905" y="14480"/>
                    </a:cubicBezTo>
                    <a:cubicBezTo>
                      <a:pt x="1717" y="14020"/>
                      <a:pt x="1507" y="13559"/>
                      <a:pt x="1570" y="13036"/>
                    </a:cubicBezTo>
                    <a:cubicBezTo>
                      <a:pt x="1591" y="12701"/>
                      <a:pt x="1549" y="12346"/>
                      <a:pt x="1403" y="11990"/>
                    </a:cubicBezTo>
                    <a:cubicBezTo>
                      <a:pt x="1340" y="11760"/>
                      <a:pt x="1298" y="11467"/>
                      <a:pt x="1340" y="11216"/>
                    </a:cubicBezTo>
                    <a:cubicBezTo>
                      <a:pt x="1340" y="10400"/>
                      <a:pt x="1235" y="9647"/>
                      <a:pt x="943" y="8893"/>
                    </a:cubicBezTo>
                    <a:cubicBezTo>
                      <a:pt x="838" y="8621"/>
                      <a:pt x="838" y="8308"/>
                      <a:pt x="838" y="8015"/>
                    </a:cubicBezTo>
                    <a:cubicBezTo>
                      <a:pt x="817" y="7680"/>
                      <a:pt x="838" y="7324"/>
                      <a:pt x="712" y="6968"/>
                    </a:cubicBezTo>
                    <a:cubicBezTo>
                      <a:pt x="629" y="6759"/>
                      <a:pt x="650" y="6508"/>
                      <a:pt x="629" y="6299"/>
                    </a:cubicBezTo>
                    <a:cubicBezTo>
                      <a:pt x="629" y="6194"/>
                      <a:pt x="650" y="6006"/>
                      <a:pt x="608" y="5964"/>
                    </a:cubicBezTo>
                    <a:cubicBezTo>
                      <a:pt x="1" y="5357"/>
                      <a:pt x="671" y="4981"/>
                      <a:pt x="859" y="4520"/>
                    </a:cubicBezTo>
                    <a:cubicBezTo>
                      <a:pt x="1256" y="4353"/>
                      <a:pt x="1403" y="3997"/>
                      <a:pt x="1570" y="3662"/>
                    </a:cubicBezTo>
                    <a:cubicBezTo>
                      <a:pt x="1612" y="3516"/>
                      <a:pt x="1696" y="3370"/>
                      <a:pt x="1800" y="3286"/>
                    </a:cubicBezTo>
                    <a:cubicBezTo>
                      <a:pt x="2449" y="2846"/>
                      <a:pt x="2826" y="2093"/>
                      <a:pt x="3453" y="1591"/>
                    </a:cubicBezTo>
                    <a:cubicBezTo>
                      <a:pt x="3558" y="1507"/>
                      <a:pt x="3684" y="1382"/>
                      <a:pt x="3746" y="1256"/>
                    </a:cubicBezTo>
                    <a:cubicBezTo>
                      <a:pt x="3914" y="754"/>
                      <a:pt x="4311" y="733"/>
                      <a:pt x="4730" y="733"/>
                    </a:cubicBezTo>
                    <a:cubicBezTo>
                      <a:pt x="5567" y="733"/>
                      <a:pt x="6383" y="733"/>
                      <a:pt x="7220" y="691"/>
                    </a:cubicBezTo>
                    <a:cubicBezTo>
                      <a:pt x="7554" y="691"/>
                      <a:pt x="7931" y="733"/>
                      <a:pt x="8245" y="545"/>
                    </a:cubicBezTo>
                    <a:cubicBezTo>
                      <a:pt x="8370" y="461"/>
                      <a:pt x="8580" y="461"/>
                      <a:pt x="8768" y="461"/>
                    </a:cubicBezTo>
                    <a:cubicBezTo>
                      <a:pt x="9249" y="440"/>
                      <a:pt x="9751" y="524"/>
                      <a:pt x="10233" y="231"/>
                    </a:cubicBezTo>
                    <a:cubicBezTo>
                      <a:pt x="10358" y="147"/>
                      <a:pt x="10567" y="168"/>
                      <a:pt x="10756" y="168"/>
                    </a:cubicBezTo>
                    <a:lnTo>
                      <a:pt x="11446" y="168"/>
                    </a:lnTo>
                    <a:cubicBezTo>
                      <a:pt x="11718" y="147"/>
                      <a:pt x="12032" y="1"/>
                      <a:pt x="12220" y="105"/>
                    </a:cubicBezTo>
                    <a:cubicBezTo>
                      <a:pt x="12555" y="273"/>
                      <a:pt x="12869" y="587"/>
                      <a:pt x="13099" y="901"/>
                    </a:cubicBezTo>
                    <a:cubicBezTo>
                      <a:pt x="13392" y="1277"/>
                      <a:pt x="13643" y="1675"/>
                      <a:pt x="13580" y="2198"/>
                    </a:cubicBezTo>
                    <a:cubicBezTo>
                      <a:pt x="13580" y="2240"/>
                      <a:pt x="13539" y="2323"/>
                      <a:pt x="13580" y="2365"/>
                    </a:cubicBezTo>
                    <a:cubicBezTo>
                      <a:pt x="13999" y="3244"/>
                      <a:pt x="13852" y="4206"/>
                      <a:pt x="14208" y="5085"/>
                    </a:cubicBezTo>
                    <a:cubicBezTo>
                      <a:pt x="14438" y="5692"/>
                      <a:pt x="14480" y="6341"/>
                      <a:pt x="14647" y="6968"/>
                    </a:cubicBezTo>
                    <a:cubicBezTo>
                      <a:pt x="14689" y="7219"/>
                      <a:pt x="14773" y="7450"/>
                      <a:pt x="14857" y="7764"/>
                    </a:cubicBezTo>
                    <a:close/>
                    <a:moveTo>
                      <a:pt x="1445" y="6027"/>
                    </a:moveTo>
                    <a:cubicBezTo>
                      <a:pt x="1277" y="6592"/>
                      <a:pt x="1633" y="6927"/>
                      <a:pt x="1675" y="7324"/>
                    </a:cubicBezTo>
                    <a:cubicBezTo>
                      <a:pt x="1696" y="7743"/>
                      <a:pt x="1717" y="8119"/>
                      <a:pt x="1738" y="8538"/>
                    </a:cubicBezTo>
                    <a:cubicBezTo>
                      <a:pt x="1738" y="8580"/>
                      <a:pt x="1779" y="8600"/>
                      <a:pt x="1779" y="8621"/>
                    </a:cubicBezTo>
                    <a:cubicBezTo>
                      <a:pt x="2093" y="9437"/>
                      <a:pt x="2240" y="10274"/>
                      <a:pt x="2219" y="11132"/>
                    </a:cubicBezTo>
                    <a:cubicBezTo>
                      <a:pt x="2219" y="11321"/>
                      <a:pt x="2198" y="11509"/>
                      <a:pt x="2282" y="11655"/>
                    </a:cubicBezTo>
                    <a:cubicBezTo>
                      <a:pt x="2512" y="12157"/>
                      <a:pt x="2491" y="12681"/>
                      <a:pt x="2512" y="13204"/>
                    </a:cubicBezTo>
                    <a:cubicBezTo>
                      <a:pt x="2533" y="14041"/>
                      <a:pt x="2972" y="14375"/>
                      <a:pt x="3788" y="14166"/>
                    </a:cubicBezTo>
                    <a:cubicBezTo>
                      <a:pt x="3851" y="14145"/>
                      <a:pt x="3914" y="14145"/>
                      <a:pt x="3956" y="14124"/>
                    </a:cubicBezTo>
                    <a:cubicBezTo>
                      <a:pt x="4228" y="13936"/>
                      <a:pt x="4583" y="13957"/>
                      <a:pt x="4897" y="13936"/>
                    </a:cubicBezTo>
                    <a:cubicBezTo>
                      <a:pt x="5127" y="13936"/>
                      <a:pt x="5357" y="13852"/>
                      <a:pt x="5567" y="13831"/>
                    </a:cubicBezTo>
                    <a:lnTo>
                      <a:pt x="6425" y="13664"/>
                    </a:lnTo>
                    <a:cubicBezTo>
                      <a:pt x="6738" y="13622"/>
                      <a:pt x="7094" y="13622"/>
                      <a:pt x="7408" y="13559"/>
                    </a:cubicBezTo>
                    <a:cubicBezTo>
                      <a:pt x="8287" y="13413"/>
                      <a:pt x="9145" y="13120"/>
                      <a:pt x="10065" y="13120"/>
                    </a:cubicBezTo>
                    <a:cubicBezTo>
                      <a:pt x="10128" y="13120"/>
                      <a:pt x="10170" y="13057"/>
                      <a:pt x="10254" y="13015"/>
                    </a:cubicBezTo>
                    <a:cubicBezTo>
                      <a:pt x="10337" y="12597"/>
                      <a:pt x="10337" y="12178"/>
                      <a:pt x="10233" y="11739"/>
                    </a:cubicBezTo>
                    <a:cubicBezTo>
                      <a:pt x="10149" y="11446"/>
                      <a:pt x="10044" y="11153"/>
                      <a:pt x="10044" y="10881"/>
                    </a:cubicBezTo>
                    <a:cubicBezTo>
                      <a:pt x="10044" y="9940"/>
                      <a:pt x="10023" y="8977"/>
                      <a:pt x="9772" y="8077"/>
                    </a:cubicBezTo>
                    <a:cubicBezTo>
                      <a:pt x="9710" y="7805"/>
                      <a:pt x="9668" y="7554"/>
                      <a:pt x="9647" y="7282"/>
                    </a:cubicBezTo>
                    <a:cubicBezTo>
                      <a:pt x="9605" y="7052"/>
                      <a:pt x="9542" y="6822"/>
                      <a:pt x="9542" y="6613"/>
                    </a:cubicBezTo>
                    <a:cubicBezTo>
                      <a:pt x="9542" y="6152"/>
                      <a:pt x="9417" y="5797"/>
                      <a:pt x="9103" y="5462"/>
                    </a:cubicBezTo>
                    <a:cubicBezTo>
                      <a:pt x="8894" y="5483"/>
                      <a:pt x="8684" y="5504"/>
                      <a:pt x="8496" y="5525"/>
                    </a:cubicBezTo>
                    <a:cubicBezTo>
                      <a:pt x="7345" y="5818"/>
                      <a:pt x="6194" y="6027"/>
                      <a:pt x="5023" y="5985"/>
                    </a:cubicBezTo>
                    <a:cubicBezTo>
                      <a:pt x="4060" y="5922"/>
                      <a:pt x="3077" y="5943"/>
                      <a:pt x="2114" y="5943"/>
                    </a:cubicBezTo>
                    <a:cubicBezTo>
                      <a:pt x="1926" y="6006"/>
                      <a:pt x="1696" y="6027"/>
                      <a:pt x="1445" y="6027"/>
                    </a:cubicBezTo>
                    <a:close/>
                    <a:moveTo>
                      <a:pt x="11844" y="1403"/>
                    </a:moveTo>
                    <a:cubicBezTo>
                      <a:pt x="11718" y="1277"/>
                      <a:pt x="11593" y="1089"/>
                      <a:pt x="11446" y="1089"/>
                    </a:cubicBezTo>
                    <a:cubicBezTo>
                      <a:pt x="11132" y="1026"/>
                      <a:pt x="10777" y="984"/>
                      <a:pt x="10484" y="1110"/>
                    </a:cubicBezTo>
                    <a:cubicBezTo>
                      <a:pt x="10044" y="1319"/>
                      <a:pt x="9563" y="1319"/>
                      <a:pt x="9103" y="1319"/>
                    </a:cubicBezTo>
                    <a:cubicBezTo>
                      <a:pt x="8914" y="1319"/>
                      <a:pt x="8726" y="1298"/>
                      <a:pt x="8580" y="1382"/>
                    </a:cubicBezTo>
                    <a:cubicBezTo>
                      <a:pt x="8161" y="1612"/>
                      <a:pt x="7722" y="1570"/>
                      <a:pt x="7303" y="1570"/>
                    </a:cubicBezTo>
                    <a:lnTo>
                      <a:pt x="4479" y="1570"/>
                    </a:lnTo>
                    <a:cubicBezTo>
                      <a:pt x="4332" y="1717"/>
                      <a:pt x="4165" y="1926"/>
                      <a:pt x="3997" y="2135"/>
                    </a:cubicBezTo>
                    <a:cubicBezTo>
                      <a:pt x="3809" y="2323"/>
                      <a:pt x="3600" y="2512"/>
                      <a:pt x="3453" y="2721"/>
                    </a:cubicBezTo>
                    <a:cubicBezTo>
                      <a:pt x="3265" y="2930"/>
                      <a:pt x="3160" y="3160"/>
                      <a:pt x="2972" y="3349"/>
                    </a:cubicBezTo>
                    <a:cubicBezTo>
                      <a:pt x="2763" y="3558"/>
                      <a:pt x="2512" y="3704"/>
                      <a:pt x="2344" y="3934"/>
                    </a:cubicBezTo>
                    <a:cubicBezTo>
                      <a:pt x="2198" y="4144"/>
                      <a:pt x="2114" y="4416"/>
                      <a:pt x="1968" y="4625"/>
                    </a:cubicBezTo>
                    <a:cubicBezTo>
                      <a:pt x="1821" y="4834"/>
                      <a:pt x="1654" y="4981"/>
                      <a:pt x="1445" y="5232"/>
                    </a:cubicBezTo>
                    <a:cubicBezTo>
                      <a:pt x="1591" y="5274"/>
                      <a:pt x="1654" y="5295"/>
                      <a:pt x="1717" y="5295"/>
                    </a:cubicBezTo>
                    <a:cubicBezTo>
                      <a:pt x="3181" y="5295"/>
                      <a:pt x="4688" y="5274"/>
                      <a:pt x="6153" y="5274"/>
                    </a:cubicBezTo>
                    <a:cubicBezTo>
                      <a:pt x="6299" y="5274"/>
                      <a:pt x="6425" y="5274"/>
                      <a:pt x="6592" y="5211"/>
                    </a:cubicBezTo>
                    <a:cubicBezTo>
                      <a:pt x="7575" y="4939"/>
                      <a:pt x="8580" y="4751"/>
                      <a:pt x="9647" y="4688"/>
                    </a:cubicBezTo>
                    <a:lnTo>
                      <a:pt x="10044" y="3914"/>
                    </a:lnTo>
                    <a:cubicBezTo>
                      <a:pt x="10191" y="3621"/>
                      <a:pt x="10337" y="3307"/>
                      <a:pt x="10567" y="3098"/>
                    </a:cubicBezTo>
                    <a:cubicBezTo>
                      <a:pt x="11070" y="2637"/>
                      <a:pt x="11383" y="1989"/>
                      <a:pt x="11844" y="1403"/>
                    </a:cubicBezTo>
                    <a:close/>
                    <a:moveTo>
                      <a:pt x="11174" y="11467"/>
                    </a:moveTo>
                    <a:cubicBezTo>
                      <a:pt x="11488" y="11111"/>
                      <a:pt x="11718" y="10818"/>
                      <a:pt x="11969" y="10525"/>
                    </a:cubicBezTo>
                    <a:cubicBezTo>
                      <a:pt x="12241" y="10232"/>
                      <a:pt x="12534" y="10002"/>
                      <a:pt x="12555" y="9584"/>
                    </a:cubicBezTo>
                    <a:cubicBezTo>
                      <a:pt x="12576" y="9396"/>
                      <a:pt x="12764" y="9249"/>
                      <a:pt x="12890" y="9082"/>
                    </a:cubicBezTo>
                    <a:cubicBezTo>
                      <a:pt x="13225" y="8663"/>
                      <a:pt x="13601" y="8245"/>
                      <a:pt x="13936" y="7868"/>
                    </a:cubicBezTo>
                    <a:cubicBezTo>
                      <a:pt x="13518" y="5839"/>
                      <a:pt x="13099" y="3893"/>
                      <a:pt x="12681" y="1926"/>
                    </a:cubicBezTo>
                    <a:cubicBezTo>
                      <a:pt x="12346" y="1947"/>
                      <a:pt x="12074" y="2072"/>
                      <a:pt x="11948" y="2365"/>
                    </a:cubicBezTo>
                    <a:cubicBezTo>
                      <a:pt x="11802" y="2763"/>
                      <a:pt x="11446" y="3014"/>
                      <a:pt x="11195" y="3328"/>
                    </a:cubicBezTo>
                    <a:cubicBezTo>
                      <a:pt x="10986" y="3579"/>
                      <a:pt x="10777" y="3830"/>
                      <a:pt x="10609" y="4102"/>
                    </a:cubicBezTo>
                    <a:cubicBezTo>
                      <a:pt x="10484" y="4311"/>
                      <a:pt x="10379" y="4562"/>
                      <a:pt x="10254" y="4771"/>
                    </a:cubicBezTo>
                    <a:cubicBezTo>
                      <a:pt x="10128" y="4981"/>
                      <a:pt x="10128" y="5232"/>
                      <a:pt x="10170" y="5462"/>
                    </a:cubicBezTo>
                    <a:cubicBezTo>
                      <a:pt x="10254" y="5671"/>
                      <a:pt x="10379" y="5901"/>
                      <a:pt x="10358" y="6111"/>
                    </a:cubicBezTo>
                    <a:cubicBezTo>
                      <a:pt x="10337" y="6885"/>
                      <a:pt x="10756" y="7575"/>
                      <a:pt x="10693" y="8370"/>
                    </a:cubicBezTo>
                    <a:cubicBezTo>
                      <a:pt x="10965" y="8935"/>
                      <a:pt x="10902" y="9563"/>
                      <a:pt x="10902" y="10191"/>
                    </a:cubicBezTo>
                    <a:cubicBezTo>
                      <a:pt x="10986" y="10588"/>
                      <a:pt x="10965" y="11007"/>
                      <a:pt x="11174" y="114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5026"/>
    </mc:Choice>
    <mc:Fallback xmlns="">
      <p:transition spd="slow" advTm="35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heckerboard(across)">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81">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heckerboard(across)">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 grpId="0" build="p"/>
      <p:bldP spid="19" grpId="0"/>
      <p:bldP spid="25"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48"/>
          <p:cNvSpPr/>
          <p:nvPr/>
        </p:nvSpPr>
        <p:spPr>
          <a:xfrm flipH="1">
            <a:off x="5520117" y="2024954"/>
            <a:ext cx="1428060" cy="93629"/>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816" name="Google Shape;816;p48"/>
          <p:cNvGrpSpPr/>
          <p:nvPr/>
        </p:nvGrpSpPr>
        <p:grpSpPr>
          <a:xfrm rot="-5400000">
            <a:off x="5206589" y="407717"/>
            <a:ext cx="372467" cy="417100"/>
            <a:chOff x="1835200" y="3337050"/>
            <a:chExt cx="279350" cy="312825"/>
          </a:xfrm>
        </p:grpSpPr>
        <p:sp>
          <p:nvSpPr>
            <p:cNvPr id="817" name="Google Shape;817;p48"/>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18" name="Google Shape;818;p48"/>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19" name="Google Shape;819;p48"/>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820" name="Google Shape;820;p48"/>
          <p:cNvSpPr txBox="1">
            <a:spLocks noGrp="1"/>
          </p:cNvSpPr>
          <p:nvPr>
            <p:ph type="title"/>
          </p:nvPr>
        </p:nvSpPr>
        <p:spPr>
          <a:xfrm>
            <a:off x="936413" y="378460"/>
            <a:ext cx="10596880" cy="3017520"/>
          </a:xfrm>
          <a:prstGeom prst="rect">
            <a:avLst/>
          </a:prstGeom>
        </p:spPr>
        <p:txBody>
          <a:bodyPr spcFirstLastPara="1" wrap="square" lIns="121900" tIns="121900" rIns="121900" bIns="121900" numCol="1" anchor="ctr" anchorCtr="0">
            <a:prstTxWarp prst="textArchDown">
              <a:avLst/>
            </a:prstTxWarp>
            <a:noAutofit/>
          </a:bodyPr>
          <a:lstStyle/>
          <a:p>
            <a:r>
              <a:rPr lang="en-US" altLang="zh-CN" sz="96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t>LUYỆN TỪ VÀ CÂU</a:t>
            </a:r>
            <a:br>
              <a:rPr lang="en-US" altLang="zh-CN" sz="96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br>
            <a:r>
              <a:rPr lang="en-US" altLang="zh-CN" sz="9600"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t>Tính</a:t>
            </a:r>
            <a:r>
              <a:rPr lang="en-US" altLang="zh-CN" sz="96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t> </a:t>
            </a:r>
            <a:r>
              <a:rPr lang="en-US" altLang="zh-CN" sz="9600"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t>từ</a:t>
            </a:r>
            <a:r>
              <a:rPr lang="en-US" altLang="zh-CN" sz="96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t> (</a:t>
            </a:r>
            <a:r>
              <a:rPr lang="en-US" altLang="zh-CN" sz="9600" dirty="0" err="1">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t>tt</a:t>
            </a:r>
            <a:r>
              <a:rPr lang="en-US" altLang="zh-CN" sz="96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t>)</a:t>
            </a:r>
            <a:br>
              <a:rPr lang="en-US" altLang="zh-CN" sz="960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sym typeface="+mn-ea"/>
              </a:rPr>
            </a:br>
            <a:r>
              <a:rPr lang="en-US" altLang="zh-CN" sz="9600" b="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rPr>
              <a:t/>
            </a:r>
            <a:br>
              <a:rPr lang="en-US" altLang="zh-CN" sz="9600" b="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rPr>
            </a:br>
            <a:endParaRPr lang="en-US" altLang="zh-CN" sz="9600" b="0" dirty="0">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Times New Roman" panose="02020603050405020304" charset="0"/>
              <a:cs typeface="Times New Roman" panose="02020603050405020304" charset="0"/>
            </a:endParaRPr>
          </a:p>
        </p:txBody>
      </p:sp>
      <p:sp>
        <p:nvSpPr>
          <p:cNvPr id="821" name="Google Shape;821;p48"/>
          <p:cNvSpPr txBox="1">
            <a:spLocks noGrp="1"/>
          </p:cNvSpPr>
          <p:nvPr>
            <p:ph type="subTitle" idx="1"/>
          </p:nvPr>
        </p:nvSpPr>
        <p:spPr>
          <a:xfrm>
            <a:off x="3231927" y="5665907"/>
            <a:ext cx="5841600" cy="579200"/>
          </a:xfrm>
          <a:prstGeom prst="rect">
            <a:avLst/>
          </a:prstGeom>
        </p:spPr>
        <p:txBody>
          <a:bodyPr spcFirstLastPara="1" wrap="square" lIns="121900" tIns="121900" rIns="121900" bIns="121900" anchor="t" anchorCtr="0">
            <a:noAutofit/>
          </a:bodyPr>
          <a:lstStyle/>
          <a:p>
            <a:pPr algn="ctr"/>
            <a:r>
              <a:rPr lang="en-US" altLang="zh-CN" sz="4800" b="1" dirty="0" err="1">
                <a:solidFill>
                  <a:schemeClr val="tx1">
                    <a:lumMod val="95000"/>
                    <a:lumOff val="5000"/>
                  </a:schemeClr>
                </a:solidFill>
                <a:latin typeface="Times New Roman" panose="02020603050405020304" charset="0"/>
                <a:cs typeface="Times New Roman" panose="02020603050405020304" charset="0"/>
                <a:sym typeface="+mn-ea"/>
              </a:rPr>
              <a:t>Sgk</a:t>
            </a:r>
            <a:r>
              <a:rPr lang="en-US" altLang="zh-CN" sz="4800" b="1" dirty="0">
                <a:solidFill>
                  <a:schemeClr val="tx1">
                    <a:lumMod val="95000"/>
                    <a:lumOff val="5000"/>
                  </a:schemeClr>
                </a:solidFill>
                <a:latin typeface="Times New Roman" panose="02020603050405020304" charset="0"/>
                <a:cs typeface="Times New Roman" panose="02020603050405020304" charset="0"/>
                <a:sym typeface="+mn-ea"/>
              </a:rPr>
              <a:t>/123</a:t>
            </a:r>
          </a:p>
        </p:txBody>
      </p:sp>
      <p:sp>
        <p:nvSpPr>
          <p:cNvPr id="822" name="Google Shape;822;p48"/>
          <p:cNvSpPr txBox="1">
            <a:spLocks noGrp="1"/>
          </p:cNvSpPr>
          <p:nvPr>
            <p:ph type="title" idx="2"/>
          </p:nvPr>
        </p:nvSpPr>
        <p:spPr>
          <a:xfrm>
            <a:off x="4844838" y="874110"/>
            <a:ext cx="2615777" cy="999913"/>
          </a:xfrm>
          <a:prstGeom prst="rect">
            <a:avLst/>
          </a:prstGeom>
        </p:spPr>
        <p:txBody>
          <a:bodyPr spcFirstLastPara="1" wrap="square" lIns="121900" tIns="121900" rIns="121900" bIns="121900" anchor="ctr" anchorCtr="0">
            <a:noAutofit/>
          </a:bodyPr>
          <a:lstStyle/>
          <a:p>
            <a:r>
              <a:rPr lang="en-GB" sz="9600"/>
              <a:t>02</a:t>
            </a:r>
          </a:p>
        </p:txBody>
      </p:sp>
      <p:grpSp>
        <p:nvGrpSpPr>
          <p:cNvPr id="823" name="Google Shape;823;p48"/>
          <p:cNvGrpSpPr/>
          <p:nvPr/>
        </p:nvGrpSpPr>
        <p:grpSpPr>
          <a:xfrm>
            <a:off x="5751351" y="6500961"/>
            <a:ext cx="858600" cy="260900"/>
            <a:chOff x="806663" y="3241275"/>
            <a:chExt cx="643950" cy="195675"/>
          </a:xfrm>
        </p:grpSpPr>
        <p:sp>
          <p:nvSpPr>
            <p:cNvPr id="824" name="Google Shape;824;p48"/>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25" name="Google Shape;825;p48"/>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826" name="Google Shape;826;p48"/>
          <p:cNvGrpSpPr/>
          <p:nvPr/>
        </p:nvGrpSpPr>
        <p:grpSpPr>
          <a:xfrm>
            <a:off x="523867" y="378767"/>
            <a:ext cx="1141067" cy="995300"/>
            <a:chOff x="7711700" y="384600"/>
            <a:chExt cx="855800" cy="746475"/>
          </a:xfrm>
        </p:grpSpPr>
        <p:sp>
          <p:nvSpPr>
            <p:cNvPr id="827" name="Google Shape;827;p48"/>
            <p:cNvSpPr/>
            <p:nvPr/>
          </p:nvSpPr>
          <p:spPr>
            <a:xfrm>
              <a:off x="7996275" y="410750"/>
              <a:ext cx="245350" cy="269425"/>
            </a:xfrm>
            <a:custGeom>
              <a:avLst/>
              <a:gdLst/>
              <a:ahLst/>
              <a:cxnLst/>
              <a:rect l="l" t="t" r="r" b="b"/>
              <a:pathLst>
                <a:path w="9814" h="10777" extrusionOk="0">
                  <a:moveTo>
                    <a:pt x="5712" y="10776"/>
                  </a:moveTo>
                  <a:cubicBezTo>
                    <a:pt x="5022" y="10713"/>
                    <a:pt x="4373" y="10525"/>
                    <a:pt x="3767" y="10190"/>
                  </a:cubicBezTo>
                  <a:cubicBezTo>
                    <a:pt x="3557" y="10044"/>
                    <a:pt x="3411" y="9897"/>
                    <a:pt x="3369" y="9625"/>
                  </a:cubicBezTo>
                  <a:cubicBezTo>
                    <a:pt x="3118" y="8161"/>
                    <a:pt x="2093" y="7219"/>
                    <a:pt x="1046" y="6277"/>
                  </a:cubicBezTo>
                  <a:cubicBezTo>
                    <a:pt x="126" y="5482"/>
                    <a:pt x="0" y="4541"/>
                    <a:pt x="314" y="3620"/>
                  </a:cubicBezTo>
                  <a:cubicBezTo>
                    <a:pt x="544" y="2972"/>
                    <a:pt x="921" y="2344"/>
                    <a:pt x="1214" y="1716"/>
                  </a:cubicBezTo>
                  <a:cubicBezTo>
                    <a:pt x="1235" y="1632"/>
                    <a:pt x="1319" y="1549"/>
                    <a:pt x="1360" y="1507"/>
                  </a:cubicBezTo>
                  <a:cubicBezTo>
                    <a:pt x="2072" y="984"/>
                    <a:pt x="2741" y="398"/>
                    <a:pt x="3620" y="147"/>
                  </a:cubicBezTo>
                  <a:cubicBezTo>
                    <a:pt x="4039" y="0"/>
                    <a:pt x="4457" y="42"/>
                    <a:pt x="4813" y="251"/>
                  </a:cubicBezTo>
                  <a:cubicBezTo>
                    <a:pt x="5503" y="628"/>
                    <a:pt x="6194" y="1026"/>
                    <a:pt x="6717" y="1653"/>
                  </a:cubicBezTo>
                  <a:cubicBezTo>
                    <a:pt x="6926" y="1925"/>
                    <a:pt x="7114" y="2176"/>
                    <a:pt x="7240" y="2469"/>
                  </a:cubicBezTo>
                  <a:cubicBezTo>
                    <a:pt x="7449" y="2909"/>
                    <a:pt x="7512" y="3348"/>
                    <a:pt x="7303" y="3829"/>
                  </a:cubicBezTo>
                  <a:cubicBezTo>
                    <a:pt x="7093" y="4352"/>
                    <a:pt x="6905" y="4876"/>
                    <a:pt x="6675" y="5399"/>
                  </a:cubicBezTo>
                  <a:cubicBezTo>
                    <a:pt x="6487" y="5796"/>
                    <a:pt x="6194" y="6026"/>
                    <a:pt x="5754" y="6131"/>
                  </a:cubicBezTo>
                  <a:cubicBezTo>
                    <a:pt x="5127" y="6277"/>
                    <a:pt x="4499" y="6466"/>
                    <a:pt x="3892" y="6675"/>
                  </a:cubicBezTo>
                  <a:cubicBezTo>
                    <a:pt x="3662" y="6759"/>
                    <a:pt x="3432" y="6905"/>
                    <a:pt x="3243" y="7093"/>
                  </a:cubicBezTo>
                  <a:cubicBezTo>
                    <a:pt x="3055" y="7303"/>
                    <a:pt x="3013" y="7554"/>
                    <a:pt x="3139" y="7826"/>
                  </a:cubicBezTo>
                  <a:cubicBezTo>
                    <a:pt x="3264" y="8077"/>
                    <a:pt x="3474" y="8140"/>
                    <a:pt x="3725" y="8119"/>
                  </a:cubicBezTo>
                  <a:cubicBezTo>
                    <a:pt x="3997" y="8077"/>
                    <a:pt x="4290" y="8014"/>
                    <a:pt x="4562" y="7909"/>
                  </a:cubicBezTo>
                  <a:cubicBezTo>
                    <a:pt x="5043" y="7658"/>
                    <a:pt x="5545" y="7407"/>
                    <a:pt x="6047" y="7135"/>
                  </a:cubicBezTo>
                  <a:cubicBezTo>
                    <a:pt x="6675" y="6821"/>
                    <a:pt x="7826" y="6884"/>
                    <a:pt x="8433" y="7219"/>
                  </a:cubicBezTo>
                  <a:cubicBezTo>
                    <a:pt x="8684" y="7386"/>
                    <a:pt x="8956" y="7512"/>
                    <a:pt x="9186" y="7658"/>
                  </a:cubicBezTo>
                  <a:cubicBezTo>
                    <a:pt x="9793" y="8119"/>
                    <a:pt x="9813" y="8663"/>
                    <a:pt x="9416" y="9102"/>
                  </a:cubicBezTo>
                  <a:cubicBezTo>
                    <a:pt x="8997" y="9625"/>
                    <a:pt x="8537" y="10127"/>
                    <a:pt x="7805" y="10232"/>
                  </a:cubicBezTo>
                  <a:cubicBezTo>
                    <a:pt x="7303" y="10316"/>
                    <a:pt x="6821" y="10483"/>
                    <a:pt x="6361" y="10630"/>
                  </a:cubicBezTo>
                  <a:cubicBezTo>
                    <a:pt x="6152" y="10734"/>
                    <a:pt x="5922" y="10734"/>
                    <a:pt x="5712" y="10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28" name="Google Shape;828;p48"/>
            <p:cNvSpPr/>
            <p:nvPr/>
          </p:nvSpPr>
          <p:spPr>
            <a:xfrm>
              <a:off x="7733675" y="580750"/>
              <a:ext cx="256875" cy="229675"/>
            </a:xfrm>
            <a:custGeom>
              <a:avLst/>
              <a:gdLst/>
              <a:ahLst/>
              <a:cxnLst/>
              <a:rect l="l" t="t" r="r" b="b"/>
              <a:pathLst>
                <a:path w="10275" h="9187" extrusionOk="0">
                  <a:moveTo>
                    <a:pt x="6215" y="8433"/>
                  </a:moveTo>
                  <a:cubicBezTo>
                    <a:pt x="5755" y="7428"/>
                    <a:pt x="5985" y="6529"/>
                    <a:pt x="6299" y="5629"/>
                  </a:cubicBezTo>
                  <a:cubicBezTo>
                    <a:pt x="6341" y="5483"/>
                    <a:pt x="6445" y="5315"/>
                    <a:pt x="6592" y="5211"/>
                  </a:cubicBezTo>
                  <a:cubicBezTo>
                    <a:pt x="6905" y="4980"/>
                    <a:pt x="6968" y="4646"/>
                    <a:pt x="7073" y="4290"/>
                  </a:cubicBezTo>
                  <a:cubicBezTo>
                    <a:pt x="7157" y="3976"/>
                    <a:pt x="7052" y="3725"/>
                    <a:pt x="6843" y="3620"/>
                  </a:cubicBezTo>
                  <a:cubicBezTo>
                    <a:pt x="6550" y="3453"/>
                    <a:pt x="6194" y="3558"/>
                    <a:pt x="5985" y="3850"/>
                  </a:cubicBezTo>
                  <a:lnTo>
                    <a:pt x="5901" y="4018"/>
                  </a:lnTo>
                  <a:cubicBezTo>
                    <a:pt x="5797" y="4374"/>
                    <a:pt x="5504" y="4562"/>
                    <a:pt x="5190" y="4771"/>
                  </a:cubicBezTo>
                  <a:cubicBezTo>
                    <a:pt x="4729" y="5085"/>
                    <a:pt x="4248" y="5211"/>
                    <a:pt x="3704" y="5190"/>
                  </a:cubicBezTo>
                  <a:cubicBezTo>
                    <a:pt x="3118" y="5169"/>
                    <a:pt x="2532" y="5169"/>
                    <a:pt x="1926" y="5190"/>
                  </a:cubicBezTo>
                  <a:cubicBezTo>
                    <a:pt x="1507" y="5190"/>
                    <a:pt x="1110" y="5085"/>
                    <a:pt x="712" y="4897"/>
                  </a:cubicBezTo>
                  <a:cubicBezTo>
                    <a:pt x="231" y="4667"/>
                    <a:pt x="1" y="4122"/>
                    <a:pt x="273" y="3662"/>
                  </a:cubicBezTo>
                  <a:cubicBezTo>
                    <a:pt x="691" y="3014"/>
                    <a:pt x="984" y="2281"/>
                    <a:pt x="1549" y="1674"/>
                  </a:cubicBezTo>
                  <a:cubicBezTo>
                    <a:pt x="2219" y="984"/>
                    <a:pt x="3014" y="607"/>
                    <a:pt x="3830" y="189"/>
                  </a:cubicBezTo>
                  <a:cubicBezTo>
                    <a:pt x="4583" y="105"/>
                    <a:pt x="5378" y="1"/>
                    <a:pt x="6089" y="356"/>
                  </a:cubicBezTo>
                  <a:cubicBezTo>
                    <a:pt x="6529" y="565"/>
                    <a:pt x="7010" y="733"/>
                    <a:pt x="7491" y="817"/>
                  </a:cubicBezTo>
                  <a:cubicBezTo>
                    <a:pt x="7763" y="879"/>
                    <a:pt x="7952" y="1005"/>
                    <a:pt x="8056" y="1214"/>
                  </a:cubicBezTo>
                  <a:cubicBezTo>
                    <a:pt x="8203" y="1465"/>
                    <a:pt x="8370" y="1716"/>
                    <a:pt x="8475" y="1988"/>
                  </a:cubicBezTo>
                  <a:cubicBezTo>
                    <a:pt x="8705" y="2658"/>
                    <a:pt x="9040" y="3223"/>
                    <a:pt x="9437" y="3767"/>
                  </a:cubicBezTo>
                  <a:cubicBezTo>
                    <a:pt x="9563" y="3934"/>
                    <a:pt x="9667" y="4122"/>
                    <a:pt x="9772" y="4290"/>
                  </a:cubicBezTo>
                  <a:cubicBezTo>
                    <a:pt x="10065" y="4771"/>
                    <a:pt x="10274" y="5231"/>
                    <a:pt x="10170" y="5796"/>
                  </a:cubicBezTo>
                  <a:cubicBezTo>
                    <a:pt x="10149" y="5943"/>
                    <a:pt x="10149" y="6068"/>
                    <a:pt x="10170" y="6236"/>
                  </a:cubicBezTo>
                  <a:cubicBezTo>
                    <a:pt x="10274" y="7156"/>
                    <a:pt x="9793" y="7805"/>
                    <a:pt x="9207" y="8412"/>
                  </a:cubicBezTo>
                  <a:cubicBezTo>
                    <a:pt x="8475" y="9144"/>
                    <a:pt x="7659" y="9186"/>
                    <a:pt x="6759" y="8788"/>
                  </a:cubicBezTo>
                  <a:cubicBezTo>
                    <a:pt x="6592" y="8642"/>
                    <a:pt x="6382" y="8516"/>
                    <a:pt x="6215" y="843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29" name="Google Shape;829;p48"/>
            <p:cNvSpPr/>
            <p:nvPr/>
          </p:nvSpPr>
          <p:spPr>
            <a:xfrm>
              <a:off x="7951275" y="568725"/>
              <a:ext cx="118775" cy="160600"/>
            </a:xfrm>
            <a:custGeom>
              <a:avLst/>
              <a:gdLst/>
              <a:ahLst/>
              <a:cxnLst/>
              <a:rect l="l" t="t" r="r" b="b"/>
              <a:pathLst>
                <a:path w="4751" h="6424" extrusionOk="0">
                  <a:moveTo>
                    <a:pt x="43" y="314"/>
                  </a:moveTo>
                  <a:cubicBezTo>
                    <a:pt x="461" y="0"/>
                    <a:pt x="859" y="42"/>
                    <a:pt x="1298" y="147"/>
                  </a:cubicBezTo>
                  <a:cubicBezTo>
                    <a:pt x="2135" y="356"/>
                    <a:pt x="2658" y="942"/>
                    <a:pt x="3202" y="1507"/>
                  </a:cubicBezTo>
                  <a:cubicBezTo>
                    <a:pt x="3725" y="2093"/>
                    <a:pt x="4123" y="2720"/>
                    <a:pt x="4290" y="3495"/>
                  </a:cubicBezTo>
                  <a:cubicBezTo>
                    <a:pt x="4499" y="4352"/>
                    <a:pt x="4751" y="5189"/>
                    <a:pt x="4541" y="6110"/>
                  </a:cubicBezTo>
                  <a:cubicBezTo>
                    <a:pt x="4060" y="6424"/>
                    <a:pt x="3976" y="6424"/>
                    <a:pt x="3642" y="6131"/>
                  </a:cubicBezTo>
                  <a:cubicBezTo>
                    <a:pt x="3286" y="5859"/>
                    <a:pt x="2972" y="5566"/>
                    <a:pt x="2637" y="5252"/>
                  </a:cubicBezTo>
                  <a:cubicBezTo>
                    <a:pt x="2554" y="5168"/>
                    <a:pt x="2491" y="5064"/>
                    <a:pt x="2449" y="4959"/>
                  </a:cubicBezTo>
                  <a:cubicBezTo>
                    <a:pt x="2323" y="4541"/>
                    <a:pt x="2072" y="4248"/>
                    <a:pt x="1779" y="3934"/>
                  </a:cubicBezTo>
                  <a:cubicBezTo>
                    <a:pt x="1445" y="3578"/>
                    <a:pt x="1194" y="3139"/>
                    <a:pt x="942" y="2679"/>
                  </a:cubicBezTo>
                  <a:cubicBezTo>
                    <a:pt x="650" y="2135"/>
                    <a:pt x="378" y="1590"/>
                    <a:pt x="126" y="1005"/>
                  </a:cubicBezTo>
                  <a:cubicBezTo>
                    <a:pt x="64" y="879"/>
                    <a:pt x="22" y="733"/>
                    <a:pt x="1" y="586"/>
                  </a:cubicBezTo>
                  <a:cubicBezTo>
                    <a:pt x="43" y="523"/>
                    <a:pt x="43" y="419"/>
                    <a:pt x="43" y="31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0" name="Google Shape;830;p48"/>
            <p:cNvSpPr/>
            <p:nvPr/>
          </p:nvSpPr>
          <p:spPr>
            <a:xfrm>
              <a:off x="7711700" y="384600"/>
              <a:ext cx="553475" cy="449350"/>
            </a:xfrm>
            <a:custGeom>
              <a:avLst/>
              <a:gdLst/>
              <a:ahLst/>
              <a:cxnLst/>
              <a:rect l="l" t="t" r="r" b="b"/>
              <a:pathLst>
                <a:path w="22139" h="17974" extrusionOk="0">
                  <a:moveTo>
                    <a:pt x="15317" y="12492"/>
                  </a:moveTo>
                  <a:cubicBezTo>
                    <a:pt x="15066" y="12805"/>
                    <a:pt x="15212" y="13077"/>
                    <a:pt x="15212" y="13370"/>
                  </a:cubicBezTo>
                  <a:cubicBezTo>
                    <a:pt x="15233" y="13914"/>
                    <a:pt x="15003" y="14270"/>
                    <a:pt x="14543" y="14521"/>
                  </a:cubicBezTo>
                  <a:cubicBezTo>
                    <a:pt x="13873" y="14898"/>
                    <a:pt x="13246" y="14835"/>
                    <a:pt x="12618" y="14291"/>
                  </a:cubicBezTo>
                  <a:cubicBezTo>
                    <a:pt x="12513" y="14186"/>
                    <a:pt x="12409" y="14103"/>
                    <a:pt x="12283" y="13998"/>
                  </a:cubicBezTo>
                  <a:cubicBezTo>
                    <a:pt x="12032" y="14186"/>
                    <a:pt x="12116" y="14396"/>
                    <a:pt x="12116" y="14584"/>
                  </a:cubicBezTo>
                  <a:cubicBezTo>
                    <a:pt x="12137" y="14961"/>
                    <a:pt x="11990" y="15337"/>
                    <a:pt x="11802" y="15672"/>
                  </a:cubicBezTo>
                  <a:cubicBezTo>
                    <a:pt x="11341" y="16530"/>
                    <a:pt x="10651" y="17137"/>
                    <a:pt x="9835" y="17660"/>
                  </a:cubicBezTo>
                  <a:cubicBezTo>
                    <a:pt x="9709" y="17743"/>
                    <a:pt x="9584" y="17785"/>
                    <a:pt x="9458" y="17827"/>
                  </a:cubicBezTo>
                  <a:cubicBezTo>
                    <a:pt x="8349" y="17974"/>
                    <a:pt x="7366" y="17681"/>
                    <a:pt x="6424" y="17116"/>
                  </a:cubicBezTo>
                  <a:cubicBezTo>
                    <a:pt x="6215" y="16990"/>
                    <a:pt x="6111" y="16781"/>
                    <a:pt x="6027" y="16530"/>
                  </a:cubicBezTo>
                  <a:cubicBezTo>
                    <a:pt x="5859" y="15902"/>
                    <a:pt x="5734" y="15274"/>
                    <a:pt x="5839" y="14605"/>
                  </a:cubicBezTo>
                  <a:cubicBezTo>
                    <a:pt x="5859" y="14417"/>
                    <a:pt x="5859" y="14270"/>
                    <a:pt x="5901" y="14019"/>
                  </a:cubicBezTo>
                  <a:lnTo>
                    <a:pt x="5441" y="14019"/>
                  </a:lnTo>
                  <a:cubicBezTo>
                    <a:pt x="4499" y="14019"/>
                    <a:pt x="3558" y="14040"/>
                    <a:pt x="2616" y="14019"/>
                  </a:cubicBezTo>
                  <a:cubicBezTo>
                    <a:pt x="1821" y="13998"/>
                    <a:pt x="1047" y="13747"/>
                    <a:pt x="461" y="13161"/>
                  </a:cubicBezTo>
                  <a:cubicBezTo>
                    <a:pt x="189" y="12910"/>
                    <a:pt x="1" y="12617"/>
                    <a:pt x="43" y="12220"/>
                  </a:cubicBezTo>
                  <a:cubicBezTo>
                    <a:pt x="64" y="11989"/>
                    <a:pt x="43" y="11759"/>
                    <a:pt x="64" y="11508"/>
                  </a:cubicBezTo>
                  <a:cubicBezTo>
                    <a:pt x="64" y="11383"/>
                    <a:pt x="85" y="11194"/>
                    <a:pt x="168" y="11090"/>
                  </a:cubicBezTo>
                  <a:cubicBezTo>
                    <a:pt x="796" y="10295"/>
                    <a:pt x="1152" y="9290"/>
                    <a:pt x="1947" y="8579"/>
                  </a:cubicBezTo>
                  <a:cubicBezTo>
                    <a:pt x="2261" y="8307"/>
                    <a:pt x="2574" y="8056"/>
                    <a:pt x="2909" y="7847"/>
                  </a:cubicBezTo>
                  <a:cubicBezTo>
                    <a:pt x="3307" y="7616"/>
                    <a:pt x="3746" y="7428"/>
                    <a:pt x="4165" y="7219"/>
                  </a:cubicBezTo>
                  <a:cubicBezTo>
                    <a:pt x="4227" y="7198"/>
                    <a:pt x="4269" y="7177"/>
                    <a:pt x="4332" y="7177"/>
                  </a:cubicBezTo>
                  <a:cubicBezTo>
                    <a:pt x="5295" y="7072"/>
                    <a:pt x="6257" y="6926"/>
                    <a:pt x="7199" y="7303"/>
                  </a:cubicBezTo>
                  <a:cubicBezTo>
                    <a:pt x="7701" y="7512"/>
                    <a:pt x="8203" y="7637"/>
                    <a:pt x="8726" y="7616"/>
                  </a:cubicBezTo>
                  <a:cubicBezTo>
                    <a:pt x="8956" y="7365"/>
                    <a:pt x="9207" y="7093"/>
                    <a:pt x="9458" y="6863"/>
                  </a:cubicBezTo>
                  <a:cubicBezTo>
                    <a:pt x="9165" y="6256"/>
                    <a:pt x="8600" y="5838"/>
                    <a:pt x="8119" y="5357"/>
                  </a:cubicBezTo>
                  <a:cubicBezTo>
                    <a:pt x="7994" y="5231"/>
                    <a:pt x="7826" y="5189"/>
                    <a:pt x="7659" y="5106"/>
                  </a:cubicBezTo>
                  <a:cubicBezTo>
                    <a:pt x="7512" y="5022"/>
                    <a:pt x="7324" y="5001"/>
                    <a:pt x="7199" y="4896"/>
                  </a:cubicBezTo>
                  <a:cubicBezTo>
                    <a:pt x="6571" y="4436"/>
                    <a:pt x="5818" y="4269"/>
                    <a:pt x="5043" y="4143"/>
                  </a:cubicBezTo>
                  <a:cubicBezTo>
                    <a:pt x="4939" y="4122"/>
                    <a:pt x="4834" y="3997"/>
                    <a:pt x="4688" y="3934"/>
                  </a:cubicBezTo>
                  <a:cubicBezTo>
                    <a:pt x="4813" y="3829"/>
                    <a:pt x="4876" y="3746"/>
                    <a:pt x="4939" y="3746"/>
                  </a:cubicBezTo>
                  <a:cubicBezTo>
                    <a:pt x="5776" y="3578"/>
                    <a:pt x="6592" y="3662"/>
                    <a:pt x="7324" y="4122"/>
                  </a:cubicBezTo>
                  <a:cubicBezTo>
                    <a:pt x="7471" y="4185"/>
                    <a:pt x="7596" y="4290"/>
                    <a:pt x="7722" y="4310"/>
                  </a:cubicBezTo>
                  <a:cubicBezTo>
                    <a:pt x="8182" y="4457"/>
                    <a:pt x="8580" y="4687"/>
                    <a:pt x="8893" y="5001"/>
                  </a:cubicBezTo>
                  <a:cubicBezTo>
                    <a:pt x="9124" y="4938"/>
                    <a:pt x="9061" y="4813"/>
                    <a:pt x="9061" y="4708"/>
                  </a:cubicBezTo>
                  <a:cubicBezTo>
                    <a:pt x="9061" y="4603"/>
                    <a:pt x="9040" y="4478"/>
                    <a:pt x="9040" y="4373"/>
                  </a:cubicBezTo>
                  <a:cubicBezTo>
                    <a:pt x="8789" y="3201"/>
                    <a:pt x="8956" y="2030"/>
                    <a:pt x="8935" y="837"/>
                  </a:cubicBezTo>
                  <a:cubicBezTo>
                    <a:pt x="8935" y="523"/>
                    <a:pt x="9061" y="272"/>
                    <a:pt x="9375" y="126"/>
                  </a:cubicBezTo>
                  <a:cubicBezTo>
                    <a:pt x="9521" y="63"/>
                    <a:pt x="9730" y="0"/>
                    <a:pt x="9877" y="168"/>
                  </a:cubicBezTo>
                  <a:cubicBezTo>
                    <a:pt x="9981" y="293"/>
                    <a:pt x="10107" y="502"/>
                    <a:pt x="10044" y="607"/>
                  </a:cubicBezTo>
                  <a:cubicBezTo>
                    <a:pt x="9772" y="1444"/>
                    <a:pt x="9940" y="2302"/>
                    <a:pt x="9919" y="3139"/>
                  </a:cubicBezTo>
                  <a:cubicBezTo>
                    <a:pt x="9898" y="4038"/>
                    <a:pt x="10107" y="4896"/>
                    <a:pt x="10253" y="5754"/>
                  </a:cubicBezTo>
                  <a:cubicBezTo>
                    <a:pt x="10316" y="6005"/>
                    <a:pt x="10316" y="6235"/>
                    <a:pt x="10358" y="6466"/>
                  </a:cubicBezTo>
                  <a:cubicBezTo>
                    <a:pt x="10400" y="6528"/>
                    <a:pt x="10463" y="6570"/>
                    <a:pt x="10525" y="6612"/>
                  </a:cubicBezTo>
                  <a:cubicBezTo>
                    <a:pt x="10756" y="6487"/>
                    <a:pt x="10651" y="6277"/>
                    <a:pt x="10651" y="6152"/>
                  </a:cubicBezTo>
                  <a:cubicBezTo>
                    <a:pt x="10546" y="5085"/>
                    <a:pt x="10818" y="4143"/>
                    <a:pt x="11300" y="3201"/>
                  </a:cubicBezTo>
                  <a:cubicBezTo>
                    <a:pt x="12095" y="1758"/>
                    <a:pt x="11697" y="2176"/>
                    <a:pt x="13057" y="1172"/>
                  </a:cubicBezTo>
                  <a:cubicBezTo>
                    <a:pt x="13538" y="816"/>
                    <a:pt x="14082" y="607"/>
                    <a:pt x="14626" y="398"/>
                  </a:cubicBezTo>
                  <a:cubicBezTo>
                    <a:pt x="15359" y="105"/>
                    <a:pt x="16049" y="209"/>
                    <a:pt x="16677" y="565"/>
                  </a:cubicBezTo>
                  <a:cubicBezTo>
                    <a:pt x="17367" y="942"/>
                    <a:pt x="18079" y="1423"/>
                    <a:pt x="18623" y="2051"/>
                  </a:cubicBezTo>
                  <a:cubicBezTo>
                    <a:pt x="19020" y="2490"/>
                    <a:pt x="19355" y="2971"/>
                    <a:pt x="19544" y="3536"/>
                  </a:cubicBezTo>
                  <a:cubicBezTo>
                    <a:pt x="19711" y="4080"/>
                    <a:pt x="19732" y="4645"/>
                    <a:pt x="19523" y="5189"/>
                  </a:cubicBezTo>
                  <a:cubicBezTo>
                    <a:pt x="19292" y="5754"/>
                    <a:pt x="19104" y="6340"/>
                    <a:pt x="18832" y="6989"/>
                  </a:cubicBezTo>
                  <a:cubicBezTo>
                    <a:pt x="19816" y="7010"/>
                    <a:pt x="20506" y="7595"/>
                    <a:pt x="21217" y="8056"/>
                  </a:cubicBezTo>
                  <a:cubicBezTo>
                    <a:pt x="21824" y="8453"/>
                    <a:pt x="22138" y="9102"/>
                    <a:pt x="22033" y="9897"/>
                  </a:cubicBezTo>
                  <a:cubicBezTo>
                    <a:pt x="21950" y="10420"/>
                    <a:pt x="21761" y="10860"/>
                    <a:pt x="21343" y="11194"/>
                  </a:cubicBezTo>
                  <a:lnTo>
                    <a:pt x="21029" y="11508"/>
                  </a:lnTo>
                  <a:cubicBezTo>
                    <a:pt x="20673" y="11968"/>
                    <a:pt x="20171" y="12220"/>
                    <a:pt x="19627" y="12324"/>
                  </a:cubicBezTo>
                  <a:cubicBezTo>
                    <a:pt x="19146" y="12429"/>
                    <a:pt x="18707" y="12554"/>
                    <a:pt x="18267" y="12701"/>
                  </a:cubicBezTo>
                  <a:cubicBezTo>
                    <a:pt x="17451" y="12952"/>
                    <a:pt x="16635" y="12952"/>
                    <a:pt x="15840" y="12638"/>
                  </a:cubicBezTo>
                  <a:cubicBezTo>
                    <a:pt x="15694" y="12533"/>
                    <a:pt x="15484" y="12513"/>
                    <a:pt x="15317" y="12492"/>
                  </a:cubicBezTo>
                  <a:close/>
                  <a:moveTo>
                    <a:pt x="17095" y="11822"/>
                  </a:moveTo>
                  <a:cubicBezTo>
                    <a:pt x="17326" y="11801"/>
                    <a:pt x="17556" y="11780"/>
                    <a:pt x="17765" y="11717"/>
                  </a:cubicBezTo>
                  <a:cubicBezTo>
                    <a:pt x="18246" y="11592"/>
                    <a:pt x="18707" y="11383"/>
                    <a:pt x="19209" y="11341"/>
                  </a:cubicBezTo>
                  <a:cubicBezTo>
                    <a:pt x="19962" y="11215"/>
                    <a:pt x="20401" y="10734"/>
                    <a:pt x="20820" y="10211"/>
                  </a:cubicBezTo>
                  <a:cubicBezTo>
                    <a:pt x="21196" y="9730"/>
                    <a:pt x="21196" y="9207"/>
                    <a:pt x="20590" y="8767"/>
                  </a:cubicBezTo>
                  <a:cubicBezTo>
                    <a:pt x="20360" y="8579"/>
                    <a:pt x="20088" y="8453"/>
                    <a:pt x="19836" y="8328"/>
                  </a:cubicBezTo>
                  <a:cubicBezTo>
                    <a:pt x="19230" y="7972"/>
                    <a:pt x="18079" y="7930"/>
                    <a:pt x="17451" y="8244"/>
                  </a:cubicBezTo>
                  <a:cubicBezTo>
                    <a:pt x="16949" y="8474"/>
                    <a:pt x="16468" y="8767"/>
                    <a:pt x="15966" y="8997"/>
                  </a:cubicBezTo>
                  <a:cubicBezTo>
                    <a:pt x="15694" y="9102"/>
                    <a:pt x="15422" y="9186"/>
                    <a:pt x="15129" y="9207"/>
                  </a:cubicBezTo>
                  <a:cubicBezTo>
                    <a:pt x="14898" y="9248"/>
                    <a:pt x="14647" y="9165"/>
                    <a:pt x="14543" y="8935"/>
                  </a:cubicBezTo>
                  <a:cubicBezTo>
                    <a:pt x="14417" y="8663"/>
                    <a:pt x="14480" y="8370"/>
                    <a:pt x="14647" y="8202"/>
                  </a:cubicBezTo>
                  <a:cubicBezTo>
                    <a:pt x="14836" y="8014"/>
                    <a:pt x="15066" y="7847"/>
                    <a:pt x="15317" y="7784"/>
                  </a:cubicBezTo>
                  <a:cubicBezTo>
                    <a:pt x="15903" y="7575"/>
                    <a:pt x="16531" y="7365"/>
                    <a:pt x="17158" y="7219"/>
                  </a:cubicBezTo>
                  <a:cubicBezTo>
                    <a:pt x="17619" y="7114"/>
                    <a:pt x="17932" y="6884"/>
                    <a:pt x="18079" y="6487"/>
                  </a:cubicBezTo>
                  <a:cubicBezTo>
                    <a:pt x="18309" y="5963"/>
                    <a:pt x="18476" y="5440"/>
                    <a:pt x="18707" y="4917"/>
                  </a:cubicBezTo>
                  <a:cubicBezTo>
                    <a:pt x="18916" y="4457"/>
                    <a:pt x="18874" y="3976"/>
                    <a:pt x="18644" y="3557"/>
                  </a:cubicBezTo>
                  <a:cubicBezTo>
                    <a:pt x="18518" y="3285"/>
                    <a:pt x="18330" y="3013"/>
                    <a:pt x="18121" y="2762"/>
                  </a:cubicBezTo>
                  <a:cubicBezTo>
                    <a:pt x="17639" y="2134"/>
                    <a:pt x="16928" y="1737"/>
                    <a:pt x="16217" y="1339"/>
                  </a:cubicBezTo>
                  <a:cubicBezTo>
                    <a:pt x="15861" y="1130"/>
                    <a:pt x="15463" y="1130"/>
                    <a:pt x="15024" y="1235"/>
                  </a:cubicBezTo>
                  <a:cubicBezTo>
                    <a:pt x="14124" y="1507"/>
                    <a:pt x="13476" y="2051"/>
                    <a:pt x="12764" y="2595"/>
                  </a:cubicBezTo>
                  <a:cubicBezTo>
                    <a:pt x="12702" y="2657"/>
                    <a:pt x="12639" y="2720"/>
                    <a:pt x="12618" y="2804"/>
                  </a:cubicBezTo>
                  <a:cubicBezTo>
                    <a:pt x="12304" y="3432"/>
                    <a:pt x="11927" y="4059"/>
                    <a:pt x="11718" y="4708"/>
                  </a:cubicBezTo>
                  <a:cubicBezTo>
                    <a:pt x="11404" y="5650"/>
                    <a:pt x="11530" y="6570"/>
                    <a:pt x="12450" y="7386"/>
                  </a:cubicBezTo>
                  <a:cubicBezTo>
                    <a:pt x="13497" y="8307"/>
                    <a:pt x="14522" y="9269"/>
                    <a:pt x="14773" y="10734"/>
                  </a:cubicBezTo>
                  <a:cubicBezTo>
                    <a:pt x="14836" y="10985"/>
                    <a:pt x="14961" y="11152"/>
                    <a:pt x="15170" y="11278"/>
                  </a:cubicBezTo>
                  <a:cubicBezTo>
                    <a:pt x="15756" y="11550"/>
                    <a:pt x="16384" y="11717"/>
                    <a:pt x="17095" y="11822"/>
                  </a:cubicBezTo>
                  <a:close/>
                  <a:moveTo>
                    <a:pt x="7094" y="16279"/>
                  </a:moveTo>
                  <a:cubicBezTo>
                    <a:pt x="7261" y="16362"/>
                    <a:pt x="7471" y="16488"/>
                    <a:pt x="7680" y="16593"/>
                  </a:cubicBezTo>
                  <a:cubicBezTo>
                    <a:pt x="8559" y="16990"/>
                    <a:pt x="9375" y="16927"/>
                    <a:pt x="10107" y="16195"/>
                  </a:cubicBezTo>
                  <a:cubicBezTo>
                    <a:pt x="10693" y="15588"/>
                    <a:pt x="11195" y="14961"/>
                    <a:pt x="11069" y="14019"/>
                  </a:cubicBezTo>
                  <a:cubicBezTo>
                    <a:pt x="11049" y="13873"/>
                    <a:pt x="11049" y="13747"/>
                    <a:pt x="11069" y="13580"/>
                  </a:cubicBezTo>
                  <a:cubicBezTo>
                    <a:pt x="11153" y="13036"/>
                    <a:pt x="10944" y="12533"/>
                    <a:pt x="10672" y="12094"/>
                  </a:cubicBezTo>
                  <a:cubicBezTo>
                    <a:pt x="10567" y="11906"/>
                    <a:pt x="10463" y="11759"/>
                    <a:pt x="10337" y="11571"/>
                  </a:cubicBezTo>
                  <a:cubicBezTo>
                    <a:pt x="9940" y="11027"/>
                    <a:pt x="9605" y="10441"/>
                    <a:pt x="9375" y="9792"/>
                  </a:cubicBezTo>
                  <a:cubicBezTo>
                    <a:pt x="9270" y="9520"/>
                    <a:pt x="9103" y="9269"/>
                    <a:pt x="8956" y="8997"/>
                  </a:cubicBezTo>
                  <a:cubicBezTo>
                    <a:pt x="8831" y="8788"/>
                    <a:pt x="8663" y="8663"/>
                    <a:pt x="8412" y="8621"/>
                  </a:cubicBezTo>
                  <a:cubicBezTo>
                    <a:pt x="7910" y="8537"/>
                    <a:pt x="7471" y="8370"/>
                    <a:pt x="6989" y="8139"/>
                  </a:cubicBezTo>
                  <a:cubicBezTo>
                    <a:pt x="6278" y="7805"/>
                    <a:pt x="5504" y="7909"/>
                    <a:pt x="4730" y="7993"/>
                  </a:cubicBezTo>
                  <a:cubicBezTo>
                    <a:pt x="3935" y="8411"/>
                    <a:pt x="3118" y="8767"/>
                    <a:pt x="2470" y="9479"/>
                  </a:cubicBezTo>
                  <a:cubicBezTo>
                    <a:pt x="1905" y="10085"/>
                    <a:pt x="1633" y="10818"/>
                    <a:pt x="1173" y="11466"/>
                  </a:cubicBezTo>
                  <a:cubicBezTo>
                    <a:pt x="901" y="11906"/>
                    <a:pt x="1131" y="12450"/>
                    <a:pt x="1633" y="12701"/>
                  </a:cubicBezTo>
                  <a:cubicBezTo>
                    <a:pt x="1989" y="12868"/>
                    <a:pt x="2386" y="12973"/>
                    <a:pt x="2826" y="12973"/>
                  </a:cubicBezTo>
                  <a:cubicBezTo>
                    <a:pt x="3432" y="12952"/>
                    <a:pt x="4018" y="12952"/>
                    <a:pt x="4604" y="12973"/>
                  </a:cubicBezTo>
                  <a:cubicBezTo>
                    <a:pt x="5169" y="13015"/>
                    <a:pt x="5629" y="12868"/>
                    <a:pt x="6111" y="12554"/>
                  </a:cubicBezTo>
                  <a:cubicBezTo>
                    <a:pt x="6424" y="12345"/>
                    <a:pt x="6696" y="12199"/>
                    <a:pt x="6801" y="11801"/>
                  </a:cubicBezTo>
                  <a:lnTo>
                    <a:pt x="6885" y="11655"/>
                  </a:lnTo>
                  <a:cubicBezTo>
                    <a:pt x="7073" y="11362"/>
                    <a:pt x="7429" y="11257"/>
                    <a:pt x="7743" y="11404"/>
                  </a:cubicBezTo>
                  <a:cubicBezTo>
                    <a:pt x="7994" y="11508"/>
                    <a:pt x="8077" y="11780"/>
                    <a:pt x="7994" y="12094"/>
                  </a:cubicBezTo>
                  <a:cubicBezTo>
                    <a:pt x="7889" y="12429"/>
                    <a:pt x="7805" y="12764"/>
                    <a:pt x="7492" y="13015"/>
                  </a:cubicBezTo>
                  <a:cubicBezTo>
                    <a:pt x="7366" y="13119"/>
                    <a:pt x="7261" y="13266"/>
                    <a:pt x="7199" y="13433"/>
                  </a:cubicBezTo>
                  <a:cubicBezTo>
                    <a:pt x="6864" y="14375"/>
                    <a:pt x="6634" y="15274"/>
                    <a:pt x="7094" y="16279"/>
                  </a:cubicBezTo>
                  <a:close/>
                  <a:moveTo>
                    <a:pt x="9626" y="7679"/>
                  </a:moveTo>
                  <a:cubicBezTo>
                    <a:pt x="9626" y="7784"/>
                    <a:pt x="9605" y="7888"/>
                    <a:pt x="9626" y="7993"/>
                  </a:cubicBezTo>
                  <a:cubicBezTo>
                    <a:pt x="9668" y="8119"/>
                    <a:pt x="9709" y="8265"/>
                    <a:pt x="9772" y="8411"/>
                  </a:cubicBezTo>
                  <a:cubicBezTo>
                    <a:pt x="10023" y="8955"/>
                    <a:pt x="10253" y="9520"/>
                    <a:pt x="10567" y="10085"/>
                  </a:cubicBezTo>
                  <a:cubicBezTo>
                    <a:pt x="10818" y="10525"/>
                    <a:pt x="11069" y="10964"/>
                    <a:pt x="11404" y="11341"/>
                  </a:cubicBezTo>
                  <a:cubicBezTo>
                    <a:pt x="11697" y="11655"/>
                    <a:pt x="11969" y="11927"/>
                    <a:pt x="12095" y="12345"/>
                  </a:cubicBezTo>
                  <a:cubicBezTo>
                    <a:pt x="12116" y="12450"/>
                    <a:pt x="12199" y="12554"/>
                    <a:pt x="12283" y="12638"/>
                  </a:cubicBezTo>
                  <a:cubicBezTo>
                    <a:pt x="12597" y="12931"/>
                    <a:pt x="12932" y="13224"/>
                    <a:pt x="13266" y="13538"/>
                  </a:cubicBezTo>
                  <a:cubicBezTo>
                    <a:pt x="13601" y="13810"/>
                    <a:pt x="13685" y="13810"/>
                    <a:pt x="14187" y="13496"/>
                  </a:cubicBezTo>
                  <a:cubicBezTo>
                    <a:pt x="14396" y="12617"/>
                    <a:pt x="14103" y="11759"/>
                    <a:pt x="13915" y="10880"/>
                  </a:cubicBezTo>
                  <a:cubicBezTo>
                    <a:pt x="13748" y="10106"/>
                    <a:pt x="13371" y="9479"/>
                    <a:pt x="12848" y="8893"/>
                  </a:cubicBezTo>
                  <a:cubicBezTo>
                    <a:pt x="12304" y="8328"/>
                    <a:pt x="11781" y="7742"/>
                    <a:pt x="10944" y="7533"/>
                  </a:cubicBezTo>
                  <a:cubicBezTo>
                    <a:pt x="10442" y="7407"/>
                    <a:pt x="10044" y="7365"/>
                    <a:pt x="9626" y="76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1" name="Google Shape;831;p48"/>
            <p:cNvSpPr/>
            <p:nvPr/>
          </p:nvSpPr>
          <p:spPr>
            <a:xfrm>
              <a:off x="8365575" y="904025"/>
              <a:ext cx="56525" cy="31400"/>
            </a:xfrm>
            <a:custGeom>
              <a:avLst/>
              <a:gdLst/>
              <a:ahLst/>
              <a:cxnLst/>
              <a:rect l="l" t="t" r="r" b="b"/>
              <a:pathLst>
                <a:path w="2261" h="1256" extrusionOk="0">
                  <a:moveTo>
                    <a:pt x="1130" y="0"/>
                  </a:moveTo>
                  <a:cubicBezTo>
                    <a:pt x="1423" y="84"/>
                    <a:pt x="1674" y="105"/>
                    <a:pt x="1946" y="168"/>
                  </a:cubicBezTo>
                  <a:cubicBezTo>
                    <a:pt x="2156" y="251"/>
                    <a:pt x="2260" y="419"/>
                    <a:pt x="2260" y="649"/>
                  </a:cubicBezTo>
                  <a:cubicBezTo>
                    <a:pt x="2239" y="837"/>
                    <a:pt x="2135" y="984"/>
                    <a:pt x="1967" y="1047"/>
                  </a:cubicBezTo>
                  <a:cubicBezTo>
                    <a:pt x="1402" y="1256"/>
                    <a:pt x="816" y="1214"/>
                    <a:pt x="272" y="1026"/>
                  </a:cubicBezTo>
                  <a:cubicBezTo>
                    <a:pt x="147" y="963"/>
                    <a:pt x="0" y="754"/>
                    <a:pt x="0" y="628"/>
                  </a:cubicBezTo>
                  <a:cubicBezTo>
                    <a:pt x="0" y="503"/>
                    <a:pt x="147" y="293"/>
                    <a:pt x="272" y="230"/>
                  </a:cubicBezTo>
                  <a:cubicBezTo>
                    <a:pt x="523" y="126"/>
                    <a:pt x="879" y="84"/>
                    <a:pt x="113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2" name="Google Shape;832;p48"/>
            <p:cNvSpPr/>
            <p:nvPr/>
          </p:nvSpPr>
          <p:spPr>
            <a:xfrm>
              <a:off x="8156325" y="868450"/>
              <a:ext cx="51825" cy="37175"/>
            </a:xfrm>
            <a:custGeom>
              <a:avLst/>
              <a:gdLst/>
              <a:ahLst/>
              <a:cxnLst/>
              <a:rect l="l" t="t" r="r" b="b"/>
              <a:pathLst>
                <a:path w="2073" h="1487" extrusionOk="0">
                  <a:moveTo>
                    <a:pt x="712" y="42"/>
                  </a:moveTo>
                  <a:cubicBezTo>
                    <a:pt x="1047" y="42"/>
                    <a:pt x="1445" y="252"/>
                    <a:pt x="1821" y="503"/>
                  </a:cubicBezTo>
                  <a:cubicBezTo>
                    <a:pt x="2072" y="691"/>
                    <a:pt x="2031" y="1151"/>
                    <a:pt x="1717" y="1319"/>
                  </a:cubicBezTo>
                  <a:cubicBezTo>
                    <a:pt x="1466" y="1444"/>
                    <a:pt x="1215" y="1486"/>
                    <a:pt x="943" y="1402"/>
                  </a:cubicBezTo>
                  <a:cubicBezTo>
                    <a:pt x="712" y="1298"/>
                    <a:pt x="482" y="1151"/>
                    <a:pt x="273" y="1026"/>
                  </a:cubicBezTo>
                  <a:cubicBezTo>
                    <a:pt x="64" y="900"/>
                    <a:pt x="1" y="628"/>
                    <a:pt x="85" y="398"/>
                  </a:cubicBezTo>
                  <a:cubicBezTo>
                    <a:pt x="147" y="147"/>
                    <a:pt x="315" y="1"/>
                    <a:pt x="712" y="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3" name="Google Shape;833;p48"/>
            <p:cNvSpPr/>
            <p:nvPr/>
          </p:nvSpPr>
          <p:spPr>
            <a:xfrm>
              <a:off x="8513600" y="990325"/>
              <a:ext cx="35075" cy="42925"/>
            </a:xfrm>
            <a:custGeom>
              <a:avLst/>
              <a:gdLst/>
              <a:ahLst/>
              <a:cxnLst/>
              <a:rect l="l" t="t" r="r" b="b"/>
              <a:pathLst>
                <a:path w="1403" h="1717" extrusionOk="0">
                  <a:moveTo>
                    <a:pt x="1" y="461"/>
                  </a:moveTo>
                  <a:cubicBezTo>
                    <a:pt x="43" y="377"/>
                    <a:pt x="126" y="231"/>
                    <a:pt x="252" y="126"/>
                  </a:cubicBezTo>
                  <a:cubicBezTo>
                    <a:pt x="461" y="1"/>
                    <a:pt x="775" y="22"/>
                    <a:pt x="921" y="210"/>
                  </a:cubicBezTo>
                  <a:cubicBezTo>
                    <a:pt x="1068" y="440"/>
                    <a:pt x="1235" y="712"/>
                    <a:pt x="1340" y="963"/>
                  </a:cubicBezTo>
                  <a:cubicBezTo>
                    <a:pt x="1403" y="1172"/>
                    <a:pt x="1277" y="1465"/>
                    <a:pt x="1089" y="1591"/>
                  </a:cubicBezTo>
                  <a:cubicBezTo>
                    <a:pt x="921" y="1716"/>
                    <a:pt x="649" y="1696"/>
                    <a:pt x="440" y="1549"/>
                  </a:cubicBezTo>
                  <a:cubicBezTo>
                    <a:pt x="105" y="1298"/>
                    <a:pt x="22" y="963"/>
                    <a:pt x="1" y="4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4" name="Google Shape;834;p48"/>
            <p:cNvSpPr/>
            <p:nvPr/>
          </p:nvSpPr>
          <p:spPr>
            <a:xfrm>
              <a:off x="8464425" y="918150"/>
              <a:ext cx="37175" cy="39250"/>
            </a:xfrm>
            <a:custGeom>
              <a:avLst/>
              <a:gdLst/>
              <a:ahLst/>
              <a:cxnLst/>
              <a:rect l="l" t="t" r="r" b="b"/>
              <a:pathLst>
                <a:path w="1487" h="1570" extrusionOk="0">
                  <a:moveTo>
                    <a:pt x="1487" y="1088"/>
                  </a:moveTo>
                  <a:cubicBezTo>
                    <a:pt x="1445" y="1151"/>
                    <a:pt x="1361" y="1339"/>
                    <a:pt x="1235" y="1423"/>
                  </a:cubicBezTo>
                  <a:cubicBezTo>
                    <a:pt x="1026" y="1570"/>
                    <a:pt x="754" y="1549"/>
                    <a:pt x="587" y="1402"/>
                  </a:cubicBezTo>
                  <a:cubicBezTo>
                    <a:pt x="419" y="1235"/>
                    <a:pt x="294" y="1026"/>
                    <a:pt x="168" y="837"/>
                  </a:cubicBezTo>
                  <a:cubicBezTo>
                    <a:pt x="1" y="607"/>
                    <a:pt x="1" y="419"/>
                    <a:pt x="126" y="293"/>
                  </a:cubicBezTo>
                  <a:cubicBezTo>
                    <a:pt x="315" y="105"/>
                    <a:pt x="503" y="0"/>
                    <a:pt x="754" y="84"/>
                  </a:cubicBezTo>
                  <a:cubicBezTo>
                    <a:pt x="1131" y="189"/>
                    <a:pt x="1466" y="607"/>
                    <a:pt x="1487" y="108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5" name="Google Shape;835;p48"/>
            <p:cNvSpPr/>
            <p:nvPr/>
          </p:nvSpPr>
          <p:spPr>
            <a:xfrm>
              <a:off x="8255200" y="894600"/>
              <a:ext cx="44475" cy="32975"/>
            </a:xfrm>
            <a:custGeom>
              <a:avLst/>
              <a:gdLst/>
              <a:ahLst/>
              <a:cxnLst/>
              <a:rect l="l" t="t" r="r" b="b"/>
              <a:pathLst>
                <a:path w="1779" h="1319" extrusionOk="0">
                  <a:moveTo>
                    <a:pt x="942" y="1319"/>
                  </a:moveTo>
                  <a:cubicBezTo>
                    <a:pt x="314" y="1319"/>
                    <a:pt x="1" y="942"/>
                    <a:pt x="105" y="482"/>
                  </a:cubicBezTo>
                  <a:cubicBezTo>
                    <a:pt x="168" y="210"/>
                    <a:pt x="440" y="1"/>
                    <a:pt x="691" y="84"/>
                  </a:cubicBezTo>
                  <a:cubicBezTo>
                    <a:pt x="942" y="168"/>
                    <a:pt x="1172" y="252"/>
                    <a:pt x="1423" y="398"/>
                  </a:cubicBezTo>
                  <a:cubicBezTo>
                    <a:pt x="1779" y="607"/>
                    <a:pt x="1737" y="1047"/>
                    <a:pt x="1340" y="1235"/>
                  </a:cubicBezTo>
                  <a:cubicBezTo>
                    <a:pt x="1214" y="1256"/>
                    <a:pt x="1026" y="1298"/>
                    <a:pt x="942"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6" name="Google Shape;836;p48"/>
            <p:cNvSpPr/>
            <p:nvPr/>
          </p:nvSpPr>
          <p:spPr>
            <a:xfrm>
              <a:off x="8539250" y="1095475"/>
              <a:ext cx="28250" cy="35600"/>
            </a:xfrm>
            <a:custGeom>
              <a:avLst/>
              <a:gdLst/>
              <a:ahLst/>
              <a:cxnLst/>
              <a:rect l="l" t="t" r="r" b="b"/>
              <a:pathLst>
                <a:path w="1130" h="1424" extrusionOk="0">
                  <a:moveTo>
                    <a:pt x="460" y="1423"/>
                  </a:moveTo>
                  <a:cubicBezTo>
                    <a:pt x="335" y="1277"/>
                    <a:pt x="146" y="1172"/>
                    <a:pt x="42" y="1026"/>
                  </a:cubicBezTo>
                  <a:cubicBezTo>
                    <a:pt x="0" y="942"/>
                    <a:pt x="0" y="775"/>
                    <a:pt x="0" y="670"/>
                  </a:cubicBezTo>
                  <a:cubicBezTo>
                    <a:pt x="21" y="335"/>
                    <a:pt x="188" y="42"/>
                    <a:pt x="460" y="21"/>
                  </a:cubicBezTo>
                  <a:cubicBezTo>
                    <a:pt x="670" y="0"/>
                    <a:pt x="879" y="126"/>
                    <a:pt x="983" y="398"/>
                  </a:cubicBezTo>
                  <a:cubicBezTo>
                    <a:pt x="1130" y="754"/>
                    <a:pt x="1088" y="1067"/>
                    <a:pt x="816" y="1256"/>
                  </a:cubicBezTo>
                  <a:cubicBezTo>
                    <a:pt x="753" y="1339"/>
                    <a:pt x="628" y="1360"/>
                    <a:pt x="460" y="142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37" name="Google Shape;837;p48"/>
            <p:cNvSpPr/>
            <p:nvPr/>
          </p:nvSpPr>
          <p:spPr>
            <a:xfrm>
              <a:off x="8098275" y="803575"/>
              <a:ext cx="31400" cy="29850"/>
            </a:xfrm>
            <a:custGeom>
              <a:avLst/>
              <a:gdLst/>
              <a:ahLst/>
              <a:cxnLst/>
              <a:rect l="l" t="t" r="r" b="b"/>
              <a:pathLst>
                <a:path w="1256" h="1194" extrusionOk="0">
                  <a:moveTo>
                    <a:pt x="712" y="1194"/>
                  </a:moveTo>
                  <a:cubicBezTo>
                    <a:pt x="524" y="1110"/>
                    <a:pt x="293" y="1089"/>
                    <a:pt x="168" y="963"/>
                  </a:cubicBezTo>
                  <a:cubicBezTo>
                    <a:pt x="63" y="859"/>
                    <a:pt x="0" y="650"/>
                    <a:pt x="0" y="482"/>
                  </a:cubicBezTo>
                  <a:cubicBezTo>
                    <a:pt x="0" y="294"/>
                    <a:pt x="126" y="168"/>
                    <a:pt x="314" y="127"/>
                  </a:cubicBezTo>
                  <a:cubicBezTo>
                    <a:pt x="712" y="1"/>
                    <a:pt x="1256" y="399"/>
                    <a:pt x="1256" y="817"/>
                  </a:cubicBezTo>
                  <a:cubicBezTo>
                    <a:pt x="1256" y="901"/>
                    <a:pt x="1214" y="1005"/>
                    <a:pt x="1130" y="1026"/>
                  </a:cubicBezTo>
                  <a:cubicBezTo>
                    <a:pt x="1005" y="1110"/>
                    <a:pt x="858" y="1131"/>
                    <a:pt x="712" y="119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838" name="Google Shape;838;p48"/>
          <p:cNvGrpSpPr/>
          <p:nvPr/>
        </p:nvGrpSpPr>
        <p:grpSpPr>
          <a:xfrm flipH="1">
            <a:off x="10619084" y="370134"/>
            <a:ext cx="811867" cy="543333"/>
            <a:chOff x="4137713" y="525925"/>
            <a:chExt cx="608900" cy="407500"/>
          </a:xfrm>
        </p:grpSpPr>
        <p:sp>
          <p:nvSpPr>
            <p:cNvPr id="839" name="Google Shape;839;p48"/>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0" name="Google Shape;840;p48"/>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841" name="Google Shape;841;p48"/>
          <p:cNvGrpSpPr/>
          <p:nvPr/>
        </p:nvGrpSpPr>
        <p:grpSpPr>
          <a:xfrm flipH="1">
            <a:off x="10209885" y="999068"/>
            <a:ext cx="634033" cy="383633"/>
            <a:chOff x="622013" y="907250"/>
            <a:chExt cx="475525" cy="287725"/>
          </a:xfrm>
        </p:grpSpPr>
        <p:sp>
          <p:nvSpPr>
            <p:cNvPr id="842" name="Google Shape;842;p48"/>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3" name="Google Shape;843;p48"/>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586" name="Google Shape;1586;p61"/>
          <p:cNvSpPr/>
          <p:nvPr/>
        </p:nvSpPr>
        <p:spPr>
          <a:xfrm>
            <a:off x="857207" y="4005674"/>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87" name="Google Shape;1587;p61"/>
          <p:cNvSpPr/>
          <p:nvPr/>
        </p:nvSpPr>
        <p:spPr>
          <a:xfrm>
            <a:off x="910974" y="4713374"/>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88" name="Google Shape;1588;p61"/>
          <p:cNvSpPr/>
          <p:nvPr/>
        </p:nvSpPr>
        <p:spPr>
          <a:xfrm>
            <a:off x="711740" y="3758974"/>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89" name="Google Shape;1589;p61"/>
          <p:cNvSpPr/>
          <p:nvPr/>
        </p:nvSpPr>
        <p:spPr>
          <a:xfrm>
            <a:off x="422341" y="4457973"/>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0" name="Google Shape;1590;p61"/>
          <p:cNvSpPr/>
          <p:nvPr/>
        </p:nvSpPr>
        <p:spPr>
          <a:xfrm>
            <a:off x="1908841" y="4261074"/>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1" name="Google Shape;1591;p61"/>
          <p:cNvSpPr/>
          <p:nvPr/>
        </p:nvSpPr>
        <p:spPr>
          <a:xfrm>
            <a:off x="1961807" y="4008840"/>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2" name="Google Shape;1592;p61"/>
          <p:cNvSpPr/>
          <p:nvPr/>
        </p:nvSpPr>
        <p:spPr>
          <a:xfrm>
            <a:off x="694341" y="4423974"/>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3" name="Google Shape;1593;p61"/>
          <p:cNvSpPr/>
          <p:nvPr/>
        </p:nvSpPr>
        <p:spPr>
          <a:xfrm>
            <a:off x="1485808" y="5761041"/>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4" name="Google Shape;1594;p61"/>
          <p:cNvSpPr/>
          <p:nvPr/>
        </p:nvSpPr>
        <p:spPr>
          <a:xfrm>
            <a:off x="895974" y="5492207"/>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5" name="Google Shape;1595;p61"/>
          <p:cNvSpPr/>
          <p:nvPr/>
        </p:nvSpPr>
        <p:spPr>
          <a:xfrm>
            <a:off x="1544341" y="4760008"/>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6" name="Google Shape;1596;p61"/>
          <p:cNvSpPr/>
          <p:nvPr/>
        </p:nvSpPr>
        <p:spPr>
          <a:xfrm>
            <a:off x="939440" y="4398674"/>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7" name="Google Shape;1597;p61"/>
          <p:cNvSpPr/>
          <p:nvPr/>
        </p:nvSpPr>
        <p:spPr>
          <a:xfrm>
            <a:off x="1759407" y="4175673"/>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2" name="Google Shape;1598;p61"/>
          <p:cNvSpPr/>
          <p:nvPr/>
        </p:nvSpPr>
        <p:spPr>
          <a:xfrm>
            <a:off x="383420" y="3812307"/>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599" name="Google Shape;1599;p61"/>
          <p:cNvSpPr/>
          <p:nvPr/>
        </p:nvSpPr>
        <p:spPr>
          <a:xfrm>
            <a:off x="1210674" y="4342507"/>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00" name="Google Shape;1600;p61"/>
          <p:cNvSpPr/>
          <p:nvPr/>
        </p:nvSpPr>
        <p:spPr>
          <a:xfrm>
            <a:off x="1607573" y="4247641"/>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01" name="Google Shape;1601;p61"/>
          <p:cNvSpPr/>
          <p:nvPr/>
        </p:nvSpPr>
        <p:spPr>
          <a:xfrm>
            <a:off x="1312674" y="4308507"/>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648" name="Google Shape;1648;p61"/>
          <p:cNvGrpSpPr/>
          <p:nvPr/>
        </p:nvGrpSpPr>
        <p:grpSpPr>
          <a:xfrm rot="5400000">
            <a:off x="882779" y="5999346"/>
            <a:ext cx="402467" cy="169500"/>
            <a:chOff x="7114150" y="4261900"/>
            <a:chExt cx="301850" cy="127125"/>
          </a:xfrm>
        </p:grpSpPr>
        <p:sp>
          <p:nvSpPr>
            <p:cNvPr id="1649" name="Google Shape;1649;p61"/>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50" name="Google Shape;1650;p61"/>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7830"/>
    </mc:Choice>
    <mc:Fallback xmlns="">
      <p:transition spd="slow" advTm="178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0"/>
                                        </p:tgtEl>
                                        <p:attrNameLst>
                                          <p:attrName>style.visibility</p:attrName>
                                        </p:attrNameLst>
                                      </p:cBhvr>
                                      <p:to>
                                        <p:strVal val="visible"/>
                                      </p:to>
                                    </p:set>
                                    <p:animEffect transition="in" filter="dissolve">
                                      <p:cBhvr>
                                        <p:cTn id="7" dur="500"/>
                                        <p:tgtEl>
                                          <p:spTgt spid="8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2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0"/>
      <p:bldP spid="82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7"/>
          <p:cNvSpPr txBox="1">
            <a:spLocks noGrp="1"/>
          </p:cNvSpPr>
          <p:nvPr>
            <p:ph type="title"/>
          </p:nvPr>
        </p:nvSpPr>
        <p:spPr>
          <a:xfrm>
            <a:off x="623147" y="405554"/>
            <a:ext cx="8798560" cy="1154853"/>
          </a:xfrm>
          <a:prstGeom prst="rect">
            <a:avLst/>
          </a:prstGeom>
        </p:spPr>
        <p:style>
          <a:lnRef idx="1">
            <a:schemeClr val="dk1"/>
          </a:lnRef>
          <a:fillRef idx="2">
            <a:schemeClr val="dk1"/>
          </a:fillRef>
          <a:effectRef idx="1">
            <a:schemeClr val="dk1"/>
          </a:effectRef>
          <a:fontRef idx="minor">
            <a:schemeClr val="dk1"/>
          </a:fontRef>
        </p:style>
        <p:txBody>
          <a:bodyPr spcFirstLastPara="1" wrap="square" lIns="121900" tIns="121900" rIns="121900" bIns="121900" anchor="ctr" anchorCtr="0">
            <a:noAutofit/>
            <a:scene3d>
              <a:camera prst="perspectiveLeft"/>
              <a:lightRig rig="threePt" dir="t"/>
            </a:scene3d>
          </a:bodyPr>
          <a:lstStyle/>
          <a:p>
            <a:r>
              <a:rPr lang="en-US" altLang="en-GB" sz="4800"/>
              <a:t>NHẬN XÉT (S</a:t>
            </a:r>
            <a:r>
              <a:rPr lang="vi-VN" altLang="en-US" sz="4800"/>
              <a:t>G</a:t>
            </a:r>
            <a:r>
              <a:rPr lang="en-US" altLang="en-GB" sz="4800"/>
              <a:t>K/123)</a:t>
            </a:r>
          </a:p>
        </p:txBody>
      </p:sp>
      <p:sp>
        <p:nvSpPr>
          <p:cNvPr id="360" name="Google Shape;360;p37"/>
          <p:cNvSpPr txBox="1">
            <a:spLocks noGrp="1"/>
          </p:cNvSpPr>
          <p:nvPr>
            <p:ph type="subTitle" idx="1"/>
          </p:nvPr>
        </p:nvSpPr>
        <p:spPr>
          <a:xfrm>
            <a:off x="2985347" y="1658621"/>
            <a:ext cx="9080500" cy="3035300"/>
          </a:xfrm>
          <a:prstGeom prst="rect">
            <a:avLst/>
          </a:prstGeom>
        </p:spPr>
        <p:txBody>
          <a:bodyPr spcFirstLastPara="1" wrap="square" lIns="121900" tIns="121900" rIns="121900" bIns="121900" anchor="t" anchorCtr="0">
            <a:noAutofit/>
          </a:bodyPr>
          <a:lstStyle/>
          <a:p>
            <a:pPr algn="l" fontAlgn="auto">
              <a:lnSpc>
                <a:spcPct val="100000"/>
              </a:lnSpc>
            </a:pP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1.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Đặc</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điểm</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của</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các</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sự</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vật</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được</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miêu</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tả</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trong</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những</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câu</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sau</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khác</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nhau</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như</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thế</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 </a:t>
            </a:r>
            <a:r>
              <a:rPr lang="en-US" altLang="zh-CN" sz="5333" dirty="0" err="1">
                <a:solidFill>
                  <a:schemeClr val="tx1"/>
                </a:solidFill>
                <a:latin typeface="Times New Roman" panose="02020603050405020304" charset="0"/>
                <a:ea typeface="Arial" panose="020B0604020202020204" pitchFamily="34" charset="0"/>
                <a:cs typeface="Times New Roman" panose="02020603050405020304" charset="0"/>
                <a:sym typeface="+mn-ea"/>
              </a:rPr>
              <a:t>nào</a:t>
            </a:r>
            <a:r>
              <a:rPr lang="en-US" altLang="zh-CN" sz="5333" dirty="0">
                <a:solidFill>
                  <a:schemeClr val="tx1"/>
                </a:solidFill>
                <a:latin typeface="Times New Roman" panose="02020603050405020304" charset="0"/>
                <a:ea typeface="Arial" panose="020B0604020202020204" pitchFamily="34" charset="0"/>
                <a:cs typeface="Times New Roman" panose="02020603050405020304" charset="0"/>
                <a:sym typeface="+mn-ea"/>
              </a:rPr>
              <a:t>?</a:t>
            </a:r>
          </a:p>
        </p:txBody>
      </p:sp>
      <p:grpSp>
        <p:nvGrpSpPr>
          <p:cNvPr id="361" name="Google Shape;361;p37"/>
          <p:cNvGrpSpPr/>
          <p:nvPr/>
        </p:nvGrpSpPr>
        <p:grpSpPr>
          <a:xfrm flipH="1">
            <a:off x="310727" y="2938780"/>
            <a:ext cx="3999653" cy="3354493"/>
            <a:chOff x="-2314175" y="910675"/>
            <a:chExt cx="2012875" cy="1733025"/>
          </a:xfrm>
        </p:grpSpPr>
        <p:sp>
          <p:nvSpPr>
            <p:cNvPr id="362" name="Google Shape;362;p37"/>
            <p:cNvSpPr/>
            <p:nvPr/>
          </p:nvSpPr>
          <p:spPr>
            <a:xfrm>
              <a:off x="-2265025" y="2299475"/>
              <a:ext cx="747525" cy="219200"/>
            </a:xfrm>
            <a:custGeom>
              <a:avLst/>
              <a:gdLst/>
              <a:ahLst/>
              <a:cxnLst/>
              <a:rect l="l" t="t" r="r" b="b"/>
              <a:pathLst>
                <a:path w="29901" h="8768" extrusionOk="0">
                  <a:moveTo>
                    <a:pt x="2700" y="7847"/>
                  </a:moveTo>
                  <a:cubicBezTo>
                    <a:pt x="3098" y="7763"/>
                    <a:pt x="3453" y="7638"/>
                    <a:pt x="3830" y="7533"/>
                  </a:cubicBezTo>
                  <a:cubicBezTo>
                    <a:pt x="4834" y="7219"/>
                    <a:pt x="5839" y="6926"/>
                    <a:pt x="6885" y="6780"/>
                  </a:cubicBezTo>
                  <a:cubicBezTo>
                    <a:pt x="7533" y="6675"/>
                    <a:pt x="8182" y="6529"/>
                    <a:pt x="8852" y="6466"/>
                  </a:cubicBezTo>
                  <a:cubicBezTo>
                    <a:pt x="9898" y="6298"/>
                    <a:pt x="10944" y="6173"/>
                    <a:pt x="11990" y="6173"/>
                  </a:cubicBezTo>
                  <a:cubicBezTo>
                    <a:pt x="13831" y="6194"/>
                    <a:pt x="15715" y="6194"/>
                    <a:pt x="17577" y="6173"/>
                  </a:cubicBezTo>
                  <a:cubicBezTo>
                    <a:pt x="18560" y="6173"/>
                    <a:pt x="19564" y="6215"/>
                    <a:pt x="20527" y="6403"/>
                  </a:cubicBezTo>
                  <a:cubicBezTo>
                    <a:pt x="20757" y="6466"/>
                    <a:pt x="21008" y="6508"/>
                    <a:pt x="21238" y="6529"/>
                  </a:cubicBezTo>
                  <a:cubicBezTo>
                    <a:pt x="24021" y="6989"/>
                    <a:pt x="26762" y="7449"/>
                    <a:pt x="29440" y="8307"/>
                  </a:cubicBezTo>
                  <a:cubicBezTo>
                    <a:pt x="29587" y="8370"/>
                    <a:pt x="29733" y="8349"/>
                    <a:pt x="29901" y="8349"/>
                  </a:cubicBezTo>
                  <a:cubicBezTo>
                    <a:pt x="29399" y="7052"/>
                    <a:pt x="29064" y="5775"/>
                    <a:pt x="27767" y="5064"/>
                  </a:cubicBezTo>
                  <a:cubicBezTo>
                    <a:pt x="27495" y="5357"/>
                    <a:pt x="27118" y="5462"/>
                    <a:pt x="26679" y="5462"/>
                  </a:cubicBezTo>
                  <a:cubicBezTo>
                    <a:pt x="26386" y="5148"/>
                    <a:pt x="26155" y="4813"/>
                    <a:pt x="25842" y="4583"/>
                  </a:cubicBezTo>
                  <a:cubicBezTo>
                    <a:pt x="25465" y="4269"/>
                    <a:pt x="25088" y="3997"/>
                    <a:pt x="24837" y="3578"/>
                  </a:cubicBezTo>
                  <a:cubicBezTo>
                    <a:pt x="24712" y="3348"/>
                    <a:pt x="24461" y="3244"/>
                    <a:pt x="24189" y="3139"/>
                  </a:cubicBezTo>
                  <a:cubicBezTo>
                    <a:pt x="23833" y="3013"/>
                    <a:pt x="23477" y="2846"/>
                    <a:pt x="23205" y="2532"/>
                  </a:cubicBezTo>
                  <a:cubicBezTo>
                    <a:pt x="23017" y="2344"/>
                    <a:pt x="22745" y="2239"/>
                    <a:pt x="22515" y="2093"/>
                  </a:cubicBezTo>
                  <a:cubicBezTo>
                    <a:pt x="22305" y="1967"/>
                    <a:pt x="22075" y="1884"/>
                    <a:pt x="21887" y="1716"/>
                  </a:cubicBezTo>
                  <a:cubicBezTo>
                    <a:pt x="21531" y="1360"/>
                    <a:pt x="21113" y="1235"/>
                    <a:pt x="20611" y="1088"/>
                  </a:cubicBezTo>
                  <a:cubicBezTo>
                    <a:pt x="19481" y="816"/>
                    <a:pt x="18309" y="565"/>
                    <a:pt x="17242" y="105"/>
                  </a:cubicBezTo>
                  <a:cubicBezTo>
                    <a:pt x="17012" y="0"/>
                    <a:pt x="16719" y="0"/>
                    <a:pt x="16447" y="0"/>
                  </a:cubicBezTo>
                  <a:lnTo>
                    <a:pt x="11300" y="0"/>
                  </a:lnTo>
                  <a:cubicBezTo>
                    <a:pt x="11049" y="0"/>
                    <a:pt x="10756" y="21"/>
                    <a:pt x="10484" y="42"/>
                  </a:cubicBezTo>
                  <a:cubicBezTo>
                    <a:pt x="9479" y="210"/>
                    <a:pt x="8475" y="419"/>
                    <a:pt x="7450" y="565"/>
                  </a:cubicBezTo>
                  <a:cubicBezTo>
                    <a:pt x="6048" y="754"/>
                    <a:pt x="4751" y="1360"/>
                    <a:pt x="3432" y="1884"/>
                  </a:cubicBezTo>
                  <a:cubicBezTo>
                    <a:pt x="3265" y="2595"/>
                    <a:pt x="3014" y="3223"/>
                    <a:pt x="2575" y="3767"/>
                  </a:cubicBezTo>
                  <a:cubicBezTo>
                    <a:pt x="1884" y="4604"/>
                    <a:pt x="1424" y="5587"/>
                    <a:pt x="838" y="6508"/>
                  </a:cubicBezTo>
                  <a:cubicBezTo>
                    <a:pt x="419" y="7198"/>
                    <a:pt x="231" y="7930"/>
                    <a:pt x="1" y="8767"/>
                  </a:cubicBezTo>
                  <a:cubicBezTo>
                    <a:pt x="273" y="8684"/>
                    <a:pt x="503" y="8684"/>
                    <a:pt x="650" y="8579"/>
                  </a:cubicBezTo>
                  <a:cubicBezTo>
                    <a:pt x="1319" y="8161"/>
                    <a:pt x="1989" y="7993"/>
                    <a:pt x="2700" y="7847"/>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3" name="Google Shape;363;p37"/>
            <p:cNvSpPr/>
            <p:nvPr/>
          </p:nvSpPr>
          <p:spPr>
            <a:xfrm>
              <a:off x="-1461025" y="2493025"/>
              <a:ext cx="621975" cy="109875"/>
            </a:xfrm>
            <a:custGeom>
              <a:avLst/>
              <a:gdLst/>
              <a:ahLst/>
              <a:cxnLst/>
              <a:rect l="l" t="t" r="r" b="b"/>
              <a:pathLst>
                <a:path w="24879" h="4395" extrusionOk="0">
                  <a:moveTo>
                    <a:pt x="24000" y="1779"/>
                  </a:moveTo>
                  <a:cubicBezTo>
                    <a:pt x="22765" y="1402"/>
                    <a:pt x="21636" y="879"/>
                    <a:pt x="20401" y="753"/>
                  </a:cubicBezTo>
                  <a:cubicBezTo>
                    <a:pt x="19439" y="649"/>
                    <a:pt x="18497" y="523"/>
                    <a:pt x="17555" y="356"/>
                  </a:cubicBezTo>
                  <a:cubicBezTo>
                    <a:pt x="16363" y="188"/>
                    <a:pt x="15170" y="84"/>
                    <a:pt x="13977" y="105"/>
                  </a:cubicBezTo>
                  <a:cubicBezTo>
                    <a:pt x="12910" y="126"/>
                    <a:pt x="11822" y="105"/>
                    <a:pt x="10734" y="105"/>
                  </a:cubicBezTo>
                  <a:cubicBezTo>
                    <a:pt x="9249" y="0"/>
                    <a:pt x="7826" y="42"/>
                    <a:pt x="6319" y="209"/>
                  </a:cubicBezTo>
                  <a:cubicBezTo>
                    <a:pt x="5629" y="293"/>
                    <a:pt x="4980" y="419"/>
                    <a:pt x="4353" y="649"/>
                  </a:cubicBezTo>
                  <a:cubicBezTo>
                    <a:pt x="3662" y="921"/>
                    <a:pt x="3369" y="1088"/>
                    <a:pt x="3034" y="1758"/>
                  </a:cubicBezTo>
                  <a:cubicBezTo>
                    <a:pt x="2993" y="1821"/>
                    <a:pt x="3097" y="1967"/>
                    <a:pt x="3181" y="1883"/>
                  </a:cubicBezTo>
                  <a:cubicBezTo>
                    <a:pt x="4332" y="1151"/>
                    <a:pt x="6026" y="1339"/>
                    <a:pt x="7366" y="1256"/>
                  </a:cubicBezTo>
                  <a:cubicBezTo>
                    <a:pt x="8726" y="1172"/>
                    <a:pt x="10086" y="1297"/>
                    <a:pt x="11446" y="1402"/>
                  </a:cubicBezTo>
                  <a:cubicBezTo>
                    <a:pt x="12387" y="1486"/>
                    <a:pt x="13266" y="1695"/>
                    <a:pt x="14187" y="1883"/>
                  </a:cubicBezTo>
                  <a:cubicBezTo>
                    <a:pt x="13057" y="1800"/>
                    <a:pt x="11927" y="1695"/>
                    <a:pt x="10818" y="1611"/>
                  </a:cubicBezTo>
                  <a:cubicBezTo>
                    <a:pt x="9186" y="1507"/>
                    <a:pt x="7575" y="1381"/>
                    <a:pt x="5943" y="1695"/>
                  </a:cubicBezTo>
                  <a:cubicBezTo>
                    <a:pt x="5692" y="1758"/>
                    <a:pt x="5399" y="1758"/>
                    <a:pt x="5127" y="1758"/>
                  </a:cubicBezTo>
                  <a:cubicBezTo>
                    <a:pt x="3537" y="1674"/>
                    <a:pt x="2051" y="2134"/>
                    <a:pt x="524" y="2511"/>
                  </a:cubicBezTo>
                  <a:cubicBezTo>
                    <a:pt x="377" y="2532"/>
                    <a:pt x="252" y="2657"/>
                    <a:pt x="0" y="2804"/>
                  </a:cubicBezTo>
                  <a:cubicBezTo>
                    <a:pt x="210" y="2909"/>
                    <a:pt x="314" y="2971"/>
                    <a:pt x="419" y="2971"/>
                  </a:cubicBezTo>
                  <a:cubicBezTo>
                    <a:pt x="670" y="2950"/>
                    <a:pt x="900" y="2929"/>
                    <a:pt x="1130" y="2825"/>
                  </a:cubicBezTo>
                  <a:cubicBezTo>
                    <a:pt x="1528" y="2657"/>
                    <a:pt x="1946" y="2616"/>
                    <a:pt x="2365" y="2616"/>
                  </a:cubicBezTo>
                  <a:cubicBezTo>
                    <a:pt x="5796" y="2595"/>
                    <a:pt x="9228" y="2532"/>
                    <a:pt x="12680" y="2511"/>
                  </a:cubicBezTo>
                  <a:cubicBezTo>
                    <a:pt x="13350" y="2511"/>
                    <a:pt x="14061" y="2532"/>
                    <a:pt x="14731" y="2637"/>
                  </a:cubicBezTo>
                  <a:cubicBezTo>
                    <a:pt x="15589" y="2762"/>
                    <a:pt x="16467" y="2825"/>
                    <a:pt x="17346" y="2804"/>
                  </a:cubicBezTo>
                  <a:cubicBezTo>
                    <a:pt x="17576" y="2804"/>
                    <a:pt x="17848" y="2804"/>
                    <a:pt x="18079" y="2825"/>
                  </a:cubicBezTo>
                  <a:cubicBezTo>
                    <a:pt x="20150" y="3181"/>
                    <a:pt x="22242" y="3536"/>
                    <a:pt x="24230" y="4206"/>
                  </a:cubicBezTo>
                  <a:cubicBezTo>
                    <a:pt x="24418" y="4269"/>
                    <a:pt x="24628" y="4310"/>
                    <a:pt x="24879" y="4394"/>
                  </a:cubicBezTo>
                  <a:cubicBezTo>
                    <a:pt x="24669" y="3432"/>
                    <a:pt x="24125" y="2657"/>
                    <a:pt x="24000" y="1779"/>
                  </a:cubicBezTo>
                  <a:close/>
                  <a:moveTo>
                    <a:pt x="23100" y="3369"/>
                  </a:moveTo>
                  <a:cubicBezTo>
                    <a:pt x="23037" y="3453"/>
                    <a:pt x="22828" y="3536"/>
                    <a:pt x="22724" y="3494"/>
                  </a:cubicBezTo>
                  <a:cubicBezTo>
                    <a:pt x="22200" y="3369"/>
                    <a:pt x="21698" y="3181"/>
                    <a:pt x="21175" y="3055"/>
                  </a:cubicBezTo>
                  <a:cubicBezTo>
                    <a:pt x="20464" y="2867"/>
                    <a:pt x="19752" y="2699"/>
                    <a:pt x="19020" y="2553"/>
                  </a:cubicBezTo>
                  <a:cubicBezTo>
                    <a:pt x="19229" y="2532"/>
                    <a:pt x="19439" y="2511"/>
                    <a:pt x="19627" y="2406"/>
                  </a:cubicBezTo>
                  <a:cubicBezTo>
                    <a:pt x="19836" y="2302"/>
                    <a:pt x="19878" y="2009"/>
                    <a:pt x="19773" y="1821"/>
                  </a:cubicBezTo>
                  <a:cubicBezTo>
                    <a:pt x="20694" y="2030"/>
                    <a:pt x="21615" y="2302"/>
                    <a:pt x="22535" y="2595"/>
                  </a:cubicBezTo>
                  <a:cubicBezTo>
                    <a:pt x="22724" y="2637"/>
                    <a:pt x="22891" y="2762"/>
                    <a:pt x="23058" y="2909"/>
                  </a:cubicBezTo>
                  <a:cubicBezTo>
                    <a:pt x="23184" y="3013"/>
                    <a:pt x="23247" y="3243"/>
                    <a:pt x="23100" y="3369"/>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4" name="Google Shape;364;p37"/>
            <p:cNvSpPr/>
            <p:nvPr/>
          </p:nvSpPr>
          <p:spPr>
            <a:xfrm>
              <a:off x="-2009750" y="2479425"/>
              <a:ext cx="9450" cy="1075"/>
            </a:xfrm>
            <a:custGeom>
              <a:avLst/>
              <a:gdLst/>
              <a:ahLst/>
              <a:cxnLst/>
              <a:rect l="l" t="t" r="r" b="b"/>
              <a:pathLst>
                <a:path w="378" h="43" extrusionOk="0">
                  <a:moveTo>
                    <a:pt x="1" y="42"/>
                  </a:moveTo>
                  <a:lnTo>
                    <a:pt x="377" y="42"/>
                  </a:lnTo>
                  <a:lnTo>
                    <a:pt x="377" y="0"/>
                  </a:lnTo>
                  <a:lnTo>
                    <a:pt x="1" y="0"/>
                  </a:ln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5" name="Google Shape;365;p37"/>
            <p:cNvSpPr/>
            <p:nvPr/>
          </p:nvSpPr>
          <p:spPr>
            <a:xfrm>
              <a:off x="-2285950" y="2359100"/>
              <a:ext cx="1445325" cy="228100"/>
            </a:xfrm>
            <a:custGeom>
              <a:avLst/>
              <a:gdLst/>
              <a:ahLst/>
              <a:cxnLst/>
              <a:rect l="l" t="t" r="r" b="b"/>
              <a:pathLst>
                <a:path w="57813" h="9124" extrusionOk="0">
                  <a:moveTo>
                    <a:pt x="32746" y="7261"/>
                  </a:moveTo>
                  <a:lnTo>
                    <a:pt x="32956" y="7261"/>
                  </a:lnTo>
                  <a:cubicBezTo>
                    <a:pt x="33793" y="7031"/>
                    <a:pt x="34630" y="6759"/>
                    <a:pt x="35404" y="6341"/>
                  </a:cubicBezTo>
                  <a:cubicBezTo>
                    <a:pt x="35759" y="6173"/>
                    <a:pt x="36115" y="6027"/>
                    <a:pt x="36492" y="5901"/>
                  </a:cubicBezTo>
                  <a:cubicBezTo>
                    <a:pt x="38187" y="5294"/>
                    <a:pt x="39965" y="4960"/>
                    <a:pt x="41764" y="4750"/>
                  </a:cubicBezTo>
                  <a:cubicBezTo>
                    <a:pt x="42706" y="4646"/>
                    <a:pt x="43710" y="4625"/>
                    <a:pt x="44652" y="4646"/>
                  </a:cubicBezTo>
                  <a:cubicBezTo>
                    <a:pt x="46263" y="4646"/>
                    <a:pt x="47895" y="4541"/>
                    <a:pt x="49506" y="4750"/>
                  </a:cubicBezTo>
                  <a:cubicBezTo>
                    <a:pt x="50092" y="4834"/>
                    <a:pt x="50636" y="4876"/>
                    <a:pt x="51222" y="4960"/>
                  </a:cubicBezTo>
                  <a:cubicBezTo>
                    <a:pt x="53168" y="5169"/>
                    <a:pt x="55093" y="5504"/>
                    <a:pt x="56913" y="6236"/>
                  </a:cubicBezTo>
                  <a:cubicBezTo>
                    <a:pt x="57185" y="6341"/>
                    <a:pt x="57457" y="6424"/>
                    <a:pt x="57813" y="6529"/>
                  </a:cubicBezTo>
                  <a:cubicBezTo>
                    <a:pt x="57813" y="6382"/>
                    <a:pt x="57813" y="6278"/>
                    <a:pt x="57771" y="6215"/>
                  </a:cubicBezTo>
                  <a:cubicBezTo>
                    <a:pt x="57520" y="5776"/>
                    <a:pt x="57248" y="5336"/>
                    <a:pt x="56976" y="4918"/>
                  </a:cubicBezTo>
                  <a:cubicBezTo>
                    <a:pt x="56474" y="4144"/>
                    <a:pt x="55930" y="3453"/>
                    <a:pt x="55449" y="2658"/>
                  </a:cubicBezTo>
                  <a:cubicBezTo>
                    <a:pt x="55239" y="2323"/>
                    <a:pt x="55009" y="2114"/>
                    <a:pt x="54674" y="1988"/>
                  </a:cubicBezTo>
                  <a:cubicBezTo>
                    <a:pt x="53733" y="1612"/>
                    <a:pt x="52770" y="1193"/>
                    <a:pt x="51808" y="859"/>
                  </a:cubicBezTo>
                  <a:cubicBezTo>
                    <a:pt x="50552" y="419"/>
                    <a:pt x="49255" y="147"/>
                    <a:pt x="47916" y="126"/>
                  </a:cubicBezTo>
                  <a:cubicBezTo>
                    <a:pt x="45928" y="105"/>
                    <a:pt x="43941" y="1"/>
                    <a:pt x="41953" y="273"/>
                  </a:cubicBezTo>
                  <a:cubicBezTo>
                    <a:pt x="40572" y="482"/>
                    <a:pt x="39128" y="566"/>
                    <a:pt x="37768" y="1005"/>
                  </a:cubicBezTo>
                  <a:cubicBezTo>
                    <a:pt x="37412" y="1152"/>
                    <a:pt x="37015" y="1214"/>
                    <a:pt x="36617" y="1277"/>
                  </a:cubicBezTo>
                  <a:cubicBezTo>
                    <a:pt x="35885" y="1361"/>
                    <a:pt x="35215" y="1591"/>
                    <a:pt x="34546" y="1884"/>
                  </a:cubicBezTo>
                  <a:cubicBezTo>
                    <a:pt x="34190" y="2030"/>
                    <a:pt x="33814" y="2198"/>
                    <a:pt x="33458" y="2302"/>
                  </a:cubicBezTo>
                  <a:cubicBezTo>
                    <a:pt x="32809" y="2470"/>
                    <a:pt x="32286" y="2888"/>
                    <a:pt x="31721" y="3244"/>
                  </a:cubicBezTo>
                  <a:cubicBezTo>
                    <a:pt x="31365" y="3474"/>
                    <a:pt x="31198" y="3809"/>
                    <a:pt x="31261" y="4227"/>
                  </a:cubicBezTo>
                  <a:cubicBezTo>
                    <a:pt x="31303" y="4604"/>
                    <a:pt x="31386" y="4939"/>
                    <a:pt x="31512" y="5273"/>
                  </a:cubicBezTo>
                  <a:cubicBezTo>
                    <a:pt x="31700" y="5713"/>
                    <a:pt x="31909" y="6173"/>
                    <a:pt x="32119" y="6592"/>
                  </a:cubicBezTo>
                  <a:cubicBezTo>
                    <a:pt x="32223" y="6759"/>
                    <a:pt x="32349" y="6947"/>
                    <a:pt x="32453" y="7136"/>
                  </a:cubicBezTo>
                  <a:cubicBezTo>
                    <a:pt x="31679" y="6634"/>
                    <a:pt x="30759" y="6445"/>
                    <a:pt x="29838" y="6278"/>
                  </a:cubicBezTo>
                  <a:cubicBezTo>
                    <a:pt x="28562" y="5985"/>
                    <a:pt x="27264" y="5797"/>
                    <a:pt x="25946" y="5671"/>
                  </a:cubicBezTo>
                  <a:cubicBezTo>
                    <a:pt x="24879" y="5566"/>
                    <a:pt x="23770" y="5483"/>
                    <a:pt x="22682" y="5462"/>
                  </a:cubicBezTo>
                  <a:cubicBezTo>
                    <a:pt x="20883" y="5273"/>
                    <a:pt x="19041" y="5169"/>
                    <a:pt x="17242" y="5085"/>
                  </a:cubicBezTo>
                  <a:cubicBezTo>
                    <a:pt x="15882" y="5043"/>
                    <a:pt x="14543" y="5064"/>
                    <a:pt x="13183" y="5064"/>
                  </a:cubicBezTo>
                  <a:cubicBezTo>
                    <a:pt x="11781" y="5043"/>
                    <a:pt x="10316" y="4918"/>
                    <a:pt x="8914" y="5085"/>
                  </a:cubicBezTo>
                  <a:cubicBezTo>
                    <a:pt x="7910" y="5232"/>
                    <a:pt x="6885" y="5399"/>
                    <a:pt x="5860" y="5608"/>
                  </a:cubicBezTo>
                  <a:cubicBezTo>
                    <a:pt x="5316" y="5692"/>
                    <a:pt x="4730" y="5776"/>
                    <a:pt x="4186" y="5901"/>
                  </a:cubicBezTo>
                  <a:cubicBezTo>
                    <a:pt x="3349" y="6090"/>
                    <a:pt x="2575" y="6403"/>
                    <a:pt x="1779" y="6717"/>
                  </a:cubicBezTo>
                  <a:cubicBezTo>
                    <a:pt x="1256" y="6926"/>
                    <a:pt x="524" y="7157"/>
                    <a:pt x="189" y="7659"/>
                  </a:cubicBezTo>
                  <a:cubicBezTo>
                    <a:pt x="1" y="7910"/>
                    <a:pt x="294" y="8224"/>
                    <a:pt x="587" y="8161"/>
                  </a:cubicBezTo>
                  <a:cubicBezTo>
                    <a:pt x="943" y="8077"/>
                    <a:pt x="1319" y="7952"/>
                    <a:pt x="1654" y="7847"/>
                  </a:cubicBezTo>
                  <a:cubicBezTo>
                    <a:pt x="2198" y="7868"/>
                    <a:pt x="2721" y="7742"/>
                    <a:pt x="3265" y="7575"/>
                  </a:cubicBezTo>
                  <a:cubicBezTo>
                    <a:pt x="2700" y="7805"/>
                    <a:pt x="2114" y="8056"/>
                    <a:pt x="1528" y="8224"/>
                  </a:cubicBezTo>
                  <a:cubicBezTo>
                    <a:pt x="1466" y="8224"/>
                    <a:pt x="1424" y="8224"/>
                    <a:pt x="1361" y="8266"/>
                  </a:cubicBezTo>
                  <a:cubicBezTo>
                    <a:pt x="1277" y="8286"/>
                    <a:pt x="1215" y="8307"/>
                    <a:pt x="1152" y="8328"/>
                  </a:cubicBezTo>
                  <a:cubicBezTo>
                    <a:pt x="754" y="8496"/>
                    <a:pt x="817" y="9061"/>
                    <a:pt x="1256" y="9061"/>
                  </a:cubicBezTo>
                  <a:cubicBezTo>
                    <a:pt x="2407" y="9123"/>
                    <a:pt x="3621" y="8496"/>
                    <a:pt x="4709" y="8161"/>
                  </a:cubicBezTo>
                  <a:cubicBezTo>
                    <a:pt x="5985" y="7763"/>
                    <a:pt x="7324" y="7554"/>
                    <a:pt x="8642" y="7345"/>
                  </a:cubicBezTo>
                  <a:cubicBezTo>
                    <a:pt x="10023" y="7136"/>
                    <a:pt x="11404" y="6843"/>
                    <a:pt x="12827" y="6696"/>
                  </a:cubicBezTo>
                  <a:cubicBezTo>
                    <a:pt x="14187" y="6529"/>
                    <a:pt x="15568" y="6613"/>
                    <a:pt x="16949" y="6613"/>
                  </a:cubicBezTo>
                  <a:cubicBezTo>
                    <a:pt x="18393" y="6613"/>
                    <a:pt x="19837" y="6613"/>
                    <a:pt x="21259" y="6634"/>
                  </a:cubicBezTo>
                  <a:cubicBezTo>
                    <a:pt x="22410" y="6738"/>
                    <a:pt x="23540" y="6843"/>
                    <a:pt x="24691" y="6968"/>
                  </a:cubicBezTo>
                  <a:cubicBezTo>
                    <a:pt x="26051" y="7136"/>
                    <a:pt x="27202" y="7491"/>
                    <a:pt x="28478" y="7952"/>
                  </a:cubicBezTo>
                  <a:cubicBezTo>
                    <a:pt x="29064" y="8119"/>
                    <a:pt x="29671" y="8224"/>
                    <a:pt x="30236" y="8328"/>
                  </a:cubicBezTo>
                  <a:cubicBezTo>
                    <a:pt x="30780" y="8433"/>
                    <a:pt x="31303" y="8642"/>
                    <a:pt x="31889" y="8705"/>
                  </a:cubicBezTo>
                  <a:cubicBezTo>
                    <a:pt x="32181" y="8726"/>
                    <a:pt x="32349" y="8600"/>
                    <a:pt x="32453" y="8412"/>
                  </a:cubicBezTo>
                  <a:cubicBezTo>
                    <a:pt x="32935" y="8328"/>
                    <a:pt x="33270" y="7680"/>
                    <a:pt x="32746" y="726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6" name="Google Shape;366;p37"/>
            <p:cNvSpPr/>
            <p:nvPr/>
          </p:nvSpPr>
          <p:spPr>
            <a:xfrm>
              <a:off x="-1738275" y="928450"/>
              <a:ext cx="1032625" cy="640825"/>
            </a:xfrm>
            <a:custGeom>
              <a:avLst/>
              <a:gdLst/>
              <a:ahLst/>
              <a:cxnLst/>
              <a:rect l="l" t="t" r="r" b="b"/>
              <a:pathLst>
                <a:path w="41305" h="25633" extrusionOk="0">
                  <a:moveTo>
                    <a:pt x="27181" y="17995"/>
                  </a:moveTo>
                  <a:cubicBezTo>
                    <a:pt x="26595" y="18372"/>
                    <a:pt x="26407" y="18978"/>
                    <a:pt x="26114" y="19481"/>
                  </a:cubicBezTo>
                  <a:cubicBezTo>
                    <a:pt x="25904" y="19564"/>
                    <a:pt x="25695" y="19627"/>
                    <a:pt x="25528" y="19732"/>
                  </a:cubicBezTo>
                  <a:cubicBezTo>
                    <a:pt x="25402" y="19836"/>
                    <a:pt x="25277" y="19983"/>
                    <a:pt x="25172" y="20108"/>
                  </a:cubicBezTo>
                  <a:cubicBezTo>
                    <a:pt x="24963" y="20422"/>
                    <a:pt x="24775" y="20778"/>
                    <a:pt x="24544" y="21071"/>
                  </a:cubicBezTo>
                  <a:cubicBezTo>
                    <a:pt x="24126" y="21594"/>
                    <a:pt x="23561" y="21740"/>
                    <a:pt x="22912" y="21573"/>
                  </a:cubicBezTo>
                  <a:cubicBezTo>
                    <a:pt x="21866" y="21217"/>
                    <a:pt x="20987" y="20694"/>
                    <a:pt x="20674" y="19564"/>
                  </a:cubicBezTo>
                  <a:cubicBezTo>
                    <a:pt x="20611" y="19376"/>
                    <a:pt x="20548" y="19209"/>
                    <a:pt x="20443" y="19062"/>
                  </a:cubicBezTo>
                  <a:cubicBezTo>
                    <a:pt x="20067" y="18623"/>
                    <a:pt x="20025" y="18100"/>
                    <a:pt x="20025" y="17535"/>
                  </a:cubicBezTo>
                  <a:cubicBezTo>
                    <a:pt x="20025" y="17012"/>
                    <a:pt x="20025" y="16509"/>
                    <a:pt x="19983" y="15986"/>
                  </a:cubicBezTo>
                  <a:cubicBezTo>
                    <a:pt x="19962" y="15610"/>
                    <a:pt x="19565" y="15421"/>
                    <a:pt x="19293" y="15693"/>
                  </a:cubicBezTo>
                  <a:cubicBezTo>
                    <a:pt x="18728" y="16154"/>
                    <a:pt x="18079" y="16488"/>
                    <a:pt x="17577" y="16991"/>
                  </a:cubicBezTo>
                  <a:cubicBezTo>
                    <a:pt x="17096" y="17493"/>
                    <a:pt x="16531" y="17911"/>
                    <a:pt x="15966" y="18267"/>
                  </a:cubicBezTo>
                  <a:cubicBezTo>
                    <a:pt x="15589" y="18518"/>
                    <a:pt x="15150" y="18413"/>
                    <a:pt x="14731" y="18330"/>
                  </a:cubicBezTo>
                  <a:cubicBezTo>
                    <a:pt x="14585" y="18309"/>
                    <a:pt x="14417" y="18162"/>
                    <a:pt x="14271" y="18079"/>
                  </a:cubicBezTo>
                  <a:cubicBezTo>
                    <a:pt x="14062" y="17158"/>
                    <a:pt x="14083" y="15777"/>
                    <a:pt x="14334" y="14940"/>
                  </a:cubicBezTo>
                  <a:cubicBezTo>
                    <a:pt x="14438" y="14584"/>
                    <a:pt x="14522" y="14187"/>
                    <a:pt x="14585" y="13789"/>
                  </a:cubicBezTo>
                  <a:cubicBezTo>
                    <a:pt x="14606" y="13664"/>
                    <a:pt x="14543" y="13517"/>
                    <a:pt x="14522" y="13350"/>
                  </a:cubicBezTo>
                  <a:cubicBezTo>
                    <a:pt x="14480" y="13141"/>
                    <a:pt x="14187" y="13036"/>
                    <a:pt x="13999" y="13141"/>
                  </a:cubicBezTo>
                  <a:cubicBezTo>
                    <a:pt x="13811" y="13245"/>
                    <a:pt x="13664" y="13413"/>
                    <a:pt x="13497" y="13538"/>
                  </a:cubicBezTo>
                  <a:cubicBezTo>
                    <a:pt x="12974" y="14061"/>
                    <a:pt x="12492" y="14563"/>
                    <a:pt x="11865" y="14919"/>
                  </a:cubicBezTo>
                  <a:cubicBezTo>
                    <a:pt x="11593" y="15087"/>
                    <a:pt x="11404" y="15317"/>
                    <a:pt x="11174" y="15526"/>
                  </a:cubicBezTo>
                  <a:cubicBezTo>
                    <a:pt x="10400" y="16237"/>
                    <a:pt x="9521" y="16802"/>
                    <a:pt x="8580" y="17325"/>
                  </a:cubicBezTo>
                  <a:cubicBezTo>
                    <a:pt x="8140" y="17597"/>
                    <a:pt x="7680" y="17597"/>
                    <a:pt x="7199" y="17576"/>
                  </a:cubicBezTo>
                  <a:cubicBezTo>
                    <a:pt x="6759" y="17514"/>
                    <a:pt x="6571" y="17325"/>
                    <a:pt x="6550" y="16865"/>
                  </a:cubicBezTo>
                  <a:cubicBezTo>
                    <a:pt x="6529" y="16112"/>
                    <a:pt x="6655" y="15380"/>
                    <a:pt x="7094" y="14710"/>
                  </a:cubicBezTo>
                  <a:cubicBezTo>
                    <a:pt x="7638" y="13957"/>
                    <a:pt x="8057" y="13120"/>
                    <a:pt x="8726" y="12450"/>
                  </a:cubicBezTo>
                  <a:cubicBezTo>
                    <a:pt x="8894" y="12241"/>
                    <a:pt x="8998" y="11927"/>
                    <a:pt x="9103" y="11655"/>
                  </a:cubicBezTo>
                  <a:cubicBezTo>
                    <a:pt x="9186" y="11425"/>
                    <a:pt x="8935" y="11153"/>
                    <a:pt x="8684" y="11216"/>
                  </a:cubicBezTo>
                  <a:cubicBezTo>
                    <a:pt x="8454" y="11258"/>
                    <a:pt x="8224" y="11341"/>
                    <a:pt x="8015" y="11446"/>
                  </a:cubicBezTo>
                  <a:cubicBezTo>
                    <a:pt x="6529" y="12178"/>
                    <a:pt x="5064" y="12931"/>
                    <a:pt x="3600" y="13706"/>
                  </a:cubicBezTo>
                  <a:cubicBezTo>
                    <a:pt x="3140" y="13936"/>
                    <a:pt x="2721" y="14082"/>
                    <a:pt x="2240" y="14061"/>
                  </a:cubicBezTo>
                  <a:cubicBezTo>
                    <a:pt x="1675" y="14040"/>
                    <a:pt x="1152" y="14061"/>
                    <a:pt x="608" y="14040"/>
                  </a:cubicBezTo>
                  <a:cubicBezTo>
                    <a:pt x="189" y="14019"/>
                    <a:pt x="64" y="13831"/>
                    <a:pt x="43" y="13392"/>
                  </a:cubicBezTo>
                  <a:cubicBezTo>
                    <a:pt x="1" y="13036"/>
                    <a:pt x="147" y="12785"/>
                    <a:pt x="315" y="12471"/>
                  </a:cubicBezTo>
                  <a:cubicBezTo>
                    <a:pt x="943" y="11446"/>
                    <a:pt x="1863" y="10797"/>
                    <a:pt x="2868" y="10211"/>
                  </a:cubicBezTo>
                  <a:cubicBezTo>
                    <a:pt x="3725" y="9730"/>
                    <a:pt x="4646" y="9521"/>
                    <a:pt x="5609" y="9458"/>
                  </a:cubicBezTo>
                  <a:cubicBezTo>
                    <a:pt x="6006" y="9437"/>
                    <a:pt x="6383" y="9416"/>
                    <a:pt x="6759" y="9333"/>
                  </a:cubicBezTo>
                  <a:cubicBezTo>
                    <a:pt x="7010" y="9270"/>
                    <a:pt x="7073" y="9102"/>
                    <a:pt x="6948" y="8830"/>
                  </a:cubicBezTo>
                  <a:cubicBezTo>
                    <a:pt x="6173" y="8809"/>
                    <a:pt x="5420" y="8747"/>
                    <a:pt x="4646" y="8726"/>
                  </a:cubicBezTo>
                  <a:cubicBezTo>
                    <a:pt x="4248" y="8726"/>
                    <a:pt x="3935" y="8579"/>
                    <a:pt x="3767" y="8203"/>
                  </a:cubicBezTo>
                  <a:cubicBezTo>
                    <a:pt x="3725" y="8098"/>
                    <a:pt x="3663" y="7973"/>
                    <a:pt x="3600" y="7889"/>
                  </a:cubicBezTo>
                  <a:cubicBezTo>
                    <a:pt x="2805" y="7157"/>
                    <a:pt x="2930" y="6194"/>
                    <a:pt x="3035" y="5273"/>
                  </a:cubicBezTo>
                  <a:cubicBezTo>
                    <a:pt x="3098" y="4708"/>
                    <a:pt x="3391" y="4185"/>
                    <a:pt x="3914" y="3830"/>
                  </a:cubicBezTo>
                  <a:cubicBezTo>
                    <a:pt x="4039" y="3767"/>
                    <a:pt x="4165" y="3662"/>
                    <a:pt x="4248" y="3558"/>
                  </a:cubicBezTo>
                  <a:cubicBezTo>
                    <a:pt x="4772" y="2993"/>
                    <a:pt x="5441" y="2951"/>
                    <a:pt x="6173" y="2993"/>
                  </a:cubicBezTo>
                  <a:cubicBezTo>
                    <a:pt x="6278" y="2993"/>
                    <a:pt x="6445" y="3035"/>
                    <a:pt x="6529" y="3076"/>
                  </a:cubicBezTo>
                  <a:cubicBezTo>
                    <a:pt x="7052" y="3411"/>
                    <a:pt x="7701" y="3558"/>
                    <a:pt x="8161" y="3997"/>
                  </a:cubicBezTo>
                  <a:cubicBezTo>
                    <a:pt x="8245" y="4039"/>
                    <a:pt x="8308" y="4123"/>
                    <a:pt x="8370" y="4144"/>
                  </a:cubicBezTo>
                  <a:cubicBezTo>
                    <a:pt x="8873" y="4311"/>
                    <a:pt x="9291" y="4541"/>
                    <a:pt x="9605" y="5022"/>
                  </a:cubicBezTo>
                  <a:cubicBezTo>
                    <a:pt x="9730" y="4918"/>
                    <a:pt x="9814" y="4855"/>
                    <a:pt x="9940" y="4771"/>
                  </a:cubicBezTo>
                  <a:cubicBezTo>
                    <a:pt x="9689" y="4562"/>
                    <a:pt x="9458" y="4395"/>
                    <a:pt x="9270" y="4185"/>
                  </a:cubicBezTo>
                  <a:cubicBezTo>
                    <a:pt x="9082" y="3976"/>
                    <a:pt x="8977" y="3704"/>
                    <a:pt x="8852" y="3495"/>
                  </a:cubicBezTo>
                  <a:cubicBezTo>
                    <a:pt x="8684" y="3286"/>
                    <a:pt x="8663" y="3055"/>
                    <a:pt x="8663" y="2825"/>
                  </a:cubicBezTo>
                  <a:cubicBezTo>
                    <a:pt x="8663" y="2616"/>
                    <a:pt x="8684" y="2407"/>
                    <a:pt x="8663" y="2198"/>
                  </a:cubicBezTo>
                  <a:cubicBezTo>
                    <a:pt x="8538" y="1361"/>
                    <a:pt x="9166" y="440"/>
                    <a:pt x="10086" y="126"/>
                  </a:cubicBezTo>
                  <a:cubicBezTo>
                    <a:pt x="10421" y="1"/>
                    <a:pt x="10735" y="22"/>
                    <a:pt x="10986" y="252"/>
                  </a:cubicBezTo>
                  <a:cubicBezTo>
                    <a:pt x="11279" y="524"/>
                    <a:pt x="11593" y="775"/>
                    <a:pt x="11802" y="1089"/>
                  </a:cubicBezTo>
                  <a:cubicBezTo>
                    <a:pt x="12513" y="2051"/>
                    <a:pt x="13162" y="3076"/>
                    <a:pt x="13559" y="4227"/>
                  </a:cubicBezTo>
                  <a:cubicBezTo>
                    <a:pt x="13601" y="4353"/>
                    <a:pt x="13685" y="4520"/>
                    <a:pt x="13769" y="4625"/>
                  </a:cubicBezTo>
                  <a:cubicBezTo>
                    <a:pt x="14020" y="4939"/>
                    <a:pt x="14313" y="4960"/>
                    <a:pt x="14627" y="4708"/>
                  </a:cubicBezTo>
                  <a:cubicBezTo>
                    <a:pt x="14940" y="4436"/>
                    <a:pt x="15171" y="4144"/>
                    <a:pt x="15317" y="3767"/>
                  </a:cubicBezTo>
                  <a:cubicBezTo>
                    <a:pt x="15464" y="3181"/>
                    <a:pt x="15798" y="2742"/>
                    <a:pt x="16217" y="2323"/>
                  </a:cubicBezTo>
                  <a:lnTo>
                    <a:pt x="17242" y="1298"/>
                  </a:lnTo>
                  <a:cubicBezTo>
                    <a:pt x="17891" y="649"/>
                    <a:pt x="18623" y="273"/>
                    <a:pt x="19606" y="335"/>
                  </a:cubicBezTo>
                  <a:cubicBezTo>
                    <a:pt x="20150" y="356"/>
                    <a:pt x="20674" y="356"/>
                    <a:pt x="21218" y="335"/>
                  </a:cubicBezTo>
                  <a:cubicBezTo>
                    <a:pt x="21552" y="335"/>
                    <a:pt x="21866" y="419"/>
                    <a:pt x="22159" y="628"/>
                  </a:cubicBezTo>
                  <a:cubicBezTo>
                    <a:pt x="22473" y="859"/>
                    <a:pt x="22808" y="1047"/>
                    <a:pt x="23122" y="1277"/>
                  </a:cubicBezTo>
                  <a:cubicBezTo>
                    <a:pt x="23938" y="1926"/>
                    <a:pt x="24461" y="2742"/>
                    <a:pt x="24377" y="3830"/>
                  </a:cubicBezTo>
                  <a:cubicBezTo>
                    <a:pt x="24356" y="4353"/>
                    <a:pt x="24461" y="4918"/>
                    <a:pt x="24147" y="5399"/>
                  </a:cubicBezTo>
                  <a:cubicBezTo>
                    <a:pt x="24042" y="5566"/>
                    <a:pt x="24147" y="5776"/>
                    <a:pt x="24272" y="5901"/>
                  </a:cubicBezTo>
                  <a:cubicBezTo>
                    <a:pt x="24419" y="6027"/>
                    <a:pt x="24628" y="6068"/>
                    <a:pt x="24775" y="5985"/>
                  </a:cubicBezTo>
                  <a:cubicBezTo>
                    <a:pt x="24900" y="5922"/>
                    <a:pt x="25005" y="5796"/>
                    <a:pt x="25151" y="5713"/>
                  </a:cubicBezTo>
                  <a:cubicBezTo>
                    <a:pt x="25716" y="5273"/>
                    <a:pt x="26260" y="4834"/>
                    <a:pt x="26846" y="4395"/>
                  </a:cubicBezTo>
                  <a:cubicBezTo>
                    <a:pt x="27306" y="4018"/>
                    <a:pt x="27871" y="3872"/>
                    <a:pt x="28436" y="3892"/>
                  </a:cubicBezTo>
                  <a:lnTo>
                    <a:pt x="29796" y="3892"/>
                  </a:lnTo>
                  <a:cubicBezTo>
                    <a:pt x="30801" y="3872"/>
                    <a:pt x="31763" y="4771"/>
                    <a:pt x="31805" y="5922"/>
                  </a:cubicBezTo>
                  <a:cubicBezTo>
                    <a:pt x="31847" y="6382"/>
                    <a:pt x="31575" y="6738"/>
                    <a:pt x="31324" y="7052"/>
                  </a:cubicBezTo>
                  <a:cubicBezTo>
                    <a:pt x="31114" y="7324"/>
                    <a:pt x="30842" y="7533"/>
                    <a:pt x="30633" y="7763"/>
                  </a:cubicBezTo>
                  <a:cubicBezTo>
                    <a:pt x="30529" y="7868"/>
                    <a:pt x="30424" y="7993"/>
                    <a:pt x="30403" y="8119"/>
                  </a:cubicBezTo>
                  <a:cubicBezTo>
                    <a:pt x="30382" y="8265"/>
                    <a:pt x="30424" y="8412"/>
                    <a:pt x="30508" y="8537"/>
                  </a:cubicBezTo>
                  <a:cubicBezTo>
                    <a:pt x="30612" y="8705"/>
                    <a:pt x="30821" y="8747"/>
                    <a:pt x="30968" y="8684"/>
                  </a:cubicBezTo>
                  <a:cubicBezTo>
                    <a:pt x="31156" y="8579"/>
                    <a:pt x="31324" y="8433"/>
                    <a:pt x="31470" y="8286"/>
                  </a:cubicBezTo>
                  <a:cubicBezTo>
                    <a:pt x="32161" y="7638"/>
                    <a:pt x="33018" y="7366"/>
                    <a:pt x="33897" y="7282"/>
                  </a:cubicBezTo>
                  <a:cubicBezTo>
                    <a:pt x="34399" y="7240"/>
                    <a:pt x="34922" y="7324"/>
                    <a:pt x="35446" y="7282"/>
                  </a:cubicBezTo>
                  <a:cubicBezTo>
                    <a:pt x="36387" y="7240"/>
                    <a:pt x="37140" y="7596"/>
                    <a:pt x="37810" y="8265"/>
                  </a:cubicBezTo>
                  <a:cubicBezTo>
                    <a:pt x="38082" y="8537"/>
                    <a:pt x="38354" y="8893"/>
                    <a:pt x="38605" y="9228"/>
                  </a:cubicBezTo>
                  <a:cubicBezTo>
                    <a:pt x="38919" y="9667"/>
                    <a:pt x="38919" y="10295"/>
                    <a:pt x="38605" y="10734"/>
                  </a:cubicBezTo>
                  <a:cubicBezTo>
                    <a:pt x="38500" y="10902"/>
                    <a:pt x="38375" y="11027"/>
                    <a:pt x="38249" y="11132"/>
                  </a:cubicBezTo>
                  <a:cubicBezTo>
                    <a:pt x="37705" y="11467"/>
                    <a:pt x="37140" y="11760"/>
                    <a:pt x="36596" y="12074"/>
                  </a:cubicBezTo>
                  <a:cubicBezTo>
                    <a:pt x="36471" y="12157"/>
                    <a:pt x="36303" y="12157"/>
                    <a:pt x="36157" y="12178"/>
                  </a:cubicBezTo>
                  <a:cubicBezTo>
                    <a:pt x="35990" y="12199"/>
                    <a:pt x="35843" y="12199"/>
                    <a:pt x="35718" y="12241"/>
                  </a:cubicBezTo>
                  <a:cubicBezTo>
                    <a:pt x="35467" y="12283"/>
                    <a:pt x="35320" y="12471"/>
                    <a:pt x="35320" y="12680"/>
                  </a:cubicBezTo>
                  <a:cubicBezTo>
                    <a:pt x="35320" y="12869"/>
                    <a:pt x="35508" y="13078"/>
                    <a:pt x="35739" y="13078"/>
                  </a:cubicBezTo>
                  <a:cubicBezTo>
                    <a:pt x="36031" y="13078"/>
                    <a:pt x="36345" y="13099"/>
                    <a:pt x="36617" y="13015"/>
                  </a:cubicBezTo>
                  <a:cubicBezTo>
                    <a:pt x="37308" y="12827"/>
                    <a:pt x="37977" y="12785"/>
                    <a:pt x="38689" y="12806"/>
                  </a:cubicBezTo>
                  <a:cubicBezTo>
                    <a:pt x="38898" y="12806"/>
                    <a:pt x="39107" y="12827"/>
                    <a:pt x="39316" y="12890"/>
                  </a:cubicBezTo>
                  <a:cubicBezTo>
                    <a:pt x="40446" y="13141"/>
                    <a:pt x="40760" y="13538"/>
                    <a:pt x="40907" y="14668"/>
                  </a:cubicBezTo>
                  <a:cubicBezTo>
                    <a:pt x="40948" y="14815"/>
                    <a:pt x="40948" y="14961"/>
                    <a:pt x="40948" y="15107"/>
                  </a:cubicBezTo>
                  <a:cubicBezTo>
                    <a:pt x="41011" y="15819"/>
                    <a:pt x="40781" y="16321"/>
                    <a:pt x="40070" y="16593"/>
                  </a:cubicBezTo>
                  <a:cubicBezTo>
                    <a:pt x="39212" y="16991"/>
                    <a:pt x="39086" y="17388"/>
                    <a:pt x="39505" y="18246"/>
                  </a:cubicBezTo>
                  <a:cubicBezTo>
                    <a:pt x="39714" y="18685"/>
                    <a:pt x="39902" y="19104"/>
                    <a:pt x="40258" y="19460"/>
                  </a:cubicBezTo>
                  <a:cubicBezTo>
                    <a:pt x="40384" y="19564"/>
                    <a:pt x="40467" y="19732"/>
                    <a:pt x="40551" y="19899"/>
                  </a:cubicBezTo>
                  <a:cubicBezTo>
                    <a:pt x="40760" y="20317"/>
                    <a:pt x="40948" y="20715"/>
                    <a:pt x="41095" y="21133"/>
                  </a:cubicBezTo>
                  <a:cubicBezTo>
                    <a:pt x="41304" y="21573"/>
                    <a:pt x="41200" y="22096"/>
                    <a:pt x="40760" y="22284"/>
                  </a:cubicBezTo>
                  <a:cubicBezTo>
                    <a:pt x="40132" y="22535"/>
                    <a:pt x="39505" y="22870"/>
                    <a:pt x="38793" y="22745"/>
                  </a:cubicBezTo>
                  <a:cubicBezTo>
                    <a:pt x="38584" y="22494"/>
                    <a:pt x="38668" y="22201"/>
                    <a:pt x="38647" y="21929"/>
                  </a:cubicBezTo>
                  <a:cubicBezTo>
                    <a:pt x="38563" y="20966"/>
                    <a:pt x="38040" y="20255"/>
                    <a:pt x="37391" y="19606"/>
                  </a:cubicBezTo>
                  <a:cubicBezTo>
                    <a:pt x="37224" y="19460"/>
                    <a:pt x="36994" y="19313"/>
                    <a:pt x="36680" y="19418"/>
                  </a:cubicBezTo>
                  <a:cubicBezTo>
                    <a:pt x="36806" y="19773"/>
                    <a:pt x="36910" y="20045"/>
                    <a:pt x="37015" y="20359"/>
                  </a:cubicBezTo>
                  <a:cubicBezTo>
                    <a:pt x="37119" y="20673"/>
                    <a:pt x="37245" y="20987"/>
                    <a:pt x="37391" y="21280"/>
                  </a:cubicBezTo>
                  <a:cubicBezTo>
                    <a:pt x="37517" y="21573"/>
                    <a:pt x="37622" y="21824"/>
                    <a:pt x="37601" y="22138"/>
                  </a:cubicBezTo>
                  <a:cubicBezTo>
                    <a:pt x="37559" y="22389"/>
                    <a:pt x="37559" y="22598"/>
                    <a:pt x="37412" y="22828"/>
                  </a:cubicBezTo>
                  <a:cubicBezTo>
                    <a:pt x="37287" y="23017"/>
                    <a:pt x="37224" y="23289"/>
                    <a:pt x="37245" y="23498"/>
                  </a:cubicBezTo>
                  <a:cubicBezTo>
                    <a:pt x="37350" y="24188"/>
                    <a:pt x="36994" y="24711"/>
                    <a:pt x="36659" y="25235"/>
                  </a:cubicBezTo>
                  <a:cubicBezTo>
                    <a:pt x="36450" y="25569"/>
                    <a:pt x="36073" y="25632"/>
                    <a:pt x="35676" y="25527"/>
                  </a:cubicBezTo>
                  <a:cubicBezTo>
                    <a:pt x="34922" y="25339"/>
                    <a:pt x="34316" y="24921"/>
                    <a:pt x="33730" y="24439"/>
                  </a:cubicBezTo>
                  <a:cubicBezTo>
                    <a:pt x="33123" y="24000"/>
                    <a:pt x="32893" y="23372"/>
                    <a:pt x="32851" y="22661"/>
                  </a:cubicBezTo>
                  <a:lnTo>
                    <a:pt x="32851" y="21489"/>
                  </a:lnTo>
                  <a:cubicBezTo>
                    <a:pt x="32851" y="21343"/>
                    <a:pt x="32851" y="21175"/>
                    <a:pt x="32809" y="21050"/>
                  </a:cubicBezTo>
                  <a:cubicBezTo>
                    <a:pt x="32746" y="20924"/>
                    <a:pt x="32621" y="20820"/>
                    <a:pt x="32495" y="20757"/>
                  </a:cubicBezTo>
                  <a:cubicBezTo>
                    <a:pt x="32286" y="20715"/>
                    <a:pt x="32161" y="20841"/>
                    <a:pt x="32077" y="21029"/>
                  </a:cubicBezTo>
                  <a:cubicBezTo>
                    <a:pt x="32014" y="21175"/>
                    <a:pt x="31993" y="21364"/>
                    <a:pt x="31993" y="21552"/>
                  </a:cubicBezTo>
                  <a:cubicBezTo>
                    <a:pt x="31972" y="21970"/>
                    <a:pt x="31972" y="22389"/>
                    <a:pt x="31993" y="22807"/>
                  </a:cubicBezTo>
                  <a:cubicBezTo>
                    <a:pt x="31993" y="23121"/>
                    <a:pt x="31909" y="23372"/>
                    <a:pt x="31700" y="23644"/>
                  </a:cubicBezTo>
                  <a:cubicBezTo>
                    <a:pt x="31449" y="23916"/>
                    <a:pt x="31219" y="24230"/>
                    <a:pt x="30863" y="24439"/>
                  </a:cubicBezTo>
                  <a:cubicBezTo>
                    <a:pt x="30612" y="24607"/>
                    <a:pt x="30403" y="24837"/>
                    <a:pt x="30173" y="25004"/>
                  </a:cubicBezTo>
                  <a:cubicBezTo>
                    <a:pt x="29985" y="25130"/>
                    <a:pt x="29754" y="25255"/>
                    <a:pt x="29545" y="25339"/>
                  </a:cubicBezTo>
                  <a:cubicBezTo>
                    <a:pt x="28938" y="25486"/>
                    <a:pt x="28436" y="25381"/>
                    <a:pt x="28039" y="24837"/>
                  </a:cubicBezTo>
                  <a:cubicBezTo>
                    <a:pt x="27348" y="23895"/>
                    <a:pt x="26888" y="22870"/>
                    <a:pt x="26951" y="21678"/>
                  </a:cubicBezTo>
                  <a:cubicBezTo>
                    <a:pt x="26951" y="21447"/>
                    <a:pt x="26951" y="21196"/>
                    <a:pt x="26930" y="20945"/>
                  </a:cubicBezTo>
                  <a:cubicBezTo>
                    <a:pt x="26846" y="20213"/>
                    <a:pt x="26951" y="19501"/>
                    <a:pt x="27264" y="18832"/>
                  </a:cubicBezTo>
                  <a:cubicBezTo>
                    <a:pt x="27264" y="18665"/>
                    <a:pt x="27432" y="18372"/>
                    <a:pt x="27181" y="1799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7" name="Google Shape;367;p37"/>
            <p:cNvSpPr/>
            <p:nvPr/>
          </p:nvSpPr>
          <p:spPr>
            <a:xfrm>
              <a:off x="-1773825" y="1255900"/>
              <a:ext cx="863125" cy="669600"/>
            </a:xfrm>
            <a:custGeom>
              <a:avLst/>
              <a:gdLst/>
              <a:ahLst/>
              <a:cxnLst/>
              <a:rect l="l" t="t" r="r" b="b"/>
              <a:pathLst>
                <a:path w="34525" h="26784" extrusionOk="0">
                  <a:moveTo>
                    <a:pt x="8516" y="1"/>
                  </a:moveTo>
                  <a:cubicBezTo>
                    <a:pt x="8328" y="503"/>
                    <a:pt x="8077" y="817"/>
                    <a:pt x="7847" y="1131"/>
                  </a:cubicBezTo>
                  <a:cubicBezTo>
                    <a:pt x="7114" y="2072"/>
                    <a:pt x="6947" y="3139"/>
                    <a:pt x="7010" y="4290"/>
                  </a:cubicBezTo>
                  <a:cubicBezTo>
                    <a:pt x="7010" y="4625"/>
                    <a:pt x="7156" y="4834"/>
                    <a:pt x="7428" y="5043"/>
                  </a:cubicBezTo>
                  <a:cubicBezTo>
                    <a:pt x="7847" y="5357"/>
                    <a:pt x="8286" y="5546"/>
                    <a:pt x="8830" y="5546"/>
                  </a:cubicBezTo>
                  <a:cubicBezTo>
                    <a:pt x="9520" y="5546"/>
                    <a:pt x="10148" y="5420"/>
                    <a:pt x="10713" y="5064"/>
                  </a:cubicBezTo>
                  <a:cubicBezTo>
                    <a:pt x="11696" y="4499"/>
                    <a:pt x="12596" y="3872"/>
                    <a:pt x="13349" y="3056"/>
                  </a:cubicBezTo>
                  <a:cubicBezTo>
                    <a:pt x="13726" y="2658"/>
                    <a:pt x="14124" y="2323"/>
                    <a:pt x="14605" y="2114"/>
                  </a:cubicBezTo>
                  <a:cubicBezTo>
                    <a:pt x="14584" y="3077"/>
                    <a:pt x="14584" y="4060"/>
                    <a:pt x="14563" y="5022"/>
                  </a:cubicBezTo>
                  <a:cubicBezTo>
                    <a:pt x="14563" y="5441"/>
                    <a:pt x="14751" y="5671"/>
                    <a:pt x="15086" y="5880"/>
                  </a:cubicBezTo>
                  <a:cubicBezTo>
                    <a:pt x="15798" y="6320"/>
                    <a:pt x="16551" y="6403"/>
                    <a:pt x="17325" y="6362"/>
                  </a:cubicBezTo>
                  <a:cubicBezTo>
                    <a:pt x="17618" y="6320"/>
                    <a:pt x="17827" y="6194"/>
                    <a:pt x="18036" y="6006"/>
                  </a:cubicBezTo>
                  <a:cubicBezTo>
                    <a:pt x="18748" y="5420"/>
                    <a:pt x="19501" y="4855"/>
                    <a:pt x="20129" y="4165"/>
                  </a:cubicBezTo>
                  <a:cubicBezTo>
                    <a:pt x="20191" y="4102"/>
                    <a:pt x="20296" y="4081"/>
                    <a:pt x="20422" y="3997"/>
                  </a:cubicBezTo>
                  <a:cubicBezTo>
                    <a:pt x="20484" y="4102"/>
                    <a:pt x="20547" y="4206"/>
                    <a:pt x="20547" y="4311"/>
                  </a:cubicBezTo>
                  <a:cubicBezTo>
                    <a:pt x="20589" y="4541"/>
                    <a:pt x="20589" y="4792"/>
                    <a:pt x="20547" y="5043"/>
                  </a:cubicBezTo>
                  <a:cubicBezTo>
                    <a:pt x="20526" y="5483"/>
                    <a:pt x="20631" y="5859"/>
                    <a:pt x="20861" y="6257"/>
                  </a:cubicBezTo>
                  <a:cubicBezTo>
                    <a:pt x="21028" y="6487"/>
                    <a:pt x="21154" y="6780"/>
                    <a:pt x="21259" y="7052"/>
                  </a:cubicBezTo>
                  <a:cubicBezTo>
                    <a:pt x="21551" y="7847"/>
                    <a:pt x="22012" y="8496"/>
                    <a:pt x="22765" y="8893"/>
                  </a:cubicBezTo>
                  <a:cubicBezTo>
                    <a:pt x="23142" y="9103"/>
                    <a:pt x="23539" y="9291"/>
                    <a:pt x="23895" y="9437"/>
                  </a:cubicBezTo>
                  <a:cubicBezTo>
                    <a:pt x="24920" y="9877"/>
                    <a:pt x="26113" y="9542"/>
                    <a:pt x="26824" y="8663"/>
                  </a:cubicBezTo>
                  <a:cubicBezTo>
                    <a:pt x="26950" y="8496"/>
                    <a:pt x="27096" y="8349"/>
                    <a:pt x="27201" y="8182"/>
                  </a:cubicBezTo>
                  <a:cubicBezTo>
                    <a:pt x="27431" y="8287"/>
                    <a:pt x="27347" y="8475"/>
                    <a:pt x="27389" y="8600"/>
                  </a:cubicBezTo>
                  <a:lnTo>
                    <a:pt x="27389" y="8977"/>
                  </a:lnTo>
                  <a:cubicBezTo>
                    <a:pt x="27326" y="10609"/>
                    <a:pt x="27996" y="11927"/>
                    <a:pt x="29147" y="13078"/>
                  </a:cubicBezTo>
                  <a:cubicBezTo>
                    <a:pt x="29398" y="13308"/>
                    <a:pt x="29670" y="13434"/>
                    <a:pt x="30046" y="13434"/>
                  </a:cubicBezTo>
                  <a:cubicBezTo>
                    <a:pt x="30967" y="13476"/>
                    <a:pt x="31741" y="13287"/>
                    <a:pt x="32432" y="12597"/>
                  </a:cubicBezTo>
                  <a:cubicBezTo>
                    <a:pt x="32787" y="12220"/>
                    <a:pt x="33269" y="11948"/>
                    <a:pt x="33708" y="11613"/>
                  </a:cubicBezTo>
                  <a:cubicBezTo>
                    <a:pt x="33917" y="11760"/>
                    <a:pt x="34148" y="11948"/>
                    <a:pt x="34440" y="12157"/>
                  </a:cubicBezTo>
                  <a:cubicBezTo>
                    <a:pt x="34524" y="12471"/>
                    <a:pt x="34461" y="12806"/>
                    <a:pt x="34336" y="13162"/>
                  </a:cubicBezTo>
                  <a:cubicBezTo>
                    <a:pt x="34001" y="13999"/>
                    <a:pt x="33708" y="14857"/>
                    <a:pt x="33394" y="15694"/>
                  </a:cubicBezTo>
                  <a:cubicBezTo>
                    <a:pt x="33206" y="16154"/>
                    <a:pt x="33018" y="16635"/>
                    <a:pt x="32683" y="17054"/>
                  </a:cubicBezTo>
                  <a:cubicBezTo>
                    <a:pt x="32599" y="17158"/>
                    <a:pt x="32557" y="17305"/>
                    <a:pt x="32495" y="17451"/>
                  </a:cubicBezTo>
                  <a:cubicBezTo>
                    <a:pt x="32432" y="17619"/>
                    <a:pt x="32369" y="17828"/>
                    <a:pt x="32285" y="18016"/>
                  </a:cubicBezTo>
                  <a:cubicBezTo>
                    <a:pt x="31971" y="18748"/>
                    <a:pt x="31553" y="19376"/>
                    <a:pt x="30967" y="19920"/>
                  </a:cubicBezTo>
                  <a:cubicBezTo>
                    <a:pt x="30591" y="20234"/>
                    <a:pt x="30256" y="20611"/>
                    <a:pt x="29942" y="20945"/>
                  </a:cubicBezTo>
                  <a:cubicBezTo>
                    <a:pt x="28394" y="22598"/>
                    <a:pt x="26489" y="23749"/>
                    <a:pt x="24481" y="24691"/>
                  </a:cubicBezTo>
                  <a:cubicBezTo>
                    <a:pt x="23686" y="25046"/>
                    <a:pt x="22849" y="25360"/>
                    <a:pt x="22075" y="25674"/>
                  </a:cubicBezTo>
                  <a:cubicBezTo>
                    <a:pt x="20861" y="26176"/>
                    <a:pt x="19606" y="26469"/>
                    <a:pt x="18329" y="26658"/>
                  </a:cubicBezTo>
                  <a:cubicBezTo>
                    <a:pt x="17367" y="26783"/>
                    <a:pt x="16342" y="26741"/>
                    <a:pt x="15337" y="26720"/>
                  </a:cubicBezTo>
                  <a:cubicBezTo>
                    <a:pt x="13873" y="26678"/>
                    <a:pt x="12387" y="26469"/>
                    <a:pt x="11006" y="26030"/>
                  </a:cubicBezTo>
                  <a:cubicBezTo>
                    <a:pt x="10002" y="25716"/>
                    <a:pt x="9060" y="25235"/>
                    <a:pt x="8098" y="24774"/>
                  </a:cubicBezTo>
                  <a:cubicBezTo>
                    <a:pt x="7575" y="24523"/>
                    <a:pt x="7114" y="24189"/>
                    <a:pt x="6633" y="23875"/>
                  </a:cubicBezTo>
                  <a:cubicBezTo>
                    <a:pt x="6382" y="23728"/>
                    <a:pt x="6131" y="23519"/>
                    <a:pt x="5922" y="23310"/>
                  </a:cubicBezTo>
                  <a:cubicBezTo>
                    <a:pt x="5126" y="22494"/>
                    <a:pt x="4310" y="21699"/>
                    <a:pt x="3494" y="20862"/>
                  </a:cubicBezTo>
                  <a:cubicBezTo>
                    <a:pt x="3264" y="20632"/>
                    <a:pt x="3076" y="20380"/>
                    <a:pt x="2929" y="20088"/>
                  </a:cubicBezTo>
                  <a:cubicBezTo>
                    <a:pt x="1988" y="18351"/>
                    <a:pt x="1277" y="16530"/>
                    <a:pt x="586" y="14689"/>
                  </a:cubicBezTo>
                  <a:cubicBezTo>
                    <a:pt x="314" y="13957"/>
                    <a:pt x="251" y="13099"/>
                    <a:pt x="209" y="12283"/>
                  </a:cubicBezTo>
                  <a:cubicBezTo>
                    <a:pt x="168" y="11634"/>
                    <a:pt x="0" y="10986"/>
                    <a:pt x="335" y="10337"/>
                  </a:cubicBezTo>
                  <a:cubicBezTo>
                    <a:pt x="356" y="10274"/>
                    <a:pt x="335" y="10149"/>
                    <a:pt x="314" y="10065"/>
                  </a:cubicBezTo>
                  <a:cubicBezTo>
                    <a:pt x="42" y="9416"/>
                    <a:pt x="126" y="8789"/>
                    <a:pt x="314" y="8140"/>
                  </a:cubicBezTo>
                  <a:cubicBezTo>
                    <a:pt x="481" y="7512"/>
                    <a:pt x="649" y="6843"/>
                    <a:pt x="774" y="6194"/>
                  </a:cubicBezTo>
                  <a:cubicBezTo>
                    <a:pt x="942" y="5483"/>
                    <a:pt x="1297" y="4918"/>
                    <a:pt x="1716" y="4374"/>
                  </a:cubicBezTo>
                  <a:cubicBezTo>
                    <a:pt x="2009" y="3997"/>
                    <a:pt x="2365" y="3662"/>
                    <a:pt x="2741" y="3349"/>
                  </a:cubicBezTo>
                  <a:cubicBezTo>
                    <a:pt x="2846" y="3244"/>
                    <a:pt x="2992" y="3160"/>
                    <a:pt x="3139" y="3160"/>
                  </a:cubicBezTo>
                  <a:cubicBezTo>
                    <a:pt x="3620" y="3181"/>
                    <a:pt x="3829" y="2742"/>
                    <a:pt x="4206" y="2554"/>
                  </a:cubicBezTo>
                  <a:cubicBezTo>
                    <a:pt x="4248" y="2533"/>
                    <a:pt x="4290" y="2407"/>
                    <a:pt x="4310" y="2323"/>
                  </a:cubicBezTo>
                  <a:cubicBezTo>
                    <a:pt x="4352" y="2219"/>
                    <a:pt x="4415" y="2114"/>
                    <a:pt x="4520" y="2072"/>
                  </a:cubicBezTo>
                  <a:cubicBezTo>
                    <a:pt x="5754" y="1403"/>
                    <a:pt x="6947" y="775"/>
                    <a:pt x="8181" y="126"/>
                  </a:cubicBezTo>
                  <a:cubicBezTo>
                    <a:pt x="8202" y="85"/>
                    <a:pt x="8307" y="43"/>
                    <a:pt x="8516" y="1"/>
                  </a:cubicBezTo>
                  <a:close/>
                  <a:moveTo>
                    <a:pt x="23958" y="19815"/>
                  </a:moveTo>
                  <a:cubicBezTo>
                    <a:pt x="23581" y="19920"/>
                    <a:pt x="23121" y="19962"/>
                    <a:pt x="22849" y="20318"/>
                  </a:cubicBezTo>
                  <a:cubicBezTo>
                    <a:pt x="22598" y="20652"/>
                    <a:pt x="22284" y="20820"/>
                    <a:pt x="21928" y="21008"/>
                  </a:cubicBezTo>
                  <a:cubicBezTo>
                    <a:pt x="21719" y="21113"/>
                    <a:pt x="21510" y="21259"/>
                    <a:pt x="21342" y="21385"/>
                  </a:cubicBezTo>
                  <a:cubicBezTo>
                    <a:pt x="20715" y="21887"/>
                    <a:pt x="20003" y="22180"/>
                    <a:pt x="19187" y="22180"/>
                  </a:cubicBezTo>
                  <a:cubicBezTo>
                    <a:pt x="17785" y="22180"/>
                    <a:pt x="16362" y="22201"/>
                    <a:pt x="14961" y="22180"/>
                  </a:cubicBezTo>
                  <a:cubicBezTo>
                    <a:pt x="14145" y="22159"/>
                    <a:pt x="13349" y="21992"/>
                    <a:pt x="12554" y="21887"/>
                  </a:cubicBezTo>
                  <a:cubicBezTo>
                    <a:pt x="12450" y="21866"/>
                    <a:pt x="12303" y="21845"/>
                    <a:pt x="12199" y="21782"/>
                  </a:cubicBezTo>
                  <a:cubicBezTo>
                    <a:pt x="11717" y="21552"/>
                    <a:pt x="11215" y="21343"/>
                    <a:pt x="10734" y="21113"/>
                  </a:cubicBezTo>
                  <a:cubicBezTo>
                    <a:pt x="10629" y="21050"/>
                    <a:pt x="10525" y="20966"/>
                    <a:pt x="10462" y="20904"/>
                  </a:cubicBezTo>
                  <a:cubicBezTo>
                    <a:pt x="9834" y="20067"/>
                    <a:pt x="9039" y="19334"/>
                    <a:pt x="8537" y="18393"/>
                  </a:cubicBezTo>
                  <a:cubicBezTo>
                    <a:pt x="7993" y="17305"/>
                    <a:pt x="7575" y="16196"/>
                    <a:pt x="8014" y="14940"/>
                  </a:cubicBezTo>
                  <a:cubicBezTo>
                    <a:pt x="8056" y="14836"/>
                    <a:pt x="8056" y="14689"/>
                    <a:pt x="8014" y="14585"/>
                  </a:cubicBezTo>
                  <a:cubicBezTo>
                    <a:pt x="7993" y="14522"/>
                    <a:pt x="7909" y="14438"/>
                    <a:pt x="7847" y="14417"/>
                  </a:cubicBezTo>
                  <a:cubicBezTo>
                    <a:pt x="7763" y="14375"/>
                    <a:pt x="7637" y="14417"/>
                    <a:pt x="7595" y="14459"/>
                  </a:cubicBezTo>
                  <a:cubicBezTo>
                    <a:pt x="7386" y="14731"/>
                    <a:pt x="7219" y="14982"/>
                    <a:pt x="7156" y="15317"/>
                  </a:cubicBezTo>
                  <a:cubicBezTo>
                    <a:pt x="7031" y="16677"/>
                    <a:pt x="7261" y="17974"/>
                    <a:pt x="8014" y="19125"/>
                  </a:cubicBezTo>
                  <a:cubicBezTo>
                    <a:pt x="8432" y="19774"/>
                    <a:pt x="8935" y="20380"/>
                    <a:pt x="9416" y="21008"/>
                  </a:cubicBezTo>
                  <a:cubicBezTo>
                    <a:pt x="9772" y="21489"/>
                    <a:pt x="10190" y="21887"/>
                    <a:pt x="10776" y="22159"/>
                  </a:cubicBezTo>
                  <a:cubicBezTo>
                    <a:pt x="11111" y="22305"/>
                    <a:pt x="11424" y="22494"/>
                    <a:pt x="11738" y="22619"/>
                  </a:cubicBezTo>
                  <a:cubicBezTo>
                    <a:pt x="12073" y="22745"/>
                    <a:pt x="12408" y="22849"/>
                    <a:pt x="12785" y="22912"/>
                  </a:cubicBezTo>
                  <a:cubicBezTo>
                    <a:pt x="13182" y="22933"/>
                    <a:pt x="13538" y="22996"/>
                    <a:pt x="13935" y="23101"/>
                  </a:cubicBezTo>
                  <a:cubicBezTo>
                    <a:pt x="14186" y="23163"/>
                    <a:pt x="14458" y="23205"/>
                    <a:pt x="14751" y="23205"/>
                  </a:cubicBezTo>
                  <a:lnTo>
                    <a:pt x="19522" y="23205"/>
                  </a:lnTo>
                  <a:cubicBezTo>
                    <a:pt x="19731" y="23205"/>
                    <a:pt x="19940" y="23163"/>
                    <a:pt x="20150" y="23121"/>
                  </a:cubicBezTo>
                  <a:cubicBezTo>
                    <a:pt x="21342" y="22828"/>
                    <a:pt x="22200" y="21992"/>
                    <a:pt x="23225" y="21427"/>
                  </a:cubicBezTo>
                  <a:cubicBezTo>
                    <a:pt x="23246" y="21385"/>
                    <a:pt x="23267" y="21385"/>
                    <a:pt x="23267" y="21364"/>
                  </a:cubicBezTo>
                  <a:cubicBezTo>
                    <a:pt x="23456" y="20966"/>
                    <a:pt x="23769" y="20673"/>
                    <a:pt x="24062" y="20401"/>
                  </a:cubicBezTo>
                  <a:cubicBezTo>
                    <a:pt x="24146" y="20192"/>
                    <a:pt x="24188" y="20004"/>
                    <a:pt x="23958" y="19815"/>
                  </a:cubicBezTo>
                  <a:close/>
                  <a:moveTo>
                    <a:pt x="22075" y="14543"/>
                  </a:moveTo>
                  <a:cubicBezTo>
                    <a:pt x="22075" y="14480"/>
                    <a:pt x="22054" y="14354"/>
                    <a:pt x="22012" y="14250"/>
                  </a:cubicBezTo>
                  <a:cubicBezTo>
                    <a:pt x="21907" y="13852"/>
                    <a:pt x="21551" y="13706"/>
                    <a:pt x="21259" y="13957"/>
                  </a:cubicBezTo>
                  <a:cubicBezTo>
                    <a:pt x="21028" y="14166"/>
                    <a:pt x="20798" y="14438"/>
                    <a:pt x="20610" y="14689"/>
                  </a:cubicBezTo>
                  <a:cubicBezTo>
                    <a:pt x="20484" y="14878"/>
                    <a:pt x="20526" y="15108"/>
                    <a:pt x="20652" y="15296"/>
                  </a:cubicBezTo>
                  <a:cubicBezTo>
                    <a:pt x="20819" y="15526"/>
                    <a:pt x="21028" y="15589"/>
                    <a:pt x="21279" y="15568"/>
                  </a:cubicBezTo>
                  <a:cubicBezTo>
                    <a:pt x="21719" y="15484"/>
                    <a:pt x="22054" y="15087"/>
                    <a:pt x="22075" y="14543"/>
                  </a:cubicBezTo>
                  <a:close/>
                  <a:moveTo>
                    <a:pt x="10504" y="11111"/>
                  </a:moveTo>
                  <a:cubicBezTo>
                    <a:pt x="10504" y="11111"/>
                    <a:pt x="10295" y="11111"/>
                    <a:pt x="10127" y="11216"/>
                  </a:cubicBezTo>
                  <a:cubicBezTo>
                    <a:pt x="10023" y="11279"/>
                    <a:pt x="9876" y="11425"/>
                    <a:pt x="9876" y="11551"/>
                  </a:cubicBezTo>
                  <a:cubicBezTo>
                    <a:pt x="9876" y="12241"/>
                    <a:pt x="10357" y="12639"/>
                    <a:pt x="10985" y="12534"/>
                  </a:cubicBezTo>
                  <a:cubicBezTo>
                    <a:pt x="11111" y="12492"/>
                    <a:pt x="11278" y="12429"/>
                    <a:pt x="11341" y="12325"/>
                  </a:cubicBezTo>
                  <a:cubicBezTo>
                    <a:pt x="11529" y="12053"/>
                    <a:pt x="11529" y="11739"/>
                    <a:pt x="11404" y="11446"/>
                  </a:cubicBezTo>
                  <a:cubicBezTo>
                    <a:pt x="11257" y="11174"/>
                    <a:pt x="11006" y="11090"/>
                    <a:pt x="10504" y="1111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8" name="Google Shape;368;p37"/>
            <p:cNvSpPr/>
            <p:nvPr/>
          </p:nvSpPr>
          <p:spPr>
            <a:xfrm>
              <a:off x="-1903025" y="1787375"/>
              <a:ext cx="809225" cy="644475"/>
            </a:xfrm>
            <a:custGeom>
              <a:avLst/>
              <a:gdLst/>
              <a:ahLst/>
              <a:cxnLst/>
              <a:rect l="l" t="t" r="r" b="b"/>
              <a:pathLst>
                <a:path w="32369" h="25779" extrusionOk="0">
                  <a:moveTo>
                    <a:pt x="20338" y="6549"/>
                  </a:moveTo>
                  <a:cubicBezTo>
                    <a:pt x="21258" y="6549"/>
                    <a:pt x="22116" y="6591"/>
                    <a:pt x="22932" y="6507"/>
                  </a:cubicBezTo>
                  <a:cubicBezTo>
                    <a:pt x="23790" y="6445"/>
                    <a:pt x="24648" y="6256"/>
                    <a:pt x="25485" y="6047"/>
                  </a:cubicBezTo>
                  <a:cubicBezTo>
                    <a:pt x="26301" y="5838"/>
                    <a:pt x="27075" y="5566"/>
                    <a:pt x="27912" y="5315"/>
                  </a:cubicBezTo>
                  <a:cubicBezTo>
                    <a:pt x="28226" y="5859"/>
                    <a:pt x="28414" y="6382"/>
                    <a:pt x="28540" y="6926"/>
                  </a:cubicBezTo>
                  <a:cubicBezTo>
                    <a:pt x="28665" y="7449"/>
                    <a:pt x="28833" y="7972"/>
                    <a:pt x="29084" y="8453"/>
                  </a:cubicBezTo>
                  <a:cubicBezTo>
                    <a:pt x="29230" y="8704"/>
                    <a:pt x="29335" y="8997"/>
                    <a:pt x="29419" y="9290"/>
                  </a:cubicBezTo>
                  <a:cubicBezTo>
                    <a:pt x="29942" y="11194"/>
                    <a:pt x="30381" y="13119"/>
                    <a:pt x="30779" y="15086"/>
                  </a:cubicBezTo>
                  <a:cubicBezTo>
                    <a:pt x="30800" y="15170"/>
                    <a:pt x="30821" y="15274"/>
                    <a:pt x="30821" y="15358"/>
                  </a:cubicBezTo>
                  <a:cubicBezTo>
                    <a:pt x="30904" y="16028"/>
                    <a:pt x="30883" y="16739"/>
                    <a:pt x="31302" y="17367"/>
                  </a:cubicBezTo>
                  <a:cubicBezTo>
                    <a:pt x="30946" y="17451"/>
                    <a:pt x="30716" y="17492"/>
                    <a:pt x="30465" y="17576"/>
                  </a:cubicBezTo>
                  <a:cubicBezTo>
                    <a:pt x="29691" y="17743"/>
                    <a:pt x="28937" y="17890"/>
                    <a:pt x="28184" y="18078"/>
                  </a:cubicBezTo>
                  <a:cubicBezTo>
                    <a:pt x="27912" y="18120"/>
                    <a:pt x="27682" y="18287"/>
                    <a:pt x="27473" y="18434"/>
                  </a:cubicBezTo>
                  <a:cubicBezTo>
                    <a:pt x="27389" y="18497"/>
                    <a:pt x="27305" y="18664"/>
                    <a:pt x="27347" y="18727"/>
                  </a:cubicBezTo>
                  <a:cubicBezTo>
                    <a:pt x="27389" y="18852"/>
                    <a:pt x="27515" y="18957"/>
                    <a:pt x="27661" y="19020"/>
                  </a:cubicBezTo>
                  <a:cubicBezTo>
                    <a:pt x="27766" y="19041"/>
                    <a:pt x="27891" y="19020"/>
                    <a:pt x="27996" y="18957"/>
                  </a:cubicBezTo>
                  <a:cubicBezTo>
                    <a:pt x="29042" y="18539"/>
                    <a:pt x="30109" y="18329"/>
                    <a:pt x="31218" y="18183"/>
                  </a:cubicBezTo>
                  <a:cubicBezTo>
                    <a:pt x="31469" y="18141"/>
                    <a:pt x="31741" y="18078"/>
                    <a:pt x="32055" y="18287"/>
                  </a:cubicBezTo>
                  <a:cubicBezTo>
                    <a:pt x="31867" y="18392"/>
                    <a:pt x="31762" y="18497"/>
                    <a:pt x="31637" y="18539"/>
                  </a:cubicBezTo>
                  <a:cubicBezTo>
                    <a:pt x="31134" y="18811"/>
                    <a:pt x="30611" y="19062"/>
                    <a:pt x="30109" y="19355"/>
                  </a:cubicBezTo>
                  <a:cubicBezTo>
                    <a:pt x="29963" y="19438"/>
                    <a:pt x="29816" y="19564"/>
                    <a:pt x="29691" y="19689"/>
                  </a:cubicBezTo>
                  <a:cubicBezTo>
                    <a:pt x="29544" y="19857"/>
                    <a:pt x="29544" y="20150"/>
                    <a:pt x="29670" y="20275"/>
                  </a:cubicBezTo>
                  <a:cubicBezTo>
                    <a:pt x="29795" y="20401"/>
                    <a:pt x="29984" y="20484"/>
                    <a:pt x="30172" y="20380"/>
                  </a:cubicBezTo>
                  <a:cubicBezTo>
                    <a:pt x="30507" y="20212"/>
                    <a:pt x="30841" y="20024"/>
                    <a:pt x="31260" y="19857"/>
                  </a:cubicBezTo>
                  <a:cubicBezTo>
                    <a:pt x="31030" y="20233"/>
                    <a:pt x="30821" y="20547"/>
                    <a:pt x="30632" y="20861"/>
                  </a:cubicBezTo>
                  <a:cubicBezTo>
                    <a:pt x="30590" y="20966"/>
                    <a:pt x="30507" y="21070"/>
                    <a:pt x="30444" y="21175"/>
                  </a:cubicBezTo>
                  <a:cubicBezTo>
                    <a:pt x="30381" y="21363"/>
                    <a:pt x="30444" y="21552"/>
                    <a:pt x="30611" y="21656"/>
                  </a:cubicBezTo>
                  <a:cubicBezTo>
                    <a:pt x="30716" y="21740"/>
                    <a:pt x="30925" y="21761"/>
                    <a:pt x="31030" y="21698"/>
                  </a:cubicBezTo>
                  <a:cubicBezTo>
                    <a:pt x="31239" y="21552"/>
                    <a:pt x="31427" y="21342"/>
                    <a:pt x="31574" y="21133"/>
                  </a:cubicBezTo>
                  <a:cubicBezTo>
                    <a:pt x="31762" y="20861"/>
                    <a:pt x="31909" y="20589"/>
                    <a:pt x="32306" y="20401"/>
                  </a:cubicBezTo>
                  <a:cubicBezTo>
                    <a:pt x="32369" y="20945"/>
                    <a:pt x="32369" y="21384"/>
                    <a:pt x="32285" y="21907"/>
                  </a:cubicBezTo>
                  <a:cubicBezTo>
                    <a:pt x="32097" y="21949"/>
                    <a:pt x="31950" y="22012"/>
                    <a:pt x="31762" y="22012"/>
                  </a:cubicBezTo>
                  <a:cubicBezTo>
                    <a:pt x="31176" y="22054"/>
                    <a:pt x="30611" y="22054"/>
                    <a:pt x="30025" y="22012"/>
                  </a:cubicBezTo>
                  <a:cubicBezTo>
                    <a:pt x="28414" y="21949"/>
                    <a:pt x="26782" y="22200"/>
                    <a:pt x="25171" y="22388"/>
                  </a:cubicBezTo>
                  <a:cubicBezTo>
                    <a:pt x="24104" y="22493"/>
                    <a:pt x="23016" y="22744"/>
                    <a:pt x="22012" y="23058"/>
                  </a:cubicBezTo>
                  <a:cubicBezTo>
                    <a:pt x="21823" y="23121"/>
                    <a:pt x="21656" y="23163"/>
                    <a:pt x="21489" y="23205"/>
                  </a:cubicBezTo>
                  <a:cubicBezTo>
                    <a:pt x="20484" y="23309"/>
                    <a:pt x="19564" y="23686"/>
                    <a:pt x="18622" y="24000"/>
                  </a:cubicBezTo>
                  <a:cubicBezTo>
                    <a:pt x="17513" y="24376"/>
                    <a:pt x="16488" y="24899"/>
                    <a:pt x="15630" y="25715"/>
                  </a:cubicBezTo>
                  <a:cubicBezTo>
                    <a:pt x="15567" y="25736"/>
                    <a:pt x="15525" y="25757"/>
                    <a:pt x="15442" y="25778"/>
                  </a:cubicBezTo>
                  <a:cubicBezTo>
                    <a:pt x="15107" y="25736"/>
                    <a:pt x="14856" y="25569"/>
                    <a:pt x="14709" y="25234"/>
                  </a:cubicBezTo>
                  <a:cubicBezTo>
                    <a:pt x="14605" y="25025"/>
                    <a:pt x="14416" y="24878"/>
                    <a:pt x="14228" y="24711"/>
                  </a:cubicBezTo>
                  <a:cubicBezTo>
                    <a:pt x="13956" y="24481"/>
                    <a:pt x="13705" y="24209"/>
                    <a:pt x="13475" y="23958"/>
                  </a:cubicBezTo>
                  <a:cubicBezTo>
                    <a:pt x="13077" y="23560"/>
                    <a:pt x="13015" y="23142"/>
                    <a:pt x="13140" y="22640"/>
                  </a:cubicBezTo>
                  <a:cubicBezTo>
                    <a:pt x="13266" y="22179"/>
                    <a:pt x="13328" y="21698"/>
                    <a:pt x="13391" y="21238"/>
                  </a:cubicBezTo>
                  <a:cubicBezTo>
                    <a:pt x="13475" y="20756"/>
                    <a:pt x="13496" y="20275"/>
                    <a:pt x="13266" y="19836"/>
                  </a:cubicBezTo>
                  <a:cubicBezTo>
                    <a:pt x="13245" y="19773"/>
                    <a:pt x="13224" y="19731"/>
                    <a:pt x="13224" y="19647"/>
                  </a:cubicBezTo>
                  <a:cubicBezTo>
                    <a:pt x="13287" y="18518"/>
                    <a:pt x="12805" y="17451"/>
                    <a:pt x="12847" y="16342"/>
                  </a:cubicBezTo>
                  <a:cubicBezTo>
                    <a:pt x="12868" y="16028"/>
                    <a:pt x="12805" y="15693"/>
                    <a:pt x="12743" y="15358"/>
                  </a:cubicBezTo>
                  <a:cubicBezTo>
                    <a:pt x="12554" y="14438"/>
                    <a:pt x="12345" y="13517"/>
                    <a:pt x="12178" y="12596"/>
                  </a:cubicBezTo>
                  <a:cubicBezTo>
                    <a:pt x="12094" y="12136"/>
                    <a:pt x="12031" y="11655"/>
                    <a:pt x="11989" y="11173"/>
                  </a:cubicBezTo>
                  <a:cubicBezTo>
                    <a:pt x="11968" y="11006"/>
                    <a:pt x="11989" y="10860"/>
                    <a:pt x="11968" y="10713"/>
                  </a:cubicBezTo>
                  <a:cubicBezTo>
                    <a:pt x="11675" y="9939"/>
                    <a:pt x="11717" y="9123"/>
                    <a:pt x="11717" y="8307"/>
                  </a:cubicBezTo>
                  <a:cubicBezTo>
                    <a:pt x="11717" y="7972"/>
                    <a:pt x="11696" y="7637"/>
                    <a:pt x="11382" y="7428"/>
                  </a:cubicBezTo>
                  <a:cubicBezTo>
                    <a:pt x="11236" y="7323"/>
                    <a:pt x="11027" y="7219"/>
                    <a:pt x="10838" y="7177"/>
                  </a:cubicBezTo>
                  <a:cubicBezTo>
                    <a:pt x="10566" y="7114"/>
                    <a:pt x="10294" y="7114"/>
                    <a:pt x="10022" y="7177"/>
                  </a:cubicBezTo>
                  <a:cubicBezTo>
                    <a:pt x="8893" y="7344"/>
                    <a:pt x="7805" y="7658"/>
                    <a:pt x="6863" y="8349"/>
                  </a:cubicBezTo>
                  <a:cubicBezTo>
                    <a:pt x="6486" y="8600"/>
                    <a:pt x="6424" y="8767"/>
                    <a:pt x="6256" y="9437"/>
                  </a:cubicBezTo>
                  <a:cubicBezTo>
                    <a:pt x="6528" y="9625"/>
                    <a:pt x="6758" y="9876"/>
                    <a:pt x="6779" y="10274"/>
                  </a:cubicBezTo>
                  <a:cubicBezTo>
                    <a:pt x="6779" y="10483"/>
                    <a:pt x="6884" y="10692"/>
                    <a:pt x="6905" y="10901"/>
                  </a:cubicBezTo>
                  <a:cubicBezTo>
                    <a:pt x="7051" y="11927"/>
                    <a:pt x="7219" y="12910"/>
                    <a:pt x="7595" y="13894"/>
                  </a:cubicBezTo>
                  <a:cubicBezTo>
                    <a:pt x="7721" y="14249"/>
                    <a:pt x="7742" y="14647"/>
                    <a:pt x="7825" y="15065"/>
                  </a:cubicBezTo>
                  <a:cubicBezTo>
                    <a:pt x="6989" y="15421"/>
                    <a:pt x="6277" y="15944"/>
                    <a:pt x="5608" y="16467"/>
                  </a:cubicBezTo>
                  <a:cubicBezTo>
                    <a:pt x="5503" y="16551"/>
                    <a:pt x="5336" y="16614"/>
                    <a:pt x="5210" y="16655"/>
                  </a:cubicBezTo>
                  <a:cubicBezTo>
                    <a:pt x="4917" y="16739"/>
                    <a:pt x="4645" y="16781"/>
                    <a:pt x="4331" y="16844"/>
                  </a:cubicBezTo>
                  <a:cubicBezTo>
                    <a:pt x="4164" y="16865"/>
                    <a:pt x="4017" y="16886"/>
                    <a:pt x="3871" y="16844"/>
                  </a:cubicBezTo>
                  <a:cubicBezTo>
                    <a:pt x="2783" y="16572"/>
                    <a:pt x="1632" y="16425"/>
                    <a:pt x="586" y="15944"/>
                  </a:cubicBezTo>
                  <a:cubicBezTo>
                    <a:pt x="398" y="15881"/>
                    <a:pt x="209" y="15777"/>
                    <a:pt x="0" y="15672"/>
                  </a:cubicBezTo>
                  <a:cubicBezTo>
                    <a:pt x="0" y="14940"/>
                    <a:pt x="188" y="14270"/>
                    <a:pt x="481" y="13642"/>
                  </a:cubicBezTo>
                  <a:cubicBezTo>
                    <a:pt x="732" y="13077"/>
                    <a:pt x="1004" y="12492"/>
                    <a:pt x="1214" y="11906"/>
                  </a:cubicBezTo>
                  <a:cubicBezTo>
                    <a:pt x="1402" y="11320"/>
                    <a:pt x="1716" y="10797"/>
                    <a:pt x="2030" y="10274"/>
                  </a:cubicBezTo>
                  <a:cubicBezTo>
                    <a:pt x="2281" y="9834"/>
                    <a:pt x="2490" y="9353"/>
                    <a:pt x="2615" y="8872"/>
                  </a:cubicBezTo>
                  <a:cubicBezTo>
                    <a:pt x="2783" y="8307"/>
                    <a:pt x="3034" y="7826"/>
                    <a:pt x="3390" y="7323"/>
                  </a:cubicBezTo>
                  <a:cubicBezTo>
                    <a:pt x="4331" y="5880"/>
                    <a:pt x="5210" y="4415"/>
                    <a:pt x="6005" y="2867"/>
                  </a:cubicBezTo>
                  <a:cubicBezTo>
                    <a:pt x="6214" y="2490"/>
                    <a:pt x="6445" y="2093"/>
                    <a:pt x="6696" y="1737"/>
                  </a:cubicBezTo>
                  <a:cubicBezTo>
                    <a:pt x="6989" y="1277"/>
                    <a:pt x="7281" y="816"/>
                    <a:pt x="7386" y="251"/>
                  </a:cubicBezTo>
                  <a:cubicBezTo>
                    <a:pt x="7407" y="189"/>
                    <a:pt x="7491" y="126"/>
                    <a:pt x="7574" y="0"/>
                  </a:cubicBezTo>
                  <a:cubicBezTo>
                    <a:pt x="7721" y="105"/>
                    <a:pt x="7888" y="189"/>
                    <a:pt x="7993" y="293"/>
                  </a:cubicBezTo>
                  <a:cubicBezTo>
                    <a:pt x="8746" y="1046"/>
                    <a:pt x="9499" y="1821"/>
                    <a:pt x="10294" y="2595"/>
                  </a:cubicBezTo>
                  <a:cubicBezTo>
                    <a:pt x="10608" y="2909"/>
                    <a:pt x="10964" y="3202"/>
                    <a:pt x="11341" y="3432"/>
                  </a:cubicBezTo>
                  <a:cubicBezTo>
                    <a:pt x="12324" y="4038"/>
                    <a:pt x="13349" y="4603"/>
                    <a:pt x="14437" y="5231"/>
                  </a:cubicBezTo>
                  <a:cubicBezTo>
                    <a:pt x="14626" y="5733"/>
                    <a:pt x="14814" y="6319"/>
                    <a:pt x="15107" y="6884"/>
                  </a:cubicBezTo>
                  <a:cubicBezTo>
                    <a:pt x="15421" y="7512"/>
                    <a:pt x="16007" y="7847"/>
                    <a:pt x="16697" y="7930"/>
                  </a:cubicBezTo>
                  <a:cubicBezTo>
                    <a:pt x="17304" y="8014"/>
                    <a:pt x="17890" y="7951"/>
                    <a:pt x="18497" y="7930"/>
                  </a:cubicBezTo>
                  <a:cubicBezTo>
                    <a:pt x="18622" y="7930"/>
                    <a:pt x="18810" y="7868"/>
                    <a:pt x="18915" y="7784"/>
                  </a:cubicBezTo>
                  <a:cubicBezTo>
                    <a:pt x="19375" y="7512"/>
                    <a:pt x="20045" y="7303"/>
                    <a:pt x="20338" y="65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69" name="Google Shape;369;p37"/>
            <p:cNvSpPr/>
            <p:nvPr/>
          </p:nvSpPr>
          <p:spPr>
            <a:xfrm>
              <a:off x="-1722050" y="1988225"/>
              <a:ext cx="128700" cy="337950"/>
            </a:xfrm>
            <a:custGeom>
              <a:avLst/>
              <a:gdLst/>
              <a:ahLst/>
              <a:cxnLst/>
              <a:rect l="l" t="t" r="r" b="b"/>
              <a:pathLst>
                <a:path w="5148" h="13518" extrusionOk="0">
                  <a:moveTo>
                    <a:pt x="1" y="1173"/>
                  </a:moveTo>
                  <a:cubicBezTo>
                    <a:pt x="586" y="629"/>
                    <a:pt x="1151" y="294"/>
                    <a:pt x="1842" y="231"/>
                  </a:cubicBezTo>
                  <a:cubicBezTo>
                    <a:pt x="2009" y="231"/>
                    <a:pt x="2135" y="126"/>
                    <a:pt x="2260" y="106"/>
                  </a:cubicBezTo>
                  <a:cubicBezTo>
                    <a:pt x="2532" y="43"/>
                    <a:pt x="2783" y="1"/>
                    <a:pt x="3055" y="1"/>
                  </a:cubicBezTo>
                  <a:cubicBezTo>
                    <a:pt x="3474" y="1"/>
                    <a:pt x="3599" y="126"/>
                    <a:pt x="3620" y="524"/>
                  </a:cubicBezTo>
                  <a:cubicBezTo>
                    <a:pt x="3662" y="775"/>
                    <a:pt x="3620" y="1068"/>
                    <a:pt x="3620" y="1340"/>
                  </a:cubicBezTo>
                  <a:cubicBezTo>
                    <a:pt x="3620" y="1758"/>
                    <a:pt x="3620" y="2177"/>
                    <a:pt x="3788" y="2595"/>
                  </a:cubicBezTo>
                  <a:cubicBezTo>
                    <a:pt x="3830" y="2742"/>
                    <a:pt x="3913" y="2951"/>
                    <a:pt x="3892" y="3119"/>
                  </a:cubicBezTo>
                  <a:cubicBezTo>
                    <a:pt x="3809" y="4395"/>
                    <a:pt x="4206" y="5629"/>
                    <a:pt x="4415" y="6843"/>
                  </a:cubicBezTo>
                  <a:cubicBezTo>
                    <a:pt x="4541" y="7554"/>
                    <a:pt x="4667" y="8266"/>
                    <a:pt x="4646" y="8998"/>
                  </a:cubicBezTo>
                  <a:cubicBezTo>
                    <a:pt x="4646" y="9145"/>
                    <a:pt x="4625" y="9312"/>
                    <a:pt x="4667" y="9437"/>
                  </a:cubicBezTo>
                  <a:cubicBezTo>
                    <a:pt x="4855" y="10170"/>
                    <a:pt x="4876" y="10923"/>
                    <a:pt x="4918" y="11655"/>
                  </a:cubicBezTo>
                  <a:cubicBezTo>
                    <a:pt x="4918" y="12011"/>
                    <a:pt x="5064" y="12346"/>
                    <a:pt x="5148" y="12743"/>
                  </a:cubicBezTo>
                  <a:cubicBezTo>
                    <a:pt x="4939" y="12869"/>
                    <a:pt x="4750" y="13015"/>
                    <a:pt x="4562" y="13057"/>
                  </a:cubicBezTo>
                  <a:cubicBezTo>
                    <a:pt x="3913" y="13099"/>
                    <a:pt x="3307" y="13371"/>
                    <a:pt x="2616" y="13518"/>
                  </a:cubicBezTo>
                  <a:cubicBezTo>
                    <a:pt x="2574" y="12262"/>
                    <a:pt x="2323" y="11090"/>
                    <a:pt x="1905" y="9940"/>
                  </a:cubicBezTo>
                  <a:cubicBezTo>
                    <a:pt x="1633" y="9249"/>
                    <a:pt x="1612" y="8517"/>
                    <a:pt x="1507" y="7784"/>
                  </a:cubicBezTo>
                  <a:cubicBezTo>
                    <a:pt x="1737" y="7617"/>
                    <a:pt x="1967" y="7429"/>
                    <a:pt x="2198" y="7220"/>
                  </a:cubicBezTo>
                  <a:cubicBezTo>
                    <a:pt x="2260" y="7136"/>
                    <a:pt x="2344" y="6948"/>
                    <a:pt x="2323" y="6822"/>
                  </a:cubicBezTo>
                  <a:cubicBezTo>
                    <a:pt x="2302" y="6613"/>
                    <a:pt x="2093" y="6571"/>
                    <a:pt x="1905" y="6571"/>
                  </a:cubicBezTo>
                  <a:cubicBezTo>
                    <a:pt x="1716" y="6571"/>
                    <a:pt x="1570" y="6613"/>
                    <a:pt x="1382" y="6676"/>
                  </a:cubicBezTo>
                  <a:cubicBezTo>
                    <a:pt x="733" y="4855"/>
                    <a:pt x="335" y="3035"/>
                    <a:pt x="1" y="117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0" name="Google Shape;370;p37"/>
            <p:cNvSpPr/>
            <p:nvPr/>
          </p:nvSpPr>
          <p:spPr>
            <a:xfrm>
              <a:off x="-1927100" y="2205850"/>
              <a:ext cx="251100" cy="128700"/>
            </a:xfrm>
            <a:custGeom>
              <a:avLst/>
              <a:gdLst/>
              <a:ahLst/>
              <a:cxnLst/>
              <a:rect l="l" t="t" r="r" b="b"/>
              <a:pathLst>
                <a:path w="10044" h="5148" extrusionOk="0">
                  <a:moveTo>
                    <a:pt x="9584" y="2469"/>
                  </a:moveTo>
                  <a:cubicBezTo>
                    <a:pt x="9625" y="2699"/>
                    <a:pt x="9709" y="2908"/>
                    <a:pt x="9730" y="3139"/>
                  </a:cubicBezTo>
                  <a:cubicBezTo>
                    <a:pt x="9772" y="3829"/>
                    <a:pt x="9981" y="4478"/>
                    <a:pt x="10044" y="5147"/>
                  </a:cubicBezTo>
                  <a:cubicBezTo>
                    <a:pt x="9521" y="5105"/>
                    <a:pt x="9270" y="5043"/>
                    <a:pt x="8935" y="4708"/>
                  </a:cubicBezTo>
                  <a:cubicBezTo>
                    <a:pt x="8537" y="4310"/>
                    <a:pt x="8098" y="4164"/>
                    <a:pt x="7596" y="4038"/>
                  </a:cubicBezTo>
                  <a:cubicBezTo>
                    <a:pt x="6382" y="3745"/>
                    <a:pt x="5190" y="3473"/>
                    <a:pt x="4039" y="3013"/>
                  </a:cubicBezTo>
                  <a:cubicBezTo>
                    <a:pt x="3767" y="2908"/>
                    <a:pt x="3453" y="2888"/>
                    <a:pt x="3139" y="2888"/>
                  </a:cubicBezTo>
                  <a:cubicBezTo>
                    <a:pt x="2302" y="2846"/>
                    <a:pt x="1465" y="2888"/>
                    <a:pt x="607" y="2888"/>
                  </a:cubicBezTo>
                  <a:cubicBezTo>
                    <a:pt x="398" y="2888"/>
                    <a:pt x="189" y="2846"/>
                    <a:pt x="1" y="2825"/>
                  </a:cubicBezTo>
                  <a:lnTo>
                    <a:pt x="1" y="1548"/>
                  </a:lnTo>
                  <a:cubicBezTo>
                    <a:pt x="377" y="1130"/>
                    <a:pt x="147" y="481"/>
                    <a:pt x="586" y="0"/>
                  </a:cubicBezTo>
                  <a:cubicBezTo>
                    <a:pt x="775" y="63"/>
                    <a:pt x="942" y="84"/>
                    <a:pt x="1130" y="168"/>
                  </a:cubicBezTo>
                  <a:cubicBezTo>
                    <a:pt x="2177" y="628"/>
                    <a:pt x="3327" y="795"/>
                    <a:pt x="4436" y="1025"/>
                  </a:cubicBezTo>
                  <a:cubicBezTo>
                    <a:pt x="4687" y="1067"/>
                    <a:pt x="4980" y="1046"/>
                    <a:pt x="5231" y="1004"/>
                  </a:cubicBezTo>
                  <a:cubicBezTo>
                    <a:pt x="5545" y="942"/>
                    <a:pt x="5817" y="1025"/>
                    <a:pt x="6068" y="1214"/>
                  </a:cubicBezTo>
                  <a:cubicBezTo>
                    <a:pt x="6654" y="1590"/>
                    <a:pt x="7219" y="1988"/>
                    <a:pt x="7805" y="2323"/>
                  </a:cubicBezTo>
                  <a:cubicBezTo>
                    <a:pt x="8349" y="2678"/>
                    <a:pt x="8830" y="2699"/>
                    <a:pt x="9584" y="246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1" name="Google Shape;371;p37"/>
            <p:cNvSpPr/>
            <p:nvPr/>
          </p:nvSpPr>
          <p:spPr>
            <a:xfrm>
              <a:off x="-1839225" y="1357400"/>
              <a:ext cx="62800" cy="127125"/>
            </a:xfrm>
            <a:custGeom>
              <a:avLst/>
              <a:gdLst/>
              <a:ahLst/>
              <a:cxnLst/>
              <a:rect l="l" t="t" r="r" b="b"/>
              <a:pathLst>
                <a:path w="2512" h="5085" extrusionOk="0">
                  <a:moveTo>
                    <a:pt x="1716" y="5084"/>
                  </a:moveTo>
                  <a:cubicBezTo>
                    <a:pt x="1612" y="4980"/>
                    <a:pt x="1528" y="4938"/>
                    <a:pt x="1486" y="4854"/>
                  </a:cubicBezTo>
                  <a:cubicBezTo>
                    <a:pt x="1131" y="4227"/>
                    <a:pt x="754" y="3620"/>
                    <a:pt x="419" y="2992"/>
                  </a:cubicBezTo>
                  <a:cubicBezTo>
                    <a:pt x="1" y="2197"/>
                    <a:pt x="126" y="1297"/>
                    <a:pt x="189" y="439"/>
                  </a:cubicBezTo>
                  <a:cubicBezTo>
                    <a:pt x="189" y="209"/>
                    <a:pt x="419" y="21"/>
                    <a:pt x="670" y="21"/>
                  </a:cubicBezTo>
                  <a:cubicBezTo>
                    <a:pt x="900" y="0"/>
                    <a:pt x="1152" y="0"/>
                    <a:pt x="1382" y="0"/>
                  </a:cubicBezTo>
                  <a:cubicBezTo>
                    <a:pt x="1988" y="21"/>
                    <a:pt x="2365" y="377"/>
                    <a:pt x="2428" y="983"/>
                  </a:cubicBezTo>
                  <a:cubicBezTo>
                    <a:pt x="2512" y="1841"/>
                    <a:pt x="2449" y="2720"/>
                    <a:pt x="2093" y="3515"/>
                  </a:cubicBezTo>
                  <a:cubicBezTo>
                    <a:pt x="1988" y="3766"/>
                    <a:pt x="1905" y="4017"/>
                    <a:pt x="1821" y="4289"/>
                  </a:cubicBezTo>
                  <a:cubicBezTo>
                    <a:pt x="1800" y="4520"/>
                    <a:pt x="1779" y="4771"/>
                    <a:pt x="1716" y="508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2" name="Google Shape;372;p37"/>
            <p:cNvSpPr/>
            <p:nvPr/>
          </p:nvSpPr>
          <p:spPr>
            <a:xfrm>
              <a:off x="-962000" y="1680125"/>
              <a:ext cx="111975" cy="75875"/>
            </a:xfrm>
            <a:custGeom>
              <a:avLst/>
              <a:gdLst/>
              <a:ahLst/>
              <a:cxnLst/>
              <a:rect l="l" t="t" r="r" b="b"/>
              <a:pathLst>
                <a:path w="4479" h="3035" extrusionOk="0">
                  <a:moveTo>
                    <a:pt x="1" y="2993"/>
                  </a:moveTo>
                  <a:cubicBezTo>
                    <a:pt x="503" y="1968"/>
                    <a:pt x="984" y="1026"/>
                    <a:pt x="1444" y="106"/>
                  </a:cubicBezTo>
                  <a:cubicBezTo>
                    <a:pt x="2177" y="1"/>
                    <a:pt x="2867" y="64"/>
                    <a:pt x="3558" y="106"/>
                  </a:cubicBezTo>
                  <a:cubicBezTo>
                    <a:pt x="4144" y="126"/>
                    <a:pt x="4478" y="963"/>
                    <a:pt x="4081" y="1424"/>
                  </a:cubicBezTo>
                  <a:cubicBezTo>
                    <a:pt x="3244" y="2323"/>
                    <a:pt x="2302" y="3035"/>
                    <a:pt x="1005" y="3035"/>
                  </a:cubicBezTo>
                  <a:cubicBezTo>
                    <a:pt x="691" y="3035"/>
                    <a:pt x="398" y="3014"/>
                    <a:pt x="1" y="29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3" name="Google Shape;373;p37"/>
            <p:cNvSpPr/>
            <p:nvPr/>
          </p:nvSpPr>
          <p:spPr>
            <a:xfrm>
              <a:off x="-1511775" y="1933300"/>
              <a:ext cx="91050" cy="34025"/>
            </a:xfrm>
            <a:custGeom>
              <a:avLst/>
              <a:gdLst/>
              <a:ahLst/>
              <a:cxnLst/>
              <a:rect l="l" t="t" r="r" b="b"/>
              <a:pathLst>
                <a:path w="3642" h="1361" extrusionOk="0">
                  <a:moveTo>
                    <a:pt x="3642" y="650"/>
                  </a:moveTo>
                  <a:cubicBezTo>
                    <a:pt x="3265" y="901"/>
                    <a:pt x="3014" y="1131"/>
                    <a:pt x="2700" y="1361"/>
                  </a:cubicBezTo>
                  <a:lnTo>
                    <a:pt x="1382" y="1361"/>
                  </a:lnTo>
                  <a:cubicBezTo>
                    <a:pt x="1235" y="1361"/>
                    <a:pt x="1110" y="1319"/>
                    <a:pt x="942" y="1298"/>
                  </a:cubicBezTo>
                  <a:cubicBezTo>
                    <a:pt x="336" y="1131"/>
                    <a:pt x="1" y="733"/>
                    <a:pt x="22" y="1"/>
                  </a:cubicBezTo>
                  <a:cubicBezTo>
                    <a:pt x="1214" y="189"/>
                    <a:pt x="2344" y="419"/>
                    <a:pt x="3642" y="65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4" name="Google Shape;374;p37"/>
            <p:cNvSpPr/>
            <p:nvPr/>
          </p:nvSpPr>
          <p:spPr>
            <a:xfrm>
              <a:off x="-1642025" y="2339750"/>
              <a:ext cx="50775" cy="56525"/>
            </a:xfrm>
            <a:custGeom>
              <a:avLst/>
              <a:gdLst/>
              <a:ahLst/>
              <a:cxnLst/>
              <a:rect l="l" t="t" r="r" b="b"/>
              <a:pathLst>
                <a:path w="2031" h="2261" extrusionOk="0">
                  <a:moveTo>
                    <a:pt x="1" y="670"/>
                  </a:moveTo>
                  <a:cubicBezTo>
                    <a:pt x="691" y="105"/>
                    <a:pt x="1340" y="105"/>
                    <a:pt x="2031" y="1"/>
                  </a:cubicBezTo>
                  <a:lnTo>
                    <a:pt x="2031" y="1863"/>
                  </a:lnTo>
                  <a:cubicBezTo>
                    <a:pt x="1842" y="1967"/>
                    <a:pt x="1654" y="2093"/>
                    <a:pt x="1424" y="2260"/>
                  </a:cubicBezTo>
                  <a:cubicBezTo>
                    <a:pt x="838" y="1821"/>
                    <a:pt x="357" y="1319"/>
                    <a:pt x="1" y="67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5" name="Google Shape;375;p37"/>
            <p:cNvSpPr/>
            <p:nvPr/>
          </p:nvSpPr>
          <p:spPr>
            <a:xfrm>
              <a:off x="-1752375" y="2221000"/>
              <a:ext cx="55975" cy="30900"/>
            </a:xfrm>
            <a:custGeom>
              <a:avLst/>
              <a:gdLst/>
              <a:ahLst/>
              <a:cxnLst/>
              <a:rect l="l" t="t" r="r" b="b"/>
              <a:pathLst>
                <a:path w="2239" h="1236" extrusionOk="0">
                  <a:moveTo>
                    <a:pt x="0" y="294"/>
                  </a:moveTo>
                  <a:cubicBezTo>
                    <a:pt x="167" y="85"/>
                    <a:pt x="293" y="1"/>
                    <a:pt x="502" y="85"/>
                  </a:cubicBezTo>
                  <a:cubicBezTo>
                    <a:pt x="942" y="210"/>
                    <a:pt x="1360" y="503"/>
                    <a:pt x="1883" y="461"/>
                  </a:cubicBezTo>
                  <a:cubicBezTo>
                    <a:pt x="2092" y="461"/>
                    <a:pt x="2197" y="629"/>
                    <a:pt x="2218" y="817"/>
                  </a:cubicBezTo>
                  <a:cubicBezTo>
                    <a:pt x="2239" y="984"/>
                    <a:pt x="1988" y="1235"/>
                    <a:pt x="1799" y="1235"/>
                  </a:cubicBezTo>
                  <a:cubicBezTo>
                    <a:pt x="1695" y="1235"/>
                    <a:pt x="1569" y="1194"/>
                    <a:pt x="1465" y="1152"/>
                  </a:cubicBezTo>
                  <a:cubicBezTo>
                    <a:pt x="963" y="838"/>
                    <a:pt x="502" y="545"/>
                    <a:pt x="0" y="294"/>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6" name="Google Shape;376;p37"/>
            <p:cNvSpPr/>
            <p:nvPr/>
          </p:nvSpPr>
          <p:spPr>
            <a:xfrm>
              <a:off x="-1726750" y="2191725"/>
              <a:ext cx="24075" cy="22500"/>
            </a:xfrm>
            <a:custGeom>
              <a:avLst/>
              <a:gdLst/>
              <a:ahLst/>
              <a:cxnLst/>
              <a:rect l="l" t="t" r="r" b="b"/>
              <a:pathLst>
                <a:path w="963" h="900" extrusionOk="0">
                  <a:moveTo>
                    <a:pt x="0" y="481"/>
                  </a:moveTo>
                  <a:cubicBezTo>
                    <a:pt x="210" y="147"/>
                    <a:pt x="461" y="21"/>
                    <a:pt x="837" y="0"/>
                  </a:cubicBezTo>
                  <a:cubicBezTo>
                    <a:pt x="879" y="209"/>
                    <a:pt x="921" y="440"/>
                    <a:pt x="963" y="649"/>
                  </a:cubicBezTo>
                  <a:cubicBezTo>
                    <a:pt x="565" y="900"/>
                    <a:pt x="335" y="649"/>
                    <a:pt x="0" y="48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7" name="Google Shape;377;p37"/>
            <p:cNvSpPr/>
            <p:nvPr/>
          </p:nvSpPr>
          <p:spPr>
            <a:xfrm>
              <a:off x="-1748200" y="1455700"/>
              <a:ext cx="211250" cy="206300"/>
            </a:xfrm>
            <a:custGeom>
              <a:avLst/>
              <a:gdLst/>
              <a:ahLst/>
              <a:cxnLst/>
              <a:rect l="l" t="t" r="r" b="b"/>
              <a:pathLst>
                <a:path w="8450" h="8252" extrusionOk="0">
                  <a:moveTo>
                    <a:pt x="3345" y="1"/>
                  </a:moveTo>
                  <a:cubicBezTo>
                    <a:pt x="2812" y="1"/>
                    <a:pt x="2295" y="220"/>
                    <a:pt x="1842" y="734"/>
                  </a:cubicBezTo>
                  <a:cubicBezTo>
                    <a:pt x="1612" y="1006"/>
                    <a:pt x="1402" y="1341"/>
                    <a:pt x="1277" y="1696"/>
                  </a:cubicBezTo>
                  <a:cubicBezTo>
                    <a:pt x="524" y="2073"/>
                    <a:pt x="0" y="2784"/>
                    <a:pt x="63" y="4019"/>
                  </a:cubicBezTo>
                  <a:cubicBezTo>
                    <a:pt x="168" y="5505"/>
                    <a:pt x="1068" y="6760"/>
                    <a:pt x="2218" y="7430"/>
                  </a:cubicBezTo>
                  <a:cubicBezTo>
                    <a:pt x="2637" y="7869"/>
                    <a:pt x="3160" y="8204"/>
                    <a:pt x="3829" y="8246"/>
                  </a:cubicBezTo>
                  <a:cubicBezTo>
                    <a:pt x="3883" y="8250"/>
                    <a:pt x="3936" y="8252"/>
                    <a:pt x="3988" y="8252"/>
                  </a:cubicBezTo>
                  <a:cubicBezTo>
                    <a:pt x="4446" y="8252"/>
                    <a:pt x="4849" y="8092"/>
                    <a:pt x="5169" y="7848"/>
                  </a:cubicBezTo>
                  <a:cubicBezTo>
                    <a:pt x="5817" y="7639"/>
                    <a:pt x="6424" y="7220"/>
                    <a:pt x="6926" y="6551"/>
                  </a:cubicBezTo>
                  <a:cubicBezTo>
                    <a:pt x="8450" y="4445"/>
                    <a:pt x="5744" y="1"/>
                    <a:pt x="334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8" name="Google Shape;378;p37"/>
            <p:cNvSpPr/>
            <p:nvPr/>
          </p:nvSpPr>
          <p:spPr>
            <a:xfrm>
              <a:off x="-1228775" y="1649625"/>
              <a:ext cx="220250" cy="167775"/>
            </a:xfrm>
            <a:custGeom>
              <a:avLst/>
              <a:gdLst/>
              <a:ahLst/>
              <a:cxnLst/>
              <a:rect l="l" t="t" r="r" b="b"/>
              <a:pathLst>
                <a:path w="8810" h="6711" extrusionOk="0">
                  <a:moveTo>
                    <a:pt x="5246" y="1"/>
                  </a:moveTo>
                  <a:cubicBezTo>
                    <a:pt x="4260" y="1"/>
                    <a:pt x="3239" y="372"/>
                    <a:pt x="2511" y="970"/>
                  </a:cubicBezTo>
                  <a:cubicBezTo>
                    <a:pt x="2490" y="991"/>
                    <a:pt x="2449" y="1012"/>
                    <a:pt x="2407" y="1033"/>
                  </a:cubicBezTo>
                  <a:cubicBezTo>
                    <a:pt x="2260" y="1137"/>
                    <a:pt x="2114" y="1284"/>
                    <a:pt x="1988" y="1409"/>
                  </a:cubicBezTo>
                  <a:cubicBezTo>
                    <a:pt x="1528" y="1702"/>
                    <a:pt x="1130" y="2037"/>
                    <a:pt x="879" y="2455"/>
                  </a:cubicBezTo>
                  <a:cubicBezTo>
                    <a:pt x="1" y="3711"/>
                    <a:pt x="817" y="5196"/>
                    <a:pt x="1967" y="5908"/>
                  </a:cubicBezTo>
                  <a:cubicBezTo>
                    <a:pt x="2344" y="6305"/>
                    <a:pt x="2804" y="6619"/>
                    <a:pt x="3348" y="6682"/>
                  </a:cubicBezTo>
                  <a:cubicBezTo>
                    <a:pt x="3469" y="6701"/>
                    <a:pt x="3588" y="6711"/>
                    <a:pt x="3704" y="6711"/>
                  </a:cubicBezTo>
                  <a:cubicBezTo>
                    <a:pt x="4092" y="6711"/>
                    <a:pt x="4454" y="6608"/>
                    <a:pt x="4792" y="6431"/>
                  </a:cubicBezTo>
                  <a:cubicBezTo>
                    <a:pt x="5503" y="6326"/>
                    <a:pt x="6194" y="6033"/>
                    <a:pt x="6780" y="5573"/>
                  </a:cubicBezTo>
                  <a:cubicBezTo>
                    <a:pt x="8119" y="4464"/>
                    <a:pt x="8809" y="2560"/>
                    <a:pt x="7638" y="1074"/>
                  </a:cubicBezTo>
                  <a:cubicBezTo>
                    <a:pt x="7044" y="320"/>
                    <a:pt x="6160" y="1"/>
                    <a:pt x="524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79" name="Google Shape;379;p37"/>
            <p:cNvSpPr/>
            <p:nvPr/>
          </p:nvSpPr>
          <p:spPr>
            <a:xfrm>
              <a:off x="-2314175" y="910675"/>
              <a:ext cx="1628400" cy="1733025"/>
            </a:xfrm>
            <a:custGeom>
              <a:avLst/>
              <a:gdLst/>
              <a:ahLst/>
              <a:cxnLst/>
              <a:rect l="l" t="t" r="r" b="b"/>
              <a:pathLst>
                <a:path w="65136" h="69321" extrusionOk="0">
                  <a:moveTo>
                    <a:pt x="14626" y="54715"/>
                  </a:moveTo>
                  <a:cubicBezTo>
                    <a:pt x="14396" y="53397"/>
                    <a:pt x="14709" y="52309"/>
                    <a:pt x="15170" y="51221"/>
                  </a:cubicBezTo>
                  <a:cubicBezTo>
                    <a:pt x="15044" y="51096"/>
                    <a:pt x="14960" y="50970"/>
                    <a:pt x="14814" y="50845"/>
                  </a:cubicBezTo>
                  <a:cubicBezTo>
                    <a:pt x="14437" y="50552"/>
                    <a:pt x="14061" y="50238"/>
                    <a:pt x="13663" y="49966"/>
                  </a:cubicBezTo>
                  <a:cubicBezTo>
                    <a:pt x="12931" y="49506"/>
                    <a:pt x="12387" y="48878"/>
                    <a:pt x="11906" y="48166"/>
                  </a:cubicBezTo>
                  <a:cubicBezTo>
                    <a:pt x="11403" y="47434"/>
                    <a:pt x="10964" y="46702"/>
                    <a:pt x="10441" y="45990"/>
                  </a:cubicBezTo>
                  <a:cubicBezTo>
                    <a:pt x="9520" y="44777"/>
                    <a:pt x="9813" y="43354"/>
                    <a:pt x="10671" y="42266"/>
                  </a:cubicBezTo>
                  <a:cubicBezTo>
                    <a:pt x="10943" y="41910"/>
                    <a:pt x="11194" y="41596"/>
                    <a:pt x="11466" y="41283"/>
                  </a:cubicBezTo>
                  <a:cubicBezTo>
                    <a:pt x="11613" y="41115"/>
                    <a:pt x="11780" y="40927"/>
                    <a:pt x="11968" y="40801"/>
                  </a:cubicBezTo>
                  <a:cubicBezTo>
                    <a:pt x="13391" y="39692"/>
                    <a:pt x="14835" y="38625"/>
                    <a:pt x="16279" y="37537"/>
                  </a:cubicBezTo>
                  <a:cubicBezTo>
                    <a:pt x="16488" y="37370"/>
                    <a:pt x="16718" y="37244"/>
                    <a:pt x="16948" y="37077"/>
                  </a:cubicBezTo>
                  <a:cubicBezTo>
                    <a:pt x="17827" y="36554"/>
                    <a:pt x="18685" y="36093"/>
                    <a:pt x="19522" y="35549"/>
                  </a:cubicBezTo>
                  <a:cubicBezTo>
                    <a:pt x="20505" y="34922"/>
                    <a:pt x="21551" y="34399"/>
                    <a:pt x="22660" y="33980"/>
                  </a:cubicBezTo>
                  <a:cubicBezTo>
                    <a:pt x="22786" y="33917"/>
                    <a:pt x="22911" y="33876"/>
                    <a:pt x="23079" y="33792"/>
                  </a:cubicBezTo>
                  <a:cubicBezTo>
                    <a:pt x="23016" y="33624"/>
                    <a:pt x="22995" y="33520"/>
                    <a:pt x="22974" y="33415"/>
                  </a:cubicBezTo>
                  <a:cubicBezTo>
                    <a:pt x="22347" y="31888"/>
                    <a:pt x="21698" y="30360"/>
                    <a:pt x="21091" y="28812"/>
                  </a:cubicBezTo>
                  <a:cubicBezTo>
                    <a:pt x="20756" y="27871"/>
                    <a:pt x="20714" y="26887"/>
                    <a:pt x="20694" y="25883"/>
                  </a:cubicBezTo>
                  <a:cubicBezTo>
                    <a:pt x="20673" y="25318"/>
                    <a:pt x="20694" y="24732"/>
                    <a:pt x="20694" y="24188"/>
                  </a:cubicBezTo>
                  <a:cubicBezTo>
                    <a:pt x="20442" y="23979"/>
                    <a:pt x="20170" y="23832"/>
                    <a:pt x="19982" y="23581"/>
                  </a:cubicBezTo>
                  <a:cubicBezTo>
                    <a:pt x="19794" y="23372"/>
                    <a:pt x="19731" y="23121"/>
                    <a:pt x="19606" y="22891"/>
                  </a:cubicBezTo>
                  <a:cubicBezTo>
                    <a:pt x="19396" y="22535"/>
                    <a:pt x="19187" y="22200"/>
                    <a:pt x="18999" y="21886"/>
                  </a:cubicBezTo>
                  <a:cubicBezTo>
                    <a:pt x="18559" y="21154"/>
                    <a:pt x="18266" y="20380"/>
                    <a:pt x="18350" y="19480"/>
                  </a:cubicBezTo>
                  <a:cubicBezTo>
                    <a:pt x="18371" y="19083"/>
                    <a:pt x="18350" y="18706"/>
                    <a:pt x="18371" y="18308"/>
                  </a:cubicBezTo>
                  <a:cubicBezTo>
                    <a:pt x="18392" y="17681"/>
                    <a:pt x="18894" y="17179"/>
                    <a:pt x="19522" y="17137"/>
                  </a:cubicBezTo>
                  <a:lnTo>
                    <a:pt x="19606" y="17137"/>
                  </a:lnTo>
                  <a:cubicBezTo>
                    <a:pt x="21007" y="17074"/>
                    <a:pt x="21175" y="17158"/>
                    <a:pt x="22116" y="18329"/>
                  </a:cubicBezTo>
                  <a:cubicBezTo>
                    <a:pt x="22891" y="17471"/>
                    <a:pt x="23623" y="16551"/>
                    <a:pt x="24627" y="15902"/>
                  </a:cubicBezTo>
                  <a:cubicBezTo>
                    <a:pt x="24523" y="15714"/>
                    <a:pt x="24313" y="15818"/>
                    <a:pt x="24146" y="15798"/>
                  </a:cubicBezTo>
                  <a:cubicBezTo>
                    <a:pt x="23999" y="15777"/>
                    <a:pt x="23832" y="15798"/>
                    <a:pt x="23707" y="15798"/>
                  </a:cubicBezTo>
                  <a:cubicBezTo>
                    <a:pt x="23267" y="15818"/>
                    <a:pt x="22870" y="15630"/>
                    <a:pt x="22535" y="15400"/>
                  </a:cubicBezTo>
                  <a:cubicBezTo>
                    <a:pt x="22388" y="15295"/>
                    <a:pt x="22242" y="15170"/>
                    <a:pt x="22158" y="15002"/>
                  </a:cubicBezTo>
                  <a:cubicBezTo>
                    <a:pt x="21865" y="14521"/>
                    <a:pt x="22012" y="13308"/>
                    <a:pt x="22388" y="12889"/>
                  </a:cubicBezTo>
                  <a:cubicBezTo>
                    <a:pt x="22451" y="12805"/>
                    <a:pt x="22535" y="12764"/>
                    <a:pt x="22577" y="12701"/>
                  </a:cubicBezTo>
                  <a:cubicBezTo>
                    <a:pt x="23288" y="11613"/>
                    <a:pt x="24418" y="11090"/>
                    <a:pt x="25506" y="10546"/>
                  </a:cubicBezTo>
                  <a:cubicBezTo>
                    <a:pt x="25778" y="10399"/>
                    <a:pt x="26029" y="10274"/>
                    <a:pt x="26322" y="10148"/>
                  </a:cubicBezTo>
                  <a:cubicBezTo>
                    <a:pt x="26134" y="9604"/>
                    <a:pt x="25820" y="9144"/>
                    <a:pt x="25485" y="8767"/>
                  </a:cubicBezTo>
                  <a:cubicBezTo>
                    <a:pt x="25150" y="8370"/>
                    <a:pt x="25046" y="7951"/>
                    <a:pt x="25046" y="7428"/>
                  </a:cubicBezTo>
                  <a:cubicBezTo>
                    <a:pt x="25067" y="6675"/>
                    <a:pt x="25004" y="5943"/>
                    <a:pt x="25360" y="5210"/>
                  </a:cubicBezTo>
                  <a:cubicBezTo>
                    <a:pt x="25569" y="4792"/>
                    <a:pt x="25778" y="4415"/>
                    <a:pt x="26155" y="4122"/>
                  </a:cubicBezTo>
                  <a:cubicBezTo>
                    <a:pt x="26343" y="3997"/>
                    <a:pt x="26510" y="3871"/>
                    <a:pt x="26657" y="3746"/>
                  </a:cubicBezTo>
                  <a:cubicBezTo>
                    <a:pt x="27264" y="3160"/>
                    <a:pt x="27975" y="2950"/>
                    <a:pt x="28812" y="3013"/>
                  </a:cubicBezTo>
                  <a:cubicBezTo>
                    <a:pt x="29356" y="3034"/>
                    <a:pt x="29879" y="3055"/>
                    <a:pt x="30235" y="3557"/>
                  </a:cubicBezTo>
                  <a:cubicBezTo>
                    <a:pt x="30318" y="3662"/>
                    <a:pt x="30507" y="3683"/>
                    <a:pt x="30611" y="3746"/>
                  </a:cubicBezTo>
                  <a:cubicBezTo>
                    <a:pt x="30841" y="3578"/>
                    <a:pt x="30758" y="3390"/>
                    <a:pt x="30800" y="3222"/>
                  </a:cubicBezTo>
                  <a:cubicBezTo>
                    <a:pt x="30821" y="3055"/>
                    <a:pt x="30821" y="2909"/>
                    <a:pt x="30800" y="2762"/>
                  </a:cubicBezTo>
                  <a:cubicBezTo>
                    <a:pt x="30632" y="1549"/>
                    <a:pt x="31867" y="335"/>
                    <a:pt x="33038" y="105"/>
                  </a:cubicBezTo>
                  <a:cubicBezTo>
                    <a:pt x="33582" y="0"/>
                    <a:pt x="34085" y="126"/>
                    <a:pt x="34482" y="502"/>
                  </a:cubicBezTo>
                  <a:cubicBezTo>
                    <a:pt x="34838" y="837"/>
                    <a:pt x="35215" y="1193"/>
                    <a:pt x="35528" y="1611"/>
                  </a:cubicBezTo>
                  <a:cubicBezTo>
                    <a:pt x="36051" y="2323"/>
                    <a:pt x="36512" y="3055"/>
                    <a:pt x="36888" y="3850"/>
                  </a:cubicBezTo>
                  <a:cubicBezTo>
                    <a:pt x="36993" y="4059"/>
                    <a:pt x="37119" y="4227"/>
                    <a:pt x="37286" y="4499"/>
                  </a:cubicBezTo>
                  <a:cubicBezTo>
                    <a:pt x="37495" y="4101"/>
                    <a:pt x="37621" y="3766"/>
                    <a:pt x="37809" y="3474"/>
                  </a:cubicBezTo>
                  <a:cubicBezTo>
                    <a:pt x="38500" y="2448"/>
                    <a:pt x="39378" y="1590"/>
                    <a:pt x="40383" y="858"/>
                  </a:cubicBezTo>
                  <a:cubicBezTo>
                    <a:pt x="40948" y="461"/>
                    <a:pt x="41575" y="293"/>
                    <a:pt x="42245" y="314"/>
                  </a:cubicBezTo>
                  <a:cubicBezTo>
                    <a:pt x="42977" y="335"/>
                    <a:pt x="43689" y="314"/>
                    <a:pt x="44421" y="314"/>
                  </a:cubicBezTo>
                  <a:cubicBezTo>
                    <a:pt x="44735" y="314"/>
                    <a:pt x="45028" y="398"/>
                    <a:pt x="45258" y="565"/>
                  </a:cubicBezTo>
                  <a:cubicBezTo>
                    <a:pt x="45614" y="837"/>
                    <a:pt x="46011" y="1046"/>
                    <a:pt x="46388" y="1339"/>
                  </a:cubicBezTo>
                  <a:cubicBezTo>
                    <a:pt x="47455" y="2176"/>
                    <a:pt x="48166" y="3181"/>
                    <a:pt x="48166" y="4603"/>
                  </a:cubicBezTo>
                  <a:cubicBezTo>
                    <a:pt x="48166" y="4708"/>
                    <a:pt x="48187" y="4813"/>
                    <a:pt x="48229" y="5022"/>
                  </a:cubicBezTo>
                  <a:cubicBezTo>
                    <a:pt x="48522" y="4813"/>
                    <a:pt x="48794" y="4687"/>
                    <a:pt x="49024" y="4499"/>
                  </a:cubicBezTo>
                  <a:cubicBezTo>
                    <a:pt x="49736" y="3976"/>
                    <a:pt x="50510" y="3704"/>
                    <a:pt x="51368" y="3766"/>
                  </a:cubicBezTo>
                  <a:cubicBezTo>
                    <a:pt x="51849" y="3787"/>
                    <a:pt x="52351" y="3766"/>
                    <a:pt x="52811" y="3766"/>
                  </a:cubicBezTo>
                  <a:cubicBezTo>
                    <a:pt x="53544" y="3787"/>
                    <a:pt x="54171" y="3997"/>
                    <a:pt x="54673" y="4541"/>
                  </a:cubicBezTo>
                  <a:cubicBezTo>
                    <a:pt x="54820" y="4729"/>
                    <a:pt x="55008" y="4896"/>
                    <a:pt x="55176" y="5064"/>
                  </a:cubicBezTo>
                  <a:cubicBezTo>
                    <a:pt x="55238" y="5147"/>
                    <a:pt x="55343" y="5252"/>
                    <a:pt x="55385" y="5357"/>
                  </a:cubicBezTo>
                  <a:cubicBezTo>
                    <a:pt x="55531" y="6047"/>
                    <a:pt x="55866" y="6717"/>
                    <a:pt x="55615" y="7512"/>
                  </a:cubicBezTo>
                  <a:lnTo>
                    <a:pt x="56054" y="7512"/>
                  </a:lnTo>
                  <a:cubicBezTo>
                    <a:pt x="56347" y="7470"/>
                    <a:pt x="56661" y="7428"/>
                    <a:pt x="56954" y="7407"/>
                  </a:cubicBezTo>
                  <a:cubicBezTo>
                    <a:pt x="57394" y="7365"/>
                    <a:pt x="57854" y="7428"/>
                    <a:pt x="58314" y="7407"/>
                  </a:cubicBezTo>
                  <a:cubicBezTo>
                    <a:pt x="59507" y="7324"/>
                    <a:pt x="60469" y="7847"/>
                    <a:pt x="61285" y="8663"/>
                  </a:cubicBezTo>
                  <a:cubicBezTo>
                    <a:pt x="61516" y="8893"/>
                    <a:pt x="61725" y="9144"/>
                    <a:pt x="61913" y="9416"/>
                  </a:cubicBezTo>
                  <a:cubicBezTo>
                    <a:pt x="62666" y="10399"/>
                    <a:pt x="62666" y="11299"/>
                    <a:pt x="61871" y="12261"/>
                  </a:cubicBezTo>
                  <a:cubicBezTo>
                    <a:pt x="61767" y="12366"/>
                    <a:pt x="61683" y="12492"/>
                    <a:pt x="61599" y="12596"/>
                  </a:cubicBezTo>
                  <a:cubicBezTo>
                    <a:pt x="61725" y="12847"/>
                    <a:pt x="61934" y="12743"/>
                    <a:pt x="62101" y="12785"/>
                  </a:cubicBezTo>
                  <a:cubicBezTo>
                    <a:pt x="62541" y="12952"/>
                    <a:pt x="63022" y="13078"/>
                    <a:pt x="63440" y="13287"/>
                  </a:cubicBezTo>
                  <a:cubicBezTo>
                    <a:pt x="63984" y="13580"/>
                    <a:pt x="64340" y="14019"/>
                    <a:pt x="64487" y="14668"/>
                  </a:cubicBezTo>
                  <a:cubicBezTo>
                    <a:pt x="64591" y="15254"/>
                    <a:pt x="64654" y="15798"/>
                    <a:pt x="64633" y="16363"/>
                  </a:cubicBezTo>
                  <a:cubicBezTo>
                    <a:pt x="64633" y="17095"/>
                    <a:pt x="64298" y="17618"/>
                    <a:pt x="63692" y="17995"/>
                  </a:cubicBezTo>
                  <a:cubicBezTo>
                    <a:pt x="63482" y="18120"/>
                    <a:pt x="63294" y="18225"/>
                    <a:pt x="63043" y="18392"/>
                  </a:cubicBezTo>
                  <a:cubicBezTo>
                    <a:pt x="63189" y="18873"/>
                    <a:pt x="63399" y="19292"/>
                    <a:pt x="63712" y="19668"/>
                  </a:cubicBezTo>
                  <a:cubicBezTo>
                    <a:pt x="63901" y="19878"/>
                    <a:pt x="64026" y="20108"/>
                    <a:pt x="64131" y="20338"/>
                  </a:cubicBezTo>
                  <a:cubicBezTo>
                    <a:pt x="64319" y="20756"/>
                    <a:pt x="64487" y="21175"/>
                    <a:pt x="64654" y="21593"/>
                  </a:cubicBezTo>
                  <a:cubicBezTo>
                    <a:pt x="65135" y="22640"/>
                    <a:pt x="64717" y="23623"/>
                    <a:pt x="63650" y="24000"/>
                  </a:cubicBezTo>
                  <a:cubicBezTo>
                    <a:pt x="62959" y="24272"/>
                    <a:pt x="62290" y="24481"/>
                    <a:pt x="61516" y="24460"/>
                  </a:cubicBezTo>
                  <a:cubicBezTo>
                    <a:pt x="61160" y="24899"/>
                    <a:pt x="60992" y="25422"/>
                    <a:pt x="60825" y="25925"/>
                  </a:cubicBezTo>
                  <a:cubicBezTo>
                    <a:pt x="60658" y="26364"/>
                    <a:pt x="60407" y="26699"/>
                    <a:pt x="60030" y="27013"/>
                  </a:cubicBezTo>
                  <a:cubicBezTo>
                    <a:pt x="59570" y="27410"/>
                    <a:pt x="59047" y="27598"/>
                    <a:pt x="58440" y="27389"/>
                  </a:cubicBezTo>
                  <a:cubicBezTo>
                    <a:pt x="58105" y="27285"/>
                    <a:pt x="57749" y="27138"/>
                    <a:pt x="57414" y="27034"/>
                  </a:cubicBezTo>
                  <a:cubicBezTo>
                    <a:pt x="57268" y="26992"/>
                    <a:pt x="57080" y="26908"/>
                    <a:pt x="56891" y="26824"/>
                  </a:cubicBezTo>
                  <a:cubicBezTo>
                    <a:pt x="56557" y="27933"/>
                    <a:pt x="56034" y="28979"/>
                    <a:pt x="55824" y="30151"/>
                  </a:cubicBezTo>
                  <a:lnTo>
                    <a:pt x="57394" y="30151"/>
                  </a:lnTo>
                  <a:cubicBezTo>
                    <a:pt x="57958" y="30172"/>
                    <a:pt x="58440" y="30381"/>
                    <a:pt x="58775" y="30863"/>
                  </a:cubicBezTo>
                  <a:cubicBezTo>
                    <a:pt x="59235" y="31511"/>
                    <a:pt x="59277" y="32139"/>
                    <a:pt x="58754" y="32746"/>
                  </a:cubicBezTo>
                  <a:cubicBezTo>
                    <a:pt x="57666" y="33938"/>
                    <a:pt x="56389" y="34796"/>
                    <a:pt x="54694" y="34754"/>
                  </a:cubicBezTo>
                  <a:cubicBezTo>
                    <a:pt x="54150" y="34733"/>
                    <a:pt x="53627" y="34713"/>
                    <a:pt x="52958" y="34671"/>
                  </a:cubicBezTo>
                  <a:cubicBezTo>
                    <a:pt x="52288" y="35319"/>
                    <a:pt x="51598" y="36052"/>
                    <a:pt x="50824" y="36721"/>
                  </a:cubicBezTo>
                  <a:cubicBezTo>
                    <a:pt x="50070" y="37349"/>
                    <a:pt x="49233" y="37872"/>
                    <a:pt x="48417" y="38437"/>
                  </a:cubicBezTo>
                  <a:cubicBezTo>
                    <a:pt x="48438" y="38667"/>
                    <a:pt x="48627" y="38646"/>
                    <a:pt x="48752" y="38667"/>
                  </a:cubicBezTo>
                  <a:cubicBezTo>
                    <a:pt x="49464" y="38897"/>
                    <a:pt x="50112" y="39169"/>
                    <a:pt x="50740" y="39546"/>
                  </a:cubicBezTo>
                  <a:cubicBezTo>
                    <a:pt x="51556" y="40006"/>
                    <a:pt x="52372" y="40467"/>
                    <a:pt x="53251" y="40759"/>
                  </a:cubicBezTo>
                  <a:cubicBezTo>
                    <a:pt x="53355" y="40822"/>
                    <a:pt x="53481" y="40843"/>
                    <a:pt x="53585" y="40927"/>
                  </a:cubicBezTo>
                  <a:cubicBezTo>
                    <a:pt x="55197" y="41847"/>
                    <a:pt x="56808" y="42705"/>
                    <a:pt x="58293" y="43772"/>
                  </a:cubicBezTo>
                  <a:cubicBezTo>
                    <a:pt x="59026" y="44296"/>
                    <a:pt x="59507" y="44986"/>
                    <a:pt x="59695" y="45823"/>
                  </a:cubicBezTo>
                  <a:cubicBezTo>
                    <a:pt x="59863" y="46702"/>
                    <a:pt x="59632" y="47560"/>
                    <a:pt x="59026" y="48250"/>
                  </a:cubicBezTo>
                  <a:cubicBezTo>
                    <a:pt x="58503" y="48857"/>
                    <a:pt x="57875" y="49401"/>
                    <a:pt x="57247" y="49924"/>
                  </a:cubicBezTo>
                  <a:cubicBezTo>
                    <a:pt x="55531" y="51368"/>
                    <a:pt x="53565" y="52414"/>
                    <a:pt x="51640" y="53502"/>
                  </a:cubicBezTo>
                  <a:cubicBezTo>
                    <a:pt x="51075" y="53816"/>
                    <a:pt x="50447" y="53941"/>
                    <a:pt x="49861" y="54171"/>
                  </a:cubicBezTo>
                  <a:cubicBezTo>
                    <a:pt x="49484" y="54297"/>
                    <a:pt x="49359" y="54381"/>
                    <a:pt x="49359" y="54695"/>
                  </a:cubicBezTo>
                  <a:cubicBezTo>
                    <a:pt x="49359" y="55490"/>
                    <a:pt x="49359" y="56306"/>
                    <a:pt x="49401" y="57143"/>
                  </a:cubicBezTo>
                  <a:cubicBezTo>
                    <a:pt x="49652" y="57164"/>
                    <a:pt x="49798" y="57226"/>
                    <a:pt x="49987" y="57226"/>
                  </a:cubicBezTo>
                  <a:cubicBezTo>
                    <a:pt x="51368" y="57373"/>
                    <a:pt x="52707" y="57708"/>
                    <a:pt x="53983" y="58273"/>
                  </a:cubicBezTo>
                  <a:cubicBezTo>
                    <a:pt x="54820" y="58607"/>
                    <a:pt x="55657" y="58963"/>
                    <a:pt x="56473" y="59319"/>
                  </a:cubicBezTo>
                  <a:cubicBezTo>
                    <a:pt x="56766" y="59444"/>
                    <a:pt x="56975" y="59570"/>
                    <a:pt x="57059" y="59946"/>
                  </a:cubicBezTo>
                  <a:cubicBezTo>
                    <a:pt x="57122" y="60197"/>
                    <a:pt x="57373" y="60428"/>
                    <a:pt x="57519" y="60700"/>
                  </a:cubicBezTo>
                  <a:cubicBezTo>
                    <a:pt x="57917" y="61306"/>
                    <a:pt x="58293" y="61892"/>
                    <a:pt x="58775" y="62457"/>
                  </a:cubicBezTo>
                  <a:cubicBezTo>
                    <a:pt x="59423" y="63210"/>
                    <a:pt x="59800" y="64152"/>
                    <a:pt x="60218" y="65031"/>
                  </a:cubicBezTo>
                  <a:cubicBezTo>
                    <a:pt x="60344" y="65324"/>
                    <a:pt x="60490" y="65638"/>
                    <a:pt x="60574" y="65951"/>
                  </a:cubicBezTo>
                  <a:cubicBezTo>
                    <a:pt x="60637" y="66119"/>
                    <a:pt x="60574" y="66286"/>
                    <a:pt x="60553" y="66475"/>
                  </a:cubicBezTo>
                  <a:cubicBezTo>
                    <a:pt x="60532" y="66600"/>
                    <a:pt x="60260" y="66684"/>
                    <a:pt x="60176" y="66579"/>
                  </a:cubicBezTo>
                  <a:cubicBezTo>
                    <a:pt x="60009" y="66370"/>
                    <a:pt x="59821" y="66182"/>
                    <a:pt x="59695" y="65951"/>
                  </a:cubicBezTo>
                  <a:cubicBezTo>
                    <a:pt x="59507" y="65659"/>
                    <a:pt x="59319" y="65428"/>
                    <a:pt x="58900" y="65407"/>
                  </a:cubicBezTo>
                  <a:cubicBezTo>
                    <a:pt x="58900" y="65533"/>
                    <a:pt x="58900" y="65617"/>
                    <a:pt x="58921" y="65700"/>
                  </a:cubicBezTo>
                  <a:cubicBezTo>
                    <a:pt x="59193" y="66286"/>
                    <a:pt x="59507" y="66872"/>
                    <a:pt x="59737" y="67479"/>
                  </a:cubicBezTo>
                  <a:cubicBezTo>
                    <a:pt x="59821" y="67688"/>
                    <a:pt x="59737" y="67939"/>
                    <a:pt x="59737" y="68232"/>
                  </a:cubicBezTo>
                  <a:cubicBezTo>
                    <a:pt x="59863" y="68337"/>
                    <a:pt x="60030" y="68462"/>
                    <a:pt x="60197" y="68588"/>
                  </a:cubicBezTo>
                  <a:cubicBezTo>
                    <a:pt x="60344" y="68734"/>
                    <a:pt x="60386" y="68881"/>
                    <a:pt x="60323" y="69069"/>
                  </a:cubicBezTo>
                  <a:cubicBezTo>
                    <a:pt x="60218" y="69257"/>
                    <a:pt x="60051" y="69320"/>
                    <a:pt x="59863" y="69299"/>
                  </a:cubicBezTo>
                  <a:cubicBezTo>
                    <a:pt x="59758" y="69278"/>
                    <a:pt x="59611" y="69257"/>
                    <a:pt x="59528" y="69174"/>
                  </a:cubicBezTo>
                  <a:cubicBezTo>
                    <a:pt x="58754" y="68358"/>
                    <a:pt x="57707" y="68148"/>
                    <a:pt x="56682" y="67897"/>
                  </a:cubicBezTo>
                  <a:cubicBezTo>
                    <a:pt x="55280" y="67542"/>
                    <a:pt x="53857" y="67291"/>
                    <a:pt x="52435" y="67019"/>
                  </a:cubicBezTo>
                  <a:cubicBezTo>
                    <a:pt x="51953" y="66914"/>
                    <a:pt x="51430" y="66893"/>
                    <a:pt x="50928" y="66893"/>
                  </a:cubicBezTo>
                  <a:cubicBezTo>
                    <a:pt x="50049" y="66893"/>
                    <a:pt x="49171" y="66809"/>
                    <a:pt x="48313" y="66684"/>
                  </a:cubicBezTo>
                  <a:cubicBezTo>
                    <a:pt x="47894" y="66642"/>
                    <a:pt x="47476" y="66600"/>
                    <a:pt x="47057" y="66600"/>
                  </a:cubicBezTo>
                  <a:cubicBezTo>
                    <a:pt x="43458" y="66579"/>
                    <a:pt x="39839" y="66558"/>
                    <a:pt x="36198" y="66558"/>
                  </a:cubicBezTo>
                  <a:cubicBezTo>
                    <a:pt x="35570" y="66558"/>
                    <a:pt x="34943" y="66705"/>
                    <a:pt x="34315" y="66767"/>
                  </a:cubicBezTo>
                  <a:cubicBezTo>
                    <a:pt x="34064" y="66788"/>
                    <a:pt x="33834" y="66914"/>
                    <a:pt x="33541" y="66809"/>
                  </a:cubicBezTo>
                  <a:cubicBezTo>
                    <a:pt x="33394" y="66767"/>
                    <a:pt x="33164" y="66977"/>
                    <a:pt x="32955" y="67102"/>
                  </a:cubicBezTo>
                  <a:cubicBezTo>
                    <a:pt x="32829" y="67060"/>
                    <a:pt x="32641" y="66998"/>
                    <a:pt x="32494" y="66914"/>
                  </a:cubicBezTo>
                  <a:cubicBezTo>
                    <a:pt x="31260" y="66391"/>
                    <a:pt x="29984" y="66140"/>
                    <a:pt x="28665" y="65910"/>
                  </a:cubicBezTo>
                  <a:cubicBezTo>
                    <a:pt x="27640" y="65721"/>
                    <a:pt x="26657" y="65554"/>
                    <a:pt x="25632" y="65449"/>
                  </a:cubicBezTo>
                  <a:cubicBezTo>
                    <a:pt x="24899" y="65387"/>
                    <a:pt x="24146" y="65303"/>
                    <a:pt x="23393" y="65303"/>
                  </a:cubicBezTo>
                  <a:cubicBezTo>
                    <a:pt x="20422" y="65282"/>
                    <a:pt x="17471" y="65282"/>
                    <a:pt x="14521" y="65282"/>
                  </a:cubicBezTo>
                  <a:cubicBezTo>
                    <a:pt x="13914" y="65282"/>
                    <a:pt x="13308" y="65387"/>
                    <a:pt x="12722" y="65428"/>
                  </a:cubicBezTo>
                  <a:cubicBezTo>
                    <a:pt x="12450" y="65449"/>
                    <a:pt x="12157" y="65533"/>
                    <a:pt x="11906" y="65512"/>
                  </a:cubicBezTo>
                  <a:cubicBezTo>
                    <a:pt x="10839" y="65428"/>
                    <a:pt x="9813" y="65617"/>
                    <a:pt x="8767" y="65763"/>
                  </a:cubicBezTo>
                  <a:cubicBezTo>
                    <a:pt x="7742" y="65910"/>
                    <a:pt x="6717" y="66035"/>
                    <a:pt x="5733" y="66161"/>
                  </a:cubicBezTo>
                  <a:cubicBezTo>
                    <a:pt x="5440" y="66182"/>
                    <a:pt x="5126" y="66244"/>
                    <a:pt x="4917" y="65910"/>
                  </a:cubicBezTo>
                  <a:cubicBezTo>
                    <a:pt x="5001" y="65826"/>
                    <a:pt x="5043" y="65742"/>
                    <a:pt x="5126" y="65721"/>
                  </a:cubicBezTo>
                  <a:cubicBezTo>
                    <a:pt x="6758" y="65407"/>
                    <a:pt x="8370" y="65094"/>
                    <a:pt x="10022" y="64801"/>
                  </a:cubicBezTo>
                  <a:cubicBezTo>
                    <a:pt x="10420" y="64717"/>
                    <a:pt x="10797" y="64717"/>
                    <a:pt x="11194" y="64696"/>
                  </a:cubicBezTo>
                  <a:cubicBezTo>
                    <a:pt x="11738" y="64654"/>
                    <a:pt x="12303" y="64654"/>
                    <a:pt x="12826" y="64550"/>
                  </a:cubicBezTo>
                  <a:cubicBezTo>
                    <a:pt x="13412" y="64445"/>
                    <a:pt x="14019" y="64382"/>
                    <a:pt x="14626" y="64382"/>
                  </a:cubicBezTo>
                  <a:cubicBezTo>
                    <a:pt x="17325" y="64382"/>
                    <a:pt x="19982" y="64403"/>
                    <a:pt x="22681" y="64361"/>
                  </a:cubicBezTo>
                  <a:cubicBezTo>
                    <a:pt x="24439" y="64340"/>
                    <a:pt x="26155" y="64571"/>
                    <a:pt x="27891" y="64822"/>
                  </a:cubicBezTo>
                  <a:cubicBezTo>
                    <a:pt x="29251" y="65031"/>
                    <a:pt x="30611" y="65324"/>
                    <a:pt x="31930" y="65700"/>
                  </a:cubicBezTo>
                  <a:cubicBezTo>
                    <a:pt x="32139" y="65742"/>
                    <a:pt x="32348" y="65826"/>
                    <a:pt x="32536" y="65533"/>
                  </a:cubicBezTo>
                  <a:cubicBezTo>
                    <a:pt x="32494" y="65282"/>
                    <a:pt x="32348" y="65010"/>
                    <a:pt x="32034" y="64905"/>
                  </a:cubicBezTo>
                  <a:cubicBezTo>
                    <a:pt x="31825" y="64822"/>
                    <a:pt x="31658" y="64780"/>
                    <a:pt x="31448" y="64717"/>
                  </a:cubicBezTo>
                  <a:cubicBezTo>
                    <a:pt x="29795" y="64236"/>
                    <a:pt x="28142" y="63817"/>
                    <a:pt x="26448" y="63503"/>
                  </a:cubicBezTo>
                  <a:cubicBezTo>
                    <a:pt x="25904" y="63399"/>
                    <a:pt x="25318" y="63294"/>
                    <a:pt x="24774" y="63190"/>
                  </a:cubicBezTo>
                  <a:cubicBezTo>
                    <a:pt x="24146" y="63085"/>
                    <a:pt x="23539" y="63001"/>
                    <a:pt x="22911" y="63127"/>
                  </a:cubicBezTo>
                  <a:cubicBezTo>
                    <a:pt x="21823" y="63336"/>
                    <a:pt x="20694" y="63148"/>
                    <a:pt x="19585" y="63043"/>
                  </a:cubicBezTo>
                  <a:cubicBezTo>
                    <a:pt x="18225" y="62918"/>
                    <a:pt x="16906" y="62918"/>
                    <a:pt x="15546" y="63190"/>
                  </a:cubicBezTo>
                  <a:cubicBezTo>
                    <a:pt x="15274" y="63231"/>
                    <a:pt x="14981" y="63294"/>
                    <a:pt x="14730" y="63252"/>
                  </a:cubicBezTo>
                  <a:cubicBezTo>
                    <a:pt x="13161" y="63190"/>
                    <a:pt x="11675" y="63545"/>
                    <a:pt x="10169" y="63880"/>
                  </a:cubicBezTo>
                  <a:cubicBezTo>
                    <a:pt x="8370" y="64340"/>
                    <a:pt x="6570" y="64801"/>
                    <a:pt x="4771" y="65282"/>
                  </a:cubicBezTo>
                  <a:cubicBezTo>
                    <a:pt x="4478" y="65345"/>
                    <a:pt x="4185" y="65449"/>
                    <a:pt x="3892" y="65554"/>
                  </a:cubicBezTo>
                  <a:cubicBezTo>
                    <a:pt x="3620" y="65659"/>
                    <a:pt x="3348" y="65805"/>
                    <a:pt x="3097" y="65910"/>
                  </a:cubicBezTo>
                  <a:cubicBezTo>
                    <a:pt x="2825" y="65742"/>
                    <a:pt x="2929" y="65554"/>
                    <a:pt x="3055" y="65449"/>
                  </a:cubicBezTo>
                  <a:cubicBezTo>
                    <a:pt x="3557" y="65073"/>
                    <a:pt x="4143" y="64780"/>
                    <a:pt x="4729" y="64633"/>
                  </a:cubicBezTo>
                  <a:cubicBezTo>
                    <a:pt x="5733" y="64361"/>
                    <a:pt x="6717" y="64131"/>
                    <a:pt x="7721" y="63859"/>
                  </a:cubicBezTo>
                  <a:cubicBezTo>
                    <a:pt x="8955" y="63545"/>
                    <a:pt x="10148" y="63210"/>
                    <a:pt x="11529" y="62855"/>
                  </a:cubicBezTo>
                  <a:cubicBezTo>
                    <a:pt x="11152" y="62855"/>
                    <a:pt x="10901" y="62813"/>
                    <a:pt x="10692" y="62855"/>
                  </a:cubicBezTo>
                  <a:cubicBezTo>
                    <a:pt x="10043" y="62959"/>
                    <a:pt x="9395" y="63085"/>
                    <a:pt x="8746" y="63169"/>
                  </a:cubicBezTo>
                  <a:cubicBezTo>
                    <a:pt x="7700" y="63315"/>
                    <a:pt x="6696" y="63629"/>
                    <a:pt x="5670" y="63943"/>
                  </a:cubicBezTo>
                  <a:cubicBezTo>
                    <a:pt x="5315" y="64047"/>
                    <a:pt x="4917" y="64173"/>
                    <a:pt x="4561" y="64236"/>
                  </a:cubicBezTo>
                  <a:cubicBezTo>
                    <a:pt x="3996" y="64340"/>
                    <a:pt x="3536" y="64529"/>
                    <a:pt x="3055" y="64801"/>
                  </a:cubicBezTo>
                  <a:cubicBezTo>
                    <a:pt x="2385" y="65177"/>
                    <a:pt x="1653" y="65470"/>
                    <a:pt x="921" y="65784"/>
                  </a:cubicBezTo>
                  <a:cubicBezTo>
                    <a:pt x="628" y="65910"/>
                    <a:pt x="377" y="65847"/>
                    <a:pt x="188" y="65617"/>
                  </a:cubicBezTo>
                  <a:cubicBezTo>
                    <a:pt x="0" y="65407"/>
                    <a:pt x="0" y="65073"/>
                    <a:pt x="209" y="64780"/>
                  </a:cubicBezTo>
                  <a:cubicBezTo>
                    <a:pt x="335" y="64591"/>
                    <a:pt x="523" y="64424"/>
                    <a:pt x="691" y="64236"/>
                  </a:cubicBezTo>
                  <a:cubicBezTo>
                    <a:pt x="1004" y="63838"/>
                    <a:pt x="1318" y="63420"/>
                    <a:pt x="1381" y="62897"/>
                  </a:cubicBezTo>
                  <a:cubicBezTo>
                    <a:pt x="1444" y="62625"/>
                    <a:pt x="1590" y="62394"/>
                    <a:pt x="1737" y="62164"/>
                  </a:cubicBezTo>
                  <a:cubicBezTo>
                    <a:pt x="2051" y="61620"/>
                    <a:pt x="2406" y="61097"/>
                    <a:pt x="2720" y="60532"/>
                  </a:cubicBezTo>
                  <a:cubicBezTo>
                    <a:pt x="2992" y="60093"/>
                    <a:pt x="3243" y="59674"/>
                    <a:pt x="3641" y="59319"/>
                  </a:cubicBezTo>
                  <a:cubicBezTo>
                    <a:pt x="3996" y="58942"/>
                    <a:pt x="4289" y="58524"/>
                    <a:pt x="4394" y="57980"/>
                  </a:cubicBezTo>
                  <a:cubicBezTo>
                    <a:pt x="4310" y="57959"/>
                    <a:pt x="4248" y="57896"/>
                    <a:pt x="4164" y="57896"/>
                  </a:cubicBezTo>
                  <a:cubicBezTo>
                    <a:pt x="4080" y="57875"/>
                    <a:pt x="3996" y="57854"/>
                    <a:pt x="3850" y="57812"/>
                  </a:cubicBezTo>
                  <a:cubicBezTo>
                    <a:pt x="3955" y="57666"/>
                    <a:pt x="3976" y="57498"/>
                    <a:pt x="4080" y="57436"/>
                  </a:cubicBezTo>
                  <a:cubicBezTo>
                    <a:pt x="4499" y="57143"/>
                    <a:pt x="4938" y="56850"/>
                    <a:pt x="5398" y="56620"/>
                  </a:cubicBezTo>
                  <a:cubicBezTo>
                    <a:pt x="5838" y="56389"/>
                    <a:pt x="6298" y="56138"/>
                    <a:pt x="6779" y="55971"/>
                  </a:cubicBezTo>
                  <a:cubicBezTo>
                    <a:pt x="7386" y="55762"/>
                    <a:pt x="7972" y="55552"/>
                    <a:pt x="8579" y="55406"/>
                  </a:cubicBezTo>
                  <a:cubicBezTo>
                    <a:pt x="9813" y="55155"/>
                    <a:pt x="11069" y="54925"/>
                    <a:pt x="12303" y="54674"/>
                  </a:cubicBezTo>
                  <a:cubicBezTo>
                    <a:pt x="12617" y="54632"/>
                    <a:pt x="12952" y="54632"/>
                    <a:pt x="13287" y="54632"/>
                  </a:cubicBezTo>
                  <a:cubicBezTo>
                    <a:pt x="13810" y="54695"/>
                    <a:pt x="14186" y="54715"/>
                    <a:pt x="14626" y="54715"/>
                  </a:cubicBezTo>
                  <a:close/>
                  <a:moveTo>
                    <a:pt x="40655" y="64047"/>
                  </a:moveTo>
                  <a:cubicBezTo>
                    <a:pt x="40948" y="63838"/>
                    <a:pt x="41282" y="63922"/>
                    <a:pt x="41617" y="63922"/>
                  </a:cubicBezTo>
                  <a:cubicBezTo>
                    <a:pt x="44400" y="63859"/>
                    <a:pt x="47141" y="64215"/>
                    <a:pt x="49903" y="64382"/>
                  </a:cubicBezTo>
                  <a:cubicBezTo>
                    <a:pt x="50384" y="64424"/>
                    <a:pt x="50886" y="64487"/>
                    <a:pt x="51347" y="64571"/>
                  </a:cubicBezTo>
                  <a:cubicBezTo>
                    <a:pt x="53146" y="64843"/>
                    <a:pt x="54925" y="65303"/>
                    <a:pt x="56682" y="65847"/>
                  </a:cubicBezTo>
                  <a:cubicBezTo>
                    <a:pt x="56870" y="65910"/>
                    <a:pt x="57059" y="66035"/>
                    <a:pt x="57205" y="66161"/>
                  </a:cubicBezTo>
                  <a:cubicBezTo>
                    <a:pt x="57331" y="66286"/>
                    <a:pt x="57394" y="66495"/>
                    <a:pt x="57268" y="66663"/>
                  </a:cubicBezTo>
                  <a:cubicBezTo>
                    <a:pt x="57184" y="66747"/>
                    <a:pt x="56975" y="66809"/>
                    <a:pt x="56870" y="66788"/>
                  </a:cubicBezTo>
                  <a:cubicBezTo>
                    <a:pt x="56347" y="66663"/>
                    <a:pt x="55845" y="66475"/>
                    <a:pt x="55322" y="66349"/>
                  </a:cubicBezTo>
                  <a:cubicBezTo>
                    <a:pt x="53146" y="65805"/>
                    <a:pt x="50991" y="65324"/>
                    <a:pt x="48752" y="65219"/>
                  </a:cubicBezTo>
                  <a:cubicBezTo>
                    <a:pt x="47497" y="65177"/>
                    <a:pt x="46241" y="65031"/>
                    <a:pt x="44965" y="64926"/>
                  </a:cubicBezTo>
                  <a:cubicBezTo>
                    <a:pt x="43354" y="64822"/>
                    <a:pt x="41722" y="64696"/>
                    <a:pt x="40111" y="65010"/>
                  </a:cubicBezTo>
                  <a:cubicBezTo>
                    <a:pt x="39839" y="65073"/>
                    <a:pt x="39546" y="65073"/>
                    <a:pt x="39295" y="65073"/>
                  </a:cubicBezTo>
                  <a:cubicBezTo>
                    <a:pt x="37704" y="64989"/>
                    <a:pt x="36198" y="65449"/>
                    <a:pt x="34691" y="65826"/>
                  </a:cubicBezTo>
                  <a:cubicBezTo>
                    <a:pt x="34524" y="65847"/>
                    <a:pt x="34399" y="65972"/>
                    <a:pt x="34168" y="66119"/>
                  </a:cubicBezTo>
                  <a:cubicBezTo>
                    <a:pt x="34378" y="66223"/>
                    <a:pt x="34482" y="66286"/>
                    <a:pt x="34587" y="66286"/>
                  </a:cubicBezTo>
                  <a:cubicBezTo>
                    <a:pt x="34817" y="66265"/>
                    <a:pt x="35047" y="66244"/>
                    <a:pt x="35298" y="66140"/>
                  </a:cubicBezTo>
                  <a:cubicBezTo>
                    <a:pt x="35675" y="65972"/>
                    <a:pt x="36093" y="65931"/>
                    <a:pt x="36512" y="65931"/>
                  </a:cubicBezTo>
                  <a:cubicBezTo>
                    <a:pt x="39943" y="65910"/>
                    <a:pt x="43375" y="65847"/>
                    <a:pt x="46827" y="65826"/>
                  </a:cubicBezTo>
                  <a:cubicBezTo>
                    <a:pt x="47497" y="65826"/>
                    <a:pt x="48208" y="65847"/>
                    <a:pt x="48899" y="65951"/>
                  </a:cubicBezTo>
                  <a:cubicBezTo>
                    <a:pt x="49756" y="66077"/>
                    <a:pt x="50614" y="66140"/>
                    <a:pt x="51514" y="66119"/>
                  </a:cubicBezTo>
                  <a:cubicBezTo>
                    <a:pt x="51744" y="66119"/>
                    <a:pt x="51995" y="66119"/>
                    <a:pt x="52246" y="66140"/>
                  </a:cubicBezTo>
                  <a:cubicBezTo>
                    <a:pt x="54297" y="66495"/>
                    <a:pt x="56389" y="66851"/>
                    <a:pt x="58377" y="67521"/>
                  </a:cubicBezTo>
                  <a:cubicBezTo>
                    <a:pt x="58565" y="67584"/>
                    <a:pt x="58775" y="67625"/>
                    <a:pt x="59047" y="67709"/>
                  </a:cubicBezTo>
                  <a:cubicBezTo>
                    <a:pt x="58879" y="66747"/>
                    <a:pt x="58335" y="65972"/>
                    <a:pt x="58168" y="65094"/>
                  </a:cubicBezTo>
                  <a:cubicBezTo>
                    <a:pt x="56954" y="64717"/>
                    <a:pt x="55824" y="64194"/>
                    <a:pt x="54590" y="64068"/>
                  </a:cubicBezTo>
                  <a:cubicBezTo>
                    <a:pt x="53627" y="63964"/>
                    <a:pt x="52686" y="63838"/>
                    <a:pt x="51744" y="63671"/>
                  </a:cubicBezTo>
                  <a:cubicBezTo>
                    <a:pt x="50531" y="63503"/>
                    <a:pt x="49359" y="63399"/>
                    <a:pt x="48166" y="63420"/>
                  </a:cubicBezTo>
                  <a:cubicBezTo>
                    <a:pt x="47015" y="63441"/>
                    <a:pt x="45886" y="63420"/>
                    <a:pt x="44735" y="63420"/>
                  </a:cubicBezTo>
                  <a:cubicBezTo>
                    <a:pt x="44044" y="63420"/>
                    <a:pt x="43354" y="63420"/>
                    <a:pt x="42663" y="63545"/>
                  </a:cubicBezTo>
                  <a:cubicBezTo>
                    <a:pt x="42098" y="63671"/>
                    <a:pt x="41492" y="63734"/>
                    <a:pt x="40885" y="63838"/>
                  </a:cubicBezTo>
                  <a:cubicBezTo>
                    <a:pt x="40759" y="63901"/>
                    <a:pt x="40697" y="63964"/>
                    <a:pt x="40655" y="64047"/>
                  </a:cubicBezTo>
                  <a:cubicBezTo>
                    <a:pt x="40425" y="63943"/>
                    <a:pt x="40152" y="63880"/>
                    <a:pt x="39755" y="64047"/>
                  </a:cubicBezTo>
                  <a:close/>
                  <a:moveTo>
                    <a:pt x="50217" y="18706"/>
                  </a:moveTo>
                  <a:cubicBezTo>
                    <a:pt x="50468" y="19083"/>
                    <a:pt x="50300" y="19376"/>
                    <a:pt x="50175" y="19606"/>
                  </a:cubicBezTo>
                  <a:cubicBezTo>
                    <a:pt x="49861" y="20296"/>
                    <a:pt x="49777" y="21008"/>
                    <a:pt x="49840" y="21740"/>
                  </a:cubicBezTo>
                  <a:cubicBezTo>
                    <a:pt x="49861" y="21970"/>
                    <a:pt x="49861" y="22200"/>
                    <a:pt x="49861" y="22472"/>
                  </a:cubicBezTo>
                  <a:cubicBezTo>
                    <a:pt x="49798" y="23665"/>
                    <a:pt x="50259" y="24690"/>
                    <a:pt x="50949" y="25632"/>
                  </a:cubicBezTo>
                  <a:cubicBezTo>
                    <a:pt x="51368" y="26176"/>
                    <a:pt x="51870" y="26280"/>
                    <a:pt x="52456" y="26134"/>
                  </a:cubicBezTo>
                  <a:cubicBezTo>
                    <a:pt x="52686" y="26071"/>
                    <a:pt x="52895" y="25946"/>
                    <a:pt x="53083" y="25778"/>
                  </a:cubicBezTo>
                  <a:cubicBezTo>
                    <a:pt x="53313" y="25632"/>
                    <a:pt x="53523" y="25402"/>
                    <a:pt x="53774" y="25234"/>
                  </a:cubicBezTo>
                  <a:cubicBezTo>
                    <a:pt x="54129" y="25025"/>
                    <a:pt x="54360" y="24711"/>
                    <a:pt x="54611" y="24418"/>
                  </a:cubicBezTo>
                  <a:cubicBezTo>
                    <a:pt x="54820" y="24188"/>
                    <a:pt x="54904" y="23937"/>
                    <a:pt x="54904" y="23581"/>
                  </a:cubicBezTo>
                  <a:lnTo>
                    <a:pt x="54904" y="22326"/>
                  </a:lnTo>
                  <a:cubicBezTo>
                    <a:pt x="54904" y="22158"/>
                    <a:pt x="54925" y="21970"/>
                    <a:pt x="54987" y="21803"/>
                  </a:cubicBezTo>
                  <a:cubicBezTo>
                    <a:pt x="55029" y="21635"/>
                    <a:pt x="55197" y="21489"/>
                    <a:pt x="55406" y="21552"/>
                  </a:cubicBezTo>
                  <a:cubicBezTo>
                    <a:pt x="55531" y="21593"/>
                    <a:pt x="55657" y="21698"/>
                    <a:pt x="55720" y="21844"/>
                  </a:cubicBezTo>
                  <a:cubicBezTo>
                    <a:pt x="55762" y="21970"/>
                    <a:pt x="55762" y="22117"/>
                    <a:pt x="55762" y="22284"/>
                  </a:cubicBezTo>
                  <a:lnTo>
                    <a:pt x="55762" y="23456"/>
                  </a:lnTo>
                  <a:cubicBezTo>
                    <a:pt x="55803" y="24188"/>
                    <a:pt x="56034" y="24795"/>
                    <a:pt x="56640" y="25234"/>
                  </a:cubicBezTo>
                  <a:cubicBezTo>
                    <a:pt x="57226" y="25674"/>
                    <a:pt x="57854" y="26134"/>
                    <a:pt x="58586" y="26301"/>
                  </a:cubicBezTo>
                  <a:cubicBezTo>
                    <a:pt x="58984" y="26406"/>
                    <a:pt x="59319" y="26364"/>
                    <a:pt x="59570" y="26029"/>
                  </a:cubicBezTo>
                  <a:cubicBezTo>
                    <a:pt x="59904" y="25506"/>
                    <a:pt x="60260" y="24983"/>
                    <a:pt x="60155" y="24293"/>
                  </a:cubicBezTo>
                  <a:cubicBezTo>
                    <a:pt x="60135" y="24083"/>
                    <a:pt x="60197" y="23790"/>
                    <a:pt x="60323" y="23623"/>
                  </a:cubicBezTo>
                  <a:cubicBezTo>
                    <a:pt x="60469" y="23414"/>
                    <a:pt x="60469" y="23163"/>
                    <a:pt x="60511" y="22933"/>
                  </a:cubicBezTo>
                  <a:cubicBezTo>
                    <a:pt x="60532" y="22619"/>
                    <a:pt x="60427" y="22326"/>
                    <a:pt x="60302" y="22075"/>
                  </a:cubicBezTo>
                  <a:cubicBezTo>
                    <a:pt x="60155" y="21761"/>
                    <a:pt x="60051" y="21447"/>
                    <a:pt x="59925" y="21154"/>
                  </a:cubicBezTo>
                  <a:cubicBezTo>
                    <a:pt x="59821" y="20861"/>
                    <a:pt x="59695" y="20547"/>
                    <a:pt x="59591" y="20212"/>
                  </a:cubicBezTo>
                  <a:cubicBezTo>
                    <a:pt x="59925" y="20129"/>
                    <a:pt x="60135" y="20275"/>
                    <a:pt x="60302" y="20401"/>
                  </a:cubicBezTo>
                  <a:cubicBezTo>
                    <a:pt x="60951" y="21028"/>
                    <a:pt x="61474" y="21761"/>
                    <a:pt x="61557" y="22723"/>
                  </a:cubicBezTo>
                  <a:cubicBezTo>
                    <a:pt x="61578" y="22995"/>
                    <a:pt x="61474" y="23267"/>
                    <a:pt x="61704" y="23539"/>
                  </a:cubicBezTo>
                  <a:cubicBezTo>
                    <a:pt x="62415" y="23665"/>
                    <a:pt x="63043" y="23351"/>
                    <a:pt x="63671" y="23058"/>
                  </a:cubicBezTo>
                  <a:cubicBezTo>
                    <a:pt x="64110" y="22891"/>
                    <a:pt x="64215" y="22368"/>
                    <a:pt x="64005" y="21907"/>
                  </a:cubicBezTo>
                  <a:cubicBezTo>
                    <a:pt x="63817" y="21489"/>
                    <a:pt x="63650" y="21070"/>
                    <a:pt x="63461" y="20694"/>
                  </a:cubicBezTo>
                  <a:cubicBezTo>
                    <a:pt x="63378" y="20526"/>
                    <a:pt x="63294" y="20338"/>
                    <a:pt x="63168" y="20233"/>
                  </a:cubicBezTo>
                  <a:cubicBezTo>
                    <a:pt x="62813" y="19899"/>
                    <a:pt x="62604" y="19459"/>
                    <a:pt x="62415" y="19041"/>
                  </a:cubicBezTo>
                  <a:cubicBezTo>
                    <a:pt x="62018" y="18183"/>
                    <a:pt x="62122" y="17764"/>
                    <a:pt x="62980" y="17388"/>
                  </a:cubicBezTo>
                  <a:cubicBezTo>
                    <a:pt x="63692" y="17074"/>
                    <a:pt x="63922" y="16614"/>
                    <a:pt x="63859" y="15902"/>
                  </a:cubicBezTo>
                  <a:cubicBezTo>
                    <a:pt x="63817" y="15735"/>
                    <a:pt x="63817" y="15609"/>
                    <a:pt x="63817" y="15463"/>
                  </a:cubicBezTo>
                  <a:cubicBezTo>
                    <a:pt x="63692" y="14333"/>
                    <a:pt x="63357" y="13935"/>
                    <a:pt x="62227" y="13684"/>
                  </a:cubicBezTo>
                  <a:cubicBezTo>
                    <a:pt x="62018" y="13622"/>
                    <a:pt x="61808" y="13601"/>
                    <a:pt x="61599" y="13601"/>
                  </a:cubicBezTo>
                  <a:cubicBezTo>
                    <a:pt x="60888" y="13580"/>
                    <a:pt x="60218" y="13622"/>
                    <a:pt x="59528" y="13810"/>
                  </a:cubicBezTo>
                  <a:cubicBezTo>
                    <a:pt x="59256" y="13894"/>
                    <a:pt x="58942" y="13894"/>
                    <a:pt x="58649" y="13852"/>
                  </a:cubicBezTo>
                  <a:cubicBezTo>
                    <a:pt x="58440" y="13852"/>
                    <a:pt x="58231" y="13642"/>
                    <a:pt x="58231" y="13475"/>
                  </a:cubicBezTo>
                  <a:cubicBezTo>
                    <a:pt x="58231" y="13287"/>
                    <a:pt x="58377" y="13078"/>
                    <a:pt x="58628" y="13015"/>
                  </a:cubicBezTo>
                  <a:cubicBezTo>
                    <a:pt x="58775" y="12994"/>
                    <a:pt x="58900" y="12994"/>
                    <a:pt x="59067" y="12973"/>
                  </a:cubicBezTo>
                  <a:cubicBezTo>
                    <a:pt x="59214" y="12952"/>
                    <a:pt x="59381" y="12952"/>
                    <a:pt x="59507" y="12868"/>
                  </a:cubicBezTo>
                  <a:cubicBezTo>
                    <a:pt x="60051" y="12575"/>
                    <a:pt x="60616" y="12261"/>
                    <a:pt x="61160" y="11927"/>
                  </a:cubicBezTo>
                  <a:cubicBezTo>
                    <a:pt x="61306" y="11843"/>
                    <a:pt x="61411" y="11697"/>
                    <a:pt x="61516" y="11529"/>
                  </a:cubicBezTo>
                  <a:cubicBezTo>
                    <a:pt x="61829" y="11090"/>
                    <a:pt x="61871" y="10462"/>
                    <a:pt x="61516" y="10023"/>
                  </a:cubicBezTo>
                  <a:cubicBezTo>
                    <a:pt x="61285" y="9667"/>
                    <a:pt x="61034" y="9332"/>
                    <a:pt x="60720" y="9039"/>
                  </a:cubicBezTo>
                  <a:cubicBezTo>
                    <a:pt x="60051" y="8412"/>
                    <a:pt x="59298" y="8035"/>
                    <a:pt x="58356" y="8077"/>
                  </a:cubicBezTo>
                  <a:cubicBezTo>
                    <a:pt x="57833" y="8098"/>
                    <a:pt x="57331" y="8056"/>
                    <a:pt x="56808" y="8077"/>
                  </a:cubicBezTo>
                  <a:cubicBezTo>
                    <a:pt x="55908" y="8160"/>
                    <a:pt x="55071" y="8412"/>
                    <a:pt x="54381" y="9081"/>
                  </a:cubicBezTo>
                  <a:cubicBezTo>
                    <a:pt x="54234" y="9207"/>
                    <a:pt x="54067" y="9353"/>
                    <a:pt x="53878" y="9458"/>
                  </a:cubicBezTo>
                  <a:cubicBezTo>
                    <a:pt x="53711" y="9562"/>
                    <a:pt x="53523" y="9500"/>
                    <a:pt x="53418" y="9332"/>
                  </a:cubicBezTo>
                  <a:cubicBezTo>
                    <a:pt x="53334" y="9228"/>
                    <a:pt x="53293" y="9039"/>
                    <a:pt x="53313" y="8914"/>
                  </a:cubicBezTo>
                  <a:cubicBezTo>
                    <a:pt x="53334" y="8788"/>
                    <a:pt x="53439" y="8663"/>
                    <a:pt x="53544" y="8558"/>
                  </a:cubicBezTo>
                  <a:cubicBezTo>
                    <a:pt x="53774" y="8307"/>
                    <a:pt x="54025" y="8077"/>
                    <a:pt x="54234" y="7847"/>
                  </a:cubicBezTo>
                  <a:cubicBezTo>
                    <a:pt x="54485" y="7533"/>
                    <a:pt x="54757" y="7156"/>
                    <a:pt x="54715" y="6717"/>
                  </a:cubicBezTo>
                  <a:cubicBezTo>
                    <a:pt x="54673" y="5566"/>
                    <a:pt x="53711" y="4687"/>
                    <a:pt x="52707" y="4687"/>
                  </a:cubicBezTo>
                  <a:lnTo>
                    <a:pt x="51347" y="4687"/>
                  </a:lnTo>
                  <a:cubicBezTo>
                    <a:pt x="50740" y="4645"/>
                    <a:pt x="50217" y="4834"/>
                    <a:pt x="49756" y="5168"/>
                  </a:cubicBezTo>
                  <a:cubicBezTo>
                    <a:pt x="49171" y="5629"/>
                    <a:pt x="48606" y="6068"/>
                    <a:pt x="48062" y="6507"/>
                  </a:cubicBezTo>
                  <a:cubicBezTo>
                    <a:pt x="47915" y="6612"/>
                    <a:pt x="47811" y="6717"/>
                    <a:pt x="47685" y="6779"/>
                  </a:cubicBezTo>
                  <a:cubicBezTo>
                    <a:pt x="47497" y="6842"/>
                    <a:pt x="47329" y="6821"/>
                    <a:pt x="47183" y="6696"/>
                  </a:cubicBezTo>
                  <a:cubicBezTo>
                    <a:pt x="47057" y="6570"/>
                    <a:pt x="46953" y="6382"/>
                    <a:pt x="47057" y="6194"/>
                  </a:cubicBezTo>
                  <a:cubicBezTo>
                    <a:pt x="47371" y="5691"/>
                    <a:pt x="47267" y="5147"/>
                    <a:pt x="47287" y="4624"/>
                  </a:cubicBezTo>
                  <a:cubicBezTo>
                    <a:pt x="47350" y="3536"/>
                    <a:pt x="46827" y="2720"/>
                    <a:pt x="46032" y="2072"/>
                  </a:cubicBezTo>
                  <a:cubicBezTo>
                    <a:pt x="45718" y="1821"/>
                    <a:pt x="45383" y="1611"/>
                    <a:pt x="45070" y="1402"/>
                  </a:cubicBezTo>
                  <a:cubicBezTo>
                    <a:pt x="44777" y="1193"/>
                    <a:pt x="44505" y="1130"/>
                    <a:pt x="44128" y="1130"/>
                  </a:cubicBezTo>
                  <a:cubicBezTo>
                    <a:pt x="43584" y="1130"/>
                    <a:pt x="43061" y="1151"/>
                    <a:pt x="42517" y="1130"/>
                  </a:cubicBezTo>
                  <a:cubicBezTo>
                    <a:pt x="41575" y="1067"/>
                    <a:pt x="40801" y="1444"/>
                    <a:pt x="40152" y="2093"/>
                  </a:cubicBezTo>
                  <a:lnTo>
                    <a:pt x="39127" y="3118"/>
                  </a:lnTo>
                  <a:cubicBezTo>
                    <a:pt x="38709" y="3536"/>
                    <a:pt x="38374" y="3976"/>
                    <a:pt x="38228" y="4541"/>
                  </a:cubicBezTo>
                  <a:cubicBezTo>
                    <a:pt x="38123" y="4938"/>
                    <a:pt x="37851" y="5231"/>
                    <a:pt x="37537" y="5482"/>
                  </a:cubicBezTo>
                  <a:cubicBezTo>
                    <a:pt x="37223" y="5754"/>
                    <a:pt x="36930" y="5733"/>
                    <a:pt x="36679" y="5399"/>
                  </a:cubicBezTo>
                  <a:cubicBezTo>
                    <a:pt x="36575" y="5294"/>
                    <a:pt x="36491" y="5147"/>
                    <a:pt x="36470" y="5022"/>
                  </a:cubicBezTo>
                  <a:cubicBezTo>
                    <a:pt x="36093" y="3871"/>
                    <a:pt x="35424" y="2846"/>
                    <a:pt x="34712" y="1883"/>
                  </a:cubicBezTo>
                  <a:cubicBezTo>
                    <a:pt x="34482" y="1570"/>
                    <a:pt x="34189" y="1298"/>
                    <a:pt x="33896" y="1046"/>
                  </a:cubicBezTo>
                  <a:cubicBezTo>
                    <a:pt x="33645" y="816"/>
                    <a:pt x="33331" y="774"/>
                    <a:pt x="32997" y="921"/>
                  </a:cubicBezTo>
                  <a:cubicBezTo>
                    <a:pt x="32076" y="1256"/>
                    <a:pt x="31448" y="2134"/>
                    <a:pt x="31574" y="2971"/>
                  </a:cubicBezTo>
                  <a:cubicBezTo>
                    <a:pt x="31595" y="3181"/>
                    <a:pt x="31574" y="3390"/>
                    <a:pt x="31574" y="3599"/>
                  </a:cubicBezTo>
                  <a:cubicBezTo>
                    <a:pt x="31574" y="3871"/>
                    <a:pt x="31595" y="4080"/>
                    <a:pt x="31762" y="4290"/>
                  </a:cubicBezTo>
                  <a:cubicBezTo>
                    <a:pt x="31909" y="4520"/>
                    <a:pt x="32013" y="4792"/>
                    <a:pt x="32181" y="4959"/>
                  </a:cubicBezTo>
                  <a:cubicBezTo>
                    <a:pt x="32369" y="5168"/>
                    <a:pt x="32620" y="5357"/>
                    <a:pt x="32850" y="5566"/>
                  </a:cubicBezTo>
                  <a:cubicBezTo>
                    <a:pt x="32746" y="5650"/>
                    <a:pt x="32641" y="5733"/>
                    <a:pt x="32515" y="5796"/>
                  </a:cubicBezTo>
                  <a:cubicBezTo>
                    <a:pt x="32202" y="5336"/>
                    <a:pt x="31783" y="5106"/>
                    <a:pt x="31281" y="4938"/>
                  </a:cubicBezTo>
                  <a:cubicBezTo>
                    <a:pt x="31218" y="4917"/>
                    <a:pt x="31134" y="4834"/>
                    <a:pt x="31072" y="4792"/>
                  </a:cubicBezTo>
                  <a:cubicBezTo>
                    <a:pt x="30611" y="4331"/>
                    <a:pt x="29963" y="4227"/>
                    <a:pt x="29440" y="3871"/>
                  </a:cubicBezTo>
                  <a:cubicBezTo>
                    <a:pt x="29335" y="3808"/>
                    <a:pt x="29189" y="3787"/>
                    <a:pt x="29084" y="3787"/>
                  </a:cubicBezTo>
                  <a:cubicBezTo>
                    <a:pt x="28393" y="3746"/>
                    <a:pt x="27703" y="3766"/>
                    <a:pt x="27159" y="4331"/>
                  </a:cubicBezTo>
                  <a:cubicBezTo>
                    <a:pt x="27054" y="4436"/>
                    <a:pt x="26929" y="4541"/>
                    <a:pt x="26824" y="4624"/>
                  </a:cubicBezTo>
                  <a:cubicBezTo>
                    <a:pt x="26301" y="4959"/>
                    <a:pt x="26029" y="5482"/>
                    <a:pt x="25945" y="6068"/>
                  </a:cubicBezTo>
                  <a:cubicBezTo>
                    <a:pt x="25841" y="6968"/>
                    <a:pt x="25715" y="7951"/>
                    <a:pt x="26510" y="8684"/>
                  </a:cubicBezTo>
                  <a:cubicBezTo>
                    <a:pt x="26573" y="8767"/>
                    <a:pt x="26657" y="8851"/>
                    <a:pt x="26678" y="8997"/>
                  </a:cubicBezTo>
                  <a:cubicBezTo>
                    <a:pt x="26866" y="9353"/>
                    <a:pt x="27159" y="9520"/>
                    <a:pt x="27556" y="9520"/>
                  </a:cubicBezTo>
                  <a:cubicBezTo>
                    <a:pt x="28331" y="9541"/>
                    <a:pt x="29084" y="9562"/>
                    <a:pt x="29858" y="9625"/>
                  </a:cubicBezTo>
                  <a:cubicBezTo>
                    <a:pt x="30005" y="9876"/>
                    <a:pt x="29921" y="10065"/>
                    <a:pt x="29670" y="10127"/>
                  </a:cubicBezTo>
                  <a:cubicBezTo>
                    <a:pt x="29272" y="10190"/>
                    <a:pt x="28917" y="10253"/>
                    <a:pt x="28519" y="10253"/>
                  </a:cubicBezTo>
                  <a:cubicBezTo>
                    <a:pt x="27556" y="10295"/>
                    <a:pt x="26615" y="10504"/>
                    <a:pt x="25778" y="11006"/>
                  </a:cubicBezTo>
                  <a:cubicBezTo>
                    <a:pt x="24774" y="11592"/>
                    <a:pt x="23853" y="12241"/>
                    <a:pt x="23225" y="13266"/>
                  </a:cubicBezTo>
                  <a:cubicBezTo>
                    <a:pt x="23058" y="13559"/>
                    <a:pt x="22953" y="13831"/>
                    <a:pt x="22953" y="14166"/>
                  </a:cubicBezTo>
                  <a:cubicBezTo>
                    <a:pt x="22974" y="14605"/>
                    <a:pt x="23100" y="14793"/>
                    <a:pt x="23518" y="14835"/>
                  </a:cubicBezTo>
                  <a:cubicBezTo>
                    <a:pt x="24062" y="14856"/>
                    <a:pt x="24585" y="14835"/>
                    <a:pt x="25150" y="14856"/>
                  </a:cubicBezTo>
                  <a:cubicBezTo>
                    <a:pt x="25632" y="14877"/>
                    <a:pt x="26050" y="14730"/>
                    <a:pt x="26510" y="14479"/>
                  </a:cubicBezTo>
                  <a:cubicBezTo>
                    <a:pt x="27975" y="13705"/>
                    <a:pt x="29461" y="12973"/>
                    <a:pt x="30925" y="12241"/>
                  </a:cubicBezTo>
                  <a:cubicBezTo>
                    <a:pt x="31134" y="12136"/>
                    <a:pt x="31365" y="12052"/>
                    <a:pt x="31595" y="11989"/>
                  </a:cubicBezTo>
                  <a:cubicBezTo>
                    <a:pt x="31846" y="11948"/>
                    <a:pt x="32097" y="12241"/>
                    <a:pt x="32013" y="12450"/>
                  </a:cubicBezTo>
                  <a:cubicBezTo>
                    <a:pt x="31909" y="12722"/>
                    <a:pt x="31846" y="13036"/>
                    <a:pt x="31637" y="13224"/>
                  </a:cubicBezTo>
                  <a:cubicBezTo>
                    <a:pt x="30967" y="13914"/>
                    <a:pt x="30549" y="14751"/>
                    <a:pt x="30005" y="15505"/>
                  </a:cubicBezTo>
                  <a:cubicBezTo>
                    <a:pt x="29544" y="16153"/>
                    <a:pt x="29398" y="16865"/>
                    <a:pt x="29461" y="17639"/>
                  </a:cubicBezTo>
                  <a:cubicBezTo>
                    <a:pt x="29481" y="18120"/>
                    <a:pt x="29670" y="18308"/>
                    <a:pt x="30109" y="18350"/>
                  </a:cubicBezTo>
                  <a:cubicBezTo>
                    <a:pt x="30590" y="18413"/>
                    <a:pt x="31051" y="18371"/>
                    <a:pt x="31490" y="18120"/>
                  </a:cubicBezTo>
                  <a:cubicBezTo>
                    <a:pt x="32411" y="17597"/>
                    <a:pt x="33269" y="17011"/>
                    <a:pt x="34085" y="16321"/>
                  </a:cubicBezTo>
                  <a:cubicBezTo>
                    <a:pt x="34315" y="16111"/>
                    <a:pt x="34503" y="15860"/>
                    <a:pt x="34775" y="15714"/>
                  </a:cubicBezTo>
                  <a:cubicBezTo>
                    <a:pt x="35403" y="15337"/>
                    <a:pt x="35884" y="14814"/>
                    <a:pt x="36407" y="14333"/>
                  </a:cubicBezTo>
                  <a:cubicBezTo>
                    <a:pt x="36575" y="14166"/>
                    <a:pt x="36721" y="14040"/>
                    <a:pt x="36909" y="13935"/>
                  </a:cubicBezTo>
                  <a:cubicBezTo>
                    <a:pt x="37077" y="13831"/>
                    <a:pt x="37391" y="13935"/>
                    <a:pt x="37432" y="14145"/>
                  </a:cubicBezTo>
                  <a:cubicBezTo>
                    <a:pt x="37495" y="14270"/>
                    <a:pt x="37516" y="14438"/>
                    <a:pt x="37495" y="14584"/>
                  </a:cubicBezTo>
                  <a:cubicBezTo>
                    <a:pt x="37432" y="14982"/>
                    <a:pt x="37349" y="15337"/>
                    <a:pt x="37244" y="15735"/>
                  </a:cubicBezTo>
                  <a:cubicBezTo>
                    <a:pt x="37014" y="16572"/>
                    <a:pt x="36972" y="17932"/>
                    <a:pt x="37181" y="18873"/>
                  </a:cubicBezTo>
                  <a:cubicBezTo>
                    <a:pt x="37307" y="18957"/>
                    <a:pt x="37453" y="19062"/>
                    <a:pt x="37642" y="19104"/>
                  </a:cubicBezTo>
                  <a:cubicBezTo>
                    <a:pt x="38060" y="19187"/>
                    <a:pt x="38500" y="19292"/>
                    <a:pt x="38876" y="19062"/>
                  </a:cubicBezTo>
                  <a:cubicBezTo>
                    <a:pt x="39441" y="18664"/>
                    <a:pt x="40006" y="18246"/>
                    <a:pt x="40487" y="17785"/>
                  </a:cubicBezTo>
                  <a:cubicBezTo>
                    <a:pt x="41010" y="17262"/>
                    <a:pt x="41680" y="16948"/>
                    <a:pt x="42203" y="16467"/>
                  </a:cubicBezTo>
                  <a:cubicBezTo>
                    <a:pt x="42475" y="16216"/>
                    <a:pt x="42873" y="16383"/>
                    <a:pt x="42893" y="16781"/>
                  </a:cubicBezTo>
                  <a:cubicBezTo>
                    <a:pt x="42935" y="17283"/>
                    <a:pt x="42956" y="17806"/>
                    <a:pt x="42935" y="18329"/>
                  </a:cubicBezTo>
                  <a:cubicBezTo>
                    <a:pt x="42935" y="18873"/>
                    <a:pt x="42977" y="19396"/>
                    <a:pt x="43354" y="19836"/>
                  </a:cubicBezTo>
                  <a:cubicBezTo>
                    <a:pt x="43458" y="19982"/>
                    <a:pt x="43521" y="20150"/>
                    <a:pt x="43584" y="20338"/>
                  </a:cubicBezTo>
                  <a:cubicBezTo>
                    <a:pt x="43898" y="21489"/>
                    <a:pt x="44777" y="22012"/>
                    <a:pt x="45823" y="22347"/>
                  </a:cubicBezTo>
                  <a:cubicBezTo>
                    <a:pt x="46451" y="22556"/>
                    <a:pt x="47036" y="22389"/>
                    <a:pt x="47455" y="21865"/>
                  </a:cubicBezTo>
                  <a:cubicBezTo>
                    <a:pt x="47685" y="21552"/>
                    <a:pt x="47873" y="21196"/>
                    <a:pt x="48083" y="20882"/>
                  </a:cubicBezTo>
                  <a:cubicBezTo>
                    <a:pt x="48187" y="20756"/>
                    <a:pt x="48292" y="20610"/>
                    <a:pt x="48438" y="20526"/>
                  </a:cubicBezTo>
                  <a:cubicBezTo>
                    <a:pt x="48627" y="20422"/>
                    <a:pt x="48815" y="20338"/>
                    <a:pt x="49024" y="20254"/>
                  </a:cubicBezTo>
                  <a:cubicBezTo>
                    <a:pt x="49464" y="19710"/>
                    <a:pt x="49610" y="19124"/>
                    <a:pt x="50217" y="18706"/>
                  </a:cubicBezTo>
                  <a:close/>
                  <a:moveTo>
                    <a:pt x="30130" y="13810"/>
                  </a:moveTo>
                  <a:cubicBezTo>
                    <a:pt x="29921" y="13852"/>
                    <a:pt x="29816" y="13852"/>
                    <a:pt x="29712" y="13914"/>
                  </a:cubicBezTo>
                  <a:cubicBezTo>
                    <a:pt x="28477" y="14542"/>
                    <a:pt x="27264" y="15191"/>
                    <a:pt x="26050" y="15839"/>
                  </a:cubicBezTo>
                  <a:cubicBezTo>
                    <a:pt x="25987" y="15902"/>
                    <a:pt x="25904" y="16007"/>
                    <a:pt x="25841" y="16111"/>
                  </a:cubicBezTo>
                  <a:cubicBezTo>
                    <a:pt x="25799" y="16195"/>
                    <a:pt x="25799" y="16321"/>
                    <a:pt x="25736" y="16342"/>
                  </a:cubicBezTo>
                  <a:cubicBezTo>
                    <a:pt x="25380" y="16530"/>
                    <a:pt x="25171" y="16969"/>
                    <a:pt x="24669" y="16948"/>
                  </a:cubicBezTo>
                  <a:cubicBezTo>
                    <a:pt x="24543" y="16948"/>
                    <a:pt x="24376" y="17032"/>
                    <a:pt x="24271" y="17137"/>
                  </a:cubicBezTo>
                  <a:cubicBezTo>
                    <a:pt x="23937" y="17471"/>
                    <a:pt x="23539" y="17785"/>
                    <a:pt x="23267" y="18141"/>
                  </a:cubicBezTo>
                  <a:cubicBezTo>
                    <a:pt x="22849" y="18706"/>
                    <a:pt x="22472" y="19271"/>
                    <a:pt x="22326" y="19982"/>
                  </a:cubicBezTo>
                  <a:cubicBezTo>
                    <a:pt x="22179" y="20631"/>
                    <a:pt x="22033" y="21259"/>
                    <a:pt x="21844" y="21907"/>
                  </a:cubicBezTo>
                  <a:cubicBezTo>
                    <a:pt x="21656" y="22577"/>
                    <a:pt x="21593" y="23205"/>
                    <a:pt x="21844" y="23853"/>
                  </a:cubicBezTo>
                  <a:cubicBezTo>
                    <a:pt x="21865" y="23937"/>
                    <a:pt x="21928" y="24041"/>
                    <a:pt x="21865" y="24104"/>
                  </a:cubicBezTo>
                  <a:cubicBezTo>
                    <a:pt x="21530" y="24732"/>
                    <a:pt x="21698" y="25422"/>
                    <a:pt x="21740" y="26071"/>
                  </a:cubicBezTo>
                  <a:cubicBezTo>
                    <a:pt x="21802" y="26887"/>
                    <a:pt x="21844" y="27724"/>
                    <a:pt x="22137" y="28477"/>
                  </a:cubicBezTo>
                  <a:cubicBezTo>
                    <a:pt x="22807" y="30319"/>
                    <a:pt x="23518" y="32139"/>
                    <a:pt x="24460" y="33876"/>
                  </a:cubicBezTo>
                  <a:cubicBezTo>
                    <a:pt x="24627" y="34148"/>
                    <a:pt x="24836" y="34420"/>
                    <a:pt x="25046" y="34650"/>
                  </a:cubicBezTo>
                  <a:lnTo>
                    <a:pt x="27473" y="37077"/>
                  </a:lnTo>
                  <a:cubicBezTo>
                    <a:pt x="27682" y="37286"/>
                    <a:pt x="27912" y="37474"/>
                    <a:pt x="28184" y="37663"/>
                  </a:cubicBezTo>
                  <a:cubicBezTo>
                    <a:pt x="28645" y="37977"/>
                    <a:pt x="29126" y="38311"/>
                    <a:pt x="29649" y="38542"/>
                  </a:cubicBezTo>
                  <a:cubicBezTo>
                    <a:pt x="30590" y="39002"/>
                    <a:pt x="31532" y="39483"/>
                    <a:pt x="32536" y="39797"/>
                  </a:cubicBezTo>
                  <a:cubicBezTo>
                    <a:pt x="33959" y="40257"/>
                    <a:pt x="35424" y="40467"/>
                    <a:pt x="36888" y="40508"/>
                  </a:cubicBezTo>
                  <a:cubicBezTo>
                    <a:pt x="37872" y="40529"/>
                    <a:pt x="38876" y="40571"/>
                    <a:pt x="39860" y="40425"/>
                  </a:cubicBezTo>
                  <a:cubicBezTo>
                    <a:pt x="41157" y="40278"/>
                    <a:pt x="42412" y="39964"/>
                    <a:pt x="43605" y="39462"/>
                  </a:cubicBezTo>
                  <a:cubicBezTo>
                    <a:pt x="44421" y="39148"/>
                    <a:pt x="45237" y="38834"/>
                    <a:pt x="46011" y="38479"/>
                  </a:cubicBezTo>
                  <a:cubicBezTo>
                    <a:pt x="48062" y="37537"/>
                    <a:pt x="49945" y="36386"/>
                    <a:pt x="51472" y="34733"/>
                  </a:cubicBezTo>
                  <a:cubicBezTo>
                    <a:pt x="51828" y="34399"/>
                    <a:pt x="52142" y="34022"/>
                    <a:pt x="52497" y="33708"/>
                  </a:cubicBezTo>
                  <a:cubicBezTo>
                    <a:pt x="53104" y="33185"/>
                    <a:pt x="53523" y="32536"/>
                    <a:pt x="53837" y="31804"/>
                  </a:cubicBezTo>
                  <a:cubicBezTo>
                    <a:pt x="53920" y="31616"/>
                    <a:pt x="53962" y="31407"/>
                    <a:pt x="54046" y="31218"/>
                  </a:cubicBezTo>
                  <a:cubicBezTo>
                    <a:pt x="54088" y="31093"/>
                    <a:pt x="54150" y="30946"/>
                    <a:pt x="54234" y="30842"/>
                  </a:cubicBezTo>
                  <a:cubicBezTo>
                    <a:pt x="54569" y="30444"/>
                    <a:pt x="54757" y="29963"/>
                    <a:pt x="54925" y="29482"/>
                  </a:cubicBezTo>
                  <a:cubicBezTo>
                    <a:pt x="55238" y="28645"/>
                    <a:pt x="55552" y="27766"/>
                    <a:pt x="55866" y="26929"/>
                  </a:cubicBezTo>
                  <a:cubicBezTo>
                    <a:pt x="56013" y="26594"/>
                    <a:pt x="56054" y="26259"/>
                    <a:pt x="55971" y="25946"/>
                  </a:cubicBezTo>
                  <a:cubicBezTo>
                    <a:pt x="55699" y="25736"/>
                    <a:pt x="55448" y="25569"/>
                    <a:pt x="55238" y="25402"/>
                  </a:cubicBezTo>
                  <a:cubicBezTo>
                    <a:pt x="54799" y="25736"/>
                    <a:pt x="54339" y="26029"/>
                    <a:pt x="53962" y="26385"/>
                  </a:cubicBezTo>
                  <a:cubicBezTo>
                    <a:pt x="53293" y="27075"/>
                    <a:pt x="52497" y="27243"/>
                    <a:pt x="51577" y="27222"/>
                  </a:cubicBezTo>
                  <a:cubicBezTo>
                    <a:pt x="51221" y="27222"/>
                    <a:pt x="50949" y="27096"/>
                    <a:pt x="50698" y="26866"/>
                  </a:cubicBezTo>
                  <a:cubicBezTo>
                    <a:pt x="49568" y="25736"/>
                    <a:pt x="48857" y="24397"/>
                    <a:pt x="48919" y="22744"/>
                  </a:cubicBezTo>
                  <a:cubicBezTo>
                    <a:pt x="48919" y="22619"/>
                    <a:pt x="48940" y="22514"/>
                    <a:pt x="48919" y="22389"/>
                  </a:cubicBezTo>
                  <a:cubicBezTo>
                    <a:pt x="48899" y="22263"/>
                    <a:pt x="49003" y="22075"/>
                    <a:pt x="48731" y="21970"/>
                  </a:cubicBezTo>
                  <a:cubicBezTo>
                    <a:pt x="48606" y="22117"/>
                    <a:pt x="48480" y="22284"/>
                    <a:pt x="48375" y="22430"/>
                  </a:cubicBezTo>
                  <a:cubicBezTo>
                    <a:pt x="47685" y="23330"/>
                    <a:pt x="46492" y="23665"/>
                    <a:pt x="45446" y="23225"/>
                  </a:cubicBezTo>
                  <a:cubicBezTo>
                    <a:pt x="45049" y="23058"/>
                    <a:pt x="44672" y="22891"/>
                    <a:pt x="44316" y="22681"/>
                  </a:cubicBezTo>
                  <a:cubicBezTo>
                    <a:pt x="43563" y="22284"/>
                    <a:pt x="43103" y="21635"/>
                    <a:pt x="42789" y="20840"/>
                  </a:cubicBezTo>
                  <a:cubicBezTo>
                    <a:pt x="42684" y="20547"/>
                    <a:pt x="42559" y="20296"/>
                    <a:pt x="42412" y="20024"/>
                  </a:cubicBezTo>
                  <a:cubicBezTo>
                    <a:pt x="42161" y="19668"/>
                    <a:pt x="42036" y="19271"/>
                    <a:pt x="42098" y="18831"/>
                  </a:cubicBezTo>
                  <a:cubicBezTo>
                    <a:pt x="42119" y="18601"/>
                    <a:pt x="42119" y="18350"/>
                    <a:pt x="42098" y="18099"/>
                  </a:cubicBezTo>
                  <a:cubicBezTo>
                    <a:pt x="42098" y="17995"/>
                    <a:pt x="42015" y="17911"/>
                    <a:pt x="41952" y="17785"/>
                  </a:cubicBezTo>
                  <a:cubicBezTo>
                    <a:pt x="41826" y="17869"/>
                    <a:pt x="41722" y="17890"/>
                    <a:pt x="41680" y="17932"/>
                  </a:cubicBezTo>
                  <a:cubicBezTo>
                    <a:pt x="41052" y="18643"/>
                    <a:pt x="40278" y="19187"/>
                    <a:pt x="39588" y="19794"/>
                  </a:cubicBezTo>
                  <a:cubicBezTo>
                    <a:pt x="39378" y="19982"/>
                    <a:pt x="39169" y="20108"/>
                    <a:pt x="38876" y="20129"/>
                  </a:cubicBezTo>
                  <a:cubicBezTo>
                    <a:pt x="38081" y="20192"/>
                    <a:pt x="37328" y="20108"/>
                    <a:pt x="36616" y="19668"/>
                  </a:cubicBezTo>
                  <a:cubicBezTo>
                    <a:pt x="36282" y="19459"/>
                    <a:pt x="36093" y="19187"/>
                    <a:pt x="36093" y="18811"/>
                  </a:cubicBezTo>
                  <a:cubicBezTo>
                    <a:pt x="36135" y="17827"/>
                    <a:pt x="36135" y="16886"/>
                    <a:pt x="36156" y="15902"/>
                  </a:cubicBezTo>
                  <a:cubicBezTo>
                    <a:pt x="35675" y="16091"/>
                    <a:pt x="35298" y="16446"/>
                    <a:pt x="34901" y="16844"/>
                  </a:cubicBezTo>
                  <a:cubicBezTo>
                    <a:pt x="34106" y="17660"/>
                    <a:pt x="33206" y="18287"/>
                    <a:pt x="32264" y="18852"/>
                  </a:cubicBezTo>
                  <a:cubicBezTo>
                    <a:pt x="31678" y="19187"/>
                    <a:pt x="31051" y="19334"/>
                    <a:pt x="30381" y="19334"/>
                  </a:cubicBezTo>
                  <a:cubicBezTo>
                    <a:pt x="29816" y="19334"/>
                    <a:pt x="29377" y="19145"/>
                    <a:pt x="28958" y="18831"/>
                  </a:cubicBezTo>
                  <a:cubicBezTo>
                    <a:pt x="28707" y="18643"/>
                    <a:pt x="28540" y="18413"/>
                    <a:pt x="28540" y="18078"/>
                  </a:cubicBezTo>
                  <a:cubicBezTo>
                    <a:pt x="28498" y="16948"/>
                    <a:pt x="28645" y="15839"/>
                    <a:pt x="29377" y="14898"/>
                  </a:cubicBezTo>
                  <a:cubicBezTo>
                    <a:pt x="29691" y="14626"/>
                    <a:pt x="29963" y="14312"/>
                    <a:pt x="30130" y="13810"/>
                  </a:cubicBezTo>
                  <a:close/>
                  <a:moveTo>
                    <a:pt x="36784" y="41617"/>
                  </a:moveTo>
                  <a:cubicBezTo>
                    <a:pt x="36491" y="42371"/>
                    <a:pt x="35821" y="42580"/>
                    <a:pt x="35319" y="42998"/>
                  </a:cubicBezTo>
                  <a:cubicBezTo>
                    <a:pt x="35215" y="43082"/>
                    <a:pt x="35026" y="43124"/>
                    <a:pt x="34901" y="43124"/>
                  </a:cubicBezTo>
                  <a:cubicBezTo>
                    <a:pt x="34294" y="43145"/>
                    <a:pt x="33687" y="43187"/>
                    <a:pt x="33101" y="43124"/>
                  </a:cubicBezTo>
                  <a:cubicBezTo>
                    <a:pt x="32411" y="43040"/>
                    <a:pt x="31804" y="42705"/>
                    <a:pt x="31490" y="42078"/>
                  </a:cubicBezTo>
                  <a:cubicBezTo>
                    <a:pt x="31218" y="41534"/>
                    <a:pt x="31030" y="40906"/>
                    <a:pt x="30841" y="40425"/>
                  </a:cubicBezTo>
                  <a:cubicBezTo>
                    <a:pt x="29733" y="39797"/>
                    <a:pt x="28728" y="39232"/>
                    <a:pt x="27724" y="38625"/>
                  </a:cubicBezTo>
                  <a:cubicBezTo>
                    <a:pt x="27347" y="38395"/>
                    <a:pt x="26992" y="38102"/>
                    <a:pt x="26678" y="37788"/>
                  </a:cubicBezTo>
                  <a:cubicBezTo>
                    <a:pt x="25904" y="37035"/>
                    <a:pt x="25150" y="36240"/>
                    <a:pt x="24376" y="35487"/>
                  </a:cubicBezTo>
                  <a:cubicBezTo>
                    <a:pt x="24251" y="35382"/>
                    <a:pt x="24125" y="35277"/>
                    <a:pt x="23958" y="35194"/>
                  </a:cubicBezTo>
                  <a:cubicBezTo>
                    <a:pt x="23895" y="35298"/>
                    <a:pt x="23811" y="35382"/>
                    <a:pt x="23790" y="35466"/>
                  </a:cubicBezTo>
                  <a:cubicBezTo>
                    <a:pt x="23686" y="36010"/>
                    <a:pt x="23393" y="36491"/>
                    <a:pt x="23100" y="36930"/>
                  </a:cubicBezTo>
                  <a:cubicBezTo>
                    <a:pt x="22870" y="37286"/>
                    <a:pt x="22598" y="37684"/>
                    <a:pt x="22388" y="38081"/>
                  </a:cubicBezTo>
                  <a:cubicBezTo>
                    <a:pt x="21635" y="39630"/>
                    <a:pt x="20714" y="41094"/>
                    <a:pt x="19773" y="42517"/>
                  </a:cubicBezTo>
                  <a:cubicBezTo>
                    <a:pt x="19459" y="42998"/>
                    <a:pt x="19187" y="43500"/>
                    <a:pt x="19020" y="44065"/>
                  </a:cubicBezTo>
                  <a:cubicBezTo>
                    <a:pt x="18894" y="44568"/>
                    <a:pt x="18664" y="45028"/>
                    <a:pt x="18413" y="45467"/>
                  </a:cubicBezTo>
                  <a:cubicBezTo>
                    <a:pt x="18141" y="45990"/>
                    <a:pt x="17785" y="46513"/>
                    <a:pt x="17618" y="47099"/>
                  </a:cubicBezTo>
                  <a:cubicBezTo>
                    <a:pt x="17409" y="47706"/>
                    <a:pt x="17137" y="48271"/>
                    <a:pt x="16885" y="48857"/>
                  </a:cubicBezTo>
                  <a:cubicBezTo>
                    <a:pt x="16593" y="49485"/>
                    <a:pt x="16404" y="50133"/>
                    <a:pt x="16404" y="50866"/>
                  </a:cubicBezTo>
                  <a:cubicBezTo>
                    <a:pt x="16613" y="50970"/>
                    <a:pt x="16802" y="51075"/>
                    <a:pt x="16969" y="51158"/>
                  </a:cubicBezTo>
                  <a:cubicBezTo>
                    <a:pt x="18036" y="51619"/>
                    <a:pt x="19187" y="51786"/>
                    <a:pt x="20275" y="52037"/>
                  </a:cubicBezTo>
                  <a:cubicBezTo>
                    <a:pt x="20401" y="52058"/>
                    <a:pt x="20568" y="52058"/>
                    <a:pt x="20714" y="52037"/>
                  </a:cubicBezTo>
                  <a:cubicBezTo>
                    <a:pt x="21007" y="51995"/>
                    <a:pt x="21300" y="51933"/>
                    <a:pt x="21614" y="51849"/>
                  </a:cubicBezTo>
                  <a:cubicBezTo>
                    <a:pt x="21740" y="51828"/>
                    <a:pt x="21886" y="51786"/>
                    <a:pt x="21991" y="51682"/>
                  </a:cubicBezTo>
                  <a:cubicBezTo>
                    <a:pt x="22681" y="51158"/>
                    <a:pt x="23372" y="50635"/>
                    <a:pt x="24230" y="50259"/>
                  </a:cubicBezTo>
                  <a:cubicBezTo>
                    <a:pt x="24146" y="49840"/>
                    <a:pt x="24125" y="49443"/>
                    <a:pt x="23979" y="49087"/>
                  </a:cubicBezTo>
                  <a:cubicBezTo>
                    <a:pt x="23644" y="48125"/>
                    <a:pt x="23455" y="47120"/>
                    <a:pt x="23309" y="46116"/>
                  </a:cubicBezTo>
                  <a:cubicBezTo>
                    <a:pt x="23288" y="45907"/>
                    <a:pt x="23183" y="45697"/>
                    <a:pt x="23183" y="45488"/>
                  </a:cubicBezTo>
                  <a:cubicBezTo>
                    <a:pt x="23142" y="45091"/>
                    <a:pt x="22911" y="44819"/>
                    <a:pt x="22660" y="44651"/>
                  </a:cubicBezTo>
                  <a:cubicBezTo>
                    <a:pt x="22807" y="43961"/>
                    <a:pt x="22891" y="43772"/>
                    <a:pt x="23246" y="43542"/>
                  </a:cubicBezTo>
                  <a:cubicBezTo>
                    <a:pt x="24230" y="42894"/>
                    <a:pt x="25297" y="42559"/>
                    <a:pt x="26427" y="42371"/>
                  </a:cubicBezTo>
                  <a:cubicBezTo>
                    <a:pt x="26678" y="42308"/>
                    <a:pt x="26971" y="42350"/>
                    <a:pt x="27222" y="42371"/>
                  </a:cubicBezTo>
                  <a:cubicBezTo>
                    <a:pt x="27410" y="42391"/>
                    <a:pt x="27619" y="42496"/>
                    <a:pt x="27787" y="42622"/>
                  </a:cubicBezTo>
                  <a:cubicBezTo>
                    <a:pt x="28100" y="42831"/>
                    <a:pt x="28121" y="43187"/>
                    <a:pt x="28121" y="43521"/>
                  </a:cubicBezTo>
                  <a:cubicBezTo>
                    <a:pt x="28121" y="44337"/>
                    <a:pt x="28038" y="45132"/>
                    <a:pt x="28352" y="45928"/>
                  </a:cubicBezTo>
                  <a:cubicBezTo>
                    <a:pt x="28414" y="46053"/>
                    <a:pt x="28373" y="46221"/>
                    <a:pt x="28373" y="46367"/>
                  </a:cubicBezTo>
                  <a:cubicBezTo>
                    <a:pt x="28435" y="46848"/>
                    <a:pt x="28477" y="47329"/>
                    <a:pt x="28561" y="47811"/>
                  </a:cubicBezTo>
                  <a:cubicBezTo>
                    <a:pt x="28749" y="48731"/>
                    <a:pt x="28958" y="49631"/>
                    <a:pt x="29147" y="50552"/>
                  </a:cubicBezTo>
                  <a:cubicBezTo>
                    <a:pt x="29189" y="50866"/>
                    <a:pt x="29272" y="51200"/>
                    <a:pt x="29251" y="51556"/>
                  </a:cubicBezTo>
                  <a:cubicBezTo>
                    <a:pt x="29189" y="52665"/>
                    <a:pt x="29691" y="53711"/>
                    <a:pt x="29607" y="54841"/>
                  </a:cubicBezTo>
                  <a:cubicBezTo>
                    <a:pt x="29607" y="54904"/>
                    <a:pt x="29649" y="54946"/>
                    <a:pt x="29670" y="55029"/>
                  </a:cubicBezTo>
                  <a:cubicBezTo>
                    <a:pt x="29900" y="55469"/>
                    <a:pt x="29879" y="55971"/>
                    <a:pt x="29795" y="56431"/>
                  </a:cubicBezTo>
                  <a:cubicBezTo>
                    <a:pt x="29712" y="56912"/>
                    <a:pt x="29670" y="57373"/>
                    <a:pt x="29544" y="57854"/>
                  </a:cubicBezTo>
                  <a:cubicBezTo>
                    <a:pt x="29398" y="58377"/>
                    <a:pt x="29481" y="58775"/>
                    <a:pt x="29879" y="59151"/>
                  </a:cubicBezTo>
                  <a:cubicBezTo>
                    <a:pt x="30130" y="59423"/>
                    <a:pt x="30339" y="59674"/>
                    <a:pt x="30632" y="59925"/>
                  </a:cubicBezTo>
                  <a:cubicBezTo>
                    <a:pt x="30821" y="60072"/>
                    <a:pt x="31030" y="60218"/>
                    <a:pt x="31093" y="60449"/>
                  </a:cubicBezTo>
                  <a:cubicBezTo>
                    <a:pt x="31260" y="60783"/>
                    <a:pt x="31511" y="60930"/>
                    <a:pt x="31825" y="60993"/>
                  </a:cubicBezTo>
                  <a:cubicBezTo>
                    <a:pt x="31909" y="60972"/>
                    <a:pt x="31992" y="60972"/>
                    <a:pt x="32013" y="60909"/>
                  </a:cubicBezTo>
                  <a:cubicBezTo>
                    <a:pt x="32871" y="60093"/>
                    <a:pt x="33896" y="59570"/>
                    <a:pt x="35026" y="59214"/>
                  </a:cubicBezTo>
                  <a:cubicBezTo>
                    <a:pt x="35968" y="58900"/>
                    <a:pt x="36888" y="58503"/>
                    <a:pt x="37872" y="58398"/>
                  </a:cubicBezTo>
                  <a:cubicBezTo>
                    <a:pt x="38060" y="58377"/>
                    <a:pt x="38207" y="58314"/>
                    <a:pt x="38395" y="58273"/>
                  </a:cubicBezTo>
                  <a:cubicBezTo>
                    <a:pt x="39441" y="57959"/>
                    <a:pt x="40487" y="57708"/>
                    <a:pt x="41554" y="57582"/>
                  </a:cubicBezTo>
                  <a:cubicBezTo>
                    <a:pt x="43186" y="57394"/>
                    <a:pt x="44777" y="57164"/>
                    <a:pt x="46430" y="57226"/>
                  </a:cubicBezTo>
                  <a:cubicBezTo>
                    <a:pt x="46995" y="57247"/>
                    <a:pt x="47580" y="57226"/>
                    <a:pt x="48145" y="57226"/>
                  </a:cubicBezTo>
                  <a:cubicBezTo>
                    <a:pt x="48313" y="57226"/>
                    <a:pt x="48501" y="57164"/>
                    <a:pt x="48668" y="57122"/>
                  </a:cubicBezTo>
                  <a:cubicBezTo>
                    <a:pt x="48752" y="56599"/>
                    <a:pt x="48752" y="56159"/>
                    <a:pt x="48710" y="55594"/>
                  </a:cubicBezTo>
                  <a:cubicBezTo>
                    <a:pt x="48313" y="55762"/>
                    <a:pt x="48145" y="56034"/>
                    <a:pt x="47978" y="56327"/>
                  </a:cubicBezTo>
                  <a:cubicBezTo>
                    <a:pt x="47811" y="56536"/>
                    <a:pt x="47643" y="56745"/>
                    <a:pt x="47434" y="56912"/>
                  </a:cubicBezTo>
                  <a:cubicBezTo>
                    <a:pt x="47350" y="56954"/>
                    <a:pt x="47141" y="56933"/>
                    <a:pt x="46995" y="56850"/>
                  </a:cubicBezTo>
                  <a:cubicBezTo>
                    <a:pt x="46848" y="56745"/>
                    <a:pt x="46764" y="56557"/>
                    <a:pt x="46848" y="56389"/>
                  </a:cubicBezTo>
                  <a:cubicBezTo>
                    <a:pt x="46911" y="56285"/>
                    <a:pt x="46974" y="56180"/>
                    <a:pt x="47036" y="56076"/>
                  </a:cubicBezTo>
                  <a:cubicBezTo>
                    <a:pt x="47246" y="55762"/>
                    <a:pt x="47434" y="55427"/>
                    <a:pt x="47664" y="55050"/>
                  </a:cubicBezTo>
                  <a:cubicBezTo>
                    <a:pt x="47246" y="55260"/>
                    <a:pt x="46911" y="55427"/>
                    <a:pt x="46555" y="55573"/>
                  </a:cubicBezTo>
                  <a:cubicBezTo>
                    <a:pt x="46367" y="55657"/>
                    <a:pt x="46199" y="55594"/>
                    <a:pt x="46053" y="55469"/>
                  </a:cubicBezTo>
                  <a:cubicBezTo>
                    <a:pt x="45927" y="55343"/>
                    <a:pt x="45927" y="55050"/>
                    <a:pt x="46095" y="54904"/>
                  </a:cubicBezTo>
                  <a:cubicBezTo>
                    <a:pt x="46220" y="54757"/>
                    <a:pt x="46346" y="54653"/>
                    <a:pt x="46513" y="54548"/>
                  </a:cubicBezTo>
                  <a:cubicBezTo>
                    <a:pt x="46995" y="54276"/>
                    <a:pt x="47518" y="54025"/>
                    <a:pt x="48020" y="53753"/>
                  </a:cubicBezTo>
                  <a:cubicBezTo>
                    <a:pt x="48145" y="53690"/>
                    <a:pt x="48250" y="53586"/>
                    <a:pt x="48438" y="53481"/>
                  </a:cubicBezTo>
                  <a:cubicBezTo>
                    <a:pt x="48124" y="53272"/>
                    <a:pt x="47852" y="53355"/>
                    <a:pt x="47601" y="53376"/>
                  </a:cubicBezTo>
                  <a:cubicBezTo>
                    <a:pt x="46513" y="53544"/>
                    <a:pt x="45404" y="53753"/>
                    <a:pt x="44379" y="54171"/>
                  </a:cubicBezTo>
                  <a:cubicBezTo>
                    <a:pt x="44295" y="54213"/>
                    <a:pt x="44128" y="54234"/>
                    <a:pt x="44044" y="54213"/>
                  </a:cubicBezTo>
                  <a:cubicBezTo>
                    <a:pt x="43919" y="54171"/>
                    <a:pt x="43793" y="54067"/>
                    <a:pt x="43730" y="53920"/>
                  </a:cubicBezTo>
                  <a:cubicBezTo>
                    <a:pt x="43710" y="53858"/>
                    <a:pt x="43793" y="53669"/>
                    <a:pt x="43856" y="53648"/>
                  </a:cubicBezTo>
                  <a:cubicBezTo>
                    <a:pt x="44107" y="53481"/>
                    <a:pt x="44337" y="53355"/>
                    <a:pt x="44567" y="53272"/>
                  </a:cubicBezTo>
                  <a:cubicBezTo>
                    <a:pt x="45342" y="53083"/>
                    <a:pt x="46095" y="52937"/>
                    <a:pt x="46848" y="52770"/>
                  </a:cubicBezTo>
                  <a:cubicBezTo>
                    <a:pt x="47120" y="52728"/>
                    <a:pt x="47371" y="52644"/>
                    <a:pt x="47685" y="52560"/>
                  </a:cubicBezTo>
                  <a:cubicBezTo>
                    <a:pt x="47267" y="51912"/>
                    <a:pt x="47287" y="51221"/>
                    <a:pt x="47225" y="50552"/>
                  </a:cubicBezTo>
                  <a:cubicBezTo>
                    <a:pt x="47225" y="50468"/>
                    <a:pt x="47162" y="50363"/>
                    <a:pt x="47162" y="50301"/>
                  </a:cubicBezTo>
                  <a:cubicBezTo>
                    <a:pt x="46764" y="48355"/>
                    <a:pt x="46325" y="46388"/>
                    <a:pt x="45802" y="44484"/>
                  </a:cubicBezTo>
                  <a:cubicBezTo>
                    <a:pt x="45718" y="44191"/>
                    <a:pt x="45614" y="43919"/>
                    <a:pt x="45488" y="43647"/>
                  </a:cubicBezTo>
                  <a:cubicBezTo>
                    <a:pt x="45258" y="43145"/>
                    <a:pt x="45070" y="42663"/>
                    <a:pt x="44944" y="42140"/>
                  </a:cubicBezTo>
                  <a:cubicBezTo>
                    <a:pt x="44818" y="41575"/>
                    <a:pt x="44630" y="41031"/>
                    <a:pt x="44316" y="40508"/>
                  </a:cubicBezTo>
                  <a:cubicBezTo>
                    <a:pt x="43479" y="40780"/>
                    <a:pt x="42684" y="41052"/>
                    <a:pt x="41889" y="41241"/>
                  </a:cubicBezTo>
                  <a:cubicBezTo>
                    <a:pt x="41052" y="41450"/>
                    <a:pt x="40173" y="41638"/>
                    <a:pt x="39316" y="41722"/>
                  </a:cubicBezTo>
                  <a:cubicBezTo>
                    <a:pt x="38541" y="41659"/>
                    <a:pt x="37704" y="41617"/>
                    <a:pt x="36784" y="41617"/>
                  </a:cubicBezTo>
                  <a:close/>
                  <a:moveTo>
                    <a:pt x="28665" y="61034"/>
                  </a:moveTo>
                  <a:cubicBezTo>
                    <a:pt x="28393" y="60721"/>
                    <a:pt x="28142" y="60386"/>
                    <a:pt x="27828" y="60156"/>
                  </a:cubicBezTo>
                  <a:cubicBezTo>
                    <a:pt x="27473" y="59842"/>
                    <a:pt x="27075" y="59570"/>
                    <a:pt x="26845" y="59151"/>
                  </a:cubicBezTo>
                  <a:cubicBezTo>
                    <a:pt x="26720" y="58921"/>
                    <a:pt x="26448" y="58817"/>
                    <a:pt x="26196" y="58712"/>
                  </a:cubicBezTo>
                  <a:cubicBezTo>
                    <a:pt x="25820" y="58586"/>
                    <a:pt x="25485" y="58419"/>
                    <a:pt x="25192" y="58105"/>
                  </a:cubicBezTo>
                  <a:cubicBezTo>
                    <a:pt x="25004" y="57938"/>
                    <a:pt x="24753" y="57833"/>
                    <a:pt x="24523" y="57666"/>
                  </a:cubicBezTo>
                  <a:cubicBezTo>
                    <a:pt x="24313" y="57540"/>
                    <a:pt x="24062" y="57456"/>
                    <a:pt x="23895" y="57310"/>
                  </a:cubicBezTo>
                  <a:cubicBezTo>
                    <a:pt x="23518" y="56933"/>
                    <a:pt x="23100" y="56808"/>
                    <a:pt x="22598" y="56682"/>
                  </a:cubicBezTo>
                  <a:cubicBezTo>
                    <a:pt x="21489" y="56389"/>
                    <a:pt x="20296" y="56159"/>
                    <a:pt x="19229" y="55678"/>
                  </a:cubicBezTo>
                  <a:cubicBezTo>
                    <a:pt x="18999" y="55573"/>
                    <a:pt x="18706" y="55573"/>
                    <a:pt x="18455" y="55573"/>
                  </a:cubicBezTo>
                  <a:lnTo>
                    <a:pt x="13287" y="55573"/>
                  </a:lnTo>
                  <a:cubicBezTo>
                    <a:pt x="13035" y="55573"/>
                    <a:pt x="12743" y="55594"/>
                    <a:pt x="12491" y="55636"/>
                  </a:cubicBezTo>
                  <a:cubicBezTo>
                    <a:pt x="11466" y="55783"/>
                    <a:pt x="10462" y="55992"/>
                    <a:pt x="9458" y="56159"/>
                  </a:cubicBezTo>
                  <a:cubicBezTo>
                    <a:pt x="8035" y="56327"/>
                    <a:pt x="6758" y="56933"/>
                    <a:pt x="5419" y="57456"/>
                  </a:cubicBezTo>
                  <a:cubicBezTo>
                    <a:pt x="5273" y="58168"/>
                    <a:pt x="5001" y="58796"/>
                    <a:pt x="4561" y="59340"/>
                  </a:cubicBezTo>
                  <a:cubicBezTo>
                    <a:pt x="3871" y="60177"/>
                    <a:pt x="3411" y="61181"/>
                    <a:pt x="2825" y="62081"/>
                  </a:cubicBezTo>
                  <a:cubicBezTo>
                    <a:pt x="2406" y="62771"/>
                    <a:pt x="2239" y="63503"/>
                    <a:pt x="1988" y="64340"/>
                  </a:cubicBezTo>
                  <a:cubicBezTo>
                    <a:pt x="2260" y="64257"/>
                    <a:pt x="2490" y="64257"/>
                    <a:pt x="2657" y="64152"/>
                  </a:cubicBezTo>
                  <a:cubicBezTo>
                    <a:pt x="3243" y="63713"/>
                    <a:pt x="3955" y="63545"/>
                    <a:pt x="4666" y="63420"/>
                  </a:cubicBezTo>
                  <a:cubicBezTo>
                    <a:pt x="5064" y="63336"/>
                    <a:pt x="5419" y="63210"/>
                    <a:pt x="5796" y="63106"/>
                  </a:cubicBezTo>
                  <a:cubicBezTo>
                    <a:pt x="6800" y="62792"/>
                    <a:pt x="7805" y="62499"/>
                    <a:pt x="8851" y="62353"/>
                  </a:cubicBezTo>
                  <a:cubicBezTo>
                    <a:pt x="9499" y="62248"/>
                    <a:pt x="10148" y="62122"/>
                    <a:pt x="10818" y="62039"/>
                  </a:cubicBezTo>
                  <a:cubicBezTo>
                    <a:pt x="11864" y="61871"/>
                    <a:pt x="12910" y="61746"/>
                    <a:pt x="13956" y="61746"/>
                  </a:cubicBezTo>
                  <a:cubicBezTo>
                    <a:pt x="15797" y="61767"/>
                    <a:pt x="17681" y="61767"/>
                    <a:pt x="19543" y="61746"/>
                  </a:cubicBezTo>
                  <a:cubicBezTo>
                    <a:pt x="20547" y="61746"/>
                    <a:pt x="21530" y="61809"/>
                    <a:pt x="22493" y="61976"/>
                  </a:cubicBezTo>
                  <a:cubicBezTo>
                    <a:pt x="22744" y="62039"/>
                    <a:pt x="22974" y="62081"/>
                    <a:pt x="23204" y="62122"/>
                  </a:cubicBezTo>
                  <a:cubicBezTo>
                    <a:pt x="25987" y="62562"/>
                    <a:pt x="28728" y="63022"/>
                    <a:pt x="31427" y="63901"/>
                  </a:cubicBezTo>
                  <a:cubicBezTo>
                    <a:pt x="31553" y="63943"/>
                    <a:pt x="31699" y="63922"/>
                    <a:pt x="31867" y="63922"/>
                  </a:cubicBezTo>
                  <a:cubicBezTo>
                    <a:pt x="31365" y="62646"/>
                    <a:pt x="31030" y="61348"/>
                    <a:pt x="29753" y="60658"/>
                  </a:cubicBezTo>
                  <a:cubicBezTo>
                    <a:pt x="29481" y="60930"/>
                    <a:pt x="29126" y="61034"/>
                    <a:pt x="28665" y="61034"/>
                  </a:cubicBezTo>
                  <a:close/>
                  <a:moveTo>
                    <a:pt x="45195" y="40090"/>
                  </a:moveTo>
                  <a:cubicBezTo>
                    <a:pt x="45258" y="40257"/>
                    <a:pt x="45300" y="40404"/>
                    <a:pt x="45362" y="40529"/>
                  </a:cubicBezTo>
                  <a:cubicBezTo>
                    <a:pt x="45572" y="41115"/>
                    <a:pt x="45760" y="41659"/>
                    <a:pt x="45948" y="42245"/>
                  </a:cubicBezTo>
                  <a:cubicBezTo>
                    <a:pt x="46011" y="42391"/>
                    <a:pt x="46053" y="42580"/>
                    <a:pt x="46137" y="42726"/>
                  </a:cubicBezTo>
                  <a:cubicBezTo>
                    <a:pt x="46597" y="43459"/>
                    <a:pt x="46806" y="44275"/>
                    <a:pt x="46995" y="45091"/>
                  </a:cubicBezTo>
                  <a:cubicBezTo>
                    <a:pt x="47371" y="46513"/>
                    <a:pt x="47706" y="47936"/>
                    <a:pt x="48041" y="49380"/>
                  </a:cubicBezTo>
                  <a:cubicBezTo>
                    <a:pt x="48187" y="49945"/>
                    <a:pt x="48229" y="50552"/>
                    <a:pt x="48250" y="51158"/>
                  </a:cubicBezTo>
                  <a:cubicBezTo>
                    <a:pt x="48313" y="51975"/>
                    <a:pt x="48731" y="52623"/>
                    <a:pt x="49547" y="52937"/>
                  </a:cubicBezTo>
                  <a:cubicBezTo>
                    <a:pt x="49694" y="52979"/>
                    <a:pt x="49903" y="53042"/>
                    <a:pt x="50070" y="52958"/>
                  </a:cubicBezTo>
                  <a:cubicBezTo>
                    <a:pt x="50761" y="52707"/>
                    <a:pt x="51472" y="52498"/>
                    <a:pt x="52163" y="52121"/>
                  </a:cubicBezTo>
                  <a:cubicBezTo>
                    <a:pt x="53000" y="51682"/>
                    <a:pt x="53795" y="51138"/>
                    <a:pt x="54611" y="50614"/>
                  </a:cubicBezTo>
                  <a:cubicBezTo>
                    <a:pt x="55887" y="49778"/>
                    <a:pt x="57142" y="48878"/>
                    <a:pt x="58189" y="47748"/>
                  </a:cubicBezTo>
                  <a:cubicBezTo>
                    <a:pt x="59214" y="46660"/>
                    <a:pt x="59067" y="45404"/>
                    <a:pt x="57958" y="44568"/>
                  </a:cubicBezTo>
                  <a:cubicBezTo>
                    <a:pt x="57896" y="44505"/>
                    <a:pt x="57812" y="44463"/>
                    <a:pt x="57749" y="44400"/>
                  </a:cubicBezTo>
                  <a:cubicBezTo>
                    <a:pt x="56368" y="43396"/>
                    <a:pt x="54820" y="42622"/>
                    <a:pt x="53355" y="41743"/>
                  </a:cubicBezTo>
                  <a:cubicBezTo>
                    <a:pt x="53251" y="41680"/>
                    <a:pt x="53146" y="41638"/>
                    <a:pt x="53021" y="41575"/>
                  </a:cubicBezTo>
                  <a:cubicBezTo>
                    <a:pt x="52100" y="41262"/>
                    <a:pt x="51263" y="40801"/>
                    <a:pt x="50426" y="40299"/>
                  </a:cubicBezTo>
                  <a:cubicBezTo>
                    <a:pt x="49861" y="39964"/>
                    <a:pt x="49254" y="39692"/>
                    <a:pt x="48627" y="39462"/>
                  </a:cubicBezTo>
                  <a:cubicBezTo>
                    <a:pt x="48229" y="39337"/>
                    <a:pt x="47873" y="39127"/>
                    <a:pt x="47455" y="38939"/>
                  </a:cubicBezTo>
                  <a:cubicBezTo>
                    <a:pt x="46743" y="39378"/>
                    <a:pt x="45927" y="39630"/>
                    <a:pt x="45195" y="40090"/>
                  </a:cubicBezTo>
                  <a:close/>
                  <a:moveTo>
                    <a:pt x="33750" y="65198"/>
                  </a:moveTo>
                  <a:cubicBezTo>
                    <a:pt x="33896" y="65198"/>
                    <a:pt x="34001" y="65219"/>
                    <a:pt x="34085" y="65198"/>
                  </a:cubicBezTo>
                  <a:cubicBezTo>
                    <a:pt x="34922" y="64968"/>
                    <a:pt x="35759" y="64696"/>
                    <a:pt x="36533" y="64278"/>
                  </a:cubicBezTo>
                  <a:cubicBezTo>
                    <a:pt x="36888" y="64110"/>
                    <a:pt x="37244" y="63964"/>
                    <a:pt x="37621" y="63838"/>
                  </a:cubicBezTo>
                  <a:cubicBezTo>
                    <a:pt x="39316" y="63231"/>
                    <a:pt x="41094" y="62897"/>
                    <a:pt x="42893" y="62687"/>
                  </a:cubicBezTo>
                  <a:cubicBezTo>
                    <a:pt x="43835" y="62583"/>
                    <a:pt x="44839" y="62562"/>
                    <a:pt x="45781" y="62583"/>
                  </a:cubicBezTo>
                  <a:cubicBezTo>
                    <a:pt x="47392" y="62583"/>
                    <a:pt x="49024" y="62478"/>
                    <a:pt x="50635" y="62687"/>
                  </a:cubicBezTo>
                  <a:cubicBezTo>
                    <a:pt x="51221" y="62771"/>
                    <a:pt x="51765" y="62813"/>
                    <a:pt x="52351" y="62897"/>
                  </a:cubicBezTo>
                  <a:cubicBezTo>
                    <a:pt x="54297" y="63106"/>
                    <a:pt x="56222" y="63441"/>
                    <a:pt x="58042" y="64173"/>
                  </a:cubicBezTo>
                  <a:cubicBezTo>
                    <a:pt x="58314" y="64278"/>
                    <a:pt x="58586" y="64361"/>
                    <a:pt x="58942" y="64466"/>
                  </a:cubicBezTo>
                  <a:cubicBezTo>
                    <a:pt x="58942" y="64319"/>
                    <a:pt x="58942" y="64215"/>
                    <a:pt x="58900" y="64152"/>
                  </a:cubicBezTo>
                  <a:cubicBezTo>
                    <a:pt x="58649" y="63713"/>
                    <a:pt x="58377" y="63273"/>
                    <a:pt x="58105" y="62855"/>
                  </a:cubicBezTo>
                  <a:cubicBezTo>
                    <a:pt x="57603" y="62081"/>
                    <a:pt x="57059" y="61390"/>
                    <a:pt x="56578" y="60595"/>
                  </a:cubicBezTo>
                  <a:cubicBezTo>
                    <a:pt x="56368" y="60260"/>
                    <a:pt x="56138" y="60051"/>
                    <a:pt x="55803" y="59925"/>
                  </a:cubicBezTo>
                  <a:cubicBezTo>
                    <a:pt x="54862" y="59549"/>
                    <a:pt x="53899" y="59130"/>
                    <a:pt x="52937" y="58796"/>
                  </a:cubicBezTo>
                  <a:cubicBezTo>
                    <a:pt x="51681" y="58356"/>
                    <a:pt x="50384" y="58084"/>
                    <a:pt x="49045" y="58063"/>
                  </a:cubicBezTo>
                  <a:cubicBezTo>
                    <a:pt x="47057" y="58042"/>
                    <a:pt x="45070" y="57938"/>
                    <a:pt x="43082" y="58210"/>
                  </a:cubicBezTo>
                  <a:cubicBezTo>
                    <a:pt x="41701" y="58419"/>
                    <a:pt x="40257" y="58503"/>
                    <a:pt x="38897" y="58942"/>
                  </a:cubicBezTo>
                  <a:cubicBezTo>
                    <a:pt x="38541" y="59089"/>
                    <a:pt x="38144" y="59151"/>
                    <a:pt x="37746" y="59214"/>
                  </a:cubicBezTo>
                  <a:cubicBezTo>
                    <a:pt x="37014" y="59298"/>
                    <a:pt x="36344" y="59528"/>
                    <a:pt x="35675" y="59821"/>
                  </a:cubicBezTo>
                  <a:cubicBezTo>
                    <a:pt x="35319" y="59967"/>
                    <a:pt x="34943" y="60135"/>
                    <a:pt x="34587" y="60239"/>
                  </a:cubicBezTo>
                  <a:cubicBezTo>
                    <a:pt x="33938" y="60407"/>
                    <a:pt x="33415" y="60825"/>
                    <a:pt x="32850" y="61181"/>
                  </a:cubicBezTo>
                  <a:cubicBezTo>
                    <a:pt x="32494" y="61411"/>
                    <a:pt x="32327" y="61746"/>
                    <a:pt x="32390" y="62164"/>
                  </a:cubicBezTo>
                  <a:cubicBezTo>
                    <a:pt x="32432" y="62541"/>
                    <a:pt x="32515" y="62876"/>
                    <a:pt x="32641" y="63210"/>
                  </a:cubicBezTo>
                  <a:cubicBezTo>
                    <a:pt x="32829" y="63650"/>
                    <a:pt x="33038" y="64110"/>
                    <a:pt x="33248" y="64529"/>
                  </a:cubicBezTo>
                  <a:cubicBezTo>
                    <a:pt x="33394" y="64738"/>
                    <a:pt x="33582" y="64968"/>
                    <a:pt x="33750" y="65198"/>
                  </a:cubicBezTo>
                  <a:close/>
                  <a:moveTo>
                    <a:pt x="15484" y="49945"/>
                  </a:moveTo>
                  <a:cubicBezTo>
                    <a:pt x="15546" y="49798"/>
                    <a:pt x="15630" y="49610"/>
                    <a:pt x="15672" y="49464"/>
                  </a:cubicBezTo>
                  <a:cubicBezTo>
                    <a:pt x="15839" y="48836"/>
                    <a:pt x="15986" y="48166"/>
                    <a:pt x="16153" y="47539"/>
                  </a:cubicBezTo>
                  <a:cubicBezTo>
                    <a:pt x="16362" y="46785"/>
                    <a:pt x="16697" y="46074"/>
                    <a:pt x="17116" y="45425"/>
                  </a:cubicBezTo>
                  <a:cubicBezTo>
                    <a:pt x="17534" y="44714"/>
                    <a:pt x="17932" y="44024"/>
                    <a:pt x="18141" y="43228"/>
                  </a:cubicBezTo>
                  <a:cubicBezTo>
                    <a:pt x="18204" y="42915"/>
                    <a:pt x="18371" y="42601"/>
                    <a:pt x="18559" y="42350"/>
                  </a:cubicBezTo>
                  <a:cubicBezTo>
                    <a:pt x="20024" y="40257"/>
                    <a:pt x="21133" y="37914"/>
                    <a:pt x="22598" y="35821"/>
                  </a:cubicBezTo>
                  <a:cubicBezTo>
                    <a:pt x="22786" y="35570"/>
                    <a:pt x="22932" y="35277"/>
                    <a:pt x="22932" y="34859"/>
                  </a:cubicBezTo>
                  <a:cubicBezTo>
                    <a:pt x="22619" y="34964"/>
                    <a:pt x="22388" y="35047"/>
                    <a:pt x="22158" y="35152"/>
                  </a:cubicBezTo>
                  <a:cubicBezTo>
                    <a:pt x="20233" y="36031"/>
                    <a:pt x="18434" y="37223"/>
                    <a:pt x="16634" y="38374"/>
                  </a:cubicBezTo>
                  <a:cubicBezTo>
                    <a:pt x="16593" y="38395"/>
                    <a:pt x="16530" y="38437"/>
                    <a:pt x="16509" y="38479"/>
                  </a:cubicBezTo>
                  <a:cubicBezTo>
                    <a:pt x="15588" y="39169"/>
                    <a:pt x="14730" y="39902"/>
                    <a:pt x="13789" y="40571"/>
                  </a:cubicBezTo>
                  <a:cubicBezTo>
                    <a:pt x="12868" y="41220"/>
                    <a:pt x="12094" y="41994"/>
                    <a:pt x="11424" y="42894"/>
                  </a:cubicBezTo>
                  <a:cubicBezTo>
                    <a:pt x="10839" y="43731"/>
                    <a:pt x="10629" y="44484"/>
                    <a:pt x="11299" y="45446"/>
                  </a:cubicBezTo>
                  <a:cubicBezTo>
                    <a:pt x="11885" y="46262"/>
                    <a:pt x="12408" y="47099"/>
                    <a:pt x="12973" y="47915"/>
                  </a:cubicBezTo>
                  <a:cubicBezTo>
                    <a:pt x="13496" y="48648"/>
                    <a:pt x="14521" y="49464"/>
                    <a:pt x="15484" y="49945"/>
                  </a:cubicBezTo>
                  <a:close/>
                  <a:moveTo>
                    <a:pt x="23686" y="44275"/>
                  </a:moveTo>
                  <a:cubicBezTo>
                    <a:pt x="24041" y="46137"/>
                    <a:pt x="24418" y="47957"/>
                    <a:pt x="25087" y="49736"/>
                  </a:cubicBezTo>
                  <a:cubicBezTo>
                    <a:pt x="25276" y="49715"/>
                    <a:pt x="25464" y="49652"/>
                    <a:pt x="25611" y="49631"/>
                  </a:cubicBezTo>
                  <a:cubicBezTo>
                    <a:pt x="25799" y="49610"/>
                    <a:pt x="26008" y="49694"/>
                    <a:pt x="26029" y="49903"/>
                  </a:cubicBezTo>
                  <a:cubicBezTo>
                    <a:pt x="26050" y="50029"/>
                    <a:pt x="26008" y="50217"/>
                    <a:pt x="25904" y="50301"/>
                  </a:cubicBezTo>
                  <a:cubicBezTo>
                    <a:pt x="25694" y="50510"/>
                    <a:pt x="25464" y="50677"/>
                    <a:pt x="25213" y="50866"/>
                  </a:cubicBezTo>
                  <a:cubicBezTo>
                    <a:pt x="25318" y="51619"/>
                    <a:pt x="25360" y="52330"/>
                    <a:pt x="25611" y="53021"/>
                  </a:cubicBezTo>
                  <a:cubicBezTo>
                    <a:pt x="26029" y="54171"/>
                    <a:pt x="26301" y="55343"/>
                    <a:pt x="26322" y="56599"/>
                  </a:cubicBezTo>
                  <a:cubicBezTo>
                    <a:pt x="26992" y="56431"/>
                    <a:pt x="27598" y="56180"/>
                    <a:pt x="28289" y="56117"/>
                  </a:cubicBezTo>
                  <a:cubicBezTo>
                    <a:pt x="28456" y="56117"/>
                    <a:pt x="28645" y="55950"/>
                    <a:pt x="28854" y="55804"/>
                  </a:cubicBezTo>
                  <a:cubicBezTo>
                    <a:pt x="28770" y="55448"/>
                    <a:pt x="28624" y="55071"/>
                    <a:pt x="28624" y="54736"/>
                  </a:cubicBezTo>
                  <a:cubicBezTo>
                    <a:pt x="28624" y="53983"/>
                    <a:pt x="28561" y="53251"/>
                    <a:pt x="28393" y="52519"/>
                  </a:cubicBezTo>
                  <a:cubicBezTo>
                    <a:pt x="28352" y="52372"/>
                    <a:pt x="28352" y="52226"/>
                    <a:pt x="28352" y="52058"/>
                  </a:cubicBezTo>
                  <a:cubicBezTo>
                    <a:pt x="28414" y="51326"/>
                    <a:pt x="28247" y="50635"/>
                    <a:pt x="28121" y="49924"/>
                  </a:cubicBezTo>
                  <a:cubicBezTo>
                    <a:pt x="27912" y="48689"/>
                    <a:pt x="27515" y="47476"/>
                    <a:pt x="27598" y="46179"/>
                  </a:cubicBezTo>
                  <a:cubicBezTo>
                    <a:pt x="27598" y="45990"/>
                    <a:pt x="27556" y="45823"/>
                    <a:pt x="27494" y="45656"/>
                  </a:cubicBezTo>
                  <a:cubicBezTo>
                    <a:pt x="27347" y="45258"/>
                    <a:pt x="27347" y="44840"/>
                    <a:pt x="27347" y="44400"/>
                  </a:cubicBezTo>
                  <a:lnTo>
                    <a:pt x="27347" y="43584"/>
                  </a:lnTo>
                  <a:cubicBezTo>
                    <a:pt x="27305" y="43208"/>
                    <a:pt x="27180" y="43061"/>
                    <a:pt x="26761" y="43061"/>
                  </a:cubicBezTo>
                  <a:cubicBezTo>
                    <a:pt x="26510" y="43061"/>
                    <a:pt x="26238" y="43124"/>
                    <a:pt x="25987" y="43166"/>
                  </a:cubicBezTo>
                  <a:cubicBezTo>
                    <a:pt x="25820" y="43208"/>
                    <a:pt x="25694" y="43270"/>
                    <a:pt x="25569" y="43312"/>
                  </a:cubicBezTo>
                  <a:cubicBezTo>
                    <a:pt x="24836" y="43375"/>
                    <a:pt x="24271" y="43710"/>
                    <a:pt x="23686" y="44275"/>
                  </a:cubicBezTo>
                  <a:close/>
                  <a:moveTo>
                    <a:pt x="25067" y="54276"/>
                  </a:moveTo>
                  <a:cubicBezTo>
                    <a:pt x="24313" y="54485"/>
                    <a:pt x="23853" y="54485"/>
                    <a:pt x="23309" y="54171"/>
                  </a:cubicBezTo>
                  <a:cubicBezTo>
                    <a:pt x="22702" y="53816"/>
                    <a:pt x="22137" y="53439"/>
                    <a:pt x="21572" y="53042"/>
                  </a:cubicBezTo>
                  <a:cubicBezTo>
                    <a:pt x="21321" y="52853"/>
                    <a:pt x="21049" y="52770"/>
                    <a:pt x="20735" y="52832"/>
                  </a:cubicBezTo>
                  <a:cubicBezTo>
                    <a:pt x="20484" y="52874"/>
                    <a:pt x="20191" y="52916"/>
                    <a:pt x="19940" y="52853"/>
                  </a:cubicBezTo>
                  <a:cubicBezTo>
                    <a:pt x="18810" y="52623"/>
                    <a:pt x="17681" y="52456"/>
                    <a:pt x="16634" y="51995"/>
                  </a:cubicBezTo>
                  <a:cubicBezTo>
                    <a:pt x="16446" y="51912"/>
                    <a:pt x="16237" y="51891"/>
                    <a:pt x="16090" y="51828"/>
                  </a:cubicBezTo>
                  <a:cubicBezTo>
                    <a:pt x="15651" y="52309"/>
                    <a:pt x="15881" y="52937"/>
                    <a:pt x="15504" y="53376"/>
                  </a:cubicBezTo>
                  <a:lnTo>
                    <a:pt x="15504" y="54653"/>
                  </a:lnTo>
                  <a:cubicBezTo>
                    <a:pt x="15714" y="54695"/>
                    <a:pt x="15902" y="54715"/>
                    <a:pt x="16111" y="54715"/>
                  </a:cubicBezTo>
                  <a:lnTo>
                    <a:pt x="18643" y="54715"/>
                  </a:lnTo>
                  <a:cubicBezTo>
                    <a:pt x="18936" y="54715"/>
                    <a:pt x="19250" y="54736"/>
                    <a:pt x="19543" y="54841"/>
                  </a:cubicBezTo>
                  <a:cubicBezTo>
                    <a:pt x="20694" y="55301"/>
                    <a:pt x="21886" y="55573"/>
                    <a:pt x="23100" y="55866"/>
                  </a:cubicBezTo>
                  <a:cubicBezTo>
                    <a:pt x="23602" y="55992"/>
                    <a:pt x="24062" y="56117"/>
                    <a:pt x="24439" y="56536"/>
                  </a:cubicBezTo>
                  <a:cubicBezTo>
                    <a:pt x="24774" y="56912"/>
                    <a:pt x="25025" y="56954"/>
                    <a:pt x="25548" y="56975"/>
                  </a:cubicBezTo>
                  <a:cubicBezTo>
                    <a:pt x="25485" y="56306"/>
                    <a:pt x="25297" y="55657"/>
                    <a:pt x="25234" y="54967"/>
                  </a:cubicBezTo>
                  <a:cubicBezTo>
                    <a:pt x="25192" y="54715"/>
                    <a:pt x="25108" y="54506"/>
                    <a:pt x="25067" y="54276"/>
                  </a:cubicBezTo>
                  <a:close/>
                  <a:moveTo>
                    <a:pt x="20714" y="22953"/>
                  </a:moveTo>
                  <a:cubicBezTo>
                    <a:pt x="20777" y="22640"/>
                    <a:pt x="20798" y="22409"/>
                    <a:pt x="20840" y="22158"/>
                  </a:cubicBezTo>
                  <a:cubicBezTo>
                    <a:pt x="20924" y="21886"/>
                    <a:pt x="21007" y="21635"/>
                    <a:pt x="21112" y="21384"/>
                  </a:cubicBezTo>
                  <a:cubicBezTo>
                    <a:pt x="21468" y="20589"/>
                    <a:pt x="21510" y="19710"/>
                    <a:pt x="21447" y="18852"/>
                  </a:cubicBezTo>
                  <a:cubicBezTo>
                    <a:pt x="21405" y="18246"/>
                    <a:pt x="21007" y="17869"/>
                    <a:pt x="20401" y="17869"/>
                  </a:cubicBezTo>
                  <a:cubicBezTo>
                    <a:pt x="20170" y="17869"/>
                    <a:pt x="19940" y="17869"/>
                    <a:pt x="19689" y="17890"/>
                  </a:cubicBezTo>
                  <a:cubicBezTo>
                    <a:pt x="19438" y="17911"/>
                    <a:pt x="19208" y="18078"/>
                    <a:pt x="19208" y="18308"/>
                  </a:cubicBezTo>
                  <a:cubicBezTo>
                    <a:pt x="19166" y="19166"/>
                    <a:pt x="19020" y="20066"/>
                    <a:pt x="19438" y="20861"/>
                  </a:cubicBezTo>
                  <a:cubicBezTo>
                    <a:pt x="19752" y="21489"/>
                    <a:pt x="20150" y="22117"/>
                    <a:pt x="20505" y="22723"/>
                  </a:cubicBezTo>
                  <a:cubicBezTo>
                    <a:pt x="20568" y="22786"/>
                    <a:pt x="20610" y="22828"/>
                    <a:pt x="20714" y="22953"/>
                  </a:cubicBezTo>
                  <a:close/>
                  <a:moveTo>
                    <a:pt x="54088" y="33771"/>
                  </a:moveTo>
                  <a:cubicBezTo>
                    <a:pt x="54485" y="33792"/>
                    <a:pt x="54778" y="33792"/>
                    <a:pt x="55071" y="33792"/>
                  </a:cubicBezTo>
                  <a:cubicBezTo>
                    <a:pt x="56368" y="33792"/>
                    <a:pt x="57331" y="33080"/>
                    <a:pt x="58147" y="32160"/>
                  </a:cubicBezTo>
                  <a:cubicBezTo>
                    <a:pt x="58544" y="31720"/>
                    <a:pt x="58210" y="30884"/>
                    <a:pt x="57624" y="30863"/>
                  </a:cubicBezTo>
                  <a:cubicBezTo>
                    <a:pt x="56954" y="30842"/>
                    <a:pt x="56243" y="30758"/>
                    <a:pt x="55510" y="30863"/>
                  </a:cubicBezTo>
                  <a:cubicBezTo>
                    <a:pt x="55071" y="31804"/>
                    <a:pt x="54611" y="32746"/>
                    <a:pt x="54088" y="33771"/>
                  </a:cubicBezTo>
                  <a:close/>
                  <a:moveTo>
                    <a:pt x="35738" y="41555"/>
                  </a:moveTo>
                  <a:cubicBezTo>
                    <a:pt x="34482" y="41324"/>
                    <a:pt x="33310" y="41073"/>
                    <a:pt x="32160" y="40864"/>
                  </a:cubicBezTo>
                  <a:cubicBezTo>
                    <a:pt x="32097" y="41596"/>
                    <a:pt x="32432" y="41994"/>
                    <a:pt x="33059" y="42182"/>
                  </a:cubicBezTo>
                  <a:cubicBezTo>
                    <a:pt x="33206" y="42224"/>
                    <a:pt x="33352" y="42224"/>
                    <a:pt x="33520" y="42224"/>
                  </a:cubicBezTo>
                  <a:lnTo>
                    <a:pt x="34817" y="42224"/>
                  </a:lnTo>
                  <a:cubicBezTo>
                    <a:pt x="35110" y="41994"/>
                    <a:pt x="35361" y="41806"/>
                    <a:pt x="35738" y="41555"/>
                  </a:cubicBezTo>
                  <a:close/>
                  <a:moveTo>
                    <a:pt x="26887" y="57833"/>
                  </a:moveTo>
                  <a:cubicBezTo>
                    <a:pt x="27222" y="58482"/>
                    <a:pt x="27724" y="58984"/>
                    <a:pt x="28310" y="59402"/>
                  </a:cubicBezTo>
                  <a:cubicBezTo>
                    <a:pt x="28540" y="59256"/>
                    <a:pt x="28728" y="59130"/>
                    <a:pt x="28896" y="59005"/>
                  </a:cubicBezTo>
                  <a:lnTo>
                    <a:pt x="28896" y="57143"/>
                  </a:lnTo>
                  <a:cubicBezTo>
                    <a:pt x="28226" y="57268"/>
                    <a:pt x="27556" y="57268"/>
                    <a:pt x="26887" y="57833"/>
                  </a:cubicBezTo>
                  <a:close/>
                  <a:moveTo>
                    <a:pt x="22472" y="52707"/>
                  </a:moveTo>
                  <a:cubicBezTo>
                    <a:pt x="22974" y="52979"/>
                    <a:pt x="23435" y="53251"/>
                    <a:pt x="23937" y="53544"/>
                  </a:cubicBezTo>
                  <a:cubicBezTo>
                    <a:pt x="24041" y="53586"/>
                    <a:pt x="24167" y="53607"/>
                    <a:pt x="24271" y="53607"/>
                  </a:cubicBezTo>
                  <a:cubicBezTo>
                    <a:pt x="24460" y="53648"/>
                    <a:pt x="24690" y="53376"/>
                    <a:pt x="24690" y="53188"/>
                  </a:cubicBezTo>
                  <a:cubicBezTo>
                    <a:pt x="24669" y="52979"/>
                    <a:pt x="24564" y="52853"/>
                    <a:pt x="24355" y="52853"/>
                  </a:cubicBezTo>
                  <a:cubicBezTo>
                    <a:pt x="23853" y="52874"/>
                    <a:pt x="23435" y="52623"/>
                    <a:pt x="22974" y="52456"/>
                  </a:cubicBezTo>
                  <a:cubicBezTo>
                    <a:pt x="22765" y="52414"/>
                    <a:pt x="22639" y="52456"/>
                    <a:pt x="22472" y="52707"/>
                  </a:cubicBezTo>
                  <a:close/>
                  <a:moveTo>
                    <a:pt x="23497" y="51723"/>
                  </a:moveTo>
                  <a:cubicBezTo>
                    <a:pt x="23832" y="51912"/>
                    <a:pt x="24083" y="52142"/>
                    <a:pt x="24460" y="51891"/>
                  </a:cubicBezTo>
                  <a:cubicBezTo>
                    <a:pt x="24418" y="51682"/>
                    <a:pt x="24376" y="51451"/>
                    <a:pt x="24334" y="51242"/>
                  </a:cubicBezTo>
                  <a:cubicBezTo>
                    <a:pt x="23937" y="51263"/>
                    <a:pt x="23707" y="51389"/>
                    <a:pt x="23497" y="51723"/>
                  </a:cubicBezTo>
                  <a:close/>
                  <a:moveTo>
                    <a:pt x="12596" y="62792"/>
                  </a:moveTo>
                  <a:lnTo>
                    <a:pt x="12596" y="62750"/>
                  </a:lnTo>
                  <a:lnTo>
                    <a:pt x="12199" y="62750"/>
                  </a:lnTo>
                  <a:lnTo>
                    <a:pt x="12199" y="6279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0" name="Google Shape;380;p37"/>
            <p:cNvSpPr/>
            <p:nvPr/>
          </p:nvSpPr>
          <p:spPr>
            <a:xfrm>
              <a:off x="-1599125" y="1614225"/>
              <a:ext cx="429475" cy="219725"/>
            </a:xfrm>
            <a:custGeom>
              <a:avLst/>
              <a:gdLst/>
              <a:ahLst/>
              <a:cxnLst/>
              <a:rect l="l" t="t" r="r" b="b"/>
              <a:pathLst>
                <a:path w="17179" h="8789" extrusionOk="0">
                  <a:moveTo>
                    <a:pt x="16970" y="5482"/>
                  </a:moveTo>
                  <a:cubicBezTo>
                    <a:pt x="17179" y="5671"/>
                    <a:pt x="17158" y="5859"/>
                    <a:pt x="17012" y="5985"/>
                  </a:cubicBezTo>
                  <a:cubicBezTo>
                    <a:pt x="16740" y="6299"/>
                    <a:pt x="16447" y="6591"/>
                    <a:pt x="16237" y="6947"/>
                  </a:cubicBezTo>
                  <a:cubicBezTo>
                    <a:pt x="16237" y="6989"/>
                    <a:pt x="16216" y="7010"/>
                    <a:pt x="16175" y="7010"/>
                  </a:cubicBezTo>
                  <a:cubicBezTo>
                    <a:pt x="15170" y="7575"/>
                    <a:pt x="14291" y="8412"/>
                    <a:pt x="13120" y="8705"/>
                  </a:cubicBezTo>
                  <a:cubicBezTo>
                    <a:pt x="12911" y="8747"/>
                    <a:pt x="12701" y="8788"/>
                    <a:pt x="12492" y="8788"/>
                  </a:cubicBezTo>
                  <a:lnTo>
                    <a:pt x="7701" y="8788"/>
                  </a:lnTo>
                  <a:cubicBezTo>
                    <a:pt x="7449" y="8788"/>
                    <a:pt x="7157" y="8747"/>
                    <a:pt x="6885" y="8684"/>
                  </a:cubicBezTo>
                  <a:cubicBezTo>
                    <a:pt x="6529" y="8579"/>
                    <a:pt x="6131" y="8516"/>
                    <a:pt x="5755" y="8495"/>
                  </a:cubicBezTo>
                  <a:cubicBezTo>
                    <a:pt x="5399" y="8475"/>
                    <a:pt x="5043" y="8349"/>
                    <a:pt x="4708" y="8203"/>
                  </a:cubicBezTo>
                  <a:cubicBezTo>
                    <a:pt x="4353" y="8077"/>
                    <a:pt x="4039" y="7889"/>
                    <a:pt x="3725" y="7742"/>
                  </a:cubicBezTo>
                  <a:cubicBezTo>
                    <a:pt x="3160" y="7470"/>
                    <a:pt x="2763" y="7115"/>
                    <a:pt x="2365" y="6591"/>
                  </a:cubicBezTo>
                  <a:cubicBezTo>
                    <a:pt x="1905" y="5964"/>
                    <a:pt x="1403" y="5357"/>
                    <a:pt x="984" y="4708"/>
                  </a:cubicBezTo>
                  <a:cubicBezTo>
                    <a:pt x="231" y="3558"/>
                    <a:pt x="1" y="2281"/>
                    <a:pt x="126" y="921"/>
                  </a:cubicBezTo>
                  <a:cubicBezTo>
                    <a:pt x="147" y="565"/>
                    <a:pt x="356" y="314"/>
                    <a:pt x="566" y="42"/>
                  </a:cubicBezTo>
                  <a:cubicBezTo>
                    <a:pt x="628" y="1"/>
                    <a:pt x="754" y="1"/>
                    <a:pt x="796" y="1"/>
                  </a:cubicBezTo>
                  <a:cubicBezTo>
                    <a:pt x="879" y="21"/>
                    <a:pt x="963" y="105"/>
                    <a:pt x="984" y="189"/>
                  </a:cubicBezTo>
                  <a:cubicBezTo>
                    <a:pt x="1005" y="293"/>
                    <a:pt x="1005" y="419"/>
                    <a:pt x="984" y="524"/>
                  </a:cubicBezTo>
                  <a:cubicBezTo>
                    <a:pt x="545" y="1779"/>
                    <a:pt x="963" y="2909"/>
                    <a:pt x="1507" y="3976"/>
                  </a:cubicBezTo>
                  <a:cubicBezTo>
                    <a:pt x="2009" y="4918"/>
                    <a:pt x="2784" y="5650"/>
                    <a:pt x="3411" y="6487"/>
                  </a:cubicBezTo>
                  <a:cubicBezTo>
                    <a:pt x="3495" y="6571"/>
                    <a:pt x="3600" y="6633"/>
                    <a:pt x="3704" y="6696"/>
                  </a:cubicBezTo>
                  <a:cubicBezTo>
                    <a:pt x="4206" y="6926"/>
                    <a:pt x="4667" y="7156"/>
                    <a:pt x="5169" y="7366"/>
                  </a:cubicBezTo>
                  <a:cubicBezTo>
                    <a:pt x="5273" y="7428"/>
                    <a:pt x="5399" y="7470"/>
                    <a:pt x="5504" y="7470"/>
                  </a:cubicBezTo>
                  <a:cubicBezTo>
                    <a:pt x="6320" y="7575"/>
                    <a:pt x="7115" y="7742"/>
                    <a:pt x="7910" y="7763"/>
                  </a:cubicBezTo>
                  <a:cubicBezTo>
                    <a:pt x="9333" y="7826"/>
                    <a:pt x="10734" y="7763"/>
                    <a:pt x="12157" y="7763"/>
                  </a:cubicBezTo>
                  <a:cubicBezTo>
                    <a:pt x="12973" y="7763"/>
                    <a:pt x="13664" y="7470"/>
                    <a:pt x="14291" y="6989"/>
                  </a:cubicBezTo>
                  <a:cubicBezTo>
                    <a:pt x="14480" y="6822"/>
                    <a:pt x="14689" y="6696"/>
                    <a:pt x="14898" y="6591"/>
                  </a:cubicBezTo>
                  <a:cubicBezTo>
                    <a:pt x="15233" y="6403"/>
                    <a:pt x="15589" y="6257"/>
                    <a:pt x="15819" y="5901"/>
                  </a:cubicBezTo>
                  <a:cubicBezTo>
                    <a:pt x="16133" y="5629"/>
                    <a:pt x="16593" y="5566"/>
                    <a:pt x="16970" y="548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1" name="Google Shape;381;p37"/>
            <p:cNvSpPr/>
            <p:nvPr/>
          </p:nvSpPr>
          <p:spPr>
            <a:xfrm>
              <a:off x="-1261200" y="1599050"/>
              <a:ext cx="39250" cy="46575"/>
            </a:xfrm>
            <a:custGeom>
              <a:avLst/>
              <a:gdLst/>
              <a:ahLst/>
              <a:cxnLst/>
              <a:rect l="l" t="t" r="r" b="b"/>
              <a:pathLst>
                <a:path w="1570" h="1863" extrusionOk="0">
                  <a:moveTo>
                    <a:pt x="1570" y="817"/>
                  </a:moveTo>
                  <a:cubicBezTo>
                    <a:pt x="1570" y="1361"/>
                    <a:pt x="1235" y="1758"/>
                    <a:pt x="774" y="1842"/>
                  </a:cubicBezTo>
                  <a:cubicBezTo>
                    <a:pt x="523" y="1863"/>
                    <a:pt x="314" y="1800"/>
                    <a:pt x="147" y="1570"/>
                  </a:cubicBezTo>
                  <a:cubicBezTo>
                    <a:pt x="21" y="1382"/>
                    <a:pt x="0" y="1152"/>
                    <a:pt x="105" y="963"/>
                  </a:cubicBezTo>
                  <a:cubicBezTo>
                    <a:pt x="293" y="712"/>
                    <a:pt x="502" y="440"/>
                    <a:pt x="754" y="231"/>
                  </a:cubicBezTo>
                  <a:cubicBezTo>
                    <a:pt x="1046" y="1"/>
                    <a:pt x="1402" y="147"/>
                    <a:pt x="1507" y="524"/>
                  </a:cubicBezTo>
                  <a:cubicBezTo>
                    <a:pt x="1549" y="628"/>
                    <a:pt x="1549" y="733"/>
                    <a:pt x="1570"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2" name="Google Shape;382;p37"/>
            <p:cNvSpPr/>
            <p:nvPr/>
          </p:nvSpPr>
          <p:spPr>
            <a:xfrm>
              <a:off x="-1527450" y="1533150"/>
              <a:ext cx="41350" cy="38725"/>
            </a:xfrm>
            <a:custGeom>
              <a:avLst/>
              <a:gdLst/>
              <a:ahLst/>
              <a:cxnLst/>
              <a:rect l="l" t="t" r="r" b="b"/>
              <a:pathLst>
                <a:path w="1654" h="1549" extrusionOk="0">
                  <a:moveTo>
                    <a:pt x="649" y="21"/>
                  </a:moveTo>
                  <a:cubicBezTo>
                    <a:pt x="1151" y="0"/>
                    <a:pt x="1402" y="84"/>
                    <a:pt x="1507" y="356"/>
                  </a:cubicBezTo>
                  <a:cubicBezTo>
                    <a:pt x="1611" y="649"/>
                    <a:pt x="1653" y="963"/>
                    <a:pt x="1465" y="1235"/>
                  </a:cubicBezTo>
                  <a:cubicBezTo>
                    <a:pt x="1381" y="1339"/>
                    <a:pt x="1235" y="1402"/>
                    <a:pt x="1088" y="1444"/>
                  </a:cubicBezTo>
                  <a:cubicBezTo>
                    <a:pt x="461" y="1549"/>
                    <a:pt x="0" y="1130"/>
                    <a:pt x="0" y="461"/>
                  </a:cubicBezTo>
                  <a:cubicBezTo>
                    <a:pt x="0" y="356"/>
                    <a:pt x="126" y="189"/>
                    <a:pt x="230" y="126"/>
                  </a:cubicBezTo>
                  <a:cubicBezTo>
                    <a:pt x="440" y="21"/>
                    <a:pt x="649" y="21"/>
                    <a:pt x="649"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3" name="Google Shape;383;p37"/>
            <p:cNvSpPr/>
            <p:nvPr/>
          </p:nvSpPr>
          <p:spPr>
            <a:xfrm flipH="1">
              <a:off x="-590075" y="1442125"/>
              <a:ext cx="257900" cy="310750"/>
            </a:xfrm>
            <a:custGeom>
              <a:avLst/>
              <a:gdLst/>
              <a:ahLst/>
              <a:cxnLst/>
              <a:rect l="l" t="t" r="r" b="b"/>
              <a:pathLst>
                <a:path w="10316" h="12430" extrusionOk="0">
                  <a:moveTo>
                    <a:pt x="4624" y="168"/>
                  </a:moveTo>
                  <a:cubicBezTo>
                    <a:pt x="3934" y="1110"/>
                    <a:pt x="3453" y="2114"/>
                    <a:pt x="3118" y="3223"/>
                  </a:cubicBezTo>
                  <a:cubicBezTo>
                    <a:pt x="3034" y="3516"/>
                    <a:pt x="2929" y="3830"/>
                    <a:pt x="2929" y="4144"/>
                  </a:cubicBezTo>
                  <a:cubicBezTo>
                    <a:pt x="2909" y="5294"/>
                    <a:pt x="2909" y="6403"/>
                    <a:pt x="2888" y="7554"/>
                  </a:cubicBezTo>
                  <a:cubicBezTo>
                    <a:pt x="2888" y="7993"/>
                    <a:pt x="2992" y="8370"/>
                    <a:pt x="3327" y="8663"/>
                  </a:cubicBezTo>
                  <a:cubicBezTo>
                    <a:pt x="3536" y="8830"/>
                    <a:pt x="3725" y="9040"/>
                    <a:pt x="3892" y="9228"/>
                  </a:cubicBezTo>
                  <a:cubicBezTo>
                    <a:pt x="4352" y="9730"/>
                    <a:pt x="4813" y="10170"/>
                    <a:pt x="5566" y="10065"/>
                  </a:cubicBezTo>
                  <a:cubicBezTo>
                    <a:pt x="5629" y="10065"/>
                    <a:pt x="5712" y="10065"/>
                    <a:pt x="5775" y="10086"/>
                  </a:cubicBezTo>
                  <a:cubicBezTo>
                    <a:pt x="7114" y="10609"/>
                    <a:pt x="8432" y="10462"/>
                    <a:pt x="9730" y="9960"/>
                  </a:cubicBezTo>
                  <a:cubicBezTo>
                    <a:pt x="9855" y="9918"/>
                    <a:pt x="10002" y="9877"/>
                    <a:pt x="10127" y="9835"/>
                  </a:cubicBezTo>
                  <a:cubicBezTo>
                    <a:pt x="10148" y="9835"/>
                    <a:pt x="10169" y="9835"/>
                    <a:pt x="10315" y="9877"/>
                  </a:cubicBezTo>
                  <a:cubicBezTo>
                    <a:pt x="10211" y="9981"/>
                    <a:pt x="10148" y="10086"/>
                    <a:pt x="10064" y="10149"/>
                  </a:cubicBezTo>
                  <a:cubicBezTo>
                    <a:pt x="9018" y="10902"/>
                    <a:pt x="7867" y="11446"/>
                    <a:pt x="6696" y="11948"/>
                  </a:cubicBezTo>
                  <a:cubicBezTo>
                    <a:pt x="5838" y="12325"/>
                    <a:pt x="4896" y="12429"/>
                    <a:pt x="3955" y="12157"/>
                  </a:cubicBezTo>
                  <a:cubicBezTo>
                    <a:pt x="3515" y="12032"/>
                    <a:pt x="3097" y="11948"/>
                    <a:pt x="2637" y="11843"/>
                  </a:cubicBezTo>
                  <a:cubicBezTo>
                    <a:pt x="1988" y="11697"/>
                    <a:pt x="1444" y="11341"/>
                    <a:pt x="1067" y="10755"/>
                  </a:cubicBezTo>
                  <a:cubicBezTo>
                    <a:pt x="712" y="10170"/>
                    <a:pt x="230" y="9646"/>
                    <a:pt x="105" y="8914"/>
                  </a:cubicBezTo>
                  <a:cubicBezTo>
                    <a:pt x="84" y="8684"/>
                    <a:pt x="0" y="8454"/>
                    <a:pt x="21" y="8224"/>
                  </a:cubicBezTo>
                  <a:cubicBezTo>
                    <a:pt x="168" y="6696"/>
                    <a:pt x="272" y="5148"/>
                    <a:pt x="795" y="3725"/>
                  </a:cubicBezTo>
                  <a:cubicBezTo>
                    <a:pt x="1318" y="2260"/>
                    <a:pt x="2260" y="1047"/>
                    <a:pt x="3620" y="231"/>
                  </a:cubicBezTo>
                  <a:cubicBezTo>
                    <a:pt x="3955" y="84"/>
                    <a:pt x="4269" y="1"/>
                    <a:pt x="4624" y="16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84" name="Google Shape;384;p37"/>
            <p:cNvSpPr/>
            <p:nvPr/>
          </p:nvSpPr>
          <p:spPr>
            <a:xfrm flipH="1">
              <a:off x="-640300" y="1431675"/>
              <a:ext cx="339000" cy="350475"/>
            </a:xfrm>
            <a:custGeom>
              <a:avLst/>
              <a:gdLst/>
              <a:ahLst/>
              <a:cxnLst/>
              <a:rect l="l" t="t" r="r" b="b"/>
              <a:pathLst>
                <a:path w="13560" h="14019" extrusionOk="0">
                  <a:moveTo>
                    <a:pt x="7324" y="523"/>
                  </a:moveTo>
                  <a:cubicBezTo>
                    <a:pt x="6424" y="1172"/>
                    <a:pt x="6382" y="1214"/>
                    <a:pt x="6006" y="2197"/>
                  </a:cubicBezTo>
                  <a:cubicBezTo>
                    <a:pt x="5524" y="3327"/>
                    <a:pt x="5169" y="4478"/>
                    <a:pt x="5273" y="5733"/>
                  </a:cubicBezTo>
                  <a:cubicBezTo>
                    <a:pt x="5315" y="6298"/>
                    <a:pt x="5294" y="6905"/>
                    <a:pt x="5273" y="7512"/>
                  </a:cubicBezTo>
                  <a:cubicBezTo>
                    <a:pt x="5232" y="7930"/>
                    <a:pt x="5336" y="8244"/>
                    <a:pt x="5692" y="8537"/>
                  </a:cubicBezTo>
                  <a:cubicBezTo>
                    <a:pt x="5901" y="8704"/>
                    <a:pt x="6068" y="8914"/>
                    <a:pt x="6278" y="9102"/>
                  </a:cubicBezTo>
                  <a:cubicBezTo>
                    <a:pt x="6382" y="9186"/>
                    <a:pt x="6529" y="9290"/>
                    <a:pt x="6633" y="9311"/>
                  </a:cubicBezTo>
                  <a:cubicBezTo>
                    <a:pt x="7575" y="9437"/>
                    <a:pt x="8517" y="9834"/>
                    <a:pt x="9479" y="9625"/>
                  </a:cubicBezTo>
                  <a:cubicBezTo>
                    <a:pt x="10211" y="9479"/>
                    <a:pt x="10923" y="9186"/>
                    <a:pt x="11634" y="8976"/>
                  </a:cubicBezTo>
                  <a:cubicBezTo>
                    <a:pt x="12136" y="8809"/>
                    <a:pt x="12639" y="8663"/>
                    <a:pt x="13141" y="8537"/>
                  </a:cubicBezTo>
                  <a:cubicBezTo>
                    <a:pt x="13245" y="8495"/>
                    <a:pt x="13371" y="8579"/>
                    <a:pt x="13559" y="8600"/>
                  </a:cubicBezTo>
                  <a:cubicBezTo>
                    <a:pt x="13329" y="9792"/>
                    <a:pt x="12722" y="10671"/>
                    <a:pt x="11927" y="11466"/>
                  </a:cubicBezTo>
                  <a:cubicBezTo>
                    <a:pt x="11383" y="12010"/>
                    <a:pt x="10776" y="12450"/>
                    <a:pt x="10065" y="12764"/>
                  </a:cubicBezTo>
                  <a:cubicBezTo>
                    <a:pt x="9270" y="13119"/>
                    <a:pt x="8496" y="13621"/>
                    <a:pt x="7596" y="13810"/>
                  </a:cubicBezTo>
                  <a:cubicBezTo>
                    <a:pt x="7073" y="13914"/>
                    <a:pt x="6571" y="14019"/>
                    <a:pt x="6048" y="13977"/>
                  </a:cubicBezTo>
                  <a:cubicBezTo>
                    <a:pt x="4771" y="13810"/>
                    <a:pt x="3516" y="13601"/>
                    <a:pt x="2386" y="12952"/>
                  </a:cubicBezTo>
                  <a:cubicBezTo>
                    <a:pt x="1988" y="12722"/>
                    <a:pt x="1654" y="12429"/>
                    <a:pt x="1423" y="12031"/>
                  </a:cubicBezTo>
                  <a:cubicBezTo>
                    <a:pt x="1172" y="11634"/>
                    <a:pt x="900" y="11299"/>
                    <a:pt x="691" y="10901"/>
                  </a:cubicBezTo>
                  <a:cubicBezTo>
                    <a:pt x="210" y="10127"/>
                    <a:pt x="1" y="9269"/>
                    <a:pt x="126" y="8328"/>
                  </a:cubicBezTo>
                  <a:cubicBezTo>
                    <a:pt x="294" y="6926"/>
                    <a:pt x="503" y="5566"/>
                    <a:pt x="900" y="4248"/>
                  </a:cubicBezTo>
                  <a:cubicBezTo>
                    <a:pt x="1047" y="3745"/>
                    <a:pt x="1214" y="3264"/>
                    <a:pt x="1549" y="2846"/>
                  </a:cubicBezTo>
                  <a:cubicBezTo>
                    <a:pt x="1779" y="2574"/>
                    <a:pt x="1988" y="2218"/>
                    <a:pt x="2198" y="1904"/>
                  </a:cubicBezTo>
                  <a:cubicBezTo>
                    <a:pt x="2595" y="1339"/>
                    <a:pt x="3139" y="921"/>
                    <a:pt x="3746" y="544"/>
                  </a:cubicBezTo>
                  <a:cubicBezTo>
                    <a:pt x="4562" y="21"/>
                    <a:pt x="5441" y="0"/>
                    <a:pt x="6341" y="84"/>
                  </a:cubicBezTo>
                  <a:cubicBezTo>
                    <a:pt x="6445" y="84"/>
                    <a:pt x="6550" y="105"/>
                    <a:pt x="6613" y="168"/>
                  </a:cubicBezTo>
                  <a:cubicBezTo>
                    <a:pt x="6843" y="230"/>
                    <a:pt x="7052" y="377"/>
                    <a:pt x="7324" y="523"/>
                  </a:cubicBezTo>
                  <a:close/>
                  <a:moveTo>
                    <a:pt x="5859" y="586"/>
                  </a:moveTo>
                  <a:cubicBezTo>
                    <a:pt x="5483" y="419"/>
                    <a:pt x="5169" y="481"/>
                    <a:pt x="4876" y="649"/>
                  </a:cubicBezTo>
                  <a:cubicBezTo>
                    <a:pt x="3516" y="1486"/>
                    <a:pt x="2595" y="2699"/>
                    <a:pt x="2051" y="4143"/>
                  </a:cubicBezTo>
                  <a:cubicBezTo>
                    <a:pt x="1528" y="5566"/>
                    <a:pt x="1403" y="7114"/>
                    <a:pt x="1298" y="8642"/>
                  </a:cubicBezTo>
                  <a:cubicBezTo>
                    <a:pt x="1256" y="8872"/>
                    <a:pt x="1340" y="9102"/>
                    <a:pt x="1361" y="9332"/>
                  </a:cubicBezTo>
                  <a:cubicBezTo>
                    <a:pt x="1465" y="10044"/>
                    <a:pt x="1967" y="10567"/>
                    <a:pt x="2344" y="11173"/>
                  </a:cubicBezTo>
                  <a:cubicBezTo>
                    <a:pt x="2700" y="11780"/>
                    <a:pt x="3244" y="12115"/>
                    <a:pt x="3913" y="12261"/>
                  </a:cubicBezTo>
                  <a:cubicBezTo>
                    <a:pt x="4353" y="12366"/>
                    <a:pt x="4792" y="12471"/>
                    <a:pt x="5211" y="12575"/>
                  </a:cubicBezTo>
                  <a:cubicBezTo>
                    <a:pt x="6152" y="12847"/>
                    <a:pt x="7094" y="12764"/>
                    <a:pt x="7952" y="12366"/>
                  </a:cubicBezTo>
                  <a:cubicBezTo>
                    <a:pt x="9144" y="11864"/>
                    <a:pt x="10295" y="11299"/>
                    <a:pt x="11341" y="10567"/>
                  </a:cubicBezTo>
                  <a:cubicBezTo>
                    <a:pt x="11404" y="10504"/>
                    <a:pt x="11467" y="10399"/>
                    <a:pt x="11571" y="10295"/>
                  </a:cubicBezTo>
                  <a:cubicBezTo>
                    <a:pt x="11467" y="10274"/>
                    <a:pt x="11404" y="10253"/>
                    <a:pt x="11383" y="10253"/>
                  </a:cubicBezTo>
                  <a:cubicBezTo>
                    <a:pt x="11258" y="10274"/>
                    <a:pt x="11132" y="10336"/>
                    <a:pt x="10986" y="10378"/>
                  </a:cubicBezTo>
                  <a:cubicBezTo>
                    <a:pt x="9688" y="10880"/>
                    <a:pt x="8370" y="11027"/>
                    <a:pt x="7052" y="10504"/>
                  </a:cubicBezTo>
                  <a:cubicBezTo>
                    <a:pt x="6989" y="10483"/>
                    <a:pt x="6905" y="10462"/>
                    <a:pt x="6843" y="10483"/>
                  </a:cubicBezTo>
                  <a:cubicBezTo>
                    <a:pt x="6068" y="10588"/>
                    <a:pt x="5608" y="10148"/>
                    <a:pt x="5169" y="9646"/>
                  </a:cubicBezTo>
                  <a:cubicBezTo>
                    <a:pt x="4980" y="9437"/>
                    <a:pt x="4792" y="9269"/>
                    <a:pt x="4583" y="9081"/>
                  </a:cubicBezTo>
                  <a:cubicBezTo>
                    <a:pt x="4248" y="8788"/>
                    <a:pt x="4123" y="8432"/>
                    <a:pt x="4144" y="7972"/>
                  </a:cubicBezTo>
                  <a:cubicBezTo>
                    <a:pt x="4164" y="6821"/>
                    <a:pt x="4144" y="5712"/>
                    <a:pt x="4185" y="4562"/>
                  </a:cubicBezTo>
                  <a:cubicBezTo>
                    <a:pt x="4185" y="4248"/>
                    <a:pt x="4290" y="3955"/>
                    <a:pt x="4374" y="3641"/>
                  </a:cubicBezTo>
                  <a:cubicBezTo>
                    <a:pt x="4688" y="2532"/>
                    <a:pt x="5190" y="1528"/>
                    <a:pt x="5859"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385" name="Google Shape;385;p37"/>
          <p:cNvSpPr/>
          <p:nvPr/>
        </p:nvSpPr>
        <p:spPr>
          <a:xfrm flipH="1">
            <a:off x="964487" y="6216332"/>
            <a:ext cx="3708196" cy="171605"/>
          </a:xfrm>
          <a:custGeom>
            <a:avLst/>
            <a:gdLst/>
            <a:ahLst/>
            <a:cxnLst/>
            <a:rect l="l" t="t" r="r" b="b"/>
            <a:pathLst>
              <a:path w="285612" h="7061" extrusionOk="0">
                <a:moveTo>
                  <a:pt x="54672" y="1"/>
                </a:moveTo>
                <a:cubicBezTo>
                  <a:pt x="36503" y="1"/>
                  <a:pt x="18350" y="890"/>
                  <a:pt x="327" y="3448"/>
                </a:cubicBezTo>
                <a:cubicBezTo>
                  <a:pt x="1" y="3489"/>
                  <a:pt x="1217" y="5428"/>
                  <a:pt x="1866" y="5428"/>
                </a:cubicBezTo>
                <a:cubicBezTo>
                  <a:pt x="1885" y="5428"/>
                  <a:pt x="1905" y="5426"/>
                  <a:pt x="1923" y="5423"/>
                </a:cubicBezTo>
                <a:cubicBezTo>
                  <a:pt x="19891" y="2898"/>
                  <a:pt x="37970" y="2014"/>
                  <a:pt x="56077" y="2014"/>
                </a:cubicBezTo>
                <a:cubicBezTo>
                  <a:pt x="74717" y="2014"/>
                  <a:pt x="93385" y="2950"/>
                  <a:pt x="111989" y="3995"/>
                </a:cubicBezTo>
                <a:cubicBezTo>
                  <a:pt x="130431" y="5045"/>
                  <a:pt x="148873" y="6095"/>
                  <a:pt x="167316" y="6641"/>
                </a:cubicBezTo>
                <a:cubicBezTo>
                  <a:pt x="177708" y="6923"/>
                  <a:pt x="188088" y="7060"/>
                  <a:pt x="198468" y="7060"/>
                </a:cubicBezTo>
                <a:cubicBezTo>
                  <a:pt x="206635" y="7060"/>
                  <a:pt x="214803" y="6975"/>
                  <a:pt x="222978" y="6809"/>
                </a:cubicBezTo>
                <a:cubicBezTo>
                  <a:pt x="243773" y="6347"/>
                  <a:pt x="264568" y="5339"/>
                  <a:pt x="285321" y="3742"/>
                </a:cubicBezTo>
                <a:cubicBezTo>
                  <a:pt x="285612" y="3742"/>
                  <a:pt x="284421" y="1726"/>
                  <a:pt x="283745" y="1726"/>
                </a:cubicBezTo>
                <a:cubicBezTo>
                  <a:pt x="283738" y="1726"/>
                  <a:pt x="283731" y="1726"/>
                  <a:pt x="283724" y="1726"/>
                </a:cubicBezTo>
                <a:cubicBezTo>
                  <a:pt x="254777" y="3930"/>
                  <a:pt x="225753" y="5052"/>
                  <a:pt x="196692" y="5052"/>
                </a:cubicBezTo>
                <a:cubicBezTo>
                  <a:pt x="188639" y="5052"/>
                  <a:pt x="180583" y="4966"/>
                  <a:pt x="172525" y="4793"/>
                </a:cubicBezTo>
                <a:cubicBezTo>
                  <a:pt x="135598" y="3995"/>
                  <a:pt x="98798" y="550"/>
                  <a:pt x="61913" y="46"/>
                </a:cubicBezTo>
                <a:cubicBezTo>
                  <a:pt x="59499" y="16"/>
                  <a:pt x="57085" y="1"/>
                  <a:pt x="546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panose="020B0604020202020204"/>
                <a:cs typeface="Arial" panose="020B0604020202020204"/>
                <a:sym typeface="Arial" panose="020B0604020202020204"/>
              </a:rPr>
              <a:t> </a:t>
            </a:r>
            <a:endParaRPr sz="1867" kern="0">
              <a:solidFill>
                <a:srgbClr val="000000"/>
              </a:solidFill>
              <a:latin typeface="Arial" panose="020B0604020202020204"/>
              <a:cs typeface="Arial" panose="020B0604020202020204"/>
              <a:sym typeface="Arial" panose="020B0604020202020204"/>
            </a:endParaRPr>
          </a:p>
        </p:txBody>
      </p:sp>
      <p:pic>
        <p:nvPicPr>
          <p:cNvPr id="3" name="Video 2">
            <a:hlinkClick r:id="" action="ppaction://media"/>
            <a:extLst>
              <a:ext uri="{FF2B5EF4-FFF2-40B4-BE49-F238E27FC236}">
                <a16:creationId xmlns:a16="http://schemas.microsoft.com/office/drawing/2014/main" id="{AA4112A1-6429-4387-9308-1D6C9E0E3D1E}"/>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941"/>
    </mc:Choice>
    <mc:Fallback xmlns="">
      <p:transition spd="slow" advTm="13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360">
                                            <p:txEl>
                                              <p:pRg st="0" end="0"/>
                                            </p:txEl>
                                          </p:spTgt>
                                        </p:tgtEl>
                                        <p:attrNameLst>
                                          <p:attrName>style.visibility</p:attrName>
                                        </p:attrNameLst>
                                      </p:cBhvr>
                                      <p:to>
                                        <p:strVal val="visible"/>
                                      </p:to>
                                    </p:set>
                                    <p:animEffect transition="in" filter="checkerboard(across)">
                                      <p:cBhvr>
                                        <p:cTn id="11" dur="500"/>
                                        <p:tgtEl>
                                          <p:spTgt spid="3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5.4"/>
</p:tagLst>
</file>

<file path=ppt/tags/tag10.xml><?xml version="1.0" encoding="utf-8"?>
<p:tagLst xmlns:a="http://schemas.openxmlformats.org/drawingml/2006/main" xmlns:r="http://schemas.openxmlformats.org/officeDocument/2006/relationships" xmlns:p="http://schemas.openxmlformats.org/presentationml/2006/main">
  <p:tag name="TIMING" val="|9.9"/>
</p:tagLst>
</file>

<file path=ppt/tags/tag11.xml><?xml version="1.0" encoding="utf-8"?>
<p:tagLst xmlns:a="http://schemas.openxmlformats.org/drawingml/2006/main" xmlns:r="http://schemas.openxmlformats.org/officeDocument/2006/relationships" xmlns:p="http://schemas.openxmlformats.org/presentationml/2006/main">
  <p:tag name="TIMING" val="|9.4|5.7|4.7|15.3"/>
</p:tagLst>
</file>

<file path=ppt/tags/tag12.xml><?xml version="1.0" encoding="utf-8"?>
<p:tagLst xmlns:a="http://schemas.openxmlformats.org/drawingml/2006/main" xmlns:r="http://schemas.openxmlformats.org/officeDocument/2006/relationships" xmlns:p="http://schemas.openxmlformats.org/presentationml/2006/main">
  <p:tag name="TIMING" val="|7.7"/>
</p:tagLst>
</file>

<file path=ppt/tags/tag13.xml><?xml version="1.0" encoding="utf-8"?>
<p:tagLst xmlns:a="http://schemas.openxmlformats.org/drawingml/2006/main" xmlns:r="http://schemas.openxmlformats.org/officeDocument/2006/relationships" xmlns:p="http://schemas.openxmlformats.org/presentationml/2006/main">
  <p:tag name="TIMING" val="|6.6"/>
</p:tagLst>
</file>

<file path=ppt/tags/tag14.xml><?xml version="1.0" encoding="utf-8"?>
<p:tagLst xmlns:a="http://schemas.openxmlformats.org/drawingml/2006/main" xmlns:r="http://schemas.openxmlformats.org/officeDocument/2006/relationships" xmlns:p="http://schemas.openxmlformats.org/presentationml/2006/main">
  <p:tag name="TIMING" val="|5.9"/>
</p:tagLst>
</file>

<file path=ppt/tags/tag15.xml><?xml version="1.0" encoding="utf-8"?>
<p:tagLst xmlns:a="http://schemas.openxmlformats.org/drawingml/2006/main" xmlns:r="http://schemas.openxmlformats.org/officeDocument/2006/relationships" xmlns:p="http://schemas.openxmlformats.org/presentationml/2006/main">
  <p:tag name="TIMING" val="|4.1"/>
</p:tagLst>
</file>

<file path=ppt/tags/tag16.xml><?xml version="1.0" encoding="utf-8"?>
<p:tagLst xmlns:a="http://schemas.openxmlformats.org/drawingml/2006/main" xmlns:r="http://schemas.openxmlformats.org/officeDocument/2006/relationships" xmlns:p="http://schemas.openxmlformats.org/presentationml/2006/main">
  <p:tag name="TIMING" val="|4.1"/>
</p:tagLst>
</file>

<file path=ppt/tags/tag17.xml><?xml version="1.0" encoding="utf-8"?>
<p:tagLst xmlns:a="http://schemas.openxmlformats.org/drawingml/2006/main" xmlns:r="http://schemas.openxmlformats.org/officeDocument/2006/relationships" xmlns:p="http://schemas.openxmlformats.org/presentationml/2006/main">
  <p:tag name="TIMING" val="|7.7|16.7|17.2|30.6|16.6|2.8|24.3|1.2|3.4|15.6|11.6"/>
</p:tagLst>
</file>

<file path=ppt/tags/tag18.xml><?xml version="1.0" encoding="utf-8"?>
<p:tagLst xmlns:a="http://schemas.openxmlformats.org/drawingml/2006/main" xmlns:r="http://schemas.openxmlformats.org/officeDocument/2006/relationships" xmlns:p="http://schemas.openxmlformats.org/presentationml/2006/main">
  <p:tag name="TIMING" val="|9.2|15.8"/>
</p:tagLst>
</file>

<file path=ppt/tags/tag19.xml><?xml version="1.0" encoding="utf-8"?>
<p:tagLst xmlns:a="http://schemas.openxmlformats.org/drawingml/2006/main" xmlns:r="http://schemas.openxmlformats.org/officeDocument/2006/relationships" xmlns:p="http://schemas.openxmlformats.org/presentationml/2006/main">
  <p:tag name="TIMING" val="|2.9|3|1|9.7|1.1|1.1|21.6|3.9|7.8|7|3.8|6.1|8.2|8|5.4"/>
</p:tagLst>
</file>

<file path=ppt/tags/tag2.xml><?xml version="1.0" encoding="utf-8"?>
<p:tagLst xmlns:a="http://schemas.openxmlformats.org/drawingml/2006/main" xmlns:r="http://schemas.openxmlformats.org/officeDocument/2006/relationships" xmlns:p="http://schemas.openxmlformats.org/presentationml/2006/main">
  <p:tag name="TIMING" val="|5.7"/>
</p:tagLst>
</file>

<file path=ppt/tags/tag20.xml><?xml version="1.0" encoding="utf-8"?>
<p:tagLst xmlns:a="http://schemas.openxmlformats.org/drawingml/2006/main" xmlns:r="http://schemas.openxmlformats.org/officeDocument/2006/relationships" xmlns:p="http://schemas.openxmlformats.org/presentationml/2006/main">
  <p:tag name="TIMING" val="|16.2|1.4|3.7|6.3"/>
</p:tagLst>
</file>

<file path=ppt/tags/tag21.xml><?xml version="1.0" encoding="utf-8"?>
<p:tagLst xmlns:a="http://schemas.openxmlformats.org/drawingml/2006/main" xmlns:r="http://schemas.openxmlformats.org/officeDocument/2006/relationships" xmlns:p="http://schemas.openxmlformats.org/presentationml/2006/main">
  <p:tag name="TIMING" val="|14.4|0.7|4.8|4.7"/>
</p:tagLst>
</file>

<file path=ppt/tags/tag22.xml><?xml version="1.0" encoding="utf-8"?>
<p:tagLst xmlns:a="http://schemas.openxmlformats.org/drawingml/2006/main" xmlns:r="http://schemas.openxmlformats.org/officeDocument/2006/relationships" xmlns:p="http://schemas.openxmlformats.org/presentationml/2006/main">
  <p:tag name="TIMING" val="|5.3|0.6"/>
</p:tagLst>
</file>

<file path=ppt/tags/tag3.xml><?xml version="1.0" encoding="utf-8"?>
<p:tagLst xmlns:a="http://schemas.openxmlformats.org/drawingml/2006/main" xmlns:r="http://schemas.openxmlformats.org/officeDocument/2006/relationships" xmlns:p="http://schemas.openxmlformats.org/presentationml/2006/main">
  <p:tag name="TIMING" val="|3.6|11.2"/>
</p:tagLst>
</file>

<file path=ppt/tags/tag4.xml><?xml version="1.0" encoding="utf-8"?>
<p:tagLst xmlns:a="http://schemas.openxmlformats.org/drawingml/2006/main" xmlns:r="http://schemas.openxmlformats.org/officeDocument/2006/relationships" xmlns:p="http://schemas.openxmlformats.org/presentationml/2006/main">
  <p:tag name="TIMING" val="|2.5"/>
</p:tagLst>
</file>

<file path=ppt/tags/tag5.xml><?xml version="1.0" encoding="utf-8"?>
<p:tagLst xmlns:a="http://schemas.openxmlformats.org/drawingml/2006/main" xmlns:r="http://schemas.openxmlformats.org/officeDocument/2006/relationships" xmlns:p="http://schemas.openxmlformats.org/presentationml/2006/main">
  <p:tag name="TIMING" val="|9.4|2.6|7.5|2.4"/>
</p:tagLst>
</file>

<file path=ppt/tags/tag6.xml><?xml version="1.0" encoding="utf-8"?>
<p:tagLst xmlns:a="http://schemas.openxmlformats.org/drawingml/2006/main" xmlns:r="http://schemas.openxmlformats.org/officeDocument/2006/relationships" xmlns:p="http://schemas.openxmlformats.org/presentationml/2006/main">
  <p:tag name="TIMING" val="|11.8|1.9"/>
</p:tagLst>
</file>

<file path=ppt/tags/tag7.xml><?xml version="1.0" encoding="utf-8"?>
<p:tagLst xmlns:a="http://schemas.openxmlformats.org/drawingml/2006/main" xmlns:r="http://schemas.openxmlformats.org/officeDocument/2006/relationships" xmlns:p="http://schemas.openxmlformats.org/presentationml/2006/main">
  <p:tag name="TIMING" val="|6.1"/>
</p:tagLst>
</file>

<file path=ppt/tags/tag8.xml><?xml version="1.0" encoding="utf-8"?>
<p:tagLst xmlns:a="http://schemas.openxmlformats.org/drawingml/2006/main" xmlns:r="http://schemas.openxmlformats.org/officeDocument/2006/relationships" xmlns:p="http://schemas.openxmlformats.org/presentationml/2006/main">
  <p:tag name="TIMING" val="|11.4"/>
</p:tagLst>
</file>

<file path=ppt/tags/tag9.xml><?xml version="1.0" encoding="utf-8"?>
<p:tagLst xmlns:a="http://schemas.openxmlformats.org/drawingml/2006/main" xmlns:r="http://schemas.openxmlformats.org/officeDocument/2006/relationships" xmlns:p="http://schemas.openxmlformats.org/presentationml/2006/main">
  <p:tag name="TIMING" val="|6.4|2.7|3.1|21.2|13.4|21.6"/>
</p:tagLst>
</file>

<file path=ppt/theme/theme1.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FECC01F25B62A45A85CBA4474589718" ma:contentTypeVersion="5" ma:contentTypeDescription="Create a new document." ma:contentTypeScope="" ma:versionID="2335336ace1a9ffb7674d96f8db4d957">
  <xsd:schema xmlns:xsd="http://www.w3.org/2001/XMLSchema" xmlns:xs="http://www.w3.org/2001/XMLSchema" xmlns:p="http://schemas.microsoft.com/office/2006/metadata/properties" xmlns:ns3="3925e739-d876-4f17-8529-bae2f7603ffe" xmlns:ns4="d91440c0-ad81-4aaa-93e0-081bdf6f7ffc" targetNamespace="http://schemas.microsoft.com/office/2006/metadata/properties" ma:root="true" ma:fieldsID="f3f62d60f66701609f1783bb54c7c9ff" ns3:_="" ns4:_="">
    <xsd:import namespace="3925e739-d876-4f17-8529-bae2f7603ffe"/>
    <xsd:import namespace="d91440c0-ad81-4aaa-93e0-081bdf6f7ff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25e739-d876-4f17-8529-bae2f7603f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1440c0-ad81-4aaa-93e0-081bdf6f7ff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D1274A-C7BC-41B8-B32C-C1C9D6CA2B5B}">
  <ds:schemaRefs>
    <ds:schemaRef ds:uri="http://schemas.microsoft.com/sharepoint/v3/contenttype/forms"/>
  </ds:schemaRefs>
</ds:datastoreItem>
</file>

<file path=customXml/itemProps2.xml><?xml version="1.0" encoding="utf-8"?>
<ds:datastoreItem xmlns:ds="http://schemas.openxmlformats.org/officeDocument/2006/customXml" ds:itemID="{4519B144-940B-4545-9331-D058AAEA42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25e739-d876-4f17-8529-bae2f7603ffe"/>
    <ds:schemaRef ds:uri="d91440c0-ad81-4aaa-93e0-081bdf6f7f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9DDFF2-E85A-432F-9F83-565EE678920D}">
  <ds:schemaRefs>
    <ds:schemaRef ds:uri="d91440c0-ad81-4aaa-93e0-081bdf6f7ffc"/>
    <ds:schemaRef ds:uri="http://www.w3.org/XML/1998/namespace"/>
    <ds:schemaRef ds:uri="3925e739-d876-4f17-8529-bae2f7603ffe"/>
    <ds:schemaRef ds:uri="http://purl.org/dc/dcmityp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231</TotalTime>
  <Words>1096</Words>
  <Application>Microsoft Office PowerPoint</Application>
  <PresentationFormat>Widescreen</PresentationFormat>
  <Paragraphs>149</Paragraphs>
  <Slides>26</Slides>
  <Notes>23</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26</vt:i4>
      </vt:variant>
    </vt:vector>
  </HeadingPairs>
  <TitlesOfParts>
    <vt:vector size="39" baseType="lpstr">
      <vt:lpstr>等线</vt:lpstr>
      <vt:lpstr>Arial</vt:lpstr>
      <vt:lpstr>Calibri</vt:lpstr>
      <vt:lpstr>Nirmala UI</vt:lpstr>
      <vt:lpstr>Patrick Hand</vt:lpstr>
      <vt:lpstr>Patrick Hand SC</vt:lpstr>
      <vt:lpstr>Roboto Condensed</vt:lpstr>
      <vt:lpstr>Times New Roman</vt:lpstr>
      <vt:lpstr>UTM Aristote</vt:lpstr>
      <vt:lpstr>汉仪喵小姐简</vt:lpstr>
      <vt:lpstr>汉仪帅线体简</vt:lpstr>
      <vt:lpstr>English Language Grammar Rules by Slidesgo</vt:lpstr>
      <vt:lpstr>Office Theme</vt:lpstr>
      <vt:lpstr>PowerPoint Presentation</vt:lpstr>
      <vt:lpstr>Chuẩn bị đầy đủ sách vở, dụng cụ học tập.</vt:lpstr>
      <vt:lpstr>NỘI DUNG CHÍNH</vt:lpstr>
      <vt:lpstr>KIỂM TRA BÀI CŨ</vt:lpstr>
      <vt:lpstr>1. Em hãy nêu khái niệm tính từ</vt:lpstr>
      <vt:lpstr>2. Nêu một vài tính từ chỉ hình dáng, tính cách ở người.</vt:lpstr>
      <vt:lpstr>PowerPoint Presentation</vt:lpstr>
      <vt:lpstr>LUYỆN TỪ VÀ CÂU Tính từ (tt)  </vt:lpstr>
      <vt:lpstr>NHẬN XÉT (SGK/123)</vt:lpstr>
      <vt:lpstr>PowerPoint Presentation</vt:lpstr>
      <vt:lpstr>PowerPoint Presentation</vt:lpstr>
      <vt:lpstr>NHẬN XÉT (SGK/123)</vt:lpstr>
      <vt:lpstr>PowerPoint Presentation</vt:lpstr>
      <vt:lpstr>PowerPoint Presentation</vt:lpstr>
      <vt:lpstr>Những cách nào thể hiện mức độ của đặc điểm, tính chất:</vt:lpstr>
      <vt:lpstr>GHI NHỚ</vt:lpstr>
      <vt:lpstr>Có một số cách thể hiện mức độ của đặc điểm, tính chất như sau: 1. Tạo ra các từ ghép hoặc từ láy với tính từ đã cho. 2. Thêm các từ rất, quá, lắm,... vào trước hoặc sau tính từ. 3. Tạo ra phép so sánh.</vt:lpstr>
      <vt:lpstr>LUYỆN TẬP</vt:lpstr>
      <vt:lpstr>#1. Tìm những từ ngữ biểu thị mức độ của đặc điểm, tính chất (được in nghiêng) trong đoạn văn sau:   </vt:lpstr>
      <vt:lpstr>PowerPoint Presentation</vt:lpstr>
      <vt:lpstr>PowerPoint Presentation</vt:lpstr>
      <vt:lpstr>#2.  Hãy tìm những từ ngữ miêu tả mức độ khác nhau của các đặc điểm sau: đỏ, cao, vui.</vt:lpstr>
      <vt:lpstr>PowerPoint Presentation</vt:lpstr>
      <vt:lpstr>#3. Đặt câu với mỗi từ ngữ em vừa tìm được ở bài tập 2:  </vt:lpstr>
      <vt:lpstr>DẶN DÒ</vt:lpstr>
      <vt:lpstr>CẢM ƠN CÁC BẠN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D175829  -DO THI TUYET NHI - K23D-KS4</dc:creator>
  <cp:lastModifiedBy>kkkkk</cp:lastModifiedBy>
  <cp:revision>29</cp:revision>
  <dcterms:created xsi:type="dcterms:W3CDTF">2021-11-13T01:18:12Z</dcterms:created>
  <dcterms:modified xsi:type="dcterms:W3CDTF">2021-11-21T11:45:47Z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0x010100FFECC01F25B62A45A85CBA4474589718</vt:lpwstr>
  </property>
</Properties>
</file>