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9" r:id="rId2"/>
    <p:sldId id="256" r:id="rId3"/>
    <p:sldId id="269" r:id="rId4"/>
    <p:sldId id="260" r:id="rId5"/>
    <p:sldId id="284" r:id="rId6"/>
    <p:sldId id="285" r:id="rId7"/>
    <p:sldId id="268" r:id="rId8"/>
    <p:sldId id="258" r:id="rId9"/>
    <p:sldId id="286" r:id="rId10"/>
    <p:sldId id="293" r:id="rId11"/>
    <p:sldId id="289" r:id="rId12"/>
    <p:sldId id="291" r:id="rId13"/>
    <p:sldId id="292" r:id="rId14"/>
    <p:sldId id="294" r:id="rId15"/>
    <p:sldId id="296" r:id="rId16"/>
    <p:sldId id="297" r:id="rId17"/>
    <p:sldId id="298" r:id="rId18"/>
    <p:sldId id="299" r:id="rId19"/>
    <p:sldId id="266" r:id="rId20"/>
    <p:sldId id="301" r:id="rId21"/>
    <p:sldId id="270" r:id="rId22"/>
    <p:sldId id="302" r:id="rId23"/>
    <p:sldId id="303" r:id="rId24"/>
    <p:sldId id="304" r:id="rId25"/>
    <p:sldId id="305" r:id="rId26"/>
    <p:sldId id="306" r:id="rId27"/>
    <p:sldId id="307" r:id="rId28"/>
    <p:sldId id="308" r:id="rId29"/>
    <p:sldId id="310" r:id="rId30"/>
    <p:sldId id="309" r:id="rId31"/>
    <p:sldId id="277" r:id="rId32"/>
    <p:sldId id="281" r:id="rId33"/>
  </p:sldIdLst>
  <p:sldSz cx="12192000" cy="6858000"/>
  <p:notesSz cx="6858000" cy="9144000"/>
  <p:embeddedFontLst>
    <p:embeddedFont>
      <p:font typeface=".VnArabia" panose="020B7200000000000000" pitchFamily="34" charset="0"/>
      <p:regular r:id="rId35"/>
    </p:embeddedFont>
    <p:embeddedFont>
      <p:font typeface="DengXian" panose="02010600030101010101" pitchFamily="2" charset="-122"/>
      <p:regular r:id="rId36"/>
      <p:bold r:id="rId37"/>
    </p:embeddedFont>
    <p:embeddedFont>
      <p:font typeface="Microsoft YaHei" panose="020B0503020204020204" pitchFamily="34" charset="-122"/>
      <p:regular r:id="rId38"/>
      <p:bold r:id="rId39"/>
    </p:embeddedFont>
    <p:embeddedFont>
      <p:font typeface="Tahoma" panose="020B0604030504040204" pitchFamily="34" charset="0"/>
      <p:regular r:id="rId40"/>
      <p:bold r:id="rId41"/>
    </p:embeddedFont>
    <p:embeddedFont>
      <p:font typeface="UTM Avo" panose="02040603050506020204" pitchFamily="18" charset="0"/>
      <p:regular r:id="rId42"/>
      <p:bold r:id="rId43"/>
      <p:italic r:id="rId44"/>
      <p:boldItalic r:id="rId45"/>
    </p:embeddedFont>
    <p:embeddedFont>
      <p:font typeface="UTM Futura Extra" panose="02040603050506020204" pitchFamily="18" charset="0"/>
      <p:bold r:id="rId46"/>
    </p:embeddedFont>
    <p:embeddedFont>
      <p:font typeface="UTM Habano" panose="02040603050506020204" pitchFamily="18" charset="0"/>
      <p:regular r:id="rId47"/>
    </p:embeddedFont>
    <p:embeddedFont>
      <p:font typeface="UTM Showcard" panose="02040603050506020204" pitchFamily="18" charset="0"/>
      <p:regular r:id="rId48"/>
    </p:embeddedFont>
    <p:embeddedFont>
      <p:font typeface="UVN Hai Long" panose="020B0604020202020204"/>
      <p:regular r:id="rId49"/>
    </p:embeddedFont>
    <p:embeddedFont>
      <p:font typeface="Verdana" panose="020B0604030504040204" pitchFamily="34" charset="0"/>
      <p:regular r:id="rId50"/>
      <p:bold r:id="rId51"/>
      <p:italic r:id="rId52"/>
      <p:boldItalic r:id="rId53"/>
    </p:embeddedFont>
    <p:embeddedFont>
      <p:font typeface="VNI-Times" pitchFamily="2" charset="0"/>
      <p:regular r:id="rId54"/>
      <p:bold r:id="rId55"/>
      <p:italic r:id="rId56"/>
      <p:boldItalic r:id="rId57"/>
    </p:embeddedFont>
  </p:embeddedFontLst>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C8"/>
    <a:srgbClr val="F19975"/>
    <a:srgbClr val="6DB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24" autoAdjust="0"/>
    <p:restoredTop sz="94660"/>
  </p:normalViewPr>
  <p:slideViewPr>
    <p:cSldViewPr snapToGrid="0">
      <p:cViewPr>
        <p:scale>
          <a:sx n="50" d="100"/>
          <a:sy n="50" d="100"/>
        </p:scale>
        <p:origin x="1560" y="4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57FD2-ACE3-4E12-B094-BA8CF2879D93}" type="datetimeFigureOut">
              <a:rPr lang="zh-CN" altLang="en-US" smtClean="0"/>
              <a:t>2021/10/22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17019-9FE0-48DA-B0D8-117C5813B5F0}" type="slidenum">
              <a:rPr lang="zh-CN" altLang="en-US" smtClean="0"/>
              <a:t>‹#›</a:t>
            </a:fld>
            <a:endParaRPr lang="zh-CN" altLang="en-US"/>
          </a:p>
        </p:txBody>
      </p:sp>
    </p:spTree>
    <p:extLst>
      <p:ext uri="{BB962C8B-B14F-4D97-AF65-F5344CB8AC3E}">
        <p14:creationId xmlns:p14="http://schemas.microsoft.com/office/powerpoint/2010/main" val="2003900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a:t>
            </a:fld>
            <a:endParaRPr lang="zh-CN" altLang="en-US"/>
          </a:p>
        </p:txBody>
      </p:sp>
    </p:spTree>
    <p:extLst>
      <p:ext uri="{BB962C8B-B14F-4D97-AF65-F5344CB8AC3E}">
        <p14:creationId xmlns:p14="http://schemas.microsoft.com/office/powerpoint/2010/main" val="2982135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12</a:t>
            </a:fld>
            <a:endParaRPr lang="zh-CN" altLang="en-US"/>
          </a:p>
        </p:txBody>
      </p:sp>
    </p:spTree>
    <p:extLst>
      <p:ext uri="{BB962C8B-B14F-4D97-AF65-F5344CB8AC3E}">
        <p14:creationId xmlns:p14="http://schemas.microsoft.com/office/powerpoint/2010/main" val="1301088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13</a:t>
            </a:fld>
            <a:endParaRPr lang="zh-CN" altLang="en-US"/>
          </a:p>
        </p:txBody>
      </p:sp>
    </p:spTree>
    <p:extLst>
      <p:ext uri="{BB962C8B-B14F-4D97-AF65-F5344CB8AC3E}">
        <p14:creationId xmlns:p14="http://schemas.microsoft.com/office/powerpoint/2010/main" val="1383434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15</a:t>
            </a:fld>
            <a:endParaRPr lang="zh-CN" altLang="en-US"/>
          </a:p>
        </p:txBody>
      </p:sp>
    </p:spTree>
    <p:extLst>
      <p:ext uri="{BB962C8B-B14F-4D97-AF65-F5344CB8AC3E}">
        <p14:creationId xmlns:p14="http://schemas.microsoft.com/office/powerpoint/2010/main" val="2245547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2772" name="Slide Number Placeholder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22D3581F-6763-47ED-80A7-C1FCF6EE27EB}" type="slidenum">
              <a:rPr lang="en-US" altLang="en-US" sz="1200">
                <a:latin typeface="VNI-Times" pitchFamily="2" charset="0"/>
              </a:rPr>
              <a:pPr/>
              <a:t>16</a:t>
            </a:fld>
            <a:endParaRPr lang="en-US" altLang="en-US" sz="1200">
              <a:latin typeface="VNI-Times" pitchFamily="2" charset="0"/>
            </a:endParaRPr>
          </a:p>
        </p:txBody>
      </p:sp>
    </p:spTree>
    <p:extLst>
      <p:ext uri="{BB962C8B-B14F-4D97-AF65-F5344CB8AC3E}">
        <p14:creationId xmlns:p14="http://schemas.microsoft.com/office/powerpoint/2010/main" val="4065391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17</a:t>
            </a:fld>
            <a:endParaRPr lang="zh-CN" altLang="en-US"/>
          </a:p>
        </p:txBody>
      </p:sp>
    </p:spTree>
    <p:extLst>
      <p:ext uri="{BB962C8B-B14F-4D97-AF65-F5344CB8AC3E}">
        <p14:creationId xmlns:p14="http://schemas.microsoft.com/office/powerpoint/2010/main" val="2526950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18</a:t>
            </a:fld>
            <a:endParaRPr lang="zh-CN" altLang="en-US"/>
          </a:p>
        </p:txBody>
      </p:sp>
    </p:spTree>
    <p:extLst>
      <p:ext uri="{BB962C8B-B14F-4D97-AF65-F5344CB8AC3E}">
        <p14:creationId xmlns:p14="http://schemas.microsoft.com/office/powerpoint/2010/main" val="4094894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19</a:t>
            </a:fld>
            <a:endParaRPr lang="zh-CN" altLang="en-US"/>
          </a:p>
        </p:txBody>
      </p:sp>
    </p:spTree>
    <p:extLst>
      <p:ext uri="{BB962C8B-B14F-4D97-AF65-F5344CB8AC3E}">
        <p14:creationId xmlns:p14="http://schemas.microsoft.com/office/powerpoint/2010/main" val="1752480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21</a:t>
            </a:fld>
            <a:endParaRPr lang="zh-CN" altLang="en-US"/>
          </a:p>
        </p:txBody>
      </p:sp>
    </p:spTree>
    <p:extLst>
      <p:ext uri="{BB962C8B-B14F-4D97-AF65-F5344CB8AC3E}">
        <p14:creationId xmlns:p14="http://schemas.microsoft.com/office/powerpoint/2010/main" val="393217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a:ln/>
        </p:spPr>
      </p:sp>
      <p:sp>
        <p:nvSpPr>
          <p:cNvPr id="36867" name="备注占位符 2"/>
          <p:cNvSpPr>
            <a:spLocks noGrp="1"/>
          </p:cNvSpPr>
          <p:nvPr>
            <p:ph type="body" idx="1"/>
          </p:nvPr>
        </p:nvSpPr>
        <p:spPr>
          <a:noFill/>
        </p:spPr>
        <p:txBody>
          <a:bodyPr/>
          <a:lstStyle/>
          <a:p>
            <a:endParaRPr lang="zh-CN" altLang="en-US">
              <a:latin typeface="Arial" panose="020B0604020202020204" pitchFamily="34" charset="0"/>
            </a:endParaRPr>
          </a:p>
        </p:txBody>
      </p:sp>
      <p:sp>
        <p:nvSpPr>
          <p:cNvPr id="36868" name="灯片编号占位符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F49C9B6D-3BA3-413C-B8CA-3BBDCC547826}" type="slidenum">
              <a:rPr lang="zh-CN" altLang="en-US" sz="1200">
                <a:latin typeface="VNI-Times" pitchFamily="2" charset="0"/>
              </a:rPr>
              <a:pPr/>
              <a:t>22</a:t>
            </a:fld>
            <a:endParaRPr lang="zh-CN" altLang="en-US" sz="1200">
              <a:latin typeface="VNI-Times" pitchFamily="2" charset="0"/>
            </a:endParaRPr>
          </a:p>
        </p:txBody>
      </p:sp>
    </p:spTree>
    <p:extLst>
      <p:ext uri="{BB962C8B-B14F-4D97-AF65-F5344CB8AC3E}">
        <p14:creationId xmlns:p14="http://schemas.microsoft.com/office/powerpoint/2010/main" val="3235644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a:ln/>
        </p:spPr>
      </p:sp>
      <p:sp>
        <p:nvSpPr>
          <p:cNvPr id="37891" name="备注占位符 2"/>
          <p:cNvSpPr>
            <a:spLocks noGrp="1"/>
          </p:cNvSpPr>
          <p:nvPr>
            <p:ph type="body" idx="1"/>
          </p:nvPr>
        </p:nvSpPr>
        <p:spPr>
          <a:noFill/>
        </p:spPr>
        <p:txBody>
          <a:bodyPr/>
          <a:lstStyle/>
          <a:p>
            <a:endParaRPr lang="zh-CN" altLang="en-US">
              <a:latin typeface="Arial" panose="020B0604020202020204" pitchFamily="34" charset="0"/>
            </a:endParaRPr>
          </a:p>
        </p:txBody>
      </p:sp>
      <p:sp>
        <p:nvSpPr>
          <p:cNvPr id="37892" name="灯片编号占位符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AA3A20B3-9302-41A7-A479-792CE9A7B308}" type="slidenum">
              <a:rPr lang="zh-CN" altLang="en-US" sz="1200">
                <a:latin typeface="VNI-Times" pitchFamily="2" charset="0"/>
              </a:rPr>
              <a:pPr/>
              <a:t>23</a:t>
            </a:fld>
            <a:endParaRPr lang="zh-CN" altLang="en-US" sz="1200">
              <a:latin typeface="VNI-Times" pitchFamily="2" charset="0"/>
            </a:endParaRPr>
          </a:p>
        </p:txBody>
      </p:sp>
    </p:spTree>
    <p:extLst>
      <p:ext uri="{BB962C8B-B14F-4D97-AF65-F5344CB8AC3E}">
        <p14:creationId xmlns:p14="http://schemas.microsoft.com/office/powerpoint/2010/main" val="1331525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a:t>
            </a:fld>
            <a:endParaRPr lang="zh-CN" altLang="en-US"/>
          </a:p>
        </p:txBody>
      </p:sp>
    </p:spTree>
    <p:extLst>
      <p:ext uri="{BB962C8B-B14F-4D97-AF65-F5344CB8AC3E}">
        <p14:creationId xmlns:p14="http://schemas.microsoft.com/office/powerpoint/2010/main" val="3475279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8916" name="Slide Number Placeholder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D014339B-6844-4C07-B4F1-5C235A3D92FE}" type="slidenum">
              <a:rPr lang="en-US" altLang="en-US" sz="1200">
                <a:latin typeface="VNI-Times" pitchFamily="2" charset="0"/>
              </a:rPr>
              <a:pPr/>
              <a:t>25</a:t>
            </a:fld>
            <a:endParaRPr lang="en-US" altLang="en-US" sz="1200">
              <a:latin typeface="VNI-Times" pitchFamily="2" charset="0"/>
            </a:endParaRPr>
          </a:p>
        </p:txBody>
      </p:sp>
    </p:spTree>
    <p:extLst>
      <p:ext uri="{BB962C8B-B14F-4D97-AF65-F5344CB8AC3E}">
        <p14:creationId xmlns:p14="http://schemas.microsoft.com/office/powerpoint/2010/main" val="3633339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9940" name="Slide Number Placeholder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A2F20132-FDFA-4CE9-93C7-A62D9B0F383E}" type="slidenum">
              <a:rPr lang="en-US" altLang="en-US" sz="1200">
                <a:latin typeface="VNI-Times" pitchFamily="2" charset="0"/>
              </a:rPr>
              <a:pPr/>
              <a:t>26</a:t>
            </a:fld>
            <a:endParaRPr lang="en-US" altLang="en-US" sz="1200">
              <a:latin typeface="VNI-Times" pitchFamily="2" charset="0"/>
            </a:endParaRPr>
          </a:p>
        </p:txBody>
      </p:sp>
    </p:spTree>
    <p:extLst>
      <p:ext uri="{BB962C8B-B14F-4D97-AF65-F5344CB8AC3E}">
        <p14:creationId xmlns:p14="http://schemas.microsoft.com/office/powerpoint/2010/main" val="3236973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29</a:t>
            </a:fld>
            <a:endParaRPr lang="zh-CN" altLang="en-US"/>
          </a:p>
        </p:txBody>
      </p:sp>
    </p:spTree>
    <p:extLst>
      <p:ext uri="{BB962C8B-B14F-4D97-AF65-F5344CB8AC3E}">
        <p14:creationId xmlns:p14="http://schemas.microsoft.com/office/powerpoint/2010/main" val="1836187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31</a:t>
            </a:fld>
            <a:endParaRPr lang="zh-CN" altLang="en-US"/>
          </a:p>
        </p:txBody>
      </p:sp>
    </p:spTree>
    <p:extLst>
      <p:ext uri="{BB962C8B-B14F-4D97-AF65-F5344CB8AC3E}">
        <p14:creationId xmlns:p14="http://schemas.microsoft.com/office/powerpoint/2010/main" val="2130362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32</a:t>
            </a:fld>
            <a:endParaRPr lang="zh-CN" altLang="en-US"/>
          </a:p>
        </p:txBody>
      </p:sp>
    </p:spTree>
    <p:extLst>
      <p:ext uri="{BB962C8B-B14F-4D97-AF65-F5344CB8AC3E}">
        <p14:creationId xmlns:p14="http://schemas.microsoft.com/office/powerpoint/2010/main" val="149437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a:t>
            </a:fld>
            <a:endParaRPr lang="zh-CN" altLang="en-US"/>
          </a:p>
        </p:txBody>
      </p:sp>
    </p:spTree>
    <p:extLst>
      <p:ext uri="{BB962C8B-B14F-4D97-AF65-F5344CB8AC3E}">
        <p14:creationId xmlns:p14="http://schemas.microsoft.com/office/powerpoint/2010/main" val="1741651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4</a:t>
            </a:fld>
            <a:endParaRPr lang="zh-CN" altLang="en-US"/>
          </a:p>
        </p:txBody>
      </p:sp>
    </p:spTree>
    <p:extLst>
      <p:ext uri="{BB962C8B-B14F-4D97-AF65-F5344CB8AC3E}">
        <p14:creationId xmlns:p14="http://schemas.microsoft.com/office/powerpoint/2010/main" val="108144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5</a:t>
            </a:fld>
            <a:endParaRPr lang="zh-CN" altLang="en-US"/>
          </a:p>
        </p:txBody>
      </p:sp>
    </p:spTree>
    <p:extLst>
      <p:ext uri="{BB962C8B-B14F-4D97-AF65-F5344CB8AC3E}">
        <p14:creationId xmlns:p14="http://schemas.microsoft.com/office/powerpoint/2010/main" val="1947542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6</a:t>
            </a:fld>
            <a:endParaRPr lang="zh-CN" altLang="en-US"/>
          </a:p>
        </p:txBody>
      </p:sp>
    </p:spTree>
    <p:extLst>
      <p:ext uri="{BB962C8B-B14F-4D97-AF65-F5344CB8AC3E}">
        <p14:creationId xmlns:p14="http://schemas.microsoft.com/office/powerpoint/2010/main" val="3754925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7</a:t>
            </a:fld>
            <a:endParaRPr lang="zh-CN" altLang="en-US"/>
          </a:p>
        </p:txBody>
      </p:sp>
    </p:spTree>
    <p:extLst>
      <p:ext uri="{BB962C8B-B14F-4D97-AF65-F5344CB8AC3E}">
        <p14:creationId xmlns:p14="http://schemas.microsoft.com/office/powerpoint/2010/main" val="100033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8</a:t>
            </a:fld>
            <a:endParaRPr lang="zh-CN" altLang="en-US"/>
          </a:p>
        </p:txBody>
      </p:sp>
    </p:spTree>
    <p:extLst>
      <p:ext uri="{BB962C8B-B14F-4D97-AF65-F5344CB8AC3E}">
        <p14:creationId xmlns:p14="http://schemas.microsoft.com/office/powerpoint/2010/main" val="305108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11</a:t>
            </a:fld>
            <a:endParaRPr lang="zh-CN" altLang="en-US"/>
          </a:p>
        </p:txBody>
      </p:sp>
    </p:spTree>
    <p:extLst>
      <p:ext uri="{BB962C8B-B14F-4D97-AF65-F5344CB8AC3E}">
        <p14:creationId xmlns:p14="http://schemas.microsoft.com/office/powerpoint/2010/main" val="4261457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135021562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7247230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71484078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4958046"/>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5721831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6845545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2021/10/22</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6441448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2021/10/22</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8923494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2021/10/22</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0403522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52540511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64065348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5BF49-3D7A-4F43-BA91-D003E0AEA55D}"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BD8DC-39EC-4016-A177-D6AECE158338}" type="slidenum">
              <a:rPr lang="zh-CN" altLang="en-US" smtClean="0"/>
              <a:t>‹#›</a:t>
            </a:fld>
            <a:endParaRPr lang="zh-CN" altLang="en-US"/>
          </a:p>
        </p:txBody>
      </p:sp>
      <p:sp>
        <p:nvSpPr>
          <p:cNvPr id="7" name="TextBox 6">
            <a:extLst>
              <a:ext uri="{FF2B5EF4-FFF2-40B4-BE49-F238E27FC236}">
                <a16:creationId xmlns:a16="http://schemas.microsoft.com/office/drawing/2014/main" id="{0F22B75E-AF61-4853-A858-37BEB28161F2}"/>
              </a:ext>
            </a:extLst>
          </p:cNvPr>
          <p:cNvSpPr txBox="1"/>
          <p:nvPr userDrawn="1"/>
        </p:nvSpPr>
        <p:spPr>
          <a:xfrm>
            <a:off x="-49974" y="-48141"/>
            <a:ext cx="673069" cy="369332"/>
          </a:xfrm>
          <a:prstGeom prst="rect">
            <a:avLst/>
          </a:prstGeom>
          <a:noFill/>
        </p:spPr>
        <p:txBody>
          <a:bodyPr wrap="none" rtlCol="0">
            <a:spAutoFit/>
          </a:bodyPr>
          <a:lstStyle/>
          <a:p>
            <a:r>
              <a:rPr lang="en-US">
                <a:solidFill>
                  <a:schemeClr val="accent5">
                    <a:lumMod val="60000"/>
                    <a:lumOff val="40000"/>
                  </a:schemeClr>
                </a:solidFill>
                <a:latin typeface="UVN Hai Long" panose="020D0800030108070604" pitchFamily="34" charset="0"/>
              </a:rPr>
              <a:t>KTUTS</a:t>
            </a:r>
          </a:p>
        </p:txBody>
      </p:sp>
      <p:sp>
        <p:nvSpPr>
          <p:cNvPr id="8" name="TextBox 7">
            <a:extLst>
              <a:ext uri="{FF2B5EF4-FFF2-40B4-BE49-F238E27FC236}">
                <a16:creationId xmlns:a16="http://schemas.microsoft.com/office/drawing/2014/main" id="{9D4C52FC-57DD-4E40-844A-5DFBC35AA9A5}"/>
              </a:ext>
            </a:extLst>
          </p:cNvPr>
          <p:cNvSpPr txBox="1"/>
          <p:nvPr userDrawn="1"/>
        </p:nvSpPr>
        <p:spPr>
          <a:xfrm>
            <a:off x="11518931" y="6477350"/>
            <a:ext cx="673069" cy="369332"/>
          </a:xfrm>
          <a:prstGeom prst="rect">
            <a:avLst/>
          </a:prstGeom>
          <a:noFill/>
        </p:spPr>
        <p:txBody>
          <a:bodyPr wrap="none" rtlCol="0">
            <a:spAutoFit/>
          </a:bodyPr>
          <a:lstStyle/>
          <a:p>
            <a:r>
              <a:rPr lang="en-US">
                <a:solidFill>
                  <a:schemeClr val="accent3">
                    <a:lumMod val="20000"/>
                    <a:lumOff val="80000"/>
                  </a:schemeClr>
                </a:solidFill>
                <a:latin typeface="UVN Hai Long" panose="020D0800030108070604" pitchFamily="34" charset="0"/>
              </a:rPr>
              <a:t>KTUTS</a:t>
            </a:r>
          </a:p>
        </p:txBody>
      </p:sp>
      <p:pic>
        <p:nvPicPr>
          <p:cNvPr id="10" name="Picture 9" descr="A picture containing diagram&#10;&#10;Description automatically generated">
            <a:extLst>
              <a:ext uri="{FF2B5EF4-FFF2-40B4-BE49-F238E27FC236}">
                <a16:creationId xmlns:a16="http://schemas.microsoft.com/office/drawing/2014/main" id="{67CE2731-DFDE-4B4A-B5B4-32E1FF24C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31538" y="7707296"/>
            <a:ext cx="1085198" cy="937491"/>
          </a:xfrm>
          <a:prstGeom prst="rect">
            <a:avLst/>
          </a:prstGeom>
        </p:spPr>
      </p:pic>
    </p:spTree>
    <p:extLst>
      <p:ext uri="{BB962C8B-B14F-4D97-AF65-F5344CB8AC3E}">
        <p14:creationId xmlns:p14="http://schemas.microsoft.com/office/powerpoint/2010/main" val="191117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xml"/><Relationship Id="rId7" Type="http://schemas.openxmlformats.org/officeDocument/2006/relationships/notesSlide" Target="../notesSlides/notesSlide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tags" Target="../tags/tag6.xml"/><Relationship Id="rId10" Type="http://schemas.openxmlformats.org/officeDocument/2006/relationships/image" Target="../media/image6.png"/><Relationship Id="rId4" Type="http://schemas.openxmlformats.org/officeDocument/2006/relationships/tags" Target="../tags/tag5.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audio" Target="file:///C:\Users\KHANH%20LINH\Downloads\Tieng%20tac%20ke.mp3" TargetMode="External"/><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35.xml"/><Relationship Id="rId7" Type="http://schemas.openxmlformats.org/officeDocument/2006/relationships/image" Target="../media/image30.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9.png"/><Relationship Id="rId5" Type="http://schemas.openxmlformats.org/officeDocument/2006/relationships/notesSlide" Target="../notesSlides/notesSlide16.xml"/><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2.jp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38.xml"/><Relationship Id="rId7" Type="http://schemas.openxmlformats.org/officeDocument/2006/relationships/image" Target="../media/image33.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32.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hyperlink" Target="Ong%20lam%20to.mp4"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42.xml"/><Relationship Id="rId7" Type="http://schemas.openxmlformats.org/officeDocument/2006/relationships/image" Target="../media/image30.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9.png"/><Relationship Id="rId5" Type="http://schemas.openxmlformats.org/officeDocument/2006/relationships/notesSlide" Target="../notesSlides/notesSlide22.xml"/><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40.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39.emf"/><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14.png"/><Relationship Id="rId5" Type="http://schemas.openxmlformats.org/officeDocument/2006/relationships/tags" Target="../tags/tag13.xml"/><Relationship Id="rId10" Type="http://schemas.openxmlformats.org/officeDocument/2006/relationships/image" Target="../media/image13.png"/><Relationship Id="rId4" Type="http://schemas.openxmlformats.org/officeDocument/2006/relationships/tags" Target="../tags/tag12.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0.xml"/><Relationship Id="rId7" Type="http://schemas.openxmlformats.org/officeDocument/2006/relationships/notesSlide" Target="../notesSlides/notesSlide6.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2.xml"/><Relationship Id="rId5" Type="http://schemas.openxmlformats.org/officeDocument/2006/relationships/tags" Target="../tags/tag22.xml"/><Relationship Id="rId10" Type="http://schemas.openxmlformats.org/officeDocument/2006/relationships/image" Target="../media/image6.png"/><Relationship Id="rId4" Type="http://schemas.openxmlformats.org/officeDocument/2006/relationships/tags" Target="../tags/tag21.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3">
            <a:extLst>
              <a:ext uri="{FF2B5EF4-FFF2-40B4-BE49-F238E27FC236}">
                <a16:creationId xmlns:a16="http://schemas.microsoft.com/office/drawing/2014/main" id="{220AA74B-5896-4B57-B375-EAC72AD53352}"/>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0" y="3015558"/>
            <a:ext cx="3026531" cy="2754143"/>
          </a:xfrm>
          <a:prstGeom prst="rect">
            <a:avLst/>
          </a:prstGeom>
        </p:spPr>
      </p:pic>
      <p:pic>
        <p:nvPicPr>
          <p:cNvPr id="12" name="PA_图片 6">
            <a:extLst>
              <a:ext uri="{FF2B5EF4-FFF2-40B4-BE49-F238E27FC236}">
                <a16:creationId xmlns:a16="http://schemas.microsoft.com/office/drawing/2014/main" id="{438DC0D5-BF0E-444C-9C18-BE52B7EBCACC}"/>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2023497" y="-1041703"/>
            <a:ext cx="8336653" cy="8336653"/>
          </a:xfrm>
          <a:prstGeom prst="rect">
            <a:avLst/>
          </a:prstGeom>
        </p:spPr>
      </p:pic>
      <p:sp>
        <p:nvSpPr>
          <p:cNvPr id="9" name="PA_文本框 2">
            <a:extLst>
              <a:ext uri="{FF2B5EF4-FFF2-40B4-BE49-F238E27FC236}">
                <a16:creationId xmlns:a16="http://schemas.microsoft.com/office/drawing/2014/main" id="{980C8E29-DE72-4AF9-873D-36031672FBB8}"/>
              </a:ext>
            </a:extLst>
          </p:cNvPr>
          <p:cNvSpPr txBox="1"/>
          <p:nvPr>
            <p:custDataLst>
              <p:tags r:id="rId3"/>
            </p:custDataLst>
          </p:nvPr>
        </p:nvSpPr>
        <p:spPr>
          <a:xfrm>
            <a:off x="2536852" y="1418463"/>
            <a:ext cx="4369543" cy="646331"/>
          </a:xfrm>
          <a:prstGeom prst="rect">
            <a:avLst/>
          </a:prstGeom>
          <a:noFill/>
        </p:spPr>
        <p:txBody>
          <a:bodyPr wrap="square" rtlCol="0">
            <a:spAutoFit/>
          </a:bodyPr>
          <a:lstStyle/>
          <a:p>
            <a:pPr algn="ctr"/>
            <a:r>
              <a:rPr lang="en-US" altLang="zh-CN" sz="3600" dirty="0" err="1">
                <a:solidFill>
                  <a:schemeClr val="tx2"/>
                </a:solidFill>
                <a:latin typeface="UTM Habano" panose="02040603050506020204" pitchFamily="18" charset="0"/>
                <a:cs typeface="+mn-ea"/>
                <a:sym typeface="+mn-lt"/>
              </a:rPr>
              <a:t>Luyện</a:t>
            </a:r>
            <a:r>
              <a:rPr lang="en-US" altLang="zh-CN" sz="3600" dirty="0">
                <a:solidFill>
                  <a:schemeClr val="tx2"/>
                </a:solidFill>
                <a:latin typeface="UTM Habano" panose="02040603050506020204" pitchFamily="18" charset="0"/>
                <a:cs typeface="+mn-ea"/>
                <a:sym typeface="+mn-lt"/>
              </a:rPr>
              <a:t> </a:t>
            </a:r>
            <a:r>
              <a:rPr lang="en-US" altLang="zh-CN" sz="3600" dirty="0" err="1">
                <a:solidFill>
                  <a:schemeClr val="tx2"/>
                </a:solidFill>
                <a:latin typeface="UTM Habano" panose="02040603050506020204" pitchFamily="18" charset="0"/>
                <a:cs typeface="+mn-ea"/>
                <a:sym typeface="+mn-lt"/>
              </a:rPr>
              <a:t>từ</a:t>
            </a:r>
            <a:r>
              <a:rPr lang="en-US" altLang="zh-CN" sz="3600" dirty="0">
                <a:solidFill>
                  <a:schemeClr val="tx2"/>
                </a:solidFill>
                <a:latin typeface="UTM Habano" panose="02040603050506020204" pitchFamily="18" charset="0"/>
                <a:cs typeface="+mn-ea"/>
                <a:sym typeface="+mn-lt"/>
              </a:rPr>
              <a:t> </a:t>
            </a:r>
            <a:r>
              <a:rPr lang="en-US" altLang="zh-CN" sz="3600" dirty="0" err="1">
                <a:solidFill>
                  <a:schemeClr val="tx2"/>
                </a:solidFill>
                <a:latin typeface="UTM Habano" panose="02040603050506020204" pitchFamily="18" charset="0"/>
                <a:cs typeface="+mn-ea"/>
                <a:sym typeface="+mn-lt"/>
              </a:rPr>
              <a:t>và</a:t>
            </a:r>
            <a:r>
              <a:rPr lang="en-US" altLang="zh-CN" sz="3600" dirty="0">
                <a:solidFill>
                  <a:schemeClr val="tx2"/>
                </a:solidFill>
                <a:latin typeface="UTM Habano" panose="02040603050506020204" pitchFamily="18" charset="0"/>
                <a:cs typeface="+mn-ea"/>
                <a:sym typeface="+mn-lt"/>
              </a:rPr>
              <a:t> </a:t>
            </a:r>
            <a:r>
              <a:rPr lang="en-US" altLang="zh-CN" sz="3600" dirty="0" err="1">
                <a:solidFill>
                  <a:schemeClr val="tx2"/>
                </a:solidFill>
                <a:latin typeface="UTM Habano" panose="02040603050506020204" pitchFamily="18" charset="0"/>
                <a:cs typeface="+mn-ea"/>
                <a:sym typeface="+mn-lt"/>
              </a:rPr>
              <a:t>câu</a:t>
            </a:r>
            <a:endParaRPr lang="zh-CN" altLang="en-US" sz="3600" dirty="0">
              <a:solidFill>
                <a:schemeClr val="tx2"/>
              </a:solidFill>
              <a:latin typeface="UTM Habano" panose="02040603050506020204" pitchFamily="18" charset="0"/>
              <a:cs typeface="+mn-ea"/>
              <a:sym typeface="+mn-lt"/>
            </a:endParaRPr>
          </a:p>
        </p:txBody>
      </p:sp>
      <p:pic>
        <p:nvPicPr>
          <p:cNvPr id="11" name="PA_图片 4">
            <a:extLst>
              <a:ext uri="{FF2B5EF4-FFF2-40B4-BE49-F238E27FC236}">
                <a16:creationId xmlns:a16="http://schemas.microsoft.com/office/drawing/2014/main" id="{872DE459-3495-4717-8599-C145CA824015}"/>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8433704" y="3596366"/>
            <a:ext cx="3999197" cy="3999197"/>
          </a:xfrm>
          <a:prstGeom prst="rect">
            <a:avLst/>
          </a:prstGeom>
        </p:spPr>
      </p:pic>
      <p:sp>
        <p:nvSpPr>
          <p:cNvPr id="14" name="PA_文本框 2">
            <a:extLst>
              <a:ext uri="{FF2B5EF4-FFF2-40B4-BE49-F238E27FC236}">
                <a16:creationId xmlns:a16="http://schemas.microsoft.com/office/drawing/2014/main" id="{980C8E29-DE72-4AF9-873D-36031672FBB8}"/>
              </a:ext>
            </a:extLst>
          </p:cNvPr>
          <p:cNvSpPr txBox="1"/>
          <p:nvPr>
            <p:custDataLst>
              <p:tags r:id="rId5"/>
            </p:custDataLst>
          </p:nvPr>
        </p:nvSpPr>
        <p:spPr>
          <a:xfrm>
            <a:off x="3026531" y="2064794"/>
            <a:ext cx="5778092" cy="2123658"/>
          </a:xfrm>
          <a:prstGeom prst="rect">
            <a:avLst/>
          </a:prstGeom>
          <a:noFill/>
        </p:spPr>
        <p:txBody>
          <a:bodyPr wrap="square" rtlCol="0">
            <a:spAutoFit/>
          </a:bodyPr>
          <a:lstStyle/>
          <a:p>
            <a:pPr algn="ctr"/>
            <a:r>
              <a:rPr lang="en-US" altLang="zh-CN" sz="6600" b="1" dirty="0">
                <a:solidFill>
                  <a:srgbClr val="00B050"/>
                </a:solidFill>
                <a:effectLst>
                  <a:outerShdw blurRad="38100" dist="38100" dir="2700000" algn="tl">
                    <a:srgbClr val="000000">
                      <a:alpha val="43137"/>
                    </a:srgbClr>
                  </a:outerShdw>
                </a:effectLst>
                <a:latin typeface="UTM Futura Extra" panose="02040603050506020204" pitchFamily="18" charset="0"/>
                <a:cs typeface="+mn-ea"/>
                <a:sym typeface="+mn-lt"/>
              </a:rPr>
              <a:t>DẤU </a:t>
            </a:r>
          </a:p>
          <a:p>
            <a:pPr algn="ctr"/>
            <a:r>
              <a:rPr lang="en-US" altLang="zh-CN" sz="6600" b="1" dirty="0">
                <a:solidFill>
                  <a:srgbClr val="00B050"/>
                </a:solidFill>
                <a:effectLst>
                  <a:outerShdw blurRad="38100" dist="38100" dir="2700000" algn="tl">
                    <a:srgbClr val="000000">
                      <a:alpha val="43137"/>
                    </a:srgbClr>
                  </a:outerShdw>
                </a:effectLst>
                <a:latin typeface="UTM Futura Extra" panose="02040603050506020204" pitchFamily="18" charset="0"/>
                <a:cs typeface="+mn-ea"/>
                <a:sym typeface="+mn-lt"/>
              </a:rPr>
              <a:t>NGOẶC KÉP</a:t>
            </a:r>
            <a:endParaRPr lang="zh-CN" altLang="en-US" sz="6600" b="1" dirty="0">
              <a:solidFill>
                <a:srgbClr val="00B050"/>
              </a:solidFill>
              <a:effectLst>
                <a:outerShdw blurRad="38100" dist="38100" dir="2700000" algn="tl">
                  <a:srgbClr val="000000">
                    <a:alpha val="43137"/>
                  </a:srgbClr>
                </a:outerShdw>
              </a:effectLst>
              <a:latin typeface="UTM Futura Extra" panose="02040603050506020204" pitchFamily="18" charset="0"/>
              <a:cs typeface="+mn-ea"/>
              <a:sym typeface="+mn-lt"/>
            </a:endParaRPr>
          </a:p>
        </p:txBody>
      </p:sp>
    </p:spTree>
    <p:extLst>
      <p:ext uri="{BB962C8B-B14F-4D97-AF65-F5344CB8AC3E}">
        <p14:creationId xmlns:p14="http://schemas.microsoft.com/office/powerpoint/2010/main" val="881552304"/>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32" presetClass="emph" presetSubtype="0" repeatCount="2000" fill="hold" nodeType="withEffect">
                                  <p:stCondLst>
                                    <p:cond delay="0"/>
                                  </p:stCondLst>
                                  <p:childTnLst>
                                    <p:animRot by="120000">
                                      <p:cBhvr>
                                        <p:cTn id="16" dur="100" fill="hold">
                                          <p:stCondLst>
                                            <p:cond delay="0"/>
                                          </p:stCondLst>
                                        </p:cTn>
                                        <p:tgtEl>
                                          <p:spTgt spid="13"/>
                                        </p:tgtEl>
                                        <p:attrNameLst>
                                          <p:attrName>r</p:attrName>
                                        </p:attrNameLst>
                                      </p:cBhvr>
                                    </p:animRot>
                                    <p:animRot by="-240000">
                                      <p:cBhvr>
                                        <p:cTn id="17" dur="200" fill="hold">
                                          <p:stCondLst>
                                            <p:cond delay="200"/>
                                          </p:stCondLst>
                                        </p:cTn>
                                        <p:tgtEl>
                                          <p:spTgt spid="13"/>
                                        </p:tgtEl>
                                        <p:attrNameLst>
                                          <p:attrName>r</p:attrName>
                                        </p:attrNameLst>
                                      </p:cBhvr>
                                    </p:animRot>
                                    <p:animRot by="240000">
                                      <p:cBhvr>
                                        <p:cTn id="18" dur="200" fill="hold">
                                          <p:stCondLst>
                                            <p:cond delay="400"/>
                                          </p:stCondLst>
                                        </p:cTn>
                                        <p:tgtEl>
                                          <p:spTgt spid="13"/>
                                        </p:tgtEl>
                                        <p:attrNameLst>
                                          <p:attrName>r</p:attrName>
                                        </p:attrNameLst>
                                      </p:cBhvr>
                                    </p:animRot>
                                    <p:animRot by="-240000">
                                      <p:cBhvr>
                                        <p:cTn id="19" dur="200" fill="hold">
                                          <p:stCondLst>
                                            <p:cond delay="600"/>
                                          </p:stCondLst>
                                        </p:cTn>
                                        <p:tgtEl>
                                          <p:spTgt spid="13"/>
                                        </p:tgtEl>
                                        <p:attrNameLst>
                                          <p:attrName>r</p:attrName>
                                        </p:attrNameLst>
                                      </p:cBhvr>
                                    </p:animRot>
                                    <p:animRot by="120000">
                                      <p:cBhvr>
                                        <p:cTn id="20" dur="200" fill="hold">
                                          <p:stCondLst>
                                            <p:cond delay="800"/>
                                          </p:stCondLst>
                                        </p:cTn>
                                        <p:tgtEl>
                                          <p:spTgt spid="13"/>
                                        </p:tgtEl>
                                        <p:attrNameLst>
                                          <p:attrName>r</p:attrName>
                                        </p:attrNameLst>
                                      </p:cBhvr>
                                    </p:animRot>
                                  </p:childTnLst>
                                </p:cTn>
                              </p:par>
                              <p:par>
                                <p:cTn id="21" presetID="26" presetClass="emph" presetSubtype="0" repeatCount="3000" fill="hold" nodeType="withEffect">
                                  <p:stCondLst>
                                    <p:cond delay="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par>
                                <p:cTn id="24" presetID="47" presetClass="entr" presetSubtype="0" fill="hold"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1749426" y="1604964"/>
            <a:ext cx="2030412" cy="1836737"/>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grpSp>
        <p:nvGrpSpPr>
          <p:cNvPr id="40" name="Group 39"/>
          <p:cNvGrpSpPr>
            <a:grpSpLocks/>
          </p:cNvGrpSpPr>
          <p:nvPr/>
        </p:nvGrpSpPr>
        <p:grpSpPr bwMode="auto">
          <a:xfrm>
            <a:off x="-395165" y="1860551"/>
            <a:ext cx="3717926" cy="3509963"/>
            <a:chOff x="87742" y="147564"/>
            <a:chExt cx="3943960" cy="3509058"/>
          </a:xfrm>
        </p:grpSpPr>
        <p:pic>
          <p:nvPicPr>
            <p:cNvPr id="10252" name="图片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284" y="147564"/>
              <a:ext cx="3556876" cy="350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bwMode="auto">
            <a:xfrm>
              <a:off x="87742" y="1137483"/>
              <a:ext cx="3943960" cy="1760898"/>
            </a:xfrm>
            <a:prstGeom prst="rect">
              <a:avLst/>
            </a:prstGeom>
            <a:noFill/>
          </p:spPr>
          <p:txBody>
            <a:bodyPr spcFirstLastPara="1" lIns="98399" tIns="49199" rIns="98399" bIns="49199">
              <a:spAutoFit/>
            </a:bodyPr>
            <a:lstStyle/>
            <a:p>
              <a:pPr algn="ctr">
                <a:defRPr/>
              </a:pPr>
              <a:r>
                <a:rPr lang="en-US" sz="3600" b="1" kern="10" spc="323" dirty="0" err="1">
                  <a:solidFill>
                    <a:srgbClr val="FF0000"/>
                  </a:solidFill>
                  <a:latin typeface="UTM Avo" panose="02040603050506020204" pitchFamily="18" charset="0"/>
                </a:rPr>
                <a:t>Dấu</a:t>
              </a:r>
              <a:endParaRPr lang="en-US" sz="3600" b="1" kern="10" spc="323" dirty="0">
                <a:solidFill>
                  <a:srgbClr val="FF0000"/>
                </a:solidFill>
                <a:latin typeface="UTM Avo" panose="02040603050506020204" pitchFamily="18" charset="0"/>
              </a:endParaRPr>
            </a:p>
            <a:p>
              <a:pPr algn="ctr">
                <a:defRPr/>
              </a:pPr>
              <a:r>
                <a:rPr lang="en-US" sz="3600" b="1" kern="10" spc="323" dirty="0" err="1">
                  <a:solidFill>
                    <a:srgbClr val="FF0000"/>
                  </a:solidFill>
                  <a:latin typeface="UTM Avo" panose="02040603050506020204" pitchFamily="18" charset="0"/>
                </a:rPr>
                <a:t>ngoặc</a:t>
              </a:r>
              <a:r>
                <a:rPr lang="en-US" sz="3600" b="1" kern="10" spc="323" dirty="0">
                  <a:solidFill>
                    <a:srgbClr val="FF0000"/>
                  </a:solidFill>
                  <a:latin typeface="UTM Avo" panose="02040603050506020204" pitchFamily="18" charset="0"/>
                </a:rPr>
                <a:t> </a:t>
              </a:r>
            </a:p>
            <a:p>
              <a:pPr algn="ctr">
                <a:defRPr/>
              </a:pPr>
              <a:r>
                <a:rPr lang="en-US" sz="3600" b="1" kern="10" spc="323" dirty="0" err="1">
                  <a:solidFill>
                    <a:srgbClr val="FF0000"/>
                  </a:solidFill>
                  <a:latin typeface="UTM Avo" panose="02040603050506020204" pitchFamily="18" charset="0"/>
                </a:rPr>
                <a:t>kép</a:t>
              </a:r>
              <a:endParaRPr lang="en-US" sz="3600" b="1" kern="10" spc="323" dirty="0">
                <a:solidFill>
                  <a:srgbClr val="FF0000"/>
                </a:solidFill>
                <a:latin typeface="UTM Avo" panose="02040603050506020204" pitchFamily="18" charset="0"/>
              </a:endParaRPr>
            </a:p>
          </p:txBody>
        </p:sp>
      </p:grpSp>
      <p:cxnSp>
        <p:nvCxnSpPr>
          <p:cNvPr id="10" name="Straight Connector 9"/>
          <p:cNvCxnSpPr>
            <a:endCxn id="12" idx="1"/>
          </p:cNvCxnSpPr>
          <p:nvPr/>
        </p:nvCxnSpPr>
        <p:spPr>
          <a:xfrm flipV="1">
            <a:off x="7204077" y="904694"/>
            <a:ext cx="952500" cy="514533"/>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89568" y="2496194"/>
            <a:ext cx="1429701" cy="836484"/>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sp>
        <p:nvSpPr>
          <p:cNvPr id="12" name="Flowchart: Alternate Process 11"/>
          <p:cNvSpPr/>
          <p:nvPr/>
        </p:nvSpPr>
        <p:spPr>
          <a:xfrm>
            <a:off x="8156577" y="577314"/>
            <a:ext cx="1883725" cy="654759"/>
          </a:xfrm>
          <a:prstGeom prst="flowChartAlternateProcess">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mj-lt"/>
                <a:cs typeface="Arial" pitchFamily="34" charset="0"/>
              </a:rPr>
              <a:t>Cụm</a:t>
            </a:r>
            <a:r>
              <a:rPr lang="en-US" sz="3200" b="1" dirty="0">
                <a:solidFill>
                  <a:srgbClr val="FF0066"/>
                </a:solidFill>
                <a:latin typeface="+mj-lt"/>
                <a:cs typeface="Arial" pitchFamily="34" charset="0"/>
              </a:rPr>
              <a:t> </a:t>
            </a:r>
            <a:r>
              <a:rPr lang="en-US" sz="3200" b="1" dirty="0" err="1">
                <a:solidFill>
                  <a:srgbClr val="FF0066"/>
                </a:solidFill>
                <a:latin typeface="+mj-lt"/>
                <a:cs typeface="Arial" pitchFamily="34" charset="0"/>
              </a:rPr>
              <a:t>từ</a:t>
            </a:r>
            <a:endParaRPr lang="en-US" sz="3200" b="1" dirty="0">
              <a:solidFill>
                <a:srgbClr val="FF0066"/>
              </a:solidFill>
              <a:latin typeface="+mj-lt"/>
            </a:endParaRPr>
          </a:p>
        </p:txBody>
      </p:sp>
      <p:sp>
        <p:nvSpPr>
          <p:cNvPr id="13" name="Rounded Rectangle 12"/>
          <p:cNvSpPr/>
          <p:nvPr/>
        </p:nvSpPr>
        <p:spPr>
          <a:xfrm>
            <a:off x="6644905" y="2797798"/>
            <a:ext cx="2864594" cy="1199589"/>
          </a:xfrm>
          <a:prstGeom prst="roundRect">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mj-lt"/>
                <a:cs typeface="Arial" pitchFamily="34" charset="0"/>
              </a:rPr>
              <a:t>Câu</a:t>
            </a:r>
            <a:r>
              <a:rPr lang="en-US" sz="3200" b="1" dirty="0">
                <a:solidFill>
                  <a:srgbClr val="FF0066"/>
                </a:solidFill>
                <a:latin typeface="+mj-lt"/>
                <a:cs typeface="Arial" pitchFamily="34" charset="0"/>
              </a:rPr>
              <a:t> </a:t>
            </a:r>
            <a:r>
              <a:rPr lang="en-US" sz="3200" b="1" dirty="0" err="1">
                <a:solidFill>
                  <a:srgbClr val="FF0066"/>
                </a:solidFill>
                <a:latin typeface="+mj-lt"/>
                <a:cs typeface="Arial" pitchFamily="34" charset="0"/>
              </a:rPr>
              <a:t>trọn</a:t>
            </a:r>
            <a:r>
              <a:rPr lang="en-US" sz="3200" b="1" dirty="0">
                <a:solidFill>
                  <a:srgbClr val="FF0066"/>
                </a:solidFill>
                <a:latin typeface="+mj-lt"/>
                <a:cs typeface="Arial" pitchFamily="34" charset="0"/>
              </a:rPr>
              <a:t> </a:t>
            </a:r>
            <a:r>
              <a:rPr lang="en-US" sz="3200" b="1" dirty="0" err="1">
                <a:solidFill>
                  <a:srgbClr val="FF0066"/>
                </a:solidFill>
                <a:latin typeface="+mj-lt"/>
                <a:cs typeface="Arial" pitchFamily="34" charset="0"/>
              </a:rPr>
              <a:t>vẹn</a:t>
            </a:r>
            <a:endParaRPr lang="en-US" sz="3200" b="1" dirty="0">
              <a:solidFill>
                <a:srgbClr val="FF0066"/>
              </a:solidFill>
              <a:latin typeface="+mj-lt"/>
              <a:cs typeface="Arial" pitchFamily="34" charset="0"/>
            </a:endParaRPr>
          </a:p>
          <a:p>
            <a:pPr algn="ctr">
              <a:defRPr/>
            </a:pPr>
            <a:r>
              <a:rPr lang="en-US" sz="3200" b="1" dirty="0" err="1">
                <a:solidFill>
                  <a:srgbClr val="FF0066"/>
                </a:solidFill>
                <a:latin typeface="+mj-lt"/>
                <a:cs typeface="Arial" pitchFamily="34" charset="0"/>
              </a:rPr>
              <a:t>Đoạn</a:t>
            </a:r>
            <a:r>
              <a:rPr lang="en-US" sz="3200" b="1" dirty="0">
                <a:solidFill>
                  <a:srgbClr val="FF0066"/>
                </a:solidFill>
                <a:latin typeface="+mj-lt"/>
                <a:cs typeface="Arial" pitchFamily="34" charset="0"/>
              </a:rPr>
              <a:t> </a:t>
            </a:r>
            <a:r>
              <a:rPr lang="en-US" sz="3200" b="1" dirty="0" err="1">
                <a:solidFill>
                  <a:srgbClr val="FF0066"/>
                </a:solidFill>
                <a:latin typeface="+mj-lt"/>
                <a:cs typeface="Arial" pitchFamily="34" charset="0"/>
              </a:rPr>
              <a:t>văn</a:t>
            </a:r>
            <a:endParaRPr lang="en-US" sz="3200" b="1" dirty="0">
              <a:solidFill>
                <a:srgbClr val="FF0066"/>
              </a:solidFill>
              <a:latin typeface="+mj-lt"/>
            </a:endParaRPr>
          </a:p>
        </p:txBody>
      </p:sp>
      <p:grpSp>
        <p:nvGrpSpPr>
          <p:cNvPr id="50" name="Group 49"/>
          <p:cNvGrpSpPr>
            <a:grpSpLocks/>
          </p:cNvGrpSpPr>
          <p:nvPr/>
        </p:nvGrpSpPr>
        <p:grpSpPr bwMode="auto">
          <a:xfrm>
            <a:off x="2362202" y="-53975"/>
            <a:ext cx="5062537" cy="2947988"/>
            <a:chOff x="4477010" y="-11114"/>
            <a:chExt cx="4996665" cy="2947150"/>
          </a:xfrm>
          <a:effectLst>
            <a:outerShdw blurRad="50800" dist="38100" dir="2700000" algn="tl" rotWithShape="0">
              <a:prstClr val="black">
                <a:alpha val="40000"/>
              </a:prstClr>
            </a:outerShdw>
          </a:effectLst>
        </p:grpSpPr>
        <p:pic>
          <p:nvPicPr>
            <p:cNvPr id="1025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34439">
              <a:off x="4477010" y="-11114"/>
              <a:ext cx="4996665" cy="294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1"/>
            <p:cNvSpPr>
              <a:spLocks noChangeArrowheads="1"/>
            </p:cNvSpPr>
            <p:nvPr/>
          </p:nvSpPr>
          <p:spPr bwMode="auto">
            <a:xfrm>
              <a:off x="5131485" y="619996"/>
              <a:ext cx="3635310" cy="19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defRPr/>
              </a:pPr>
              <a:r>
                <a:rPr kumimoji="1" lang="en-US" sz="4000" b="1" dirty="0" err="1">
                  <a:solidFill>
                    <a:srgbClr val="FF0000"/>
                  </a:solidFill>
                  <a:latin typeface="+mj-lt"/>
                </a:rPr>
                <a:t>dẫn</a:t>
              </a:r>
              <a:r>
                <a:rPr kumimoji="1" lang="en-US" sz="4000" b="1" dirty="0">
                  <a:solidFill>
                    <a:srgbClr val="FF0000"/>
                  </a:solidFill>
                  <a:latin typeface="+mj-lt"/>
                </a:rPr>
                <a:t> </a:t>
              </a:r>
              <a:r>
                <a:rPr kumimoji="1" lang="en-US" sz="4000" b="1" dirty="0" err="1">
                  <a:solidFill>
                    <a:srgbClr val="FF0000"/>
                  </a:solidFill>
                  <a:latin typeface="+mj-lt"/>
                </a:rPr>
                <a:t>lời</a:t>
              </a:r>
              <a:r>
                <a:rPr kumimoji="1" lang="en-US" sz="4000" b="1" dirty="0">
                  <a:solidFill>
                    <a:srgbClr val="FF0000"/>
                  </a:solidFill>
                  <a:latin typeface="+mj-lt"/>
                </a:rPr>
                <a:t> </a:t>
              </a:r>
              <a:r>
                <a:rPr kumimoji="1" lang="en-US" sz="4000" b="1" dirty="0" err="1">
                  <a:solidFill>
                    <a:srgbClr val="FF0000"/>
                  </a:solidFill>
                  <a:latin typeface="+mj-lt"/>
                </a:rPr>
                <a:t>nói</a:t>
              </a:r>
              <a:r>
                <a:rPr kumimoji="1" lang="en-US" sz="4000" b="1" dirty="0">
                  <a:solidFill>
                    <a:srgbClr val="FF0000"/>
                  </a:solidFill>
                  <a:latin typeface="+mj-lt"/>
                </a:rPr>
                <a:t> </a:t>
              </a:r>
              <a:r>
                <a:rPr kumimoji="1" lang="en-US" sz="4000" b="1" dirty="0" err="1">
                  <a:solidFill>
                    <a:srgbClr val="FF0000"/>
                  </a:solidFill>
                  <a:latin typeface="+mj-lt"/>
                </a:rPr>
                <a:t>trực</a:t>
              </a:r>
              <a:r>
                <a:rPr kumimoji="1" lang="en-US" sz="4000" b="1" dirty="0">
                  <a:solidFill>
                    <a:srgbClr val="FF0000"/>
                  </a:solidFill>
                  <a:latin typeface="+mj-lt"/>
                </a:rPr>
                <a:t> </a:t>
              </a:r>
              <a:r>
                <a:rPr kumimoji="1" lang="en-US" sz="4000" b="1" dirty="0" err="1">
                  <a:solidFill>
                    <a:srgbClr val="FF0000"/>
                  </a:solidFill>
                  <a:latin typeface="+mj-lt"/>
                </a:rPr>
                <a:t>tiếp</a:t>
              </a:r>
              <a:r>
                <a:rPr kumimoji="1" lang="en-US" sz="4000" b="1" dirty="0">
                  <a:solidFill>
                    <a:srgbClr val="FF0000"/>
                  </a:solidFill>
                  <a:latin typeface="+mj-lt"/>
                </a:rPr>
                <a:t> </a:t>
              </a:r>
              <a:r>
                <a:rPr kumimoji="1" lang="en-US" sz="4000" b="1" dirty="0" err="1">
                  <a:solidFill>
                    <a:schemeClr val="tx2"/>
                  </a:solidFill>
                  <a:latin typeface="+mj-lt"/>
                </a:rPr>
                <a:t>của</a:t>
              </a:r>
              <a:r>
                <a:rPr kumimoji="1" lang="en-US" sz="4000" b="1" dirty="0">
                  <a:solidFill>
                    <a:schemeClr val="tx2"/>
                  </a:solidFill>
                  <a:latin typeface="+mj-lt"/>
                </a:rPr>
                <a:t> </a:t>
              </a:r>
              <a:r>
                <a:rPr kumimoji="1" lang="en-US" sz="4000" b="1" dirty="0" err="1">
                  <a:solidFill>
                    <a:schemeClr val="tx2"/>
                  </a:solidFill>
                  <a:latin typeface="+mj-lt"/>
                </a:rPr>
                <a:t>nhân</a:t>
              </a:r>
              <a:r>
                <a:rPr kumimoji="1" lang="en-US" sz="4000" b="1" dirty="0">
                  <a:solidFill>
                    <a:schemeClr val="tx2"/>
                  </a:solidFill>
                  <a:latin typeface="+mj-lt"/>
                </a:rPr>
                <a:t> </a:t>
              </a:r>
              <a:r>
                <a:rPr kumimoji="1" lang="en-US" sz="4000" b="1" dirty="0" err="1">
                  <a:solidFill>
                    <a:schemeClr val="tx2"/>
                  </a:solidFill>
                  <a:latin typeface="+mj-lt"/>
                </a:rPr>
                <a:t>vật</a:t>
              </a:r>
              <a:endParaRPr kumimoji="1" lang="en-US" sz="4000" b="1" dirty="0">
                <a:solidFill>
                  <a:schemeClr val="tx2"/>
                </a:solidFill>
                <a:latin typeface="+mj-lt"/>
              </a:endParaRPr>
            </a:p>
          </p:txBody>
        </p:sp>
      </p:grpSp>
      <p:pic>
        <p:nvPicPr>
          <p:cNvPr id="15" name="图片 14" descr="图片包含 文字&#10;&#10;已生成高可信度的说明">
            <a:extLst>
              <a:ext uri="{FF2B5EF4-FFF2-40B4-BE49-F238E27FC236}">
                <a16:creationId xmlns:a16="http://schemas.microsoft.com/office/drawing/2014/main" id="{4461CEF8-CBA9-4CB1-9718-679C8B466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005" y="1550323"/>
            <a:ext cx="4729396" cy="5517272"/>
          </a:xfrm>
          <a:prstGeom prst="rect">
            <a:avLst/>
          </a:prstGeom>
        </p:spPr>
      </p:pic>
    </p:spTree>
    <p:extLst>
      <p:ext uri="{BB962C8B-B14F-4D97-AF65-F5344CB8AC3E}">
        <p14:creationId xmlns:p14="http://schemas.microsoft.com/office/powerpoint/2010/main" val="392020950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1000"/>
                                        <p:tgtEl>
                                          <p:spTgt spid="7"/>
                                        </p:tgtEl>
                                      </p:cBhvr>
                                    </p:animEffect>
                                  </p:childTnLst>
                                </p:cTn>
                              </p:par>
                            </p:childTnLst>
                          </p:cTn>
                        </p:par>
                        <p:par>
                          <p:cTn id="20" fill="hold" nodeType="afterGroup">
                            <p:stCondLst>
                              <p:cond delay="1000"/>
                            </p:stCondLst>
                            <p:childTnLst>
                              <p:par>
                                <p:cTn id="21" presetID="31"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1000"/>
                                        <p:tgtEl>
                                          <p:spTgt spid="10"/>
                                        </p:tgtEl>
                                      </p:cBhvr>
                                    </p:animEffect>
                                  </p:childTnLst>
                                </p:cTn>
                              </p:par>
                            </p:childTnLst>
                          </p:cTn>
                        </p:par>
                        <p:par>
                          <p:cTn id="32" fill="hold" nodeType="afterGroup">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1000"/>
                                        <p:tgtEl>
                                          <p:spTgt spid="11"/>
                                        </p:tgtEl>
                                      </p:cBhvr>
                                    </p:animEffect>
                                  </p:childTnLst>
                                </p:cTn>
                              </p:par>
                            </p:childTnLst>
                          </p:cTn>
                        </p:par>
                        <p:par>
                          <p:cTn id="44" fill="hold" nodeType="afterGroup">
                            <p:stCondLst>
                              <p:cond delay="1000"/>
                            </p:stCondLst>
                            <p:childTnLst>
                              <p:par>
                                <p:cTn id="45" presetID="31"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fltVal val="0"/>
                                          </p:val>
                                        </p:tav>
                                        <p:tav tm="100000">
                                          <p:val>
                                            <p:strVal val="#ppt_h"/>
                                          </p:val>
                                        </p:tav>
                                      </p:tavLst>
                                    </p:anim>
                                    <p:anim calcmode="lin" valueType="num">
                                      <p:cBhvr>
                                        <p:cTn id="49" dur="1000" fill="hold"/>
                                        <p:tgtEl>
                                          <p:spTgt spid="13"/>
                                        </p:tgtEl>
                                        <p:attrNameLst>
                                          <p:attrName>style.rotation</p:attrName>
                                        </p:attrNameLst>
                                      </p:cBhvr>
                                      <p:tavLst>
                                        <p:tav tm="0">
                                          <p:val>
                                            <p:fltVal val="90"/>
                                          </p:val>
                                        </p:tav>
                                        <p:tav tm="100000">
                                          <p:val>
                                            <p:fltVal val="0"/>
                                          </p:val>
                                        </p:tav>
                                      </p:tavLst>
                                    </p:anim>
                                    <p:animEffect transition="in" filter="fade">
                                      <p:cBhvr>
                                        <p:cTn id="5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5641848"/>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Content Placeholder 2"/>
          <p:cNvSpPr>
            <a:spLocks noGrp="1"/>
          </p:cNvSpPr>
          <p:nvPr>
            <p:ph idx="1"/>
          </p:nvPr>
        </p:nvSpPr>
        <p:spPr>
          <a:xfrm>
            <a:off x="594361" y="548640"/>
            <a:ext cx="10927080" cy="5129784"/>
          </a:xfrm>
        </p:spPr>
        <p:txBody>
          <a:bodyPr rtlCol="0" anchor="ctr">
            <a:noAutofit/>
          </a:bodyPr>
          <a:lstStyle/>
          <a:p>
            <a:pPr marL="0" indent="0" algn="just" fontAlgn="auto">
              <a:spcBef>
                <a:spcPts val="1291"/>
              </a:spcBef>
              <a:spcAft>
                <a:spcPts val="0"/>
              </a:spcAft>
              <a:buNone/>
              <a:defRPr/>
            </a:pPr>
            <a:r>
              <a:rPr lang="en-US" b="1" dirty="0">
                <a:solidFill>
                  <a:srgbClr val="FF9933"/>
                </a:solidFill>
                <a:latin typeface="UTM Avo" panose="02040603050506020204" pitchFamily="18" charset="0"/>
                <a:cs typeface="Arial" pitchFamily="34" charset="0"/>
              </a:rPr>
              <a:t>2. </a:t>
            </a:r>
            <a:r>
              <a:rPr lang="en-US" b="1" dirty="0" err="1">
                <a:solidFill>
                  <a:srgbClr val="FF9933"/>
                </a:solidFill>
                <a:latin typeface="UTM Avo" panose="02040603050506020204" pitchFamily="18" charset="0"/>
                <a:cs typeface="Arial" pitchFamily="34" charset="0"/>
              </a:rPr>
              <a:t>Trong</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đoạn</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văn</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trên</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khi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nào</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dấu</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ngoặc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kép</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được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dùng</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độc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lập</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Khi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nào</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dấu</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ngoặc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kép</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được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dùng</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phối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hợp</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với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dấu</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hai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chấm</a:t>
            </a:r>
            <a:r>
              <a:rPr lang="en-US" b="1" dirty="0">
                <a:solidFill>
                  <a:srgbClr val="FF9933"/>
                </a:solidFill>
                <a:latin typeface="UTM Avo" panose="02040603050506020204" pitchFamily="18" charset="0"/>
                <a:cs typeface="Arial" pitchFamily="34" charset="0"/>
              </a:rPr>
              <a:t>?</a:t>
            </a:r>
          </a:p>
          <a:p>
            <a:pPr marL="0" indent="0" algn="just" eaLnBrk="1" fontAlgn="auto" hangingPunct="1">
              <a:lnSpc>
                <a:spcPct val="100000"/>
              </a:lnSpc>
              <a:spcBef>
                <a:spcPts val="600"/>
              </a:spcBef>
              <a:spcAft>
                <a:spcPts val="600"/>
              </a:spcAft>
              <a:buFont typeface="Arial" charset="0"/>
              <a:buNone/>
              <a:defRPr/>
            </a:pP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tự</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mình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người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lính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vâng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lệnh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quốc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ra</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mặt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trận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đầy</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tớ</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trung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thành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của</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nhân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Ở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lòng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yêu</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mến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nhân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đã</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trở</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thành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sự</a:t>
            </a:r>
            <a:r>
              <a:rPr lang="en-US" dirty="0">
                <a:latin typeface="UTM Avo" panose="02040603050506020204" pitchFamily="18" charset="0"/>
                <a:cs typeface="Arial" panose="020B0604020202020204" pitchFamily="34" charset="0"/>
              </a:rPr>
              <a:t> say </a:t>
            </a:r>
            <a:r>
              <a:rPr lang="en-US" dirty="0" err="1">
                <a:latin typeface="UTM Avo" panose="02040603050506020204" pitchFamily="18" charset="0"/>
                <a:cs typeface="Arial" panose="020B0604020202020204" pitchFamily="34" charset="0"/>
              </a:rPr>
              <a:t>mê</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mãnh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liệt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nói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Tôi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chỉ</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có</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sự</a:t>
            </a:r>
            <a:r>
              <a:rPr lang="en-US" dirty="0">
                <a:latin typeface="UTM Avo" panose="02040603050506020204" pitchFamily="18" charset="0"/>
                <a:cs typeface="Arial" panose="020B0604020202020204" pitchFamily="34" charset="0"/>
              </a:rPr>
              <a:t> ham </a:t>
            </a:r>
            <a:r>
              <a:rPr lang="en-US" dirty="0" err="1">
                <a:latin typeface="UTM Avo" panose="02040603050506020204" pitchFamily="18" charset="0"/>
                <a:cs typeface="Arial" panose="020B0604020202020204" pitchFamily="34" charset="0"/>
              </a:rPr>
              <a:t>muốn</a:t>
            </a:r>
            <a:r>
              <a:rPr lang="en-US" dirty="0">
                <a:latin typeface="UTM Avo" panose="02040603050506020204" pitchFamily="18" charset="0"/>
                <a:cs typeface="Arial" panose="020B0604020202020204" pitchFamily="34" charset="0"/>
              </a:rPr>
              <a:t>, ham </a:t>
            </a:r>
            <a:r>
              <a:rPr lang="en-US" dirty="0" err="1">
                <a:latin typeface="UTM Avo" panose="02040603050506020204" pitchFamily="18" charset="0"/>
                <a:cs typeface="Arial" panose="020B0604020202020204" pitchFamily="34" charset="0"/>
              </a:rPr>
              <a:t>muốn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bậc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làm</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sao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nước</a:t>
            </a:r>
            <a:r>
              <a:rPr lang="en-US" dirty="0">
                <a:latin typeface="UTM Avo" panose="02040603050506020204" pitchFamily="18" charset="0"/>
                <a:cs typeface="Arial" panose="020B0604020202020204" pitchFamily="34" charset="0"/>
              </a:rPr>
              <a:t> ta </a:t>
            </a:r>
            <a:r>
              <a:rPr lang="en-US" dirty="0" err="1">
                <a:latin typeface="UTM Avo" panose="02040603050506020204" pitchFamily="18" charset="0"/>
                <a:cs typeface="Arial" panose="020B0604020202020204" pitchFamily="34" charset="0"/>
              </a:rPr>
              <a:t>hoàn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độc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lập</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ta </a:t>
            </a:r>
            <a:r>
              <a:rPr lang="en-US" dirty="0" err="1">
                <a:latin typeface="UTM Avo" panose="02040603050506020204" pitchFamily="18" charset="0"/>
                <a:cs typeface="Arial" panose="020B0604020202020204" pitchFamily="34" charset="0"/>
              </a:rPr>
              <a:t>được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tự</a:t>
            </a:r>
            <a:r>
              <a:rPr lang="en-US" dirty="0">
                <a:latin typeface="UTM Avo" panose="02040603050506020204" pitchFamily="18" charset="0"/>
                <a:cs typeface="Arial" panose="020B0604020202020204" pitchFamily="34" charset="0"/>
              </a:rPr>
              <a:t> do, </a:t>
            </a:r>
            <a:r>
              <a:rPr lang="en-US" dirty="0" err="1">
                <a:latin typeface="UTM Avo" panose="02040603050506020204" pitchFamily="18" charset="0"/>
                <a:cs typeface="Arial" panose="020B0604020202020204" pitchFamily="34" charset="0"/>
              </a:rPr>
              <a:t>đồng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bào</a:t>
            </a:r>
            <a:r>
              <a:rPr lang="en-US" dirty="0">
                <a:latin typeface="UTM Avo" panose="02040603050506020204" pitchFamily="18" charset="0"/>
                <a:cs typeface="Arial" panose="020B0604020202020204" pitchFamily="34" charset="0"/>
              </a:rPr>
              <a:t> ai </a:t>
            </a:r>
            <a:r>
              <a:rPr lang="en-US" dirty="0" err="1">
                <a:latin typeface="UTM Avo" panose="02040603050506020204" pitchFamily="18" charset="0"/>
                <a:cs typeface="Arial" panose="020B0604020202020204" pitchFamily="34" charset="0"/>
              </a:rPr>
              <a:t>cũng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có</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cơm</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ăn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áo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mặc</a:t>
            </a:r>
            <a:r>
              <a:rPr lang="en-US" dirty="0">
                <a:latin typeface="UTM Avo" panose="02040603050506020204" pitchFamily="18" charset="0"/>
                <a:cs typeface="Arial" panose="020B0604020202020204" pitchFamily="34" charset="0"/>
              </a:rPr>
              <a:t>, ai </a:t>
            </a:r>
            <a:r>
              <a:rPr lang="en-US" dirty="0" err="1">
                <a:latin typeface="UTM Avo" panose="02040603050506020204" pitchFamily="18" charset="0"/>
                <a:cs typeface="Arial" panose="020B0604020202020204" pitchFamily="34" charset="0"/>
              </a:rPr>
              <a:t>cũng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được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học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hành</a:t>
            </a:r>
            <a:r>
              <a:rPr lang="en-US" dirty="0">
                <a:latin typeface="UTM Avo" panose="02040603050506020204" pitchFamily="18" charset="0"/>
                <a:cs typeface="Arial" panose="020B0604020202020204" pitchFamily="34" charset="0"/>
              </a:rPr>
              <a:t>.”</a:t>
            </a:r>
          </a:p>
          <a:p>
            <a:pPr marL="0" indent="0" algn="r" eaLnBrk="1" fontAlgn="auto" hangingPunct="1">
              <a:lnSpc>
                <a:spcPct val="100000"/>
              </a:lnSpc>
              <a:spcBef>
                <a:spcPts val="600"/>
              </a:spcBef>
              <a:spcAft>
                <a:spcPts val="600"/>
              </a:spcAft>
              <a:buFont typeface="Arial" charset="0"/>
              <a:buNone/>
              <a:defRPr/>
            </a:pPr>
            <a:r>
              <a:rPr lang="en-US" dirty="0">
                <a:latin typeface="UTM Avo" panose="02040603050506020204" pitchFamily="18" charset="0"/>
                <a:cs typeface="Arial" panose="020B0604020202020204" pitchFamily="34" charset="0"/>
              </a:rPr>
              <a:t>Theo </a:t>
            </a:r>
            <a:r>
              <a:rPr lang="en-US" b="1" dirty="0" err="1">
                <a:latin typeface="UTM Avo" panose="02040603050506020204" pitchFamily="18" charset="0"/>
                <a:cs typeface="Arial" panose="020B0604020202020204" pitchFamily="34" charset="0"/>
              </a:rPr>
              <a:t>Trường</a:t>
            </a:r>
            <a:r>
              <a:rPr lang="en-US" b="1" dirty="0">
                <a:latin typeface="UTM Avo" panose="02040603050506020204" pitchFamily="18" charset="0"/>
                <a:cs typeface="Arial" panose="020B0604020202020204" pitchFamily="34" charset="0"/>
              </a:rPr>
              <a:t> </a:t>
            </a:r>
            <a:r>
              <a:rPr lang="en-US" b="1" dirty="0" err="1">
                <a:latin typeface="UTM Avo" panose="02040603050506020204" pitchFamily="18" charset="0"/>
                <a:cs typeface="Arial" panose="020B0604020202020204" pitchFamily="34" charset="0"/>
              </a:rPr>
              <a:t>Chinh</a:t>
            </a:r>
            <a:endParaRPr lang="en-US" dirty="0">
              <a:latin typeface="UTM Avo" panose="02040603050506020204" pitchFamily="18" charset="0"/>
              <a:cs typeface="Arial" panose="020B0604020202020204" pitchFamily="34" charset="0"/>
            </a:endParaRPr>
          </a:p>
        </p:txBody>
      </p:sp>
      <p:cxnSp>
        <p:nvCxnSpPr>
          <p:cNvPr id="8" name="Straight Connector 7"/>
          <p:cNvCxnSpPr/>
          <p:nvPr/>
        </p:nvCxnSpPr>
        <p:spPr>
          <a:xfrm>
            <a:off x="5378133" y="2377377"/>
            <a:ext cx="60610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1261" y="2798318"/>
            <a:ext cx="14941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201861" y="2809718"/>
            <a:ext cx="5905563" cy="106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47012" y="3660490"/>
            <a:ext cx="969213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3959" y="4075842"/>
            <a:ext cx="1074788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1261" y="4545647"/>
            <a:ext cx="1074788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3959" y="4955890"/>
            <a:ext cx="96196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PA_图片 4">
            <a:extLst>
              <a:ext uri="{FF2B5EF4-FFF2-40B4-BE49-F238E27FC236}">
                <a16:creationId xmlns:a16="http://schemas.microsoft.com/office/drawing/2014/main" id="{C222FBF7-B403-415C-A64B-E98F05EB3247}"/>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38830" y="4661475"/>
            <a:ext cx="3102261" cy="2110866"/>
          </a:xfrm>
          <a:prstGeom prst="rect">
            <a:avLst/>
          </a:prstGeom>
        </p:spPr>
      </p:pic>
    </p:spTree>
    <p:extLst>
      <p:ext uri="{BB962C8B-B14F-4D97-AF65-F5344CB8AC3E}">
        <p14:creationId xmlns:p14="http://schemas.microsoft.com/office/powerpoint/2010/main" val="32530408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anim calcmode="lin" valueType="num">
                                      <p:cBhvr>
                                        <p:cTn id="1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1000"/>
                                        <p:tgtEl>
                                          <p:spTgt spid="7">
                                            <p:txEl>
                                              <p:pRg st="1" end="1"/>
                                            </p:txEl>
                                          </p:spTgt>
                                        </p:tgtEl>
                                      </p:cBhvr>
                                    </p:animEffect>
                                    <p:anim calcmode="lin" valueType="num">
                                      <p:cBhvr>
                                        <p:cTn id="2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1000"/>
                                        <p:tgtEl>
                                          <p:spTgt spid="7">
                                            <p:txEl>
                                              <p:pRg st="2" end="2"/>
                                            </p:txEl>
                                          </p:spTgt>
                                        </p:tgtEl>
                                      </p:cBhvr>
                                    </p:animEffect>
                                    <p:anim calcmode="lin" valueType="num">
                                      <p:cBhvr>
                                        <p:cTn id="2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22" presetClass="entr" presetSubtype="8"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par>
                                <p:cTn id="44" presetID="22" presetClass="entr" presetSubtype="8"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par>
                                <p:cTn id="47" presetID="22" presetClass="entr" presetSubtype="8"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507493" y="356616"/>
            <a:ext cx="11338560" cy="3867912"/>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Content Placeholder 2"/>
          <p:cNvSpPr>
            <a:spLocks noGrp="1"/>
          </p:cNvSpPr>
          <p:nvPr>
            <p:ph idx="1"/>
          </p:nvPr>
        </p:nvSpPr>
        <p:spPr>
          <a:xfrm>
            <a:off x="757427" y="453722"/>
            <a:ext cx="10927080" cy="3578207"/>
          </a:xfrm>
        </p:spPr>
        <p:txBody>
          <a:bodyPr rtlCol="0" anchor="ctr">
            <a:noAutofit/>
          </a:bodyPr>
          <a:lstStyle/>
          <a:p>
            <a:pPr marL="0" indent="0" algn="just" fontAlgn="auto">
              <a:lnSpc>
                <a:spcPct val="114000"/>
              </a:lnSpc>
              <a:spcBef>
                <a:spcPts val="0"/>
              </a:spcBef>
              <a:spcAft>
                <a:spcPts val="0"/>
              </a:spcAft>
              <a:buNone/>
              <a:defRPr/>
            </a:pPr>
            <a:r>
              <a:rPr lang="en-US" sz="3600" b="1" dirty="0">
                <a:solidFill>
                  <a:srgbClr val="FF9933"/>
                </a:solidFill>
                <a:latin typeface="UTM Avo" panose="02040603050506020204" pitchFamily="18" charset="0"/>
                <a:cs typeface="Arial" pitchFamily="34" charset="0"/>
              </a:rPr>
              <a:t>2. </a:t>
            </a:r>
            <a:r>
              <a:rPr lang="en-US" sz="3600" b="1" dirty="0" err="1">
                <a:solidFill>
                  <a:srgbClr val="FF9933"/>
                </a:solidFill>
                <a:latin typeface="UTM Avo" panose="02040603050506020204" pitchFamily="18" charset="0"/>
                <a:cs typeface="Arial" pitchFamily="34" charset="0"/>
              </a:rPr>
              <a:t>Trong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đoạn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văn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trên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khi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nào</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ngoặc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kép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được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dùng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độc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lập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Khi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nào</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ngoặc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kép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được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dùng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phối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hợp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với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hai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chấm</a:t>
            </a:r>
            <a:r>
              <a:rPr lang="en-US" sz="3600" b="1" dirty="0">
                <a:solidFill>
                  <a:srgbClr val="FF9933"/>
                </a:solidFill>
                <a:latin typeface="UTM Avo" panose="02040603050506020204" pitchFamily="18" charset="0"/>
                <a:cs typeface="Arial" pitchFamily="34" charset="0"/>
              </a:rPr>
              <a:t>?</a:t>
            </a:r>
          </a:p>
          <a:p>
            <a:pPr marL="0" indent="0" algn="just">
              <a:lnSpc>
                <a:spcPct val="114000"/>
              </a:lnSpc>
              <a:spcBef>
                <a:spcPts val="0"/>
              </a:spcBef>
              <a:buNone/>
              <a:defRPr/>
            </a:pP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Bác</a:t>
            </a: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tự</a:t>
            </a: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cho</a:t>
            </a: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mình</a:t>
            </a: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là</a:t>
            </a:r>
            <a:r>
              <a:rPr lang="en-US" sz="3600" dirty="0">
                <a:latin typeface="UTM Avo" panose="02040603050506020204" pitchFamily="18" charset="0"/>
                <a:cs typeface="Arial" panose="020B0604020202020204" pitchFamily="34" charset="0"/>
              </a:rPr>
              <a:t> “</a:t>
            </a:r>
            <a:r>
              <a:rPr lang="en-US" sz="3600" dirty="0" err="1">
                <a:solidFill>
                  <a:srgbClr val="FF33CC"/>
                </a:solidFill>
                <a:latin typeface="UTM Avo" panose="02040603050506020204" pitchFamily="18" charset="0"/>
                <a:cs typeface="Arial" pitchFamily="34" charset="0"/>
              </a:rPr>
              <a:t>người</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lính</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vâng</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lệnh</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quốc</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dân</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ra</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mặt</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trận</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là</a:t>
            </a:r>
            <a:r>
              <a:rPr lang="en-US" sz="3600" dirty="0">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đầy</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tớ</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trung</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thành</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của</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nhân</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dân</a:t>
            </a:r>
            <a:r>
              <a:rPr lang="en-US" sz="3600" dirty="0">
                <a:latin typeface="UTM Avo" panose="02040603050506020204" pitchFamily="18" charset="0"/>
                <a:cs typeface="Arial" pitchFamily="34" charset="0"/>
              </a:rPr>
              <a:t>”. </a:t>
            </a:r>
          </a:p>
        </p:txBody>
      </p:sp>
      <p:pic>
        <p:nvPicPr>
          <p:cNvPr id="11" name="PA_图片 6">
            <a:extLst>
              <a:ext uri="{FF2B5EF4-FFF2-40B4-BE49-F238E27FC236}">
                <a16:creationId xmlns:a16="http://schemas.microsoft.com/office/drawing/2014/main" id="{6F81C8F6-CFA1-4562-85E0-63759927E6C8}"/>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884078" y="3441782"/>
            <a:ext cx="5202937" cy="3458301"/>
          </a:xfrm>
          <a:prstGeom prst="rect">
            <a:avLst/>
          </a:prstGeom>
        </p:spPr>
      </p:pic>
      <p:sp>
        <p:nvSpPr>
          <p:cNvPr id="12" name="Rectangle 11"/>
          <p:cNvSpPr/>
          <p:nvPr/>
        </p:nvSpPr>
        <p:spPr>
          <a:xfrm>
            <a:off x="4390519" y="3441782"/>
            <a:ext cx="2617652" cy="653357"/>
          </a:xfrm>
          <a:prstGeom prst="rect">
            <a:avLst/>
          </a:prstGeom>
        </p:spPr>
        <p:txBody>
          <a:bodyPr wrap="none" lIns="98399" tIns="49199" rIns="98399" bIns="49199">
            <a:spAutoFit/>
          </a:bodyPr>
          <a:lstStyle/>
          <a:p>
            <a:pPr>
              <a:defRPr/>
            </a:pPr>
            <a:r>
              <a:rPr lang="en-US" sz="3600" b="1" i="0" u="none" dirty="0">
                <a:solidFill>
                  <a:srgbClr val="CC6600"/>
                </a:solidFill>
                <a:latin typeface="UTM Avo" panose="02040603050506020204" pitchFamily="18" charset="0"/>
                <a:cs typeface="Arial" pitchFamily="34" charset="0"/>
              </a:rPr>
              <a:t>=&gt; </a:t>
            </a:r>
            <a:r>
              <a:rPr lang="en-US" sz="3600" b="1" i="0" u="none" dirty="0" err="1">
                <a:solidFill>
                  <a:srgbClr val="CC6600"/>
                </a:solidFill>
                <a:latin typeface="UTM Avo" panose="02040603050506020204" pitchFamily="18" charset="0"/>
                <a:cs typeface="Arial" pitchFamily="34" charset="0"/>
              </a:rPr>
              <a:t>Cụm</a:t>
            </a:r>
            <a:r>
              <a:rPr lang="en-US" sz="3600" b="1" i="0" u="none" dirty="0">
                <a:solidFill>
                  <a:srgbClr val="CC6600"/>
                </a:solidFill>
                <a:latin typeface="UTM Avo" panose="02040603050506020204" pitchFamily="18" charset="0"/>
                <a:cs typeface="Arial" pitchFamily="34" charset="0"/>
              </a:rPr>
              <a:t> </a:t>
            </a:r>
            <a:r>
              <a:rPr lang="en-US" sz="3600" b="1" i="0" u="none" dirty="0" err="1">
                <a:solidFill>
                  <a:srgbClr val="CC6600"/>
                </a:solidFill>
                <a:latin typeface="UTM Avo" panose="02040603050506020204" pitchFamily="18" charset="0"/>
                <a:cs typeface="Arial" pitchFamily="34" charset="0"/>
              </a:rPr>
              <a:t>từ</a:t>
            </a:r>
            <a:endParaRPr lang="en-US" sz="3600" b="1" dirty="0">
              <a:solidFill>
                <a:srgbClr val="CC6600"/>
              </a:solidFill>
              <a:latin typeface="UTM Avo" panose="02040603050506020204" pitchFamily="18" charset="0"/>
            </a:endParaRPr>
          </a:p>
        </p:txBody>
      </p:sp>
      <p:sp>
        <p:nvSpPr>
          <p:cNvPr id="13" name="Rectangle 12"/>
          <p:cNvSpPr/>
          <p:nvPr/>
        </p:nvSpPr>
        <p:spPr>
          <a:xfrm>
            <a:off x="1816521" y="4295564"/>
            <a:ext cx="8027786" cy="714912"/>
          </a:xfrm>
          <a:prstGeom prst="rect">
            <a:avLst/>
          </a:prstGeom>
        </p:spPr>
        <p:txBody>
          <a:bodyPr wrap="none" lIns="98399" tIns="49199" rIns="98399" bIns="49199">
            <a:spAutoFit/>
          </a:bodyPr>
          <a:lstStyle/>
          <a:p>
            <a:pPr>
              <a:defRPr/>
            </a:pP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Dấu</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ngoặc</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kép</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dùng</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độc</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lập</a:t>
            </a:r>
            <a:endParaRPr lang="en-US" sz="4000" b="1"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nvGrpSpPr>
          <p:cNvPr id="18" name="组合 7"/>
          <p:cNvGrpSpPr>
            <a:grpSpLocks/>
          </p:cNvGrpSpPr>
          <p:nvPr/>
        </p:nvGrpSpPr>
        <p:grpSpPr bwMode="auto">
          <a:xfrm flipH="1">
            <a:off x="789305" y="4013644"/>
            <a:ext cx="960438" cy="1130300"/>
            <a:chOff x="8683894" y="705760"/>
            <a:chExt cx="1389852" cy="2120445"/>
          </a:xfrm>
        </p:grpSpPr>
        <p:sp>
          <p:nvSpPr>
            <p:cNvPr id="19" name="Freeform 20"/>
            <p:cNvSpPr>
              <a:spLocks noEditPoints="1"/>
            </p:cNvSpPr>
            <p:nvPr/>
          </p:nvSpPr>
          <p:spPr bwMode="auto">
            <a:xfrm>
              <a:off x="8757344" y="1109187"/>
              <a:ext cx="1146319" cy="1618623"/>
            </a:xfrm>
            <a:custGeom>
              <a:avLst/>
              <a:gdLst>
                <a:gd name="T0" fmla="*/ 2147483647 w 197"/>
                <a:gd name="T1" fmla="*/ 2147483647 h 278"/>
                <a:gd name="T2" fmla="*/ 2147483647 w 197"/>
                <a:gd name="T3" fmla="*/ 2147483647 h 278"/>
                <a:gd name="T4" fmla="*/ 2147483647 w 197"/>
                <a:gd name="T5" fmla="*/ 2147483647 h 278"/>
                <a:gd name="T6" fmla="*/ 2147483647 w 197"/>
                <a:gd name="T7" fmla="*/ 2147483647 h 278"/>
                <a:gd name="T8" fmla="*/ 2147483647 w 197"/>
                <a:gd name="T9" fmla="*/ 2147483647 h 278"/>
                <a:gd name="T10" fmla="*/ 2147483647 w 197"/>
                <a:gd name="T11" fmla="*/ 2147483647 h 278"/>
                <a:gd name="T12" fmla="*/ 2147483647 w 197"/>
                <a:gd name="T13" fmla="*/ 2147483647 h 278"/>
                <a:gd name="T14" fmla="*/ 2147483647 w 197"/>
                <a:gd name="T15" fmla="*/ 2147483647 h 278"/>
                <a:gd name="T16" fmla="*/ 2147483647 w 197"/>
                <a:gd name="T17" fmla="*/ 2147483647 h 278"/>
                <a:gd name="T18" fmla="*/ 2147483647 w 197"/>
                <a:gd name="T19" fmla="*/ 2147483647 h 278"/>
                <a:gd name="T20" fmla="*/ 2147483647 w 197"/>
                <a:gd name="T21" fmla="*/ 2147483647 h 278"/>
                <a:gd name="T22" fmla="*/ 2147483647 w 197"/>
                <a:gd name="T23" fmla="*/ 2147483647 h 278"/>
                <a:gd name="T24" fmla="*/ 2147483647 w 197"/>
                <a:gd name="T25" fmla="*/ 2147483647 h 278"/>
                <a:gd name="T26" fmla="*/ 2147483647 w 197"/>
                <a:gd name="T27" fmla="*/ 2147483647 h 278"/>
                <a:gd name="T28" fmla="*/ 2147483647 w 197"/>
                <a:gd name="T29" fmla="*/ 2147483647 h 278"/>
                <a:gd name="T30" fmla="*/ 2147483647 w 197"/>
                <a:gd name="T31" fmla="*/ 2147483647 h 278"/>
                <a:gd name="T32" fmla="*/ 2147483647 w 197"/>
                <a:gd name="T33" fmla="*/ 2147483647 h 278"/>
                <a:gd name="T34" fmla="*/ 2147483647 w 197"/>
                <a:gd name="T35" fmla="*/ 2147483647 h 278"/>
                <a:gd name="T36" fmla="*/ 2147483647 w 197"/>
                <a:gd name="T37" fmla="*/ 2147483647 h 278"/>
                <a:gd name="T38" fmla="*/ 2147483647 w 197"/>
                <a:gd name="T39" fmla="*/ 2147483647 h 278"/>
                <a:gd name="T40" fmla="*/ 2147483647 w 197"/>
                <a:gd name="T41" fmla="*/ 2147483647 h 278"/>
                <a:gd name="T42" fmla="*/ 2147483647 w 197"/>
                <a:gd name="T43" fmla="*/ 2147483647 h 278"/>
                <a:gd name="T44" fmla="*/ 2147483647 w 197"/>
                <a:gd name="T45" fmla="*/ 2147483647 h 278"/>
                <a:gd name="T46" fmla="*/ 2147483647 w 197"/>
                <a:gd name="T47" fmla="*/ 2147483647 h 278"/>
                <a:gd name="T48" fmla="*/ 2147483647 w 197"/>
                <a:gd name="T49" fmla="*/ 2147483647 h 278"/>
                <a:gd name="T50" fmla="*/ 2147483647 w 197"/>
                <a:gd name="T51" fmla="*/ 2147483647 h 278"/>
                <a:gd name="T52" fmla="*/ 2147483647 w 197"/>
                <a:gd name="T53" fmla="*/ 2147483647 h 278"/>
                <a:gd name="T54" fmla="*/ 2147483647 w 197"/>
                <a:gd name="T55" fmla="*/ 2147483647 h 278"/>
                <a:gd name="T56" fmla="*/ 2147483647 w 197"/>
                <a:gd name="T57" fmla="*/ 2147483647 h 278"/>
                <a:gd name="T58" fmla="*/ 2147483647 w 197"/>
                <a:gd name="T59" fmla="*/ 2147483647 h 278"/>
                <a:gd name="T60" fmla="*/ 2147483647 w 197"/>
                <a:gd name="T61" fmla="*/ 2147483647 h 27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1"/>
            <p:cNvSpPr>
              <a:spLocks/>
            </p:cNvSpPr>
            <p:nvPr/>
          </p:nvSpPr>
          <p:spPr bwMode="auto">
            <a:xfrm>
              <a:off x="8927427" y="1374856"/>
              <a:ext cx="297650" cy="327170"/>
            </a:xfrm>
            <a:custGeom>
              <a:avLst/>
              <a:gdLst>
                <a:gd name="T0" fmla="*/ 2147483647 w 51"/>
                <a:gd name="T1" fmla="*/ 2147483647 h 56"/>
                <a:gd name="T2" fmla="*/ 2147483647 w 51"/>
                <a:gd name="T3" fmla="*/ 2147483647 h 56"/>
                <a:gd name="T4" fmla="*/ 2147483647 w 51"/>
                <a:gd name="T5" fmla="*/ 2147483647 h 56"/>
                <a:gd name="T6" fmla="*/ 2147483647 w 51"/>
                <a:gd name="T7" fmla="*/ 2147483647 h 56"/>
                <a:gd name="T8" fmla="*/ 2147483647 w 51"/>
                <a:gd name="T9" fmla="*/ 2147483647 h 56"/>
                <a:gd name="T10" fmla="*/ 2147483647 w 51"/>
                <a:gd name="T11" fmla="*/ 2147483647 h 56"/>
                <a:gd name="T12" fmla="*/ 2147483647 w 51"/>
                <a:gd name="T13" fmla="*/ 2147483647 h 56"/>
                <a:gd name="T14" fmla="*/ 2147483647 w 51"/>
                <a:gd name="T15" fmla="*/ 2147483647 h 56"/>
                <a:gd name="T16" fmla="*/ 2147483647 w 51"/>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52"/>
            <p:cNvSpPr>
              <a:spLocks noEditPoints="1"/>
            </p:cNvSpPr>
            <p:nvPr/>
          </p:nvSpPr>
          <p:spPr bwMode="auto">
            <a:xfrm>
              <a:off x="8683894" y="1165763"/>
              <a:ext cx="1254556" cy="1660442"/>
            </a:xfrm>
            <a:custGeom>
              <a:avLst/>
              <a:gdLst>
                <a:gd name="T0" fmla="*/ 2147483647 w 216"/>
                <a:gd name="T1" fmla="*/ 2147483647 h 285"/>
                <a:gd name="T2" fmla="*/ 2147483647 w 216"/>
                <a:gd name="T3" fmla="*/ 2147483647 h 285"/>
                <a:gd name="T4" fmla="*/ 2147483647 w 216"/>
                <a:gd name="T5" fmla="*/ 2147483647 h 285"/>
                <a:gd name="T6" fmla="*/ 2147483647 w 216"/>
                <a:gd name="T7" fmla="*/ 2147483647 h 285"/>
                <a:gd name="T8" fmla="*/ 2147483647 w 216"/>
                <a:gd name="T9" fmla="*/ 2147483647 h 285"/>
                <a:gd name="T10" fmla="*/ 2147483647 w 216"/>
                <a:gd name="T11" fmla="*/ 2147483647 h 285"/>
                <a:gd name="T12" fmla="*/ 2147483647 w 216"/>
                <a:gd name="T13" fmla="*/ 2147483647 h 285"/>
                <a:gd name="T14" fmla="*/ 2147483647 w 216"/>
                <a:gd name="T15" fmla="*/ 2147483647 h 285"/>
                <a:gd name="T16" fmla="*/ 2147483647 w 216"/>
                <a:gd name="T17" fmla="*/ 2147483647 h 285"/>
                <a:gd name="T18" fmla="*/ 2147483647 w 216"/>
                <a:gd name="T19" fmla="*/ 2147483647 h 285"/>
                <a:gd name="T20" fmla="*/ 2147483647 w 216"/>
                <a:gd name="T21" fmla="*/ 2147483647 h 285"/>
                <a:gd name="T22" fmla="*/ 2147483647 w 216"/>
                <a:gd name="T23" fmla="*/ 2147483647 h 285"/>
                <a:gd name="T24" fmla="*/ 2147483647 w 216"/>
                <a:gd name="T25" fmla="*/ 2147483647 h 285"/>
                <a:gd name="T26" fmla="*/ 2147483647 w 216"/>
                <a:gd name="T27" fmla="*/ 2147483647 h 285"/>
                <a:gd name="T28" fmla="*/ 2147483647 w 216"/>
                <a:gd name="T29" fmla="*/ 2147483647 h 285"/>
                <a:gd name="T30" fmla="*/ 2147483647 w 216"/>
                <a:gd name="T31" fmla="*/ 2147483647 h 285"/>
                <a:gd name="T32" fmla="*/ 2147483647 w 216"/>
                <a:gd name="T33" fmla="*/ 2147483647 h 285"/>
                <a:gd name="T34" fmla="*/ 2147483647 w 216"/>
                <a:gd name="T35" fmla="*/ 2147483647 h 285"/>
                <a:gd name="T36" fmla="*/ 2147483647 w 216"/>
                <a:gd name="T37" fmla="*/ 2147483647 h 285"/>
                <a:gd name="T38" fmla="*/ 2147483647 w 216"/>
                <a:gd name="T39" fmla="*/ 2147483647 h 285"/>
                <a:gd name="T40" fmla="*/ 2147483647 w 216"/>
                <a:gd name="T41" fmla="*/ 2147483647 h 285"/>
                <a:gd name="T42" fmla="*/ 2147483647 w 216"/>
                <a:gd name="T43" fmla="*/ 2147483647 h 285"/>
                <a:gd name="T44" fmla="*/ 2147483647 w 216"/>
                <a:gd name="T45" fmla="*/ 2147483647 h 285"/>
                <a:gd name="T46" fmla="*/ 2147483647 w 216"/>
                <a:gd name="T47" fmla="*/ 2147483647 h 285"/>
                <a:gd name="T48" fmla="*/ 2147483647 w 216"/>
                <a:gd name="T49" fmla="*/ 2147483647 h 285"/>
                <a:gd name="T50" fmla="*/ 2147483647 w 216"/>
                <a:gd name="T51" fmla="*/ 2147483647 h 285"/>
                <a:gd name="T52" fmla="*/ 2147483647 w 216"/>
                <a:gd name="T53" fmla="*/ 2147483647 h 285"/>
                <a:gd name="T54" fmla="*/ 2147483647 w 216"/>
                <a:gd name="T55" fmla="*/ 2147483647 h 285"/>
                <a:gd name="T56" fmla="*/ 2147483647 w 216"/>
                <a:gd name="T57" fmla="*/ 2147483647 h 285"/>
                <a:gd name="T58" fmla="*/ 2147483647 w 216"/>
                <a:gd name="T59" fmla="*/ 2147483647 h 285"/>
                <a:gd name="T60" fmla="*/ 2147483647 w 216"/>
                <a:gd name="T61" fmla="*/ 2147483647 h 285"/>
                <a:gd name="T62" fmla="*/ 2147483647 w 216"/>
                <a:gd name="T63" fmla="*/ 2147483647 h 285"/>
                <a:gd name="T64" fmla="*/ 2147483647 w 216"/>
                <a:gd name="T65" fmla="*/ 2147483647 h 285"/>
                <a:gd name="T66" fmla="*/ 2147483647 w 216"/>
                <a:gd name="T67" fmla="*/ 2147483647 h 285"/>
                <a:gd name="T68" fmla="*/ 2147483647 w 216"/>
                <a:gd name="T69" fmla="*/ 2147483647 h 285"/>
                <a:gd name="T70" fmla="*/ 2147483647 w 216"/>
                <a:gd name="T71" fmla="*/ 2147483647 h 285"/>
                <a:gd name="T72" fmla="*/ 2147483647 w 216"/>
                <a:gd name="T73" fmla="*/ 2147483647 h 285"/>
                <a:gd name="T74" fmla="*/ 2147483647 w 216"/>
                <a:gd name="T75" fmla="*/ 2147483647 h 285"/>
                <a:gd name="T76" fmla="*/ 2147483647 w 216"/>
                <a:gd name="T77" fmla="*/ 2147483647 h 285"/>
                <a:gd name="T78" fmla="*/ 2147483647 w 216"/>
                <a:gd name="T79" fmla="*/ 2147483647 h 285"/>
                <a:gd name="T80" fmla="*/ 2147483647 w 216"/>
                <a:gd name="T81" fmla="*/ 2147483647 h 285"/>
                <a:gd name="T82" fmla="*/ 2147483647 w 216"/>
                <a:gd name="T83" fmla="*/ 2147483647 h 285"/>
                <a:gd name="T84" fmla="*/ 2147483647 w 216"/>
                <a:gd name="T85" fmla="*/ 2147483647 h 285"/>
                <a:gd name="T86" fmla="*/ 2147483647 w 216"/>
                <a:gd name="T87" fmla="*/ 2147483647 h 285"/>
                <a:gd name="T88" fmla="*/ 2147483647 w 216"/>
                <a:gd name="T89" fmla="*/ 2147483647 h 285"/>
                <a:gd name="T90" fmla="*/ 2147483647 w 216"/>
                <a:gd name="T91" fmla="*/ 2147483647 h 285"/>
                <a:gd name="T92" fmla="*/ 2147483647 w 216"/>
                <a:gd name="T93" fmla="*/ 2147483647 h 285"/>
                <a:gd name="T94" fmla="*/ 2147483647 w 216"/>
                <a:gd name="T95" fmla="*/ 2147483647 h 285"/>
                <a:gd name="T96" fmla="*/ 2147483647 w 216"/>
                <a:gd name="T97" fmla="*/ 2147483647 h 285"/>
                <a:gd name="T98" fmla="*/ 2147483647 w 216"/>
                <a:gd name="T99" fmla="*/ 2147483647 h 285"/>
                <a:gd name="T100" fmla="*/ 2147483647 w 216"/>
                <a:gd name="T101" fmla="*/ 2147483647 h 285"/>
                <a:gd name="T102" fmla="*/ 2147483647 w 216"/>
                <a:gd name="T103" fmla="*/ 2147483647 h 285"/>
                <a:gd name="T104" fmla="*/ 2147483647 w 216"/>
                <a:gd name="T105" fmla="*/ 2147483647 h 285"/>
                <a:gd name="T106" fmla="*/ 2147483647 w 216"/>
                <a:gd name="T107" fmla="*/ 2147483647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53"/>
            <p:cNvSpPr>
              <a:spLocks/>
            </p:cNvSpPr>
            <p:nvPr/>
          </p:nvSpPr>
          <p:spPr bwMode="auto">
            <a:xfrm>
              <a:off x="9404650" y="705760"/>
              <a:ext cx="162354" cy="327170"/>
            </a:xfrm>
            <a:custGeom>
              <a:avLst/>
              <a:gdLst>
                <a:gd name="T0" fmla="*/ 2147483647 w 28"/>
                <a:gd name="T1" fmla="*/ 2147483647 h 56"/>
                <a:gd name="T2" fmla="*/ 2147483647 w 28"/>
                <a:gd name="T3" fmla="*/ 2147483647 h 56"/>
                <a:gd name="T4" fmla="*/ 2147483647 w 28"/>
                <a:gd name="T5" fmla="*/ 2147483647 h 56"/>
                <a:gd name="T6" fmla="*/ 2147483647 w 28"/>
                <a:gd name="T7" fmla="*/ 2147483647 h 56"/>
                <a:gd name="T8" fmla="*/ 2147483647 w 28"/>
                <a:gd name="T9" fmla="*/ 2147483647 h 56"/>
                <a:gd name="T10" fmla="*/ 2147483647 w 28"/>
                <a:gd name="T11" fmla="*/ 2147483647 h 56"/>
                <a:gd name="T12" fmla="*/ 2147483647 w 28"/>
                <a:gd name="T13" fmla="*/ 2147483647 h 56"/>
                <a:gd name="T14" fmla="*/ 2147483647 w 28"/>
                <a:gd name="T15" fmla="*/ 2147483647 h 56"/>
                <a:gd name="T16" fmla="*/ 2147483647 w 28"/>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54"/>
            <p:cNvSpPr>
              <a:spLocks/>
            </p:cNvSpPr>
            <p:nvPr/>
          </p:nvSpPr>
          <p:spPr bwMode="auto">
            <a:xfrm>
              <a:off x="9638341" y="757416"/>
              <a:ext cx="196793" cy="327170"/>
            </a:xfrm>
            <a:custGeom>
              <a:avLst/>
              <a:gdLst>
                <a:gd name="T0" fmla="*/ 2147483647 w 34"/>
                <a:gd name="T1" fmla="*/ 2147483647 h 56"/>
                <a:gd name="T2" fmla="*/ 2147483647 w 34"/>
                <a:gd name="T3" fmla="*/ 2147483647 h 56"/>
                <a:gd name="T4" fmla="*/ 2147483647 w 34"/>
                <a:gd name="T5" fmla="*/ 2147483647 h 56"/>
                <a:gd name="T6" fmla="*/ 2147483647 w 34"/>
                <a:gd name="T7" fmla="*/ 2147483647 h 56"/>
                <a:gd name="T8" fmla="*/ 2147483647 w 34"/>
                <a:gd name="T9" fmla="*/ 2147483647 h 56"/>
                <a:gd name="T10" fmla="*/ 2147483647 w 34"/>
                <a:gd name="T11" fmla="*/ 2147483647 h 56"/>
                <a:gd name="T12" fmla="*/ 2147483647 w 34"/>
                <a:gd name="T13" fmla="*/ 2147483647 h 56"/>
                <a:gd name="T14" fmla="*/ 2147483647 w 34"/>
                <a:gd name="T15" fmla="*/ 2147483647 h 56"/>
                <a:gd name="T16" fmla="*/ 2147483647 w 34"/>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55"/>
            <p:cNvSpPr>
              <a:spLocks/>
            </p:cNvSpPr>
            <p:nvPr/>
          </p:nvSpPr>
          <p:spPr bwMode="auto">
            <a:xfrm>
              <a:off x="9817915" y="922232"/>
              <a:ext cx="255831" cy="312410"/>
            </a:xfrm>
            <a:custGeom>
              <a:avLst/>
              <a:gdLst>
                <a:gd name="T0" fmla="*/ 2147483647 w 44"/>
                <a:gd name="T1" fmla="*/ 2147483647 h 54"/>
                <a:gd name="T2" fmla="*/ 2147483647 w 44"/>
                <a:gd name="T3" fmla="*/ 2147483647 h 54"/>
                <a:gd name="T4" fmla="*/ 2147483647 w 44"/>
                <a:gd name="T5" fmla="*/ 2147483647 h 54"/>
                <a:gd name="T6" fmla="*/ 2147483647 w 44"/>
                <a:gd name="T7" fmla="*/ 2147483647 h 54"/>
                <a:gd name="T8" fmla="*/ 2147483647 w 44"/>
                <a:gd name="T9" fmla="*/ 2147483647 h 54"/>
                <a:gd name="T10" fmla="*/ 2147483647 w 44"/>
                <a:gd name="T11" fmla="*/ 2147483647 h 54"/>
                <a:gd name="T12" fmla="*/ 2147483647 w 44"/>
                <a:gd name="T13" fmla="*/ 214748364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304959263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426720" y="126198"/>
            <a:ext cx="11338560" cy="5196517"/>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Content Placeholder 2"/>
          <p:cNvSpPr>
            <a:spLocks noGrp="1"/>
          </p:cNvSpPr>
          <p:nvPr>
            <p:ph idx="1"/>
          </p:nvPr>
        </p:nvSpPr>
        <p:spPr>
          <a:xfrm>
            <a:off x="713233" y="29233"/>
            <a:ext cx="10927080" cy="5428973"/>
          </a:xfrm>
        </p:spPr>
        <p:txBody>
          <a:bodyPr rtlCol="0" anchor="ctr">
            <a:noAutofit/>
          </a:bodyPr>
          <a:lstStyle/>
          <a:p>
            <a:pPr marL="0" indent="0" algn="just" fontAlgn="auto">
              <a:lnSpc>
                <a:spcPct val="114000"/>
              </a:lnSpc>
              <a:spcBef>
                <a:spcPts val="0"/>
              </a:spcBef>
              <a:spcAft>
                <a:spcPts val="0"/>
              </a:spcAft>
              <a:buNone/>
              <a:defRPr/>
            </a:pPr>
            <a:r>
              <a:rPr lang="en-US" sz="3600" b="1" dirty="0">
                <a:solidFill>
                  <a:srgbClr val="FF9933"/>
                </a:solidFill>
                <a:latin typeface="UTM Avo" panose="02040603050506020204" pitchFamily="18" charset="0"/>
                <a:cs typeface="Arial" pitchFamily="34" charset="0"/>
              </a:rPr>
              <a:t>2. </a:t>
            </a:r>
            <a:r>
              <a:rPr lang="en-US" sz="3600" b="1" dirty="0" err="1">
                <a:solidFill>
                  <a:srgbClr val="FF9933"/>
                </a:solidFill>
                <a:latin typeface="UTM Avo" panose="02040603050506020204" pitchFamily="18" charset="0"/>
                <a:cs typeface="Arial" pitchFamily="34" charset="0"/>
              </a:rPr>
              <a:t>Trong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đoạn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văn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trên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khi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nào</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ngoặc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kép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được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dùng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độc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lập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Khi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nào</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ngoặc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kép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được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dùng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phối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hợp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với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hai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chấm</a:t>
            </a:r>
            <a:r>
              <a:rPr lang="en-US" sz="3600" b="1" dirty="0">
                <a:solidFill>
                  <a:srgbClr val="FF9933"/>
                </a:solidFill>
                <a:latin typeface="UTM Avo" panose="02040603050506020204" pitchFamily="18" charset="0"/>
                <a:cs typeface="Arial" pitchFamily="34" charset="0"/>
              </a:rPr>
              <a:t>?</a:t>
            </a:r>
          </a:p>
          <a:p>
            <a:pPr marL="0" indent="0" algn="just">
              <a:lnSpc>
                <a:spcPct val="114000"/>
              </a:lnSpc>
              <a:spcBef>
                <a:spcPts val="0"/>
              </a:spcBef>
              <a:buNone/>
              <a:defRPr/>
            </a:pPr>
            <a:r>
              <a:rPr lang="en-US" sz="3600" dirty="0">
                <a:latin typeface="UTM Avo" panose="02040603050506020204" pitchFamily="18" charset="0"/>
                <a:cs typeface="Arial" panose="020B0604020202020204" pitchFamily="34" charset="0"/>
              </a:rPr>
              <a:t>	</a:t>
            </a:r>
            <a:r>
              <a:rPr lang="vi-VN" sz="3600" dirty="0">
                <a:latin typeface="UTM Avo" panose="02040603050506020204" pitchFamily="18" charset="0"/>
                <a:cs typeface="Arial" panose="020B0604020202020204" pitchFamily="34" charset="0"/>
              </a:rPr>
              <a:t>Bác nói : </a:t>
            </a:r>
            <a:r>
              <a:rPr lang="en-US" sz="3600" dirty="0">
                <a:latin typeface="UTM Avo" panose="02040603050506020204" pitchFamily="18" charset="0"/>
                <a:cs typeface="Arial" panose="020B0604020202020204" pitchFamily="34" charset="0"/>
              </a:rPr>
              <a:t>“</a:t>
            </a:r>
            <a:r>
              <a:rPr lang="vi-VN" sz="3600" dirty="0">
                <a:solidFill>
                  <a:srgbClr val="00B050"/>
                </a:solidFill>
                <a:latin typeface="UTM Avo" panose="02040603050506020204" pitchFamily="18" charset="0"/>
                <a:cs typeface="Arial" panose="020B0604020202020204" pitchFamily="34" charset="0"/>
              </a:rPr>
              <a:t>Tôi chỉ có một sự ham muốn, ham muốn tột bậc, là làm sao cho nước ta hoàn toàn độc lập, dân ta được hoàn tự do, đồng bào ai cũng có cơm ăn, áo mặc, ai cũng được học hành</a:t>
            </a:r>
            <a:r>
              <a:rPr lang="vi-VN" sz="3600" dirty="0">
                <a:latin typeface="UTM Avo" panose="02040603050506020204" pitchFamily="18" charset="0"/>
                <a:cs typeface="Arial" panose="020B0604020202020204" pitchFamily="34" charset="0"/>
              </a:rPr>
              <a:t>.”</a:t>
            </a:r>
          </a:p>
        </p:txBody>
      </p:sp>
      <p:sp>
        <p:nvSpPr>
          <p:cNvPr id="12" name="Rectangle 11"/>
          <p:cNvSpPr/>
          <p:nvPr/>
        </p:nvSpPr>
        <p:spPr>
          <a:xfrm>
            <a:off x="3286443" y="4567082"/>
            <a:ext cx="3973792" cy="653357"/>
          </a:xfrm>
          <a:prstGeom prst="rect">
            <a:avLst/>
          </a:prstGeom>
        </p:spPr>
        <p:txBody>
          <a:bodyPr wrap="none" lIns="98399" tIns="49199" rIns="98399" bIns="49199">
            <a:spAutoFit/>
          </a:bodyPr>
          <a:lstStyle/>
          <a:p>
            <a:pPr>
              <a:defRPr/>
            </a:pPr>
            <a:r>
              <a:rPr lang="en-US" sz="3600" b="1" dirty="0">
                <a:solidFill>
                  <a:srgbClr val="CC6600"/>
                </a:solidFill>
                <a:latin typeface="UTM Avo" panose="02040603050506020204" pitchFamily="18" charset="0"/>
                <a:cs typeface="Arial" pitchFamily="34" charset="0"/>
              </a:rPr>
              <a:t>=&gt; </a:t>
            </a:r>
            <a:r>
              <a:rPr lang="en-US" sz="3600" b="1" dirty="0" err="1">
                <a:solidFill>
                  <a:srgbClr val="CC6600"/>
                </a:solidFill>
                <a:latin typeface="UTM Avo" panose="02040603050506020204" pitchFamily="18" charset="0"/>
                <a:cs typeface="Arial" pitchFamily="34" charset="0"/>
              </a:rPr>
              <a:t>Câu</a:t>
            </a:r>
            <a:r>
              <a:rPr lang="en-US" sz="3600" b="1" dirty="0">
                <a:solidFill>
                  <a:srgbClr val="CC6600"/>
                </a:solidFill>
                <a:latin typeface="UTM Avo" panose="02040603050506020204" pitchFamily="18" charset="0"/>
                <a:cs typeface="Arial" pitchFamily="34" charset="0"/>
              </a:rPr>
              <a:t> </a:t>
            </a:r>
            <a:r>
              <a:rPr lang="en-US" sz="3600" b="1" dirty="0" err="1">
                <a:solidFill>
                  <a:srgbClr val="CC6600"/>
                </a:solidFill>
                <a:latin typeface="UTM Avo" panose="02040603050506020204" pitchFamily="18" charset="0"/>
                <a:cs typeface="Arial" pitchFamily="34" charset="0"/>
              </a:rPr>
              <a:t>trọn</a:t>
            </a:r>
            <a:r>
              <a:rPr lang="en-US" sz="3600" b="1" dirty="0">
                <a:solidFill>
                  <a:srgbClr val="CC6600"/>
                </a:solidFill>
                <a:latin typeface="UTM Avo" panose="02040603050506020204" pitchFamily="18" charset="0"/>
                <a:cs typeface="Arial" pitchFamily="34" charset="0"/>
              </a:rPr>
              <a:t> </a:t>
            </a:r>
            <a:r>
              <a:rPr lang="en-US" sz="3600" b="1" dirty="0" err="1">
                <a:solidFill>
                  <a:srgbClr val="CC6600"/>
                </a:solidFill>
                <a:latin typeface="UTM Avo" panose="02040603050506020204" pitchFamily="18" charset="0"/>
                <a:cs typeface="Arial" pitchFamily="34" charset="0"/>
              </a:rPr>
              <a:t>vẹn</a:t>
            </a:r>
            <a:endParaRPr lang="en-US" sz="3600" b="1" dirty="0">
              <a:solidFill>
                <a:srgbClr val="CC6600"/>
              </a:solidFill>
              <a:latin typeface="UTM Avo" panose="02040603050506020204" pitchFamily="18" charset="0"/>
              <a:cs typeface="Arial" pitchFamily="34" charset="0"/>
            </a:endParaRPr>
          </a:p>
        </p:txBody>
      </p:sp>
      <p:sp>
        <p:nvSpPr>
          <p:cNvPr id="13" name="Rectangle 12"/>
          <p:cNvSpPr/>
          <p:nvPr/>
        </p:nvSpPr>
        <p:spPr>
          <a:xfrm>
            <a:off x="2267813" y="5465643"/>
            <a:ext cx="8479833" cy="1330465"/>
          </a:xfrm>
          <a:prstGeom prst="rect">
            <a:avLst/>
          </a:prstGeom>
        </p:spPr>
        <p:txBody>
          <a:bodyPr wrap="none" lIns="98399" tIns="49199" rIns="98399" bIns="49199">
            <a:spAutoFit/>
          </a:bodyPr>
          <a:lstStyle/>
          <a:p>
            <a:pPr algn="ctr">
              <a:defRPr/>
            </a:pP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Dấu</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ngoặc</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kép</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dùng</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phối</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hợp</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p>
          <a:p>
            <a:pPr algn="ctr">
              <a:defRPr/>
            </a:pP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với</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dấu</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hai</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chấm</a:t>
            </a:r>
            <a:endPar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endParaRPr>
          </a:p>
        </p:txBody>
      </p:sp>
      <p:grpSp>
        <p:nvGrpSpPr>
          <p:cNvPr id="18" name="组合 7"/>
          <p:cNvGrpSpPr>
            <a:grpSpLocks/>
          </p:cNvGrpSpPr>
          <p:nvPr/>
        </p:nvGrpSpPr>
        <p:grpSpPr bwMode="auto">
          <a:xfrm flipH="1">
            <a:off x="1307375" y="5447799"/>
            <a:ext cx="960438" cy="1130300"/>
            <a:chOff x="8683894" y="705760"/>
            <a:chExt cx="1389852" cy="2120445"/>
          </a:xfrm>
        </p:grpSpPr>
        <p:sp>
          <p:nvSpPr>
            <p:cNvPr id="19" name="Freeform 20"/>
            <p:cNvSpPr>
              <a:spLocks noEditPoints="1"/>
            </p:cNvSpPr>
            <p:nvPr/>
          </p:nvSpPr>
          <p:spPr bwMode="auto">
            <a:xfrm>
              <a:off x="8757344" y="1109187"/>
              <a:ext cx="1146319" cy="1618623"/>
            </a:xfrm>
            <a:custGeom>
              <a:avLst/>
              <a:gdLst>
                <a:gd name="T0" fmla="*/ 2147483647 w 197"/>
                <a:gd name="T1" fmla="*/ 2147483647 h 278"/>
                <a:gd name="T2" fmla="*/ 2147483647 w 197"/>
                <a:gd name="T3" fmla="*/ 2147483647 h 278"/>
                <a:gd name="T4" fmla="*/ 2147483647 w 197"/>
                <a:gd name="T5" fmla="*/ 2147483647 h 278"/>
                <a:gd name="T6" fmla="*/ 2147483647 w 197"/>
                <a:gd name="T7" fmla="*/ 2147483647 h 278"/>
                <a:gd name="T8" fmla="*/ 2147483647 w 197"/>
                <a:gd name="T9" fmla="*/ 2147483647 h 278"/>
                <a:gd name="T10" fmla="*/ 2147483647 w 197"/>
                <a:gd name="T11" fmla="*/ 2147483647 h 278"/>
                <a:gd name="T12" fmla="*/ 2147483647 w 197"/>
                <a:gd name="T13" fmla="*/ 2147483647 h 278"/>
                <a:gd name="T14" fmla="*/ 2147483647 w 197"/>
                <a:gd name="T15" fmla="*/ 2147483647 h 278"/>
                <a:gd name="T16" fmla="*/ 2147483647 w 197"/>
                <a:gd name="T17" fmla="*/ 2147483647 h 278"/>
                <a:gd name="T18" fmla="*/ 2147483647 w 197"/>
                <a:gd name="T19" fmla="*/ 2147483647 h 278"/>
                <a:gd name="T20" fmla="*/ 2147483647 w 197"/>
                <a:gd name="T21" fmla="*/ 2147483647 h 278"/>
                <a:gd name="T22" fmla="*/ 2147483647 w 197"/>
                <a:gd name="T23" fmla="*/ 2147483647 h 278"/>
                <a:gd name="T24" fmla="*/ 2147483647 w 197"/>
                <a:gd name="T25" fmla="*/ 2147483647 h 278"/>
                <a:gd name="T26" fmla="*/ 2147483647 w 197"/>
                <a:gd name="T27" fmla="*/ 2147483647 h 278"/>
                <a:gd name="T28" fmla="*/ 2147483647 w 197"/>
                <a:gd name="T29" fmla="*/ 2147483647 h 278"/>
                <a:gd name="T30" fmla="*/ 2147483647 w 197"/>
                <a:gd name="T31" fmla="*/ 2147483647 h 278"/>
                <a:gd name="T32" fmla="*/ 2147483647 w 197"/>
                <a:gd name="T33" fmla="*/ 2147483647 h 278"/>
                <a:gd name="T34" fmla="*/ 2147483647 w 197"/>
                <a:gd name="T35" fmla="*/ 2147483647 h 278"/>
                <a:gd name="T36" fmla="*/ 2147483647 w 197"/>
                <a:gd name="T37" fmla="*/ 2147483647 h 278"/>
                <a:gd name="T38" fmla="*/ 2147483647 w 197"/>
                <a:gd name="T39" fmla="*/ 2147483647 h 278"/>
                <a:gd name="T40" fmla="*/ 2147483647 w 197"/>
                <a:gd name="T41" fmla="*/ 2147483647 h 278"/>
                <a:gd name="T42" fmla="*/ 2147483647 w 197"/>
                <a:gd name="T43" fmla="*/ 2147483647 h 278"/>
                <a:gd name="T44" fmla="*/ 2147483647 w 197"/>
                <a:gd name="T45" fmla="*/ 2147483647 h 278"/>
                <a:gd name="T46" fmla="*/ 2147483647 w 197"/>
                <a:gd name="T47" fmla="*/ 2147483647 h 278"/>
                <a:gd name="T48" fmla="*/ 2147483647 w 197"/>
                <a:gd name="T49" fmla="*/ 2147483647 h 278"/>
                <a:gd name="T50" fmla="*/ 2147483647 w 197"/>
                <a:gd name="T51" fmla="*/ 2147483647 h 278"/>
                <a:gd name="T52" fmla="*/ 2147483647 w 197"/>
                <a:gd name="T53" fmla="*/ 2147483647 h 278"/>
                <a:gd name="T54" fmla="*/ 2147483647 w 197"/>
                <a:gd name="T55" fmla="*/ 2147483647 h 278"/>
                <a:gd name="T56" fmla="*/ 2147483647 w 197"/>
                <a:gd name="T57" fmla="*/ 2147483647 h 278"/>
                <a:gd name="T58" fmla="*/ 2147483647 w 197"/>
                <a:gd name="T59" fmla="*/ 2147483647 h 278"/>
                <a:gd name="T60" fmla="*/ 2147483647 w 197"/>
                <a:gd name="T61" fmla="*/ 2147483647 h 27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1"/>
            <p:cNvSpPr>
              <a:spLocks/>
            </p:cNvSpPr>
            <p:nvPr/>
          </p:nvSpPr>
          <p:spPr bwMode="auto">
            <a:xfrm>
              <a:off x="8927427" y="1374856"/>
              <a:ext cx="297650" cy="327170"/>
            </a:xfrm>
            <a:custGeom>
              <a:avLst/>
              <a:gdLst>
                <a:gd name="T0" fmla="*/ 2147483647 w 51"/>
                <a:gd name="T1" fmla="*/ 2147483647 h 56"/>
                <a:gd name="T2" fmla="*/ 2147483647 w 51"/>
                <a:gd name="T3" fmla="*/ 2147483647 h 56"/>
                <a:gd name="T4" fmla="*/ 2147483647 w 51"/>
                <a:gd name="T5" fmla="*/ 2147483647 h 56"/>
                <a:gd name="T6" fmla="*/ 2147483647 w 51"/>
                <a:gd name="T7" fmla="*/ 2147483647 h 56"/>
                <a:gd name="T8" fmla="*/ 2147483647 w 51"/>
                <a:gd name="T9" fmla="*/ 2147483647 h 56"/>
                <a:gd name="T10" fmla="*/ 2147483647 w 51"/>
                <a:gd name="T11" fmla="*/ 2147483647 h 56"/>
                <a:gd name="T12" fmla="*/ 2147483647 w 51"/>
                <a:gd name="T13" fmla="*/ 2147483647 h 56"/>
                <a:gd name="T14" fmla="*/ 2147483647 w 51"/>
                <a:gd name="T15" fmla="*/ 2147483647 h 56"/>
                <a:gd name="T16" fmla="*/ 2147483647 w 51"/>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52"/>
            <p:cNvSpPr>
              <a:spLocks noEditPoints="1"/>
            </p:cNvSpPr>
            <p:nvPr/>
          </p:nvSpPr>
          <p:spPr bwMode="auto">
            <a:xfrm>
              <a:off x="8683894" y="1165763"/>
              <a:ext cx="1254556" cy="1660442"/>
            </a:xfrm>
            <a:custGeom>
              <a:avLst/>
              <a:gdLst>
                <a:gd name="T0" fmla="*/ 2147483647 w 216"/>
                <a:gd name="T1" fmla="*/ 2147483647 h 285"/>
                <a:gd name="T2" fmla="*/ 2147483647 w 216"/>
                <a:gd name="T3" fmla="*/ 2147483647 h 285"/>
                <a:gd name="T4" fmla="*/ 2147483647 w 216"/>
                <a:gd name="T5" fmla="*/ 2147483647 h 285"/>
                <a:gd name="T6" fmla="*/ 2147483647 w 216"/>
                <a:gd name="T7" fmla="*/ 2147483647 h 285"/>
                <a:gd name="T8" fmla="*/ 2147483647 w 216"/>
                <a:gd name="T9" fmla="*/ 2147483647 h 285"/>
                <a:gd name="T10" fmla="*/ 2147483647 w 216"/>
                <a:gd name="T11" fmla="*/ 2147483647 h 285"/>
                <a:gd name="T12" fmla="*/ 2147483647 w 216"/>
                <a:gd name="T13" fmla="*/ 2147483647 h 285"/>
                <a:gd name="T14" fmla="*/ 2147483647 w 216"/>
                <a:gd name="T15" fmla="*/ 2147483647 h 285"/>
                <a:gd name="T16" fmla="*/ 2147483647 w 216"/>
                <a:gd name="T17" fmla="*/ 2147483647 h 285"/>
                <a:gd name="T18" fmla="*/ 2147483647 w 216"/>
                <a:gd name="T19" fmla="*/ 2147483647 h 285"/>
                <a:gd name="T20" fmla="*/ 2147483647 w 216"/>
                <a:gd name="T21" fmla="*/ 2147483647 h 285"/>
                <a:gd name="T22" fmla="*/ 2147483647 w 216"/>
                <a:gd name="T23" fmla="*/ 2147483647 h 285"/>
                <a:gd name="T24" fmla="*/ 2147483647 w 216"/>
                <a:gd name="T25" fmla="*/ 2147483647 h 285"/>
                <a:gd name="T26" fmla="*/ 2147483647 w 216"/>
                <a:gd name="T27" fmla="*/ 2147483647 h 285"/>
                <a:gd name="T28" fmla="*/ 2147483647 w 216"/>
                <a:gd name="T29" fmla="*/ 2147483647 h 285"/>
                <a:gd name="T30" fmla="*/ 2147483647 w 216"/>
                <a:gd name="T31" fmla="*/ 2147483647 h 285"/>
                <a:gd name="T32" fmla="*/ 2147483647 w 216"/>
                <a:gd name="T33" fmla="*/ 2147483647 h 285"/>
                <a:gd name="T34" fmla="*/ 2147483647 w 216"/>
                <a:gd name="T35" fmla="*/ 2147483647 h 285"/>
                <a:gd name="T36" fmla="*/ 2147483647 w 216"/>
                <a:gd name="T37" fmla="*/ 2147483647 h 285"/>
                <a:gd name="T38" fmla="*/ 2147483647 w 216"/>
                <a:gd name="T39" fmla="*/ 2147483647 h 285"/>
                <a:gd name="T40" fmla="*/ 2147483647 w 216"/>
                <a:gd name="T41" fmla="*/ 2147483647 h 285"/>
                <a:gd name="T42" fmla="*/ 2147483647 w 216"/>
                <a:gd name="T43" fmla="*/ 2147483647 h 285"/>
                <a:gd name="T44" fmla="*/ 2147483647 w 216"/>
                <a:gd name="T45" fmla="*/ 2147483647 h 285"/>
                <a:gd name="T46" fmla="*/ 2147483647 w 216"/>
                <a:gd name="T47" fmla="*/ 2147483647 h 285"/>
                <a:gd name="T48" fmla="*/ 2147483647 w 216"/>
                <a:gd name="T49" fmla="*/ 2147483647 h 285"/>
                <a:gd name="T50" fmla="*/ 2147483647 w 216"/>
                <a:gd name="T51" fmla="*/ 2147483647 h 285"/>
                <a:gd name="T52" fmla="*/ 2147483647 w 216"/>
                <a:gd name="T53" fmla="*/ 2147483647 h 285"/>
                <a:gd name="T54" fmla="*/ 2147483647 w 216"/>
                <a:gd name="T55" fmla="*/ 2147483647 h 285"/>
                <a:gd name="T56" fmla="*/ 2147483647 w 216"/>
                <a:gd name="T57" fmla="*/ 2147483647 h 285"/>
                <a:gd name="T58" fmla="*/ 2147483647 w 216"/>
                <a:gd name="T59" fmla="*/ 2147483647 h 285"/>
                <a:gd name="T60" fmla="*/ 2147483647 w 216"/>
                <a:gd name="T61" fmla="*/ 2147483647 h 285"/>
                <a:gd name="T62" fmla="*/ 2147483647 w 216"/>
                <a:gd name="T63" fmla="*/ 2147483647 h 285"/>
                <a:gd name="T64" fmla="*/ 2147483647 w 216"/>
                <a:gd name="T65" fmla="*/ 2147483647 h 285"/>
                <a:gd name="T66" fmla="*/ 2147483647 w 216"/>
                <a:gd name="T67" fmla="*/ 2147483647 h 285"/>
                <a:gd name="T68" fmla="*/ 2147483647 w 216"/>
                <a:gd name="T69" fmla="*/ 2147483647 h 285"/>
                <a:gd name="T70" fmla="*/ 2147483647 w 216"/>
                <a:gd name="T71" fmla="*/ 2147483647 h 285"/>
                <a:gd name="T72" fmla="*/ 2147483647 w 216"/>
                <a:gd name="T73" fmla="*/ 2147483647 h 285"/>
                <a:gd name="T74" fmla="*/ 2147483647 w 216"/>
                <a:gd name="T75" fmla="*/ 2147483647 h 285"/>
                <a:gd name="T76" fmla="*/ 2147483647 w 216"/>
                <a:gd name="T77" fmla="*/ 2147483647 h 285"/>
                <a:gd name="T78" fmla="*/ 2147483647 w 216"/>
                <a:gd name="T79" fmla="*/ 2147483647 h 285"/>
                <a:gd name="T80" fmla="*/ 2147483647 w 216"/>
                <a:gd name="T81" fmla="*/ 2147483647 h 285"/>
                <a:gd name="T82" fmla="*/ 2147483647 w 216"/>
                <a:gd name="T83" fmla="*/ 2147483647 h 285"/>
                <a:gd name="T84" fmla="*/ 2147483647 w 216"/>
                <a:gd name="T85" fmla="*/ 2147483647 h 285"/>
                <a:gd name="T86" fmla="*/ 2147483647 w 216"/>
                <a:gd name="T87" fmla="*/ 2147483647 h 285"/>
                <a:gd name="T88" fmla="*/ 2147483647 w 216"/>
                <a:gd name="T89" fmla="*/ 2147483647 h 285"/>
                <a:gd name="T90" fmla="*/ 2147483647 w 216"/>
                <a:gd name="T91" fmla="*/ 2147483647 h 285"/>
                <a:gd name="T92" fmla="*/ 2147483647 w 216"/>
                <a:gd name="T93" fmla="*/ 2147483647 h 285"/>
                <a:gd name="T94" fmla="*/ 2147483647 w 216"/>
                <a:gd name="T95" fmla="*/ 2147483647 h 285"/>
                <a:gd name="T96" fmla="*/ 2147483647 w 216"/>
                <a:gd name="T97" fmla="*/ 2147483647 h 285"/>
                <a:gd name="T98" fmla="*/ 2147483647 w 216"/>
                <a:gd name="T99" fmla="*/ 2147483647 h 285"/>
                <a:gd name="T100" fmla="*/ 2147483647 w 216"/>
                <a:gd name="T101" fmla="*/ 2147483647 h 285"/>
                <a:gd name="T102" fmla="*/ 2147483647 w 216"/>
                <a:gd name="T103" fmla="*/ 2147483647 h 285"/>
                <a:gd name="T104" fmla="*/ 2147483647 w 216"/>
                <a:gd name="T105" fmla="*/ 2147483647 h 285"/>
                <a:gd name="T106" fmla="*/ 2147483647 w 216"/>
                <a:gd name="T107" fmla="*/ 2147483647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53"/>
            <p:cNvSpPr>
              <a:spLocks/>
            </p:cNvSpPr>
            <p:nvPr/>
          </p:nvSpPr>
          <p:spPr bwMode="auto">
            <a:xfrm>
              <a:off x="9404650" y="705760"/>
              <a:ext cx="162354" cy="327170"/>
            </a:xfrm>
            <a:custGeom>
              <a:avLst/>
              <a:gdLst>
                <a:gd name="T0" fmla="*/ 2147483647 w 28"/>
                <a:gd name="T1" fmla="*/ 2147483647 h 56"/>
                <a:gd name="T2" fmla="*/ 2147483647 w 28"/>
                <a:gd name="T3" fmla="*/ 2147483647 h 56"/>
                <a:gd name="T4" fmla="*/ 2147483647 w 28"/>
                <a:gd name="T5" fmla="*/ 2147483647 h 56"/>
                <a:gd name="T6" fmla="*/ 2147483647 w 28"/>
                <a:gd name="T7" fmla="*/ 2147483647 h 56"/>
                <a:gd name="T8" fmla="*/ 2147483647 w 28"/>
                <a:gd name="T9" fmla="*/ 2147483647 h 56"/>
                <a:gd name="T10" fmla="*/ 2147483647 w 28"/>
                <a:gd name="T11" fmla="*/ 2147483647 h 56"/>
                <a:gd name="T12" fmla="*/ 2147483647 w 28"/>
                <a:gd name="T13" fmla="*/ 2147483647 h 56"/>
                <a:gd name="T14" fmla="*/ 2147483647 w 28"/>
                <a:gd name="T15" fmla="*/ 2147483647 h 56"/>
                <a:gd name="T16" fmla="*/ 2147483647 w 28"/>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54"/>
            <p:cNvSpPr>
              <a:spLocks/>
            </p:cNvSpPr>
            <p:nvPr/>
          </p:nvSpPr>
          <p:spPr bwMode="auto">
            <a:xfrm>
              <a:off x="9638341" y="757416"/>
              <a:ext cx="196793" cy="327170"/>
            </a:xfrm>
            <a:custGeom>
              <a:avLst/>
              <a:gdLst>
                <a:gd name="T0" fmla="*/ 2147483647 w 34"/>
                <a:gd name="T1" fmla="*/ 2147483647 h 56"/>
                <a:gd name="T2" fmla="*/ 2147483647 w 34"/>
                <a:gd name="T3" fmla="*/ 2147483647 h 56"/>
                <a:gd name="T4" fmla="*/ 2147483647 w 34"/>
                <a:gd name="T5" fmla="*/ 2147483647 h 56"/>
                <a:gd name="T6" fmla="*/ 2147483647 w 34"/>
                <a:gd name="T7" fmla="*/ 2147483647 h 56"/>
                <a:gd name="T8" fmla="*/ 2147483647 w 34"/>
                <a:gd name="T9" fmla="*/ 2147483647 h 56"/>
                <a:gd name="T10" fmla="*/ 2147483647 w 34"/>
                <a:gd name="T11" fmla="*/ 2147483647 h 56"/>
                <a:gd name="T12" fmla="*/ 2147483647 w 34"/>
                <a:gd name="T13" fmla="*/ 2147483647 h 56"/>
                <a:gd name="T14" fmla="*/ 2147483647 w 34"/>
                <a:gd name="T15" fmla="*/ 2147483647 h 56"/>
                <a:gd name="T16" fmla="*/ 2147483647 w 34"/>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55"/>
            <p:cNvSpPr>
              <a:spLocks/>
            </p:cNvSpPr>
            <p:nvPr/>
          </p:nvSpPr>
          <p:spPr bwMode="auto">
            <a:xfrm>
              <a:off x="9817915" y="922232"/>
              <a:ext cx="255831" cy="312410"/>
            </a:xfrm>
            <a:custGeom>
              <a:avLst/>
              <a:gdLst>
                <a:gd name="T0" fmla="*/ 2147483647 w 44"/>
                <a:gd name="T1" fmla="*/ 2147483647 h 54"/>
                <a:gd name="T2" fmla="*/ 2147483647 w 44"/>
                <a:gd name="T3" fmla="*/ 2147483647 h 54"/>
                <a:gd name="T4" fmla="*/ 2147483647 w 44"/>
                <a:gd name="T5" fmla="*/ 2147483647 h 54"/>
                <a:gd name="T6" fmla="*/ 2147483647 w 44"/>
                <a:gd name="T7" fmla="*/ 2147483647 h 54"/>
                <a:gd name="T8" fmla="*/ 2147483647 w 44"/>
                <a:gd name="T9" fmla="*/ 2147483647 h 54"/>
                <a:gd name="T10" fmla="*/ 2147483647 w 44"/>
                <a:gd name="T11" fmla="*/ 2147483647 h 54"/>
                <a:gd name="T12" fmla="*/ 2147483647 w 44"/>
                <a:gd name="T13" fmla="*/ 214748364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294202745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9857196" y="3468881"/>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56386" y="480487"/>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749426" y="1604964"/>
            <a:ext cx="2030412" cy="1836737"/>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grpSp>
        <p:nvGrpSpPr>
          <p:cNvPr id="40" name="Group 39"/>
          <p:cNvGrpSpPr>
            <a:grpSpLocks/>
          </p:cNvGrpSpPr>
          <p:nvPr/>
        </p:nvGrpSpPr>
        <p:grpSpPr bwMode="auto">
          <a:xfrm>
            <a:off x="-395165" y="1860551"/>
            <a:ext cx="3717926" cy="3509963"/>
            <a:chOff x="87742" y="147564"/>
            <a:chExt cx="3943960" cy="3509058"/>
          </a:xfrm>
        </p:grpSpPr>
        <p:pic>
          <p:nvPicPr>
            <p:cNvPr id="10252" name="图片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284" y="147564"/>
              <a:ext cx="3556876" cy="350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bwMode="auto">
            <a:xfrm>
              <a:off x="87742" y="1137483"/>
              <a:ext cx="3943960" cy="1760898"/>
            </a:xfrm>
            <a:prstGeom prst="rect">
              <a:avLst/>
            </a:prstGeom>
            <a:noFill/>
          </p:spPr>
          <p:txBody>
            <a:bodyPr spcFirstLastPara="1" lIns="98399" tIns="49199" rIns="98399" bIns="49199">
              <a:spAutoFit/>
            </a:bodyPr>
            <a:lstStyle/>
            <a:p>
              <a:pPr algn="ctr">
                <a:defRPr/>
              </a:pPr>
              <a:r>
                <a:rPr lang="en-US" sz="3600" b="1" kern="10" spc="323" dirty="0" err="1">
                  <a:solidFill>
                    <a:srgbClr val="FF0000"/>
                  </a:solidFill>
                  <a:latin typeface="UTM Avo" panose="02040603050506020204" pitchFamily="18" charset="0"/>
                </a:rPr>
                <a:t>Dấu</a:t>
              </a:r>
              <a:endParaRPr lang="en-US" sz="3600" b="1" kern="10" spc="323" dirty="0">
                <a:solidFill>
                  <a:srgbClr val="FF0000"/>
                </a:solidFill>
                <a:latin typeface="UTM Avo" panose="02040603050506020204" pitchFamily="18" charset="0"/>
              </a:endParaRPr>
            </a:p>
            <a:p>
              <a:pPr algn="ctr">
                <a:defRPr/>
              </a:pPr>
              <a:r>
                <a:rPr lang="en-US" sz="3600" b="1" kern="10" spc="323" dirty="0" err="1">
                  <a:solidFill>
                    <a:srgbClr val="FF0000"/>
                  </a:solidFill>
                  <a:latin typeface="UTM Avo" panose="02040603050506020204" pitchFamily="18" charset="0"/>
                </a:rPr>
                <a:t>ngoặc</a:t>
              </a:r>
              <a:r>
                <a:rPr lang="en-US" sz="3600" b="1" kern="10" spc="323" dirty="0">
                  <a:solidFill>
                    <a:srgbClr val="FF0000"/>
                  </a:solidFill>
                  <a:latin typeface="UTM Avo" panose="02040603050506020204" pitchFamily="18" charset="0"/>
                </a:rPr>
                <a:t> </a:t>
              </a:r>
            </a:p>
            <a:p>
              <a:pPr algn="ctr">
                <a:defRPr/>
              </a:pPr>
              <a:r>
                <a:rPr lang="en-US" sz="3600" b="1" kern="10" spc="323" dirty="0" err="1">
                  <a:solidFill>
                    <a:srgbClr val="FF0000"/>
                  </a:solidFill>
                  <a:latin typeface="UTM Avo" panose="02040603050506020204" pitchFamily="18" charset="0"/>
                </a:rPr>
                <a:t>kép</a:t>
              </a:r>
              <a:endParaRPr lang="en-US" sz="3600" b="1" kern="10" spc="323" dirty="0">
                <a:solidFill>
                  <a:srgbClr val="FF0000"/>
                </a:solidFill>
                <a:latin typeface="UTM Avo" panose="02040603050506020204" pitchFamily="18" charset="0"/>
              </a:endParaRPr>
            </a:p>
          </p:txBody>
        </p:sp>
      </p:grpSp>
      <p:cxnSp>
        <p:nvCxnSpPr>
          <p:cNvPr id="10" name="Straight Connector 9"/>
          <p:cNvCxnSpPr/>
          <p:nvPr/>
        </p:nvCxnSpPr>
        <p:spPr>
          <a:xfrm flipV="1">
            <a:off x="7260336" y="818343"/>
            <a:ext cx="712888" cy="61396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25378" y="1302474"/>
            <a:ext cx="1195078" cy="1669408"/>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sp>
        <p:nvSpPr>
          <p:cNvPr id="12" name="Flowchart: Alternate Process 11"/>
          <p:cNvSpPr/>
          <p:nvPr/>
        </p:nvSpPr>
        <p:spPr>
          <a:xfrm>
            <a:off x="7944518" y="253954"/>
            <a:ext cx="1883725" cy="654759"/>
          </a:xfrm>
          <a:prstGeom prst="flowChartAlternateProcess">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Cụm</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từ</a:t>
            </a:r>
            <a:endParaRPr lang="en-US" sz="3200" b="1" dirty="0">
              <a:solidFill>
                <a:srgbClr val="FF0066"/>
              </a:solidFill>
              <a:latin typeface="UTM Avo" panose="02040603050506020204" pitchFamily="18" charset="0"/>
            </a:endParaRPr>
          </a:p>
        </p:txBody>
      </p:sp>
      <p:sp>
        <p:nvSpPr>
          <p:cNvPr id="13" name="Rounded Rectangle 12"/>
          <p:cNvSpPr/>
          <p:nvPr/>
        </p:nvSpPr>
        <p:spPr>
          <a:xfrm>
            <a:off x="6644904" y="2797798"/>
            <a:ext cx="3303767" cy="1199589"/>
          </a:xfrm>
          <a:prstGeom prst="roundRect">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Câu</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trọn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vẹn</a:t>
            </a:r>
            <a:endParaRPr lang="en-US" sz="3200" b="1" dirty="0">
              <a:solidFill>
                <a:srgbClr val="FF0066"/>
              </a:solidFill>
              <a:latin typeface="UTM Avo" panose="02040603050506020204" pitchFamily="18" charset="0"/>
              <a:cs typeface="Arial" pitchFamily="34" charset="0"/>
            </a:endParaRPr>
          </a:p>
          <a:p>
            <a:pPr algn="ctr">
              <a:defRPr/>
            </a:pPr>
            <a:r>
              <a:rPr lang="en-US" sz="3200" b="1" dirty="0" err="1">
                <a:solidFill>
                  <a:srgbClr val="FF0066"/>
                </a:solidFill>
                <a:latin typeface="UTM Avo" panose="02040603050506020204" pitchFamily="18" charset="0"/>
                <a:cs typeface="Arial" pitchFamily="34" charset="0"/>
              </a:rPr>
              <a:t>Đoạn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văn</a:t>
            </a:r>
            <a:endParaRPr lang="en-US" sz="3200" b="1" dirty="0">
              <a:solidFill>
                <a:srgbClr val="FF0066"/>
              </a:solidFill>
              <a:latin typeface="UTM Avo" panose="02040603050506020204" pitchFamily="18" charset="0"/>
            </a:endParaRPr>
          </a:p>
        </p:txBody>
      </p:sp>
      <p:grpSp>
        <p:nvGrpSpPr>
          <p:cNvPr id="50" name="Group 49"/>
          <p:cNvGrpSpPr>
            <a:grpSpLocks/>
          </p:cNvGrpSpPr>
          <p:nvPr/>
        </p:nvGrpSpPr>
        <p:grpSpPr bwMode="auto">
          <a:xfrm>
            <a:off x="2362203" y="-53975"/>
            <a:ext cx="4907278" cy="2947988"/>
            <a:chOff x="4477010" y="-11114"/>
            <a:chExt cx="4996665" cy="2947150"/>
          </a:xfrm>
          <a:effectLst>
            <a:outerShdw blurRad="50800" dist="38100" dir="2700000" algn="tl" rotWithShape="0">
              <a:prstClr val="black">
                <a:alpha val="40000"/>
              </a:prstClr>
            </a:outerShdw>
          </a:effectLst>
        </p:grpSpPr>
        <p:pic>
          <p:nvPicPr>
            <p:cNvPr id="1025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34439">
              <a:off x="4477010" y="-11114"/>
              <a:ext cx="4996665" cy="294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1"/>
            <p:cNvSpPr>
              <a:spLocks noChangeArrowheads="1"/>
            </p:cNvSpPr>
            <p:nvPr/>
          </p:nvSpPr>
          <p:spPr bwMode="auto">
            <a:xfrm>
              <a:off x="5131485" y="619996"/>
              <a:ext cx="3635310" cy="19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defRPr/>
              </a:pPr>
              <a:r>
                <a:rPr kumimoji="1" lang="en-US" sz="4000" b="1" dirty="0" err="1">
                  <a:solidFill>
                    <a:srgbClr val="FF0000"/>
                  </a:solidFill>
                  <a:latin typeface="UTM Avo" panose="02040603050506020204" pitchFamily="18" charset="0"/>
                </a:rPr>
                <a:t>dẫn</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lời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nói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trực</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tiếp</a:t>
              </a:r>
              <a:r>
                <a:rPr kumimoji="1" lang="en-US" sz="4000" b="1" dirty="0">
                  <a:solidFill>
                    <a:srgbClr val="FF0000"/>
                  </a:solidFill>
                  <a:latin typeface="UTM Avo" panose="02040603050506020204" pitchFamily="18" charset="0"/>
                </a:rPr>
                <a:t> </a:t>
              </a:r>
              <a:r>
                <a:rPr kumimoji="1" lang="en-US" sz="4000" b="1" dirty="0" err="1">
                  <a:solidFill>
                    <a:schemeClr val="tx2"/>
                  </a:solidFill>
                  <a:latin typeface="UTM Avo" panose="02040603050506020204" pitchFamily="18" charset="0"/>
                </a:rPr>
                <a:t>của</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nhân</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vật</a:t>
              </a:r>
              <a:endParaRPr kumimoji="1" lang="en-US" sz="4000" b="1" dirty="0">
                <a:solidFill>
                  <a:schemeClr val="tx2"/>
                </a:solidFill>
                <a:latin typeface="UTM Avo" panose="02040603050506020204" pitchFamily="18" charset="0"/>
              </a:endParaRPr>
            </a:p>
          </p:txBody>
        </p:sp>
      </p:grpSp>
      <p:sp>
        <p:nvSpPr>
          <p:cNvPr id="14" name="Flowchart: Alternate Process 13"/>
          <p:cNvSpPr/>
          <p:nvPr/>
        </p:nvSpPr>
        <p:spPr>
          <a:xfrm>
            <a:off x="8886380" y="1222943"/>
            <a:ext cx="3137243" cy="654759"/>
          </a:xfrm>
          <a:prstGeom prst="flowChartAlternateProcess">
            <a:avLst/>
          </a:prstGeom>
          <a:solidFill>
            <a:schemeClr val="bg1"/>
          </a:solidFill>
        </p:spPr>
        <p:txBody>
          <a:bodyPr wrap="none" lIns="98399" tIns="49199" rIns="98399" bIns="49199">
            <a:spAutoFit/>
          </a:bodyPr>
          <a:lstStyle/>
          <a:p>
            <a:pPr>
              <a:defRPr/>
            </a:pPr>
            <a:r>
              <a:rPr lang="en-US" sz="3200" b="1" i="0" u="none" dirty="0" err="1">
                <a:latin typeface="UTM Avo" panose="02040603050506020204" pitchFamily="18" charset="0"/>
                <a:cs typeface="Arial" pitchFamily="34" charset="0"/>
              </a:rPr>
              <a:t>Dùng</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độc</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lập</a:t>
            </a:r>
            <a:endParaRPr lang="en-US" sz="3200" b="1" dirty="0">
              <a:latin typeface="UTM Avo" panose="02040603050506020204" pitchFamily="18" charset="0"/>
            </a:endParaRPr>
          </a:p>
        </p:txBody>
      </p:sp>
      <p:sp>
        <p:nvSpPr>
          <p:cNvPr id="21" name="Flowchart: Alternate Process 20"/>
          <p:cNvSpPr/>
          <p:nvPr/>
        </p:nvSpPr>
        <p:spPr>
          <a:xfrm>
            <a:off x="8705292" y="4252497"/>
            <a:ext cx="3257732" cy="1199589"/>
          </a:xfrm>
          <a:prstGeom prst="flowChartAlternateProcess">
            <a:avLst/>
          </a:prstGeom>
          <a:solidFill>
            <a:schemeClr val="bg1"/>
          </a:solidFill>
        </p:spPr>
        <p:txBody>
          <a:bodyPr wrap="none" lIns="98399" tIns="49199" rIns="98399" bIns="49199">
            <a:spAutoFit/>
          </a:bodyPr>
          <a:lstStyle/>
          <a:p>
            <a:pPr algn="ctr">
              <a:defRPr/>
            </a:pPr>
            <a:r>
              <a:rPr lang="en-US" sz="3200" b="1" dirty="0" err="1">
                <a:latin typeface="UTM Avo" panose="02040603050506020204" pitchFamily="18" charset="0"/>
                <a:cs typeface="Arial" pitchFamily="34" charset="0"/>
              </a:rPr>
              <a:t>Phối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hợp</a:t>
            </a:r>
            <a:endParaRPr lang="en-US" sz="3200" b="1" dirty="0">
              <a:latin typeface="UTM Avo" panose="02040603050506020204" pitchFamily="18" charset="0"/>
              <a:cs typeface="Arial" pitchFamily="34" charset="0"/>
            </a:endParaRPr>
          </a:p>
          <a:p>
            <a:pPr algn="ctr">
              <a:defRPr/>
            </a:pPr>
            <a:r>
              <a:rPr lang="en-US" sz="3200" b="1" dirty="0" err="1">
                <a:latin typeface="UTM Avo" panose="02040603050506020204" pitchFamily="18" charset="0"/>
                <a:cs typeface="Arial" pitchFamily="34" charset="0"/>
              </a:rPr>
              <a:t>dấu</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hai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chấm</a:t>
            </a:r>
            <a:endParaRPr lang="en-US" sz="3200" b="1" dirty="0">
              <a:latin typeface="UTM Avo" panose="02040603050506020204" pitchFamily="18" charset="0"/>
            </a:endParaRPr>
          </a:p>
        </p:txBody>
      </p:sp>
      <p:pic>
        <p:nvPicPr>
          <p:cNvPr id="23" name="图片 14" descr="图片包含 文字&#10;&#10;已生成高可信度的说明">
            <a:extLst>
              <a:ext uri="{FF2B5EF4-FFF2-40B4-BE49-F238E27FC236}">
                <a16:creationId xmlns:a16="http://schemas.microsoft.com/office/drawing/2014/main" id="{4461CEF8-CBA9-4CB1-9718-679C8B466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2605" y="1493861"/>
            <a:ext cx="4729396" cy="5517272"/>
          </a:xfrm>
          <a:prstGeom prst="rect">
            <a:avLst/>
          </a:prstGeom>
        </p:spPr>
      </p:pic>
    </p:spTree>
    <p:extLst>
      <p:ext uri="{BB962C8B-B14F-4D97-AF65-F5344CB8AC3E}">
        <p14:creationId xmlns:p14="http://schemas.microsoft.com/office/powerpoint/2010/main" val="113829002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1000"/>
                                        <p:tgtEl>
                                          <p:spTgt spid="7"/>
                                        </p:tgtEl>
                                      </p:cBhvr>
                                    </p:animEffect>
                                  </p:childTnLst>
                                </p:cTn>
                              </p:par>
                            </p:childTnLst>
                          </p:cTn>
                        </p:par>
                        <p:par>
                          <p:cTn id="20" fill="hold" nodeType="afterGroup">
                            <p:stCondLst>
                              <p:cond delay="1000"/>
                            </p:stCondLst>
                            <p:childTnLst>
                              <p:par>
                                <p:cTn id="21" presetID="31"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1000"/>
                                        <p:tgtEl>
                                          <p:spTgt spid="10"/>
                                        </p:tgtEl>
                                      </p:cBhvr>
                                    </p:animEffect>
                                  </p:childTnLst>
                                </p:cTn>
                              </p:par>
                            </p:childTnLst>
                          </p:cTn>
                        </p:par>
                        <p:par>
                          <p:cTn id="32" fill="hold" nodeType="afterGroup">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1000"/>
                                        <p:tgtEl>
                                          <p:spTgt spid="18"/>
                                        </p:tgtEl>
                                      </p:cBhvr>
                                    </p:animEffect>
                                  </p:childTnLst>
                                </p:cTn>
                              </p:par>
                            </p:childTnLst>
                          </p:cTn>
                        </p:par>
                        <p:par>
                          <p:cTn id="44" fill="hold" nodeType="withGroup">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up)">
                                      <p:cBhvr>
                                        <p:cTn id="52" dur="1000"/>
                                        <p:tgtEl>
                                          <p:spTgt spid="11"/>
                                        </p:tgtEl>
                                      </p:cBhvr>
                                    </p:animEffect>
                                  </p:childTnLst>
                                </p:cTn>
                              </p:par>
                            </p:childTnLst>
                          </p:cTn>
                        </p:par>
                        <p:par>
                          <p:cTn id="53" fill="hold" nodeType="afterGroup">
                            <p:stCondLst>
                              <p:cond delay="1000"/>
                            </p:stCondLst>
                            <p:childTnLst>
                              <p:par>
                                <p:cTn id="54" presetID="31"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fltVal val="0"/>
                                          </p:val>
                                        </p:tav>
                                        <p:tav tm="100000">
                                          <p:val>
                                            <p:strVal val="#ppt_w"/>
                                          </p:val>
                                        </p:tav>
                                      </p:tavLst>
                                    </p:anim>
                                    <p:anim calcmode="lin" valueType="num">
                                      <p:cBhvr>
                                        <p:cTn id="57" dur="1000" fill="hold"/>
                                        <p:tgtEl>
                                          <p:spTgt spid="13"/>
                                        </p:tgtEl>
                                        <p:attrNameLst>
                                          <p:attrName>ppt_h</p:attrName>
                                        </p:attrNameLst>
                                      </p:cBhvr>
                                      <p:tavLst>
                                        <p:tav tm="0">
                                          <p:val>
                                            <p:fltVal val="0"/>
                                          </p:val>
                                        </p:tav>
                                        <p:tav tm="100000">
                                          <p:val>
                                            <p:strVal val="#ppt_h"/>
                                          </p:val>
                                        </p:tav>
                                      </p:tavLst>
                                    </p:anim>
                                    <p:anim calcmode="lin" valueType="num">
                                      <p:cBhvr>
                                        <p:cTn id="58" dur="1000" fill="hold"/>
                                        <p:tgtEl>
                                          <p:spTgt spid="13"/>
                                        </p:tgtEl>
                                        <p:attrNameLst>
                                          <p:attrName>style.rotation</p:attrName>
                                        </p:attrNameLst>
                                      </p:cBhvr>
                                      <p:tavLst>
                                        <p:tav tm="0">
                                          <p:val>
                                            <p:fltVal val="90"/>
                                          </p:val>
                                        </p:tav>
                                        <p:tav tm="100000">
                                          <p:val>
                                            <p:fltVal val="0"/>
                                          </p:val>
                                        </p:tav>
                                      </p:tavLst>
                                    </p:anim>
                                    <p:animEffect transition="in" filter="fade">
                                      <p:cBhvr>
                                        <p:cTn id="59" dur="10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up)">
                                      <p:cBhvr>
                                        <p:cTn id="64" dur="1000"/>
                                        <p:tgtEl>
                                          <p:spTgt spid="22"/>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4434840"/>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Rectangle 3"/>
          <p:cNvSpPr/>
          <p:nvPr/>
        </p:nvSpPr>
        <p:spPr>
          <a:xfrm>
            <a:off x="714757" y="490419"/>
            <a:ext cx="10686288" cy="4031873"/>
          </a:xfrm>
          <a:prstGeom prst="rect">
            <a:avLst/>
          </a:prstGeom>
        </p:spPr>
        <p:txBody>
          <a:bodyPr wrap="square">
            <a:spAutoFit/>
          </a:bodyPr>
          <a:lstStyle/>
          <a:p>
            <a:pPr algn="just">
              <a:spcBef>
                <a:spcPts val="1291"/>
              </a:spcBef>
              <a:defRPr/>
            </a:pPr>
            <a:r>
              <a:rPr lang="en-US" sz="3200" b="1" dirty="0">
                <a:solidFill>
                  <a:srgbClr val="FF9933"/>
                </a:solidFill>
                <a:latin typeface="UTM Avo" panose="02040603050506020204" pitchFamily="18" charset="0"/>
                <a:cs typeface="Arial" pitchFamily="34" charset="0"/>
              </a:rPr>
              <a:t>3. </a:t>
            </a:r>
            <a:r>
              <a:rPr lang="en-US" sz="3200" b="1" dirty="0" err="1">
                <a:solidFill>
                  <a:srgbClr val="FF9933"/>
                </a:solidFill>
                <a:latin typeface="UTM Avo" panose="02040603050506020204" pitchFamily="18" charset="0"/>
                <a:cs typeface="Arial" pitchFamily="34" charset="0"/>
              </a:rPr>
              <a:t>Trong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khổ</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thơ</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sau</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từ</a:t>
            </a:r>
            <a:r>
              <a:rPr lang="en-US" sz="3200" b="1" dirty="0">
                <a:solidFill>
                  <a:srgbClr val="FF9933"/>
                </a:solidFill>
                <a:latin typeface="UTM Avo" panose="02040603050506020204" pitchFamily="18" charset="0"/>
                <a:cs typeface="Arial" pitchFamily="34" charset="0"/>
              </a:rPr>
              <a:t> </a:t>
            </a:r>
            <a:r>
              <a:rPr lang="en-US" sz="3200" b="1" dirty="0" err="1">
                <a:solidFill>
                  <a:srgbClr val="00B050"/>
                </a:solidFill>
                <a:latin typeface="UTM Avo" panose="02040603050506020204" pitchFamily="18" charset="0"/>
                <a:cs typeface="Arial" pitchFamily="34" charset="0"/>
              </a:rPr>
              <a:t>lầu</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được</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dùng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với</a:t>
            </a:r>
            <a:r>
              <a:rPr lang="en-US" sz="3200" b="1" dirty="0">
                <a:solidFill>
                  <a:srgbClr val="FF9933"/>
                </a:solidFill>
                <a:latin typeface="UTM Avo" panose="02040603050506020204" pitchFamily="18" charset="0"/>
                <a:cs typeface="Arial" pitchFamily="34" charset="0"/>
              </a:rPr>
              <a:t> ý </a:t>
            </a:r>
            <a:r>
              <a:rPr lang="en-US" sz="3200" b="1" dirty="0" err="1">
                <a:solidFill>
                  <a:srgbClr val="FF9933"/>
                </a:solidFill>
                <a:latin typeface="UTM Avo" panose="02040603050506020204" pitchFamily="18" charset="0"/>
                <a:cs typeface="Arial" pitchFamily="34" charset="0"/>
              </a:rPr>
              <a:t>nghĩa</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gì</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Dấu</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ngoặc</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kép</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trong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trường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hợp</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này</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được</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dùng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làm</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gì</a:t>
            </a:r>
            <a:r>
              <a:rPr lang="en-US" sz="3200" b="1" dirty="0">
                <a:solidFill>
                  <a:srgbClr val="FF9933"/>
                </a:solidFill>
                <a:latin typeface="UTM Avo" panose="02040603050506020204" pitchFamily="18" charset="0"/>
                <a:cs typeface="Arial" pitchFamily="34" charset="0"/>
              </a:rPr>
              <a:t>?</a:t>
            </a:r>
            <a:endParaRPr lang="en-US" sz="3200" dirty="0">
              <a:solidFill>
                <a:srgbClr val="FF9933"/>
              </a:solidFill>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Có</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bạn</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tắc</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kè</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hoa</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Xây</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lầu</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trên</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cây</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đa</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Rét</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chơi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trò</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trốn</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Đợi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ấm</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trời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mới</a:t>
            </a:r>
            <a:r>
              <a:rPr lang="en-US" sz="3200" dirty="0">
                <a:latin typeface="UTM Avo" panose="02040603050506020204" pitchFamily="18" charset="0"/>
                <a:cs typeface="Arial" pitchFamily="34" charset="0"/>
              </a:rPr>
              <a:t> ra.</a:t>
            </a:r>
          </a:p>
          <a:p>
            <a:pPr algn="ctr">
              <a:buClr>
                <a:schemeClr val="hlink"/>
              </a:buClr>
              <a:defRPr/>
            </a:pPr>
            <a:r>
              <a:rPr lang="en-US" sz="3200"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Phạm</a:t>
            </a:r>
            <a:r>
              <a:rPr lang="en-US" sz="3200" b="1" i="1"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Đình</a:t>
            </a:r>
            <a:r>
              <a:rPr lang="en-US" sz="3200" b="1" i="1"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Ân</a:t>
            </a:r>
            <a:endParaRPr lang="en-US" sz="3200" b="1" i="1" dirty="0">
              <a:solidFill>
                <a:srgbClr val="FF9933"/>
              </a:solidFill>
              <a:latin typeface="UTM Avo" panose="02040603050506020204" pitchFamily="18" charset="0"/>
              <a:cs typeface="Arial" pitchFamily="34" charset="0"/>
            </a:endParaRPr>
          </a:p>
        </p:txBody>
      </p:sp>
      <p:pic>
        <p:nvPicPr>
          <p:cNvPr id="13" name="PA_图片 6">
            <a:extLst>
              <a:ext uri="{FF2B5EF4-FFF2-40B4-BE49-F238E27FC236}">
                <a16:creationId xmlns:a16="http://schemas.microsoft.com/office/drawing/2014/main" id="{DE6F9D9B-5679-4CA5-BAFC-EE3896824CC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0" y="3482325"/>
            <a:ext cx="4229070" cy="3064817"/>
          </a:xfrm>
          <a:prstGeom prst="rect">
            <a:avLst/>
          </a:prstGeom>
        </p:spPr>
      </p:pic>
      <p:pic>
        <p:nvPicPr>
          <p:cNvPr id="18" name="PA_图片 8" descr="图片包含 矢量图形&#10;&#10;已生成高可信度的说明">
            <a:extLst>
              <a:ext uri="{FF2B5EF4-FFF2-40B4-BE49-F238E27FC236}">
                <a16:creationId xmlns:a16="http://schemas.microsoft.com/office/drawing/2014/main" id="{4DA5AF76-6DDF-4146-8347-8D8DFFC7778A}"/>
              </a:ext>
            </a:extLst>
          </p:cNvPr>
          <p:cNvPicPr>
            <a:picLocks noChangeAspect="1"/>
          </p:cNvPicPr>
          <p:nvPr>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9994393" y="4131709"/>
            <a:ext cx="2489414" cy="3594901"/>
          </a:xfrm>
          <a:prstGeom prst="rect">
            <a:avLst/>
          </a:prstGeom>
        </p:spPr>
      </p:pic>
    </p:spTree>
    <p:extLst>
      <p:ext uri="{BB962C8B-B14F-4D97-AF65-F5344CB8AC3E}">
        <p14:creationId xmlns:p14="http://schemas.microsoft.com/office/powerpoint/2010/main" val="138030824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800x600_002135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1589" y="1524000"/>
            <a:ext cx="12188825" cy="5334000"/>
          </a:xfrm>
          <a:prstGeom prst="rect">
            <a:avLst/>
          </a:prstGeom>
          <a:noFill/>
          <a:ln>
            <a:noFill/>
          </a:ln>
          <a:effectLst>
            <a:outerShdw dist="80322" dir="15093903" algn="ctr" rotWithShape="0">
              <a:schemeClr val="bg2">
                <a:alpha val="50000"/>
              </a:schemeClr>
            </a:outerShdw>
          </a:effectLst>
          <a:extLst>
            <a:ext uri="{909E8E84-426E-40DD-AFC4-6F175D3DCCD1}">
              <a14:hiddenFill xmlns:a14="http://schemas.microsoft.com/office/drawing/2010/main">
                <a:solidFill>
                  <a:srgbClr val="009900">
                    <a:alpha val="0"/>
                  </a:srgbClr>
                </a:solidFill>
              </a14:hiddenFill>
            </a:ext>
            <a:ext uri="{91240B29-F687-4F45-9708-019B960494DF}">
              <a14:hiddenLine xmlns:a14="http://schemas.microsoft.com/office/drawing/2010/main" w="38100">
                <a:solidFill>
                  <a:srgbClr val="FFCC00"/>
                </a:solidFill>
                <a:miter lim="800000"/>
                <a:headEnd/>
                <a:tailEnd/>
              </a14:hiddenLine>
            </a:ext>
          </a:extLst>
        </p:spPr>
        <p:txBody>
          <a:bodyPr lIns="0" tIns="344395" rIns="295196" bIns="49199"/>
          <a:lstStyle>
            <a:lvl1pPr marL="655638" indent="-655638"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algn="just" eaLnBrk="1" hangingPunct="1">
              <a:spcBef>
                <a:spcPct val="20000"/>
              </a:spcBef>
              <a:buClr>
                <a:schemeClr val="hlink"/>
              </a:buClr>
            </a:pPr>
            <a:endParaRPr lang="en-US" altLang="en-US" sz="2800" b="1" u="none">
              <a:solidFill>
                <a:schemeClr val="tx2"/>
              </a:solidFill>
              <a:latin typeface="Verdana" panose="020B0604030504040204" pitchFamily="34" charset="0"/>
            </a:endParaRPr>
          </a:p>
        </p:txBody>
      </p:sp>
      <p:pic>
        <p:nvPicPr>
          <p:cNvPr id="4" name="Tieng tac ke.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86500" y="6123432"/>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0674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500"/>
                                        <p:tgtEl>
                                          <p:spTgt spid="5"/>
                                        </p:tgtEl>
                                      </p:cBhvr>
                                    </p:animEffect>
                                  </p:childTnLst>
                                </p:cTn>
                              </p:par>
                              <p:par>
                                <p:cTn id="8" presetID="1" presetClass="mediacall" presetSubtype="0" fill="hold" nodeType="withEffect">
                                  <p:stCondLst>
                                    <p:cond delay="0"/>
                                  </p:stCondLst>
                                  <p:childTnLs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4096512"/>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Rectangle 3"/>
          <p:cNvSpPr/>
          <p:nvPr/>
        </p:nvSpPr>
        <p:spPr>
          <a:xfrm>
            <a:off x="714757" y="490419"/>
            <a:ext cx="10686288" cy="3662541"/>
          </a:xfrm>
          <a:prstGeom prst="rect">
            <a:avLst/>
          </a:prstGeom>
        </p:spPr>
        <p:txBody>
          <a:bodyPr wrap="square">
            <a:spAutoFit/>
          </a:bodyPr>
          <a:lstStyle/>
          <a:p>
            <a:pPr algn="ctr">
              <a:spcBef>
                <a:spcPts val="1291"/>
              </a:spcBef>
              <a:defRPr/>
            </a:pPr>
            <a:r>
              <a:rPr lang="en-US" sz="4000" b="1" dirty="0" err="1">
                <a:solidFill>
                  <a:srgbClr val="FF9933"/>
                </a:solidFill>
                <a:latin typeface="UTM Avo" panose="02040603050506020204" pitchFamily="18" charset="0"/>
                <a:cs typeface="Arial" pitchFamily="34" charset="0"/>
              </a:rPr>
              <a:t>Từ</a:t>
            </a:r>
            <a:r>
              <a:rPr lang="en-US" sz="4000" b="1" dirty="0">
                <a:solidFill>
                  <a:srgbClr val="FF9933"/>
                </a:solidFill>
                <a:latin typeface="UTM Avo" panose="02040603050506020204" pitchFamily="18" charset="0"/>
                <a:cs typeface="Arial" pitchFamily="34" charset="0"/>
              </a:rPr>
              <a:t> </a:t>
            </a:r>
            <a:r>
              <a:rPr lang="en-US" sz="4000" b="1" dirty="0" err="1">
                <a:solidFill>
                  <a:srgbClr val="FF0000"/>
                </a:solidFill>
                <a:latin typeface="UTM Avo" panose="02040603050506020204" pitchFamily="18" charset="0"/>
                <a:cs typeface="Arial" pitchFamily="34" charset="0"/>
              </a:rPr>
              <a:t>lầu</a:t>
            </a:r>
            <a:r>
              <a:rPr lang="en-US" sz="4000" b="1" dirty="0">
                <a:solidFill>
                  <a:srgbClr val="FF9933"/>
                </a:solidFill>
                <a:latin typeface="UTM Avo" panose="02040603050506020204" pitchFamily="18" charset="0"/>
                <a:cs typeface="Arial" pitchFamily="34" charset="0"/>
              </a:rPr>
              <a:t> </a:t>
            </a:r>
            <a:r>
              <a:rPr lang="en-US" sz="4000" b="1" dirty="0" err="1">
                <a:solidFill>
                  <a:srgbClr val="FF9933"/>
                </a:solidFill>
                <a:latin typeface="UTM Avo" panose="02040603050506020204" pitchFamily="18" charset="0"/>
                <a:cs typeface="Arial" pitchFamily="34" charset="0"/>
              </a:rPr>
              <a:t>được</a:t>
            </a:r>
            <a:r>
              <a:rPr lang="en-US" sz="4000" b="1" dirty="0">
                <a:solidFill>
                  <a:srgbClr val="FF9933"/>
                </a:solidFill>
                <a:latin typeface="UTM Avo" panose="02040603050506020204" pitchFamily="18" charset="0"/>
                <a:cs typeface="Arial" pitchFamily="34" charset="0"/>
              </a:rPr>
              <a:t> </a:t>
            </a:r>
            <a:r>
              <a:rPr lang="en-US" sz="4000" b="1" dirty="0" err="1">
                <a:solidFill>
                  <a:srgbClr val="FF9933"/>
                </a:solidFill>
                <a:latin typeface="UTM Avo" panose="02040603050506020204" pitchFamily="18" charset="0"/>
                <a:cs typeface="Arial" pitchFamily="34" charset="0"/>
              </a:rPr>
              <a:t>dùng</a:t>
            </a:r>
            <a:r>
              <a:rPr lang="en-US" sz="4000" b="1" dirty="0">
                <a:solidFill>
                  <a:srgbClr val="FF9933"/>
                </a:solidFill>
                <a:latin typeface="UTM Avo" panose="02040603050506020204" pitchFamily="18" charset="0"/>
                <a:cs typeface="Arial" pitchFamily="34" charset="0"/>
              </a:rPr>
              <a:t> </a:t>
            </a:r>
            <a:r>
              <a:rPr lang="en-US" sz="4000" b="1" dirty="0" err="1">
                <a:solidFill>
                  <a:srgbClr val="FF9933"/>
                </a:solidFill>
                <a:latin typeface="UTM Avo" panose="02040603050506020204" pitchFamily="18" charset="0"/>
                <a:cs typeface="Arial" pitchFamily="34" charset="0"/>
              </a:rPr>
              <a:t>với</a:t>
            </a:r>
            <a:r>
              <a:rPr lang="en-US" sz="4000" b="1" dirty="0">
                <a:solidFill>
                  <a:srgbClr val="FF9933"/>
                </a:solidFill>
                <a:latin typeface="UTM Avo" panose="02040603050506020204" pitchFamily="18" charset="0"/>
                <a:cs typeface="Arial" pitchFamily="34" charset="0"/>
              </a:rPr>
              <a:t> ý </a:t>
            </a:r>
            <a:r>
              <a:rPr lang="en-US" sz="4000" b="1" dirty="0" err="1">
                <a:solidFill>
                  <a:srgbClr val="FF9933"/>
                </a:solidFill>
                <a:latin typeface="UTM Avo" panose="02040603050506020204" pitchFamily="18" charset="0"/>
                <a:cs typeface="Arial" pitchFamily="34" charset="0"/>
              </a:rPr>
              <a:t>nghĩa</a:t>
            </a:r>
            <a:r>
              <a:rPr lang="en-US" sz="4000" b="1" dirty="0">
                <a:solidFill>
                  <a:srgbClr val="FF9933"/>
                </a:solidFill>
                <a:latin typeface="UTM Avo" panose="02040603050506020204" pitchFamily="18" charset="0"/>
                <a:cs typeface="Arial" pitchFamily="34" charset="0"/>
              </a:rPr>
              <a:t> </a:t>
            </a:r>
            <a:r>
              <a:rPr lang="en-US" sz="4000" b="1" dirty="0" err="1">
                <a:solidFill>
                  <a:srgbClr val="FF9933"/>
                </a:solidFill>
                <a:latin typeface="UTM Avo" panose="02040603050506020204" pitchFamily="18" charset="0"/>
                <a:cs typeface="Arial" pitchFamily="34" charset="0"/>
              </a:rPr>
              <a:t>gì</a:t>
            </a:r>
            <a:r>
              <a:rPr lang="en-US" sz="4000" b="1" dirty="0">
                <a:solidFill>
                  <a:srgbClr val="FF9933"/>
                </a:solidFill>
                <a:latin typeface="UTM Avo" panose="02040603050506020204" pitchFamily="18" charset="0"/>
                <a:cs typeface="Arial" pitchFamily="34" charset="0"/>
              </a:rPr>
              <a:t>?</a:t>
            </a:r>
            <a:endParaRPr lang="en-US" sz="3200" dirty="0">
              <a:solidFill>
                <a:srgbClr val="FF9933"/>
              </a:solidFill>
              <a:latin typeface="UTM Avo" panose="02040603050506020204" pitchFamily="18" charset="0"/>
              <a:cs typeface="Arial" pitchFamily="34" charset="0"/>
            </a:endParaRPr>
          </a:p>
          <a:p>
            <a:pPr algn="ctr">
              <a:buClr>
                <a:schemeClr val="hlink"/>
              </a:buClr>
              <a:defRPr/>
            </a:pP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Có</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bạn</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tắc</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kè</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hoa</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Xây</a:t>
            </a:r>
            <a:r>
              <a:rPr lang="en-US" sz="3200" dirty="0">
                <a:latin typeface="UTM Avo" panose="02040603050506020204" pitchFamily="18" charset="0"/>
                <a:cs typeface="Arial" pitchFamily="34" charset="0"/>
              </a:rPr>
              <a:t> </a:t>
            </a:r>
            <a:r>
              <a:rPr lang="en-US" sz="3200" b="1" dirty="0">
                <a:latin typeface="UTM Avo" panose="02040603050506020204" pitchFamily="18" charset="0"/>
                <a:cs typeface="Arial" pitchFamily="34" charset="0"/>
              </a:rPr>
              <a:t>“</a:t>
            </a:r>
            <a:r>
              <a:rPr lang="en-US" sz="3200" b="1" dirty="0" err="1">
                <a:latin typeface="UTM Avo" panose="02040603050506020204" pitchFamily="18" charset="0"/>
                <a:cs typeface="Arial" pitchFamily="34" charset="0"/>
              </a:rPr>
              <a:t>lầu</a:t>
            </a:r>
            <a:r>
              <a:rPr lang="en-US" sz="3200" b="1"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trên</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cây</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đa</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Rét</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chơi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trò</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trốn</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Đợi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ấm</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trời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mới</a:t>
            </a:r>
            <a:r>
              <a:rPr lang="en-US" sz="3200" dirty="0">
                <a:latin typeface="UTM Avo" panose="02040603050506020204" pitchFamily="18" charset="0"/>
                <a:cs typeface="Arial" pitchFamily="34" charset="0"/>
              </a:rPr>
              <a:t> ra.</a:t>
            </a:r>
          </a:p>
          <a:p>
            <a:pPr algn="ctr">
              <a:buClr>
                <a:schemeClr val="hlink"/>
              </a:buClr>
              <a:defRPr/>
            </a:pPr>
            <a:r>
              <a:rPr lang="en-US" sz="3200"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Phạm</a:t>
            </a:r>
            <a:r>
              <a:rPr lang="en-US" sz="3200" b="1" i="1"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Đình</a:t>
            </a:r>
            <a:r>
              <a:rPr lang="en-US" sz="3200" b="1" i="1"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Ân</a:t>
            </a:r>
            <a:endParaRPr lang="en-US" sz="3200" b="1" i="1" dirty="0">
              <a:solidFill>
                <a:srgbClr val="FF9933"/>
              </a:solidFill>
              <a:latin typeface="UTM Avo" panose="02040603050506020204" pitchFamily="18" charset="0"/>
              <a:cs typeface="Arial" pitchFamily="34" charset="0"/>
            </a:endParaRPr>
          </a:p>
        </p:txBody>
      </p:sp>
      <p:pic>
        <p:nvPicPr>
          <p:cNvPr id="18" name="PA_图片 8" descr="图片包含 矢量图形&#10;&#10;已生成高可信度的说明">
            <a:extLst>
              <a:ext uri="{FF2B5EF4-FFF2-40B4-BE49-F238E27FC236}">
                <a16:creationId xmlns:a16="http://schemas.microsoft.com/office/drawing/2014/main" id="{4DA5AF76-6DDF-4146-8347-8D8DFFC7778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rot="20916526">
            <a:off x="9436606" y="3536567"/>
            <a:ext cx="3129495" cy="4519226"/>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l="2" r="2126" b="6876"/>
          <a:stretch>
            <a:fillRect/>
          </a:stretch>
        </p:blipFill>
        <p:spPr bwMode="auto">
          <a:xfrm>
            <a:off x="121063" y="2593673"/>
            <a:ext cx="3586163" cy="4112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Vrai Sticker by danslevrai for iOS &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3951" y="3721608"/>
            <a:ext cx="2225694" cy="29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269685"/>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out)">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out)">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4096512"/>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Rectangle 3"/>
          <p:cNvSpPr/>
          <p:nvPr/>
        </p:nvSpPr>
        <p:spPr>
          <a:xfrm>
            <a:off x="622555" y="355705"/>
            <a:ext cx="10870691" cy="3970318"/>
          </a:xfrm>
          <a:prstGeom prst="rect">
            <a:avLst/>
          </a:prstGeom>
        </p:spPr>
        <p:txBody>
          <a:bodyPr wrap="square">
            <a:spAutoFit/>
          </a:bodyPr>
          <a:lstStyle/>
          <a:p>
            <a:pPr algn="ctr">
              <a:spcBef>
                <a:spcPts val="1291"/>
              </a:spcBef>
              <a:defRPr/>
            </a:pPr>
            <a:r>
              <a:rPr lang="vi-VN" sz="3600" b="1" dirty="0">
                <a:solidFill>
                  <a:srgbClr val="FF9933"/>
                </a:solidFill>
                <a:latin typeface="UTM Avo" panose="02040603050506020204" pitchFamily="18" charset="0"/>
                <a:cs typeface="Arial" pitchFamily="34" charset="0"/>
              </a:rPr>
              <a:t>Dấu ngoặc kép trong trường hợp này được dùng làm gì?</a:t>
            </a:r>
          </a:p>
          <a:p>
            <a:pPr>
              <a:buClr>
                <a:schemeClr val="hlink"/>
              </a:buClr>
              <a:defRPr/>
            </a:pP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Có</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bạn</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tắc</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kè</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hoa</a:t>
            </a:r>
            <a:endParaRPr lang="en-US" sz="3600" dirty="0">
              <a:latin typeface="UTM Avo" panose="02040603050506020204" pitchFamily="18" charset="0"/>
              <a:cs typeface="Arial" pitchFamily="34" charset="0"/>
            </a:endParaRPr>
          </a:p>
          <a:p>
            <a:pPr>
              <a:buClr>
                <a:schemeClr val="hlink"/>
              </a:buClr>
              <a:defRPr/>
            </a:pP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Xây</a:t>
            </a:r>
            <a:r>
              <a:rPr lang="en-US" sz="3600" dirty="0">
                <a:latin typeface="UTM Avo" panose="02040603050506020204" pitchFamily="18" charset="0"/>
                <a:cs typeface="Arial" pitchFamily="34" charset="0"/>
              </a:rPr>
              <a:t> </a:t>
            </a:r>
            <a:r>
              <a:rPr lang="en-US" sz="3600" b="1" dirty="0">
                <a:latin typeface="UTM Avo" panose="02040603050506020204" pitchFamily="18" charset="0"/>
                <a:cs typeface="Arial" pitchFamily="34" charset="0"/>
              </a:rPr>
              <a:t>“</a:t>
            </a:r>
            <a:r>
              <a:rPr lang="en-US" sz="3600" b="1" dirty="0" err="1">
                <a:latin typeface="UTM Avo" panose="02040603050506020204" pitchFamily="18" charset="0"/>
                <a:cs typeface="Arial" pitchFamily="34" charset="0"/>
              </a:rPr>
              <a:t>lầu</a:t>
            </a:r>
            <a:r>
              <a:rPr lang="en-US" sz="3600" b="1"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trên</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cây</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đa</a:t>
            </a:r>
            <a:endParaRPr lang="en-US" sz="3600" dirty="0">
              <a:latin typeface="UTM Avo" panose="02040603050506020204" pitchFamily="18" charset="0"/>
              <a:cs typeface="Arial" pitchFamily="34" charset="0"/>
            </a:endParaRPr>
          </a:p>
          <a:p>
            <a:pPr>
              <a:buClr>
                <a:schemeClr val="hlink"/>
              </a:buClr>
              <a:defRPr/>
            </a:pP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Rét</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chơi</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trò</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đi</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trốn</a:t>
            </a:r>
            <a:endParaRPr lang="en-US" sz="3600" dirty="0">
              <a:latin typeface="UTM Avo" panose="02040603050506020204" pitchFamily="18" charset="0"/>
              <a:cs typeface="Arial" pitchFamily="34" charset="0"/>
            </a:endParaRPr>
          </a:p>
          <a:p>
            <a:pPr>
              <a:buClr>
                <a:schemeClr val="hlink"/>
              </a:buClr>
              <a:defRPr/>
            </a:pP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Đợi</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ấm</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trời</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mới</a:t>
            </a:r>
            <a:r>
              <a:rPr lang="en-US" sz="3600" dirty="0">
                <a:latin typeface="UTM Avo" panose="02040603050506020204" pitchFamily="18" charset="0"/>
                <a:cs typeface="Arial" pitchFamily="34" charset="0"/>
              </a:rPr>
              <a:t> ra.</a:t>
            </a:r>
          </a:p>
          <a:p>
            <a:pPr algn="ctr">
              <a:buClr>
                <a:schemeClr val="hlink"/>
              </a:buClr>
              <a:defRPr/>
            </a:pPr>
            <a:r>
              <a:rPr lang="en-US" sz="3600" dirty="0">
                <a:latin typeface="UTM Avo" panose="02040603050506020204" pitchFamily="18" charset="0"/>
                <a:cs typeface="Arial" pitchFamily="34" charset="0"/>
              </a:rPr>
              <a:t>								</a:t>
            </a:r>
            <a:r>
              <a:rPr lang="en-US" sz="3600" b="1" i="1" dirty="0" err="1">
                <a:latin typeface="UTM Avo" panose="02040603050506020204" pitchFamily="18" charset="0"/>
                <a:cs typeface="Arial" pitchFamily="34" charset="0"/>
              </a:rPr>
              <a:t>Phạm</a:t>
            </a:r>
            <a:r>
              <a:rPr lang="en-US" sz="3600" b="1" i="1" dirty="0">
                <a:latin typeface="UTM Avo" panose="02040603050506020204" pitchFamily="18" charset="0"/>
                <a:cs typeface="Arial" pitchFamily="34" charset="0"/>
              </a:rPr>
              <a:t> </a:t>
            </a:r>
            <a:r>
              <a:rPr lang="en-US" sz="3600" b="1" i="1" dirty="0" err="1">
                <a:latin typeface="UTM Avo" panose="02040603050506020204" pitchFamily="18" charset="0"/>
                <a:cs typeface="Arial" pitchFamily="34" charset="0"/>
              </a:rPr>
              <a:t>Đình</a:t>
            </a:r>
            <a:r>
              <a:rPr lang="en-US" sz="3600" b="1" i="1" dirty="0">
                <a:latin typeface="UTM Avo" panose="02040603050506020204" pitchFamily="18" charset="0"/>
                <a:cs typeface="Arial" pitchFamily="34" charset="0"/>
              </a:rPr>
              <a:t> </a:t>
            </a:r>
            <a:r>
              <a:rPr lang="en-US" sz="3600" b="1" i="1" dirty="0" err="1">
                <a:latin typeface="UTM Avo" panose="02040603050506020204" pitchFamily="18" charset="0"/>
                <a:cs typeface="Arial" pitchFamily="34" charset="0"/>
              </a:rPr>
              <a:t>Ân</a:t>
            </a:r>
            <a:endParaRPr lang="en-US" sz="3600" b="1" i="1" dirty="0">
              <a:solidFill>
                <a:srgbClr val="FF9933"/>
              </a:solidFill>
              <a:latin typeface="UTM Avo" panose="02040603050506020204" pitchFamily="18" charset="0"/>
              <a:cs typeface="Arial" pitchFamily="34" charset="0"/>
            </a:endParaRPr>
          </a:p>
        </p:txBody>
      </p:sp>
      <p:pic>
        <p:nvPicPr>
          <p:cNvPr id="18" name="PA_图片 8" descr="图片包含 矢量图形&#10;&#10;已生成高可信度的说明">
            <a:extLst>
              <a:ext uri="{FF2B5EF4-FFF2-40B4-BE49-F238E27FC236}">
                <a16:creationId xmlns:a16="http://schemas.microsoft.com/office/drawing/2014/main" id="{4DA5AF76-6DDF-4146-8347-8D8DFFC7778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rot="20916526">
            <a:off x="9436606" y="3536567"/>
            <a:ext cx="3129495" cy="4519226"/>
          </a:xfrm>
          <a:prstGeom prst="rect">
            <a:avLst/>
          </a:prstGeom>
        </p:spPr>
      </p:pic>
      <p:pic>
        <p:nvPicPr>
          <p:cNvPr id="8" name="PA_图片 6">
            <a:extLst>
              <a:ext uri="{FF2B5EF4-FFF2-40B4-BE49-F238E27FC236}">
                <a16:creationId xmlns:a16="http://schemas.microsoft.com/office/drawing/2014/main" id="{438DC0D5-BF0E-444C-9C18-BE52B7EBCACC}"/>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359664" y="2292096"/>
            <a:ext cx="5260848" cy="5260848"/>
          </a:xfrm>
          <a:prstGeom prst="rect">
            <a:avLst/>
          </a:prstGeom>
        </p:spPr>
      </p:pic>
      <p:sp>
        <p:nvSpPr>
          <p:cNvPr id="9" name="Rectangle 8"/>
          <p:cNvSpPr/>
          <p:nvPr/>
        </p:nvSpPr>
        <p:spPr>
          <a:xfrm>
            <a:off x="487299" y="3861488"/>
            <a:ext cx="3278124" cy="2246769"/>
          </a:xfrm>
          <a:prstGeom prst="rect">
            <a:avLst/>
          </a:prstGeom>
        </p:spPr>
        <p:txBody>
          <a:bodyPr wrap="square">
            <a:spAutoFit/>
          </a:bodyPr>
          <a:lstStyle/>
          <a:p>
            <a:pPr algn="just">
              <a:defRPr/>
            </a:pPr>
            <a:r>
              <a:rPr kumimoji="1" lang="en-US" sz="2800" b="1" dirty="0" err="1">
                <a:solidFill>
                  <a:srgbClr val="3366FF"/>
                </a:solidFill>
                <a:latin typeface="UTM Avo" panose="02040603050506020204" pitchFamily="18" charset="0"/>
                <a:cs typeface="Times New Roman" pitchFamily="18" charset="0"/>
              </a:rPr>
              <a:t>Dấu</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ngoặc</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kép</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đánh</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dấu</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từ</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FF0000"/>
                </a:solidFill>
                <a:latin typeface="UTM Avo" panose="02040603050506020204" pitchFamily="18" charset="0"/>
                <a:cs typeface="Times New Roman" pitchFamily="18" charset="0"/>
              </a:rPr>
              <a:t>lầu</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là</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từ</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được</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dùng</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với</a:t>
            </a:r>
            <a:r>
              <a:rPr kumimoji="1" lang="en-US" sz="2800" b="1" dirty="0">
                <a:solidFill>
                  <a:srgbClr val="3366FF"/>
                </a:solidFill>
                <a:latin typeface="UTM Avo" panose="02040603050506020204" pitchFamily="18" charset="0"/>
                <a:cs typeface="Times New Roman" pitchFamily="18" charset="0"/>
              </a:rPr>
              <a:t> ý </a:t>
            </a:r>
            <a:r>
              <a:rPr kumimoji="1" lang="en-US" sz="2800" b="1" dirty="0" err="1">
                <a:solidFill>
                  <a:srgbClr val="3366FF"/>
                </a:solidFill>
                <a:latin typeface="UTM Avo" panose="02040603050506020204" pitchFamily="18" charset="0"/>
                <a:cs typeface="Times New Roman" pitchFamily="18" charset="0"/>
              </a:rPr>
              <a:t>nghĩa</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đặc</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biệt</a:t>
            </a:r>
            <a:r>
              <a:rPr kumimoji="1" lang="en-US" sz="2800" b="1" dirty="0">
                <a:solidFill>
                  <a:srgbClr val="3366FF"/>
                </a:solidFill>
                <a:latin typeface="UTM Avo" panose="02040603050506020204" pitchFamily="18" charset="0"/>
                <a:cs typeface="Times New Roman" pitchFamily="18" charset="0"/>
              </a:rPr>
              <a:t>.</a:t>
            </a:r>
          </a:p>
        </p:txBody>
      </p:sp>
    </p:spTree>
    <p:extLst>
      <p:ext uri="{BB962C8B-B14F-4D97-AF65-F5344CB8AC3E}">
        <p14:creationId xmlns:p14="http://schemas.microsoft.com/office/powerpoint/2010/main" val="188100961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47"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5F6D3DE-405C-4B08-9CD3-75672218D224}"/>
              </a:ext>
            </a:extLst>
          </p:cNvPr>
          <p:cNvPicPr>
            <a:picLocks noChangeAspect="1"/>
          </p:cNvPicPr>
          <p:nvPr/>
        </p:nvPicPr>
        <p:blipFill rotWithShape="1">
          <a:blip r:embed="rId6">
            <a:extLst>
              <a:ext uri="{28A0092B-C50C-407E-A947-70E740481C1C}">
                <a14:useLocalDpi xmlns:a14="http://schemas.microsoft.com/office/drawing/2010/main" val="0"/>
              </a:ext>
            </a:extLst>
          </a:blip>
          <a:srcRect r="26538"/>
          <a:stretch/>
        </p:blipFill>
        <p:spPr>
          <a:xfrm>
            <a:off x="9339488" y="2667864"/>
            <a:ext cx="2239102" cy="3048000"/>
          </a:xfrm>
          <a:prstGeom prst="rect">
            <a:avLst/>
          </a:prstGeom>
        </p:spPr>
      </p:pic>
      <p:pic>
        <p:nvPicPr>
          <p:cNvPr id="5" name="PA_图片 8" descr="图片包含 矢量图形, 事情&#10;&#10;已生成高可信度的说明">
            <a:extLst>
              <a:ext uri="{FF2B5EF4-FFF2-40B4-BE49-F238E27FC236}">
                <a16:creationId xmlns:a16="http://schemas.microsoft.com/office/drawing/2014/main" id="{BC18687A-0DDD-4585-8A15-6ECA6E64C688}"/>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15070" y="2629091"/>
            <a:ext cx="4560828" cy="4904115"/>
          </a:xfrm>
          <a:prstGeom prst="rect">
            <a:avLst/>
          </a:prstGeom>
        </p:spPr>
      </p:pic>
      <p:pic>
        <p:nvPicPr>
          <p:cNvPr id="6" name="PA_图片 10">
            <a:extLst>
              <a:ext uri="{FF2B5EF4-FFF2-40B4-BE49-F238E27FC236}">
                <a16:creationId xmlns:a16="http://schemas.microsoft.com/office/drawing/2014/main" id="{FF65E65F-31EB-4D24-98AC-69DC68A0C965}"/>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677897" y="1854522"/>
            <a:ext cx="2337342" cy="2337342"/>
          </a:xfrm>
          <a:prstGeom prst="rect">
            <a:avLst/>
          </a:prstGeom>
        </p:spPr>
      </p:pic>
      <p:pic>
        <p:nvPicPr>
          <p:cNvPr id="7" name="图片 6">
            <a:extLst>
              <a:ext uri="{FF2B5EF4-FFF2-40B4-BE49-F238E27FC236}">
                <a16:creationId xmlns:a16="http://schemas.microsoft.com/office/drawing/2014/main" id="{EFA97CED-98B0-4355-AEA4-3396701F28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9636" y="101433"/>
            <a:ext cx="6845822" cy="6041148"/>
          </a:xfrm>
          <a:prstGeom prst="rect">
            <a:avLst/>
          </a:prstGeom>
        </p:spPr>
      </p:pic>
      <p:sp>
        <p:nvSpPr>
          <p:cNvPr id="8" name="PA_文本框 9">
            <a:extLst>
              <a:ext uri="{FF2B5EF4-FFF2-40B4-BE49-F238E27FC236}">
                <a16:creationId xmlns:a16="http://schemas.microsoft.com/office/drawing/2014/main" id="{35579A51-0A2C-4482-A39C-675ECA46F609}"/>
              </a:ext>
            </a:extLst>
          </p:cNvPr>
          <p:cNvSpPr txBox="1"/>
          <p:nvPr>
            <p:custDataLst>
              <p:tags r:id="rId3"/>
            </p:custDataLst>
          </p:nvPr>
        </p:nvSpPr>
        <p:spPr>
          <a:xfrm>
            <a:off x="4060817" y="2881546"/>
            <a:ext cx="5441347" cy="1323439"/>
          </a:xfrm>
          <a:prstGeom prst="rect">
            <a:avLst/>
          </a:prstGeom>
          <a:noFill/>
        </p:spPr>
        <p:txBody>
          <a:bodyPr wrap="square" rtlCol="0">
            <a:spAutoFit/>
          </a:bodyPr>
          <a:lstStyle/>
          <a:p>
            <a:pPr algn="ctr"/>
            <a:r>
              <a:rPr lang="en-US" altLang="zh-CN" sz="8000" dirty="0" err="1">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Ghi</a:t>
            </a:r>
            <a:r>
              <a:rPr lang="en-US" altLang="zh-CN" sz="8000" dirty="0">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 </a:t>
            </a:r>
            <a:r>
              <a:rPr lang="en-US" altLang="zh-CN" sz="8000" dirty="0" err="1">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nhớ</a:t>
            </a:r>
            <a:endParaRPr lang="zh-CN" altLang="en-US" sz="8000" dirty="0">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endParaRPr>
          </a:p>
        </p:txBody>
      </p:sp>
    </p:spTree>
    <p:extLst>
      <p:ext uri="{BB962C8B-B14F-4D97-AF65-F5344CB8AC3E}">
        <p14:creationId xmlns:p14="http://schemas.microsoft.com/office/powerpoint/2010/main" val="143821464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42" presetClass="entr" presetSubtype="0" fill="hold" nodeType="withEffect">
                                  <p:stCondLst>
                                    <p:cond delay="11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42" presetClass="path" presetSubtype="0" accel="50000" decel="50000" fill="hold" nodeType="withEffect">
                                  <p:stCondLst>
                                    <p:cond delay="0"/>
                                  </p:stCondLst>
                                  <p:childTnLst>
                                    <p:animMotion origin="layout" path="M -3.54167E-6 -7.40741E-7 L -0.00325 0.85232 " pathEditMode="relative" rAng="0" ptsTypes="AA">
                                      <p:cBhvr>
                                        <p:cTn id="17" dur="2000" spd="-100000" fill="hold"/>
                                        <p:tgtEl>
                                          <p:spTgt spid="6"/>
                                        </p:tgtEl>
                                        <p:attrNameLst>
                                          <p:attrName>ppt_x</p:attrName>
                                          <p:attrName>ppt_y</p:attrName>
                                        </p:attrNameLst>
                                      </p:cBhvr>
                                      <p:rCtr x="-169" y="42616"/>
                                    </p:animMotion>
                                  </p:childTnLst>
                                </p:cTn>
                              </p:par>
                              <p:par>
                                <p:cTn id="18" presetID="42" presetClass="entr" presetSubtype="0" fill="hold" nodeType="withEffect">
                                  <p:stCondLst>
                                    <p:cond delay="11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2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zh-CN" altLang="en-US">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5">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3428" y="4940624"/>
            <a:ext cx="1170434" cy="1170434"/>
          </a:xfrm>
          <a:prstGeom prst="rect">
            <a:avLst/>
          </a:prstGeom>
        </p:spPr>
      </p:pic>
      <p:pic>
        <p:nvPicPr>
          <p:cNvPr id="13" name="图片 12">
            <a:extLst>
              <a:ext uri="{FF2B5EF4-FFF2-40B4-BE49-F238E27FC236}">
                <a16:creationId xmlns:a16="http://schemas.microsoft.com/office/drawing/2014/main" id="{D49F2B36-D97A-41DE-8724-0B49C9281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0115" y="-451092"/>
            <a:ext cx="4081272" cy="4081272"/>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8040" y="969264"/>
            <a:ext cx="6845822" cy="6041148"/>
          </a:xfrm>
          <a:prstGeom prst="rect">
            <a:avLst/>
          </a:prstGeom>
        </p:spPr>
      </p:pic>
      <p:sp>
        <p:nvSpPr>
          <p:cNvPr id="9" name="文本框 8">
            <a:extLst>
              <a:ext uri="{FF2B5EF4-FFF2-40B4-BE49-F238E27FC236}">
                <a16:creationId xmlns:a16="http://schemas.microsoft.com/office/drawing/2014/main" id="{6A913DDC-DB95-48F5-95E3-922B290A1989}"/>
              </a:ext>
            </a:extLst>
          </p:cNvPr>
          <p:cNvSpPr txBox="1"/>
          <p:nvPr/>
        </p:nvSpPr>
        <p:spPr>
          <a:xfrm rot="21332577">
            <a:off x="2641599" y="3291556"/>
            <a:ext cx="6908800" cy="2800767"/>
          </a:xfrm>
          <a:prstGeom prst="rect">
            <a:avLst/>
          </a:prstGeom>
          <a:noFill/>
        </p:spPr>
        <p:txBody>
          <a:bodyPr wrap="square" rtlCol="0">
            <a:spAutoFit/>
          </a:bodyPr>
          <a:lstStyle/>
          <a:p>
            <a:pPr algn="ctr"/>
            <a:r>
              <a:rPr lang="en-US" altLang="zh-CN" sz="8800" b="1" dirty="0">
                <a:solidFill>
                  <a:srgbClr val="FFFF00"/>
                </a:solidFill>
                <a:effectLst>
                  <a:outerShdw blurRad="38100" dist="38100" dir="2700000" algn="tl">
                    <a:srgbClr val="000000">
                      <a:alpha val="43137"/>
                    </a:srgbClr>
                  </a:outerShdw>
                </a:effectLst>
                <a:latin typeface="UTM Showcard" panose="02040603050506020204" pitchFamily="18" charset="0"/>
                <a:cs typeface="+mn-ea"/>
                <a:sym typeface="+mn-lt"/>
              </a:rPr>
              <a:t>KHỞI </a:t>
            </a:r>
          </a:p>
          <a:p>
            <a:pPr algn="ctr"/>
            <a:r>
              <a:rPr lang="en-US" altLang="zh-CN" sz="8800" b="1" dirty="0">
                <a:solidFill>
                  <a:srgbClr val="FFFF00"/>
                </a:solidFill>
                <a:effectLst>
                  <a:outerShdw blurRad="38100" dist="38100" dir="2700000" algn="tl">
                    <a:srgbClr val="000000">
                      <a:alpha val="43137"/>
                    </a:srgbClr>
                  </a:outerShdw>
                </a:effectLst>
                <a:latin typeface="UTM Showcard" panose="02040603050506020204" pitchFamily="18" charset="0"/>
                <a:cs typeface="+mn-ea"/>
                <a:sym typeface="+mn-lt"/>
              </a:rPr>
              <a:t>ĐỘNG </a:t>
            </a:r>
            <a:endParaRPr lang="zh-CN" altLang="en-US" sz="8800" b="1" dirty="0">
              <a:solidFill>
                <a:srgbClr val="FFFF00"/>
              </a:solidFill>
              <a:effectLst>
                <a:outerShdw blurRad="38100" dist="38100" dir="2700000" algn="tl">
                  <a:srgbClr val="000000">
                    <a:alpha val="43137"/>
                  </a:srgbClr>
                </a:outerShdw>
              </a:effectLst>
              <a:latin typeface="UTM Showcard" panose="02040603050506020204" pitchFamily="18" charset="0"/>
              <a:cs typeface="+mn-ea"/>
              <a:sym typeface="+mn-lt"/>
            </a:endParaRPr>
          </a:p>
        </p:txBody>
      </p:sp>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2408" y="544071"/>
            <a:ext cx="1170434" cy="1170434"/>
          </a:xfrm>
          <a:prstGeom prst="rect">
            <a:avLst/>
          </a:prstGeom>
        </p:spPr>
      </p:pic>
      <p:pic>
        <p:nvPicPr>
          <p:cNvPr id="19" name="Cleopatra Stratan-Zunea-Zunea">
            <a:hlinkClick r:id="" action="ppaction://media"/>
            <a:extLst>
              <a:ext uri="{FF2B5EF4-FFF2-40B4-BE49-F238E27FC236}">
                <a16:creationId xmlns:a16="http://schemas.microsoft.com/office/drawing/2014/main" id="{985E7366-F098-4ABA-9D25-97BA14BE8B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35315" y="-1094227"/>
            <a:ext cx="609600" cy="609600"/>
          </a:xfrm>
          <a:prstGeom prst="rect">
            <a:avLst/>
          </a:prstGeom>
        </p:spPr>
      </p:pic>
    </p:spTree>
    <p:extLst>
      <p:ext uri="{BB962C8B-B14F-4D97-AF65-F5344CB8AC3E}">
        <p14:creationId xmlns:p14="http://schemas.microsoft.com/office/powerpoint/2010/main" val="276616714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2000" fill="hold"/>
                                        <p:tgtEl>
                                          <p:spTgt spid="16"/>
                                        </p:tgtEl>
                                        <p:attrNameLst>
                                          <p:attrName>r</p:attrName>
                                        </p:attrNameLst>
                                      </p:cBhvr>
                                    </p:animRot>
                                  </p:childTnLst>
                                </p:cTn>
                              </p:par>
                              <p:par>
                                <p:cTn id="35" presetID="8" presetClass="emph" presetSubtype="0" repeatCount="2000" fill="hold" nodeType="withEffect">
                                  <p:stCondLst>
                                    <p:cond delay="0"/>
                                  </p:stCondLst>
                                  <p:childTnLst>
                                    <p:animRot by="21600000">
                                      <p:cBhvr>
                                        <p:cTn id="36" dur="2000" fill="hold"/>
                                        <p:tgtEl>
                                          <p:spTgt spid="18"/>
                                        </p:tgtEl>
                                        <p:attrNameLst>
                                          <p:attrName>r</p:attrName>
                                        </p:attrNameLst>
                                      </p:cBhvr>
                                    </p:animRot>
                                  </p:childTnLst>
                                </p:cTn>
                              </p:par>
                              <p:par>
                                <p:cTn id="37" presetID="8" presetClass="emph" presetSubtype="0" repeatCount="2000" fill="hold" nodeType="withEffect">
                                  <p:stCondLst>
                                    <p:cond delay="0"/>
                                  </p:stCondLst>
                                  <p:childTnLst>
                                    <p:animRot by="21600000">
                                      <p:cBhvr>
                                        <p:cTn id="38" dur="2000" fill="hold"/>
                                        <p:tgtEl>
                                          <p:spTgt spid="17"/>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2714734" y="4110088"/>
            <a:ext cx="425577" cy="59449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857196" y="3468881"/>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56386" y="480487"/>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749426" y="1604964"/>
            <a:ext cx="2030412" cy="1836737"/>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grpSp>
        <p:nvGrpSpPr>
          <p:cNvPr id="40" name="Group 39"/>
          <p:cNvGrpSpPr>
            <a:grpSpLocks/>
          </p:cNvGrpSpPr>
          <p:nvPr/>
        </p:nvGrpSpPr>
        <p:grpSpPr bwMode="auto">
          <a:xfrm>
            <a:off x="-395165" y="1860551"/>
            <a:ext cx="3717926" cy="3509963"/>
            <a:chOff x="87742" y="147564"/>
            <a:chExt cx="3943960" cy="3509058"/>
          </a:xfrm>
        </p:grpSpPr>
        <p:pic>
          <p:nvPicPr>
            <p:cNvPr id="10252" name="图片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284" y="147564"/>
              <a:ext cx="3556876" cy="350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bwMode="auto">
            <a:xfrm>
              <a:off x="87742" y="1137483"/>
              <a:ext cx="3943960" cy="1760898"/>
            </a:xfrm>
            <a:prstGeom prst="rect">
              <a:avLst/>
            </a:prstGeom>
            <a:noFill/>
          </p:spPr>
          <p:txBody>
            <a:bodyPr spcFirstLastPara="1" lIns="98399" tIns="49199" rIns="98399" bIns="49199">
              <a:spAutoFit/>
            </a:bodyPr>
            <a:lstStyle/>
            <a:p>
              <a:pPr algn="ctr">
                <a:defRPr/>
              </a:pPr>
              <a:r>
                <a:rPr lang="en-US" sz="3600" b="1" kern="10" spc="323" dirty="0" err="1">
                  <a:solidFill>
                    <a:srgbClr val="FF0000"/>
                  </a:solidFill>
                  <a:latin typeface="UTM Avo" panose="02040603050506020204" pitchFamily="18" charset="0"/>
                </a:rPr>
                <a:t>Dấu</a:t>
              </a:r>
              <a:endParaRPr lang="en-US" sz="3600" b="1" kern="10" spc="323" dirty="0">
                <a:solidFill>
                  <a:srgbClr val="FF0000"/>
                </a:solidFill>
                <a:latin typeface="UTM Avo" panose="02040603050506020204" pitchFamily="18" charset="0"/>
              </a:endParaRPr>
            </a:p>
            <a:p>
              <a:pPr algn="ctr">
                <a:defRPr/>
              </a:pPr>
              <a:r>
                <a:rPr lang="en-US" sz="3600" b="1" kern="10" spc="323" dirty="0" err="1">
                  <a:solidFill>
                    <a:srgbClr val="FF0000"/>
                  </a:solidFill>
                  <a:latin typeface="UTM Avo" panose="02040603050506020204" pitchFamily="18" charset="0"/>
                </a:rPr>
                <a:t>ngoặc</a:t>
              </a:r>
              <a:r>
                <a:rPr lang="en-US" sz="3600" b="1" kern="10" spc="323" dirty="0">
                  <a:solidFill>
                    <a:srgbClr val="FF0000"/>
                  </a:solidFill>
                  <a:latin typeface="UTM Avo" panose="02040603050506020204" pitchFamily="18" charset="0"/>
                </a:rPr>
                <a:t> </a:t>
              </a:r>
            </a:p>
            <a:p>
              <a:pPr algn="ctr">
                <a:defRPr/>
              </a:pPr>
              <a:r>
                <a:rPr lang="en-US" sz="3600" b="1" kern="10" spc="323" dirty="0" err="1">
                  <a:solidFill>
                    <a:srgbClr val="FF0000"/>
                  </a:solidFill>
                  <a:latin typeface="UTM Avo" panose="02040603050506020204" pitchFamily="18" charset="0"/>
                </a:rPr>
                <a:t>kép</a:t>
              </a:r>
              <a:endParaRPr lang="en-US" sz="3600" b="1" kern="10" spc="323" dirty="0">
                <a:solidFill>
                  <a:srgbClr val="FF0000"/>
                </a:solidFill>
                <a:latin typeface="UTM Avo" panose="02040603050506020204" pitchFamily="18" charset="0"/>
              </a:endParaRPr>
            </a:p>
          </p:txBody>
        </p:sp>
      </p:grpSp>
      <p:cxnSp>
        <p:nvCxnSpPr>
          <p:cNvPr id="10" name="Straight Connector 9"/>
          <p:cNvCxnSpPr/>
          <p:nvPr/>
        </p:nvCxnSpPr>
        <p:spPr>
          <a:xfrm flipV="1">
            <a:off x="7260336" y="818343"/>
            <a:ext cx="712888" cy="61396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25378" y="1302474"/>
            <a:ext cx="1195078" cy="1669408"/>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sp>
        <p:nvSpPr>
          <p:cNvPr id="12" name="Flowchart: Alternate Process 11"/>
          <p:cNvSpPr/>
          <p:nvPr/>
        </p:nvSpPr>
        <p:spPr>
          <a:xfrm>
            <a:off x="7944518" y="253954"/>
            <a:ext cx="1883725" cy="654759"/>
          </a:xfrm>
          <a:prstGeom prst="flowChartAlternateProcess">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Cụm</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từ</a:t>
            </a:r>
            <a:endParaRPr lang="en-US" sz="3200" b="1" dirty="0">
              <a:solidFill>
                <a:srgbClr val="FF0066"/>
              </a:solidFill>
              <a:latin typeface="UTM Avo" panose="02040603050506020204" pitchFamily="18" charset="0"/>
            </a:endParaRPr>
          </a:p>
        </p:txBody>
      </p:sp>
      <p:sp>
        <p:nvSpPr>
          <p:cNvPr id="13" name="Rounded Rectangle 12"/>
          <p:cNvSpPr/>
          <p:nvPr/>
        </p:nvSpPr>
        <p:spPr>
          <a:xfrm>
            <a:off x="6644904" y="2797798"/>
            <a:ext cx="3303767" cy="1199589"/>
          </a:xfrm>
          <a:prstGeom prst="roundRect">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Câu</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trọn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vẹn</a:t>
            </a:r>
            <a:endParaRPr lang="en-US" sz="3200" b="1" dirty="0">
              <a:solidFill>
                <a:srgbClr val="FF0066"/>
              </a:solidFill>
              <a:latin typeface="UTM Avo" panose="02040603050506020204" pitchFamily="18" charset="0"/>
              <a:cs typeface="Arial" pitchFamily="34" charset="0"/>
            </a:endParaRPr>
          </a:p>
          <a:p>
            <a:pPr algn="ctr">
              <a:defRPr/>
            </a:pPr>
            <a:r>
              <a:rPr lang="en-US" sz="3200" b="1" dirty="0" err="1">
                <a:solidFill>
                  <a:srgbClr val="FF0066"/>
                </a:solidFill>
                <a:latin typeface="UTM Avo" panose="02040603050506020204" pitchFamily="18" charset="0"/>
                <a:cs typeface="Arial" pitchFamily="34" charset="0"/>
              </a:rPr>
              <a:t>Đoạn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văn</a:t>
            </a:r>
            <a:endParaRPr lang="en-US" sz="3200" b="1" dirty="0">
              <a:solidFill>
                <a:srgbClr val="FF0066"/>
              </a:solidFill>
              <a:latin typeface="UTM Avo" panose="02040603050506020204" pitchFamily="18" charset="0"/>
            </a:endParaRPr>
          </a:p>
        </p:txBody>
      </p:sp>
      <p:grpSp>
        <p:nvGrpSpPr>
          <p:cNvPr id="50" name="Group 49"/>
          <p:cNvGrpSpPr>
            <a:grpSpLocks/>
          </p:cNvGrpSpPr>
          <p:nvPr/>
        </p:nvGrpSpPr>
        <p:grpSpPr bwMode="auto">
          <a:xfrm>
            <a:off x="2362203" y="-53975"/>
            <a:ext cx="4907278" cy="2947988"/>
            <a:chOff x="4477010" y="-11114"/>
            <a:chExt cx="4996665" cy="2947150"/>
          </a:xfrm>
          <a:effectLst>
            <a:outerShdw blurRad="50800" dist="38100" dir="2700000" algn="tl" rotWithShape="0">
              <a:prstClr val="black">
                <a:alpha val="40000"/>
              </a:prstClr>
            </a:outerShdw>
          </a:effectLst>
        </p:grpSpPr>
        <p:pic>
          <p:nvPicPr>
            <p:cNvPr id="1025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34439">
              <a:off x="4477010" y="-11114"/>
              <a:ext cx="4996665" cy="294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1"/>
            <p:cNvSpPr>
              <a:spLocks noChangeArrowheads="1"/>
            </p:cNvSpPr>
            <p:nvPr/>
          </p:nvSpPr>
          <p:spPr bwMode="auto">
            <a:xfrm>
              <a:off x="5131485" y="619996"/>
              <a:ext cx="3635310" cy="19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defRPr/>
              </a:pPr>
              <a:r>
                <a:rPr kumimoji="1" lang="en-US" sz="4000" b="1" dirty="0" err="1">
                  <a:solidFill>
                    <a:srgbClr val="FF0000"/>
                  </a:solidFill>
                  <a:latin typeface="UTM Avo" panose="02040603050506020204" pitchFamily="18" charset="0"/>
                </a:rPr>
                <a:t>dẫn</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lời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nói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trực</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tiếp</a:t>
              </a:r>
              <a:r>
                <a:rPr kumimoji="1" lang="en-US" sz="4000" b="1" dirty="0">
                  <a:solidFill>
                    <a:srgbClr val="FF0000"/>
                  </a:solidFill>
                  <a:latin typeface="UTM Avo" panose="02040603050506020204" pitchFamily="18" charset="0"/>
                </a:rPr>
                <a:t> </a:t>
              </a:r>
              <a:r>
                <a:rPr kumimoji="1" lang="en-US" sz="4000" b="1" dirty="0" err="1">
                  <a:solidFill>
                    <a:schemeClr val="tx2"/>
                  </a:solidFill>
                  <a:latin typeface="UTM Avo" panose="02040603050506020204" pitchFamily="18" charset="0"/>
                </a:rPr>
                <a:t>của</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nhân</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vật</a:t>
              </a:r>
              <a:endParaRPr kumimoji="1" lang="en-US" sz="4000" b="1" dirty="0">
                <a:solidFill>
                  <a:schemeClr val="tx2"/>
                </a:solidFill>
                <a:latin typeface="UTM Avo" panose="02040603050506020204" pitchFamily="18" charset="0"/>
              </a:endParaRPr>
            </a:p>
          </p:txBody>
        </p:sp>
      </p:grpSp>
      <p:sp>
        <p:nvSpPr>
          <p:cNvPr id="14" name="Flowchart: Alternate Process 13"/>
          <p:cNvSpPr/>
          <p:nvPr/>
        </p:nvSpPr>
        <p:spPr>
          <a:xfrm>
            <a:off x="8886380" y="1222943"/>
            <a:ext cx="3137243" cy="654759"/>
          </a:xfrm>
          <a:prstGeom prst="flowChartAlternateProcess">
            <a:avLst/>
          </a:prstGeom>
          <a:solidFill>
            <a:schemeClr val="bg1"/>
          </a:solidFill>
        </p:spPr>
        <p:txBody>
          <a:bodyPr wrap="none" lIns="98399" tIns="49199" rIns="98399" bIns="49199">
            <a:spAutoFit/>
          </a:bodyPr>
          <a:lstStyle/>
          <a:p>
            <a:pPr>
              <a:defRPr/>
            </a:pPr>
            <a:r>
              <a:rPr lang="en-US" sz="3200" b="1" i="0" u="none" dirty="0" err="1">
                <a:latin typeface="UTM Avo" panose="02040603050506020204" pitchFamily="18" charset="0"/>
                <a:cs typeface="Arial" pitchFamily="34" charset="0"/>
              </a:rPr>
              <a:t>Dùng</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độc</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lập</a:t>
            </a:r>
            <a:endParaRPr lang="en-US" sz="3200" b="1" dirty="0">
              <a:latin typeface="UTM Avo" panose="02040603050506020204" pitchFamily="18" charset="0"/>
            </a:endParaRPr>
          </a:p>
        </p:txBody>
      </p:sp>
      <p:sp>
        <p:nvSpPr>
          <p:cNvPr id="21" name="Flowchart: Alternate Process 20"/>
          <p:cNvSpPr/>
          <p:nvPr/>
        </p:nvSpPr>
        <p:spPr>
          <a:xfrm>
            <a:off x="8705292" y="4252497"/>
            <a:ext cx="3257732" cy="1199589"/>
          </a:xfrm>
          <a:prstGeom prst="flowChartAlternateProcess">
            <a:avLst/>
          </a:prstGeom>
          <a:solidFill>
            <a:schemeClr val="bg1"/>
          </a:solidFill>
        </p:spPr>
        <p:txBody>
          <a:bodyPr wrap="none" lIns="98399" tIns="49199" rIns="98399" bIns="49199">
            <a:spAutoFit/>
          </a:bodyPr>
          <a:lstStyle/>
          <a:p>
            <a:pPr algn="ctr">
              <a:defRPr/>
            </a:pPr>
            <a:r>
              <a:rPr lang="en-US" sz="3200" b="1" dirty="0" err="1">
                <a:latin typeface="UTM Avo" panose="02040603050506020204" pitchFamily="18" charset="0"/>
                <a:cs typeface="Arial" pitchFamily="34" charset="0"/>
              </a:rPr>
              <a:t>Phối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hợp</a:t>
            </a:r>
            <a:endParaRPr lang="en-US" sz="3200" b="1" dirty="0">
              <a:latin typeface="UTM Avo" panose="02040603050506020204" pitchFamily="18" charset="0"/>
              <a:cs typeface="Arial" pitchFamily="34" charset="0"/>
            </a:endParaRPr>
          </a:p>
          <a:p>
            <a:pPr algn="ctr">
              <a:defRPr/>
            </a:pPr>
            <a:r>
              <a:rPr lang="en-US" sz="3200" b="1" dirty="0" err="1">
                <a:latin typeface="UTM Avo" panose="02040603050506020204" pitchFamily="18" charset="0"/>
                <a:cs typeface="Arial" pitchFamily="34" charset="0"/>
              </a:rPr>
              <a:t>dấu</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hai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chấm</a:t>
            </a:r>
            <a:endParaRPr lang="en-US" sz="3200" b="1" dirty="0">
              <a:latin typeface="UTM Avo" panose="02040603050506020204" pitchFamily="18" charset="0"/>
            </a:endParaRPr>
          </a:p>
        </p:txBody>
      </p:sp>
      <p:grpSp>
        <p:nvGrpSpPr>
          <p:cNvPr id="19" name="Group 18"/>
          <p:cNvGrpSpPr>
            <a:grpSpLocks/>
          </p:cNvGrpSpPr>
          <p:nvPr/>
        </p:nvGrpSpPr>
        <p:grpSpPr bwMode="auto">
          <a:xfrm>
            <a:off x="2658505" y="3589034"/>
            <a:ext cx="4650654" cy="3277195"/>
            <a:chOff x="4320819" y="3204273"/>
            <a:chExt cx="4650350" cy="3278858"/>
          </a:xfrm>
        </p:grpSpPr>
        <p:pic>
          <p:nvPicPr>
            <p:cNvPr id="2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68278">
              <a:off x="4320819" y="3204273"/>
              <a:ext cx="4650350" cy="327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
            <p:cNvSpPr>
              <a:spLocks noChangeArrowheads="1"/>
            </p:cNvSpPr>
            <p:nvPr/>
          </p:nvSpPr>
          <p:spPr bwMode="auto">
            <a:xfrm>
              <a:off x="4607093" y="3731774"/>
              <a:ext cx="3630212" cy="207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spcBef>
                  <a:spcPts val="0"/>
                </a:spcBef>
                <a:defRPr/>
              </a:pPr>
              <a:r>
                <a:rPr kumimoji="1" lang="en-US" sz="3200" b="1" i="0" u="none" dirty="0" err="1">
                  <a:solidFill>
                    <a:srgbClr val="FF0000"/>
                  </a:solidFill>
                  <a:latin typeface="UTM Avo" panose="02040603050506020204" pitchFamily="18" charset="0"/>
                </a:rPr>
                <a:t>đánh</a:t>
              </a:r>
              <a:r>
                <a:rPr kumimoji="1" lang="en-US" sz="3200" b="1" i="0" u="none" dirty="0">
                  <a:solidFill>
                    <a:srgbClr val="FF0000"/>
                  </a:solidFill>
                  <a:latin typeface="UTM Avo" panose="02040603050506020204" pitchFamily="18" charset="0"/>
                </a:rPr>
                <a:t> </a:t>
              </a:r>
              <a:r>
                <a:rPr kumimoji="1" lang="en-US" sz="3200" b="1" i="0" u="none" dirty="0" err="1">
                  <a:solidFill>
                    <a:srgbClr val="FF0000"/>
                  </a:solidFill>
                  <a:latin typeface="UTM Avo" panose="02040603050506020204" pitchFamily="18" charset="0"/>
                </a:rPr>
                <a:t>dấu</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những</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từ</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ngữ</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được</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dùng</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với</a:t>
              </a:r>
              <a:r>
                <a:rPr kumimoji="1" lang="en-US" sz="3200" b="1" i="0" u="none" dirty="0">
                  <a:solidFill>
                    <a:schemeClr val="tx2"/>
                  </a:solidFill>
                  <a:latin typeface="UTM Avo" panose="02040603050506020204" pitchFamily="18" charset="0"/>
                </a:rPr>
                <a:t> ý </a:t>
              </a:r>
              <a:r>
                <a:rPr kumimoji="1" lang="en-US" sz="3200" b="1" i="0" u="none" dirty="0" err="1">
                  <a:solidFill>
                    <a:schemeClr val="tx2"/>
                  </a:solidFill>
                  <a:latin typeface="UTM Avo" panose="02040603050506020204" pitchFamily="18" charset="0"/>
                </a:rPr>
                <a:t>nghĩa</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đặc</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biệt</a:t>
              </a:r>
              <a:r>
                <a:rPr kumimoji="1" lang="en-US" sz="3200" b="1" i="0" u="none" dirty="0">
                  <a:solidFill>
                    <a:schemeClr val="tx2"/>
                  </a:solidFill>
                  <a:latin typeface="UTM Avo" panose="02040603050506020204" pitchFamily="18" charset="0"/>
                </a:rPr>
                <a:t> </a:t>
              </a:r>
            </a:p>
          </p:txBody>
        </p:sp>
      </p:grpSp>
    </p:spTree>
    <p:extLst>
      <p:ext uri="{BB962C8B-B14F-4D97-AF65-F5344CB8AC3E}">
        <p14:creationId xmlns:p14="http://schemas.microsoft.com/office/powerpoint/2010/main" val="4077321127"/>
      </p:ext>
    </p:extLst>
  </p:cSld>
  <p:clrMapOvr>
    <a:masterClrMapping/>
  </p:clrMapOvr>
  <p:transition spd="slow">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事情&#10;&#10;已生成高可信度的说明">
            <a:extLst>
              <a:ext uri="{FF2B5EF4-FFF2-40B4-BE49-F238E27FC236}">
                <a16:creationId xmlns:a16="http://schemas.microsoft.com/office/drawing/2014/main" id="{E41489E5-FA39-4022-A1B3-434830023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110" y="1771650"/>
            <a:ext cx="5086350" cy="5086350"/>
          </a:xfrm>
          <a:prstGeom prst="rect">
            <a:avLst/>
          </a:prstGeom>
        </p:spPr>
      </p:pic>
      <p:pic>
        <p:nvPicPr>
          <p:cNvPr id="6" name="PA_图片 6" descr="图片包含 轮子&#10;&#10;已生成高可信度的说明">
            <a:extLst>
              <a:ext uri="{FF2B5EF4-FFF2-40B4-BE49-F238E27FC236}">
                <a16:creationId xmlns:a16="http://schemas.microsoft.com/office/drawing/2014/main" id="{51B728DF-29A0-4D9B-8903-010FDDDCCBF1}"/>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535144" y="408024"/>
            <a:ext cx="7204193" cy="1757120"/>
          </a:xfrm>
          <a:prstGeom prst="rect">
            <a:avLst/>
          </a:prstGeom>
        </p:spPr>
      </p:pic>
      <p:pic>
        <p:nvPicPr>
          <p:cNvPr id="7" name="PA_图片 2">
            <a:extLst>
              <a:ext uri="{FF2B5EF4-FFF2-40B4-BE49-F238E27FC236}">
                <a16:creationId xmlns:a16="http://schemas.microsoft.com/office/drawing/2014/main" id="{DDA782EE-7A1A-466D-9422-E87F64F4CA72}"/>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4402955" y="1286584"/>
            <a:ext cx="7145338" cy="5748810"/>
          </a:xfrm>
          <a:prstGeom prst="rect">
            <a:avLst/>
          </a:prstGeom>
        </p:spPr>
      </p:pic>
      <p:sp>
        <p:nvSpPr>
          <p:cNvPr id="9" name="PA_矩形 5">
            <a:extLst>
              <a:ext uri="{FF2B5EF4-FFF2-40B4-BE49-F238E27FC236}">
                <a16:creationId xmlns:a16="http://schemas.microsoft.com/office/drawing/2014/main" id="{D6CE750B-661F-4905-AAF1-837CF4367E62}"/>
              </a:ext>
            </a:extLst>
          </p:cNvPr>
          <p:cNvSpPr/>
          <p:nvPr>
            <p:custDataLst>
              <p:tags r:id="rId3"/>
            </p:custDataLst>
          </p:nvPr>
        </p:nvSpPr>
        <p:spPr>
          <a:xfrm>
            <a:off x="5434109" y="3043704"/>
            <a:ext cx="5884534" cy="1200329"/>
          </a:xfrm>
          <a:prstGeom prst="rect">
            <a:avLst/>
          </a:prstGeom>
        </p:spPr>
        <p:txBody>
          <a:bodyPr wrap="square">
            <a:spAutoFit/>
          </a:bodyPr>
          <a:lstStyle/>
          <a:p>
            <a:pPr algn="just"/>
            <a:r>
              <a:rPr lang="en-US" altLang="zh-CN" sz="7200" b="1" dirty="0">
                <a:solidFill>
                  <a:srgbClr val="00B050"/>
                </a:solidFill>
                <a:latin typeface="UTM Showcard" panose="02040603050506020204" pitchFamily="18" charset="0"/>
                <a:ea typeface="迷你简少儿" panose="03000509000000000000" pitchFamily="65" charset="-122"/>
                <a:cs typeface=".黑体-日本?" panose="02000500000000000000" pitchFamily="2" charset="-122"/>
              </a:rPr>
              <a:t>LUYỆN TẬP </a:t>
            </a:r>
            <a:endParaRPr lang="zh-CN" altLang="en-US" sz="7200" b="1" i="0" dirty="0">
              <a:solidFill>
                <a:srgbClr val="00B050"/>
              </a:solidFill>
              <a:effectLst/>
              <a:latin typeface="UTM Showcard" panose="02040603050506020204" pitchFamily="18" charset="0"/>
              <a:ea typeface="Microsoft YaHei" panose="020B0503020204020204" pitchFamily="34" charset="-122"/>
            </a:endParaRPr>
          </a:p>
        </p:txBody>
      </p:sp>
    </p:spTree>
    <p:extLst>
      <p:ext uri="{BB962C8B-B14F-4D97-AF65-F5344CB8AC3E}">
        <p14:creationId xmlns:p14="http://schemas.microsoft.com/office/powerpoint/2010/main" val="4144207663"/>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1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00026" y="1400251"/>
            <a:ext cx="11811000" cy="5347783"/>
          </a:xfrm>
          <a:prstGeom prst="rect">
            <a:avLst/>
          </a:prstGeom>
          <a:solidFill>
            <a:schemeClr val="bg1">
              <a:alpha val="84000"/>
            </a:schemeClr>
          </a:solidFill>
        </p:spPr>
        <p:txBody>
          <a:bodyPr lIns="98399" tIns="49199" rIns="98399" bIns="49199">
            <a:spAutoFit/>
          </a:bodyPr>
          <a:lstStyle/>
          <a:p>
            <a:pPr algn="just">
              <a:lnSpc>
                <a:spcPct val="130000"/>
              </a:lnSpc>
              <a:spcBef>
                <a:spcPts val="646"/>
              </a:spcBef>
              <a:defRPr/>
            </a:pPr>
            <a:r>
              <a:rPr kumimoji="1" lang="en-US" sz="4400" dirty="0">
                <a:latin typeface="UTM Avo" panose="02040603050506020204" pitchFamily="18" charset="0"/>
              </a:rPr>
              <a:t>   </a:t>
            </a:r>
            <a:r>
              <a:rPr kumimoji="1" lang="en-US" sz="4400" dirty="0" err="1">
                <a:latin typeface="UTM Avo" panose="02040603050506020204" pitchFamily="18" charset="0"/>
              </a:rPr>
              <a:t>Có</a:t>
            </a:r>
            <a:r>
              <a:rPr kumimoji="1" lang="en-US" sz="4400" dirty="0">
                <a:latin typeface="UTM Avo" panose="02040603050506020204" pitchFamily="18" charset="0"/>
              </a:rPr>
              <a:t> </a:t>
            </a:r>
            <a:r>
              <a:rPr kumimoji="1" lang="en-US" sz="4400" dirty="0" err="1">
                <a:latin typeface="UTM Avo" panose="02040603050506020204" pitchFamily="18" charset="0"/>
              </a:rPr>
              <a:t>lần</a:t>
            </a:r>
            <a:r>
              <a:rPr kumimoji="1" lang="en-US" sz="4400" dirty="0">
                <a:latin typeface="UTM Avo" panose="02040603050506020204" pitchFamily="18" charset="0"/>
              </a:rPr>
              <a:t>, </a:t>
            </a:r>
            <a:r>
              <a:rPr kumimoji="1" lang="en-US" sz="4400" dirty="0" err="1">
                <a:latin typeface="UTM Avo" panose="02040603050506020204" pitchFamily="18" charset="0"/>
              </a:rPr>
              <a:t>cô</a:t>
            </a:r>
            <a:r>
              <a:rPr kumimoji="1" lang="en-US" sz="4400" dirty="0">
                <a:latin typeface="UTM Avo" panose="02040603050506020204" pitchFamily="18" charset="0"/>
              </a:rPr>
              <a:t> </a:t>
            </a:r>
            <a:r>
              <a:rPr kumimoji="1" lang="en-US" sz="4400" dirty="0" err="1">
                <a:latin typeface="UTM Avo" panose="02040603050506020204" pitchFamily="18" charset="0"/>
              </a:rPr>
              <a:t>giáo</a:t>
            </a:r>
            <a:r>
              <a:rPr kumimoji="1" lang="en-US" sz="4400" dirty="0">
                <a:latin typeface="UTM Avo" panose="02040603050506020204" pitchFamily="18" charset="0"/>
              </a:rPr>
              <a:t> ra </a:t>
            </a:r>
            <a:r>
              <a:rPr kumimoji="1" lang="en-US" sz="4400" dirty="0" err="1">
                <a:latin typeface="UTM Avo" panose="02040603050506020204" pitchFamily="18" charset="0"/>
              </a:rPr>
              <a:t>cho</a:t>
            </a:r>
            <a:r>
              <a:rPr kumimoji="1" lang="en-US" sz="4400" dirty="0">
                <a:latin typeface="UTM Avo" panose="02040603050506020204" pitchFamily="18" charset="0"/>
              </a:rPr>
              <a:t> </a:t>
            </a:r>
            <a:r>
              <a:rPr kumimoji="1" lang="en-US" sz="4400" dirty="0" err="1">
                <a:latin typeface="UTM Avo" panose="02040603050506020204" pitchFamily="18" charset="0"/>
              </a:rPr>
              <a:t>chúng</a:t>
            </a:r>
            <a:r>
              <a:rPr kumimoji="1" lang="en-US" sz="4400" dirty="0">
                <a:latin typeface="UTM Avo" panose="02040603050506020204" pitchFamily="18" charset="0"/>
              </a:rPr>
              <a:t> </a:t>
            </a:r>
            <a:r>
              <a:rPr kumimoji="1" lang="en-US" sz="4400" dirty="0" err="1">
                <a:latin typeface="UTM Avo" panose="02040603050506020204" pitchFamily="18" charset="0"/>
              </a:rPr>
              <a:t>tôi</a:t>
            </a:r>
            <a:r>
              <a:rPr kumimoji="1" lang="en-US" sz="4400" dirty="0">
                <a:latin typeface="UTM Avo" panose="02040603050506020204" pitchFamily="18" charset="0"/>
              </a:rPr>
              <a:t> </a:t>
            </a:r>
            <a:r>
              <a:rPr kumimoji="1" lang="en-US" sz="4400" dirty="0" err="1">
                <a:latin typeface="UTM Avo" panose="02040603050506020204" pitchFamily="18" charset="0"/>
              </a:rPr>
              <a:t>một</a:t>
            </a:r>
            <a:r>
              <a:rPr kumimoji="1" lang="en-US" sz="4400" dirty="0">
                <a:latin typeface="UTM Avo" panose="02040603050506020204" pitchFamily="18" charset="0"/>
              </a:rPr>
              <a:t> </a:t>
            </a:r>
            <a:r>
              <a:rPr kumimoji="1" lang="en-US" sz="4400" dirty="0" err="1">
                <a:latin typeface="UTM Avo" panose="02040603050506020204" pitchFamily="18" charset="0"/>
              </a:rPr>
              <a:t>đề</a:t>
            </a:r>
            <a:r>
              <a:rPr kumimoji="1" lang="en-US" sz="4400" dirty="0">
                <a:latin typeface="UTM Avo" panose="02040603050506020204" pitchFamily="18" charset="0"/>
              </a:rPr>
              <a:t> </a:t>
            </a:r>
            <a:r>
              <a:rPr kumimoji="1" lang="en-US" sz="4400" dirty="0" err="1">
                <a:latin typeface="UTM Avo" panose="02040603050506020204" pitchFamily="18" charset="0"/>
              </a:rPr>
              <a:t>văn</a:t>
            </a:r>
            <a:r>
              <a:rPr kumimoji="1" lang="en-US" sz="4400" dirty="0">
                <a:latin typeface="UTM Avo" panose="02040603050506020204" pitchFamily="18" charset="0"/>
              </a:rPr>
              <a:t> ở </a:t>
            </a:r>
            <a:r>
              <a:rPr kumimoji="1" lang="en-US" sz="4400" dirty="0" err="1">
                <a:latin typeface="UTM Avo" panose="02040603050506020204" pitchFamily="18" charset="0"/>
              </a:rPr>
              <a:t>lớp</a:t>
            </a:r>
            <a:r>
              <a:rPr kumimoji="1" lang="en-US" sz="4400" dirty="0">
                <a:latin typeface="UTM Avo" panose="02040603050506020204" pitchFamily="18" charset="0"/>
              </a:rPr>
              <a:t>: “</a:t>
            </a:r>
            <a:r>
              <a:rPr kumimoji="1" lang="en-US" sz="4400" dirty="0" err="1">
                <a:latin typeface="UTM Avo" panose="02040603050506020204" pitchFamily="18" charset="0"/>
              </a:rPr>
              <a:t>Em</a:t>
            </a:r>
            <a:r>
              <a:rPr kumimoji="1" lang="en-US" sz="4400" dirty="0">
                <a:latin typeface="UTM Avo" panose="02040603050506020204" pitchFamily="18" charset="0"/>
              </a:rPr>
              <a:t> </a:t>
            </a:r>
            <a:r>
              <a:rPr kumimoji="1" lang="en-US" sz="4400" dirty="0" err="1">
                <a:latin typeface="UTM Avo" panose="02040603050506020204" pitchFamily="18" charset="0"/>
              </a:rPr>
              <a:t>đã</a:t>
            </a:r>
            <a:r>
              <a:rPr kumimoji="1" lang="en-US" sz="4400" dirty="0">
                <a:latin typeface="UTM Avo" panose="02040603050506020204" pitchFamily="18" charset="0"/>
              </a:rPr>
              <a:t> </a:t>
            </a:r>
            <a:r>
              <a:rPr kumimoji="1" lang="en-US" sz="4400" dirty="0" err="1">
                <a:latin typeface="UTM Avo" panose="02040603050506020204" pitchFamily="18" charset="0"/>
              </a:rPr>
              <a:t>làm</a:t>
            </a:r>
            <a:r>
              <a:rPr kumimoji="1" lang="en-US" sz="4400" dirty="0">
                <a:latin typeface="UTM Avo" panose="02040603050506020204" pitchFamily="18" charset="0"/>
              </a:rPr>
              <a:t> </a:t>
            </a:r>
            <a:r>
              <a:rPr kumimoji="1" lang="en-US" sz="4400" dirty="0" err="1">
                <a:latin typeface="UTM Avo" panose="02040603050506020204" pitchFamily="18" charset="0"/>
              </a:rPr>
              <a:t>gì</a:t>
            </a:r>
            <a:r>
              <a:rPr kumimoji="1" lang="en-US" sz="4400" dirty="0">
                <a:latin typeface="UTM Avo" panose="02040603050506020204" pitchFamily="18" charset="0"/>
              </a:rPr>
              <a:t> </a:t>
            </a:r>
            <a:r>
              <a:rPr kumimoji="1" lang="en-US" sz="4400" dirty="0" err="1">
                <a:latin typeface="UTM Avo" panose="02040603050506020204" pitchFamily="18" charset="0"/>
              </a:rPr>
              <a:t>để</a:t>
            </a:r>
            <a:r>
              <a:rPr kumimoji="1" lang="en-US" sz="4400" dirty="0">
                <a:latin typeface="UTM Avo" panose="02040603050506020204" pitchFamily="18" charset="0"/>
              </a:rPr>
              <a:t> </a:t>
            </a:r>
            <a:r>
              <a:rPr kumimoji="1" lang="en-US" sz="4400" dirty="0" err="1">
                <a:latin typeface="UTM Avo" panose="02040603050506020204" pitchFamily="18" charset="0"/>
              </a:rPr>
              <a:t>giúp</a:t>
            </a:r>
            <a:r>
              <a:rPr kumimoji="1" lang="en-US" sz="4400" dirty="0">
                <a:latin typeface="UTM Avo" panose="02040603050506020204" pitchFamily="18" charset="0"/>
              </a:rPr>
              <a:t> </a:t>
            </a:r>
            <a:r>
              <a:rPr kumimoji="1" lang="en-US" sz="4400" dirty="0" err="1">
                <a:latin typeface="UTM Avo" panose="02040603050506020204" pitchFamily="18" charset="0"/>
              </a:rPr>
              <a:t>đỡ</a:t>
            </a:r>
            <a:r>
              <a:rPr kumimoji="1" lang="en-US" sz="4400" dirty="0">
                <a:latin typeface="UTM Avo" panose="02040603050506020204" pitchFamily="18" charset="0"/>
              </a:rPr>
              <a:t> </a:t>
            </a:r>
            <a:r>
              <a:rPr kumimoji="1" lang="en-US" sz="4400" dirty="0" err="1">
                <a:latin typeface="UTM Avo" panose="02040603050506020204" pitchFamily="18" charset="0"/>
              </a:rPr>
              <a:t>mẹ</a:t>
            </a:r>
            <a:r>
              <a:rPr kumimoji="1" lang="en-US" sz="4400" dirty="0">
                <a:latin typeface="UTM Avo" panose="02040603050506020204" pitchFamily="18" charset="0"/>
              </a:rPr>
              <a:t>?”</a:t>
            </a:r>
          </a:p>
          <a:p>
            <a:pPr algn="just">
              <a:lnSpc>
                <a:spcPct val="130000"/>
              </a:lnSpc>
              <a:spcBef>
                <a:spcPts val="646"/>
              </a:spcBef>
              <a:defRPr/>
            </a:pPr>
            <a:r>
              <a:rPr kumimoji="1" lang="en-US" sz="4400" dirty="0">
                <a:latin typeface="UTM Avo" panose="02040603050506020204" pitchFamily="18" charset="0"/>
              </a:rPr>
              <a:t>   </a:t>
            </a:r>
            <a:r>
              <a:rPr kumimoji="1" lang="en-US" sz="4400" dirty="0" err="1">
                <a:latin typeface="UTM Avo" panose="02040603050506020204" pitchFamily="18" charset="0"/>
              </a:rPr>
              <a:t>Tôi</a:t>
            </a:r>
            <a:r>
              <a:rPr kumimoji="1" lang="en-US" sz="4400" dirty="0">
                <a:latin typeface="UTM Avo" panose="02040603050506020204" pitchFamily="18" charset="0"/>
              </a:rPr>
              <a:t> </a:t>
            </a:r>
            <a:r>
              <a:rPr kumimoji="1" lang="en-US" sz="4400" dirty="0" err="1">
                <a:latin typeface="UTM Avo" panose="02040603050506020204" pitchFamily="18" charset="0"/>
              </a:rPr>
              <a:t>loay</a:t>
            </a:r>
            <a:r>
              <a:rPr kumimoji="1" lang="en-US" sz="4400" dirty="0">
                <a:latin typeface="UTM Avo" panose="02040603050506020204" pitchFamily="18" charset="0"/>
              </a:rPr>
              <a:t> </a:t>
            </a:r>
            <a:r>
              <a:rPr kumimoji="1" lang="en-US" sz="4400" dirty="0" err="1">
                <a:latin typeface="UTM Avo" panose="02040603050506020204" pitchFamily="18" charset="0"/>
              </a:rPr>
              <a:t>hoay</a:t>
            </a:r>
            <a:r>
              <a:rPr kumimoji="1" lang="en-US" sz="4400" dirty="0">
                <a:latin typeface="UTM Avo" panose="02040603050506020204" pitchFamily="18" charset="0"/>
              </a:rPr>
              <a:t> </a:t>
            </a:r>
            <a:r>
              <a:rPr kumimoji="1" lang="en-US" sz="4400" dirty="0" err="1">
                <a:latin typeface="UTM Avo" panose="02040603050506020204" pitchFamily="18" charset="0"/>
              </a:rPr>
              <a:t>mất</a:t>
            </a:r>
            <a:r>
              <a:rPr kumimoji="1" lang="en-US" sz="4400" dirty="0">
                <a:latin typeface="UTM Avo" panose="02040603050506020204" pitchFamily="18" charset="0"/>
              </a:rPr>
              <a:t> </a:t>
            </a:r>
            <a:r>
              <a:rPr kumimoji="1" lang="en-US" sz="4400" dirty="0" err="1">
                <a:latin typeface="UTM Avo" panose="02040603050506020204" pitchFamily="18" charset="0"/>
              </a:rPr>
              <a:t>một</a:t>
            </a:r>
            <a:r>
              <a:rPr kumimoji="1" lang="en-US" sz="4400" dirty="0">
                <a:latin typeface="UTM Avo" panose="02040603050506020204" pitchFamily="18" charset="0"/>
              </a:rPr>
              <a:t> </a:t>
            </a:r>
            <a:r>
              <a:rPr kumimoji="1" lang="en-US" sz="4400" dirty="0" err="1">
                <a:latin typeface="UTM Avo" panose="02040603050506020204" pitchFamily="18" charset="0"/>
              </a:rPr>
              <a:t>lúc</a:t>
            </a:r>
            <a:r>
              <a:rPr kumimoji="1" lang="en-US" sz="4400" dirty="0">
                <a:latin typeface="UTM Avo" panose="02040603050506020204" pitchFamily="18" charset="0"/>
              </a:rPr>
              <a:t>, </a:t>
            </a:r>
            <a:r>
              <a:rPr kumimoji="1" lang="en-US" sz="4400" dirty="0" err="1">
                <a:latin typeface="UTM Avo" panose="02040603050506020204" pitchFamily="18" charset="0"/>
              </a:rPr>
              <a:t>rồi</a:t>
            </a:r>
            <a:r>
              <a:rPr kumimoji="1" lang="en-US" sz="4400" dirty="0">
                <a:latin typeface="UTM Avo" panose="02040603050506020204" pitchFamily="18" charset="0"/>
              </a:rPr>
              <a:t> </a:t>
            </a:r>
            <a:r>
              <a:rPr kumimoji="1" lang="en-US" sz="4400" dirty="0" err="1">
                <a:latin typeface="UTM Avo" panose="02040603050506020204" pitchFamily="18" charset="0"/>
              </a:rPr>
              <a:t>cầm</a:t>
            </a:r>
            <a:r>
              <a:rPr kumimoji="1" lang="en-US" sz="4400" dirty="0">
                <a:latin typeface="UTM Avo" panose="02040603050506020204" pitchFamily="18" charset="0"/>
              </a:rPr>
              <a:t> </a:t>
            </a:r>
            <a:r>
              <a:rPr kumimoji="1" lang="en-US" sz="4400" dirty="0" err="1">
                <a:latin typeface="UTM Avo" panose="02040603050506020204" pitchFamily="18" charset="0"/>
              </a:rPr>
              <a:t>bút</a:t>
            </a:r>
            <a:r>
              <a:rPr kumimoji="1" lang="en-US" sz="4400" dirty="0">
                <a:latin typeface="UTM Avo" panose="02040603050506020204" pitchFamily="18" charset="0"/>
              </a:rPr>
              <a:t> </a:t>
            </a:r>
            <a:r>
              <a:rPr kumimoji="1" lang="en-US" sz="4400" dirty="0" err="1">
                <a:latin typeface="UTM Avo" panose="02040603050506020204" pitchFamily="18" charset="0"/>
              </a:rPr>
              <a:t>và</a:t>
            </a:r>
            <a:r>
              <a:rPr kumimoji="1" lang="en-US" sz="4400" dirty="0">
                <a:latin typeface="UTM Avo" panose="02040603050506020204" pitchFamily="18" charset="0"/>
              </a:rPr>
              <a:t> </a:t>
            </a:r>
            <a:r>
              <a:rPr kumimoji="1" lang="en-US" sz="4400" dirty="0" err="1">
                <a:latin typeface="UTM Avo" panose="02040603050506020204" pitchFamily="18" charset="0"/>
              </a:rPr>
              <a:t>bắt</a:t>
            </a:r>
            <a:r>
              <a:rPr kumimoji="1" lang="en-US" sz="4400" dirty="0">
                <a:latin typeface="UTM Avo" panose="02040603050506020204" pitchFamily="18" charset="0"/>
              </a:rPr>
              <a:t> </a:t>
            </a:r>
            <a:r>
              <a:rPr kumimoji="1" lang="en-US" sz="4400" dirty="0" err="1">
                <a:latin typeface="UTM Avo" panose="02040603050506020204" pitchFamily="18" charset="0"/>
              </a:rPr>
              <a:t>đầu</a:t>
            </a:r>
            <a:r>
              <a:rPr kumimoji="1" lang="en-US" sz="4400" dirty="0">
                <a:latin typeface="UTM Avo" panose="02040603050506020204" pitchFamily="18" charset="0"/>
              </a:rPr>
              <a:t> </a:t>
            </a:r>
            <a:r>
              <a:rPr kumimoji="1" lang="en-US" sz="4400" dirty="0" err="1">
                <a:latin typeface="UTM Avo" panose="02040603050506020204" pitchFamily="18" charset="0"/>
              </a:rPr>
              <a:t>viết</a:t>
            </a:r>
            <a:r>
              <a:rPr kumimoji="1" lang="en-US" sz="4400" dirty="0">
                <a:latin typeface="UTM Avo" panose="02040603050506020204" pitchFamily="18" charset="0"/>
              </a:rPr>
              <a:t>: “</a:t>
            </a:r>
            <a:r>
              <a:rPr kumimoji="1" lang="en-US" sz="4400" dirty="0" err="1">
                <a:latin typeface="UTM Avo" panose="02040603050506020204" pitchFamily="18" charset="0"/>
              </a:rPr>
              <a:t>Em</a:t>
            </a:r>
            <a:r>
              <a:rPr kumimoji="1" lang="en-US" sz="4400" dirty="0">
                <a:latin typeface="UTM Avo" panose="02040603050506020204" pitchFamily="18" charset="0"/>
              </a:rPr>
              <a:t> </a:t>
            </a:r>
            <a:r>
              <a:rPr kumimoji="1" lang="en-US" sz="4400" dirty="0" err="1">
                <a:latin typeface="UTM Avo" panose="02040603050506020204" pitchFamily="18" charset="0"/>
              </a:rPr>
              <a:t>đã</a:t>
            </a:r>
            <a:r>
              <a:rPr kumimoji="1" lang="en-US" sz="4400" dirty="0">
                <a:latin typeface="UTM Avo" panose="02040603050506020204" pitchFamily="18" charset="0"/>
              </a:rPr>
              <a:t> </a:t>
            </a:r>
            <a:r>
              <a:rPr kumimoji="1" lang="en-US" sz="4400" dirty="0" err="1">
                <a:latin typeface="UTM Avo" panose="02040603050506020204" pitchFamily="18" charset="0"/>
              </a:rPr>
              <a:t>nhiều</a:t>
            </a:r>
            <a:r>
              <a:rPr kumimoji="1" lang="en-US" sz="4400" dirty="0">
                <a:latin typeface="UTM Avo" panose="02040603050506020204" pitchFamily="18" charset="0"/>
              </a:rPr>
              <a:t> </a:t>
            </a:r>
            <a:r>
              <a:rPr kumimoji="1" lang="en-US" sz="4400" dirty="0" err="1">
                <a:latin typeface="UTM Avo" panose="02040603050506020204" pitchFamily="18" charset="0"/>
              </a:rPr>
              <a:t>lần</a:t>
            </a:r>
            <a:r>
              <a:rPr kumimoji="1" lang="en-US" sz="4400" dirty="0">
                <a:latin typeface="UTM Avo" panose="02040603050506020204" pitchFamily="18" charset="0"/>
              </a:rPr>
              <a:t> </a:t>
            </a:r>
            <a:r>
              <a:rPr kumimoji="1" lang="en-US" sz="4400" dirty="0" err="1">
                <a:latin typeface="UTM Avo" panose="02040603050506020204" pitchFamily="18" charset="0"/>
              </a:rPr>
              <a:t>giúp</a:t>
            </a:r>
            <a:r>
              <a:rPr kumimoji="1" lang="en-US" sz="4400" dirty="0">
                <a:latin typeface="UTM Avo" panose="02040603050506020204" pitchFamily="18" charset="0"/>
              </a:rPr>
              <a:t> </a:t>
            </a:r>
            <a:r>
              <a:rPr kumimoji="1" lang="en-US" sz="4400" dirty="0" err="1">
                <a:latin typeface="UTM Avo" panose="02040603050506020204" pitchFamily="18" charset="0"/>
              </a:rPr>
              <a:t>đỡ</a:t>
            </a:r>
            <a:r>
              <a:rPr kumimoji="1" lang="en-US" sz="4400" dirty="0">
                <a:latin typeface="UTM Avo" panose="02040603050506020204" pitchFamily="18" charset="0"/>
              </a:rPr>
              <a:t> </a:t>
            </a:r>
            <a:r>
              <a:rPr kumimoji="1" lang="en-US" sz="4400" dirty="0" err="1">
                <a:latin typeface="UTM Avo" panose="02040603050506020204" pitchFamily="18" charset="0"/>
              </a:rPr>
              <a:t>mẹ</a:t>
            </a:r>
            <a:r>
              <a:rPr kumimoji="1" lang="en-US" sz="4400" dirty="0">
                <a:latin typeface="UTM Avo" panose="02040603050506020204" pitchFamily="18" charset="0"/>
              </a:rPr>
              <a:t>. </a:t>
            </a:r>
            <a:r>
              <a:rPr kumimoji="1" lang="en-US" sz="4400" dirty="0" err="1">
                <a:latin typeface="UTM Avo" panose="02040603050506020204" pitchFamily="18" charset="0"/>
              </a:rPr>
              <a:t>Em</a:t>
            </a:r>
            <a:r>
              <a:rPr kumimoji="1" lang="en-US" sz="4400" dirty="0">
                <a:latin typeface="UTM Avo" panose="02040603050506020204" pitchFamily="18" charset="0"/>
              </a:rPr>
              <a:t> </a:t>
            </a:r>
            <a:r>
              <a:rPr kumimoji="1" lang="en-US" sz="4400" dirty="0" err="1">
                <a:latin typeface="UTM Avo" panose="02040603050506020204" pitchFamily="18" charset="0"/>
              </a:rPr>
              <a:t>quét</a:t>
            </a:r>
            <a:r>
              <a:rPr kumimoji="1" lang="en-US" sz="4400" dirty="0">
                <a:latin typeface="UTM Avo" panose="02040603050506020204" pitchFamily="18" charset="0"/>
              </a:rPr>
              <a:t> </a:t>
            </a:r>
            <a:r>
              <a:rPr kumimoji="1" lang="en-US" sz="4400" dirty="0" err="1">
                <a:latin typeface="UTM Avo" panose="02040603050506020204" pitchFamily="18" charset="0"/>
              </a:rPr>
              <a:t>nhà</a:t>
            </a:r>
            <a:r>
              <a:rPr kumimoji="1" lang="en-US" sz="4400" dirty="0">
                <a:latin typeface="UTM Avo" panose="02040603050506020204" pitchFamily="18" charset="0"/>
              </a:rPr>
              <a:t> </a:t>
            </a:r>
            <a:r>
              <a:rPr kumimoji="1" lang="en-US" sz="4400" dirty="0" err="1">
                <a:latin typeface="UTM Avo" panose="02040603050506020204" pitchFamily="18" charset="0"/>
              </a:rPr>
              <a:t>và</a:t>
            </a:r>
            <a:r>
              <a:rPr kumimoji="1" lang="en-US" sz="4400" dirty="0">
                <a:latin typeface="UTM Avo" panose="02040603050506020204" pitchFamily="18" charset="0"/>
              </a:rPr>
              <a:t> </a:t>
            </a:r>
            <a:r>
              <a:rPr kumimoji="1" lang="en-US" sz="4400" dirty="0" err="1">
                <a:latin typeface="UTM Avo" panose="02040603050506020204" pitchFamily="18" charset="0"/>
              </a:rPr>
              <a:t>rửa</a:t>
            </a:r>
            <a:r>
              <a:rPr kumimoji="1" lang="en-US" sz="4400" dirty="0">
                <a:latin typeface="UTM Avo" panose="02040603050506020204" pitchFamily="18" charset="0"/>
              </a:rPr>
              <a:t> </a:t>
            </a:r>
            <a:r>
              <a:rPr kumimoji="1" lang="en-US" sz="4400" dirty="0" err="1">
                <a:latin typeface="UTM Avo" panose="02040603050506020204" pitchFamily="18" charset="0"/>
              </a:rPr>
              <a:t>bát</a:t>
            </a:r>
            <a:r>
              <a:rPr kumimoji="1" lang="en-US" sz="4400" dirty="0">
                <a:latin typeface="UTM Avo" panose="02040603050506020204" pitchFamily="18" charset="0"/>
              </a:rPr>
              <a:t> </a:t>
            </a:r>
            <a:r>
              <a:rPr kumimoji="1" lang="en-US" sz="4400" dirty="0" err="1">
                <a:latin typeface="UTM Avo" panose="02040603050506020204" pitchFamily="18" charset="0"/>
              </a:rPr>
              <a:t>đĩa</a:t>
            </a:r>
            <a:r>
              <a:rPr kumimoji="1" lang="en-US" sz="4400" dirty="0">
                <a:latin typeface="UTM Avo" panose="02040603050506020204" pitchFamily="18" charset="0"/>
              </a:rPr>
              <a:t>. </a:t>
            </a:r>
            <a:r>
              <a:rPr kumimoji="1" lang="en-US" sz="4400" dirty="0" err="1">
                <a:latin typeface="UTM Avo" panose="02040603050506020204" pitchFamily="18" charset="0"/>
              </a:rPr>
              <a:t>Đôi</a:t>
            </a:r>
            <a:r>
              <a:rPr kumimoji="1" lang="en-US" sz="4400" dirty="0">
                <a:latin typeface="UTM Avo" panose="02040603050506020204" pitchFamily="18" charset="0"/>
              </a:rPr>
              <a:t> </a:t>
            </a:r>
            <a:r>
              <a:rPr kumimoji="1" lang="en-US" sz="4400" dirty="0" err="1">
                <a:latin typeface="UTM Avo" panose="02040603050506020204" pitchFamily="18" charset="0"/>
              </a:rPr>
              <a:t>khi</a:t>
            </a:r>
            <a:r>
              <a:rPr kumimoji="1" lang="en-US" sz="4400" dirty="0">
                <a:latin typeface="UTM Avo" panose="02040603050506020204" pitchFamily="18" charset="0"/>
              </a:rPr>
              <a:t>, </a:t>
            </a:r>
            <a:r>
              <a:rPr kumimoji="1" lang="en-US" sz="4400" dirty="0" err="1">
                <a:latin typeface="UTM Avo" panose="02040603050506020204" pitchFamily="18" charset="0"/>
              </a:rPr>
              <a:t>em</a:t>
            </a:r>
            <a:r>
              <a:rPr kumimoji="1" lang="en-US" sz="4400" dirty="0">
                <a:latin typeface="UTM Avo" panose="02040603050506020204" pitchFamily="18" charset="0"/>
              </a:rPr>
              <a:t> </a:t>
            </a:r>
            <a:r>
              <a:rPr kumimoji="1" lang="en-US" sz="4400" dirty="0" err="1">
                <a:latin typeface="UTM Avo" panose="02040603050506020204" pitchFamily="18" charset="0"/>
              </a:rPr>
              <a:t>giặt</a:t>
            </a:r>
            <a:r>
              <a:rPr kumimoji="1" lang="en-US" sz="4400" dirty="0">
                <a:latin typeface="UTM Avo" panose="02040603050506020204" pitchFamily="18" charset="0"/>
              </a:rPr>
              <a:t> </a:t>
            </a:r>
            <a:r>
              <a:rPr kumimoji="1" lang="en-US" sz="4400" dirty="0" err="1">
                <a:latin typeface="UTM Avo" panose="02040603050506020204" pitchFamily="18" charset="0"/>
              </a:rPr>
              <a:t>khăn</a:t>
            </a:r>
            <a:r>
              <a:rPr kumimoji="1" lang="en-US" sz="4400" dirty="0">
                <a:latin typeface="UTM Avo" panose="02040603050506020204" pitchFamily="18" charset="0"/>
              </a:rPr>
              <a:t> </a:t>
            </a:r>
            <a:r>
              <a:rPr kumimoji="1" lang="en-US" sz="4400" dirty="0" err="1">
                <a:latin typeface="UTM Avo" panose="02040603050506020204" pitchFamily="18" charset="0"/>
              </a:rPr>
              <a:t>mùi</a:t>
            </a:r>
            <a:r>
              <a:rPr kumimoji="1" lang="en-US" sz="4400" dirty="0">
                <a:latin typeface="UTM Avo" panose="02040603050506020204" pitchFamily="18" charset="0"/>
              </a:rPr>
              <a:t> </a:t>
            </a:r>
            <a:r>
              <a:rPr kumimoji="1" lang="en-US" sz="4400" dirty="0" err="1">
                <a:latin typeface="UTM Avo" panose="02040603050506020204" pitchFamily="18" charset="0"/>
              </a:rPr>
              <a:t>soa</a:t>
            </a:r>
            <a:r>
              <a:rPr kumimoji="1" lang="en-US" sz="4400" dirty="0">
                <a:latin typeface="UTM Avo" panose="02040603050506020204" pitchFamily="18" charset="0"/>
              </a:rPr>
              <a:t>.”</a:t>
            </a:r>
            <a:endParaRPr kumimoji="1" lang="en-US" sz="4400" dirty="0">
              <a:solidFill>
                <a:srgbClr val="FFFF00"/>
              </a:solidFill>
              <a:latin typeface="UTM Avo" panose="02040603050506020204" pitchFamily="18" charset="0"/>
            </a:endParaRPr>
          </a:p>
        </p:txBody>
      </p:sp>
      <p:cxnSp>
        <p:nvCxnSpPr>
          <p:cNvPr id="24" name="Straight Connector 23"/>
          <p:cNvCxnSpPr/>
          <p:nvPr/>
        </p:nvCxnSpPr>
        <p:spPr>
          <a:xfrm>
            <a:off x="3457133" y="3149601"/>
            <a:ext cx="78966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a:grpSpLocks/>
          </p:cNvGrpSpPr>
          <p:nvPr/>
        </p:nvGrpSpPr>
        <p:grpSpPr bwMode="auto">
          <a:xfrm>
            <a:off x="304801" y="180976"/>
            <a:ext cx="11601450" cy="1114425"/>
            <a:chOff x="303211" y="180369"/>
            <a:chExt cx="11601092" cy="1115031"/>
          </a:xfrm>
        </p:grpSpPr>
        <p:sp>
          <p:nvSpPr>
            <p:cNvPr id="28" name="矩形 35"/>
            <p:cNvSpPr/>
            <p:nvPr/>
          </p:nvSpPr>
          <p:spPr>
            <a:xfrm>
              <a:off x="303211" y="180369"/>
              <a:ext cx="11601092" cy="1115031"/>
            </a:xfrm>
            <a:prstGeom prst="rect">
              <a:avLst/>
            </a:prstGeom>
            <a:solidFill>
              <a:srgbClr val="ED81A1"/>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zh-CN" altLang="en-US">
                <a:solidFill>
                  <a:srgbClr val="0D0D0D"/>
                </a:solidFill>
                <a:latin typeface="Microsoft YaHei" pitchFamily="34" charset="-122"/>
                <a:ea typeface="Microsoft YaHei" pitchFamily="34" charset="-122"/>
              </a:endParaRPr>
            </a:p>
          </p:txBody>
        </p:sp>
        <p:sp>
          <p:nvSpPr>
            <p:cNvPr id="29" name="TextBox 28"/>
            <p:cNvSpPr txBox="1"/>
            <p:nvPr/>
          </p:nvSpPr>
          <p:spPr>
            <a:xfrm>
              <a:off x="303211" y="256610"/>
              <a:ext cx="11601092" cy="810892"/>
            </a:xfrm>
            <a:prstGeom prst="rect">
              <a:avLst/>
            </a:prstGeom>
            <a:noFill/>
          </p:spPr>
          <p:txBody>
            <a:bodyPr lIns="98399" tIns="49199" rIns="98399" bIns="49199">
              <a:spAutoFit/>
            </a:bodyPr>
            <a:lstStyle/>
            <a:p>
              <a:pPr algn="ctr">
                <a:lnSpc>
                  <a:spcPct val="130000"/>
                </a:lnSpc>
                <a:spcBef>
                  <a:spcPts val="1291"/>
                </a:spcBef>
                <a:defRPr/>
              </a:pPr>
              <a:r>
                <a:rPr lang="en-US" sz="4000" b="1" dirty="0">
                  <a:solidFill>
                    <a:schemeClr val="bg1"/>
                  </a:solidFill>
                  <a:latin typeface="UTM Avo" panose="02040603050506020204" pitchFamily="18" charset="0"/>
                  <a:cs typeface="Arial" pitchFamily="34" charset="0"/>
                </a:rPr>
                <a:t>1. </a:t>
              </a:r>
              <a:r>
                <a:rPr lang="en-US" sz="4000" b="1" dirty="0" err="1">
                  <a:solidFill>
                    <a:schemeClr val="bg1"/>
                  </a:solidFill>
                  <a:latin typeface="UTM Avo" panose="02040603050506020204" pitchFamily="18" charset="0"/>
                  <a:cs typeface="Arial" pitchFamily="34" charset="0"/>
                </a:rPr>
                <a:t>Tìm</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lời</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nói</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trực</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tiếp</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trong</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đoạn</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văn</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sau</a:t>
              </a:r>
              <a:r>
                <a:rPr lang="en-US" sz="4000" b="1" dirty="0">
                  <a:solidFill>
                    <a:schemeClr val="bg1"/>
                  </a:solidFill>
                  <a:latin typeface="UTM Avo" panose="02040603050506020204" pitchFamily="18" charset="0"/>
                  <a:cs typeface="Arial" pitchFamily="34" charset="0"/>
                </a:rPr>
                <a:t>:</a:t>
              </a:r>
            </a:p>
          </p:txBody>
        </p:sp>
      </p:grpSp>
      <p:cxnSp>
        <p:nvCxnSpPr>
          <p:cNvPr id="33" name="Straight Connector 32"/>
          <p:cNvCxnSpPr/>
          <p:nvPr/>
        </p:nvCxnSpPr>
        <p:spPr>
          <a:xfrm>
            <a:off x="5074920" y="4953000"/>
            <a:ext cx="68313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04801" y="5791201"/>
            <a:ext cx="115311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134047" y="2424907"/>
            <a:ext cx="320675" cy="493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anchor="ctr"/>
          <a:lstStyle/>
          <a:p>
            <a:pPr algn="ctr">
              <a:defRPr/>
            </a:pPr>
            <a:endParaRPr lang="en-US"/>
          </a:p>
        </p:txBody>
      </p:sp>
      <p:sp>
        <p:nvSpPr>
          <p:cNvPr id="11" name="Oval 10"/>
          <p:cNvSpPr/>
          <p:nvPr/>
        </p:nvSpPr>
        <p:spPr>
          <a:xfrm>
            <a:off x="11515283" y="2358391"/>
            <a:ext cx="320675" cy="493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anchor="ctr"/>
          <a:lstStyle/>
          <a:p>
            <a:pPr algn="ctr">
              <a:defRPr/>
            </a:pPr>
            <a:endParaRPr lang="en-US"/>
          </a:p>
        </p:txBody>
      </p:sp>
      <p:sp>
        <p:nvSpPr>
          <p:cNvPr id="12" name="Oval 11"/>
          <p:cNvSpPr/>
          <p:nvPr/>
        </p:nvSpPr>
        <p:spPr>
          <a:xfrm>
            <a:off x="4838067" y="4189985"/>
            <a:ext cx="320675" cy="493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anchor="ctr"/>
          <a:lstStyle/>
          <a:p>
            <a:pPr algn="ctr">
              <a:defRPr/>
            </a:pPr>
            <a:endParaRPr lang="en-US"/>
          </a:p>
        </p:txBody>
      </p:sp>
      <p:sp>
        <p:nvSpPr>
          <p:cNvPr id="13" name="Oval 12"/>
          <p:cNvSpPr/>
          <p:nvPr/>
        </p:nvSpPr>
        <p:spPr>
          <a:xfrm>
            <a:off x="6260594" y="5908213"/>
            <a:ext cx="320675" cy="493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anchor="ctr"/>
          <a:lstStyle/>
          <a:p>
            <a:pPr algn="ctr">
              <a:defRPr/>
            </a:pPr>
            <a:endParaRPr lang="en-US"/>
          </a:p>
        </p:txBody>
      </p:sp>
      <p:cxnSp>
        <p:nvCxnSpPr>
          <p:cNvPr id="17" name="Straight Connector 16"/>
          <p:cNvCxnSpPr/>
          <p:nvPr/>
        </p:nvCxnSpPr>
        <p:spPr>
          <a:xfrm>
            <a:off x="304800" y="6656833"/>
            <a:ext cx="59557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0128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Effect transition="in" filter="fade">
                                      <p:cBhvr>
                                        <p:cTn id="9" dur="1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iterate type="lt">
                                    <p:tmPct val="10000"/>
                                  </p:iterate>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wipe(left)">
                                      <p:cBhvr>
                                        <p:cTn id="14" dur="250"/>
                                        <p:tgtEl>
                                          <p:spTgt spid="21">
                                            <p:txEl>
                                              <p:pRg st="0" end="0"/>
                                            </p:txEl>
                                          </p:spTgt>
                                        </p:tgtEl>
                                      </p:cBhvr>
                                    </p:animEffect>
                                  </p:childTnLst>
                                </p:cTn>
                              </p:par>
                            </p:childTnLst>
                          </p:cTn>
                        </p:par>
                        <p:par>
                          <p:cTn id="15" fill="hold" nodeType="afterGroup">
                            <p:stCondLst>
                              <p:cond delay="1725"/>
                            </p:stCondLst>
                            <p:childTnLst>
                              <p:par>
                                <p:cTn id="16" presetID="22" presetClass="entr" presetSubtype="8" fill="hold" nodeType="afterEffect">
                                  <p:stCondLst>
                                    <p:cond delay="0"/>
                                  </p:stCondLst>
                                  <p:iterate type="lt">
                                    <p:tmPct val="10000"/>
                                  </p:iterate>
                                  <p:childTnLst>
                                    <p:set>
                                      <p:cBhvr>
                                        <p:cTn id="17" dur="1" fill="hold">
                                          <p:stCondLst>
                                            <p:cond delay="0"/>
                                          </p:stCondLst>
                                        </p:cTn>
                                        <p:tgtEl>
                                          <p:spTgt spid="21">
                                            <p:txEl>
                                              <p:pRg st="1" end="1"/>
                                            </p:txEl>
                                          </p:spTgt>
                                        </p:tgtEl>
                                        <p:attrNameLst>
                                          <p:attrName>style.visibility</p:attrName>
                                        </p:attrNameLst>
                                      </p:cBhvr>
                                      <p:to>
                                        <p:strVal val="visible"/>
                                      </p:to>
                                    </p:set>
                                    <p:animEffect transition="in" filter="wipe(left)">
                                      <p:cBhvr>
                                        <p:cTn id="18" dur="250"/>
                                        <p:tgtEl>
                                          <p:spTgt spid="2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1000"/>
                                        <p:tgtEl>
                                          <p:spTgt spid="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1000"/>
                                        <p:tgtEl>
                                          <p:spTgt spid="33"/>
                                        </p:tgtEl>
                                      </p:cBhvr>
                                    </p:animEffect>
                                  </p:childTnLst>
                                </p:cTn>
                              </p:par>
                            </p:childTnLst>
                          </p:cTn>
                        </p:par>
                        <p:par>
                          <p:cTn id="29" fill="hold" nodeType="afterGroup">
                            <p:stCondLst>
                              <p:cond delay="10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1000"/>
                                        <p:tgtEl>
                                          <p:spTgt spid="35"/>
                                        </p:tgtEl>
                                      </p:cBhvr>
                                    </p:animEffect>
                                  </p:childTnLst>
                                </p:cTn>
                              </p:par>
                            </p:childTnLst>
                          </p:cTn>
                        </p:par>
                        <p:par>
                          <p:cTn id="33" fill="hold" nodeType="withGroup">
                            <p:stCondLst>
                              <p:cond delay="2000"/>
                            </p:stCondLst>
                            <p:childTnLst>
                              <p:par>
                                <p:cTn id="34" presetID="22" presetClass="entr" presetSubtype="8"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1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heel(1)">
                                      <p:cBhvr>
                                        <p:cTn id="46" dur="2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heel(1)">
                                      <p:cBhvr>
                                        <p:cTn id="51" dur="20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heel(1)">
                                      <p:cBhvr>
                                        <p:cTn id="5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52400" y="2397559"/>
            <a:ext cx="11811000" cy="3687329"/>
          </a:xfrm>
          <a:prstGeom prst="rect">
            <a:avLst/>
          </a:prstGeom>
          <a:solidFill>
            <a:schemeClr val="bg1">
              <a:alpha val="86000"/>
            </a:schemeClr>
          </a:solidFill>
        </p:spPr>
        <p:txBody>
          <a:bodyPr lIns="98399" tIns="49199" rIns="98399" bIns="49199">
            <a:spAutoFit/>
          </a:bodyPr>
          <a:lstStyle/>
          <a:p>
            <a:pPr algn="just">
              <a:lnSpc>
                <a:spcPct val="130000"/>
              </a:lnSpc>
              <a:spcBef>
                <a:spcPts val="646"/>
              </a:spcBef>
              <a:defRPr/>
            </a:pPr>
            <a:r>
              <a:rPr kumimoji="1" lang="en-US" sz="3600" dirty="0">
                <a:latin typeface="UTM Avo" panose="02040603050506020204" pitchFamily="18" charset="0"/>
              </a:rPr>
              <a:t>   </a:t>
            </a:r>
            <a:r>
              <a:rPr kumimoji="1" lang="en-US" sz="3600" dirty="0" err="1">
                <a:latin typeface="UTM Avo" panose="02040603050506020204" pitchFamily="18" charset="0"/>
              </a:rPr>
              <a:t>Có</a:t>
            </a:r>
            <a:r>
              <a:rPr kumimoji="1" lang="en-US" sz="3600" dirty="0">
                <a:latin typeface="UTM Avo" panose="02040603050506020204" pitchFamily="18" charset="0"/>
              </a:rPr>
              <a:t> </a:t>
            </a:r>
            <a:r>
              <a:rPr kumimoji="1" lang="en-US" sz="3600" dirty="0" err="1">
                <a:latin typeface="UTM Avo" panose="02040603050506020204" pitchFamily="18" charset="0"/>
              </a:rPr>
              <a:t>lần</a:t>
            </a:r>
            <a:r>
              <a:rPr kumimoji="1" lang="en-US" sz="3600" dirty="0">
                <a:latin typeface="UTM Avo" panose="02040603050506020204" pitchFamily="18" charset="0"/>
              </a:rPr>
              <a:t>, </a:t>
            </a:r>
            <a:r>
              <a:rPr kumimoji="1" lang="en-US" sz="3600" dirty="0" err="1">
                <a:latin typeface="UTM Avo" panose="02040603050506020204" pitchFamily="18" charset="0"/>
              </a:rPr>
              <a:t>cô</a:t>
            </a:r>
            <a:r>
              <a:rPr kumimoji="1" lang="en-US" sz="3600" dirty="0">
                <a:latin typeface="UTM Avo" panose="02040603050506020204" pitchFamily="18" charset="0"/>
              </a:rPr>
              <a:t> </a:t>
            </a:r>
            <a:r>
              <a:rPr kumimoji="1" lang="en-US" sz="3600" dirty="0" err="1">
                <a:latin typeface="UTM Avo" panose="02040603050506020204" pitchFamily="18" charset="0"/>
              </a:rPr>
              <a:t>giáo</a:t>
            </a:r>
            <a:r>
              <a:rPr kumimoji="1" lang="en-US" sz="3600" dirty="0">
                <a:latin typeface="UTM Avo" panose="02040603050506020204" pitchFamily="18" charset="0"/>
              </a:rPr>
              <a:t> ra </a:t>
            </a:r>
            <a:r>
              <a:rPr kumimoji="1" lang="en-US" sz="3600" dirty="0" err="1">
                <a:latin typeface="UTM Avo" panose="02040603050506020204" pitchFamily="18" charset="0"/>
              </a:rPr>
              <a:t>cho</a:t>
            </a:r>
            <a:r>
              <a:rPr kumimoji="1" lang="en-US" sz="3600" dirty="0">
                <a:latin typeface="UTM Avo" panose="02040603050506020204" pitchFamily="18" charset="0"/>
              </a:rPr>
              <a:t> </a:t>
            </a:r>
            <a:r>
              <a:rPr kumimoji="1" lang="en-US" sz="3600" dirty="0" err="1">
                <a:latin typeface="UTM Avo" panose="02040603050506020204" pitchFamily="18" charset="0"/>
              </a:rPr>
              <a:t>chúng</a:t>
            </a:r>
            <a:r>
              <a:rPr kumimoji="1" lang="en-US" sz="3600" dirty="0">
                <a:latin typeface="UTM Avo" panose="02040603050506020204" pitchFamily="18" charset="0"/>
              </a:rPr>
              <a:t> </a:t>
            </a:r>
            <a:r>
              <a:rPr kumimoji="1" lang="en-US" sz="3600" dirty="0" err="1">
                <a:latin typeface="UTM Avo" panose="02040603050506020204" pitchFamily="18" charset="0"/>
              </a:rPr>
              <a:t>tôi</a:t>
            </a:r>
            <a:r>
              <a:rPr kumimoji="1" lang="en-US" sz="3600" dirty="0">
                <a:latin typeface="UTM Avo" panose="02040603050506020204" pitchFamily="18" charset="0"/>
              </a:rPr>
              <a:t> </a:t>
            </a:r>
            <a:r>
              <a:rPr kumimoji="1" lang="en-US" sz="3600" dirty="0" err="1">
                <a:latin typeface="UTM Avo" panose="02040603050506020204" pitchFamily="18" charset="0"/>
              </a:rPr>
              <a:t>một</a:t>
            </a:r>
            <a:r>
              <a:rPr kumimoji="1" lang="en-US" sz="3600" dirty="0">
                <a:latin typeface="UTM Avo" panose="02040603050506020204" pitchFamily="18" charset="0"/>
              </a:rPr>
              <a:t> </a:t>
            </a:r>
            <a:r>
              <a:rPr kumimoji="1" lang="en-US" sz="3600" dirty="0" err="1">
                <a:latin typeface="UTM Avo" panose="02040603050506020204" pitchFamily="18" charset="0"/>
              </a:rPr>
              <a:t>đề</a:t>
            </a:r>
            <a:r>
              <a:rPr kumimoji="1" lang="en-US" sz="3600" dirty="0">
                <a:latin typeface="UTM Avo" panose="02040603050506020204" pitchFamily="18" charset="0"/>
              </a:rPr>
              <a:t> </a:t>
            </a:r>
            <a:r>
              <a:rPr kumimoji="1" lang="en-US" sz="3600" dirty="0" err="1">
                <a:latin typeface="UTM Avo" panose="02040603050506020204" pitchFamily="18" charset="0"/>
              </a:rPr>
              <a:t>văn</a:t>
            </a:r>
            <a:r>
              <a:rPr kumimoji="1" lang="en-US" sz="3600" dirty="0">
                <a:latin typeface="UTM Avo" panose="02040603050506020204" pitchFamily="18" charset="0"/>
              </a:rPr>
              <a:t> ở </a:t>
            </a:r>
            <a:r>
              <a:rPr kumimoji="1" lang="en-US" sz="3600" dirty="0" err="1">
                <a:latin typeface="UTM Avo" panose="02040603050506020204" pitchFamily="18" charset="0"/>
              </a:rPr>
              <a:t>lớp</a:t>
            </a:r>
            <a:r>
              <a:rPr kumimoji="1" lang="en-US" sz="3600" dirty="0">
                <a:latin typeface="UTM Avo" panose="02040603050506020204" pitchFamily="18" charset="0"/>
              </a:rPr>
              <a:t>: “</a:t>
            </a:r>
            <a:r>
              <a:rPr kumimoji="1" lang="en-US" sz="3600" dirty="0" err="1">
                <a:latin typeface="UTM Avo" panose="02040603050506020204" pitchFamily="18" charset="0"/>
              </a:rPr>
              <a:t>Em</a:t>
            </a:r>
            <a:r>
              <a:rPr kumimoji="1" lang="en-US" sz="3600" dirty="0">
                <a:latin typeface="UTM Avo" panose="02040603050506020204" pitchFamily="18" charset="0"/>
              </a:rPr>
              <a:t> </a:t>
            </a:r>
            <a:r>
              <a:rPr kumimoji="1" lang="en-US" sz="3600" dirty="0" err="1">
                <a:latin typeface="UTM Avo" panose="02040603050506020204" pitchFamily="18" charset="0"/>
              </a:rPr>
              <a:t>đã</a:t>
            </a:r>
            <a:r>
              <a:rPr kumimoji="1" lang="en-US" sz="3600" dirty="0">
                <a:latin typeface="UTM Avo" panose="02040603050506020204" pitchFamily="18" charset="0"/>
              </a:rPr>
              <a:t> </a:t>
            </a:r>
            <a:r>
              <a:rPr kumimoji="1" lang="en-US" sz="3600" dirty="0" err="1">
                <a:latin typeface="UTM Avo" panose="02040603050506020204" pitchFamily="18" charset="0"/>
              </a:rPr>
              <a:t>làm</a:t>
            </a:r>
            <a:r>
              <a:rPr kumimoji="1" lang="en-US" sz="3600" dirty="0">
                <a:latin typeface="UTM Avo" panose="02040603050506020204" pitchFamily="18" charset="0"/>
              </a:rPr>
              <a:t> </a:t>
            </a:r>
            <a:r>
              <a:rPr kumimoji="1" lang="en-US" sz="3600" dirty="0" err="1">
                <a:latin typeface="UTM Avo" panose="02040603050506020204" pitchFamily="18" charset="0"/>
              </a:rPr>
              <a:t>gì</a:t>
            </a:r>
            <a:r>
              <a:rPr kumimoji="1" lang="en-US" sz="3600" dirty="0">
                <a:latin typeface="UTM Avo" panose="02040603050506020204" pitchFamily="18" charset="0"/>
              </a:rPr>
              <a:t> </a:t>
            </a:r>
            <a:r>
              <a:rPr kumimoji="1" lang="en-US" sz="3600" dirty="0" err="1">
                <a:latin typeface="UTM Avo" panose="02040603050506020204" pitchFamily="18" charset="0"/>
              </a:rPr>
              <a:t>để</a:t>
            </a:r>
            <a:r>
              <a:rPr kumimoji="1" lang="en-US" sz="3600" dirty="0">
                <a:latin typeface="UTM Avo" panose="02040603050506020204" pitchFamily="18" charset="0"/>
              </a:rPr>
              <a:t> </a:t>
            </a:r>
            <a:r>
              <a:rPr kumimoji="1" lang="en-US" sz="3600" dirty="0" err="1">
                <a:latin typeface="UTM Avo" panose="02040603050506020204" pitchFamily="18" charset="0"/>
              </a:rPr>
              <a:t>giúp</a:t>
            </a:r>
            <a:r>
              <a:rPr kumimoji="1" lang="en-US" sz="3600" dirty="0">
                <a:latin typeface="UTM Avo" panose="02040603050506020204" pitchFamily="18" charset="0"/>
              </a:rPr>
              <a:t> </a:t>
            </a:r>
            <a:r>
              <a:rPr kumimoji="1" lang="en-US" sz="3600" dirty="0" err="1">
                <a:latin typeface="UTM Avo" panose="02040603050506020204" pitchFamily="18" charset="0"/>
              </a:rPr>
              <a:t>đỡ</a:t>
            </a:r>
            <a:r>
              <a:rPr kumimoji="1" lang="en-US" sz="3600" dirty="0">
                <a:latin typeface="UTM Avo" panose="02040603050506020204" pitchFamily="18" charset="0"/>
              </a:rPr>
              <a:t> </a:t>
            </a:r>
            <a:r>
              <a:rPr kumimoji="1" lang="en-US" sz="3600" dirty="0" err="1">
                <a:latin typeface="UTM Avo" panose="02040603050506020204" pitchFamily="18" charset="0"/>
              </a:rPr>
              <a:t>mẹ</a:t>
            </a:r>
            <a:r>
              <a:rPr kumimoji="1" lang="en-US" sz="3600" dirty="0">
                <a:latin typeface="UTM Avo" panose="02040603050506020204" pitchFamily="18" charset="0"/>
              </a:rPr>
              <a:t>?”</a:t>
            </a:r>
          </a:p>
          <a:p>
            <a:pPr algn="just">
              <a:lnSpc>
                <a:spcPct val="130000"/>
              </a:lnSpc>
              <a:spcBef>
                <a:spcPts val="646"/>
              </a:spcBef>
              <a:defRPr/>
            </a:pPr>
            <a:r>
              <a:rPr kumimoji="1" lang="en-US" sz="3600" dirty="0">
                <a:latin typeface="UTM Avo" panose="02040603050506020204" pitchFamily="18" charset="0"/>
              </a:rPr>
              <a:t>   </a:t>
            </a:r>
            <a:r>
              <a:rPr kumimoji="1" lang="en-US" sz="3600" dirty="0" err="1">
                <a:latin typeface="UTM Avo" panose="02040603050506020204" pitchFamily="18" charset="0"/>
              </a:rPr>
              <a:t>Tôi</a:t>
            </a:r>
            <a:r>
              <a:rPr kumimoji="1" lang="en-US" sz="3600" dirty="0">
                <a:latin typeface="UTM Avo" panose="02040603050506020204" pitchFamily="18" charset="0"/>
              </a:rPr>
              <a:t> </a:t>
            </a:r>
            <a:r>
              <a:rPr kumimoji="1" lang="en-US" sz="3600" dirty="0" err="1">
                <a:latin typeface="UTM Avo" panose="02040603050506020204" pitchFamily="18" charset="0"/>
              </a:rPr>
              <a:t>loay</a:t>
            </a:r>
            <a:r>
              <a:rPr kumimoji="1" lang="en-US" sz="3600" dirty="0">
                <a:latin typeface="UTM Avo" panose="02040603050506020204" pitchFamily="18" charset="0"/>
              </a:rPr>
              <a:t> </a:t>
            </a:r>
            <a:r>
              <a:rPr kumimoji="1" lang="en-US" sz="3600" dirty="0" err="1">
                <a:latin typeface="UTM Avo" panose="02040603050506020204" pitchFamily="18" charset="0"/>
              </a:rPr>
              <a:t>hoay</a:t>
            </a:r>
            <a:r>
              <a:rPr kumimoji="1" lang="en-US" sz="3600" dirty="0">
                <a:latin typeface="UTM Avo" panose="02040603050506020204" pitchFamily="18" charset="0"/>
              </a:rPr>
              <a:t> </a:t>
            </a:r>
            <a:r>
              <a:rPr kumimoji="1" lang="en-US" sz="3600" dirty="0" err="1">
                <a:latin typeface="UTM Avo" panose="02040603050506020204" pitchFamily="18" charset="0"/>
              </a:rPr>
              <a:t>mất</a:t>
            </a:r>
            <a:r>
              <a:rPr kumimoji="1" lang="en-US" sz="3600" dirty="0">
                <a:latin typeface="UTM Avo" panose="02040603050506020204" pitchFamily="18" charset="0"/>
              </a:rPr>
              <a:t> </a:t>
            </a:r>
            <a:r>
              <a:rPr kumimoji="1" lang="en-US" sz="3600" dirty="0" err="1">
                <a:latin typeface="UTM Avo" panose="02040603050506020204" pitchFamily="18" charset="0"/>
              </a:rPr>
              <a:t>một</a:t>
            </a:r>
            <a:r>
              <a:rPr kumimoji="1" lang="en-US" sz="3600" dirty="0">
                <a:latin typeface="UTM Avo" panose="02040603050506020204" pitchFamily="18" charset="0"/>
              </a:rPr>
              <a:t> </a:t>
            </a:r>
            <a:r>
              <a:rPr kumimoji="1" lang="en-US" sz="3600" dirty="0" err="1">
                <a:latin typeface="UTM Avo" panose="02040603050506020204" pitchFamily="18" charset="0"/>
              </a:rPr>
              <a:t>lúc</a:t>
            </a:r>
            <a:r>
              <a:rPr kumimoji="1" lang="en-US" sz="3600" dirty="0">
                <a:latin typeface="UTM Avo" panose="02040603050506020204" pitchFamily="18" charset="0"/>
              </a:rPr>
              <a:t>, </a:t>
            </a:r>
            <a:r>
              <a:rPr kumimoji="1" lang="en-US" sz="3600" dirty="0" err="1">
                <a:latin typeface="UTM Avo" panose="02040603050506020204" pitchFamily="18" charset="0"/>
              </a:rPr>
              <a:t>rồi</a:t>
            </a:r>
            <a:r>
              <a:rPr kumimoji="1" lang="en-US" sz="3600" dirty="0">
                <a:latin typeface="UTM Avo" panose="02040603050506020204" pitchFamily="18" charset="0"/>
              </a:rPr>
              <a:t> </a:t>
            </a:r>
            <a:r>
              <a:rPr kumimoji="1" lang="en-US" sz="3600" dirty="0" err="1">
                <a:latin typeface="UTM Avo" panose="02040603050506020204" pitchFamily="18" charset="0"/>
              </a:rPr>
              <a:t>cầm</a:t>
            </a:r>
            <a:r>
              <a:rPr kumimoji="1" lang="en-US" sz="3600" dirty="0">
                <a:latin typeface="UTM Avo" panose="02040603050506020204" pitchFamily="18" charset="0"/>
              </a:rPr>
              <a:t> </a:t>
            </a:r>
            <a:r>
              <a:rPr kumimoji="1" lang="en-US" sz="3600" dirty="0" err="1">
                <a:latin typeface="UTM Avo" panose="02040603050506020204" pitchFamily="18" charset="0"/>
              </a:rPr>
              <a:t>bút</a:t>
            </a:r>
            <a:r>
              <a:rPr kumimoji="1" lang="en-US" sz="3600" dirty="0">
                <a:latin typeface="UTM Avo" panose="02040603050506020204" pitchFamily="18" charset="0"/>
              </a:rPr>
              <a:t> </a:t>
            </a:r>
            <a:r>
              <a:rPr kumimoji="1" lang="en-US" sz="3600" dirty="0" err="1">
                <a:latin typeface="UTM Avo" panose="02040603050506020204" pitchFamily="18" charset="0"/>
              </a:rPr>
              <a:t>và</a:t>
            </a:r>
            <a:r>
              <a:rPr kumimoji="1" lang="en-US" sz="3600" dirty="0">
                <a:latin typeface="UTM Avo" panose="02040603050506020204" pitchFamily="18" charset="0"/>
              </a:rPr>
              <a:t> </a:t>
            </a:r>
            <a:r>
              <a:rPr kumimoji="1" lang="en-US" sz="3600" dirty="0" err="1">
                <a:latin typeface="UTM Avo" panose="02040603050506020204" pitchFamily="18" charset="0"/>
              </a:rPr>
              <a:t>bắt</a:t>
            </a:r>
            <a:r>
              <a:rPr kumimoji="1" lang="en-US" sz="3600" dirty="0">
                <a:latin typeface="UTM Avo" panose="02040603050506020204" pitchFamily="18" charset="0"/>
              </a:rPr>
              <a:t> </a:t>
            </a:r>
            <a:r>
              <a:rPr kumimoji="1" lang="en-US" sz="3600" dirty="0" err="1">
                <a:latin typeface="UTM Avo" panose="02040603050506020204" pitchFamily="18" charset="0"/>
              </a:rPr>
              <a:t>đầu</a:t>
            </a:r>
            <a:r>
              <a:rPr kumimoji="1" lang="en-US" sz="3600" dirty="0">
                <a:latin typeface="UTM Avo" panose="02040603050506020204" pitchFamily="18" charset="0"/>
              </a:rPr>
              <a:t> </a:t>
            </a:r>
            <a:r>
              <a:rPr kumimoji="1" lang="en-US" sz="3600" dirty="0" err="1">
                <a:latin typeface="UTM Avo" panose="02040603050506020204" pitchFamily="18" charset="0"/>
              </a:rPr>
              <a:t>viết</a:t>
            </a:r>
            <a:r>
              <a:rPr kumimoji="1" lang="en-US" sz="3600" dirty="0">
                <a:latin typeface="UTM Avo" panose="02040603050506020204" pitchFamily="18" charset="0"/>
              </a:rPr>
              <a:t>: “</a:t>
            </a:r>
            <a:r>
              <a:rPr kumimoji="1" lang="en-US" sz="3600" dirty="0" err="1">
                <a:latin typeface="UTM Avo" panose="02040603050506020204" pitchFamily="18" charset="0"/>
              </a:rPr>
              <a:t>Em</a:t>
            </a:r>
            <a:r>
              <a:rPr kumimoji="1" lang="en-US" sz="3600" dirty="0">
                <a:latin typeface="UTM Avo" panose="02040603050506020204" pitchFamily="18" charset="0"/>
              </a:rPr>
              <a:t> </a:t>
            </a:r>
            <a:r>
              <a:rPr kumimoji="1" lang="en-US" sz="3600" dirty="0" err="1">
                <a:latin typeface="UTM Avo" panose="02040603050506020204" pitchFamily="18" charset="0"/>
              </a:rPr>
              <a:t>đã</a:t>
            </a:r>
            <a:r>
              <a:rPr kumimoji="1" lang="en-US" sz="3600" dirty="0">
                <a:latin typeface="UTM Avo" panose="02040603050506020204" pitchFamily="18" charset="0"/>
              </a:rPr>
              <a:t> </a:t>
            </a:r>
            <a:r>
              <a:rPr kumimoji="1" lang="en-US" sz="3600" dirty="0" err="1">
                <a:latin typeface="UTM Avo" panose="02040603050506020204" pitchFamily="18" charset="0"/>
              </a:rPr>
              <a:t>nhiều</a:t>
            </a:r>
            <a:r>
              <a:rPr kumimoji="1" lang="en-US" sz="3600" dirty="0">
                <a:latin typeface="UTM Avo" panose="02040603050506020204" pitchFamily="18" charset="0"/>
              </a:rPr>
              <a:t> </a:t>
            </a:r>
            <a:r>
              <a:rPr kumimoji="1" lang="en-US" sz="3600" dirty="0" err="1">
                <a:latin typeface="UTM Avo" panose="02040603050506020204" pitchFamily="18" charset="0"/>
              </a:rPr>
              <a:t>lần</a:t>
            </a:r>
            <a:r>
              <a:rPr kumimoji="1" lang="en-US" sz="3600" dirty="0">
                <a:latin typeface="UTM Avo" panose="02040603050506020204" pitchFamily="18" charset="0"/>
              </a:rPr>
              <a:t> </a:t>
            </a:r>
            <a:r>
              <a:rPr kumimoji="1" lang="en-US" sz="3600" dirty="0" err="1">
                <a:latin typeface="UTM Avo" panose="02040603050506020204" pitchFamily="18" charset="0"/>
              </a:rPr>
              <a:t>giúp</a:t>
            </a:r>
            <a:r>
              <a:rPr kumimoji="1" lang="en-US" sz="3600" dirty="0">
                <a:latin typeface="UTM Avo" panose="02040603050506020204" pitchFamily="18" charset="0"/>
              </a:rPr>
              <a:t> </a:t>
            </a:r>
            <a:r>
              <a:rPr kumimoji="1" lang="en-US" sz="3600" dirty="0" err="1">
                <a:latin typeface="UTM Avo" panose="02040603050506020204" pitchFamily="18" charset="0"/>
              </a:rPr>
              <a:t>đỡ</a:t>
            </a:r>
            <a:r>
              <a:rPr kumimoji="1" lang="en-US" sz="3600" dirty="0">
                <a:latin typeface="UTM Avo" panose="02040603050506020204" pitchFamily="18" charset="0"/>
              </a:rPr>
              <a:t> </a:t>
            </a:r>
            <a:r>
              <a:rPr kumimoji="1" lang="en-US" sz="3600" dirty="0" err="1">
                <a:latin typeface="UTM Avo" panose="02040603050506020204" pitchFamily="18" charset="0"/>
              </a:rPr>
              <a:t>mẹ</a:t>
            </a:r>
            <a:r>
              <a:rPr kumimoji="1" lang="en-US" sz="3600" dirty="0">
                <a:latin typeface="UTM Avo" panose="02040603050506020204" pitchFamily="18" charset="0"/>
              </a:rPr>
              <a:t>. </a:t>
            </a:r>
            <a:r>
              <a:rPr kumimoji="1" lang="en-US" sz="3600" dirty="0" err="1">
                <a:latin typeface="UTM Avo" panose="02040603050506020204" pitchFamily="18" charset="0"/>
              </a:rPr>
              <a:t>Em</a:t>
            </a:r>
            <a:r>
              <a:rPr kumimoji="1" lang="en-US" sz="3600" dirty="0">
                <a:latin typeface="UTM Avo" panose="02040603050506020204" pitchFamily="18" charset="0"/>
              </a:rPr>
              <a:t> </a:t>
            </a:r>
            <a:r>
              <a:rPr kumimoji="1" lang="en-US" sz="3600" dirty="0" err="1">
                <a:latin typeface="UTM Avo" panose="02040603050506020204" pitchFamily="18" charset="0"/>
              </a:rPr>
              <a:t>quét</a:t>
            </a:r>
            <a:r>
              <a:rPr kumimoji="1" lang="en-US" sz="3600" dirty="0">
                <a:latin typeface="UTM Avo" panose="02040603050506020204" pitchFamily="18" charset="0"/>
              </a:rPr>
              <a:t> </a:t>
            </a:r>
            <a:r>
              <a:rPr kumimoji="1" lang="en-US" sz="3600" dirty="0" err="1">
                <a:latin typeface="UTM Avo" panose="02040603050506020204" pitchFamily="18" charset="0"/>
              </a:rPr>
              <a:t>nhà</a:t>
            </a:r>
            <a:r>
              <a:rPr kumimoji="1" lang="en-US" sz="3600" dirty="0">
                <a:latin typeface="UTM Avo" panose="02040603050506020204" pitchFamily="18" charset="0"/>
              </a:rPr>
              <a:t> </a:t>
            </a:r>
            <a:r>
              <a:rPr kumimoji="1" lang="en-US" sz="3600" dirty="0" err="1">
                <a:latin typeface="UTM Avo" panose="02040603050506020204" pitchFamily="18" charset="0"/>
              </a:rPr>
              <a:t>và</a:t>
            </a:r>
            <a:r>
              <a:rPr kumimoji="1" lang="en-US" sz="3600" dirty="0">
                <a:latin typeface="UTM Avo" panose="02040603050506020204" pitchFamily="18" charset="0"/>
              </a:rPr>
              <a:t> </a:t>
            </a:r>
            <a:r>
              <a:rPr kumimoji="1" lang="en-US" sz="3600" dirty="0" err="1">
                <a:latin typeface="UTM Avo" panose="02040603050506020204" pitchFamily="18" charset="0"/>
              </a:rPr>
              <a:t>rửa</a:t>
            </a:r>
            <a:r>
              <a:rPr kumimoji="1" lang="en-US" sz="3600" dirty="0">
                <a:latin typeface="UTM Avo" panose="02040603050506020204" pitchFamily="18" charset="0"/>
              </a:rPr>
              <a:t> </a:t>
            </a:r>
            <a:r>
              <a:rPr kumimoji="1" lang="en-US" sz="3600" dirty="0" err="1">
                <a:latin typeface="UTM Avo" panose="02040603050506020204" pitchFamily="18" charset="0"/>
              </a:rPr>
              <a:t>bát</a:t>
            </a:r>
            <a:r>
              <a:rPr kumimoji="1" lang="en-US" sz="3600" dirty="0">
                <a:latin typeface="UTM Avo" panose="02040603050506020204" pitchFamily="18" charset="0"/>
              </a:rPr>
              <a:t> </a:t>
            </a:r>
            <a:r>
              <a:rPr kumimoji="1" lang="en-US" sz="3600" dirty="0" err="1">
                <a:latin typeface="UTM Avo" panose="02040603050506020204" pitchFamily="18" charset="0"/>
              </a:rPr>
              <a:t>đĩa</a:t>
            </a:r>
            <a:r>
              <a:rPr kumimoji="1" lang="en-US" sz="3600" dirty="0">
                <a:latin typeface="UTM Avo" panose="02040603050506020204" pitchFamily="18" charset="0"/>
              </a:rPr>
              <a:t>. </a:t>
            </a:r>
            <a:r>
              <a:rPr kumimoji="1" lang="en-US" sz="3600" dirty="0" err="1">
                <a:latin typeface="UTM Avo" panose="02040603050506020204" pitchFamily="18" charset="0"/>
              </a:rPr>
              <a:t>Đôi</a:t>
            </a:r>
            <a:r>
              <a:rPr kumimoji="1" lang="en-US" sz="3600" dirty="0">
                <a:latin typeface="UTM Avo" panose="02040603050506020204" pitchFamily="18" charset="0"/>
              </a:rPr>
              <a:t> </a:t>
            </a:r>
            <a:r>
              <a:rPr kumimoji="1" lang="en-US" sz="3600" dirty="0" err="1">
                <a:latin typeface="UTM Avo" panose="02040603050506020204" pitchFamily="18" charset="0"/>
              </a:rPr>
              <a:t>khi</a:t>
            </a:r>
            <a:r>
              <a:rPr kumimoji="1" lang="en-US" sz="3600" dirty="0">
                <a:latin typeface="UTM Avo" panose="02040603050506020204" pitchFamily="18" charset="0"/>
              </a:rPr>
              <a:t>, </a:t>
            </a:r>
            <a:r>
              <a:rPr kumimoji="1" lang="en-US" sz="3600" dirty="0" err="1">
                <a:latin typeface="UTM Avo" panose="02040603050506020204" pitchFamily="18" charset="0"/>
              </a:rPr>
              <a:t>em</a:t>
            </a:r>
            <a:r>
              <a:rPr kumimoji="1" lang="en-US" sz="3600" dirty="0">
                <a:latin typeface="UTM Avo" panose="02040603050506020204" pitchFamily="18" charset="0"/>
              </a:rPr>
              <a:t> </a:t>
            </a:r>
            <a:r>
              <a:rPr kumimoji="1" lang="en-US" sz="3600" dirty="0" err="1">
                <a:latin typeface="UTM Avo" panose="02040603050506020204" pitchFamily="18" charset="0"/>
              </a:rPr>
              <a:t>giặt</a:t>
            </a:r>
            <a:r>
              <a:rPr kumimoji="1" lang="en-US" sz="3600" dirty="0">
                <a:latin typeface="UTM Avo" panose="02040603050506020204" pitchFamily="18" charset="0"/>
              </a:rPr>
              <a:t> </a:t>
            </a:r>
            <a:r>
              <a:rPr kumimoji="1" lang="en-US" sz="3600" dirty="0" err="1">
                <a:latin typeface="UTM Avo" panose="02040603050506020204" pitchFamily="18" charset="0"/>
              </a:rPr>
              <a:t>khăn</a:t>
            </a:r>
            <a:r>
              <a:rPr kumimoji="1" lang="en-US" sz="3600" dirty="0">
                <a:latin typeface="UTM Avo" panose="02040603050506020204" pitchFamily="18" charset="0"/>
              </a:rPr>
              <a:t> </a:t>
            </a:r>
            <a:r>
              <a:rPr kumimoji="1" lang="en-US" sz="3600" dirty="0" err="1">
                <a:latin typeface="UTM Avo" panose="02040603050506020204" pitchFamily="18" charset="0"/>
              </a:rPr>
              <a:t>mùi</a:t>
            </a:r>
            <a:r>
              <a:rPr kumimoji="1" lang="en-US" sz="3600" dirty="0">
                <a:latin typeface="UTM Avo" panose="02040603050506020204" pitchFamily="18" charset="0"/>
              </a:rPr>
              <a:t> </a:t>
            </a:r>
            <a:r>
              <a:rPr kumimoji="1" lang="en-US" sz="3600" dirty="0" err="1">
                <a:latin typeface="UTM Avo" panose="02040603050506020204" pitchFamily="18" charset="0"/>
              </a:rPr>
              <a:t>soa</a:t>
            </a:r>
            <a:r>
              <a:rPr kumimoji="1" lang="en-US" sz="3600" dirty="0">
                <a:latin typeface="UTM Avo" panose="02040603050506020204" pitchFamily="18" charset="0"/>
              </a:rPr>
              <a:t>.”</a:t>
            </a:r>
            <a:endParaRPr kumimoji="1" lang="en-US" sz="3600" dirty="0">
              <a:solidFill>
                <a:srgbClr val="FFFF00"/>
              </a:solidFill>
              <a:latin typeface="UTM Avo" panose="02040603050506020204" pitchFamily="18" charset="0"/>
            </a:endParaRPr>
          </a:p>
        </p:txBody>
      </p:sp>
      <p:cxnSp>
        <p:nvCxnSpPr>
          <p:cNvPr id="24" name="Straight Connector 23"/>
          <p:cNvCxnSpPr/>
          <p:nvPr/>
        </p:nvCxnSpPr>
        <p:spPr>
          <a:xfrm>
            <a:off x="1485901" y="3810000"/>
            <a:ext cx="655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a:off x="1533525" y="5291328"/>
            <a:ext cx="103298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295277" y="6020880"/>
            <a:ext cx="93821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a:grpSpLocks/>
          </p:cNvGrpSpPr>
          <p:nvPr/>
        </p:nvGrpSpPr>
        <p:grpSpPr bwMode="auto">
          <a:xfrm>
            <a:off x="252412" y="186680"/>
            <a:ext cx="11610975" cy="2105025"/>
            <a:chOff x="293888" y="180976"/>
            <a:chExt cx="11610413" cy="2105035"/>
          </a:xfrm>
        </p:grpSpPr>
        <p:sp>
          <p:nvSpPr>
            <p:cNvPr id="10" name="矩形 30"/>
            <p:cNvSpPr/>
            <p:nvPr/>
          </p:nvSpPr>
          <p:spPr>
            <a:xfrm>
              <a:off x="293888" y="180976"/>
              <a:ext cx="11610413" cy="2105035"/>
            </a:xfrm>
            <a:prstGeom prst="rect">
              <a:avLst/>
            </a:prstGeom>
            <a:solidFill>
              <a:srgbClr val="FF9933"/>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0D0D0D"/>
                </a:solidFill>
                <a:latin typeface="Microsoft YaHei" pitchFamily="34" charset="-122"/>
                <a:ea typeface="Microsoft YaHei" pitchFamily="34" charset="-122"/>
              </a:endParaRPr>
            </a:p>
          </p:txBody>
        </p:sp>
        <p:sp>
          <p:nvSpPr>
            <p:cNvPr id="11" name="TextBox 10"/>
            <p:cNvSpPr txBox="1"/>
            <p:nvPr/>
          </p:nvSpPr>
          <p:spPr>
            <a:xfrm>
              <a:off x="368495" y="257177"/>
              <a:ext cx="11375474" cy="1899861"/>
            </a:xfrm>
            <a:prstGeom prst="rect">
              <a:avLst/>
            </a:prstGeom>
            <a:noFill/>
          </p:spPr>
          <p:txBody>
            <a:bodyPr lIns="98399" tIns="49199" rIns="98399" bIns="49199">
              <a:spAutoFit/>
            </a:bodyPr>
            <a:lstStyle/>
            <a:p>
              <a:pPr algn="just">
                <a:defRPr/>
              </a:pPr>
              <a:r>
                <a:rPr lang="en-US" sz="3900" b="1" dirty="0">
                  <a:solidFill>
                    <a:schemeClr val="bg1"/>
                  </a:solidFill>
                  <a:latin typeface="UTM Avo" panose="02040603050506020204" pitchFamily="18" charset="0"/>
                  <a:cs typeface="Arial" pitchFamily="34" charset="0"/>
                </a:rPr>
                <a:t>2. </a:t>
              </a:r>
              <a:r>
                <a:rPr lang="en-US" sz="3900" b="1" dirty="0" err="1">
                  <a:solidFill>
                    <a:schemeClr val="bg1"/>
                  </a:solidFill>
                  <a:latin typeface="UTM Avo" panose="02040603050506020204" pitchFamily="18" charset="0"/>
                  <a:cs typeface="Arial" pitchFamily="34" charset="0"/>
                </a:rPr>
                <a:t>Có</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thể</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đặt</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những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lời</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nói</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trực</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tiếp</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trong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đoạn</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văn</a:t>
              </a:r>
              <a:r>
                <a:rPr lang="en-US" sz="3900" b="1" dirty="0">
                  <a:solidFill>
                    <a:schemeClr val="bg1"/>
                  </a:solidFill>
                  <a:latin typeface="UTM Avo" panose="02040603050506020204" pitchFamily="18" charset="0"/>
                  <a:cs typeface="Arial" pitchFamily="34" charset="0"/>
                </a:rPr>
                <a:t> ở </a:t>
              </a:r>
              <a:r>
                <a:rPr lang="en-US" sz="3900" b="1" dirty="0" err="1">
                  <a:solidFill>
                    <a:schemeClr val="bg1"/>
                  </a:solidFill>
                  <a:latin typeface="UTM Avo" panose="02040603050506020204" pitchFamily="18" charset="0"/>
                  <a:cs typeface="Arial" pitchFamily="34" charset="0"/>
                </a:rPr>
                <a:t>bài</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tập</a:t>
              </a:r>
              <a:r>
                <a:rPr lang="en-US" sz="3900" b="1" dirty="0">
                  <a:solidFill>
                    <a:schemeClr val="bg1"/>
                  </a:solidFill>
                  <a:latin typeface="UTM Avo" panose="02040603050506020204" pitchFamily="18" charset="0"/>
                  <a:cs typeface="Arial" pitchFamily="34" charset="0"/>
                </a:rPr>
                <a:t> 1 </a:t>
              </a:r>
              <a:r>
                <a:rPr lang="en-US" sz="3900" b="1" dirty="0" err="1">
                  <a:solidFill>
                    <a:schemeClr val="bg1"/>
                  </a:solidFill>
                  <a:latin typeface="UTM Avo" panose="02040603050506020204" pitchFamily="18" charset="0"/>
                  <a:cs typeface="Arial" pitchFamily="34" charset="0"/>
                </a:rPr>
                <a:t>xuống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dòng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sau</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dấu</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gạch</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ngang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đầu</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dòng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không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Vì</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sao</a:t>
              </a:r>
              <a:r>
                <a:rPr lang="en-US" sz="3900" b="1" dirty="0">
                  <a:solidFill>
                    <a:schemeClr val="bg1"/>
                  </a:solidFill>
                  <a:latin typeface="UTM Avo" panose="02040603050506020204" pitchFamily="18" charset="0"/>
                  <a:cs typeface="Arial" pitchFamily="34" charset="0"/>
                </a:rPr>
                <a:t>?</a:t>
              </a:r>
            </a:p>
          </p:txBody>
        </p:sp>
      </p:grpSp>
    </p:spTree>
    <p:extLst>
      <p:ext uri="{BB962C8B-B14F-4D97-AF65-F5344CB8AC3E}">
        <p14:creationId xmlns:p14="http://schemas.microsoft.com/office/powerpoint/2010/main" val="2465334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7741" flipH="1">
            <a:off x="436564" y="-1004888"/>
            <a:ext cx="10550525" cy="841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233"/>
          <p:cNvSpPr>
            <a:spLocks noChangeArrowheads="1"/>
          </p:cNvSpPr>
          <p:nvPr/>
        </p:nvSpPr>
        <p:spPr bwMode="auto">
          <a:xfrm>
            <a:off x="1533146" y="1257712"/>
            <a:ext cx="8753854" cy="337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5400" tIns="25400" rIns="25400" bIns="25400" anchor="ctr">
            <a:spAutoFit/>
          </a:bodyPr>
          <a:lstStyle>
            <a:lvl1pPr defTabSz="412750" eaLnBrk="0" hangingPunct="0">
              <a:defRPr sz="1500" i="1" u="sng">
                <a:solidFill>
                  <a:schemeClr val="tx1"/>
                </a:solidFill>
                <a:latin typeface=".VnArabia" panose="020B7200000000000000" pitchFamily="34" charset="0"/>
              </a:defRPr>
            </a:lvl1pPr>
            <a:lvl2pPr marL="742950" indent="-285750" defTabSz="412750" eaLnBrk="0" hangingPunct="0">
              <a:defRPr sz="1500" i="1" u="sng">
                <a:solidFill>
                  <a:schemeClr val="tx1"/>
                </a:solidFill>
                <a:latin typeface=".VnArabia" panose="020B7200000000000000" pitchFamily="34" charset="0"/>
              </a:defRPr>
            </a:lvl2pPr>
            <a:lvl3pPr marL="1143000" indent="-228600" defTabSz="412750" eaLnBrk="0" hangingPunct="0">
              <a:defRPr sz="1500" i="1" u="sng">
                <a:solidFill>
                  <a:schemeClr val="tx1"/>
                </a:solidFill>
                <a:latin typeface=".VnArabia" panose="020B7200000000000000" pitchFamily="34" charset="0"/>
              </a:defRPr>
            </a:lvl3pPr>
            <a:lvl4pPr marL="1600200" indent="-228600" defTabSz="412750" eaLnBrk="0" hangingPunct="0">
              <a:defRPr sz="1500" i="1" u="sng">
                <a:solidFill>
                  <a:schemeClr val="tx1"/>
                </a:solidFill>
                <a:latin typeface=".VnArabia" panose="020B7200000000000000" pitchFamily="34" charset="0"/>
              </a:defRPr>
            </a:lvl4pPr>
            <a:lvl5pPr marL="2057400" indent="-228600" defTabSz="412750" eaLnBrk="0" hangingPunct="0">
              <a:defRPr sz="1500" i="1" u="sng">
                <a:solidFill>
                  <a:schemeClr val="tx1"/>
                </a:solidFill>
                <a:latin typeface=".VnArabia" panose="020B7200000000000000" pitchFamily="34" charset="0"/>
              </a:defRPr>
            </a:lvl5pPr>
            <a:lvl6pPr marL="2514600" indent="-228600" algn="r" defTabSz="412750"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defTabSz="412750"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defTabSz="412750"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defTabSz="412750" eaLnBrk="0" fontAlgn="base" hangingPunct="0">
              <a:spcBef>
                <a:spcPct val="0"/>
              </a:spcBef>
              <a:spcAft>
                <a:spcPct val="0"/>
              </a:spcAft>
              <a:defRPr sz="1500" i="1" u="sng">
                <a:solidFill>
                  <a:schemeClr val="tx1"/>
                </a:solidFill>
                <a:latin typeface=".VnArabia" panose="020B7200000000000000" pitchFamily="34" charset="0"/>
              </a:defRPr>
            </a:lvl9pPr>
          </a:lstStyle>
          <a:p>
            <a:pPr algn="ctr" eaLnBrk="1"/>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Nếu</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lời</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nói</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trực</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tiếp</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là</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b="1" i="0" u="none" dirty="0" err="1">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đoạn</a:t>
            </a:r>
            <a:r>
              <a:rPr lang="en-US" altLang="en-US" sz="5400" b="1" i="0" u="none" dirty="0">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b="1" i="0" u="none" dirty="0" err="1">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đối</a:t>
            </a:r>
            <a:r>
              <a:rPr lang="en-US" altLang="en-US" sz="5400" b="1" i="0" u="none" dirty="0">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b="1" i="0" u="none" dirty="0" err="1">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thoại</a:t>
            </a:r>
            <a:r>
              <a:rPr lang="en-US" altLang="en-US" sz="5400" b="1" i="0" u="none" dirty="0">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có</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thể</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viết</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xuống</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dòng</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đặt</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sau</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dấu</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gạch</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đầu</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dòng</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endParaRPr lang="en-US" altLang="en-US" sz="5400" i="0" u="none" dirty="0">
              <a:solidFill>
                <a:srgbClr val="002060"/>
              </a:solidFill>
              <a:latin typeface="UTM Avo" panose="02040603050506020204" pitchFamily="18" charset="0"/>
              <a:ea typeface="仓耳玄三M W05"/>
              <a:cs typeface="仓耳玄三M W05"/>
              <a:sym typeface="Lato Regular" panose="020F0502020204030203" pitchFamily="34" charset="0"/>
            </a:endParaRPr>
          </a:p>
        </p:txBody>
      </p:sp>
      <p:pic>
        <p:nvPicPr>
          <p:cNvPr id="6" name="PA_图片 3">
            <a:extLst>
              <a:ext uri="{FF2B5EF4-FFF2-40B4-BE49-F238E27FC236}">
                <a16:creationId xmlns:a16="http://schemas.microsoft.com/office/drawing/2014/main" id="{79DC9A9D-EC48-47AB-AE29-738727257FDD}"/>
              </a:ext>
            </a:extLst>
          </p:cNvPr>
          <p:cNvPicPr>
            <a:picLocks noChangeAspect="1"/>
          </p:cNvPicPr>
          <p:nvPr>
            <p:custDataLst>
              <p:tags r:id="rId1"/>
            </p:custDataLst>
          </p:nvPr>
        </p:nvPicPr>
        <p:blipFill>
          <a:blip r:embed="rId4" cstate="hqprint">
            <a:extLst>
              <a:ext uri="{28A0092B-C50C-407E-A947-70E740481C1C}">
                <a14:useLocalDpi xmlns:a14="http://schemas.microsoft.com/office/drawing/2010/main" val="0"/>
              </a:ext>
            </a:extLst>
          </a:blip>
          <a:stretch>
            <a:fillRect/>
          </a:stretch>
        </p:blipFill>
        <p:spPr>
          <a:xfrm flipH="1">
            <a:off x="7841787" y="3273551"/>
            <a:ext cx="4350213" cy="4350213"/>
          </a:xfrm>
          <a:prstGeom prst="rect">
            <a:avLst/>
          </a:prstGeom>
        </p:spPr>
      </p:pic>
    </p:spTree>
    <p:extLst>
      <p:ext uri="{BB962C8B-B14F-4D97-AF65-F5344CB8AC3E}">
        <p14:creationId xmlns:p14="http://schemas.microsoft.com/office/powerpoint/2010/main" val="259999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wipe(up)">
                                      <p:cBhvr>
                                        <p:cTn id="7" dur="500"/>
                                        <p:tgtEl>
                                          <p:spTgt spid="2355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9804" y="2292929"/>
            <a:ext cx="11376025" cy="2992459"/>
          </a:xfrm>
          <a:prstGeom prst="rect">
            <a:avLst/>
          </a:prstGeom>
          <a:solidFill>
            <a:schemeClr val="bg1">
              <a:alpha val="86000"/>
            </a:schemeClr>
          </a:solidFill>
        </p:spPr>
        <p:txBody>
          <a:bodyPr lIns="98399" tIns="49199" rIns="98399" bIns="49199">
            <a:spAutoFit/>
          </a:bodyPr>
          <a:lstStyle/>
          <a:p>
            <a:pPr algn="just">
              <a:lnSpc>
                <a:spcPct val="80000"/>
              </a:lnSpc>
              <a:buFont typeface="Wingdings" pitchFamily="2" charset="2"/>
              <a:buNone/>
              <a:defRPr/>
            </a:pPr>
            <a:endParaRPr lang="en-US" sz="4700" spc="323" dirty="0">
              <a:latin typeface="UTM Avo" panose="02040603050506020204" pitchFamily="18" charset="0"/>
            </a:endParaRPr>
          </a:p>
          <a:p>
            <a:pPr algn="just">
              <a:lnSpc>
                <a:spcPct val="80000"/>
              </a:lnSpc>
              <a:defRPr/>
            </a:pPr>
            <a:r>
              <a:rPr lang="en-US" sz="4700" spc="323" dirty="0">
                <a:latin typeface="UTM Avo" panose="02040603050506020204" pitchFamily="18" charset="0"/>
              </a:rPr>
              <a:t>a/ </a:t>
            </a:r>
            <a:r>
              <a:rPr lang="en-US" sz="4700" spc="323" dirty="0" err="1">
                <a:latin typeface="UTM Avo" panose="02040603050506020204" pitchFamily="18" charset="0"/>
              </a:rPr>
              <a:t>Cả</a:t>
            </a:r>
            <a:r>
              <a:rPr lang="en-US" sz="4700" spc="323" dirty="0">
                <a:latin typeface="UTM Avo" panose="02040603050506020204" pitchFamily="18" charset="0"/>
              </a:rPr>
              <a:t> </a:t>
            </a:r>
            <a:r>
              <a:rPr lang="en-US" sz="4700" spc="323" dirty="0" err="1">
                <a:latin typeface="UTM Avo" panose="02040603050506020204" pitchFamily="18" charset="0"/>
              </a:rPr>
              <a:t>bầy</a:t>
            </a:r>
            <a:r>
              <a:rPr lang="en-US" sz="4700" spc="323" dirty="0">
                <a:latin typeface="UTM Avo" panose="02040603050506020204" pitchFamily="18" charset="0"/>
              </a:rPr>
              <a:t> </a:t>
            </a:r>
            <a:r>
              <a:rPr lang="en-US" sz="4700" spc="323" dirty="0" err="1">
                <a:latin typeface="UTM Avo" panose="02040603050506020204" pitchFamily="18" charset="0"/>
              </a:rPr>
              <a:t>ong</a:t>
            </a:r>
            <a:r>
              <a:rPr lang="en-US" sz="4700" spc="323" dirty="0">
                <a:latin typeface="UTM Avo" panose="02040603050506020204" pitchFamily="18" charset="0"/>
              </a:rPr>
              <a:t> </a:t>
            </a:r>
            <a:r>
              <a:rPr lang="en-US" sz="4700" spc="323" dirty="0" err="1">
                <a:latin typeface="UTM Avo" panose="02040603050506020204" pitchFamily="18" charset="0"/>
              </a:rPr>
              <a:t>cùng</a:t>
            </a:r>
            <a:r>
              <a:rPr lang="en-US" sz="4700" spc="323" dirty="0">
                <a:latin typeface="UTM Avo" panose="02040603050506020204" pitchFamily="18" charset="0"/>
              </a:rPr>
              <a:t> </a:t>
            </a:r>
            <a:r>
              <a:rPr lang="en-US" sz="4700" spc="323" dirty="0" err="1">
                <a:latin typeface="UTM Avo" panose="02040603050506020204" pitchFamily="18" charset="0"/>
              </a:rPr>
              <a:t>nhau</a:t>
            </a:r>
            <a:r>
              <a:rPr lang="en-US" sz="4700" spc="323" dirty="0">
                <a:latin typeface="UTM Avo" panose="02040603050506020204" pitchFamily="18" charset="0"/>
              </a:rPr>
              <a:t> </a:t>
            </a:r>
            <a:r>
              <a:rPr lang="en-US" sz="4700" spc="323" dirty="0" err="1">
                <a:latin typeface="UTM Avo" panose="02040603050506020204" pitchFamily="18" charset="0"/>
              </a:rPr>
              <a:t>xây</a:t>
            </a:r>
            <a:r>
              <a:rPr lang="en-US" sz="4700" spc="323" dirty="0">
                <a:latin typeface="UTM Avo" panose="02040603050506020204" pitchFamily="18" charset="0"/>
              </a:rPr>
              <a:t> </a:t>
            </a:r>
            <a:r>
              <a:rPr lang="en-US" sz="4700" spc="323" dirty="0" err="1">
                <a:latin typeface="UTM Avo" panose="02040603050506020204" pitchFamily="18" charset="0"/>
              </a:rPr>
              <a:t>tổ</a:t>
            </a:r>
            <a:r>
              <a:rPr lang="en-US" sz="4700" spc="323" dirty="0">
                <a:latin typeface="UTM Avo" panose="02040603050506020204" pitchFamily="18" charset="0"/>
              </a:rPr>
              <a:t>. Con </a:t>
            </a:r>
            <a:r>
              <a:rPr lang="en-US" sz="4700" spc="323" dirty="0" err="1">
                <a:latin typeface="UTM Avo" panose="02040603050506020204" pitchFamily="18" charset="0"/>
              </a:rPr>
              <a:t>nào</a:t>
            </a:r>
            <a:r>
              <a:rPr lang="en-US" sz="4700" spc="323" dirty="0">
                <a:latin typeface="UTM Avo" panose="02040603050506020204" pitchFamily="18" charset="0"/>
              </a:rPr>
              <a:t> con </a:t>
            </a:r>
            <a:r>
              <a:rPr lang="en-US" sz="4700" spc="323" dirty="0" err="1">
                <a:latin typeface="UTM Avo" panose="02040603050506020204" pitchFamily="18" charset="0"/>
              </a:rPr>
              <a:t>nấy</a:t>
            </a:r>
            <a:r>
              <a:rPr lang="en-US" sz="4700" spc="323" dirty="0">
                <a:latin typeface="UTM Avo" panose="02040603050506020204" pitchFamily="18" charset="0"/>
              </a:rPr>
              <a:t> </a:t>
            </a:r>
            <a:r>
              <a:rPr lang="en-US" sz="4700" spc="323" dirty="0" err="1">
                <a:latin typeface="UTM Avo" panose="02040603050506020204" pitchFamily="18" charset="0"/>
              </a:rPr>
              <a:t>hết</a:t>
            </a:r>
            <a:r>
              <a:rPr lang="en-US" sz="4700" spc="323" dirty="0">
                <a:latin typeface="UTM Avo" panose="02040603050506020204" pitchFamily="18" charset="0"/>
              </a:rPr>
              <a:t> </a:t>
            </a:r>
            <a:r>
              <a:rPr lang="en-US" sz="4700" spc="323" dirty="0" err="1">
                <a:latin typeface="UTM Avo" panose="02040603050506020204" pitchFamily="18" charset="0"/>
              </a:rPr>
              <a:t>sức</a:t>
            </a:r>
            <a:r>
              <a:rPr lang="en-US" sz="4700" spc="323" dirty="0">
                <a:latin typeface="UTM Avo" panose="02040603050506020204" pitchFamily="18" charset="0"/>
              </a:rPr>
              <a:t> </a:t>
            </a:r>
            <a:r>
              <a:rPr lang="en-US" sz="4700" spc="323" dirty="0" err="1">
                <a:latin typeface="UTM Avo" panose="02040603050506020204" pitchFamily="18" charset="0"/>
              </a:rPr>
              <a:t>tiết</a:t>
            </a:r>
            <a:r>
              <a:rPr lang="en-US" sz="4700" spc="323" dirty="0">
                <a:latin typeface="UTM Avo" panose="02040603050506020204" pitchFamily="18" charset="0"/>
              </a:rPr>
              <a:t> </a:t>
            </a:r>
            <a:r>
              <a:rPr lang="en-US" sz="4700" spc="323" dirty="0" err="1">
                <a:latin typeface="UTM Avo" panose="02040603050506020204" pitchFamily="18" charset="0"/>
              </a:rPr>
              <a:t>kiệm</a:t>
            </a:r>
            <a:r>
              <a:rPr lang="en-US" sz="4700" spc="323" dirty="0">
                <a:latin typeface="UTM Avo" panose="02040603050506020204" pitchFamily="18" charset="0"/>
              </a:rPr>
              <a:t> </a:t>
            </a:r>
            <a:r>
              <a:rPr lang="en-US" sz="4700" spc="323" dirty="0" err="1">
                <a:latin typeface="UTM Avo" panose="02040603050506020204" pitchFamily="18" charset="0"/>
              </a:rPr>
              <a:t>vôi</a:t>
            </a:r>
            <a:r>
              <a:rPr lang="en-US" sz="4700" spc="323" dirty="0">
                <a:latin typeface="UTM Avo" panose="02040603050506020204" pitchFamily="18" charset="0"/>
              </a:rPr>
              <a:t> </a:t>
            </a:r>
            <a:r>
              <a:rPr lang="en-US" sz="4700" spc="323" dirty="0" err="1">
                <a:latin typeface="UTM Avo" panose="02040603050506020204" pitchFamily="18" charset="0"/>
              </a:rPr>
              <a:t>vữa</a:t>
            </a:r>
            <a:r>
              <a:rPr lang="en-US" sz="4700" spc="323" dirty="0">
                <a:latin typeface="UTM Avo" panose="02040603050506020204" pitchFamily="18" charset="0"/>
              </a:rPr>
              <a:t>.</a:t>
            </a:r>
          </a:p>
          <a:p>
            <a:pPr algn="just">
              <a:lnSpc>
                <a:spcPct val="80000"/>
              </a:lnSpc>
              <a:defRPr/>
            </a:pPr>
            <a:endParaRPr lang="en-US" sz="4700" spc="323" dirty="0">
              <a:latin typeface="UTM Avo" panose="02040603050506020204" pitchFamily="18" charset="0"/>
            </a:endParaRPr>
          </a:p>
        </p:txBody>
      </p:sp>
      <p:grpSp>
        <p:nvGrpSpPr>
          <p:cNvPr id="15" name="Group 14"/>
          <p:cNvGrpSpPr>
            <a:grpSpLocks/>
          </p:cNvGrpSpPr>
          <p:nvPr/>
        </p:nvGrpSpPr>
        <p:grpSpPr bwMode="auto">
          <a:xfrm>
            <a:off x="304801" y="180976"/>
            <a:ext cx="11601450" cy="1767897"/>
            <a:chOff x="303211" y="180369"/>
            <a:chExt cx="11601092" cy="1896030"/>
          </a:xfrm>
        </p:grpSpPr>
        <p:sp>
          <p:nvSpPr>
            <p:cNvPr id="16" name="矩形 35"/>
            <p:cNvSpPr/>
            <p:nvPr/>
          </p:nvSpPr>
          <p:spPr>
            <a:xfrm>
              <a:off x="303211" y="180369"/>
              <a:ext cx="11601092" cy="1896030"/>
            </a:xfrm>
            <a:prstGeom prst="rect">
              <a:avLst/>
            </a:prstGeom>
            <a:solidFill>
              <a:srgbClr val="ED81A1"/>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zh-CN" altLang="en-US">
                <a:solidFill>
                  <a:srgbClr val="0D0D0D"/>
                </a:solidFill>
                <a:latin typeface="Microsoft YaHei" pitchFamily="34" charset="-122"/>
                <a:ea typeface="Microsoft YaHei" pitchFamily="34" charset="-122"/>
              </a:endParaRPr>
            </a:p>
          </p:txBody>
        </p:sp>
        <p:sp>
          <p:nvSpPr>
            <p:cNvPr id="17" name="TextBox 16"/>
            <p:cNvSpPr txBox="1"/>
            <p:nvPr/>
          </p:nvSpPr>
          <p:spPr>
            <a:xfrm>
              <a:off x="303211" y="256591"/>
              <a:ext cx="11601092" cy="1423215"/>
            </a:xfrm>
            <a:prstGeom prst="rect">
              <a:avLst/>
            </a:prstGeom>
            <a:noFill/>
          </p:spPr>
          <p:txBody>
            <a:bodyPr lIns="98399" tIns="49199" rIns="98399" bIns="49199">
              <a:spAutoFit/>
            </a:bodyPr>
            <a:lstStyle/>
            <a:p>
              <a:pPr algn="just">
                <a:spcBef>
                  <a:spcPts val="600"/>
                </a:spcBef>
                <a:spcAft>
                  <a:spcPts val="600"/>
                </a:spcAft>
                <a:defRPr/>
              </a:pPr>
              <a:r>
                <a:rPr lang="en-US" sz="4300" b="1" dirty="0">
                  <a:solidFill>
                    <a:schemeClr val="bg1"/>
                  </a:solidFill>
                  <a:latin typeface="UTM Avo" panose="02040603050506020204" pitchFamily="18" charset="0"/>
                  <a:cs typeface="Arial" pitchFamily="34" charset="0"/>
                </a:rPr>
                <a:t>3. </a:t>
              </a:r>
              <a:r>
                <a:rPr lang="en-US" sz="4300" b="1" dirty="0" err="1">
                  <a:solidFill>
                    <a:schemeClr val="bg1"/>
                  </a:solidFill>
                  <a:latin typeface="UTM Avo" panose="02040603050506020204" pitchFamily="18" charset="0"/>
                  <a:cs typeface="Arial" pitchFamily="34" charset="0"/>
                </a:rPr>
                <a:t>Em</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đặt</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dấu</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ngoặc</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kép</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vào</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chỗ</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nào</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trong</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các</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câu</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sau</a:t>
              </a:r>
              <a:r>
                <a:rPr lang="en-US" sz="4300" b="1" dirty="0">
                  <a:solidFill>
                    <a:schemeClr val="bg1"/>
                  </a:solidFill>
                  <a:latin typeface="UTM Avo" panose="02040603050506020204" pitchFamily="18" charset="0"/>
                  <a:cs typeface="Arial" pitchFamily="34" charset="0"/>
                </a:rPr>
                <a:t>?</a:t>
              </a:r>
            </a:p>
          </p:txBody>
        </p:sp>
      </p:grpSp>
      <p:pic>
        <p:nvPicPr>
          <p:cNvPr id="22537" name="Picture 9" descr="Cartoon cute bee purple vector free downloa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929" y="4640264"/>
            <a:ext cx="162401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1" descr="Illustration cartoon cute bee vector free downloa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47313" y="4640264"/>
            <a:ext cx="1944687"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29366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22539"/>
                                        </p:tgtEl>
                                        <p:attrNameLst>
                                          <p:attrName>style.visibility</p:attrName>
                                        </p:attrNameLst>
                                      </p:cBhvr>
                                      <p:to>
                                        <p:strVal val="visible"/>
                                      </p:to>
                                    </p:set>
                                    <p:anim calcmode="lin" valueType="num">
                                      <p:cBhvr additive="base">
                                        <p:cTn id="13" dur="500" fill="hold"/>
                                        <p:tgtEl>
                                          <p:spTgt spid="22539"/>
                                        </p:tgtEl>
                                        <p:attrNameLst>
                                          <p:attrName>ppt_x</p:attrName>
                                        </p:attrNameLst>
                                      </p:cBhvr>
                                      <p:tavLst>
                                        <p:tav tm="0">
                                          <p:val>
                                            <p:strVal val="1+#ppt_w/2"/>
                                          </p:val>
                                        </p:tav>
                                        <p:tav tm="100000">
                                          <p:val>
                                            <p:strVal val="#ppt_x"/>
                                          </p:val>
                                        </p:tav>
                                      </p:tavLst>
                                    </p:anim>
                                    <p:anim calcmode="lin" valueType="num">
                                      <p:cBhvr additive="base">
                                        <p:cTn id="14" dur="500" fill="hold"/>
                                        <p:tgtEl>
                                          <p:spTgt spid="22539"/>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2537"/>
                                        </p:tgtEl>
                                        <p:attrNameLst>
                                          <p:attrName>style.visibility</p:attrName>
                                        </p:attrNameLst>
                                      </p:cBhvr>
                                      <p:to>
                                        <p:strVal val="visible"/>
                                      </p:to>
                                    </p:set>
                                    <p:anim calcmode="lin" valueType="num">
                                      <p:cBhvr additive="base">
                                        <p:cTn id="17" dur="500" fill="hold"/>
                                        <p:tgtEl>
                                          <p:spTgt spid="22537"/>
                                        </p:tgtEl>
                                        <p:attrNameLst>
                                          <p:attrName>ppt_x</p:attrName>
                                        </p:attrNameLst>
                                      </p:cBhvr>
                                      <p:tavLst>
                                        <p:tav tm="0">
                                          <p:val>
                                            <p:strVal val="0-#ppt_w/2"/>
                                          </p:val>
                                        </p:tav>
                                        <p:tav tm="100000">
                                          <p:val>
                                            <p:strVal val="#ppt_x"/>
                                          </p:val>
                                        </p:tav>
                                      </p:tavLst>
                                    </p:anim>
                                    <p:anim calcmode="lin" valueType="num">
                                      <p:cBhvr additive="base">
                                        <p:cTn id="18" dur="500" fill="hold"/>
                                        <p:tgtEl>
                                          <p:spTgt spid="22537"/>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22539"/>
                                        </p:tgtEl>
                                        <p:attrNameLst>
                                          <p:attrName>r</p:attrName>
                                        </p:attrNameLst>
                                      </p:cBhvr>
                                    </p:animRot>
                                    <p:animRot by="-240000">
                                      <p:cBhvr>
                                        <p:cTn id="26" dur="200" fill="hold">
                                          <p:stCondLst>
                                            <p:cond delay="200"/>
                                          </p:stCondLst>
                                        </p:cTn>
                                        <p:tgtEl>
                                          <p:spTgt spid="22539"/>
                                        </p:tgtEl>
                                        <p:attrNameLst>
                                          <p:attrName>r</p:attrName>
                                        </p:attrNameLst>
                                      </p:cBhvr>
                                    </p:animRot>
                                    <p:animRot by="240000">
                                      <p:cBhvr>
                                        <p:cTn id="27" dur="200" fill="hold">
                                          <p:stCondLst>
                                            <p:cond delay="400"/>
                                          </p:stCondLst>
                                        </p:cTn>
                                        <p:tgtEl>
                                          <p:spTgt spid="22539"/>
                                        </p:tgtEl>
                                        <p:attrNameLst>
                                          <p:attrName>r</p:attrName>
                                        </p:attrNameLst>
                                      </p:cBhvr>
                                    </p:animRot>
                                    <p:animRot by="-240000">
                                      <p:cBhvr>
                                        <p:cTn id="28" dur="200" fill="hold">
                                          <p:stCondLst>
                                            <p:cond delay="600"/>
                                          </p:stCondLst>
                                        </p:cTn>
                                        <p:tgtEl>
                                          <p:spTgt spid="22539"/>
                                        </p:tgtEl>
                                        <p:attrNameLst>
                                          <p:attrName>r</p:attrName>
                                        </p:attrNameLst>
                                      </p:cBhvr>
                                    </p:animRot>
                                    <p:animRot by="120000">
                                      <p:cBhvr>
                                        <p:cTn id="29" dur="200" fill="hold">
                                          <p:stCondLst>
                                            <p:cond delay="800"/>
                                          </p:stCondLst>
                                        </p:cTn>
                                        <p:tgtEl>
                                          <p:spTgt spid="22539"/>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22537"/>
                                        </p:tgtEl>
                                        <p:attrNameLst>
                                          <p:attrName>r</p:attrName>
                                        </p:attrNameLst>
                                      </p:cBhvr>
                                    </p:animRot>
                                    <p:animRot by="-240000">
                                      <p:cBhvr>
                                        <p:cTn id="32" dur="200" fill="hold">
                                          <p:stCondLst>
                                            <p:cond delay="200"/>
                                          </p:stCondLst>
                                        </p:cTn>
                                        <p:tgtEl>
                                          <p:spTgt spid="22537"/>
                                        </p:tgtEl>
                                        <p:attrNameLst>
                                          <p:attrName>r</p:attrName>
                                        </p:attrNameLst>
                                      </p:cBhvr>
                                    </p:animRot>
                                    <p:animRot by="240000">
                                      <p:cBhvr>
                                        <p:cTn id="33" dur="200" fill="hold">
                                          <p:stCondLst>
                                            <p:cond delay="400"/>
                                          </p:stCondLst>
                                        </p:cTn>
                                        <p:tgtEl>
                                          <p:spTgt spid="22537"/>
                                        </p:tgtEl>
                                        <p:attrNameLst>
                                          <p:attrName>r</p:attrName>
                                        </p:attrNameLst>
                                      </p:cBhvr>
                                    </p:animRot>
                                    <p:animRot by="-240000">
                                      <p:cBhvr>
                                        <p:cTn id="34" dur="200" fill="hold">
                                          <p:stCondLst>
                                            <p:cond delay="600"/>
                                          </p:stCondLst>
                                        </p:cTn>
                                        <p:tgtEl>
                                          <p:spTgt spid="22537"/>
                                        </p:tgtEl>
                                        <p:attrNameLst>
                                          <p:attrName>r</p:attrName>
                                        </p:attrNameLst>
                                      </p:cBhvr>
                                    </p:animRot>
                                    <p:animRot by="120000">
                                      <p:cBhvr>
                                        <p:cTn id="35" dur="200" fill="hold">
                                          <p:stCondLst>
                                            <p:cond delay="800"/>
                                          </p:stCondLst>
                                        </p:cTn>
                                        <p:tgtEl>
                                          <p:spTgt spid="225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051" y="2274877"/>
            <a:ext cx="11376025" cy="2992459"/>
          </a:xfrm>
          <a:prstGeom prst="rect">
            <a:avLst/>
          </a:prstGeom>
          <a:solidFill>
            <a:schemeClr val="bg1">
              <a:alpha val="84000"/>
            </a:schemeClr>
          </a:solidFill>
        </p:spPr>
        <p:txBody>
          <a:bodyPr lIns="98399" tIns="49199" rIns="98399" bIns="49199">
            <a:spAutoFit/>
          </a:bodyPr>
          <a:lstStyle/>
          <a:p>
            <a:pPr algn="just">
              <a:lnSpc>
                <a:spcPct val="80000"/>
              </a:lnSpc>
              <a:buFont typeface="Wingdings" pitchFamily="2" charset="2"/>
              <a:buNone/>
              <a:defRPr/>
            </a:pPr>
            <a:endParaRPr lang="en-US" sz="4700" spc="323" dirty="0">
              <a:latin typeface="UTM Avo" panose="02040603050506020204" pitchFamily="18" charset="0"/>
            </a:endParaRPr>
          </a:p>
          <a:p>
            <a:pPr algn="just">
              <a:lnSpc>
                <a:spcPct val="80000"/>
              </a:lnSpc>
              <a:defRPr/>
            </a:pPr>
            <a:r>
              <a:rPr lang="en-US" sz="4700" spc="323" dirty="0">
                <a:latin typeface="UTM Avo" panose="02040603050506020204" pitchFamily="18" charset="0"/>
              </a:rPr>
              <a:t>a/ </a:t>
            </a:r>
            <a:r>
              <a:rPr lang="en-US" sz="4700" spc="323" dirty="0" err="1">
                <a:latin typeface="UTM Avo" panose="02040603050506020204" pitchFamily="18" charset="0"/>
              </a:rPr>
              <a:t>Cả</a:t>
            </a:r>
            <a:r>
              <a:rPr lang="en-US" sz="4700" spc="323" dirty="0">
                <a:latin typeface="UTM Avo" panose="02040603050506020204" pitchFamily="18" charset="0"/>
              </a:rPr>
              <a:t> </a:t>
            </a:r>
            <a:r>
              <a:rPr lang="en-US" sz="4700" spc="323" dirty="0" err="1">
                <a:latin typeface="UTM Avo" panose="02040603050506020204" pitchFamily="18" charset="0"/>
              </a:rPr>
              <a:t>bầy</a:t>
            </a:r>
            <a:r>
              <a:rPr lang="en-US" sz="4700" spc="323" dirty="0">
                <a:latin typeface="UTM Avo" panose="02040603050506020204" pitchFamily="18" charset="0"/>
              </a:rPr>
              <a:t> </a:t>
            </a:r>
            <a:r>
              <a:rPr lang="en-US" sz="4700" spc="323" dirty="0" err="1">
                <a:latin typeface="UTM Avo" panose="02040603050506020204" pitchFamily="18" charset="0"/>
              </a:rPr>
              <a:t>ong</a:t>
            </a:r>
            <a:r>
              <a:rPr lang="en-US" sz="4700" spc="323" dirty="0">
                <a:latin typeface="UTM Avo" panose="02040603050506020204" pitchFamily="18" charset="0"/>
              </a:rPr>
              <a:t> </a:t>
            </a:r>
            <a:r>
              <a:rPr lang="en-US" sz="4700" spc="323" dirty="0" err="1">
                <a:latin typeface="UTM Avo" panose="02040603050506020204" pitchFamily="18" charset="0"/>
              </a:rPr>
              <a:t>cùng</a:t>
            </a:r>
            <a:r>
              <a:rPr lang="en-US" sz="4700" spc="323" dirty="0">
                <a:latin typeface="UTM Avo" panose="02040603050506020204" pitchFamily="18" charset="0"/>
              </a:rPr>
              <a:t> </a:t>
            </a:r>
            <a:r>
              <a:rPr lang="en-US" sz="4700" spc="323" dirty="0" err="1">
                <a:latin typeface="UTM Avo" panose="02040603050506020204" pitchFamily="18" charset="0"/>
              </a:rPr>
              <a:t>nhau</a:t>
            </a:r>
            <a:r>
              <a:rPr lang="en-US" sz="4700" spc="323" dirty="0">
                <a:latin typeface="UTM Avo" panose="02040603050506020204" pitchFamily="18" charset="0"/>
              </a:rPr>
              <a:t> </a:t>
            </a:r>
            <a:r>
              <a:rPr lang="en-US" sz="4700" spc="323" dirty="0" err="1">
                <a:latin typeface="UTM Avo" panose="02040603050506020204" pitchFamily="18" charset="0"/>
              </a:rPr>
              <a:t>xây</a:t>
            </a:r>
            <a:r>
              <a:rPr lang="en-US" sz="4700" spc="323" dirty="0">
                <a:latin typeface="UTM Avo" panose="02040603050506020204" pitchFamily="18" charset="0"/>
              </a:rPr>
              <a:t> </a:t>
            </a:r>
            <a:r>
              <a:rPr lang="en-US" sz="4700" spc="323" dirty="0" err="1">
                <a:latin typeface="UTM Avo" panose="02040603050506020204" pitchFamily="18" charset="0"/>
              </a:rPr>
              <a:t>tổ</a:t>
            </a:r>
            <a:r>
              <a:rPr lang="en-US" sz="4700" spc="323" dirty="0">
                <a:latin typeface="UTM Avo" panose="02040603050506020204" pitchFamily="18" charset="0"/>
              </a:rPr>
              <a:t>. Con </a:t>
            </a:r>
            <a:r>
              <a:rPr lang="en-US" sz="4700" spc="323" dirty="0" err="1">
                <a:latin typeface="UTM Avo" panose="02040603050506020204" pitchFamily="18" charset="0"/>
              </a:rPr>
              <a:t>nào</a:t>
            </a:r>
            <a:r>
              <a:rPr lang="en-US" sz="4700" spc="323" dirty="0">
                <a:latin typeface="UTM Avo" panose="02040603050506020204" pitchFamily="18" charset="0"/>
              </a:rPr>
              <a:t> con </a:t>
            </a:r>
            <a:r>
              <a:rPr lang="en-US" sz="4700" spc="323" dirty="0" err="1">
                <a:latin typeface="UTM Avo" panose="02040603050506020204" pitchFamily="18" charset="0"/>
              </a:rPr>
              <a:t>nấy</a:t>
            </a:r>
            <a:r>
              <a:rPr lang="en-US" sz="4700" spc="323" dirty="0">
                <a:latin typeface="UTM Avo" panose="02040603050506020204" pitchFamily="18" charset="0"/>
              </a:rPr>
              <a:t> </a:t>
            </a:r>
            <a:r>
              <a:rPr lang="en-US" sz="4700" spc="323" dirty="0" err="1">
                <a:latin typeface="UTM Avo" panose="02040603050506020204" pitchFamily="18" charset="0"/>
              </a:rPr>
              <a:t>hết</a:t>
            </a:r>
            <a:r>
              <a:rPr lang="en-US" sz="4700" spc="323" dirty="0">
                <a:latin typeface="UTM Avo" panose="02040603050506020204" pitchFamily="18" charset="0"/>
              </a:rPr>
              <a:t> </a:t>
            </a:r>
            <a:r>
              <a:rPr lang="en-US" sz="4700" spc="323" dirty="0" err="1">
                <a:latin typeface="UTM Avo" panose="02040603050506020204" pitchFamily="18" charset="0"/>
              </a:rPr>
              <a:t>sức</a:t>
            </a:r>
            <a:r>
              <a:rPr lang="en-US" sz="4700" spc="323" dirty="0">
                <a:latin typeface="UTM Avo" panose="02040603050506020204" pitchFamily="18" charset="0"/>
              </a:rPr>
              <a:t> </a:t>
            </a:r>
            <a:r>
              <a:rPr lang="en-US" sz="4700" spc="323" dirty="0" err="1">
                <a:latin typeface="UTM Avo" panose="02040603050506020204" pitchFamily="18" charset="0"/>
              </a:rPr>
              <a:t>tiết</a:t>
            </a:r>
            <a:r>
              <a:rPr lang="en-US" sz="4700" spc="323" dirty="0">
                <a:latin typeface="UTM Avo" panose="02040603050506020204" pitchFamily="18" charset="0"/>
              </a:rPr>
              <a:t> </a:t>
            </a:r>
            <a:r>
              <a:rPr lang="en-US" sz="4700" spc="323" dirty="0" err="1">
                <a:latin typeface="UTM Avo" panose="02040603050506020204" pitchFamily="18" charset="0"/>
              </a:rPr>
              <a:t>kiệm</a:t>
            </a:r>
            <a:r>
              <a:rPr lang="en-US" sz="4700" spc="323" dirty="0">
                <a:latin typeface="UTM Avo" panose="02040603050506020204" pitchFamily="18" charset="0"/>
              </a:rPr>
              <a:t> </a:t>
            </a:r>
            <a:r>
              <a:rPr lang="en-US" sz="4700" b="1" spc="323" dirty="0" err="1">
                <a:solidFill>
                  <a:srgbClr val="3366FF"/>
                </a:solidFill>
                <a:latin typeface="UTM Avo" panose="02040603050506020204" pitchFamily="18" charset="0"/>
              </a:rPr>
              <a:t>vôi</a:t>
            </a:r>
            <a:r>
              <a:rPr lang="en-US" sz="4700" b="1" spc="323" dirty="0">
                <a:solidFill>
                  <a:srgbClr val="3366FF"/>
                </a:solidFill>
                <a:latin typeface="UTM Avo" panose="02040603050506020204" pitchFamily="18" charset="0"/>
              </a:rPr>
              <a:t> </a:t>
            </a:r>
            <a:r>
              <a:rPr lang="en-US" sz="4700" b="1" spc="323" dirty="0" err="1">
                <a:solidFill>
                  <a:srgbClr val="3366FF"/>
                </a:solidFill>
                <a:latin typeface="UTM Avo" panose="02040603050506020204" pitchFamily="18" charset="0"/>
              </a:rPr>
              <a:t>vữa</a:t>
            </a:r>
            <a:r>
              <a:rPr lang="en-US" sz="4700" spc="323" dirty="0">
                <a:latin typeface="UTM Avo" panose="02040603050506020204" pitchFamily="18" charset="0"/>
              </a:rPr>
              <a:t>.</a:t>
            </a:r>
          </a:p>
          <a:p>
            <a:pPr algn="just">
              <a:lnSpc>
                <a:spcPct val="80000"/>
              </a:lnSpc>
              <a:defRPr/>
            </a:pPr>
            <a:endParaRPr lang="en-US" sz="4700" spc="323" dirty="0">
              <a:latin typeface="UTM Avo" panose="02040603050506020204" pitchFamily="18" charset="0"/>
            </a:endParaRPr>
          </a:p>
        </p:txBody>
      </p:sp>
      <p:sp>
        <p:nvSpPr>
          <p:cNvPr id="8" name="Text Box 5"/>
          <p:cNvSpPr txBox="1">
            <a:spLocks noChangeArrowheads="1"/>
          </p:cNvSpPr>
          <p:nvPr/>
        </p:nvSpPr>
        <p:spPr bwMode="auto">
          <a:xfrm>
            <a:off x="1900383" y="3780343"/>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9" name="Text Box 10"/>
          <p:cNvSpPr txBox="1">
            <a:spLocks noChangeArrowheads="1"/>
          </p:cNvSpPr>
          <p:nvPr/>
        </p:nvSpPr>
        <p:spPr bwMode="auto">
          <a:xfrm>
            <a:off x="4682259" y="3780343"/>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a:solidFill>
                  <a:srgbClr val="FF3300"/>
                </a:solidFill>
              </a:rPr>
              <a:t>”</a:t>
            </a:r>
          </a:p>
        </p:txBody>
      </p:sp>
      <p:pic>
        <p:nvPicPr>
          <p:cNvPr id="11" name="Picture 9" descr="Cartoon cute bee purple vector free download">
            <a:hlinkClick r:id="rId3" action="ppaction://hlinkfile"/>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210" y="4519832"/>
            <a:ext cx="162401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Illustration cartoon cute bee vector free downloa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44102" y="5046664"/>
            <a:ext cx="1944687"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a:grpSpLocks/>
          </p:cNvGrpSpPr>
          <p:nvPr/>
        </p:nvGrpSpPr>
        <p:grpSpPr bwMode="auto">
          <a:xfrm>
            <a:off x="287339" y="338496"/>
            <a:ext cx="11601450" cy="1767897"/>
            <a:chOff x="303211" y="180369"/>
            <a:chExt cx="11601092" cy="1896030"/>
          </a:xfrm>
        </p:grpSpPr>
        <p:sp>
          <p:nvSpPr>
            <p:cNvPr id="14" name="矩形 35"/>
            <p:cNvSpPr/>
            <p:nvPr/>
          </p:nvSpPr>
          <p:spPr>
            <a:xfrm>
              <a:off x="303211" y="180369"/>
              <a:ext cx="11601092" cy="1896030"/>
            </a:xfrm>
            <a:prstGeom prst="rect">
              <a:avLst/>
            </a:prstGeom>
            <a:solidFill>
              <a:srgbClr val="ED81A1"/>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zh-CN" altLang="en-US">
                <a:solidFill>
                  <a:srgbClr val="0D0D0D"/>
                </a:solidFill>
                <a:latin typeface="Microsoft YaHei" pitchFamily="34" charset="-122"/>
                <a:ea typeface="Microsoft YaHei" pitchFamily="34" charset="-122"/>
              </a:endParaRPr>
            </a:p>
          </p:txBody>
        </p:sp>
        <p:sp>
          <p:nvSpPr>
            <p:cNvPr id="15" name="TextBox 14"/>
            <p:cNvSpPr txBox="1"/>
            <p:nvPr/>
          </p:nvSpPr>
          <p:spPr>
            <a:xfrm>
              <a:off x="303211" y="256591"/>
              <a:ext cx="11601092" cy="1423215"/>
            </a:xfrm>
            <a:prstGeom prst="rect">
              <a:avLst/>
            </a:prstGeom>
            <a:noFill/>
          </p:spPr>
          <p:txBody>
            <a:bodyPr lIns="98399" tIns="49199" rIns="98399" bIns="49199">
              <a:spAutoFit/>
            </a:bodyPr>
            <a:lstStyle/>
            <a:p>
              <a:pPr algn="just">
                <a:spcBef>
                  <a:spcPts val="600"/>
                </a:spcBef>
                <a:spcAft>
                  <a:spcPts val="600"/>
                </a:spcAft>
                <a:defRPr/>
              </a:pPr>
              <a:r>
                <a:rPr lang="en-US" sz="4300" b="1" dirty="0">
                  <a:solidFill>
                    <a:schemeClr val="bg1"/>
                  </a:solidFill>
                  <a:latin typeface="UTM Avo" panose="02040603050506020204" pitchFamily="18" charset="0"/>
                  <a:cs typeface="Arial" pitchFamily="34" charset="0"/>
                </a:rPr>
                <a:t>3. </a:t>
              </a:r>
              <a:r>
                <a:rPr lang="en-US" sz="4300" b="1" dirty="0" err="1">
                  <a:solidFill>
                    <a:schemeClr val="bg1"/>
                  </a:solidFill>
                  <a:latin typeface="UTM Avo" panose="02040603050506020204" pitchFamily="18" charset="0"/>
                  <a:cs typeface="Arial" pitchFamily="34" charset="0"/>
                </a:rPr>
                <a:t>Em</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đặt</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dấu</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ngoặc</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kép</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vào</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chỗ</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nào</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trong</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các</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câu</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sau</a:t>
              </a:r>
              <a:r>
                <a:rPr lang="en-US" sz="4300" b="1" dirty="0">
                  <a:solidFill>
                    <a:schemeClr val="bg1"/>
                  </a:solidFill>
                  <a:latin typeface="UTM Avo" panose="02040603050506020204" pitchFamily="18" charset="0"/>
                  <a:cs typeface="Arial" pitchFamily="34" charset="0"/>
                </a:rPr>
                <a:t>?</a:t>
              </a:r>
            </a:p>
          </p:txBody>
        </p:sp>
      </p:grpSp>
    </p:spTree>
    <p:extLst>
      <p:ext uri="{BB962C8B-B14F-4D97-AF65-F5344CB8AC3E}">
        <p14:creationId xmlns:p14="http://schemas.microsoft.com/office/powerpoint/2010/main" val="33300545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2"/>
                                        </p:tgtEl>
                                        <p:attrNameLst>
                                          <p:attrName>r</p:attrName>
                                        </p:attrNameLst>
                                      </p:cBhvr>
                                    </p:animRot>
                                    <p:animRot by="-240000">
                                      <p:cBhvr>
                                        <p:cTn id="11" dur="200" fill="hold">
                                          <p:stCondLst>
                                            <p:cond delay="200"/>
                                          </p:stCondLst>
                                        </p:cTn>
                                        <p:tgtEl>
                                          <p:spTgt spid="12"/>
                                        </p:tgtEl>
                                        <p:attrNameLst>
                                          <p:attrName>r</p:attrName>
                                        </p:attrNameLst>
                                      </p:cBhvr>
                                    </p:animRot>
                                    <p:animRot by="240000">
                                      <p:cBhvr>
                                        <p:cTn id="12" dur="200" fill="hold">
                                          <p:stCondLst>
                                            <p:cond delay="400"/>
                                          </p:stCondLst>
                                        </p:cTn>
                                        <p:tgtEl>
                                          <p:spTgt spid="12"/>
                                        </p:tgtEl>
                                        <p:attrNameLst>
                                          <p:attrName>r</p:attrName>
                                        </p:attrNameLst>
                                      </p:cBhvr>
                                    </p:animRot>
                                    <p:animRot by="-240000">
                                      <p:cBhvr>
                                        <p:cTn id="13" dur="200" fill="hold">
                                          <p:stCondLst>
                                            <p:cond delay="600"/>
                                          </p:stCondLst>
                                        </p:cTn>
                                        <p:tgtEl>
                                          <p:spTgt spid="12"/>
                                        </p:tgtEl>
                                        <p:attrNameLst>
                                          <p:attrName>r</p:attrName>
                                        </p:attrNameLst>
                                      </p:cBhvr>
                                    </p:animRot>
                                    <p:animRot by="120000">
                                      <p:cBhvr>
                                        <p:cTn id="14" dur="200" fill="hold">
                                          <p:stCondLst>
                                            <p:cond delay="800"/>
                                          </p:stCondLst>
                                        </p:cTn>
                                        <p:tgtEl>
                                          <p:spTgt spid="12"/>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nodeType="withGroup">
                            <p:stCondLst>
                              <p:cond delay="1000"/>
                            </p:stCondLst>
                            <p:childTnLst>
                              <p:par>
                                <p:cTn id="31" presetID="45" presetClass="path" presetSubtype="0" accel="50000" decel="50000" fill="hold" nodeType="afterEffect">
                                  <p:stCondLst>
                                    <p:cond delay="0"/>
                                  </p:stCondLst>
                                  <p:childTnLst>
                                    <p:animMotion origin="layout" path="M -2.08333E-6 -2.59259E-6 L 0.02318 -2.59259E-6 C 0.03386 -2.59259E-6 0.0461 -0.00833 0.05703 -0.00949 C 0.06524 -0.00949 0.08008 -0.00185 0.08698 -0.00185 C 0.09636 -0.00185 0.10586 -0.00416 0.12357 -0.00416 L 0.13581 -0.09606 L 0.14948 0.01505 L 0.16576 -2.59259E-6 L 0.1793 -0.00416 L 0.21185 -0.00069 C 0.22696 -0.00231 0.23919 -0.01018 0.25404 -0.01296 C 0.25951 -0.01365 0.27175 -0.01435 0.27982 -0.01296 C 0.28802 -0.0118 0.29492 -0.00347 0.29753 -0.00301 C 0.30156 -0.00069 0.3112 -0.00301 0.31641 -0.00185 L 0.32474 -2.59259E-6 L 0.33972 -2.59259E-6 " pathEditMode="relative" rAng="0" ptsTypes="AAAAAAAAAAAAAAAA">
                                      <p:cBhvr>
                                        <p:cTn id="32" dur="2000" fill="hold"/>
                                        <p:tgtEl>
                                          <p:spTgt spid="11"/>
                                        </p:tgtEl>
                                        <p:attrNameLst>
                                          <p:attrName>ppt_x</p:attrName>
                                          <p:attrName>ppt_y</p:attrName>
                                        </p:attrNameLst>
                                      </p:cBhvr>
                                      <p:rCtr x="16979" y="-4051"/>
                                    </p:animMotion>
                                  </p:childTnLst>
                                </p:cTn>
                              </p:par>
                              <p:par>
                                <p:cTn id="33" presetID="60" presetClass="path" presetSubtype="0" accel="50000" decel="50000" fill="hold" nodeType="withEffect">
                                  <p:stCondLst>
                                    <p:cond delay="0"/>
                                  </p:stCondLst>
                                  <p:childTnLst>
                                    <p:animMotion origin="layout" path="M -2.29167E-6 2.59259E-6 C -0.00299 0.02986 -0.01002 0.07176 -0.03489 0.07106 C -0.07096 0.07106 -0.0737 -0.06875 -0.11666 -0.06922 C -0.15547 -0.06922 -0.13476 0.05301 -0.172 0.05254 C -0.21094 0.05254 -0.19023 -0.03611 -0.2319 -0.03611 C -0.2694 -0.03611 -0.24857 0.02361 -0.28177 0.02361 C -0.31367 0.02361 -0.29713 -0.02199 -0.3263 -0.02199 C -0.34271 -0.02199 -0.34414 -0.00949 -0.34531 2.59259E-6 " pathEditMode="relative" rAng="0" ptsTypes="ffffffff">
                                      <p:cBhvr>
                                        <p:cTn id="34" dur="2000" fill="hold"/>
                                        <p:tgtEl>
                                          <p:spTgt spid="12"/>
                                        </p:tgtEl>
                                        <p:attrNameLst>
                                          <p:attrName>ppt_x</p:attrName>
                                          <p:attrName>ppt_y</p:attrName>
                                        </p:attrNameLst>
                                      </p:cBhvr>
                                      <p:rCtr x="-1726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619" y="143885"/>
            <a:ext cx="11601450" cy="6501111"/>
          </a:xfrm>
          <a:prstGeom prst="rect">
            <a:avLst/>
          </a:prstGeom>
          <a:solidFill>
            <a:schemeClr val="bg1">
              <a:alpha val="83000"/>
            </a:schemeClr>
          </a:solidFill>
        </p:spPr>
        <p:txBody>
          <a:bodyPr lIns="98399" tIns="49199" rIns="98399" bIns="49199">
            <a:spAutoFit/>
          </a:bodyPr>
          <a:lstStyle/>
          <a:p>
            <a:pPr algn="just">
              <a:spcBef>
                <a:spcPts val="600"/>
              </a:spcBef>
              <a:spcAft>
                <a:spcPts val="600"/>
              </a:spcAft>
              <a:defRPr/>
            </a:pPr>
            <a:r>
              <a:rPr lang="en-US" sz="3600" dirty="0">
                <a:latin typeface="UTM Avo" panose="02040603050506020204" pitchFamily="18" charset="0"/>
              </a:rPr>
              <a:t>b)  </a:t>
            </a:r>
            <a:r>
              <a:rPr lang="en-US" sz="3600" dirty="0" err="1">
                <a:latin typeface="UTM Avo" panose="02040603050506020204" pitchFamily="18" charset="0"/>
              </a:rPr>
              <a:t>Trạng</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thấy</a:t>
            </a:r>
            <a:r>
              <a:rPr lang="en-US" sz="3600" dirty="0">
                <a:latin typeface="UTM Avo" panose="02040603050506020204" pitchFamily="18" charset="0"/>
              </a:rPr>
              <a:t> </a:t>
            </a:r>
            <a:r>
              <a:rPr lang="en-US" sz="3600" dirty="0" err="1">
                <a:latin typeface="UTM Avo" panose="02040603050506020204" pitchFamily="18" charset="0"/>
              </a:rPr>
              <a:t>có</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 </a:t>
            </a:r>
            <a:r>
              <a:rPr lang="en-US" sz="3600" dirty="0" err="1">
                <a:latin typeface="UTM Avo" panose="02040603050506020204" pitchFamily="18" charset="0"/>
              </a:rPr>
              <a:t>dâng</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một</a:t>
            </a:r>
            <a:r>
              <a:rPr lang="en-US" sz="3600" dirty="0">
                <a:latin typeface="UTM Avo" panose="02040603050506020204" pitchFamily="18" charset="0"/>
              </a:rPr>
              <a:t> </a:t>
            </a:r>
            <a:r>
              <a:rPr lang="en-US" sz="3600" dirty="0" err="1">
                <a:latin typeface="UTM Avo" panose="02040603050506020204" pitchFamily="18" charset="0"/>
              </a:rPr>
              <a:t>mâm</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gọi</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trường</a:t>
            </a:r>
            <a:r>
              <a:rPr lang="en-US" sz="3600" dirty="0">
                <a:latin typeface="UTM Avo" panose="02040603050506020204" pitchFamily="18" charset="0"/>
              </a:rPr>
              <a:t> </a:t>
            </a:r>
            <a:r>
              <a:rPr lang="en-US" sz="3600" dirty="0" err="1">
                <a:latin typeface="UTM Avo" panose="02040603050506020204" pitchFamily="18" charset="0"/>
              </a:rPr>
              <a:t>thọ</a:t>
            </a:r>
            <a:r>
              <a:rPr lang="en-US" sz="3600" dirty="0">
                <a:latin typeface="UTM Avo" panose="02040603050506020204" pitchFamily="18" charset="0"/>
              </a:rPr>
              <a:t> </a:t>
            </a:r>
            <a:r>
              <a:rPr lang="en-US" sz="3600" dirty="0" err="1">
                <a:latin typeface="UTM Avo" panose="02040603050506020204" pitchFamily="18" charset="0"/>
              </a:rPr>
              <a:t>thì</a:t>
            </a:r>
            <a:r>
              <a:rPr lang="en-US" sz="3600" dirty="0">
                <a:latin typeface="UTM Avo" panose="02040603050506020204" pitchFamily="18" charset="0"/>
              </a:rPr>
              <a:t> </a:t>
            </a:r>
            <a:r>
              <a:rPr lang="en-US" sz="3600" dirty="0" err="1">
                <a:latin typeface="UTM Avo" panose="02040603050506020204" pitchFamily="18" charset="0"/>
              </a:rPr>
              <a:t>thản</a:t>
            </a:r>
            <a:r>
              <a:rPr lang="en-US" sz="3600" dirty="0">
                <a:latin typeface="UTM Avo" panose="02040603050506020204" pitchFamily="18" charset="0"/>
              </a:rPr>
              <a:t> </a:t>
            </a:r>
            <a:r>
              <a:rPr lang="en-US" sz="3600" dirty="0" err="1">
                <a:latin typeface="UTM Avo" panose="02040603050506020204" pitchFamily="18" charset="0"/>
              </a:rPr>
              <a:t>nhiên</a:t>
            </a:r>
            <a:r>
              <a:rPr lang="en-US" sz="3600" dirty="0">
                <a:latin typeface="UTM Avo" panose="02040603050506020204" pitchFamily="18" charset="0"/>
              </a:rPr>
              <a:t> </a:t>
            </a:r>
            <a:r>
              <a:rPr lang="en-US" sz="3600" dirty="0" err="1">
                <a:latin typeface="UTM Avo" panose="02040603050506020204" pitchFamily="18" charset="0"/>
              </a:rPr>
              <a:t>lấy</a:t>
            </a:r>
            <a:r>
              <a:rPr lang="en-US" sz="3600" dirty="0">
                <a:latin typeface="UTM Avo" panose="02040603050506020204" pitchFamily="18" charset="0"/>
              </a:rPr>
              <a:t> </a:t>
            </a:r>
            <a:r>
              <a:rPr lang="en-US" sz="3600" dirty="0" err="1">
                <a:latin typeface="UTM Avo" panose="02040603050506020204" pitchFamily="18" charset="0"/>
              </a:rPr>
              <a:t>một</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mà</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giận</a:t>
            </a:r>
            <a:r>
              <a:rPr lang="en-US" sz="3600" dirty="0">
                <a:latin typeface="UTM Avo" panose="02040603050506020204" pitchFamily="18" charset="0"/>
              </a:rPr>
              <a:t>, </a:t>
            </a:r>
            <a:r>
              <a:rPr lang="en-US" sz="3600" dirty="0" err="1">
                <a:latin typeface="UTM Avo" panose="02040603050506020204" pitchFamily="18" charset="0"/>
              </a:rPr>
              <a:t>ra</a:t>
            </a:r>
            <a:r>
              <a:rPr lang="en-US" sz="3600" dirty="0">
                <a:latin typeface="UTM Avo" panose="02040603050506020204" pitchFamily="18" charset="0"/>
              </a:rPr>
              <a:t> </a:t>
            </a:r>
            <a:r>
              <a:rPr lang="en-US" sz="3600" dirty="0" err="1">
                <a:latin typeface="UTM Avo" panose="02040603050506020204" pitchFamily="18" charset="0"/>
              </a:rPr>
              <a:t>lệnh</a:t>
            </a:r>
            <a:r>
              <a:rPr lang="en-US" sz="3600" dirty="0">
                <a:latin typeface="UTM Avo" panose="02040603050506020204" pitchFamily="18" charset="0"/>
              </a:rPr>
              <a:t> </a:t>
            </a:r>
            <a:r>
              <a:rPr lang="en-US" sz="3600" dirty="0" err="1">
                <a:latin typeface="UTM Avo" panose="02040603050506020204" pitchFamily="18" charset="0"/>
              </a:rPr>
              <a:t>chém</a:t>
            </a:r>
            <a:r>
              <a:rPr lang="en-US" sz="3600" dirty="0">
                <a:latin typeface="UTM Avo" panose="02040603050506020204" pitchFamily="18" charset="0"/>
              </a:rPr>
              <a:t> </a:t>
            </a:r>
            <a:r>
              <a:rPr lang="en-US" sz="3600" dirty="0" err="1">
                <a:latin typeface="UTM Avo" panose="02040603050506020204" pitchFamily="18" charset="0"/>
              </a:rPr>
              <a:t>đầu</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bèn</a:t>
            </a:r>
            <a:r>
              <a:rPr lang="en-US" sz="3600" dirty="0">
                <a:latin typeface="UTM Avo" panose="02040603050506020204" pitchFamily="18" charset="0"/>
              </a:rPr>
              <a:t> </a:t>
            </a:r>
            <a:r>
              <a:rPr lang="en-US" sz="3600" dirty="0" err="1">
                <a:latin typeface="UTM Avo" panose="02040603050506020204" pitchFamily="18" charset="0"/>
              </a:rPr>
              <a:t>tâu</a:t>
            </a:r>
            <a:r>
              <a:rPr lang="en-US" sz="3600" dirty="0">
                <a:latin typeface="UTM Avo" panose="02040603050506020204" pitchFamily="18" charset="0"/>
              </a:rPr>
              <a:t>:</a:t>
            </a:r>
          </a:p>
          <a:p>
            <a:pPr algn="just">
              <a:spcBef>
                <a:spcPts val="600"/>
              </a:spcBef>
              <a:spcAft>
                <a:spcPts val="600"/>
              </a:spcAft>
              <a:defRPr/>
            </a:pPr>
            <a:r>
              <a:rPr lang="en-US" sz="3600" dirty="0">
                <a:latin typeface="UTM Avo" panose="02040603050506020204" pitchFamily="18" charset="0"/>
              </a:rPr>
              <a:t>	- </a:t>
            </a:r>
            <a:r>
              <a:rPr lang="en-US" sz="3600" dirty="0" err="1">
                <a:latin typeface="UTM Avo" panose="02040603050506020204" pitchFamily="18" charset="0"/>
              </a:rPr>
              <a:t>Tâu</a:t>
            </a:r>
            <a:r>
              <a:rPr lang="en-US" sz="3600" dirty="0">
                <a:latin typeface="UTM Avo" panose="02040603050506020204" pitchFamily="18" charset="0"/>
              </a:rPr>
              <a:t> </a:t>
            </a:r>
            <a:r>
              <a:rPr lang="en-US" sz="3600" dirty="0" err="1">
                <a:latin typeface="UTM Avo" panose="02040603050506020204" pitchFamily="18" charset="0"/>
              </a:rPr>
              <a:t>bệ</a:t>
            </a:r>
            <a:r>
              <a:rPr lang="en-US" sz="3600" dirty="0">
                <a:latin typeface="UTM Avo" panose="02040603050506020204" pitchFamily="18" charset="0"/>
              </a:rPr>
              <a:t> </a:t>
            </a:r>
            <a:r>
              <a:rPr lang="en-US" sz="3600" dirty="0" err="1">
                <a:latin typeface="UTM Avo" panose="02040603050506020204" pitchFamily="18" charset="0"/>
              </a:rPr>
              <a:t>hạ</a:t>
            </a:r>
            <a:r>
              <a:rPr lang="en-US" sz="3600" dirty="0">
                <a:latin typeface="UTM Avo" panose="02040603050506020204" pitchFamily="18" charset="0"/>
              </a:rPr>
              <a:t>, </a:t>
            </a:r>
            <a:r>
              <a:rPr lang="en-US" sz="3600" dirty="0" err="1">
                <a:latin typeface="UTM Avo" panose="02040603050506020204" pitchFamily="18" charset="0"/>
              </a:rPr>
              <a:t>thần</a:t>
            </a:r>
            <a:r>
              <a:rPr lang="en-US" sz="3600" dirty="0">
                <a:latin typeface="UTM Avo" panose="02040603050506020204" pitchFamily="18" charset="0"/>
              </a:rPr>
              <a:t> </a:t>
            </a:r>
            <a:r>
              <a:rPr lang="en-US" sz="3600" dirty="0" err="1">
                <a:latin typeface="UTM Avo" panose="02040603050506020204" pitchFamily="18" charset="0"/>
              </a:rPr>
              <a:t>thấy</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gọi</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dirty="0" err="1">
                <a:latin typeface="UTM Avo" panose="02040603050506020204" pitchFamily="18" charset="0"/>
              </a:rPr>
              <a:t>trường</a:t>
            </a:r>
            <a:r>
              <a:rPr lang="en-US" sz="3600" dirty="0">
                <a:latin typeface="UTM Avo" panose="02040603050506020204" pitchFamily="18" charset="0"/>
              </a:rPr>
              <a:t> </a:t>
            </a:r>
            <a:r>
              <a:rPr lang="en-US" sz="3600" dirty="0" err="1">
                <a:latin typeface="UTM Avo" panose="02040603050506020204" pitchFamily="18" charset="0"/>
              </a:rPr>
              <a:t>thọ</a:t>
            </a:r>
            <a:r>
              <a:rPr lang="en-US" sz="3600" dirty="0">
                <a:latin typeface="UTM Avo" panose="02040603050506020204" pitchFamily="18" charset="0"/>
              </a:rPr>
              <a:t>  </a:t>
            </a:r>
            <a:r>
              <a:rPr lang="en-US" sz="3600" dirty="0" err="1">
                <a:latin typeface="UTM Avo" panose="02040603050506020204" pitchFamily="18" charset="0"/>
              </a:rPr>
              <a:t>mới</a:t>
            </a:r>
            <a:r>
              <a:rPr lang="en-US" sz="3600" dirty="0">
                <a:latin typeface="UTM Avo" panose="02040603050506020204" pitchFamily="18" charset="0"/>
              </a:rPr>
              <a:t> </a:t>
            </a:r>
            <a:r>
              <a:rPr lang="en-US" sz="3600" dirty="0" err="1">
                <a:latin typeface="UTM Avo" panose="02040603050506020204" pitchFamily="18" charset="0"/>
              </a:rPr>
              <a:t>lấy</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tưởng</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vào</a:t>
            </a:r>
            <a:r>
              <a:rPr lang="en-US" sz="3600" dirty="0">
                <a:latin typeface="UTM Avo" panose="02040603050506020204" pitchFamily="18" charset="0"/>
              </a:rPr>
              <a:t> </a:t>
            </a:r>
            <a:r>
              <a:rPr lang="en-US" sz="3600" dirty="0" err="1">
                <a:latin typeface="UTM Avo" panose="02040603050506020204" pitchFamily="18" charset="0"/>
              </a:rPr>
              <a:t>thì</a:t>
            </a:r>
            <a:r>
              <a:rPr lang="en-US" sz="3600" dirty="0">
                <a:latin typeface="UTM Avo" panose="02040603050506020204" pitchFamily="18" charset="0"/>
              </a:rPr>
              <a:t> </a:t>
            </a:r>
            <a:r>
              <a:rPr lang="en-US" sz="3600" dirty="0" err="1">
                <a:latin typeface="UTM Avo" panose="02040603050506020204" pitchFamily="18" charset="0"/>
              </a:rPr>
              <a:t>được</a:t>
            </a:r>
            <a:r>
              <a:rPr lang="en-US" sz="3600" dirty="0">
                <a:latin typeface="UTM Avo" panose="02040603050506020204" pitchFamily="18" charset="0"/>
              </a:rPr>
              <a:t> </a:t>
            </a:r>
            <a:r>
              <a:rPr lang="en-US" sz="3600" dirty="0" err="1">
                <a:latin typeface="UTM Avo" panose="02040603050506020204" pitchFamily="18" charset="0"/>
              </a:rPr>
              <a:t>sống</a:t>
            </a:r>
            <a:r>
              <a:rPr lang="en-US" sz="3600" dirty="0">
                <a:latin typeface="UTM Avo" panose="02040603050506020204" pitchFamily="18" charset="0"/>
              </a:rPr>
              <a:t> </a:t>
            </a:r>
            <a:r>
              <a:rPr lang="en-US" sz="3600" dirty="0" err="1">
                <a:latin typeface="UTM Avo" panose="02040603050506020204" pitchFamily="18" charset="0"/>
              </a:rPr>
              <a:t>lâu</a:t>
            </a:r>
            <a:r>
              <a:rPr lang="en-US" sz="3600" dirty="0">
                <a:latin typeface="UTM Avo" panose="02040603050506020204" pitchFamily="18" charset="0"/>
              </a:rPr>
              <a:t> </a:t>
            </a:r>
            <a:r>
              <a:rPr lang="en-US" sz="3600" dirty="0" err="1">
                <a:latin typeface="UTM Avo" panose="02040603050506020204" pitchFamily="18" charset="0"/>
              </a:rPr>
              <a:t>thờ</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Không</a:t>
            </a:r>
            <a:r>
              <a:rPr lang="en-US" sz="3600" dirty="0">
                <a:latin typeface="UTM Avo" panose="02040603050506020204" pitchFamily="18" charset="0"/>
              </a:rPr>
              <a:t> </a:t>
            </a:r>
            <a:r>
              <a:rPr lang="en-US" sz="3600" dirty="0" err="1">
                <a:latin typeface="UTM Avo" panose="02040603050506020204" pitchFamily="18" charset="0"/>
              </a:rPr>
              <a:t>ngờ</a:t>
            </a:r>
            <a:r>
              <a:rPr lang="en-US" sz="3600" dirty="0">
                <a:latin typeface="UTM Avo" panose="02040603050506020204" pitchFamily="18" charset="0"/>
              </a:rPr>
              <a:t>, </a:t>
            </a:r>
            <a:r>
              <a:rPr lang="en-US" sz="3600" dirty="0" err="1">
                <a:latin typeface="UTM Avo" panose="02040603050506020204" pitchFamily="18" charset="0"/>
              </a:rPr>
              <a:t>nuốt</a:t>
            </a:r>
            <a:r>
              <a:rPr lang="en-US" sz="3600" dirty="0">
                <a:latin typeface="UTM Avo" panose="02040603050506020204" pitchFamily="18" charset="0"/>
              </a:rPr>
              <a:t> </a:t>
            </a:r>
            <a:r>
              <a:rPr lang="en-US" sz="3600" dirty="0" err="1">
                <a:latin typeface="UTM Avo" panose="02040603050506020204" pitchFamily="18" charset="0"/>
              </a:rPr>
              <a:t>chưa</a:t>
            </a:r>
            <a:r>
              <a:rPr lang="en-US" sz="3600" dirty="0">
                <a:latin typeface="UTM Avo" panose="02040603050506020204" pitchFamily="18" charset="0"/>
              </a:rPr>
              <a:t> </a:t>
            </a:r>
            <a:r>
              <a:rPr lang="en-US" sz="3600" dirty="0" err="1">
                <a:latin typeface="UTM Avo" panose="02040603050506020204" pitchFamily="18" charset="0"/>
              </a:rPr>
              <a:t>khỏi</a:t>
            </a:r>
            <a:r>
              <a:rPr lang="en-US" sz="3600" dirty="0">
                <a:latin typeface="UTM Avo" panose="02040603050506020204" pitchFamily="18" charset="0"/>
              </a:rPr>
              <a:t> </a:t>
            </a:r>
            <a:r>
              <a:rPr lang="en-US" sz="3600" dirty="0" err="1">
                <a:latin typeface="UTM Avo" panose="02040603050506020204" pitchFamily="18" charset="0"/>
              </a:rPr>
              <a:t>miệng</a:t>
            </a:r>
            <a:r>
              <a:rPr lang="en-US" sz="3600" dirty="0">
                <a:latin typeface="UTM Avo" panose="02040603050506020204" pitchFamily="18" charset="0"/>
              </a:rPr>
              <a:t> </a:t>
            </a:r>
            <a:r>
              <a:rPr lang="en-US" sz="3600" dirty="0" err="1">
                <a:latin typeface="UTM Avo" panose="02040603050506020204" pitchFamily="18" charset="0"/>
              </a:rPr>
              <a:t>mà</a:t>
            </a:r>
            <a:r>
              <a:rPr lang="en-US" sz="3600" dirty="0">
                <a:latin typeface="UTM Avo" panose="02040603050506020204" pitchFamily="18" charset="0"/>
              </a:rPr>
              <a:t> </a:t>
            </a:r>
            <a:r>
              <a:rPr lang="en-US" sz="3600" dirty="0" err="1">
                <a:latin typeface="UTM Avo" panose="02040603050506020204" pitchFamily="18" charset="0"/>
              </a:rPr>
              <a:t>chết</a:t>
            </a:r>
            <a:r>
              <a:rPr lang="en-US" sz="3600" dirty="0">
                <a:latin typeface="UTM Avo" panose="02040603050506020204" pitchFamily="18" charset="0"/>
              </a:rPr>
              <a:t> </a:t>
            </a:r>
            <a:r>
              <a:rPr lang="en-US" sz="3600" dirty="0" err="1">
                <a:latin typeface="UTM Avo" panose="02040603050506020204" pitchFamily="18" charset="0"/>
              </a:rPr>
              <a:t>đã</a:t>
            </a:r>
            <a:r>
              <a:rPr lang="en-US" sz="3600" dirty="0">
                <a:latin typeface="UTM Avo" panose="02040603050506020204" pitchFamily="18" charset="0"/>
              </a:rPr>
              <a:t> </a:t>
            </a:r>
            <a:r>
              <a:rPr lang="en-US" sz="3600" dirty="0" err="1">
                <a:latin typeface="UTM Avo" panose="02040603050506020204" pitchFamily="18" charset="0"/>
              </a:rPr>
              <a:t>đến</a:t>
            </a:r>
            <a:r>
              <a:rPr lang="en-US" sz="3600" dirty="0">
                <a:latin typeface="UTM Avo" panose="02040603050506020204" pitchFamily="18" charset="0"/>
              </a:rPr>
              <a:t> </a:t>
            </a:r>
            <a:r>
              <a:rPr lang="en-US" sz="3600" dirty="0" err="1">
                <a:latin typeface="UTM Avo" panose="02040603050506020204" pitchFamily="18" charset="0"/>
              </a:rPr>
              <a:t>cổ</a:t>
            </a:r>
            <a:r>
              <a:rPr lang="en-US" sz="3600" dirty="0">
                <a:latin typeface="UTM Avo" panose="02040603050506020204" pitchFamily="18" charset="0"/>
              </a:rPr>
              <a:t>. </a:t>
            </a:r>
            <a:r>
              <a:rPr lang="en-US" sz="3600" dirty="0" err="1">
                <a:latin typeface="UTM Avo" panose="02040603050506020204" pitchFamily="18" charset="0"/>
              </a:rPr>
              <a:t>Vậy</a:t>
            </a:r>
            <a:r>
              <a:rPr lang="en-US" sz="3600" dirty="0">
                <a:latin typeface="UTM Avo" panose="02040603050506020204" pitchFamily="18" charset="0"/>
              </a:rPr>
              <a:t> </a:t>
            </a:r>
            <a:r>
              <a:rPr lang="en-US" sz="3600" dirty="0" err="1">
                <a:latin typeface="UTM Avo" panose="02040603050506020204" pitchFamily="18" charset="0"/>
              </a:rPr>
              <a:t>nên</a:t>
            </a:r>
            <a:r>
              <a:rPr lang="en-US" sz="3600" dirty="0">
                <a:latin typeface="UTM Avo" panose="02040603050506020204" pitchFamily="18" charset="0"/>
              </a:rPr>
              <a:t>, </a:t>
            </a:r>
            <a:r>
              <a:rPr lang="en-US" sz="3600" dirty="0" err="1">
                <a:latin typeface="UTM Avo" panose="02040603050506020204" pitchFamily="18" charset="0"/>
              </a:rPr>
              <a:t>xin</a:t>
            </a:r>
            <a:r>
              <a:rPr lang="en-US" sz="3600" dirty="0">
                <a:latin typeface="UTM Avo" panose="02040603050506020204" pitchFamily="18" charset="0"/>
              </a:rPr>
              <a:t> </a:t>
            </a:r>
            <a:r>
              <a:rPr lang="en-US" sz="3600" dirty="0" err="1">
                <a:latin typeface="UTM Avo" panose="02040603050506020204" pitchFamily="18" charset="0"/>
              </a:rPr>
              <a:t>đức</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đổi</a:t>
            </a:r>
            <a:r>
              <a:rPr lang="en-US" sz="3600" dirty="0">
                <a:latin typeface="UTM Avo" panose="02040603050506020204" pitchFamily="18" charset="0"/>
              </a:rPr>
              <a:t> </a:t>
            </a:r>
            <a:r>
              <a:rPr lang="en-US" sz="3600" dirty="0" err="1">
                <a:latin typeface="UTM Avo" panose="02040603050506020204" pitchFamily="18" charset="0"/>
              </a:rPr>
              <a:t>tên</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ấy</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dirty="0" err="1">
                <a:latin typeface="UTM Avo" panose="02040603050506020204" pitchFamily="18" charset="0"/>
              </a:rPr>
              <a:t>đoản</a:t>
            </a:r>
            <a:r>
              <a:rPr lang="en-US" sz="3600" dirty="0">
                <a:latin typeface="UTM Avo" panose="02040603050506020204" pitchFamily="18" charset="0"/>
              </a:rPr>
              <a:t> </a:t>
            </a:r>
            <a:r>
              <a:rPr lang="en-US" sz="3600" dirty="0" err="1">
                <a:latin typeface="UTM Avo" panose="02040603050506020204" pitchFamily="18" charset="0"/>
              </a:rPr>
              <a:t>thọ</a:t>
            </a:r>
            <a:r>
              <a:rPr lang="en-US" sz="3600" dirty="0">
                <a:latin typeface="UTM Avo" panose="02040603050506020204" pitchFamily="18" charset="0"/>
              </a:rPr>
              <a:t>  </a:t>
            </a:r>
            <a:r>
              <a:rPr lang="en-US" sz="3600" dirty="0" err="1">
                <a:latin typeface="UTM Avo" panose="02040603050506020204" pitchFamily="18" charset="0"/>
              </a:rPr>
              <a:t>và</a:t>
            </a:r>
            <a:r>
              <a:rPr lang="en-US" sz="3600" dirty="0">
                <a:latin typeface="UTM Avo" panose="02040603050506020204" pitchFamily="18" charset="0"/>
              </a:rPr>
              <a:t> </a:t>
            </a:r>
            <a:r>
              <a:rPr lang="en-US" sz="3600" dirty="0" err="1">
                <a:latin typeface="UTM Avo" panose="02040603050506020204" pitchFamily="18" charset="0"/>
              </a:rPr>
              <a:t>trị</a:t>
            </a:r>
            <a:r>
              <a:rPr lang="en-US" sz="3600" dirty="0">
                <a:latin typeface="UTM Avo" panose="02040603050506020204" pitchFamily="18" charset="0"/>
              </a:rPr>
              <a:t> </a:t>
            </a:r>
            <a:r>
              <a:rPr lang="en-US" sz="3600" dirty="0" err="1">
                <a:latin typeface="UTM Avo" panose="02040603050506020204" pitchFamily="18" charset="0"/>
              </a:rPr>
              <a:t>tội</a:t>
            </a:r>
            <a:r>
              <a:rPr lang="en-US" sz="3600" dirty="0">
                <a:latin typeface="UTM Avo" panose="02040603050506020204" pitchFamily="18" charset="0"/>
              </a:rPr>
              <a:t> </a:t>
            </a:r>
            <a:r>
              <a:rPr lang="en-US" sz="3600" dirty="0" err="1">
                <a:latin typeface="UTM Avo" panose="02040603050506020204" pitchFamily="18" charset="0"/>
              </a:rPr>
              <a:t>kẻ</a:t>
            </a:r>
            <a:r>
              <a:rPr lang="en-US" sz="3600" dirty="0">
                <a:latin typeface="UTM Avo" panose="02040603050506020204" pitchFamily="18" charset="0"/>
              </a:rPr>
              <a:t> </a:t>
            </a:r>
            <a:r>
              <a:rPr lang="en-US" sz="3600" dirty="0" err="1">
                <a:latin typeface="UTM Avo" panose="02040603050506020204" pitchFamily="18" charset="0"/>
              </a:rPr>
              <a:t>xu</a:t>
            </a:r>
            <a:r>
              <a:rPr lang="en-US" sz="3600" dirty="0">
                <a:latin typeface="UTM Avo" panose="02040603050506020204" pitchFamily="18" charset="0"/>
              </a:rPr>
              <a:t> </a:t>
            </a:r>
            <a:r>
              <a:rPr lang="en-US" sz="3600" dirty="0" err="1">
                <a:latin typeface="UTM Avo" panose="02040603050506020204" pitchFamily="18" charset="0"/>
              </a:rPr>
              <a:t>nịnh</a:t>
            </a:r>
            <a:r>
              <a:rPr lang="en-US" sz="3600" dirty="0">
                <a:latin typeface="UTM Avo" panose="02040603050506020204" pitchFamily="18" charset="0"/>
              </a:rPr>
              <a:t> </a:t>
            </a:r>
            <a:r>
              <a:rPr lang="en-US" sz="3600" dirty="0" err="1">
                <a:latin typeface="UTM Avo" panose="02040603050506020204" pitchFamily="18" charset="0"/>
              </a:rPr>
              <a:t>dâng</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a:t>
            </a:r>
          </a:p>
          <a:p>
            <a:pPr algn="just">
              <a:spcBef>
                <a:spcPts val="600"/>
              </a:spcBef>
              <a:spcAft>
                <a:spcPts val="600"/>
              </a:spcAft>
              <a:defRPr/>
            </a:pP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nghe</a:t>
            </a:r>
            <a:r>
              <a:rPr lang="en-US" sz="3600" dirty="0">
                <a:latin typeface="UTM Avo" panose="02040603050506020204" pitchFamily="18" charset="0"/>
              </a:rPr>
              <a:t> </a:t>
            </a:r>
            <a:r>
              <a:rPr lang="en-US" sz="3600" dirty="0" err="1">
                <a:latin typeface="UTM Avo" panose="02040603050506020204" pitchFamily="18" charset="0"/>
              </a:rPr>
              <a:t>vậy</a:t>
            </a:r>
            <a:r>
              <a:rPr lang="en-US" sz="3600" dirty="0">
                <a:latin typeface="UTM Avo" panose="02040603050506020204" pitchFamily="18" charset="0"/>
              </a:rPr>
              <a:t> </a:t>
            </a:r>
            <a:r>
              <a:rPr lang="en-US" sz="3600" dirty="0" err="1">
                <a:latin typeface="UTM Avo" panose="02040603050506020204" pitchFamily="18" charset="0"/>
              </a:rPr>
              <a:t>bật</a:t>
            </a:r>
            <a:r>
              <a:rPr lang="en-US" sz="3600" dirty="0">
                <a:latin typeface="UTM Avo" panose="02040603050506020204" pitchFamily="18" charset="0"/>
              </a:rPr>
              <a:t> </a:t>
            </a:r>
            <a:r>
              <a:rPr lang="en-US" sz="3600" dirty="0" err="1">
                <a:latin typeface="UTM Avo" panose="02040603050506020204" pitchFamily="18" charset="0"/>
              </a:rPr>
              <a:t>cười</a:t>
            </a:r>
            <a:r>
              <a:rPr lang="en-US" sz="3600" dirty="0">
                <a:latin typeface="UTM Avo" panose="02040603050506020204" pitchFamily="18" charset="0"/>
              </a:rPr>
              <a:t>, </a:t>
            </a:r>
            <a:r>
              <a:rPr lang="en-US" sz="3600" dirty="0" err="1">
                <a:latin typeface="UTM Avo" panose="02040603050506020204" pitchFamily="18" charset="0"/>
              </a:rPr>
              <a:t>tha</a:t>
            </a:r>
            <a:r>
              <a:rPr lang="en-US" sz="3600" dirty="0">
                <a:latin typeface="UTM Avo" panose="02040603050506020204" pitchFamily="18" charset="0"/>
              </a:rPr>
              <a:t> </a:t>
            </a:r>
            <a:r>
              <a:rPr lang="en-US" sz="3600" dirty="0" err="1">
                <a:latin typeface="UTM Avo" panose="02040603050506020204" pitchFamily="18" charset="0"/>
              </a:rPr>
              <a:t>tội</a:t>
            </a:r>
            <a:r>
              <a:rPr lang="en-US" sz="3600" dirty="0">
                <a:latin typeface="UTM Avo" panose="02040603050506020204" pitchFamily="18" charset="0"/>
              </a:rPr>
              <a:t> </a:t>
            </a:r>
            <a:r>
              <a:rPr lang="en-US" sz="3600" dirty="0" err="1">
                <a:latin typeface="UTM Avo" panose="02040603050506020204" pitchFamily="18" charset="0"/>
              </a:rPr>
              <a:t>cho</a:t>
            </a:r>
            <a:r>
              <a:rPr lang="en-US" sz="3600" dirty="0">
                <a:latin typeface="UTM Avo" panose="02040603050506020204" pitchFamily="18" charset="0"/>
              </a:rPr>
              <a:t> </a:t>
            </a:r>
            <a:r>
              <a:rPr lang="en-US" sz="3600" dirty="0" err="1">
                <a:latin typeface="UTM Avo" panose="02040603050506020204" pitchFamily="18" charset="0"/>
              </a:rPr>
              <a:t>Trạng</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a:t>
            </a:r>
          </a:p>
        </p:txBody>
      </p:sp>
    </p:spTree>
    <p:extLst>
      <p:ext uri="{BB962C8B-B14F-4D97-AF65-F5344CB8AC3E}">
        <p14:creationId xmlns:p14="http://schemas.microsoft.com/office/powerpoint/2010/main" val="408382716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894" y="190351"/>
            <a:ext cx="11601450" cy="6501111"/>
          </a:xfrm>
          <a:prstGeom prst="rect">
            <a:avLst/>
          </a:prstGeom>
          <a:solidFill>
            <a:schemeClr val="bg1">
              <a:alpha val="87000"/>
            </a:schemeClr>
          </a:solidFill>
        </p:spPr>
        <p:txBody>
          <a:bodyPr lIns="98399" tIns="49199" rIns="98399" bIns="49199">
            <a:spAutoFit/>
          </a:bodyPr>
          <a:lstStyle/>
          <a:p>
            <a:pPr algn="just">
              <a:spcBef>
                <a:spcPts val="600"/>
              </a:spcBef>
              <a:spcAft>
                <a:spcPts val="600"/>
              </a:spcAft>
              <a:defRPr/>
            </a:pPr>
            <a:r>
              <a:rPr lang="en-US" sz="3600" dirty="0">
                <a:latin typeface="UTM Avo" panose="02040603050506020204" pitchFamily="18" charset="0"/>
              </a:rPr>
              <a:t>b)  </a:t>
            </a:r>
            <a:r>
              <a:rPr lang="en-US" sz="3600" dirty="0" err="1">
                <a:latin typeface="UTM Avo" panose="02040603050506020204" pitchFamily="18" charset="0"/>
              </a:rPr>
              <a:t>Trạng</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thấy</a:t>
            </a:r>
            <a:r>
              <a:rPr lang="en-US" sz="3600" dirty="0">
                <a:latin typeface="UTM Avo" panose="02040603050506020204" pitchFamily="18" charset="0"/>
              </a:rPr>
              <a:t> </a:t>
            </a:r>
            <a:r>
              <a:rPr lang="en-US" sz="3600" dirty="0" err="1">
                <a:latin typeface="UTM Avo" panose="02040603050506020204" pitchFamily="18" charset="0"/>
              </a:rPr>
              <a:t>có</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 </a:t>
            </a:r>
            <a:r>
              <a:rPr lang="en-US" sz="3600" dirty="0" err="1">
                <a:latin typeface="UTM Avo" panose="02040603050506020204" pitchFamily="18" charset="0"/>
              </a:rPr>
              <a:t>dâng</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một</a:t>
            </a:r>
            <a:r>
              <a:rPr lang="en-US" sz="3600" dirty="0">
                <a:latin typeface="UTM Avo" panose="02040603050506020204" pitchFamily="18" charset="0"/>
              </a:rPr>
              <a:t> </a:t>
            </a:r>
            <a:r>
              <a:rPr lang="en-US" sz="3600" dirty="0" err="1">
                <a:latin typeface="UTM Avo" panose="02040603050506020204" pitchFamily="18" charset="0"/>
              </a:rPr>
              <a:t>mâm</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gọi</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b="1" dirty="0" err="1">
                <a:solidFill>
                  <a:srgbClr val="0070C0"/>
                </a:solidFill>
                <a:latin typeface="UTM Avo" panose="02040603050506020204" pitchFamily="18" charset="0"/>
              </a:rPr>
              <a:t>trường</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thọ</a:t>
            </a:r>
            <a:r>
              <a:rPr lang="en-US" sz="3600" b="1" dirty="0">
                <a:solidFill>
                  <a:srgbClr val="0070C0"/>
                </a:solidFill>
                <a:latin typeface="UTM Avo" panose="02040603050506020204" pitchFamily="18" charset="0"/>
              </a:rPr>
              <a:t>  </a:t>
            </a:r>
            <a:r>
              <a:rPr lang="en-US" sz="3600" dirty="0" err="1">
                <a:latin typeface="UTM Avo" panose="02040603050506020204" pitchFamily="18" charset="0"/>
              </a:rPr>
              <a:t>thì</a:t>
            </a:r>
            <a:r>
              <a:rPr lang="en-US" sz="3600" dirty="0">
                <a:latin typeface="UTM Avo" panose="02040603050506020204" pitchFamily="18" charset="0"/>
              </a:rPr>
              <a:t> </a:t>
            </a:r>
            <a:r>
              <a:rPr lang="en-US" sz="3600" dirty="0" err="1">
                <a:latin typeface="UTM Avo" panose="02040603050506020204" pitchFamily="18" charset="0"/>
              </a:rPr>
              <a:t>thản</a:t>
            </a:r>
            <a:r>
              <a:rPr lang="en-US" sz="3600" dirty="0">
                <a:latin typeface="UTM Avo" panose="02040603050506020204" pitchFamily="18" charset="0"/>
              </a:rPr>
              <a:t> </a:t>
            </a:r>
            <a:r>
              <a:rPr lang="en-US" sz="3600" dirty="0" err="1">
                <a:latin typeface="UTM Avo" panose="02040603050506020204" pitchFamily="18" charset="0"/>
              </a:rPr>
              <a:t>nhiên</a:t>
            </a:r>
            <a:r>
              <a:rPr lang="en-US" sz="3600" dirty="0">
                <a:latin typeface="UTM Avo" panose="02040603050506020204" pitchFamily="18" charset="0"/>
              </a:rPr>
              <a:t> </a:t>
            </a:r>
            <a:r>
              <a:rPr lang="en-US" sz="3600" dirty="0" err="1">
                <a:latin typeface="UTM Avo" panose="02040603050506020204" pitchFamily="18" charset="0"/>
              </a:rPr>
              <a:t>lấy</a:t>
            </a:r>
            <a:r>
              <a:rPr lang="en-US" sz="3600" dirty="0">
                <a:latin typeface="UTM Avo" panose="02040603050506020204" pitchFamily="18" charset="0"/>
              </a:rPr>
              <a:t> </a:t>
            </a:r>
            <a:r>
              <a:rPr lang="en-US" sz="3600" dirty="0" err="1">
                <a:latin typeface="UTM Avo" panose="02040603050506020204" pitchFamily="18" charset="0"/>
              </a:rPr>
              <a:t>một</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mà</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giận</a:t>
            </a:r>
            <a:r>
              <a:rPr lang="en-US" sz="3600" dirty="0">
                <a:latin typeface="UTM Avo" panose="02040603050506020204" pitchFamily="18" charset="0"/>
              </a:rPr>
              <a:t>, </a:t>
            </a:r>
            <a:r>
              <a:rPr lang="en-US" sz="3600" dirty="0" err="1">
                <a:latin typeface="UTM Avo" panose="02040603050506020204" pitchFamily="18" charset="0"/>
              </a:rPr>
              <a:t>ra</a:t>
            </a:r>
            <a:r>
              <a:rPr lang="en-US" sz="3600" dirty="0">
                <a:latin typeface="UTM Avo" panose="02040603050506020204" pitchFamily="18" charset="0"/>
              </a:rPr>
              <a:t> </a:t>
            </a:r>
            <a:r>
              <a:rPr lang="en-US" sz="3600" dirty="0" err="1">
                <a:latin typeface="UTM Avo" panose="02040603050506020204" pitchFamily="18" charset="0"/>
              </a:rPr>
              <a:t>lệnh</a:t>
            </a:r>
            <a:r>
              <a:rPr lang="en-US" sz="3600" dirty="0">
                <a:latin typeface="UTM Avo" panose="02040603050506020204" pitchFamily="18" charset="0"/>
              </a:rPr>
              <a:t> </a:t>
            </a:r>
            <a:r>
              <a:rPr lang="en-US" sz="3600" dirty="0" err="1">
                <a:latin typeface="UTM Avo" panose="02040603050506020204" pitchFamily="18" charset="0"/>
              </a:rPr>
              <a:t>chém</a:t>
            </a:r>
            <a:r>
              <a:rPr lang="en-US" sz="3600" dirty="0">
                <a:latin typeface="UTM Avo" panose="02040603050506020204" pitchFamily="18" charset="0"/>
              </a:rPr>
              <a:t> </a:t>
            </a:r>
            <a:r>
              <a:rPr lang="en-US" sz="3600" dirty="0" err="1">
                <a:latin typeface="UTM Avo" panose="02040603050506020204" pitchFamily="18" charset="0"/>
              </a:rPr>
              <a:t>đầu</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bèn</a:t>
            </a:r>
            <a:r>
              <a:rPr lang="en-US" sz="3600" dirty="0">
                <a:latin typeface="UTM Avo" panose="02040603050506020204" pitchFamily="18" charset="0"/>
              </a:rPr>
              <a:t> </a:t>
            </a:r>
            <a:r>
              <a:rPr lang="en-US" sz="3600" dirty="0" err="1">
                <a:latin typeface="UTM Avo" panose="02040603050506020204" pitchFamily="18" charset="0"/>
              </a:rPr>
              <a:t>tâu</a:t>
            </a:r>
            <a:r>
              <a:rPr lang="en-US" sz="3600" dirty="0">
                <a:latin typeface="UTM Avo" panose="02040603050506020204" pitchFamily="18" charset="0"/>
              </a:rPr>
              <a:t>:</a:t>
            </a:r>
          </a:p>
          <a:p>
            <a:pPr algn="just">
              <a:spcBef>
                <a:spcPts val="600"/>
              </a:spcBef>
              <a:spcAft>
                <a:spcPts val="600"/>
              </a:spcAft>
              <a:defRPr/>
            </a:pPr>
            <a:r>
              <a:rPr lang="en-US" sz="3600" dirty="0">
                <a:latin typeface="UTM Avo" panose="02040603050506020204" pitchFamily="18" charset="0"/>
              </a:rPr>
              <a:t>	- </a:t>
            </a:r>
            <a:r>
              <a:rPr lang="en-US" sz="3600" dirty="0" err="1">
                <a:latin typeface="UTM Avo" panose="02040603050506020204" pitchFamily="18" charset="0"/>
              </a:rPr>
              <a:t>Tâu</a:t>
            </a:r>
            <a:r>
              <a:rPr lang="en-US" sz="3600" dirty="0">
                <a:latin typeface="UTM Avo" panose="02040603050506020204" pitchFamily="18" charset="0"/>
              </a:rPr>
              <a:t> </a:t>
            </a:r>
            <a:r>
              <a:rPr lang="en-US" sz="3600" dirty="0" err="1">
                <a:latin typeface="UTM Avo" panose="02040603050506020204" pitchFamily="18" charset="0"/>
              </a:rPr>
              <a:t>bệ</a:t>
            </a:r>
            <a:r>
              <a:rPr lang="en-US" sz="3600" dirty="0">
                <a:latin typeface="UTM Avo" panose="02040603050506020204" pitchFamily="18" charset="0"/>
              </a:rPr>
              <a:t> </a:t>
            </a:r>
            <a:r>
              <a:rPr lang="en-US" sz="3600" dirty="0" err="1">
                <a:latin typeface="UTM Avo" panose="02040603050506020204" pitchFamily="18" charset="0"/>
              </a:rPr>
              <a:t>hạ</a:t>
            </a:r>
            <a:r>
              <a:rPr lang="en-US" sz="3600" dirty="0">
                <a:latin typeface="UTM Avo" panose="02040603050506020204" pitchFamily="18" charset="0"/>
              </a:rPr>
              <a:t>, </a:t>
            </a:r>
            <a:r>
              <a:rPr lang="en-US" sz="3600" dirty="0" err="1">
                <a:latin typeface="UTM Avo" panose="02040603050506020204" pitchFamily="18" charset="0"/>
              </a:rPr>
              <a:t>thần</a:t>
            </a:r>
            <a:r>
              <a:rPr lang="en-US" sz="3600" dirty="0">
                <a:latin typeface="UTM Avo" panose="02040603050506020204" pitchFamily="18" charset="0"/>
              </a:rPr>
              <a:t> </a:t>
            </a:r>
            <a:r>
              <a:rPr lang="en-US" sz="3600" dirty="0" err="1">
                <a:latin typeface="UTM Avo" panose="02040603050506020204" pitchFamily="18" charset="0"/>
              </a:rPr>
              <a:t>thấy</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gọi</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b="1" dirty="0" err="1">
                <a:solidFill>
                  <a:srgbClr val="0070C0"/>
                </a:solidFill>
                <a:latin typeface="UTM Avo" panose="02040603050506020204" pitchFamily="18" charset="0"/>
              </a:rPr>
              <a:t>trường</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thọ</a:t>
            </a:r>
            <a:r>
              <a:rPr lang="en-US" sz="3600" b="1" dirty="0">
                <a:solidFill>
                  <a:srgbClr val="0070C0"/>
                </a:solidFill>
                <a:latin typeface="UTM Avo" panose="02040603050506020204" pitchFamily="18" charset="0"/>
              </a:rPr>
              <a:t>  </a:t>
            </a:r>
            <a:r>
              <a:rPr lang="en-US" sz="3600" dirty="0" err="1">
                <a:latin typeface="UTM Avo" panose="02040603050506020204" pitchFamily="18" charset="0"/>
              </a:rPr>
              <a:t>mới</a:t>
            </a:r>
            <a:r>
              <a:rPr lang="en-US" sz="3600" dirty="0">
                <a:latin typeface="UTM Avo" panose="02040603050506020204" pitchFamily="18" charset="0"/>
              </a:rPr>
              <a:t> </a:t>
            </a:r>
            <a:r>
              <a:rPr lang="en-US" sz="3600" dirty="0" err="1">
                <a:latin typeface="UTM Avo" panose="02040603050506020204" pitchFamily="18" charset="0"/>
              </a:rPr>
              <a:t>lấy</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tưởng</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vào</a:t>
            </a:r>
            <a:r>
              <a:rPr lang="en-US" sz="3600" dirty="0">
                <a:latin typeface="UTM Avo" panose="02040603050506020204" pitchFamily="18" charset="0"/>
              </a:rPr>
              <a:t> </a:t>
            </a:r>
            <a:r>
              <a:rPr lang="en-US" sz="3600" dirty="0" err="1">
                <a:latin typeface="UTM Avo" panose="02040603050506020204" pitchFamily="18" charset="0"/>
              </a:rPr>
              <a:t>thì</a:t>
            </a:r>
            <a:r>
              <a:rPr lang="en-US" sz="3600" dirty="0">
                <a:latin typeface="UTM Avo" panose="02040603050506020204" pitchFamily="18" charset="0"/>
              </a:rPr>
              <a:t> </a:t>
            </a:r>
            <a:r>
              <a:rPr lang="en-US" sz="3600" dirty="0" err="1">
                <a:latin typeface="UTM Avo" panose="02040603050506020204" pitchFamily="18" charset="0"/>
              </a:rPr>
              <a:t>được</a:t>
            </a:r>
            <a:r>
              <a:rPr lang="en-US" sz="3600" dirty="0">
                <a:latin typeface="UTM Avo" panose="02040603050506020204" pitchFamily="18" charset="0"/>
              </a:rPr>
              <a:t> </a:t>
            </a:r>
            <a:r>
              <a:rPr lang="en-US" sz="3600" dirty="0" err="1">
                <a:latin typeface="UTM Avo" panose="02040603050506020204" pitchFamily="18" charset="0"/>
              </a:rPr>
              <a:t>sống</a:t>
            </a:r>
            <a:r>
              <a:rPr lang="en-US" sz="3600" dirty="0">
                <a:latin typeface="UTM Avo" panose="02040603050506020204" pitchFamily="18" charset="0"/>
              </a:rPr>
              <a:t> </a:t>
            </a:r>
            <a:r>
              <a:rPr lang="en-US" sz="3600" dirty="0" err="1">
                <a:latin typeface="UTM Avo" panose="02040603050506020204" pitchFamily="18" charset="0"/>
              </a:rPr>
              <a:t>lâu</a:t>
            </a:r>
            <a:r>
              <a:rPr lang="en-US" sz="3600" dirty="0">
                <a:latin typeface="UTM Avo" panose="02040603050506020204" pitchFamily="18" charset="0"/>
              </a:rPr>
              <a:t> </a:t>
            </a:r>
            <a:r>
              <a:rPr lang="en-US" sz="3600" dirty="0" err="1">
                <a:latin typeface="UTM Avo" panose="02040603050506020204" pitchFamily="18" charset="0"/>
              </a:rPr>
              <a:t>thờ</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Không</a:t>
            </a:r>
            <a:r>
              <a:rPr lang="en-US" sz="3600" dirty="0">
                <a:latin typeface="UTM Avo" panose="02040603050506020204" pitchFamily="18" charset="0"/>
              </a:rPr>
              <a:t> </a:t>
            </a:r>
            <a:r>
              <a:rPr lang="en-US" sz="3600" dirty="0" err="1">
                <a:latin typeface="UTM Avo" panose="02040603050506020204" pitchFamily="18" charset="0"/>
              </a:rPr>
              <a:t>ngờ</a:t>
            </a:r>
            <a:r>
              <a:rPr lang="en-US" sz="3600" dirty="0">
                <a:latin typeface="UTM Avo" panose="02040603050506020204" pitchFamily="18" charset="0"/>
              </a:rPr>
              <a:t>, </a:t>
            </a:r>
            <a:r>
              <a:rPr lang="en-US" sz="3600" dirty="0" err="1">
                <a:latin typeface="UTM Avo" panose="02040603050506020204" pitchFamily="18" charset="0"/>
              </a:rPr>
              <a:t>nuốt</a:t>
            </a:r>
            <a:r>
              <a:rPr lang="en-US" sz="3600" dirty="0">
                <a:latin typeface="UTM Avo" panose="02040603050506020204" pitchFamily="18" charset="0"/>
              </a:rPr>
              <a:t> </a:t>
            </a:r>
            <a:r>
              <a:rPr lang="en-US" sz="3600" dirty="0" err="1">
                <a:latin typeface="UTM Avo" panose="02040603050506020204" pitchFamily="18" charset="0"/>
              </a:rPr>
              <a:t>chưa</a:t>
            </a:r>
            <a:r>
              <a:rPr lang="en-US" sz="3600" dirty="0">
                <a:latin typeface="UTM Avo" panose="02040603050506020204" pitchFamily="18" charset="0"/>
              </a:rPr>
              <a:t> </a:t>
            </a:r>
            <a:r>
              <a:rPr lang="en-US" sz="3600" dirty="0" err="1">
                <a:latin typeface="UTM Avo" panose="02040603050506020204" pitchFamily="18" charset="0"/>
              </a:rPr>
              <a:t>khỏi</a:t>
            </a:r>
            <a:r>
              <a:rPr lang="en-US" sz="3600" dirty="0">
                <a:latin typeface="UTM Avo" panose="02040603050506020204" pitchFamily="18" charset="0"/>
              </a:rPr>
              <a:t> </a:t>
            </a:r>
            <a:r>
              <a:rPr lang="en-US" sz="3600" dirty="0" err="1">
                <a:latin typeface="UTM Avo" panose="02040603050506020204" pitchFamily="18" charset="0"/>
              </a:rPr>
              <a:t>miệng</a:t>
            </a:r>
            <a:r>
              <a:rPr lang="en-US" sz="3600" dirty="0">
                <a:latin typeface="UTM Avo" panose="02040603050506020204" pitchFamily="18" charset="0"/>
              </a:rPr>
              <a:t> </a:t>
            </a:r>
            <a:r>
              <a:rPr lang="en-US" sz="3600" dirty="0" err="1">
                <a:latin typeface="UTM Avo" panose="02040603050506020204" pitchFamily="18" charset="0"/>
              </a:rPr>
              <a:t>mà</a:t>
            </a:r>
            <a:r>
              <a:rPr lang="en-US" sz="3600" dirty="0">
                <a:latin typeface="UTM Avo" panose="02040603050506020204" pitchFamily="18" charset="0"/>
              </a:rPr>
              <a:t> </a:t>
            </a:r>
            <a:r>
              <a:rPr lang="en-US" sz="3600" dirty="0" err="1">
                <a:latin typeface="UTM Avo" panose="02040603050506020204" pitchFamily="18" charset="0"/>
              </a:rPr>
              <a:t>chết</a:t>
            </a:r>
            <a:r>
              <a:rPr lang="en-US" sz="3600" dirty="0">
                <a:latin typeface="UTM Avo" panose="02040603050506020204" pitchFamily="18" charset="0"/>
              </a:rPr>
              <a:t> </a:t>
            </a:r>
            <a:r>
              <a:rPr lang="en-US" sz="3600" dirty="0" err="1">
                <a:latin typeface="UTM Avo" panose="02040603050506020204" pitchFamily="18" charset="0"/>
              </a:rPr>
              <a:t>đã</a:t>
            </a:r>
            <a:r>
              <a:rPr lang="en-US" sz="3600" dirty="0">
                <a:latin typeface="UTM Avo" panose="02040603050506020204" pitchFamily="18" charset="0"/>
              </a:rPr>
              <a:t> </a:t>
            </a:r>
            <a:r>
              <a:rPr lang="en-US" sz="3600" dirty="0" err="1">
                <a:latin typeface="UTM Avo" panose="02040603050506020204" pitchFamily="18" charset="0"/>
              </a:rPr>
              <a:t>đến</a:t>
            </a:r>
            <a:r>
              <a:rPr lang="en-US" sz="3600" dirty="0">
                <a:latin typeface="UTM Avo" panose="02040603050506020204" pitchFamily="18" charset="0"/>
              </a:rPr>
              <a:t> </a:t>
            </a:r>
            <a:r>
              <a:rPr lang="en-US" sz="3600" dirty="0" err="1">
                <a:latin typeface="UTM Avo" panose="02040603050506020204" pitchFamily="18" charset="0"/>
              </a:rPr>
              <a:t>cổ</a:t>
            </a:r>
            <a:r>
              <a:rPr lang="en-US" sz="3600" dirty="0">
                <a:latin typeface="UTM Avo" panose="02040603050506020204" pitchFamily="18" charset="0"/>
              </a:rPr>
              <a:t>. </a:t>
            </a:r>
            <a:r>
              <a:rPr lang="en-US" sz="3600" dirty="0" err="1">
                <a:latin typeface="UTM Avo" panose="02040603050506020204" pitchFamily="18" charset="0"/>
              </a:rPr>
              <a:t>Vậy</a:t>
            </a:r>
            <a:r>
              <a:rPr lang="en-US" sz="3600" dirty="0">
                <a:latin typeface="UTM Avo" panose="02040603050506020204" pitchFamily="18" charset="0"/>
              </a:rPr>
              <a:t> </a:t>
            </a:r>
            <a:r>
              <a:rPr lang="en-US" sz="3600" dirty="0" err="1">
                <a:latin typeface="UTM Avo" panose="02040603050506020204" pitchFamily="18" charset="0"/>
              </a:rPr>
              <a:t>nên</a:t>
            </a:r>
            <a:r>
              <a:rPr lang="en-US" sz="3600" dirty="0">
                <a:latin typeface="UTM Avo" panose="02040603050506020204" pitchFamily="18" charset="0"/>
              </a:rPr>
              <a:t>, </a:t>
            </a:r>
            <a:r>
              <a:rPr lang="en-US" sz="3600" dirty="0" err="1">
                <a:latin typeface="UTM Avo" panose="02040603050506020204" pitchFamily="18" charset="0"/>
              </a:rPr>
              <a:t>xin</a:t>
            </a:r>
            <a:r>
              <a:rPr lang="en-US" sz="3600" dirty="0">
                <a:latin typeface="UTM Avo" panose="02040603050506020204" pitchFamily="18" charset="0"/>
              </a:rPr>
              <a:t> </a:t>
            </a:r>
            <a:r>
              <a:rPr lang="en-US" sz="3600" dirty="0" err="1">
                <a:latin typeface="UTM Avo" panose="02040603050506020204" pitchFamily="18" charset="0"/>
              </a:rPr>
              <a:t>đức</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đổi</a:t>
            </a:r>
            <a:r>
              <a:rPr lang="en-US" sz="3600" dirty="0">
                <a:latin typeface="UTM Avo" panose="02040603050506020204" pitchFamily="18" charset="0"/>
              </a:rPr>
              <a:t> </a:t>
            </a:r>
            <a:r>
              <a:rPr lang="en-US" sz="3600" dirty="0" err="1">
                <a:latin typeface="UTM Avo" panose="02040603050506020204" pitchFamily="18" charset="0"/>
              </a:rPr>
              <a:t>tên</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ấy</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b="1" dirty="0" err="1">
                <a:solidFill>
                  <a:srgbClr val="0070C0"/>
                </a:solidFill>
                <a:latin typeface="UTM Avo" panose="02040603050506020204" pitchFamily="18" charset="0"/>
              </a:rPr>
              <a:t>đoản</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thọ</a:t>
            </a:r>
            <a:r>
              <a:rPr lang="en-US" sz="3600" b="1" dirty="0">
                <a:solidFill>
                  <a:srgbClr val="0070C0"/>
                </a:solidFill>
                <a:latin typeface="UTM Avo" panose="02040603050506020204" pitchFamily="18" charset="0"/>
              </a:rPr>
              <a:t>  </a:t>
            </a:r>
            <a:r>
              <a:rPr lang="en-US" sz="3600" dirty="0" err="1">
                <a:latin typeface="UTM Avo" panose="02040603050506020204" pitchFamily="18" charset="0"/>
              </a:rPr>
              <a:t>và</a:t>
            </a:r>
            <a:r>
              <a:rPr lang="en-US" sz="3600" dirty="0">
                <a:latin typeface="UTM Avo" panose="02040603050506020204" pitchFamily="18" charset="0"/>
              </a:rPr>
              <a:t> </a:t>
            </a:r>
            <a:r>
              <a:rPr lang="en-US" sz="3600" dirty="0" err="1">
                <a:latin typeface="UTM Avo" panose="02040603050506020204" pitchFamily="18" charset="0"/>
              </a:rPr>
              <a:t>trị</a:t>
            </a:r>
            <a:r>
              <a:rPr lang="en-US" sz="3600" dirty="0">
                <a:latin typeface="UTM Avo" panose="02040603050506020204" pitchFamily="18" charset="0"/>
              </a:rPr>
              <a:t> </a:t>
            </a:r>
            <a:r>
              <a:rPr lang="en-US" sz="3600" dirty="0" err="1">
                <a:latin typeface="UTM Avo" panose="02040603050506020204" pitchFamily="18" charset="0"/>
              </a:rPr>
              <a:t>tội</a:t>
            </a:r>
            <a:r>
              <a:rPr lang="en-US" sz="3600" dirty="0">
                <a:latin typeface="UTM Avo" panose="02040603050506020204" pitchFamily="18" charset="0"/>
              </a:rPr>
              <a:t> </a:t>
            </a:r>
            <a:r>
              <a:rPr lang="en-US" sz="3600" dirty="0" err="1">
                <a:latin typeface="UTM Avo" panose="02040603050506020204" pitchFamily="18" charset="0"/>
              </a:rPr>
              <a:t>kẻ</a:t>
            </a:r>
            <a:r>
              <a:rPr lang="en-US" sz="3600" dirty="0">
                <a:latin typeface="UTM Avo" panose="02040603050506020204" pitchFamily="18" charset="0"/>
              </a:rPr>
              <a:t> xu </a:t>
            </a:r>
            <a:r>
              <a:rPr lang="en-US" sz="3600" dirty="0" err="1">
                <a:latin typeface="UTM Avo" panose="02040603050506020204" pitchFamily="18" charset="0"/>
              </a:rPr>
              <a:t>nịnh</a:t>
            </a:r>
            <a:r>
              <a:rPr lang="en-US" sz="3600" dirty="0">
                <a:latin typeface="UTM Avo" panose="02040603050506020204" pitchFamily="18" charset="0"/>
              </a:rPr>
              <a:t> </a:t>
            </a:r>
            <a:r>
              <a:rPr lang="en-US" sz="3600" dirty="0" err="1">
                <a:latin typeface="UTM Avo" panose="02040603050506020204" pitchFamily="18" charset="0"/>
              </a:rPr>
              <a:t>dâng</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a:t>
            </a:r>
          </a:p>
          <a:p>
            <a:pPr algn="just">
              <a:spcBef>
                <a:spcPts val="600"/>
              </a:spcBef>
              <a:spcAft>
                <a:spcPts val="600"/>
              </a:spcAft>
              <a:defRPr/>
            </a:pP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nghe</a:t>
            </a:r>
            <a:r>
              <a:rPr lang="en-US" sz="3600" dirty="0">
                <a:latin typeface="UTM Avo" panose="02040603050506020204" pitchFamily="18" charset="0"/>
              </a:rPr>
              <a:t> </a:t>
            </a:r>
            <a:r>
              <a:rPr lang="en-US" sz="3600" dirty="0" err="1">
                <a:latin typeface="UTM Avo" panose="02040603050506020204" pitchFamily="18" charset="0"/>
              </a:rPr>
              <a:t>vậy</a:t>
            </a:r>
            <a:r>
              <a:rPr lang="en-US" sz="3600" dirty="0">
                <a:latin typeface="UTM Avo" panose="02040603050506020204" pitchFamily="18" charset="0"/>
              </a:rPr>
              <a:t> </a:t>
            </a:r>
            <a:r>
              <a:rPr lang="en-US" sz="3600" dirty="0" err="1">
                <a:latin typeface="UTM Avo" panose="02040603050506020204" pitchFamily="18" charset="0"/>
              </a:rPr>
              <a:t>bật</a:t>
            </a:r>
            <a:r>
              <a:rPr lang="en-US" sz="3600" dirty="0">
                <a:latin typeface="UTM Avo" panose="02040603050506020204" pitchFamily="18" charset="0"/>
              </a:rPr>
              <a:t> </a:t>
            </a:r>
            <a:r>
              <a:rPr lang="en-US" sz="3600" dirty="0" err="1">
                <a:latin typeface="UTM Avo" panose="02040603050506020204" pitchFamily="18" charset="0"/>
              </a:rPr>
              <a:t>cười</a:t>
            </a:r>
            <a:r>
              <a:rPr lang="en-US" sz="3600" dirty="0">
                <a:latin typeface="UTM Avo" panose="02040603050506020204" pitchFamily="18" charset="0"/>
              </a:rPr>
              <a:t>, </a:t>
            </a:r>
            <a:r>
              <a:rPr lang="en-US" sz="3600" dirty="0" err="1">
                <a:latin typeface="UTM Avo" panose="02040603050506020204" pitchFamily="18" charset="0"/>
              </a:rPr>
              <a:t>tha</a:t>
            </a:r>
            <a:r>
              <a:rPr lang="en-US" sz="3600" dirty="0">
                <a:latin typeface="UTM Avo" panose="02040603050506020204" pitchFamily="18" charset="0"/>
              </a:rPr>
              <a:t> </a:t>
            </a:r>
            <a:r>
              <a:rPr lang="en-US" sz="3600" dirty="0" err="1">
                <a:latin typeface="UTM Avo" panose="02040603050506020204" pitchFamily="18" charset="0"/>
              </a:rPr>
              <a:t>tội</a:t>
            </a:r>
            <a:r>
              <a:rPr lang="en-US" sz="3600" dirty="0">
                <a:latin typeface="UTM Avo" panose="02040603050506020204" pitchFamily="18" charset="0"/>
              </a:rPr>
              <a:t> </a:t>
            </a:r>
            <a:r>
              <a:rPr lang="en-US" sz="3600" dirty="0" err="1">
                <a:latin typeface="UTM Avo" panose="02040603050506020204" pitchFamily="18" charset="0"/>
              </a:rPr>
              <a:t>cho</a:t>
            </a:r>
            <a:r>
              <a:rPr lang="en-US" sz="3600" dirty="0">
                <a:latin typeface="UTM Avo" panose="02040603050506020204" pitchFamily="18" charset="0"/>
              </a:rPr>
              <a:t> </a:t>
            </a:r>
            <a:r>
              <a:rPr lang="en-US" sz="3600" dirty="0" err="1">
                <a:latin typeface="UTM Avo" panose="02040603050506020204" pitchFamily="18" charset="0"/>
              </a:rPr>
              <a:t>Trạng</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a:t>
            </a:r>
          </a:p>
        </p:txBody>
      </p:sp>
      <p:sp>
        <p:nvSpPr>
          <p:cNvPr id="4" name="Text Box 6"/>
          <p:cNvSpPr txBox="1">
            <a:spLocks noChangeArrowheads="1"/>
          </p:cNvSpPr>
          <p:nvPr/>
        </p:nvSpPr>
        <p:spPr bwMode="auto">
          <a:xfrm>
            <a:off x="4965700" y="573377"/>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5" name="Text Box 11"/>
          <p:cNvSpPr txBox="1">
            <a:spLocks noChangeArrowheads="1"/>
          </p:cNvSpPr>
          <p:nvPr/>
        </p:nvSpPr>
        <p:spPr bwMode="auto">
          <a:xfrm>
            <a:off x="7658100" y="573377"/>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6" name="Text Box 7"/>
          <p:cNvSpPr txBox="1">
            <a:spLocks noChangeArrowheads="1"/>
          </p:cNvSpPr>
          <p:nvPr/>
        </p:nvSpPr>
        <p:spPr bwMode="auto">
          <a:xfrm>
            <a:off x="9955646" y="2351955"/>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8" name="Text Box 12"/>
          <p:cNvSpPr txBox="1">
            <a:spLocks noChangeArrowheads="1"/>
          </p:cNvSpPr>
          <p:nvPr/>
        </p:nvSpPr>
        <p:spPr bwMode="auto">
          <a:xfrm>
            <a:off x="1115292" y="2963862"/>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9" name="Text Box 8"/>
          <p:cNvSpPr txBox="1">
            <a:spLocks noChangeArrowheads="1"/>
          </p:cNvSpPr>
          <p:nvPr/>
        </p:nvSpPr>
        <p:spPr bwMode="auto">
          <a:xfrm>
            <a:off x="1563690" y="4614359"/>
            <a:ext cx="1014413"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10" name="Text Box 13"/>
          <p:cNvSpPr txBox="1">
            <a:spLocks noChangeArrowheads="1"/>
          </p:cNvSpPr>
          <p:nvPr/>
        </p:nvSpPr>
        <p:spPr bwMode="auto">
          <a:xfrm>
            <a:off x="3880428" y="4625109"/>
            <a:ext cx="1016000"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Tree>
    <p:extLst>
      <p:ext uri="{BB962C8B-B14F-4D97-AF65-F5344CB8AC3E}">
        <p14:creationId xmlns:p14="http://schemas.microsoft.com/office/powerpoint/2010/main" val="2188149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nodeType="afterGroup">
                            <p:stCondLst>
                              <p:cond delay="500"/>
                            </p:stCondLst>
                            <p:childTnLst>
                              <p:par>
                                <p:cTn id="27" presetID="9"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5F6D3DE-405C-4B08-9CD3-75672218D224}"/>
              </a:ext>
            </a:extLst>
          </p:cNvPr>
          <p:cNvPicPr>
            <a:picLocks noChangeAspect="1"/>
          </p:cNvPicPr>
          <p:nvPr/>
        </p:nvPicPr>
        <p:blipFill rotWithShape="1">
          <a:blip r:embed="rId6">
            <a:extLst>
              <a:ext uri="{28A0092B-C50C-407E-A947-70E740481C1C}">
                <a14:useLocalDpi xmlns:a14="http://schemas.microsoft.com/office/drawing/2010/main" val="0"/>
              </a:ext>
            </a:extLst>
          </a:blip>
          <a:srcRect r="26538"/>
          <a:stretch/>
        </p:blipFill>
        <p:spPr>
          <a:xfrm>
            <a:off x="9339488" y="2667864"/>
            <a:ext cx="2239102" cy="3048000"/>
          </a:xfrm>
          <a:prstGeom prst="rect">
            <a:avLst/>
          </a:prstGeom>
        </p:spPr>
      </p:pic>
      <p:pic>
        <p:nvPicPr>
          <p:cNvPr id="5" name="PA_图片 8" descr="图片包含 矢量图形, 事情&#10;&#10;已生成高可信度的说明">
            <a:extLst>
              <a:ext uri="{FF2B5EF4-FFF2-40B4-BE49-F238E27FC236}">
                <a16:creationId xmlns:a16="http://schemas.microsoft.com/office/drawing/2014/main" id="{BC18687A-0DDD-4585-8A15-6ECA6E64C688}"/>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15070" y="2629091"/>
            <a:ext cx="4560828" cy="4904115"/>
          </a:xfrm>
          <a:prstGeom prst="rect">
            <a:avLst/>
          </a:prstGeom>
        </p:spPr>
      </p:pic>
      <p:pic>
        <p:nvPicPr>
          <p:cNvPr id="6" name="PA_图片 10">
            <a:extLst>
              <a:ext uri="{FF2B5EF4-FFF2-40B4-BE49-F238E27FC236}">
                <a16:creationId xmlns:a16="http://schemas.microsoft.com/office/drawing/2014/main" id="{FF65E65F-31EB-4D24-98AC-69DC68A0C965}"/>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677897" y="1854522"/>
            <a:ext cx="2337342" cy="2337342"/>
          </a:xfrm>
          <a:prstGeom prst="rect">
            <a:avLst/>
          </a:prstGeom>
        </p:spPr>
      </p:pic>
      <p:pic>
        <p:nvPicPr>
          <p:cNvPr id="7" name="图片 6">
            <a:extLst>
              <a:ext uri="{FF2B5EF4-FFF2-40B4-BE49-F238E27FC236}">
                <a16:creationId xmlns:a16="http://schemas.microsoft.com/office/drawing/2014/main" id="{EFA97CED-98B0-4355-AEA4-3396701F28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9636" y="101433"/>
            <a:ext cx="6845822" cy="6041148"/>
          </a:xfrm>
          <a:prstGeom prst="rect">
            <a:avLst/>
          </a:prstGeom>
        </p:spPr>
      </p:pic>
      <p:sp>
        <p:nvSpPr>
          <p:cNvPr id="8" name="PA_文本框 9">
            <a:extLst>
              <a:ext uri="{FF2B5EF4-FFF2-40B4-BE49-F238E27FC236}">
                <a16:creationId xmlns:a16="http://schemas.microsoft.com/office/drawing/2014/main" id="{35579A51-0A2C-4482-A39C-675ECA46F609}"/>
              </a:ext>
            </a:extLst>
          </p:cNvPr>
          <p:cNvSpPr txBox="1"/>
          <p:nvPr>
            <p:custDataLst>
              <p:tags r:id="rId3"/>
            </p:custDataLst>
          </p:nvPr>
        </p:nvSpPr>
        <p:spPr>
          <a:xfrm>
            <a:off x="4060817" y="2881546"/>
            <a:ext cx="5441347" cy="1323439"/>
          </a:xfrm>
          <a:prstGeom prst="rect">
            <a:avLst/>
          </a:prstGeom>
          <a:noFill/>
        </p:spPr>
        <p:txBody>
          <a:bodyPr wrap="square" rtlCol="0">
            <a:spAutoFit/>
          </a:bodyPr>
          <a:lstStyle/>
          <a:p>
            <a:pPr algn="ctr"/>
            <a:r>
              <a:rPr lang="en-US" altLang="zh-CN" sz="8000" dirty="0" err="1">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Ghi</a:t>
            </a:r>
            <a:r>
              <a:rPr lang="en-US" altLang="zh-CN" sz="8000" dirty="0">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 </a:t>
            </a:r>
            <a:r>
              <a:rPr lang="en-US" altLang="zh-CN" sz="8000" dirty="0" err="1">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nhớ</a:t>
            </a:r>
            <a:endParaRPr lang="zh-CN" altLang="en-US" sz="8000" dirty="0">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endParaRPr>
          </a:p>
        </p:txBody>
      </p:sp>
    </p:spTree>
    <p:extLst>
      <p:ext uri="{BB962C8B-B14F-4D97-AF65-F5344CB8AC3E}">
        <p14:creationId xmlns:p14="http://schemas.microsoft.com/office/powerpoint/2010/main" val="1657268964"/>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42" presetClass="entr" presetSubtype="0" fill="hold" nodeType="withEffect">
                                  <p:stCondLst>
                                    <p:cond delay="11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42" presetClass="path" presetSubtype="0" accel="50000" decel="50000" fill="hold" nodeType="withEffect">
                                  <p:stCondLst>
                                    <p:cond delay="0"/>
                                  </p:stCondLst>
                                  <p:childTnLst>
                                    <p:animMotion origin="layout" path="M -3.54167E-6 -7.40741E-7 L -0.00325 0.85232 " pathEditMode="relative" rAng="0" ptsTypes="AA">
                                      <p:cBhvr>
                                        <p:cTn id="17" dur="2000" spd="-100000" fill="hold"/>
                                        <p:tgtEl>
                                          <p:spTgt spid="6"/>
                                        </p:tgtEl>
                                        <p:attrNameLst>
                                          <p:attrName>ppt_x</p:attrName>
                                          <p:attrName>ppt_y</p:attrName>
                                        </p:attrNameLst>
                                      </p:cBhvr>
                                      <p:rCtr x="-169" y="42616"/>
                                    </p:animMotion>
                                  </p:childTnLst>
                                </p:cTn>
                              </p:par>
                              <p:par>
                                <p:cTn id="18" presetID="42" presetClass="entr" presetSubtype="0" fill="hold" nodeType="withEffect">
                                  <p:stCondLst>
                                    <p:cond delay="11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2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EDD0C69-F685-4E7C-8BA9-67B6E91DF4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6912" y="1451610"/>
            <a:ext cx="2759494" cy="4251960"/>
          </a:xfrm>
          <a:prstGeom prst="rect">
            <a:avLst/>
          </a:prstGeom>
        </p:spPr>
      </p:pic>
      <p:pic>
        <p:nvPicPr>
          <p:cNvPr id="6" name="PA_图片 3">
            <a:extLst>
              <a:ext uri="{FF2B5EF4-FFF2-40B4-BE49-F238E27FC236}">
                <a16:creationId xmlns:a16="http://schemas.microsoft.com/office/drawing/2014/main" id="{F7F0255D-73AA-46F0-BC57-AAE03A24D803}"/>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889248" y="252660"/>
            <a:ext cx="6731338" cy="5334587"/>
          </a:xfrm>
          <a:prstGeom prst="rect">
            <a:avLst/>
          </a:prstGeom>
        </p:spPr>
      </p:pic>
      <p:sp>
        <p:nvSpPr>
          <p:cNvPr id="8" name="PA_矩形 8">
            <a:extLst>
              <a:ext uri="{FF2B5EF4-FFF2-40B4-BE49-F238E27FC236}">
                <a16:creationId xmlns:a16="http://schemas.microsoft.com/office/drawing/2014/main" id="{54DB1369-7FCC-459A-8674-712963AE7541}"/>
              </a:ext>
            </a:extLst>
          </p:cNvPr>
          <p:cNvSpPr/>
          <p:nvPr>
            <p:custDataLst>
              <p:tags r:id="rId2"/>
            </p:custDataLst>
          </p:nvPr>
        </p:nvSpPr>
        <p:spPr>
          <a:xfrm>
            <a:off x="1388187" y="1679708"/>
            <a:ext cx="5733459" cy="3046988"/>
          </a:xfrm>
          <a:prstGeom prst="rect">
            <a:avLst/>
          </a:prstGeom>
        </p:spPr>
        <p:txBody>
          <a:bodyPr wrap="square">
            <a:spAutoFit/>
          </a:bodyPr>
          <a:lstStyle/>
          <a:p>
            <a:pPr algn="just"/>
            <a:r>
              <a:rPr lang="en-US" altLang="zh-CN" sz="32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2800" dirty="0" err="1">
                <a:solidFill>
                  <a:srgbClr val="222222"/>
                </a:solidFill>
                <a:latin typeface="UTM Avo" panose="02040603050506020204" pitchFamily="18" charset="0"/>
                <a:ea typeface="迷你简少儿" panose="03000509000000000000" pitchFamily="65" charset="-122"/>
                <a:cs typeface=".黑体-日本?" panose="02000500000000000000" pitchFamily="2" charset="-122"/>
              </a:rPr>
              <a:t>Nêu</a:t>
            </a:r>
            <a:r>
              <a:rPr lang="en-US" altLang="zh-CN" sz="28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2800" dirty="0" err="1">
                <a:solidFill>
                  <a:srgbClr val="222222"/>
                </a:solidFill>
                <a:latin typeface="UTM Avo" panose="02040603050506020204" pitchFamily="18" charset="0"/>
                <a:ea typeface="迷你简少儿" panose="03000509000000000000" pitchFamily="65" charset="-122"/>
                <a:cs typeface=".黑体-日本?" panose="02000500000000000000" pitchFamily="2" charset="-122"/>
              </a:rPr>
              <a:t>tác</a:t>
            </a:r>
            <a:r>
              <a:rPr lang="en-US" altLang="zh-CN" sz="28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2800" dirty="0" err="1">
                <a:solidFill>
                  <a:srgbClr val="222222"/>
                </a:solidFill>
                <a:latin typeface="UTM Avo" panose="02040603050506020204" pitchFamily="18" charset="0"/>
                <a:ea typeface="迷你简少儿" panose="03000509000000000000" pitchFamily="65" charset="-122"/>
                <a:cs typeface=".黑体-日本?" panose="02000500000000000000" pitchFamily="2" charset="-122"/>
              </a:rPr>
              <a:t>dụng</a:t>
            </a:r>
            <a:r>
              <a:rPr lang="en-US" altLang="zh-CN" sz="28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2800" dirty="0" err="1">
                <a:solidFill>
                  <a:srgbClr val="222222"/>
                </a:solidFill>
                <a:latin typeface="UTM Avo" panose="02040603050506020204" pitchFamily="18" charset="0"/>
                <a:ea typeface="迷你简少儿" panose="03000509000000000000" pitchFamily="65" charset="-122"/>
                <a:cs typeface=".黑体-日本?" panose="02000500000000000000" pitchFamily="2" charset="-122"/>
              </a:rPr>
              <a:t>dấu</a:t>
            </a:r>
            <a:r>
              <a:rPr lang="en-US" altLang="zh-CN" sz="28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2800" dirty="0" err="1">
                <a:solidFill>
                  <a:srgbClr val="222222"/>
                </a:solidFill>
                <a:latin typeface="UTM Avo" panose="02040603050506020204" pitchFamily="18" charset="0"/>
                <a:ea typeface="迷你简少儿" panose="03000509000000000000" pitchFamily="65" charset="-122"/>
                <a:cs typeface=".黑体-日本?" panose="02000500000000000000" pitchFamily="2" charset="-122"/>
              </a:rPr>
              <a:t>hai</a:t>
            </a:r>
            <a:r>
              <a:rPr lang="en-US" altLang="zh-CN" sz="28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2800" dirty="0" err="1">
                <a:solidFill>
                  <a:srgbClr val="222222"/>
                </a:solidFill>
                <a:latin typeface="UTM Avo" panose="02040603050506020204" pitchFamily="18" charset="0"/>
                <a:ea typeface="迷你简少儿" panose="03000509000000000000" pitchFamily="65" charset="-122"/>
                <a:cs typeface=".黑体-日本?" panose="02000500000000000000" pitchFamily="2" charset="-122"/>
              </a:rPr>
              <a:t>chấm</a:t>
            </a:r>
            <a:r>
              <a:rPr lang="en-US" altLang="zh-CN" sz="28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2800" dirty="0" err="1">
                <a:solidFill>
                  <a:srgbClr val="222222"/>
                </a:solidFill>
                <a:latin typeface="UTM Avo" panose="02040603050506020204" pitchFamily="18" charset="0"/>
                <a:ea typeface="迷你简少儿" panose="03000509000000000000" pitchFamily="65" charset="-122"/>
                <a:cs typeface=".黑体-日本?" panose="02000500000000000000" pitchFamily="2" charset="-122"/>
              </a:rPr>
              <a:t>trong</a:t>
            </a:r>
            <a:r>
              <a:rPr lang="en-US" altLang="zh-CN" sz="28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2800" dirty="0" err="1">
                <a:solidFill>
                  <a:srgbClr val="222222"/>
                </a:solidFill>
                <a:latin typeface="UTM Avo" panose="02040603050506020204" pitchFamily="18" charset="0"/>
                <a:ea typeface="迷你简少儿" panose="03000509000000000000" pitchFamily="65" charset="-122"/>
                <a:cs typeface=".黑体-日本?" panose="02000500000000000000" pitchFamily="2" charset="-122"/>
              </a:rPr>
              <a:t>câu</a:t>
            </a:r>
            <a:r>
              <a:rPr lang="en-US" altLang="zh-CN" sz="28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2800" dirty="0" err="1">
                <a:solidFill>
                  <a:srgbClr val="222222"/>
                </a:solidFill>
                <a:latin typeface="UTM Avo" panose="02040603050506020204" pitchFamily="18" charset="0"/>
                <a:ea typeface="迷你简少儿" panose="03000509000000000000" pitchFamily="65" charset="-122"/>
                <a:cs typeface=".黑体-日本?" panose="02000500000000000000" pitchFamily="2" charset="-122"/>
              </a:rPr>
              <a:t>văn</a:t>
            </a:r>
            <a:r>
              <a:rPr lang="en-US" altLang="zh-CN" sz="28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2800" dirty="0" err="1">
                <a:solidFill>
                  <a:srgbClr val="222222"/>
                </a:solidFill>
                <a:latin typeface="UTM Avo" panose="02040603050506020204" pitchFamily="18" charset="0"/>
                <a:ea typeface="迷你简少儿" panose="03000509000000000000" pitchFamily="65" charset="-122"/>
                <a:cs typeface=".黑体-日本?" panose="02000500000000000000" pitchFamily="2" charset="-122"/>
              </a:rPr>
              <a:t>sau</a:t>
            </a:r>
            <a:r>
              <a:rPr lang="en-US" altLang="zh-CN" sz="28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rPr>
              <a:t>:</a:t>
            </a:r>
            <a:endParaRPr lang="en-US" sz="3200" b="1" dirty="0">
              <a:solidFill>
                <a:srgbClr val="0070C0"/>
              </a:solidFill>
              <a:latin typeface="UTM Avo" panose="02040603050506020204" pitchFamily="18" charset="0"/>
              <a:cs typeface="Arial" pitchFamily="34" charset="0"/>
            </a:endParaRPr>
          </a:p>
          <a:p>
            <a:pPr algn="ctr"/>
            <a:r>
              <a:rPr lang="en-US" sz="4400" b="1" dirty="0" err="1">
                <a:solidFill>
                  <a:srgbClr val="0070C0"/>
                </a:solidFill>
                <a:latin typeface="UTM Avo" panose="02040603050506020204" pitchFamily="18" charset="0"/>
                <a:cs typeface="Arial" pitchFamily="34" charset="0"/>
              </a:rPr>
              <a:t>Mẹ</a:t>
            </a:r>
            <a:r>
              <a:rPr lang="en-US" sz="4400" b="1" dirty="0">
                <a:solidFill>
                  <a:srgbClr val="0070C0"/>
                </a:solidFill>
                <a:latin typeface="UTM Avo" panose="02040603050506020204" pitchFamily="18" charset="0"/>
                <a:cs typeface="Arial" pitchFamily="34" charset="0"/>
              </a:rPr>
              <a:t> </a:t>
            </a:r>
            <a:r>
              <a:rPr lang="en-US" sz="4400" b="1" dirty="0" err="1">
                <a:solidFill>
                  <a:srgbClr val="0070C0"/>
                </a:solidFill>
                <a:latin typeface="UTM Avo" panose="02040603050506020204" pitchFamily="18" charset="0"/>
                <a:cs typeface="Arial" pitchFamily="34" charset="0"/>
              </a:rPr>
              <a:t>hỏi</a:t>
            </a:r>
            <a:r>
              <a:rPr lang="en-US" sz="4400" b="1" dirty="0">
                <a:solidFill>
                  <a:srgbClr val="0070C0"/>
                </a:solidFill>
                <a:latin typeface="UTM Avo" panose="02040603050506020204" pitchFamily="18" charset="0"/>
                <a:cs typeface="Arial" pitchFamily="34" charset="0"/>
              </a:rPr>
              <a:t> </a:t>
            </a:r>
            <a:r>
              <a:rPr lang="en-US" sz="4400" b="1" dirty="0" err="1">
                <a:solidFill>
                  <a:srgbClr val="0070C0"/>
                </a:solidFill>
                <a:latin typeface="UTM Avo" panose="02040603050506020204" pitchFamily="18" charset="0"/>
                <a:cs typeface="Arial" pitchFamily="34" charset="0"/>
              </a:rPr>
              <a:t>em</a:t>
            </a:r>
            <a:r>
              <a:rPr lang="en-US" sz="4400" b="1" dirty="0">
                <a:solidFill>
                  <a:srgbClr val="0070C0"/>
                </a:solidFill>
                <a:latin typeface="UTM Avo" panose="02040603050506020204" pitchFamily="18" charset="0"/>
                <a:cs typeface="Arial" pitchFamily="34" charset="0"/>
              </a:rPr>
              <a:t>: “Con </a:t>
            </a:r>
            <a:r>
              <a:rPr lang="en-US" sz="4400" b="1" dirty="0" err="1">
                <a:solidFill>
                  <a:srgbClr val="0070C0"/>
                </a:solidFill>
                <a:latin typeface="UTM Avo" panose="02040603050506020204" pitchFamily="18" charset="0"/>
                <a:cs typeface="Arial" pitchFamily="34" charset="0"/>
              </a:rPr>
              <a:t>đã</a:t>
            </a:r>
            <a:r>
              <a:rPr lang="en-US" sz="4400" b="1" dirty="0">
                <a:solidFill>
                  <a:srgbClr val="0070C0"/>
                </a:solidFill>
                <a:latin typeface="UTM Avo" panose="02040603050506020204" pitchFamily="18" charset="0"/>
                <a:cs typeface="Arial" pitchFamily="34" charset="0"/>
              </a:rPr>
              <a:t> </a:t>
            </a:r>
            <a:r>
              <a:rPr lang="en-US" sz="4400" b="1" dirty="0" err="1">
                <a:solidFill>
                  <a:srgbClr val="0070C0"/>
                </a:solidFill>
                <a:latin typeface="UTM Avo" panose="02040603050506020204" pitchFamily="18" charset="0"/>
                <a:cs typeface="Arial" pitchFamily="34" charset="0"/>
              </a:rPr>
              <a:t>làm</a:t>
            </a:r>
            <a:r>
              <a:rPr lang="en-US" sz="4400" b="1" dirty="0">
                <a:solidFill>
                  <a:srgbClr val="0070C0"/>
                </a:solidFill>
                <a:latin typeface="UTM Avo" panose="02040603050506020204" pitchFamily="18" charset="0"/>
                <a:cs typeface="Arial" pitchFamily="34" charset="0"/>
              </a:rPr>
              <a:t> </a:t>
            </a:r>
            <a:r>
              <a:rPr lang="en-US" sz="4400" b="1" dirty="0" err="1">
                <a:solidFill>
                  <a:srgbClr val="0070C0"/>
                </a:solidFill>
                <a:latin typeface="UTM Avo" panose="02040603050506020204" pitchFamily="18" charset="0"/>
                <a:cs typeface="Arial" pitchFamily="34" charset="0"/>
              </a:rPr>
              <a:t>bài</a:t>
            </a:r>
            <a:r>
              <a:rPr lang="en-US" sz="4400" b="1" dirty="0">
                <a:solidFill>
                  <a:srgbClr val="0070C0"/>
                </a:solidFill>
                <a:latin typeface="UTM Avo" panose="02040603050506020204" pitchFamily="18" charset="0"/>
                <a:cs typeface="Arial" pitchFamily="34" charset="0"/>
              </a:rPr>
              <a:t> </a:t>
            </a:r>
            <a:r>
              <a:rPr lang="en-US" sz="4400" b="1" dirty="0" err="1">
                <a:solidFill>
                  <a:srgbClr val="0070C0"/>
                </a:solidFill>
                <a:latin typeface="UTM Avo" panose="02040603050506020204" pitchFamily="18" charset="0"/>
                <a:cs typeface="Arial" pitchFamily="34" charset="0"/>
              </a:rPr>
              <a:t>tập</a:t>
            </a:r>
            <a:r>
              <a:rPr lang="en-US" sz="4400" b="1" dirty="0">
                <a:solidFill>
                  <a:srgbClr val="0070C0"/>
                </a:solidFill>
                <a:latin typeface="UTM Avo" panose="02040603050506020204" pitchFamily="18" charset="0"/>
                <a:cs typeface="Arial" pitchFamily="34" charset="0"/>
              </a:rPr>
              <a:t> </a:t>
            </a:r>
            <a:r>
              <a:rPr lang="en-US" sz="4400" b="1" dirty="0" err="1">
                <a:solidFill>
                  <a:srgbClr val="0070C0"/>
                </a:solidFill>
                <a:latin typeface="UTM Avo" panose="02040603050506020204" pitchFamily="18" charset="0"/>
                <a:cs typeface="Arial" pitchFamily="34" charset="0"/>
              </a:rPr>
              <a:t>về</a:t>
            </a:r>
            <a:r>
              <a:rPr lang="en-US" sz="4400" b="1" dirty="0">
                <a:solidFill>
                  <a:srgbClr val="0070C0"/>
                </a:solidFill>
                <a:latin typeface="UTM Avo" panose="02040603050506020204" pitchFamily="18" charset="0"/>
                <a:cs typeface="Arial" pitchFamily="34" charset="0"/>
              </a:rPr>
              <a:t> </a:t>
            </a:r>
            <a:r>
              <a:rPr lang="en-US" sz="4400" b="1" dirty="0" err="1">
                <a:solidFill>
                  <a:srgbClr val="0070C0"/>
                </a:solidFill>
                <a:latin typeface="UTM Avo" panose="02040603050506020204" pitchFamily="18" charset="0"/>
                <a:cs typeface="Arial" pitchFamily="34" charset="0"/>
              </a:rPr>
              <a:t>nhà</a:t>
            </a:r>
            <a:r>
              <a:rPr lang="en-US" sz="4400" b="1" dirty="0">
                <a:solidFill>
                  <a:srgbClr val="0070C0"/>
                </a:solidFill>
                <a:latin typeface="UTM Avo" panose="02040603050506020204" pitchFamily="18" charset="0"/>
                <a:cs typeface="Arial" pitchFamily="34" charset="0"/>
              </a:rPr>
              <a:t> </a:t>
            </a:r>
            <a:r>
              <a:rPr lang="en-US" sz="4400" b="1" dirty="0" err="1">
                <a:solidFill>
                  <a:srgbClr val="0070C0"/>
                </a:solidFill>
                <a:latin typeface="UTM Avo" panose="02040603050506020204" pitchFamily="18" charset="0"/>
                <a:cs typeface="Arial" pitchFamily="34" charset="0"/>
              </a:rPr>
              <a:t>chưa</a:t>
            </a:r>
            <a:r>
              <a:rPr lang="en-US" sz="4400" b="1" dirty="0">
                <a:solidFill>
                  <a:srgbClr val="0070C0"/>
                </a:solidFill>
                <a:latin typeface="UTM Avo" panose="02040603050506020204" pitchFamily="18" charset="0"/>
                <a:cs typeface="Arial" pitchFamily="34" charset="0"/>
              </a:rPr>
              <a:t>?”</a:t>
            </a:r>
            <a:r>
              <a:rPr lang="en-US" altLang="zh-CN" sz="44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rPr>
              <a:t> </a:t>
            </a:r>
            <a:endParaRPr lang="zh-CN" altLang="en-US" sz="44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endParaRPr>
          </a:p>
        </p:txBody>
      </p:sp>
    </p:spTree>
    <p:extLst>
      <p:ext uri="{BB962C8B-B14F-4D97-AF65-F5344CB8AC3E}">
        <p14:creationId xmlns:p14="http://schemas.microsoft.com/office/powerpoint/2010/main" val="188589539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6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2714734" y="4110088"/>
            <a:ext cx="425577" cy="59449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857196" y="3468881"/>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56386" y="480487"/>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749426" y="1604964"/>
            <a:ext cx="2030412" cy="1836737"/>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grpSp>
        <p:nvGrpSpPr>
          <p:cNvPr id="40" name="Group 39"/>
          <p:cNvGrpSpPr>
            <a:grpSpLocks/>
          </p:cNvGrpSpPr>
          <p:nvPr/>
        </p:nvGrpSpPr>
        <p:grpSpPr bwMode="auto">
          <a:xfrm>
            <a:off x="-395165" y="1860551"/>
            <a:ext cx="3717926" cy="3509963"/>
            <a:chOff x="87742" y="147564"/>
            <a:chExt cx="3943960" cy="3509058"/>
          </a:xfrm>
        </p:grpSpPr>
        <p:pic>
          <p:nvPicPr>
            <p:cNvPr id="10252" name="图片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284" y="147564"/>
              <a:ext cx="3556876" cy="350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bwMode="auto">
            <a:xfrm>
              <a:off x="87742" y="1137483"/>
              <a:ext cx="3943960" cy="1760898"/>
            </a:xfrm>
            <a:prstGeom prst="rect">
              <a:avLst/>
            </a:prstGeom>
            <a:noFill/>
          </p:spPr>
          <p:txBody>
            <a:bodyPr spcFirstLastPara="1" lIns="98399" tIns="49199" rIns="98399" bIns="49199">
              <a:spAutoFit/>
            </a:bodyPr>
            <a:lstStyle/>
            <a:p>
              <a:pPr algn="ctr">
                <a:defRPr/>
              </a:pPr>
              <a:r>
                <a:rPr lang="en-US" sz="3600" b="1" kern="10" spc="323" dirty="0" err="1">
                  <a:solidFill>
                    <a:srgbClr val="FF0000"/>
                  </a:solidFill>
                  <a:latin typeface="UTM Avo" panose="02040603050506020204" pitchFamily="18" charset="0"/>
                </a:rPr>
                <a:t>Dấu</a:t>
              </a:r>
              <a:endParaRPr lang="en-US" sz="3600" b="1" kern="10" spc="323" dirty="0">
                <a:solidFill>
                  <a:srgbClr val="FF0000"/>
                </a:solidFill>
                <a:latin typeface="UTM Avo" panose="02040603050506020204" pitchFamily="18" charset="0"/>
              </a:endParaRPr>
            </a:p>
            <a:p>
              <a:pPr algn="ctr">
                <a:defRPr/>
              </a:pPr>
              <a:r>
                <a:rPr lang="en-US" sz="3600" b="1" kern="10" spc="323" dirty="0" err="1">
                  <a:solidFill>
                    <a:srgbClr val="FF0000"/>
                  </a:solidFill>
                  <a:latin typeface="UTM Avo" panose="02040603050506020204" pitchFamily="18" charset="0"/>
                </a:rPr>
                <a:t>ngoặc</a:t>
              </a:r>
              <a:r>
                <a:rPr lang="en-US" sz="3600" b="1" kern="10" spc="323" dirty="0">
                  <a:solidFill>
                    <a:srgbClr val="FF0000"/>
                  </a:solidFill>
                  <a:latin typeface="UTM Avo" panose="02040603050506020204" pitchFamily="18" charset="0"/>
                </a:rPr>
                <a:t> </a:t>
              </a:r>
            </a:p>
            <a:p>
              <a:pPr algn="ctr">
                <a:defRPr/>
              </a:pPr>
              <a:r>
                <a:rPr lang="en-US" sz="3600" b="1" kern="10" spc="323" dirty="0" err="1">
                  <a:solidFill>
                    <a:srgbClr val="FF0000"/>
                  </a:solidFill>
                  <a:latin typeface="UTM Avo" panose="02040603050506020204" pitchFamily="18" charset="0"/>
                </a:rPr>
                <a:t>kép</a:t>
              </a:r>
              <a:endParaRPr lang="en-US" sz="3600" b="1" kern="10" spc="323" dirty="0">
                <a:solidFill>
                  <a:srgbClr val="FF0000"/>
                </a:solidFill>
                <a:latin typeface="UTM Avo" panose="02040603050506020204" pitchFamily="18" charset="0"/>
              </a:endParaRPr>
            </a:p>
          </p:txBody>
        </p:sp>
      </p:grpSp>
      <p:cxnSp>
        <p:nvCxnSpPr>
          <p:cNvPr id="10" name="Straight Connector 9"/>
          <p:cNvCxnSpPr/>
          <p:nvPr/>
        </p:nvCxnSpPr>
        <p:spPr>
          <a:xfrm flipV="1">
            <a:off x="7260336" y="818343"/>
            <a:ext cx="712888" cy="61396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25378" y="1302474"/>
            <a:ext cx="1195078" cy="1669408"/>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sp>
        <p:nvSpPr>
          <p:cNvPr id="12" name="Flowchart: Alternate Process 11"/>
          <p:cNvSpPr/>
          <p:nvPr/>
        </p:nvSpPr>
        <p:spPr>
          <a:xfrm>
            <a:off x="7944518" y="253954"/>
            <a:ext cx="1883725" cy="654759"/>
          </a:xfrm>
          <a:prstGeom prst="flowChartAlternateProcess">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Cụm</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từ</a:t>
            </a:r>
            <a:endParaRPr lang="en-US" sz="3200" b="1" dirty="0">
              <a:solidFill>
                <a:srgbClr val="FF0066"/>
              </a:solidFill>
              <a:latin typeface="UTM Avo" panose="02040603050506020204" pitchFamily="18" charset="0"/>
            </a:endParaRPr>
          </a:p>
        </p:txBody>
      </p:sp>
      <p:sp>
        <p:nvSpPr>
          <p:cNvPr id="13" name="Rounded Rectangle 12"/>
          <p:cNvSpPr/>
          <p:nvPr/>
        </p:nvSpPr>
        <p:spPr>
          <a:xfrm>
            <a:off x="6644904" y="2797798"/>
            <a:ext cx="3303767" cy="1199589"/>
          </a:xfrm>
          <a:prstGeom prst="roundRect">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Câu</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trọn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vẹn</a:t>
            </a:r>
            <a:endParaRPr lang="en-US" sz="3200" b="1" dirty="0">
              <a:solidFill>
                <a:srgbClr val="FF0066"/>
              </a:solidFill>
              <a:latin typeface="UTM Avo" panose="02040603050506020204" pitchFamily="18" charset="0"/>
              <a:cs typeface="Arial" pitchFamily="34" charset="0"/>
            </a:endParaRPr>
          </a:p>
          <a:p>
            <a:pPr algn="ctr">
              <a:defRPr/>
            </a:pPr>
            <a:r>
              <a:rPr lang="en-US" sz="3200" b="1" dirty="0" err="1">
                <a:solidFill>
                  <a:srgbClr val="FF0066"/>
                </a:solidFill>
                <a:latin typeface="UTM Avo" panose="02040603050506020204" pitchFamily="18" charset="0"/>
                <a:cs typeface="Arial" pitchFamily="34" charset="0"/>
              </a:rPr>
              <a:t>Đoạn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văn</a:t>
            </a:r>
            <a:endParaRPr lang="en-US" sz="3200" b="1" dirty="0">
              <a:solidFill>
                <a:srgbClr val="FF0066"/>
              </a:solidFill>
              <a:latin typeface="UTM Avo" panose="02040603050506020204" pitchFamily="18" charset="0"/>
            </a:endParaRPr>
          </a:p>
        </p:txBody>
      </p:sp>
      <p:grpSp>
        <p:nvGrpSpPr>
          <p:cNvPr id="50" name="Group 49"/>
          <p:cNvGrpSpPr>
            <a:grpSpLocks/>
          </p:cNvGrpSpPr>
          <p:nvPr/>
        </p:nvGrpSpPr>
        <p:grpSpPr bwMode="auto">
          <a:xfrm>
            <a:off x="2362203" y="-53975"/>
            <a:ext cx="4907278" cy="2947988"/>
            <a:chOff x="4477010" y="-11114"/>
            <a:chExt cx="4996665" cy="2947150"/>
          </a:xfrm>
          <a:effectLst>
            <a:outerShdw blurRad="50800" dist="38100" dir="2700000" algn="tl" rotWithShape="0">
              <a:prstClr val="black">
                <a:alpha val="40000"/>
              </a:prstClr>
            </a:outerShdw>
          </a:effectLst>
        </p:grpSpPr>
        <p:pic>
          <p:nvPicPr>
            <p:cNvPr id="1025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34439">
              <a:off x="4477010" y="-11114"/>
              <a:ext cx="4996665" cy="294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1"/>
            <p:cNvSpPr>
              <a:spLocks noChangeArrowheads="1"/>
            </p:cNvSpPr>
            <p:nvPr/>
          </p:nvSpPr>
          <p:spPr bwMode="auto">
            <a:xfrm>
              <a:off x="5131485" y="619996"/>
              <a:ext cx="3635310" cy="19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defRPr/>
              </a:pPr>
              <a:r>
                <a:rPr kumimoji="1" lang="en-US" sz="4000" b="1" dirty="0" err="1">
                  <a:solidFill>
                    <a:srgbClr val="FF0000"/>
                  </a:solidFill>
                  <a:latin typeface="UTM Avo" panose="02040603050506020204" pitchFamily="18" charset="0"/>
                </a:rPr>
                <a:t>dẫn</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lời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nói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trực</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tiếp</a:t>
              </a:r>
              <a:r>
                <a:rPr kumimoji="1" lang="en-US" sz="4000" b="1" dirty="0">
                  <a:solidFill>
                    <a:srgbClr val="FF0000"/>
                  </a:solidFill>
                  <a:latin typeface="UTM Avo" panose="02040603050506020204" pitchFamily="18" charset="0"/>
                </a:rPr>
                <a:t> </a:t>
              </a:r>
              <a:r>
                <a:rPr kumimoji="1" lang="en-US" sz="4000" b="1" dirty="0" err="1">
                  <a:solidFill>
                    <a:schemeClr val="tx2"/>
                  </a:solidFill>
                  <a:latin typeface="UTM Avo" panose="02040603050506020204" pitchFamily="18" charset="0"/>
                </a:rPr>
                <a:t>của</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nhân</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vật</a:t>
              </a:r>
              <a:endParaRPr kumimoji="1" lang="en-US" sz="4000" b="1" dirty="0">
                <a:solidFill>
                  <a:schemeClr val="tx2"/>
                </a:solidFill>
                <a:latin typeface="UTM Avo" panose="02040603050506020204" pitchFamily="18" charset="0"/>
              </a:endParaRPr>
            </a:p>
          </p:txBody>
        </p:sp>
      </p:grpSp>
      <p:sp>
        <p:nvSpPr>
          <p:cNvPr id="14" name="Flowchart: Alternate Process 13"/>
          <p:cNvSpPr/>
          <p:nvPr/>
        </p:nvSpPr>
        <p:spPr>
          <a:xfrm>
            <a:off x="8886380" y="1222943"/>
            <a:ext cx="3137243" cy="654759"/>
          </a:xfrm>
          <a:prstGeom prst="flowChartAlternateProcess">
            <a:avLst/>
          </a:prstGeom>
          <a:solidFill>
            <a:schemeClr val="bg1"/>
          </a:solidFill>
        </p:spPr>
        <p:txBody>
          <a:bodyPr wrap="none" lIns="98399" tIns="49199" rIns="98399" bIns="49199">
            <a:spAutoFit/>
          </a:bodyPr>
          <a:lstStyle/>
          <a:p>
            <a:pPr>
              <a:defRPr/>
            </a:pPr>
            <a:r>
              <a:rPr lang="en-US" sz="3200" b="1" i="0" u="none" dirty="0" err="1">
                <a:latin typeface="UTM Avo" panose="02040603050506020204" pitchFamily="18" charset="0"/>
                <a:cs typeface="Arial" pitchFamily="34" charset="0"/>
              </a:rPr>
              <a:t>Dùng</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độc</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lập</a:t>
            </a:r>
            <a:endParaRPr lang="en-US" sz="3200" b="1" dirty="0">
              <a:latin typeface="UTM Avo" panose="02040603050506020204" pitchFamily="18" charset="0"/>
            </a:endParaRPr>
          </a:p>
        </p:txBody>
      </p:sp>
      <p:sp>
        <p:nvSpPr>
          <p:cNvPr id="21" name="Flowchart: Alternate Process 20"/>
          <p:cNvSpPr/>
          <p:nvPr/>
        </p:nvSpPr>
        <p:spPr>
          <a:xfrm>
            <a:off x="8705292" y="4252497"/>
            <a:ext cx="3257732" cy="1199589"/>
          </a:xfrm>
          <a:prstGeom prst="flowChartAlternateProcess">
            <a:avLst/>
          </a:prstGeom>
          <a:solidFill>
            <a:schemeClr val="bg1"/>
          </a:solidFill>
        </p:spPr>
        <p:txBody>
          <a:bodyPr wrap="none" lIns="98399" tIns="49199" rIns="98399" bIns="49199">
            <a:spAutoFit/>
          </a:bodyPr>
          <a:lstStyle/>
          <a:p>
            <a:pPr algn="ctr">
              <a:defRPr/>
            </a:pPr>
            <a:r>
              <a:rPr lang="en-US" sz="3200" b="1" dirty="0" err="1">
                <a:latin typeface="UTM Avo" panose="02040603050506020204" pitchFamily="18" charset="0"/>
                <a:cs typeface="Arial" pitchFamily="34" charset="0"/>
              </a:rPr>
              <a:t>Phối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hợp</a:t>
            </a:r>
            <a:endParaRPr lang="en-US" sz="3200" b="1" dirty="0">
              <a:latin typeface="UTM Avo" panose="02040603050506020204" pitchFamily="18" charset="0"/>
              <a:cs typeface="Arial" pitchFamily="34" charset="0"/>
            </a:endParaRPr>
          </a:p>
          <a:p>
            <a:pPr algn="ctr">
              <a:defRPr/>
            </a:pPr>
            <a:r>
              <a:rPr lang="en-US" sz="3200" b="1" dirty="0" err="1">
                <a:latin typeface="UTM Avo" panose="02040603050506020204" pitchFamily="18" charset="0"/>
                <a:cs typeface="Arial" pitchFamily="34" charset="0"/>
              </a:rPr>
              <a:t>dấu</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hai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chấm</a:t>
            </a:r>
            <a:endParaRPr lang="en-US" sz="3200" b="1" dirty="0">
              <a:latin typeface="UTM Avo" panose="02040603050506020204" pitchFamily="18" charset="0"/>
            </a:endParaRPr>
          </a:p>
        </p:txBody>
      </p:sp>
      <p:grpSp>
        <p:nvGrpSpPr>
          <p:cNvPr id="19" name="Group 18"/>
          <p:cNvGrpSpPr>
            <a:grpSpLocks/>
          </p:cNvGrpSpPr>
          <p:nvPr/>
        </p:nvGrpSpPr>
        <p:grpSpPr bwMode="auto">
          <a:xfrm>
            <a:off x="2658505" y="3589034"/>
            <a:ext cx="4650654" cy="3277195"/>
            <a:chOff x="4320819" y="3204273"/>
            <a:chExt cx="4650350" cy="3278858"/>
          </a:xfrm>
        </p:grpSpPr>
        <p:pic>
          <p:nvPicPr>
            <p:cNvPr id="2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68278">
              <a:off x="4320819" y="3204273"/>
              <a:ext cx="4650350" cy="327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
            <p:cNvSpPr>
              <a:spLocks noChangeArrowheads="1"/>
            </p:cNvSpPr>
            <p:nvPr/>
          </p:nvSpPr>
          <p:spPr bwMode="auto">
            <a:xfrm>
              <a:off x="4607093" y="3731774"/>
              <a:ext cx="3630212" cy="207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spcBef>
                  <a:spcPts val="0"/>
                </a:spcBef>
                <a:defRPr/>
              </a:pPr>
              <a:r>
                <a:rPr kumimoji="1" lang="en-US" sz="3200" b="1" i="0" u="none" dirty="0" err="1">
                  <a:solidFill>
                    <a:srgbClr val="FF0000"/>
                  </a:solidFill>
                  <a:latin typeface="UTM Avo" panose="02040603050506020204" pitchFamily="18" charset="0"/>
                </a:rPr>
                <a:t>đánh</a:t>
              </a:r>
              <a:r>
                <a:rPr kumimoji="1" lang="en-US" sz="3200" b="1" i="0" u="none" dirty="0">
                  <a:solidFill>
                    <a:srgbClr val="FF0000"/>
                  </a:solidFill>
                  <a:latin typeface="UTM Avo" panose="02040603050506020204" pitchFamily="18" charset="0"/>
                </a:rPr>
                <a:t> </a:t>
              </a:r>
              <a:r>
                <a:rPr kumimoji="1" lang="en-US" sz="3200" b="1" i="0" u="none" dirty="0" err="1">
                  <a:solidFill>
                    <a:srgbClr val="FF0000"/>
                  </a:solidFill>
                  <a:latin typeface="UTM Avo" panose="02040603050506020204" pitchFamily="18" charset="0"/>
                </a:rPr>
                <a:t>dấu</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những</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từ</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ngữ</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được</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dùng</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với</a:t>
              </a:r>
              <a:r>
                <a:rPr kumimoji="1" lang="en-US" sz="3200" b="1" i="0" u="none" dirty="0">
                  <a:solidFill>
                    <a:schemeClr val="tx2"/>
                  </a:solidFill>
                  <a:latin typeface="UTM Avo" panose="02040603050506020204" pitchFamily="18" charset="0"/>
                </a:rPr>
                <a:t> ý </a:t>
              </a:r>
              <a:r>
                <a:rPr kumimoji="1" lang="en-US" sz="3200" b="1" i="0" u="none" dirty="0" err="1">
                  <a:solidFill>
                    <a:schemeClr val="tx2"/>
                  </a:solidFill>
                  <a:latin typeface="UTM Avo" panose="02040603050506020204" pitchFamily="18" charset="0"/>
                </a:rPr>
                <a:t>nghĩa</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đặc</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biệt</a:t>
              </a:r>
              <a:r>
                <a:rPr kumimoji="1" lang="en-US" sz="3200" b="1" i="0" u="none" dirty="0">
                  <a:solidFill>
                    <a:schemeClr val="tx2"/>
                  </a:solidFill>
                  <a:latin typeface="UTM Avo" panose="02040603050506020204" pitchFamily="18" charset="0"/>
                </a:rPr>
                <a:t> </a:t>
              </a:r>
            </a:p>
          </p:txBody>
        </p:sp>
      </p:grpSp>
    </p:spTree>
    <p:extLst>
      <p:ext uri="{BB962C8B-B14F-4D97-AF65-F5344CB8AC3E}">
        <p14:creationId xmlns:p14="http://schemas.microsoft.com/office/powerpoint/2010/main" val="997339947"/>
      </p:ext>
    </p:extLst>
  </p:cSld>
  <p:clrMapOvr>
    <a:masterClrMapping/>
  </p:clrMapOvr>
  <p:transition spd="slow">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7517A938-F323-49E9-A14B-938518F72785}"/>
              </a:ext>
            </a:extLst>
          </p:cNvPr>
          <p:cNvPicPr>
            <a:picLocks noChangeAspect="1"/>
          </p:cNvPicPr>
          <p:nvPr>
            <p:custDataLst>
              <p:tags r:id="rId1"/>
            </p:custDataLst>
          </p:nvPr>
        </p:nvPicPr>
        <p:blipFill>
          <a:blip r:embed="rId6"/>
          <a:stretch>
            <a:fillRect/>
          </a:stretch>
        </p:blipFill>
        <p:spPr>
          <a:xfrm>
            <a:off x="1255122" y="216808"/>
            <a:ext cx="9396076" cy="5656000"/>
          </a:xfrm>
          <a:prstGeom prst="rect">
            <a:avLst/>
          </a:prstGeom>
        </p:spPr>
      </p:pic>
      <p:sp>
        <p:nvSpPr>
          <p:cNvPr id="5" name="PA_文本框 4">
            <a:extLst>
              <a:ext uri="{FF2B5EF4-FFF2-40B4-BE49-F238E27FC236}">
                <a16:creationId xmlns:a16="http://schemas.microsoft.com/office/drawing/2014/main" id="{9F860FCD-50F8-4237-9226-74BB70772AB9}"/>
              </a:ext>
            </a:extLst>
          </p:cNvPr>
          <p:cNvSpPr txBox="1"/>
          <p:nvPr>
            <p:custDataLst>
              <p:tags r:id="rId2"/>
            </p:custDataLst>
          </p:nvPr>
        </p:nvSpPr>
        <p:spPr>
          <a:xfrm>
            <a:off x="3815418" y="2875002"/>
            <a:ext cx="4561164" cy="1107996"/>
          </a:xfrm>
          <a:prstGeom prst="rect">
            <a:avLst/>
          </a:prstGeom>
          <a:noFill/>
        </p:spPr>
        <p:txBody>
          <a:bodyPr wrap="square" rtlCol="0">
            <a:spAutoFit/>
          </a:bodyPr>
          <a:lstStyle/>
          <a:p>
            <a:pPr algn="ctr"/>
            <a:r>
              <a:rPr lang="en-US" altLang="zh-CN" sz="6600" dirty="0">
                <a:solidFill>
                  <a:srgbClr val="7030A0"/>
                </a:solidFill>
                <a:effectLst>
                  <a:outerShdw blurRad="38100" dist="38100" dir="2700000" algn="tl">
                    <a:srgbClr val="000000">
                      <a:alpha val="43137"/>
                    </a:srgbClr>
                  </a:outerShdw>
                </a:effectLst>
                <a:latin typeface="UTM Showcard" panose="02040603050506020204" pitchFamily="18" charset="0"/>
                <a:cs typeface="+mn-ea"/>
                <a:sym typeface="+mn-lt"/>
              </a:rPr>
              <a:t>DẶN DÒ</a:t>
            </a:r>
            <a:endParaRPr lang="zh-CN" altLang="en-US" sz="6600" dirty="0">
              <a:solidFill>
                <a:srgbClr val="7030A0"/>
              </a:solidFill>
              <a:effectLst>
                <a:outerShdw blurRad="38100" dist="38100" dir="2700000" algn="tl">
                  <a:srgbClr val="000000">
                    <a:alpha val="43137"/>
                  </a:srgbClr>
                </a:outerShdw>
              </a:effectLst>
              <a:latin typeface="UTM Showcard" panose="02040603050506020204" pitchFamily="18" charset="0"/>
              <a:cs typeface="+mn-ea"/>
              <a:sym typeface="+mn-lt"/>
            </a:endParaRPr>
          </a:p>
        </p:txBody>
      </p:sp>
      <p:pic>
        <p:nvPicPr>
          <p:cNvPr id="7" name="PA_图片 6" descr="图片包含 运输, 气球, 航空器&#10;&#10;已生成极高可信度的说明">
            <a:extLst>
              <a:ext uri="{FF2B5EF4-FFF2-40B4-BE49-F238E27FC236}">
                <a16:creationId xmlns:a16="http://schemas.microsoft.com/office/drawing/2014/main" id="{65B10939-80C9-4752-A2F6-96A949F70696}"/>
              </a:ext>
            </a:extLst>
          </p:cNvPr>
          <p:cNvPicPr>
            <a:picLocks noChangeAspect="1"/>
          </p:cNvPicPr>
          <p:nvPr>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8372206" y="3752481"/>
            <a:ext cx="3565400" cy="3105519"/>
          </a:xfrm>
          <a:prstGeom prst="rect">
            <a:avLst/>
          </a:prstGeom>
        </p:spPr>
      </p:pic>
    </p:spTree>
    <p:extLst>
      <p:ext uri="{BB962C8B-B14F-4D97-AF65-F5344CB8AC3E}">
        <p14:creationId xmlns:p14="http://schemas.microsoft.com/office/powerpoint/2010/main" val="405498513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6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650"/>
                            </p:stCondLst>
                            <p:childTnLst>
                              <p:par>
                                <p:cTn id="21" presetID="26" presetClass="emph" presetSubtype="0" repeatCount="2000" fill="hold" nodeType="after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32" presetClass="emph" presetSubtype="0" repeatCount="2000" fill="hold" nodeType="with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zh-CN" altLang="en-US">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3">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428" y="4940624"/>
            <a:ext cx="1170434" cy="1170434"/>
          </a:xfrm>
          <a:prstGeom prst="rect">
            <a:avLst/>
          </a:prstGeom>
        </p:spPr>
      </p:pic>
      <p:pic>
        <p:nvPicPr>
          <p:cNvPr id="13" name="图片 12">
            <a:extLst>
              <a:ext uri="{FF2B5EF4-FFF2-40B4-BE49-F238E27FC236}">
                <a16:creationId xmlns:a16="http://schemas.microsoft.com/office/drawing/2014/main" id="{D49F2B36-D97A-41DE-8724-0B49C9281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0115" y="-451092"/>
            <a:ext cx="4081272" cy="4081272"/>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8040" y="969264"/>
            <a:ext cx="6845822" cy="6041148"/>
          </a:xfrm>
          <a:prstGeom prst="rect">
            <a:avLst/>
          </a:prstGeom>
        </p:spPr>
      </p:pic>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408" y="544071"/>
            <a:ext cx="1170434" cy="1170434"/>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3810" y="3233651"/>
            <a:ext cx="4148589" cy="2702354"/>
          </a:xfrm>
          <a:prstGeom prst="rect">
            <a:avLst/>
          </a:prstGeom>
        </p:spPr>
      </p:pic>
    </p:spTree>
    <p:extLst>
      <p:ext uri="{BB962C8B-B14F-4D97-AF65-F5344CB8AC3E}">
        <p14:creationId xmlns:p14="http://schemas.microsoft.com/office/powerpoint/2010/main" val="3430124670"/>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5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8" presetClass="emph" presetSubtype="0" repeatCount="4000" fill="hold" nodeType="withEffect">
                                  <p:stCondLst>
                                    <p:cond delay="0"/>
                                  </p:stCondLst>
                                  <p:childTnLst>
                                    <p:animRot by="21600000">
                                      <p:cBhvr>
                                        <p:cTn id="18" dur="2000" fill="hold"/>
                                        <p:tgtEl>
                                          <p:spTgt spid="16"/>
                                        </p:tgtEl>
                                        <p:attrNameLst>
                                          <p:attrName>r</p:attrName>
                                        </p:attrNameLst>
                                      </p:cBhvr>
                                    </p:animRot>
                                  </p:childTnLst>
                                </p:cTn>
                              </p:par>
                              <p:par>
                                <p:cTn id="19" presetID="8" presetClass="emph" presetSubtype="0" repeatCount="4000" fill="hold" nodeType="withEffect">
                                  <p:stCondLst>
                                    <p:cond delay="0"/>
                                  </p:stCondLst>
                                  <p:childTnLst>
                                    <p:animRot by="21600000">
                                      <p:cBhvr>
                                        <p:cTn id="20" dur="2000" fill="hold"/>
                                        <p:tgtEl>
                                          <p:spTgt spid="18"/>
                                        </p:tgtEl>
                                        <p:attrNameLst>
                                          <p:attrName>r</p:attrName>
                                        </p:attrNameLst>
                                      </p:cBhvr>
                                    </p:animRot>
                                  </p:childTnLst>
                                </p:cTn>
                              </p:par>
                              <p:par>
                                <p:cTn id="21" presetID="8" presetClass="emph" presetSubtype="0" repeatCount="4000" fill="hold" nodeType="withEffect">
                                  <p:stCondLst>
                                    <p:cond delay="0"/>
                                  </p:stCondLst>
                                  <p:childTnLst>
                                    <p:animRot by="21600000">
                                      <p:cBhvr>
                                        <p:cTn id="22" dur="2000" fill="hold"/>
                                        <p:tgtEl>
                                          <p:spTgt spid="17"/>
                                        </p:tgtEl>
                                        <p:attrNameLst>
                                          <p:attrName>r</p:attrName>
                                        </p:attrNameLst>
                                      </p:cBhvr>
                                    </p:animRo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21" presetClass="entr" presetSubtype="1"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heel(1)">
                                      <p:cBhvr>
                                        <p:cTn id="3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A_图片 5">
            <a:extLst>
              <a:ext uri="{FF2B5EF4-FFF2-40B4-BE49-F238E27FC236}">
                <a16:creationId xmlns:a16="http://schemas.microsoft.com/office/drawing/2014/main" id="{D72433B6-D651-43DF-A9C8-17466AD9AFC9}"/>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6941544" y="2339248"/>
            <a:ext cx="6858000" cy="6858000"/>
          </a:xfrm>
          <a:prstGeom prst="rect">
            <a:avLst/>
          </a:prstGeom>
        </p:spPr>
      </p:pic>
      <p:pic>
        <p:nvPicPr>
          <p:cNvPr id="13" name="PA_图片 4">
            <a:extLst>
              <a:ext uri="{FF2B5EF4-FFF2-40B4-BE49-F238E27FC236}">
                <a16:creationId xmlns:a16="http://schemas.microsoft.com/office/drawing/2014/main" id="{4B2DC1D2-E523-4C97-9334-A94215574903}"/>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8172327" y="1529977"/>
            <a:ext cx="3879978" cy="3074884"/>
          </a:xfrm>
          <a:prstGeom prst="rect">
            <a:avLst/>
          </a:prstGeom>
        </p:spPr>
      </p:pic>
      <p:sp>
        <p:nvSpPr>
          <p:cNvPr id="15" name="PA_矩形 7">
            <a:extLst>
              <a:ext uri="{FF2B5EF4-FFF2-40B4-BE49-F238E27FC236}">
                <a16:creationId xmlns:a16="http://schemas.microsoft.com/office/drawing/2014/main" id="{4DF2A1C7-B9E5-4C5C-B636-B4DCAF9E3A69}"/>
              </a:ext>
            </a:extLst>
          </p:cNvPr>
          <p:cNvSpPr/>
          <p:nvPr>
            <p:custDataLst>
              <p:tags r:id="rId3"/>
            </p:custDataLst>
          </p:nvPr>
        </p:nvSpPr>
        <p:spPr>
          <a:xfrm>
            <a:off x="8532128" y="2441663"/>
            <a:ext cx="3160376" cy="1384995"/>
          </a:xfrm>
          <a:prstGeom prst="rect">
            <a:avLst/>
          </a:prstGeom>
        </p:spPr>
        <p:txBody>
          <a:bodyPr wrap="square">
            <a:spAutoFit/>
          </a:bodyPr>
          <a:lstStyle/>
          <a:p>
            <a:pPr algn="ctr"/>
            <a:r>
              <a:rPr lang="en-US" altLang="zh-CN" sz="2800" dirty="0" err="1">
                <a:solidFill>
                  <a:srgbClr val="222222"/>
                </a:solidFill>
                <a:latin typeface="UTM Avo" panose="02040603050506020204" pitchFamily="18" charset="0"/>
                <a:cs typeface="+mn-ea"/>
                <a:sym typeface="+mn-lt"/>
              </a:rPr>
              <a:t>Dấu</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hiệu</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nào</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giúp</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em</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nhận</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biết</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tác</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dụng</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đó</a:t>
            </a:r>
            <a:r>
              <a:rPr lang="en-US" altLang="zh-CN" sz="2800" dirty="0">
                <a:solidFill>
                  <a:srgbClr val="222222"/>
                </a:solidFill>
                <a:latin typeface="UTM Avo" panose="02040603050506020204" pitchFamily="18" charset="0"/>
                <a:cs typeface="+mn-ea"/>
                <a:sym typeface="+mn-lt"/>
              </a:rPr>
              <a:t>?</a:t>
            </a:r>
            <a:endParaRPr lang="zh-CN" altLang="en-US" sz="2800" i="0" dirty="0">
              <a:solidFill>
                <a:srgbClr val="222222"/>
              </a:solidFill>
              <a:effectLst/>
              <a:latin typeface="UTM Avo" panose="02040603050506020204" pitchFamily="18" charset="0"/>
              <a:cs typeface="+mn-ea"/>
              <a:sym typeface="+mn-lt"/>
            </a:endParaRPr>
          </a:p>
        </p:txBody>
      </p:sp>
      <p:pic>
        <p:nvPicPr>
          <p:cNvPr id="16" name="PA_图片 4">
            <a:extLst>
              <a:ext uri="{FF2B5EF4-FFF2-40B4-BE49-F238E27FC236}">
                <a16:creationId xmlns:a16="http://schemas.microsoft.com/office/drawing/2014/main" id="{D9C9184B-D205-46BD-AD26-AE8E6D130DDB}"/>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4168201" y="1674477"/>
            <a:ext cx="3879978" cy="3074884"/>
          </a:xfrm>
          <a:prstGeom prst="rect">
            <a:avLst/>
          </a:prstGeom>
        </p:spPr>
      </p:pic>
      <p:sp>
        <p:nvSpPr>
          <p:cNvPr id="18" name="PA_矩形 7">
            <a:extLst>
              <a:ext uri="{FF2B5EF4-FFF2-40B4-BE49-F238E27FC236}">
                <a16:creationId xmlns:a16="http://schemas.microsoft.com/office/drawing/2014/main" id="{018DB1EF-C9B7-4FEE-87D9-54626A272FD2}"/>
              </a:ext>
            </a:extLst>
          </p:cNvPr>
          <p:cNvSpPr/>
          <p:nvPr>
            <p:custDataLst>
              <p:tags r:id="rId5"/>
            </p:custDataLst>
          </p:nvPr>
        </p:nvSpPr>
        <p:spPr>
          <a:xfrm>
            <a:off x="4442160" y="2558777"/>
            <a:ext cx="3352913" cy="1815882"/>
          </a:xfrm>
          <a:prstGeom prst="rect">
            <a:avLst/>
          </a:prstGeom>
        </p:spPr>
        <p:txBody>
          <a:bodyPr wrap="square">
            <a:spAutoFit/>
          </a:bodyPr>
          <a:lstStyle/>
          <a:p>
            <a:pPr algn="ctr"/>
            <a:r>
              <a:rPr lang="en-US" altLang="zh-CN" sz="2800" dirty="0" err="1">
                <a:solidFill>
                  <a:srgbClr val="222222"/>
                </a:solidFill>
                <a:latin typeface="UTM Avo" panose="02040603050506020204" pitchFamily="18" charset="0"/>
                <a:cs typeface="+mn-ea"/>
                <a:sym typeface="+mn-lt"/>
              </a:rPr>
              <a:t>Dấu</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hai</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chấm</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có</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tác</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dụng</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báo</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hiệu</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lời</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nói</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của</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nhân</a:t>
            </a:r>
            <a:r>
              <a:rPr lang="en-US" altLang="zh-CN" sz="2800" dirty="0">
                <a:solidFill>
                  <a:srgbClr val="222222"/>
                </a:solidFill>
                <a:latin typeface="UTM Avo" panose="02040603050506020204" pitchFamily="18" charset="0"/>
                <a:cs typeface="+mn-ea"/>
                <a:sym typeface="+mn-lt"/>
              </a:rPr>
              <a:t> </a:t>
            </a:r>
            <a:r>
              <a:rPr lang="en-US" altLang="zh-CN" sz="2800" dirty="0" err="1">
                <a:solidFill>
                  <a:srgbClr val="222222"/>
                </a:solidFill>
                <a:latin typeface="UTM Avo" panose="02040603050506020204" pitchFamily="18" charset="0"/>
                <a:cs typeface="+mn-ea"/>
                <a:sym typeface="+mn-lt"/>
              </a:rPr>
              <a:t>vật</a:t>
            </a:r>
            <a:r>
              <a:rPr lang="en-US" altLang="zh-CN" sz="2800" dirty="0">
                <a:solidFill>
                  <a:srgbClr val="222222"/>
                </a:solidFill>
                <a:latin typeface="UTM Avo" panose="02040603050506020204" pitchFamily="18" charset="0"/>
                <a:cs typeface="+mn-ea"/>
                <a:sym typeface="+mn-lt"/>
              </a:rPr>
              <a:t>. </a:t>
            </a:r>
            <a:endParaRPr lang="zh-CN" altLang="en-US" sz="2800" b="0" i="0" dirty="0">
              <a:solidFill>
                <a:srgbClr val="222222"/>
              </a:solidFill>
              <a:effectLst/>
              <a:latin typeface="UTM Avo" panose="02040603050506020204" pitchFamily="18" charset="0"/>
              <a:cs typeface="+mn-ea"/>
              <a:sym typeface="+mn-lt"/>
            </a:endParaRPr>
          </a:p>
        </p:txBody>
      </p:sp>
      <p:pic>
        <p:nvPicPr>
          <p:cNvPr id="19" name="PA_图片 4">
            <a:extLst>
              <a:ext uri="{FF2B5EF4-FFF2-40B4-BE49-F238E27FC236}">
                <a16:creationId xmlns:a16="http://schemas.microsoft.com/office/drawing/2014/main" id="{779FECAC-BC6E-4061-8183-C4468F8E8B32}"/>
              </a:ext>
            </a:extLst>
          </p:cNvPr>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244113" y="1982446"/>
            <a:ext cx="3879978" cy="3074884"/>
          </a:xfrm>
          <a:prstGeom prst="rect">
            <a:avLst/>
          </a:prstGeom>
        </p:spPr>
      </p:pic>
      <p:sp>
        <p:nvSpPr>
          <p:cNvPr id="21" name="PA_矩形 7">
            <a:extLst>
              <a:ext uri="{FF2B5EF4-FFF2-40B4-BE49-F238E27FC236}">
                <a16:creationId xmlns:a16="http://schemas.microsoft.com/office/drawing/2014/main" id="{FA6A2AD9-E608-4E54-8E38-C3C7BD59B736}"/>
              </a:ext>
            </a:extLst>
          </p:cNvPr>
          <p:cNvSpPr/>
          <p:nvPr>
            <p:custDataLst>
              <p:tags r:id="rId7"/>
            </p:custDataLst>
          </p:nvPr>
        </p:nvSpPr>
        <p:spPr>
          <a:xfrm>
            <a:off x="557725" y="2989664"/>
            <a:ext cx="3346944" cy="1384995"/>
          </a:xfrm>
          <a:prstGeom prst="rect">
            <a:avLst/>
          </a:prstGeom>
        </p:spPr>
        <p:txBody>
          <a:bodyPr wrap="square">
            <a:spAutoFit/>
          </a:bodyPr>
          <a:lstStyle/>
          <a:p>
            <a:pPr algn="ctr"/>
            <a:r>
              <a:rPr lang="en-US" sz="2800" b="1" dirty="0" err="1">
                <a:solidFill>
                  <a:srgbClr val="0070C0"/>
                </a:solidFill>
                <a:latin typeface="UTM Avo" panose="02040603050506020204" pitchFamily="18" charset="0"/>
                <a:cs typeface="Arial" pitchFamily="34" charset="0"/>
              </a:rPr>
              <a:t>Mẹ</a:t>
            </a:r>
            <a:r>
              <a:rPr lang="en-US" sz="2800" b="1" dirty="0">
                <a:solidFill>
                  <a:srgbClr val="0070C0"/>
                </a:solidFill>
                <a:latin typeface="UTM Avo" panose="02040603050506020204" pitchFamily="18" charset="0"/>
                <a:cs typeface="Arial" pitchFamily="34" charset="0"/>
              </a:rPr>
              <a:t> </a:t>
            </a:r>
            <a:r>
              <a:rPr lang="en-US" sz="2800" b="1" dirty="0" err="1">
                <a:solidFill>
                  <a:srgbClr val="0070C0"/>
                </a:solidFill>
                <a:latin typeface="UTM Avo" panose="02040603050506020204" pitchFamily="18" charset="0"/>
                <a:cs typeface="Arial" pitchFamily="34" charset="0"/>
              </a:rPr>
              <a:t>hỏi</a:t>
            </a:r>
            <a:r>
              <a:rPr lang="en-US" sz="2800" b="1" dirty="0">
                <a:solidFill>
                  <a:srgbClr val="0070C0"/>
                </a:solidFill>
                <a:latin typeface="UTM Avo" panose="02040603050506020204" pitchFamily="18" charset="0"/>
                <a:cs typeface="Arial" pitchFamily="34" charset="0"/>
              </a:rPr>
              <a:t> </a:t>
            </a:r>
            <a:r>
              <a:rPr lang="en-US" sz="2800" b="1" dirty="0" err="1">
                <a:solidFill>
                  <a:srgbClr val="0070C0"/>
                </a:solidFill>
                <a:latin typeface="UTM Avo" panose="02040603050506020204" pitchFamily="18" charset="0"/>
                <a:cs typeface="Arial" pitchFamily="34" charset="0"/>
              </a:rPr>
              <a:t>em</a:t>
            </a:r>
            <a:r>
              <a:rPr lang="en-US" sz="2800" b="1" dirty="0">
                <a:solidFill>
                  <a:srgbClr val="0070C0"/>
                </a:solidFill>
                <a:latin typeface="UTM Avo" panose="02040603050506020204" pitchFamily="18" charset="0"/>
                <a:cs typeface="Arial" pitchFamily="34" charset="0"/>
              </a:rPr>
              <a:t>: “Con </a:t>
            </a:r>
            <a:r>
              <a:rPr lang="en-US" sz="2800" b="1" dirty="0" err="1">
                <a:solidFill>
                  <a:srgbClr val="0070C0"/>
                </a:solidFill>
                <a:latin typeface="UTM Avo" panose="02040603050506020204" pitchFamily="18" charset="0"/>
                <a:cs typeface="Arial" pitchFamily="34" charset="0"/>
              </a:rPr>
              <a:t>đã</a:t>
            </a:r>
            <a:r>
              <a:rPr lang="en-US" sz="2800" b="1" dirty="0">
                <a:solidFill>
                  <a:srgbClr val="0070C0"/>
                </a:solidFill>
                <a:latin typeface="UTM Avo" panose="02040603050506020204" pitchFamily="18" charset="0"/>
                <a:cs typeface="Arial" pitchFamily="34" charset="0"/>
              </a:rPr>
              <a:t> </a:t>
            </a:r>
            <a:r>
              <a:rPr lang="en-US" sz="2800" b="1" dirty="0" err="1">
                <a:solidFill>
                  <a:srgbClr val="0070C0"/>
                </a:solidFill>
                <a:latin typeface="UTM Avo" panose="02040603050506020204" pitchFamily="18" charset="0"/>
                <a:cs typeface="Arial" pitchFamily="34" charset="0"/>
              </a:rPr>
              <a:t>làm</a:t>
            </a:r>
            <a:r>
              <a:rPr lang="en-US" sz="2800" b="1" dirty="0">
                <a:solidFill>
                  <a:srgbClr val="0070C0"/>
                </a:solidFill>
                <a:latin typeface="UTM Avo" panose="02040603050506020204" pitchFamily="18" charset="0"/>
                <a:cs typeface="Arial" pitchFamily="34" charset="0"/>
              </a:rPr>
              <a:t> </a:t>
            </a:r>
            <a:r>
              <a:rPr lang="en-US" sz="2800" b="1" dirty="0" err="1">
                <a:solidFill>
                  <a:srgbClr val="0070C0"/>
                </a:solidFill>
                <a:latin typeface="UTM Avo" panose="02040603050506020204" pitchFamily="18" charset="0"/>
                <a:cs typeface="Arial" pitchFamily="34" charset="0"/>
              </a:rPr>
              <a:t>bài</a:t>
            </a:r>
            <a:r>
              <a:rPr lang="en-US" sz="2800" b="1" dirty="0">
                <a:solidFill>
                  <a:srgbClr val="0070C0"/>
                </a:solidFill>
                <a:latin typeface="UTM Avo" panose="02040603050506020204" pitchFamily="18" charset="0"/>
                <a:cs typeface="Arial" pitchFamily="34" charset="0"/>
              </a:rPr>
              <a:t> </a:t>
            </a:r>
            <a:r>
              <a:rPr lang="en-US" sz="2800" b="1" dirty="0" err="1">
                <a:solidFill>
                  <a:srgbClr val="0070C0"/>
                </a:solidFill>
                <a:latin typeface="UTM Avo" panose="02040603050506020204" pitchFamily="18" charset="0"/>
                <a:cs typeface="Arial" pitchFamily="34" charset="0"/>
              </a:rPr>
              <a:t>tập</a:t>
            </a:r>
            <a:r>
              <a:rPr lang="en-US" sz="2800" b="1" dirty="0">
                <a:solidFill>
                  <a:srgbClr val="0070C0"/>
                </a:solidFill>
                <a:latin typeface="UTM Avo" panose="02040603050506020204" pitchFamily="18" charset="0"/>
                <a:cs typeface="Arial" pitchFamily="34" charset="0"/>
              </a:rPr>
              <a:t> </a:t>
            </a:r>
            <a:r>
              <a:rPr lang="en-US" sz="2800" b="1" dirty="0" err="1">
                <a:solidFill>
                  <a:srgbClr val="0070C0"/>
                </a:solidFill>
                <a:latin typeface="UTM Avo" panose="02040603050506020204" pitchFamily="18" charset="0"/>
                <a:cs typeface="Arial" pitchFamily="34" charset="0"/>
              </a:rPr>
              <a:t>về</a:t>
            </a:r>
            <a:r>
              <a:rPr lang="en-US" sz="2800" b="1" dirty="0">
                <a:solidFill>
                  <a:srgbClr val="0070C0"/>
                </a:solidFill>
                <a:latin typeface="UTM Avo" panose="02040603050506020204" pitchFamily="18" charset="0"/>
                <a:cs typeface="Arial" pitchFamily="34" charset="0"/>
              </a:rPr>
              <a:t> </a:t>
            </a:r>
            <a:r>
              <a:rPr lang="en-US" sz="2800" b="1" dirty="0" err="1">
                <a:solidFill>
                  <a:srgbClr val="0070C0"/>
                </a:solidFill>
                <a:latin typeface="UTM Avo" panose="02040603050506020204" pitchFamily="18" charset="0"/>
                <a:cs typeface="Arial" pitchFamily="34" charset="0"/>
              </a:rPr>
              <a:t>nhà</a:t>
            </a:r>
            <a:r>
              <a:rPr lang="en-US" sz="2800" b="1" dirty="0">
                <a:solidFill>
                  <a:srgbClr val="0070C0"/>
                </a:solidFill>
                <a:latin typeface="UTM Avo" panose="02040603050506020204" pitchFamily="18" charset="0"/>
                <a:cs typeface="Arial" pitchFamily="34" charset="0"/>
              </a:rPr>
              <a:t> </a:t>
            </a:r>
            <a:r>
              <a:rPr lang="en-US" sz="2800" b="1" dirty="0" err="1">
                <a:solidFill>
                  <a:srgbClr val="0070C0"/>
                </a:solidFill>
                <a:latin typeface="UTM Avo" panose="02040603050506020204" pitchFamily="18" charset="0"/>
                <a:cs typeface="Arial" pitchFamily="34" charset="0"/>
              </a:rPr>
              <a:t>chưa</a:t>
            </a:r>
            <a:r>
              <a:rPr lang="en-US" sz="2800" b="1" dirty="0">
                <a:solidFill>
                  <a:srgbClr val="0070C0"/>
                </a:solidFill>
                <a:latin typeface="UTM Avo" panose="02040603050506020204" pitchFamily="18" charset="0"/>
                <a:cs typeface="Arial" pitchFamily="34" charset="0"/>
              </a:rPr>
              <a:t>?”</a:t>
            </a:r>
            <a:r>
              <a:rPr lang="en-US" altLang="zh-CN" sz="28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rPr>
              <a:t> </a:t>
            </a:r>
            <a:endParaRPr lang="zh-CN" altLang="en-US" sz="2800" dirty="0">
              <a:solidFill>
                <a:srgbClr val="222222"/>
              </a:solidFill>
              <a:latin typeface="UTM Avo" panose="02040603050506020204" pitchFamily="18" charset="0"/>
              <a:ea typeface="迷你简少儿" panose="03000509000000000000" pitchFamily="65" charset="-122"/>
              <a:cs typeface=".黑体-日本?" panose="02000500000000000000" pitchFamily="2" charset="-122"/>
            </a:endParaRPr>
          </a:p>
        </p:txBody>
      </p:sp>
    </p:spTree>
    <p:extLst>
      <p:ext uri="{BB962C8B-B14F-4D97-AF65-F5344CB8AC3E}">
        <p14:creationId xmlns:p14="http://schemas.microsoft.com/office/powerpoint/2010/main" val="93203387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1100"/>
                                  </p:stCondLst>
                                  <p:childTnLst>
                                    <p:animMotion origin="layout" path="M -1.04167E-6 -3.7037E-6 L -0.0694 -0.00532 " pathEditMode="relative" rAng="0" ptsTypes="AA">
                                      <p:cBhvr>
                                        <p:cTn id="11" dur="2000" fill="hold"/>
                                        <p:tgtEl>
                                          <p:spTgt spid="22"/>
                                        </p:tgtEl>
                                        <p:attrNameLst>
                                          <p:attrName>ppt_x</p:attrName>
                                          <p:attrName>ppt_y</p:attrName>
                                        </p:attrNameLst>
                                      </p:cBhvr>
                                      <p:rCtr x="-3477" y="-278"/>
                                    </p:animMotion>
                                  </p:childTnLst>
                                </p:cTn>
                              </p:par>
                              <p:par>
                                <p:cTn id="12" presetID="47"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10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EDD0C69-F685-4E7C-8BA9-67B6E91DF4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6912" y="1451610"/>
            <a:ext cx="2759494" cy="4251960"/>
          </a:xfrm>
          <a:prstGeom prst="rect">
            <a:avLst/>
          </a:prstGeom>
        </p:spPr>
      </p:pic>
      <p:pic>
        <p:nvPicPr>
          <p:cNvPr id="6" name="PA_图片 3">
            <a:extLst>
              <a:ext uri="{FF2B5EF4-FFF2-40B4-BE49-F238E27FC236}">
                <a16:creationId xmlns:a16="http://schemas.microsoft.com/office/drawing/2014/main" id="{F7F0255D-73AA-46F0-BC57-AAE03A24D803}"/>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889248" y="252660"/>
            <a:ext cx="6731338" cy="5334587"/>
          </a:xfrm>
          <a:prstGeom prst="rect">
            <a:avLst/>
          </a:prstGeom>
        </p:spPr>
      </p:pic>
      <p:sp>
        <p:nvSpPr>
          <p:cNvPr id="8" name="PA_矩形 8">
            <a:extLst>
              <a:ext uri="{FF2B5EF4-FFF2-40B4-BE49-F238E27FC236}">
                <a16:creationId xmlns:a16="http://schemas.microsoft.com/office/drawing/2014/main" id="{54DB1369-7FCC-459A-8674-712963AE7541}"/>
              </a:ext>
            </a:extLst>
          </p:cNvPr>
          <p:cNvSpPr/>
          <p:nvPr>
            <p:custDataLst>
              <p:tags r:id="rId2"/>
            </p:custDataLst>
          </p:nvPr>
        </p:nvSpPr>
        <p:spPr>
          <a:xfrm>
            <a:off x="1388187" y="1679708"/>
            <a:ext cx="5733459" cy="2862322"/>
          </a:xfrm>
          <a:prstGeom prst="rect">
            <a:avLst/>
          </a:prstGeom>
        </p:spPr>
        <p:txBody>
          <a:bodyPr wrap="square">
            <a:spAutoFit/>
          </a:bodyPr>
          <a:lstStyle/>
          <a:p>
            <a:pPr algn="ctr"/>
            <a:r>
              <a:rPr lang="en-US" altLang="zh-CN" sz="6000" b="1" dirty="0" err="1">
                <a:solidFill>
                  <a:srgbClr val="FFC0C8"/>
                </a:solidFill>
                <a:latin typeface="UTM Avo" panose="02040603050506020204" pitchFamily="18" charset="0"/>
                <a:ea typeface="迷你简少儿" panose="03000509000000000000" pitchFamily="65" charset="-122"/>
                <a:cs typeface=".黑体-日本?" panose="02000500000000000000" pitchFamily="2" charset="-122"/>
              </a:rPr>
              <a:t>Vậy</a:t>
            </a:r>
            <a:r>
              <a:rPr lang="en-US" altLang="zh-CN" sz="6000" b="1" dirty="0">
                <a:solidFill>
                  <a:srgbClr val="FFC0C8"/>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6000" b="1" dirty="0" err="1">
                <a:solidFill>
                  <a:srgbClr val="FFC0C8"/>
                </a:solidFill>
                <a:latin typeface="UTM Avo" panose="02040603050506020204" pitchFamily="18" charset="0"/>
                <a:ea typeface="迷你简少儿" panose="03000509000000000000" pitchFamily="65" charset="-122"/>
                <a:cs typeface=".黑体-日本?" panose="02000500000000000000" pitchFamily="2" charset="-122"/>
              </a:rPr>
              <a:t>dấu</a:t>
            </a:r>
            <a:r>
              <a:rPr lang="en-US" altLang="zh-CN" sz="6000" b="1" dirty="0">
                <a:solidFill>
                  <a:srgbClr val="FFC0C8"/>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6000" b="1" dirty="0" err="1">
                <a:solidFill>
                  <a:srgbClr val="FFC0C8"/>
                </a:solidFill>
                <a:latin typeface="UTM Avo" panose="02040603050506020204" pitchFamily="18" charset="0"/>
                <a:ea typeface="迷你简少儿" panose="03000509000000000000" pitchFamily="65" charset="-122"/>
                <a:cs typeface=".黑体-日本?" panose="02000500000000000000" pitchFamily="2" charset="-122"/>
              </a:rPr>
              <a:t>ngoặc</a:t>
            </a:r>
            <a:r>
              <a:rPr lang="en-US" altLang="zh-CN" sz="6000" b="1" dirty="0">
                <a:solidFill>
                  <a:srgbClr val="FFC0C8"/>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6000" b="1" dirty="0" err="1">
                <a:solidFill>
                  <a:srgbClr val="FFC0C8"/>
                </a:solidFill>
                <a:latin typeface="UTM Avo" panose="02040603050506020204" pitchFamily="18" charset="0"/>
                <a:ea typeface="迷你简少儿" panose="03000509000000000000" pitchFamily="65" charset="-122"/>
                <a:cs typeface=".黑体-日本?" panose="02000500000000000000" pitchFamily="2" charset="-122"/>
              </a:rPr>
              <a:t>kép</a:t>
            </a:r>
            <a:r>
              <a:rPr lang="en-US" altLang="zh-CN" sz="6000" b="1" dirty="0">
                <a:solidFill>
                  <a:srgbClr val="FFC0C8"/>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6000" b="1" dirty="0" err="1">
                <a:solidFill>
                  <a:srgbClr val="FFC0C8"/>
                </a:solidFill>
                <a:latin typeface="UTM Avo" panose="02040603050506020204" pitchFamily="18" charset="0"/>
                <a:ea typeface="迷你简少儿" panose="03000509000000000000" pitchFamily="65" charset="-122"/>
                <a:cs typeface=".黑体-日本?" panose="02000500000000000000" pitchFamily="2" charset="-122"/>
              </a:rPr>
              <a:t>có</a:t>
            </a:r>
            <a:r>
              <a:rPr lang="en-US" altLang="zh-CN" sz="6000" b="1" dirty="0">
                <a:solidFill>
                  <a:srgbClr val="FFC0C8"/>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6000" b="1" dirty="0" err="1">
                <a:solidFill>
                  <a:srgbClr val="FFC0C8"/>
                </a:solidFill>
                <a:latin typeface="UTM Avo" panose="02040603050506020204" pitchFamily="18" charset="0"/>
                <a:ea typeface="迷你简少儿" panose="03000509000000000000" pitchFamily="65" charset="-122"/>
                <a:cs typeface=".黑体-日本?" panose="02000500000000000000" pitchFamily="2" charset="-122"/>
              </a:rPr>
              <a:t>tác</a:t>
            </a:r>
            <a:r>
              <a:rPr lang="en-US" altLang="zh-CN" sz="6000" b="1" dirty="0">
                <a:solidFill>
                  <a:srgbClr val="FFC0C8"/>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6000" b="1" dirty="0" err="1">
                <a:solidFill>
                  <a:srgbClr val="FFC0C8"/>
                </a:solidFill>
                <a:latin typeface="UTM Avo" panose="02040603050506020204" pitchFamily="18" charset="0"/>
                <a:ea typeface="迷你简少儿" panose="03000509000000000000" pitchFamily="65" charset="-122"/>
                <a:cs typeface=".黑体-日本?" panose="02000500000000000000" pitchFamily="2" charset="-122"/>
              </a:rPr>
              <a:t>dụng</a:t>
            </a:r>
            <a:r>
              <a:rPr lang="en-US" altLang="zh-CN" sz="6000" b="1" dirty="0">
                <a:solidFill>
                  <a:srgbClr val="FFC0C8"/>
                </a:solidFill>
                <a:latin typeface="UTM Avo" panose="02040603050506020204" pitchFamily="18" charset="0"/>
                <a:ea typeface="迷你简少儿" panose="03000509000000000000" pitchFamily="65" charset="-122"/>
                <a:cs typeface=".黑体-日本?" panose="02000500000000000000" pitchFamily="2" charset="-122"/>
              </a:rPr>
              <a:t> </a:t>
            </a:r>
            <a:r>
              <a:rPr lang="en-US" altLang="zh-CN" sz="6000" b="1" dirty="0" err="1">
                <a:solidFill>
                  <a:srgbClr val="FFC0C8"/>
                </a:solidFill>
                <a:latin typeface="UTM Avo" panose="02040603050506020204" pitchFamily="18" charset="0"/>
                <a:ea typeface="迷你简少儿" panose="03000509000000000000" pitchFamily="65" charset="-122"/>
                <a:cs typeface=".黑体-日本?" panose="02000500000000000000" pitchFamily="2" charset="-122"/>
              </a:rPr>
              <a:t>gì</a:t>
            </a:r>
            <a:r>
              <a:rPr lang="en-US" altLang="zh-CN" sz="6000" b="1" dirty="0">
                <a:solidFill>
                  <a:srgbClr val="FFC0C8"/>
                </a:solidFill>
                <a:latin typeface="UTM Avo" panose="02040603050506020204" pitchFamily="18" charset="0"/>
                <a:ea typeface="迷你简少儿" panose="03000509000000000000" pitchFamily="65" charset="-122"/>
                <a:cs typeface=".黑体-日本?" panose="02000500000000000000" pitchFamily="2" charset="-122"/>
              </a:rPr>
              <a:t>?</a:t>
            </a:r>
            <a:endParaRPr lang="zh-CN" altLang="en-US" sz="8800" b="1" dirty="0">
              <a:solidFill>
                <a:srgbClr val="FFC0C8"/>
              </a:solidFill>
              <a:latin typeface="UTM Avo" panose="02040603050506020204" pitchFamily="18" charset="0"/>
              <a:ea typeface="迷你简少儿" panose="03000509000000000000" pitchFamily="65" charset="-122"/>
              <a:cs typeface=".黑体-日本?" panose="02000500000000000000" pitchFamily="2" charset="-122"/>
            </a:endParaRPr>
          </a:p>
        </p:txBody>
      </p:sp>
    </p:spTree>
    <p:extLst>
      <p:ext uri="{BB962C8B-B14F-4D97-AF65-F5344CB8AC3E}">
        <p14:creationId xmlns:p14="http://schemas.microsoft.com/office/powerpoint/2010/main" val="2635084769"/>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6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3">
            <a:extLst>
              <a:ext uri="{FF2B5EF4-FFF2-40B4-BE49-F238E27FC236}">
                <a16:creationId xmlns:a16="http://schemas.microsoft.com/office/drawing/2014/main" id="{220AA74B-5896-4B57-B375-EAC72AD53352}"/>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0" y="3015558"/>
            <a:ext cx="3026531" cy="2754143"/>
          </a:xfrm>
          <a:prstGeom prst="rect">
            <a:avLst/>
          </a:prstGeom>
        </p:spPr>
      </p:pic>
      <p:pic>
        <p:nvPicPr>
          <p:cNvPr id="12" name="PA_图片 6">
            <a:extLst>
              <a:ext uri="{FF2B5EF4-FFF2-40B4-BE49-F238E27FC236}">
                <a16:creationId xmlns:a16="http://schemas.microsoft.com/office/drawing/2014/main" id="{438DC0D5-BF0E-444C-9C18-BE52B7EBCACC}"/>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2023497" y="-1041703"/>
            <a:ext cx="8336653" cy="8336653"/>
          </a:xfrm>
          <a:prstGeom prst="rect">
            <a:avLst/>
          </a:prstGeom>
        </p:spPr>
      </p:pic>
      <p:sp>
        <p:nvSpPr>
          <p:cNvPr id="9" name="PA_文本框 2">
            <a:extLst>
              <a:ext uri="{FF2B5EF4-FFF2-40B4-BE49-F238E27FC236}">
                <a16:creationId xmlns:a16="http://schemas.microsoft.com/office/drawing/2014/main" id="{980C8E29-DE72-4AF9-873D-36031672FBB8}"/>
              </a:ext>
            </a:extLst>
          </p:cNvPr>
          <p:cNvSpPr txBox="1"/>
          <p:nvPr>
            <p:custDataLst>
              <p:tags r:id="rId3"/>
            </p:custDataLst>
          </p:nvPr>
        </p:nvSpPr>
        <p:spPr>
          <a:xfrm>
            <a:off x="2536852" y="1418463"/>
            <a:ext cx="4369543" cy="646331"/>
          </a:xfrm>
          <a:prstGeom prst="rect">
            <a:avLst/>
          </a:prstGeom>
          <a:noFill/>
        </p:spPr>
        <p:txBody>
          <a:bodyPr wrap="square" rtlCol="0">
            <a:spAutoFit/>
          </a:bodyPr>
          <a:lstStyle/>
          <a:p>
            <a:pPr algn="ctr"/>
            <a:r>
              <a:rPr lang="en-US" altLang="zh-CN" sz="3600" dirty="0" err="1">
                <a:solidFill>
                  <a:schemeClr val="tx2"/>
                </a:solidFill>
                <a:latin typeface="UTM Habano" panose="02040603050506020204" pitchFamily="18" charset="0"/>
                <a:cs typeface="+mn-ea"/>
                <a:sym typeface="+mn-lt"/>
              </a:rPr>
              <a:t>Luyện</a:t>
            </a:r>
            <a:r>
              <a:rPr lang="en-US" altLang="zh-CN" sz="3600" dirty="0">
                <a:solidFill>
                  <a:schemeClr val="tx2"/>
                </a:solidFill>
                <a:latin typeface="UTM Habano" panose="02040603050506020204" pitchFamily="18" charset="0"/>
                <a:cs typeface="+mn-ea"/>
                <a:sym typeface="+mn-lt"/>
              </a:rPr>
              <a:t> </a:t>
            </a:r>
            <a:r>
              <a:rPr lang="en-US" altLang="zh-CN" sz="3600" dirty="0" err="1">
                <a:solidFill>
                  <a:schemeClr val="tx2"/>
                </a:solidFill>
                <a:latin typeface="UTM Habano" panose="02040603050506020204" pitchFamily="18" charset="0"/>
                <a:cs typeface="+mn-ea"/>
                <a:sym typeface="+mn-lt"/>
              </a:rPr>
              <a:t>từ</a:t>
            </a:r>
            <a:r>
              <a:rPr lang="en-US" altLang="zh-CN" sz="3600" dirty="0">
                <a:solidFill>
                  <a:schemeClr val="tx2"/>
                </a:solidFill>
                <a:latin typeface="UTM Habano" panose="02040603050506020204" pitchFamily="18" charset="0"/>
                <a:cs typeface="+mn-ea"/>
                <a:sym typeface="+mn-lt"/>
              </a:rPr>
              <a:t> </a:t>
            </a:r>
            <a:r>
              <a:rPr lang="en-US" altLang="zh-CN" sz="3600" dirty="0" err="1">
                <a:solidFill>
                  <a:schemeClr val="tx2"/>
                </a:solidFill>
                <a:latin typeface="UTM Habano" panose="02040603050506020204" pitchFamily="18" charset="0"/>
                <a:cs typeface="+mn-ea"/>
                <a:sym typeface="+mn-lt"/>
              </a:rPr>
              <a:t>và</a:t>
            </a:r>
            <a:r>
              <a:rPr lang="en-US" altLang="zh-CN" sz="3600" dirty="0">
                <a:solidFill>
                  <a:schemeClr val="tx2"/>
                </a:solidFill>
                <a:latin typeface="UTM Habano" panose="02040603050506020204" pitchFamily="18" charset="0"/>
                <a:cs typeface="+mn-ea"/>
                <a:sym typeface="+mn-lt"/>
              </a:rPr>
              <a:t> </a:t>
            </a:r>
            <a:r>
              <a:rPr lang="en-US" altLang="zh-CN" sz="3600" dirty="0" err="1">
                <a:solidFill>
                  <a:schemeClr val="tx2"/>
                </a:solidFill>
                <a:latin typeface="UTM Habano" panose="02040603050506020204" pitchFamily="18" charset="0"/>
                <a:cs typeface="+mn-ea"/>
                <a:sym typeface="+mn-lt"/>
              </a:rPr>
              <a:t>câu</a:t>
            </a:r>
            <a:endParaRPr lang="zh-CN" altLang="en-US" sz="3600" dirty="0">
              <a:solidFill>
                <a:schemeClr val="tx2"/>
              </a:solidFill>
              <a:latin typeface="UTM Habano" panose="02040603050506020204" pitchFamily="18" charset="0"/>
              <a:cs typeface="+mn-ea"/>
              <a:sym typeface="+mn-lt"/>
            </a:endParaRPr>
          </a:p>
        </p:txBody>
      </p:sp>
      <p:pic>
        <p:nvPicPr>
          <p:cNvPr id="11" name="PA_图片 4">
            <a:extLst>
              <a:ext uri="{FF2B5EF4-FFF2-40B4-BE49-F238E27FC236}">
                <a16:creationId xmlns:a16="http://schemas.microsoft.com/office/drawing/2014/main" id="{872DE459-3495-4717-8599-C145CA824015}"/>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8433704" y="3596366"/>
            <a:ext cx="3999197" cy="3999197"/>
          </a:xfrm>
          <a:prstGeom prst="rect">
            <a:avLst/>
          </a:prstGeom>
        </p:spPr>
      </p:pic>
      <p:sp>
        <p:nvSpPr>
          <p:cNvPr id="14" name="PA_文本框 2">
            <a:extLst>
              <a:ext uri="{FF2B5EF4-FFF2-40B4-BE49-F238E27FC236}">
                <a16:creationId xmlns:a16="http://schemas.microsoft.com/office/drawing/2014/main" id="{980C8E29-DE72-4AF9-873D-36031672FBB8}"/>
              </a:ext>
            </a:extLst>
          </p:cNvPr>
          <p:cNvSpPr txBox="1"/>
          <p:nvPr>
            <p:custDataLst>
              <p:tags r:id="rId5"/>
            </p:custDataLst>
          </p:nvPr>
        </p:nvSpPr>
        <p:spPr>
          <a:xfrm>
            <a:off x="3026531" y="2064794"/>
            <a:ext cx="5778092" cy="2123658"/>
          </a:xfrm>
          <a:prstGeom prst="rect">
            <a:avLst/>
          </a:prstGeom>
          <a:noFill/>
        </p:spPr>
        <p:txBody>
          <a:bodyPr wrap="square" rtlCol="0">
            <a:spAutoFit/>
          </a:bodyPr>
          <a:lstStyle/>
          <a:p>
            <a:pPr algn="ctr"/>
            <a:r>
              <a:rPr lang="en-US" altLang="zh-CN" sz="6600" b="1" dirty="0">
                <a:solidFill>
                  <a:srgbClr val="00B050"/>
                </a:solidFill>
                <a:effectLst>
                  <a:outerShdw blurRad="38100" dist="38100" dir="2700000" algn="tl">
                    <a:srgbClr val="000000">
                      <a:alpha val="43137"/>
                    </a:srgbClr>
                  </a:outerShdw>
                </a:effectLst>
                <a:latin typeface="UTM Futura Extra" panose="02040603050506020204" pitchFamily="18" charset="0"/>
                <a:cs typeface="+mn-ea"/>
                <a:sym typeface="+mn-lt"/>
              </a:rPr>
              <a:t>DẤU </a:t>
            </a:r>
          </a:p>
          <a:p>
            <a:pPr algn="ctr"/>
            <a:r>
              <a:rPr lang="en-US" altLang="zh-CN" sz="6600" b="1" dirty="0">
                <a:solidFill>
                  <a:srgbClr val="00B050"/>
                </a:solidFill>
                <a:effectLst>
                  <a:outerShdw blurRad="38100" dist="38100" dir="2700000" algn="tl">
                    <a:srgbClr val="000000">
                      <a:alpha val="43137"/>
                    </a:srgbClr>
                  </a:outerShdw>
                </a:effectLst>
                <a:latin typeface="UTM Futura Extra" panose="02040603050506020204" pitchFamily="18" charset="0"/>
                <a:cs typeface="+mn-ea"/>
                <a:sym typeface="+mn-lt"/>
              </a:rPr>
              <a:t>NGOẶC KÉP</a:t>
            </a:r>
            <a:endParaRPr lang="zh-CN" altLang="en-US" sz="6600" b="1" dirty="0">
              <a:solidFill>
                <a:srgbClr val="00B050"/>
              </a:solidFill>
              <a:effectLst>
                <a:outerShdw blurRad="38100" dist="38100" dir="2700000" algn="tl">
                  <a:srgbClr val="000000">
                    <a:alpha val="43137"/>
                  </a:srgbClr>
                </a:outerShdw>
              </a:effectLst>
              <a:latin typeface="UTM Futura Extra" panose="02040603050506020204" pitchFamily="18" charset="0"/>
              <a:cs typeface="+mn-ea"/>
              <a:sym typeface="+mn-lt"/>
            </a:endParaRPr>
          </a:p>
        </p:txBody>
      </p:sp>
    </p:spTree>
    <p:extLst>
      <p:ext uri="{BB962C8B-B14F-4D97-AF65-F5344CB8AC3E}">
        <p14:creationId xmlns:p14="http://schemas.microsoft.com/office/powerpoint/2010/main" val="3266930040"/>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32" presetClass="emph" presetSubtype="0" repeatCount="2000" fill="hold" nodeType="withEffect">
                                  <p:stCondLst>
                                    <p:cond delay="0"/>
                                  </p:stCondLst>
                                  <p:childTnLst>
                                    <p:animRot by="120000">
                                      <p:cBhvr>
                                        <p:cTn id="16" dur="100" fill="hold">
                                          <p:stCondLst>
                                            <p:cond delay="0"/>
                                          </p:stCondLst>
                                        </p:cTn>
                                        <p:tgtEl>
                                          <p:spTgt spid="13"/>
                                        </p:tgtEl>
                                        <p:attrNameLst>
                                          <p:attrName>r</p:attrName>
                                        </p:attrNameLst>
                                      </p:cBhvr>
                                    </p:animRot>
                                    <p:animRot by="-240000">
                                      <p:cBhvr>
                                        <p:cTn id="17" dur="200" fill="hold">
                                          <p:stCondLst>
                                            <p:cond delay="200"/>
                                          </p:stCondLst>
                                        </p:cTn>
                                        <p:tgtEl>
                                          <p:spTgt spid="13"/>
                                        </p:tgtEl>
                                        <p:attrNameLst>
                                          <p:attrName>r</p:attrName>
                                        </p:attrNameLst>
                                      </p:cBhvr>
                                    </p:animRot>
                                    <p:animRot by="240000">
                                      <p:cBhvr>
                                        <p:cTn id="18" dur="200" fill="hold">
                                          <p:stCondLst>
                                            <p:cond delay="400"/>
                                          </p:stCondLst>
                                        </p:cTn>
                                        <p:tgtEl>
                                          <p:spTgt spid="13"/>
                                        </p:tgtEl>
                                        <p:attrNameLst>
                                          <p:attrName>r</p:attrName>
                                        </p:attrNameLst>
                                      </p:cBhvr>
                                    </p:animRot>
                                    <p:animRot by="-240000">
                                      <p:cBhvr>
                                        <p:cTn id="19" dur="200" fill="hold">
                                          <p:stCondLst>
                                            <p:cond delay="600"/>
                                          </p:stCondLst>
                                        </p:cTn>
                                        <p:tgtEl>
                                          <p:spTgt spid="13"/>
                                        </p:tgtEl>
                                        <p:attrNameLst>
                                          <p:attrName>r</p:attrName>
                                        </p:attrNameLst>
                                      </p:cBhvr>
                                    </p:animRot>
                                    <p:animRot by="120000">
                                      <p:cBhvr>
                                        <p:cTn id="20" dur="200" fill="hold">
                                          <p:stCondLst>
                                            <p:cond delay="800"/>
                                          </p:stCondLst>
                                        </p:cTn>
                                        <p:tgtEl>
                                          <p:spTgt spid="13"/>
                                        </p:tgtEl>
                                        <p:attrNameLst>
                                          <p:attrName>r</p:attrName>
                                        </p:attrNameLst>
                                      </p:cBhvr>
                                    </p:animRot>
                                  </p:childTnLst>
                                </p:cTn>
                              </p:par>
                              <p:par>
                                <p:cTn id="21" presetID="26" presetClass="emph" presetSubtype="0" repeatCount="3000" fill="hold" nodeType="withEffect">
                                  <p:stCondLst>
                                    <p:cond delay="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par>
                                <p:cTn id="24" presetID="47" presetClass="entr" presetSubtype="0" fill="hold"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0B78B2-6A28-4FCD-8059-AEE8C0C18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6413" y="817080"/>
            <a:ext cx="7479173" cy="5223840"/>
          </a:xfrm>
          <a:prstGeom prst="rect">
            <a:avLst/>
          </a:prstGeom>
        </p:spPr>
      </p:pic>
      <p:sp>
        <p:nvSpPr>
          <p:cNvPr id="7" name="PA_矩形 5">
            <a:extLst>
              <a:ext uri="{FF2B5EF4-FFF2-40B4-BE49-F238E27FC236}">
                <a16:creationId xmlns:a16="http://schemas.microsoft.com/office/drawing/2014/main" id="{C4F577F0-EA2A-4331-8E2E-82F75C0DA7B8}"/>
              </a:ext>
            </a:extLst>
          </p:cNvPr>
          <p:cNvSpPr/>
          <p:nvPr>
            <p:custDataLst>
              <p:tags r:id="rId1"/>
            </p:custDataLst>
          </p:nvPr>
        </p:nvSpPr>
        <p:spPr>
          <a:xfrm>
            <a:off x="3425786" y="3619293"/>
            <a:ext cx="6330862" cy="1446550"/>
          </a:xfrm>
          <a:prstGeom prst="rect">
            <a:avLst/>
          </a:prstGeom>
        </p:spPr>
        <p:txBody>
          <a:bodyPr wrap="square">
            <a:spAutoFit/>
          </a:bodyPr>
          <a:lstStyle/>
          <a:p>
            <a:pPr algn="just"/>
            <a:r>
              <a:rPr lang="en-US" altLang="zh-CN" sz="8800" b="1" dirty="0">
                <a:solidFill>
                  <a:srgbClr val="FFC000"/>
                </a:solidFill>
                <a:effectLst>
                  <a:outerShdw blurRad="38100" dist="38100" dir="2700000" algn="tl">
                    <a:srgbClr val="000000">
                      <a:alpha val="43137"/>
                    </a:srgbClr>
                  </a:outerShdw>
                </a:effectLst>
                <a:latin typeface="UTM Showcard" panose="02040603050506020204" pitchFamily="18" charset="0"/>
                <a:ea typeface="迷你简少儿" panose="03000509000000000000" pitchFamily="65" charset="-122"/>
              </a:rPr>
              <a:t>KHÁM PHÁ</a:t>
            </a:r>
            <a:endParaRPr lang="zh-CN" altLang="en-US" sz="8800" b="1" i="0" dirty="0">
              <a:solidFill>
                <a:srgbClr val="FFC000"/>
              </a:solidFill>
              <a:effectLst>
                <a:outerShdw blurRad="38100" dist="38100" dir="2700000" algn="tl">
                  <a:srgbClr val="000000">
                    <a:alpha val="43137"/>
                  </a:srgbClr>
                </a:outerShdw>
              </a:effectLst>
              <a:latin typeface="UTM Showcard" panose="02040603050506020204" pitchFamily="18" charset="0"/>
              <a:ea typeface="Microsoft YaHei" panose="020B0503020204020204" pitchFamily="34" charset="-122"/>
            </a:endParaRPr>
          </a:p>
        </p:txBody>
      </p:sp>
      <p:pic>
        <p:nvPicPr>
          <p:cNvPr id="8" name="PA_图片 11">
            <a:extLst>
              <a:ext uri="{FF2B5EF4-FFF2-40B4-BE49-F238E27FC236}">
                <a16:creationId xmlns:a16="http://schemas.microsoft.com/office/drawing/2014/main" id="{708C517F-72B9-4C02-A8BE-32A8350AED99}"/>
              </a:ext>
            </a:extLst>
          </p:cNvPr>
          <p:cNvPicPr>
            <a:picLocks noChangeAspect="1"/>
          </p:cNvPicPr>
          <p:nvPr>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8412480" y="-87084"/>
            <a:ext cx="3861378" cy="3861378"/>
          </a:xfrm>
          <a:prstGeom prst="rect">
            <a:avLst/>
          </a:prstGeom>
        </p:spPr>
      </p:pic>
    </p:spTree>
    <p:extLst>
      <p:ext uri="{BB962C8B-B14F-4D97-AF65-F5344CB8AC3E}">
        <p14:creationId xmlns:p14="http://schemas.microsoft.com/office/powerpoint/2010/main" val="3515827946"/>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1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6" presetClass="emph" presetSubtype="0" repeatCount="5000" fill="hold" nodeType="withEffect">
                                  <p:stCondLst>
                                    <p:cond delay="0"/>
                                  </p:stCondLst>
                                  <p:childTnLst>
                                    <p:animEffect transition="out" filter="fade">
                                      <p:cBhvr>
                                        <p:cTn id="21" dur="500" tmFilter="0, 0; .2, .5; .8, .5; 1, 0"/>
                                        <p:tgtEl>
                                          <p:spTgt spid="8"/>
                                        </p:tgtEl>
                                      </p:cBhvr>
                                    </p:animEffect>
                                    <p:animScale>
                                      <p:cBhvr>
                                        <p:cTn id="2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5641848"/>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Content Placeholder 2"/>
          <p:cNvSpPr>
            <a:spLocks noGrp="1"/>
          </p:cNvSpPr>
          <p:nvPr>
            <p:ph idx="1"/>
          </p:nvPr>
        </p:nvSpPr>
        <p:spPr>
          <a:xfrm>
            <a:off x="594361" y="548640"/>
            <a:ext cx="10927080" cy="5129784"/>
          </a:xfrm>
        </p:spPr>
        <p:txBody>
          <a:bodyPr rtlCol="0" anchor="ctr">
            <a:noAutofit/>
          </a:bodyPr>
          <a:lstStyle/>
          <a:p>
            <a:pPr marL="0" indent="0" algn="just" eaLnBrk="1" fontAlgn="auto" hangingPunct="1">
              <a:lnSpc>
                <a:spcPct val="100000"/>
              </a:lnSpc>
              <a:spcBef>
                <a:spcPts val="600"/>
              </a:spcBef>
              <a:spcAft>
                <a:spcPts val="600"/>
              </a:spcAft>
              <a:buFont typeface="Arial" charset="0"/>
              <a:buNone/>
              <a:defRPr/>
            </a:pPr>
            <a:r>
              <a:rPr lang="en-US" b="1" dirty="0">
                <a:solidFill>
                  <a:srgbClr val="FF9933"/>
                </a:solidFill>
                <a:latin typeface="UTM Avo" panose="02040603050506020204" pitchFamily="18" charset="0"/>
                <a:cs typeface="Arial" panose="020B0604020202020204" pitchFamily="34" charset="0"/>
              </a:rPr>
              <a:t>1. </a:t>
            </a:r>
            <a:r>
              <a:rPr lang="en-US" b="1" dirty="0" err="1">
                <a:solidFill>
                  <a:srgbClr val="FF9933"/>
                </a:solidFill>
                <a:latin typeface="UTM Avo" panose="02040603050506020204" pitchFamily="18" charset="0"/>
                <a:cs typeface="Arial" panose="020B0604020202020204" pitchFamily="34" charset="0"/>
              </a:rPr>
              <a:t>Những</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từ</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ngữ</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và</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câu</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đặt</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trong</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dấu</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ngoặc</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kép</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dưới</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đây</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là</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lời</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của</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ai</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Nêu</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tác</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dụng</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của</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dấu</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ngoặc</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kép</a:t>
            </a:r>
            <a:r>
              <a:rPr lang="en-US" b="1" dirty="0">
                <a:solidFill>
                  <a:srgbClr val="FF9933"/>
                </a:solidFill>
                <a:latin typeface="UTM Avo" panose="02040603050506020204" pitchFamily="18" charset="0"/>
                <a:cs typeface="Arial" panose="020B0604020202020204" pitchFamily="34" charset="0"/>
              </a:rPr>
              <a:t>:</a:t>
            </a:r>
          </a:p>
          <a:p>
            <a:pPr marL="0" indent="0" algn="just" eaLnBrk="1" fontAlgn="auto" hangingPunct="1">
              <a:lnSpc>
                <a:spcPct val="100000"/>
              </a:lnSpc>
              <a:spcBef>
                <a:spcPts val="600"/>
              </a:spcBef>
              <a:spcAft>
                <a:spcPts val="600"/>
              </a:spcAft>
              <a:buFont typeface="Arial" charset="0"/>
              <a:buNone/>
              <a:defRPr/>
            </a:pP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tự</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mình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người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lính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vâng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lệnh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quốc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ra</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mặt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trận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đầy</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tớ</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trung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thành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của</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nhân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Ở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lòng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yêu</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mến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nhân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đã</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trở</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thành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sự</a:t>
            </a:r>
            <a:r>
              <a:rPr lang="en-US" dirty="0">
                <a:latin typeface="UTM Avo" panose="02040603050506020204" pitchFamily="18" charset="0"/>
                <a:cs typeface="Arial" panose="020B0604020202020204" pitchFamily="34" charset="0"/>
              </a:rPr>
              <a:t> say </a:t>
            </a:r>
            <a:r>
              <a:rPr lang="en-US" dirty="0" err="1">
                <a:latin typeface="UTM Avo" panose="02040603050506020204" pitchFamily="18" charset="0"/>
                <a:cs typeface="Arial" panose="020B0604020202020204" pitchFamily="34" charset="0"/>
              </a:rPr>
              <a:t>mê</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mãnh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liệt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nói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Tôi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chỉ</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có</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sự</a:t>
            </a:r>
            <a:r>
              <a:rPr lang="en-US" dirty="0">
                <a:latin typeface="UTM Avo" panose="02040603050506020204" pitchFamily="18" charset="0"/>
                <a:cs typeface="Arial" panose="020B0604020202020204" pitchFamily="34" charset="0"/>
              </a:rPr>
              <a:t> ham </a:t>
            </a:r>
            <a:r>
              <a:rPr lang="en-US" dirty="0" err="1">
                <a:latin typeface="UTM Avo" panose="02040603050506020204" pitchFamily="18" charset="0"/>
                <a:cs typeface="Arial" panose="020B0604020202020204" pitchFamily="34" charset="0"/>
              </a:rPr>
              <a:t>muốn</a:t>
            </a:r>
            <a:r>
              <a:rPr lang="en-US" dirty="0">
                <a:latin typeface="UTM Avo" panose="02040603050506020204" pitchFamily="18" charset="0"/>
                <a:cs typeface="Arial" panose="020B0604020202020204" pitchFamily="34" charset="0"/>
              </a:rPr>
              <a:t>, ham </a:t>
            </a:r>
            <a:r>
              <a:rPr lang="en-US" dirty="0" err="1">
                <a:latin typeface="UTM Avo" panose="02040603050506020204" pitchFamily="18" charset="0"/>
                <a:cs typeface="Arial" panose="020B0604020202020204" pitchFamily="34" charset="0"/>
              </a:rPr>
              <a:t>muốn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bậc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làm</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sao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nước</a:t>
            </a:r>
            <a:r>
              <a:rPr lang="en-US" dirty="0">
                <a:latin typeface="UTM Avo" panose="02040603050506020204" pitchFamily="18" charset="0"/>
                <a:cs typeface="Arial" panose="020B0604020202020204" pitchFamily="34" charset="0"/>
              </a:rPr>
              <a:t> ta </a:t>
            </a:r>
            <a:r>
              <a:rPr lang="en-US" dirty="0" err="1">
                <a:latin typeface="UTM Avo" panose="02040603050506020204" pitchFamily="18" charset="0"/>
                <a:cs typeface="Arial" panose="020B0604020202020204" pitchFamily="34" charset="0"/>
              </a:rPr>
              <a:t>hoàn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độc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lập</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ta </a:t>
            </a:r>
            <a:r>
              <a:rPr lang="en-US" dirty="0" err="1">
                <a:latin typeface="UTM Avo" panose="02040603050506020204" pitchFamily="18" charset="0"/>
                <a:cs typeface="Arial" panose="020B0604020202020204" pitchFamily="34" charset="0"/>
              </a:rPr>
              <a:t>được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tự</a:t>
            </a:r>
            <a:r>
              <a:rPr lang="en-US" dirty="0">
                <a:latin typeface="UTM Avo" panose="02040603050506020204" pitchFamily="18" charset="0"/>
                <a:cs typeface="Arial" panose="020B0604020202020204" pitchFamily="34" charset="0"/>
              </a:rPr>
              <a:t> do, </a:t>
            </a:r>
            <a:r>
              <a:rPr lang="en-US" dirty="0" err="1">
                <a:latin typeface="UTM Avo" panose="02040603050506020204" pitchFamily="18" charset="0"/>
                <a:cs typeface="Arial" panose="020B0604020202020204" pitchFamily="34" charset="0"/>
              </a:rPr>
              <a:t>đồng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bào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ai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cũng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có</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cơm</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ăn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áo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mặc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ai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cũng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được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học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hành</a:t>
            </a:r>
            <a:r>
              <a:rPr lang="en-US" dirty="0">
                <a:latin typeface="UTM Avo" panose="02040603050506020204" pitchFamily="18" charset="0"/>
                <a:cs typeface="Arial" panose="020B0604020202020204" pitchFamily="34" charset="0"/>
              </a:rPr>
              <a:t>.”</a:t>
            </a:r>
          </a:p>
          <a:p>
            <a:pPr marL="0" indent="0" algn="r" eaLnBrk="1" fontAlgn="auto" hangingPunct="1">
              <a:lnSpc>
                <a:spcPct val="100000"/>
              </a:lnSpc>
              <a:spcBef>
                <a:spcPts val="600"/>
              </a:spcBef>
              <a:spcAft>
                <a:spcPts val="600"/>
              </a:spcAft>
              <a:buFont typeface="Arial" charset="0"/>
              <a:buNone/>
              <a:defRPr/>
            </a:pPr>
            <a:r>
              <a:rPr lang="en-US" dirty="0">
                <a:latin typeface="UTM Avo" panose="02040603050506020204" pitchFamily="18" charset="0"/>
                <a:cs typeface="Arial" panose="020B0604020202020204" pitchFamily="34" charset="0"/>
              </a:rPr>
              <a:t>Theo </a:t>
            </a:r>
            <a:r>
              <a:rPr lang="en-US" b="1" dirty="0" err="1">
                <a:latin typeface="UTM Avo" panose="02040603050506020204" pitchFamily="18" charset="0"/>
                <a:cs typeface="Arial" panose="020B0604020202020204" pitchFamily="34" charset="0"/>
              </a:rPr>
              <a:t>Trường</a:t>
            </a:r>
            <a:r>
              <a:rPr lang="en-US" b="1" dirty="0">
                <a:latin typeface="UTM Avo" panose="02040603050506020204" pitchFamily="18" charset="0"/>
                <a:cs typeface="Arial" panose="020B0604020202020204" pitchFamily="34" charset="0"/>
              </a:rPr>
              <a:t> </a:t>
            </a:r>
            <a:r>
              <a:rPr lang="en-US" b="1" dirty="0" err="1">
                <a:latin typeface="UTM Avo" panose="02040603050506020204" pitchFamily="18" charset="0"/>
                <a:cs typeface="Arial" panose="020B0604020202020204" pitchFamily="34" charset="0"/>
              </a:rPr>
              <a:t>Chinh</a:t>
            </a:r>
            <a:endParaRPr lang="en-US" dirty="0">
              <a:latin typeface="UTM Avo" panose="02040603050506020204" pitchFamily="18" charset="0"/>
              <a:cs typeface="Arial" panose="020B0604020202020204" pitchFamily="34" charset="0"/>
            </a:endParaRPr>
          </a:p>
        </p:txBody>
      </p:sp>
      <p:cxnSp>
        <p:nvCxnSpPr>
          <p:cNvPr id="8" name="Straight Connector 7"/>
          <p:cNvCxnSpPr/>
          <p:nvPr/>
        </p:nvCxnSpPr>
        <p:spPr>
          <a:xfrm>
            <a:off x="5378133" y="2285937"/>
            <a:ext cx="60610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1261" y="2697734"/>
            <a:ext cx="14941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201861" y="2709134"/>
            <a:ext cx="5905563" cy="106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47012" y="3559906"/>
            <a:ext cx="969213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3959" y="3975258"/>
            <a:ext cx="1074788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1261" y="4445063"/>
            <a:ext cx="1074788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3959" y="4855306"/>
            <a:ext cx="96196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4" name="PA_图片 4">
            <a:extLst>
              <a:ext uri="{FF2B5EF4-FFF2-40B4-BE49-F238E27FC236}">
                <a16:creationId xmlns:a16="http://schemas.microsoft.com/office/drawing/2014/main" id="{C222FBF7-B403-415C-A64B-E98F05EB3247}"/>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164939" y="4622991"/>
            <a:ext cx="3102261" cy="2110866"/>
          </a:xfrm>
          <a:prstGeom prst="rect">
            <a:avLst/>
          </a:prstGeom>
        </p:spPr>
      </p:pic>
    </p:spTree>
    <p:extLst>
      <p:ext uri="{BB962C8B-B14F-4D97-AF65-F5344CB8AC3E}">
        <p14:creationId xmlns:p14="http://schemas.microsoft.com/office/powerpoint/2010/main" val="3788928968"/>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anim calcmode="lin" valueType="num">
                                      <p:cBhvr>
                                        <p:cTn id="11" dur="1000" fill="hold"/>
                                        <p:tgtEl>
                                          <p:spTgt spid="24"/>
                                        </p:tgtEl>
                                        <p:attrNameLst>
                                          <p:attrName>ppt_x</p:attrName>
                                        </p:attrNameLst>
                                      </p:cBhvr>
                                      <p:tavLst>
                                        <p:tav tm="0">
                                          <p:val>
                                            <p:strVal val="#ppt_x"/>
                                          </p:val>
                                        </p:tav>
                                        <p:tav tm="100000">
                                          <p:val>
                                            <p:strVal val="#ppt_x"/>
                                          </p:val>
                                        </p:tav>
                                      </p:tavLst>
                                    </p:anim>
                                    <p:anim calcmode="lin" valueType="num">
                                      <p:cBhvr>
                                        <p:cTn id="12" dur="1000" fill="hold"/>
                                        <p:tgtEl>
                                          <p:spTgt spid="2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par>
                          <p:cTn id="17" fill="hold">
                            <p:stCondLst>
                              <p:cond delay="5400"/>
                            </p:stCondLst>
                            <p:childTnLst>
                              <p:par>
                                <p:cTn id="18" presetID="42" presetClass="entr" presetSubtype="0" fill="hold"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1000"/>
                                        <p:tgtEl>
                                          <p:spTgt spid="7">
                                            <p:txEl>
                                              <p:pRg st="1" end="1"/>
                                            </p:txEl>
                                          </p:spTgt>
                                        </p:tgtEl>
                                      </p:cBhvr>
                                    </p:animEffect>
                                    <p:anim calcmode="lin" valueType="num">
                                      <p:cBhvr>
                                        <p:cTn id="2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03189" y="0"/>
            <a:ext cx="12188825" cy="5562600"/>
          </a:xfrm>
          <a:prstGeom prst="rect">
            <a:avLst/>
          </a:prstGeom>
          <a:noFill/>
          <a:ln>
            <a:noFill/>
          </a:ln>
          <a:extLst>
            <a:ext uri="{909E8E84-426E-40DD-AFC4-6F175D3DCCD1}">
              <a14:hiddenFill xmlns:a14="http://schemas.microsoft.com/office/drawing/2010/main">
                <a:solidFill>
                  <a:srgbClr val="009900">
                    <a:alpha val="0"/>
                  </a:srgbClr>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344395" rIns="295196" bIns="49199"/>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algn="just" eaLnBrk="1" hangingPunct="1">
              <a:lnSpc>
                <a:spcPct val="120000"/>
              </a:lnSpc>
              <a:spcBef>
                <a:spcPts val="650"/>
              </a:spcBef>
              <a:buClr>
                <a:schemeClr val="hlink"/>
              </a:buClr>
              <a:buSzPct val="120000"/>
            </a:pPr>
            <a:r>
              <a:rPr lang="en-US" altLang="en-US" sz="3900" i="0" u="none">
                <a:latin typeface="Tahoma" panose="020B0604030504040204" pitchFamily="34" charset="0"/>
              </a:rPr>
              <a:t>	</a:t>
            </a:r>
            <a:r>
              <a:rPr lang="en-US" altLang="en-US" sz="3900" b="1" i="0" u="none">
                <a:solidFill>
                  <a:srgbClr val="FF0000"/>
                </a:solidFill>
                <a:latin typeface="Tahoma" panose="020B0604030504040204" pitchFamily="34" charset="0"/>
              </a:rPr>
              <a:t>T</a:t>
            </a:r>
            <a:r>
              <a:rPr lang="en-US" altLang="en-US" sz="3400" b="1" i="0" u="none">
                <a:solidFill>
                  <a:srgbClr val="FF0000"/>
                </a:solidFill>
                <a:latin typeface="Tahoma" panose="020B0604030504040204" pitchFamily="34" charset="0"/>
              </a:rPr>
              <a:t>ừ ngữ </a:t>
            </a:r>
            <a:r>
              <a:rPr lang="en-US" altLang="en-US" sz="3400" i="0" u="none">
                <a:solidFill>
                  <a:srgbClr val="FF3399"/>
                </a:solidFill>
                <a:latin typeface="Tahoma" panose="020B0604030504040204" pitchFamily="34" charset="0"/>
              </a:rPr>
              <a:t>được đặt trong dấu ngoặc kép:</a:t>
            </a:r>
          </a:p>
          <a:p>
            <a:pPr algn="just" eaLnBrk="1" hangingPunct="1">
              <a:lnSpc>
                <a:spcPct val="120000"/>
              </a:lnSpc>
              <a:spcBef>
                <a:spcPts val="650"/>
              </a:spcBef>
              <a:buClr>
                <a:schemeClr val="hlink"/>
              </a:buClr>
              <a:buSzPct val="120000"/>
            </a:pPr>
            <a:r>
              <a:rPr lang="en-US" altLang="en-US" sz="3400" i="0" u="none">
                <a:latin typeface="Tahoma" panose="020B0604030504040204" pitchFamily="34" charset="0"/>
              </a:rPr>
              <a:t>’’người lính vâng lệnh quốc dân ra mặt trận”</a:t>
            </a:r>
          </a:p>
          <a:p>
            <a:pPr algn="just" eaLnBrk="1" hangingPunct="1">
              <a:lnSpc>
                <a:spcPct val="120000"/>
              </a:lnSpc>
              <a:spcBef>
                <a:spcPts val="650"/>
              </a:spcBef>
              <a:buClr>
                <a:schemeClr val="hlink"/>
              </a:buClr>
              <a:buSzPct val="120000"/>
            </a:pPr>
            <a:r>
              <a:rPr lang="en-US" altLang="en-US" sz="3400" i="0" u="none">
                <a:latin typeface="Tahoma" panose="020B0604030504040204" pitchFamily="34" charset="0"/>
              </a:rPr>
              <a:t>’’đầy tớ trung thành của nhân dân”</a:t>
            </a:r>
          </a:p>
          <a:p>
            <a:pPr algn="just" eaLnBrk="1" hangingPunct="1">
              <a:lnSpc>
                <a:spcPct val="120000"/>
              </a:lnSpc>
              <a:spcBef>
                <a:spcPts val="650"/>
              </a:spcBef>
              <a:buClr>
                <a:schemeClr val="hlink"/>
              </a:buClr>
              <a:buSzPct val="120000"/>
            </a:pPr>
            <a:endParaRPr lang="en-US" altLang="en-US" sz="3400" i="0" u="none">
              <a:latin typeface="Tahoma" panose="020B0604030504040204" pitchFamily="34" charset="0"/>
            </a:endParaRPr>
          </a:p>
          <a:p>
            <a:pPr algn="just" eaLnBrk="1" hangingPunct="1">
              <a:lnSpc>
                <a:spcPct val="120000"/>
              </a:lnSpc>
              <a:spcBef>
                <a:spcPts val="650"/>
              </a:spcBef>
              <a:buClr>
                <a:schemeClr val="hlink"/>
              </a:buClr>
              <a:buSzPct val="120000"/>
            </a:pPr>
            <a:r>
              <a:rPr lang="en-US" altLang="en-US" sz="3400" i="0" u="none">
                <a:latin typeface="Tahoma" panose="020B0604030504040204" pitchFamily="34" charset="0"/>
              </a:rPr>
              <a:t>	</a:t>
            </a:r>
            <a:r>
              <a:rPr lang="en-US" altLang="en-US" sz="3400" b="1" i="0" u="none">
                <a:solidFill>
                  <a:srgbClr val="FF0000"/>
                </a:solidFill>
                <a:latin typeface="Tahoma" panose="020B0604030504040204" pitchFamily="34" charset="0"/>
              </a:rPr>
              <a:t>Câu </a:t>
            </a:r>
            <a:r>
              <a:rPr lang="en-US" altLang="en-US" sz="3400" i="0" u="none">
                <a:solidFill>
                  <a:srgbClr val="FF3399"/>
                </a:solidFill>
                <a:latin typeface="Tahoma" panose="020B0604030504040204" pitchFamily="34" charset="0"/>
              </a:rPr>
              <a:t>được đặt trong dấu ngoặc kép:</a:t>
            </a:r>
          </a:p>
          <a:p>
            <a:pPr algn="just" eaLnBrk="1" hangingPunct="1">
              <a:lnSpc>
                <a:spcPct val="120000"/>
              </a:lnSpc>
              <a:spcBef>
                <a:spcPts val="650"/>
              </a:spcBef>
              <a:buClr>
                <a:schemeClr val="hlink"/>
              </a:buClr>
              <a:buSzPct val="120000"/>
            </a:pPr>
            <a:r>
              <a:rPr lang="en-US" altLang="en-US" sz="3400" i="0" u="none">
                <a:latin typeface="Tahoma" panose="020B0604030504040204" pitchFamily="34" charset="0"/>
              </a:rPr>
              <a:t>’’Tôi chỉ có một sự ham muốn, ham muốn tột bậc, là làm sao cho nước ta hoàn toàn độc lập, dân ta được hoàn toàn tự do, đồng bào ai cũng có cơm ăn, áo mặc, ai cũng được học hành.’’</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0"/>
            <a:ext cx="1218882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289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1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7" presetClass="entr" presetSubtype="8" fill="hold" nodeType="after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10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8" fill="hold" nodeType="click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 calcmode="lin" valueType="num">
                                      <p:cBhvr additive="base">
                                        <p:cTn id="18" dur="10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Effect transition="in" filter="fade">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儿童早教招新PPT模板"/>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黑体-韩语"/>
        <a:cs typeface=""/>
      </a:majorFont>
      <a:minorFont>
        <a:latin typeface="Arial" panose="020F0502020204030204"/>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1485</Words>
  <Application>Microsoft Office PowerPoint</Application>
  <PresentationFormat>Widescreen</PresentationFormat>
  <Paragraphs>150</Paragraphs>
  <Slides>32</Slides>
  <Notes>24</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.VnArabia</vt:lpstr>
      <vt:lpstr>Microsoft YaHei</vt:lpstr>
      <vt:lpstr>UTM Habano</vt:lpstr>
      <vt:lpstr>UVN Hai Long</vt:lpstr>
      <vt:lpstr>VNI-Times</vt:lpstr>
      <vt:lpstr>UTM Avo</vt:lpstr>
      <vt:lpstr>UTM Showcard</vt:lpstr>
      <vt:lpstr>Verdana</vt:lpstr>
      <vt:lpstr>UTM Futura Extra</vt:lpstr>
      <vt:lpstr>DengXian</vt:lpstr>
      <vt:lpstr>Wingdings</vt:lpstr>
      <vt:lpstr>Arial</vt:lpstr>
      <vt:lpstr>Tahoma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儿童早教招新PPT模板</dc:title>
  <dc:creator>李佳宇</dc:creator>
  <cp:lastModifiedBy>User</cp:lastModifiedBy>
  <cp:revision>87</cp:revision>
  <dcterms:created xsi:type="dcterms:W3CDTF">2017-05-08T08:38:07Z</dcterms:created>
  <dcterms:modified xsi:type="dcterms:W3CDTF">2021-10-22T07:15:03Z</dcterms:modified>
</cp:coreProperties>
</file>