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0" r:id="rId1"/>
    <p:sldMasterId id="2147484202" r:id="rId2"/>
    <p:sldMasterId id="2147484214" r:id="rId3"/>
    <p:sldMasterId id="2147484226" r:id="rId4"/>
    <p:sldMasterId id="2147484233" r:id="rId5"/>
  </p:sldMasterIdLst>
  <p:notesMasterIdLst>
    <p:notesMasterId r:id="rId29"/>
  </p:notesMasterIdLst>
  <p:sldIdLst>
    <p:sldId id="484" r:id="rId6"/>
    <p:sldId id="485" r:id="rId7"/>
    <p:sldId id="486" r:id="rId8"/>
    <p:sldId id="487" r:id="rId9"/>
    <p:sldId id="472" r:id="rId10"/>
    <p:sldId id="480" r:id="rId11"/>
    <p:sldId id="409" r:id="rId12"/>
    <p:sldId id="482" r:id="rId13"/>
    <p:sldId id="481" r:id="rId14"/>
    <p:sldId id="490" r:id="rId15"/>
    <p:sldId id="492" r:id="rId16"/>
    <p:sldId id="494" r:id="rId17"/>
    <p:sldId id="483" r:id="rId18"/>
    <p:sldId id="493" r:id="rId19"/>
    <p:sldId id="491" r:id="rId20"/>
    <p:sldId id="495" r:id="rId21"/>
    <p:sldId id="489" r:id="rId22"/>
    <p:sldId id="496" r:id="rId23"/>
    <p:sldId id="499" r:id="rId24"/>
    <p:sldId id="498" r:id="rId25"/>
    <p:sldId id="426" r:id="rId26"/>
    <p:sldId id="427" r:id="rId27"/>
    <p:sldId id="501" r:id="rId28"/>
  </p:sldIdLst>
  <p:sldSz cx="12192000" cy="6858000"/>
  <p:notesSz cx="6858000" cy="9144000"/>
  <p:defaultTextStyle>
    <a:defPPr>
      <a:defRPr lang="en-US"/>
    </a:defPPr>
    <a:lvl1pPr algn="l" rtl="0" eaLnBrk="0" fontAlgn="base" hangingPunct="0">
      <a:spcBef>
        <a:spcPct val="0"/>
      </a:spcBef>
      <a:spcAft>
        <a:spcPct val="0"/>
      </a:spcAft>
      <a:defRPr sz="4000" kern="1200">
        <a:solidFill>
          <a:schemeClr val="tx1"/>
        </a:solidFill>
        <a:latin typeface="VNI-Times" pitchFamily="2" charset="0"/>
        <a:ea typeface="+mn-ea"/>
        <a:cs typeface="+mn-cs"/>
      </a:defRPr>
    </a:lvl1pPr>
    <a:lvl2pPr marL="457200" algn="l" rtl="0" eaLnBrk="0" fontAlgn="base" hangingPunct="0">
      <a:spcBef>
        <a:spcPct val="0"/>
      </a:spcBef>
      <a:spcAft>
        <a:spcPct val="0"/>
      </a:spcAft>
      <a:defRPr sz="4000" kern="1200">
        <a:solidFill>
          <a:schemeClr val="tx1"/>
        </a:solidFill>
        <a:latin typeface="VNI-Times" pitchFamily="2" charset="0"/>
        <a:ea typeface="+mn-ea"/>
        <a:cs typeface="+mn-cs"/>
      </a:defRPr>
    </a:lvl2pPr>
    <a:lvl3pPr marL="914400" algn="l" rtl="0" eaLnBrk="0" fontAlgn="base" hangingPunct="0">
      <a:spcBef>
        <a:spcPct val="0"/>
      </a:spcBef>
      <a:spcAft>
        <a:spcPct val="0"/>
      </a:spcAft>
      <a:defRPr sz="4000" kern="1200">
        <a:solidFill>
          <a:schemeClr val="tx1"/>
        </a:solidFill>
        <a:latin typeface="VNI-Times" pitchFamily="2" charset="0"/>
        <a:ea typeface="+mn-ea"/>
        <a:cs typeface="+mn-cs"/>
      </a:defRPr>
    </a:lvl3pPr>
    <a:lvl4pPr marL="1371600" algn="l" rtl="0" eaLnBrk="0" fontAlgn="base" hangingPunct="0">
      <a:spcBef>
        <a:spcPct val="0"/>
      </a:spcBef>
      <a:spcAft>
        <a:spcPct val="0"/>
      </a:spcAft>
      <a:defRPr sz="4000" kern="1200">
        <a:solidFill>
          <a:schemeClr val="tx1"/>
        </a:solidFill>
        <a:latin typeface="VNI-Times" pitchFamily="2" charset="0"/>
        <a:ea typeface="+mn-ea"/>
        <a:cs typeface="+mn-cs"/>
      </a:defRPr>
    </a:lvl4pPr>
    <a:lvl5pPr marL="1828800" algn="l" rtl="0" eaLnBrk="0" fontAlgn="base" hangingPunct="0">
      <a:spcBef>
        <a:spcPct val="0"/>
      </a:spcBef>
      <a:spcAft>
        <a:spcPct val="0"/>
      </a:spcAft>
      <a:defRPr sz="4000" kern="1200">
        <a:solidFill>
          <a:schemeClr val="tx1"/>
        </a:solidFill>
        <a:latin typeface="VNI-Times" pitchFamily="2" charset="0"/>
        <a:ea typeface="+mn-ea"/>
        <a:cs typeface="+mn-cs"/>
      </a:defRPr>
    </a:lvl5pPr>
    <a:lvl6pPr marL="2286000" algn="l" defTabSz="914400" rtl="0" eaLnBrk="1" latinLnBrk="0" hangingPunct="1">
      <a:defRPr sz="4000" kern="1200">
        <a:solidFill>
          <a:schemeClr val="tx1"/>
        </a:solidFill>
        <a:latin typeface="VNI-Times" pitchFamily="2" charset="0"/>
        <a:ea typeface="+mn-ea"/>
        <a:cs typeface="+mn-cs"/>
      </a:defRPr>
    </a:lvl6pPr>
    <a:lvl7pPr marL="2743200" algn="l" defTabSz="914400" rtl="0" eaLnBrk="1" latinLnBrk="0" hangingPunct="1">
      <a:defRPr sz="4000" kern="1200">
        <a:solidFill>
          <a:schemeClr val="tx1"/>
        </a:solidFill>
        <a:latin typeface="VNI-Times" pitchFamily="2" charset="0"/>
        <a:ea typeface="+mn-ea"/>
        <a:cs typeface="+mn-cs"/>
      </a:defRPr>
    </a:lvl7pPr>
    <a:lvl8pPr marL="3200400" algn="l" defTabSz="914400" rtl="0" eaLnBrk="1" latinLnBrk="0" hangingPunct="1">
      <a:defRPr sz="4000" kern="1200">
        <a:solidFill>
          <a:schemeClr val="tx1"/>
        </a:solidFill>
        <a:latin typeface="VNI-Times" pitchFamily="2" charset="0"/>
        <a:ea typeface="+mn-ea"/>
        <a:cs typeface="+mn-cs"/>
      </a:defRPr>
    </a:lvl8pPr>
    <a:lvl9pPr marL="3657600" algn="l" defTabSz="914400" rtl="0" eaLnBrk="1" latinLnBrk="0" hangingPunct="1">
      <a:defRPr sz="4000" kern="1200">
        <a:solidFill>
          <a:schemeClr val="tx1"/>
        </a:solidFill>
        <a:latin typeface="VNI-Times" pitchFamily="2"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12"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462936-AF58-406A-903A-2E5E5E0DF8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B576C32-D946-4222-99C5-7F1D6531F58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837EE4C-B95D-4585-AA4B-6218E435F753}" type="datetimeFigureOut">
              <a:rPr lang="en-US"/>
              <a:pPr>
                <a:defRPr/>
              </a:pPr>
              <a:t>11/21/2021</a:t>
            </a:fld>
            <a:endParaRPr lang="en-US"/>
          </a:p>
        </p:txBody>
      </p:sp>
      <p:sp>
        <p:nvSpPr>
          <p:cNvPr id="4" name="Slide Image Placeholder 3">
            <a:extLst>
              <a:ext uri="{FF2B5EF4-FFF2-40B4-BE49-F238E27FC236}">
                <a16:creationId xmlns:a16="http://schemas.microsoft.com/office/drawing/2014/main" id="{5115AA8B-4AB1-4DBD-A73C-ADBE3B0AD07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842F94F-BFDE-4E67-940F-6D4394D75B5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457A4D8-770A-4F82-AFEB-6B1A346C631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12877030-D09B-46DB-AF8B-EDBFA7AA9C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E6969B15-8E9E-4552-8834-F9E8D2CAD18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Ân</a:t>
            </a:r>
            <a:r>
              <a:rPr lang="en-US" baseline="0" smtClean="0"/>
              <a:t> vào lá cờ để đến câu hỏi. Ấn vào gấu ngoài cùng bên phải để sang bài mới</a:t>
            </a:r>
            <a:endParaRPr lang="en-US"/>
          </a:p>
        </p:txBody>
      </p:sp>
      <p:sp>
        <p:nvSpPr>
          <p:cNvPr id="4" name="Slide Number Placeholder 3"/>
          <p:cNvSpPr>
            <a:spLocks noGrp="1"/>
          </p:cNvSpPr>
          <p:nvPr>
            <p:ph type="sldNum" sz="quarter" idx="10"/>
          </p:nvPr>
        </p:nvSpPr>
        <p:spPr/>
        <p:txBody>
          <a:bodyPr/>
          <a:lstStyle/>
          <a:p>
            <a:pPr>
              <a:defRPr/>
            </a:pPr>
            <a:fld id="{E6969B15-8E9E-4552-8834-F9E8D2CAD18C}" type="slidenum">
              <a:rPr lang="en-US" smtClean="0"/>
              <a:pPr>
                <a:defRPr/>
              </a:pPr>
              <a:t>2</a:t>
            </a:fld>
            <a:endParaRPr lang="en-US"/>
          </a:p>
        </p:txBody>
      </p:sp>
    </p:spTree>
    <p:extLst>
      <p:ext uri="{BB962C8B-B14F-4D97-AF65-F5344CB8AC3E}">
        <p14:creationId xmlns:p14="http://schemas.microsoft.com/office/powerpoint/2010/main" val="228076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6491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60989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6120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5884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292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01404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52842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1210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1209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20656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5941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07292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430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8648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印品黑体" panose="00000500000000000000" pitchFamily="2" charset="-122"/>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63685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C959CC1-3137-4817-B34C-965F038B497C}" type="slidenum">
              <a:rPr lang="en-US" altLang="en-US" smtClean="0"/>
              <a:pPr>
                <a:defRPr/>
              </a:pPr>
              <a:t>‹#›</a:t>
            </a:fld>
            <a:endParaRPr lang="en-US" altLang="en-US"/>
          </a:p>
        </p:txBody>
      </p:sp>
    </p:spTree>
    <p:extLst>
      <p:ext uri="{BB962C8B-B14F-4D97-AF65-F5344CB8AC3E}">
        <p14:creationId xmlns:p14="http://schemas.microsoft.com/office/powerpoint/2010/main" val="2032013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4C04FC9-6EDC-4876-B9FA-E32BA5898843}" type="slidenum">
              <a:rPr lang="en-US" altLang="en-US" smtClean="0"/>
              <a:pPr>
                <a:defRPr/>
              </a:pPr>
              <a:t>‹#›</a:t>
            </a:fld>
            <a:endParaRPr lang="en-US" altLang="en-US"/>
          </a:p>
        </p:txBody>
      </p:sp>
    </p:spTree>
    <p:extLst>
      <p:ext uri="{BB962C8B-B14F-4D97-AF65-F5344CB8AC3E}">
        <p14:creationId xmlns:p14="http://schemas.microsoft.com/office/powerpoint/2010/main" val="30384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3848997-96E0-4FD6-95A4-E256443DF8EC}" type="slidenum">
              <a:rPr lang="en-US" altLang="en-US" smtClean="0"/>
              <a:pPr>
                <a:defRPr/>
              </a:pPr>
              <a:t>‹#›</a:t>
            </a:fld>
            <a:endParaRPr lang="en-US" altLang="en-US"/>
          </a:p>
        </p:txBody>
      </p:sp>
    </p:spTree>
    <p:extLst>
      <p:ext uri="{BB962C8B-B14F-4D97-AF65-F5344CB8AC3E}">
        <p14:creationId xmlns:p14="http://schemas.microsoft.com/office/powerpoint/2010/main" val="3032743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02ABEF1-ED77-4BB7-BBD7-8E13B3E764E3}" type="slidenum">
              <a:rPr lang="en-US" altLang="en-US" smtClean="0"/>
              <a:pPr>
                <a:defRPr/>
              </a:pPr>
              <a:t>‹#›</a:t>
            </a:fld>
            <a:endParaRPr lang="en-US" altLang="en-US"/>
          </a:p>
        </p:txBody>
      </p:sp>
    </p:spTree>
    <p:extLst>
      <p:ext uri="{BB962C8B-B14F-4D97-AF65-F5344CB8AC3E}">
        <p14:creationId xmlns:p14="http://schemas.microsoft.com/office/powerpoint/2010/main" val="1516793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4888269-3FD4-4C9F-8363-E311ABC15BA7}" type="slidenum">
              <a:rPr lang="en-US" altLang="en-US" smtClean="0"/>
              <a:pPr>
                <a:defRPr/>
              </a:pPr>
              <a:t>‹#›</a:t>
            </a:fld>
            <a:endParaRPr lang="en-US" altLang="en-US"/>
          </a:p>
        </p:txBody>
      </p:sp>
    </p:spTree>
    <p:extLst>
      <p:ext uri="{BB962C8B-B14F-4D97-AF65-F5344CB8AC3E}">
        <p14:creationId xmlns:p14="http://schemas.microsoft.com/office/powerpoint/2010/main" val="544896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778C26F-A16C-4F08-9314-FCAABC180FB7}" type="slidenum">
              <a:rPr lang="en-US" altLang="en-US" smtClean="0"/>
              <a:pPr>
                <a:defRPr/>
              </a:pPr>
              <a:t>‹#›</a:t>
            </a:fld>
            <a:endParaRPr lang="en-US" altLang="en-US"/>
          </a:p>
        </p:txBody>
      </p:sp>
    </p:spTree>
    <p:extLst>
      <p:ext uri="{BB962C8B-B14F-4D97-AF65-F5344CB8AC3E}">
        <p14:creationId xmlns:p14="http://schemas.microsoft.com/office/powerpoint/2010/main" val="4031095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4557F53-6ED2-4B46-AB88-C629297389AB}" type="slidenum">
              <a:rPr lang="en-US" altLang="en-US" smtClean="0"/>
              <a:pPr>
                <a:defRPr/>
              </a:pPr>
              <a:t>‹#›</a:t>
            </a:fld>
            <a:endParaRPr lang="en-US" altLang="en-US"/>
          </a:p>
        </p:txBody>
      </p:sp>
    </p:spTree>
    <p:extLst>
      <p:ext uri="{BB962C8B-B14F-4D97-AF65-F5344CB8AC3E}">
        <p14:creationId xmlns:p14="http://schemas.microsoft.com/office/powerpoint/2010/main" val="250722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DFD7F83E-D131-47D5-9607-8EAB738C8646}" type="slidenum">
              <a:rPr lang="en-US" altLang="en-US" smtClean="0"/>
              <a:pPr>
                <a:defRPr/>
              </a:pPr>
              <a:t>‹#›</a:t>
            </a:fld>
            <a:endParaRPr lang="en-US" altLang="en-US"/>
          </a:p>
        </p:txBody>
      </p:sp>
    </p:spTree>
    <p:extLst>
      <p:ext uri="{BB962C8B-B14F-4D97-AF65-F5344CB8AC3E}">
        <p14:creationId xmlns:p14="http://schemas.microsoft.com/office/powerpoint/2010/main" val="170472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7BE357D-BDDB-4B44-8575-0B2D49BADA61}" type="slidenum">
              <a:rPr lang="en-US" altLang="en-US" smtClean="0"/>
              <a:pPr>
                <a:defRPr/>
              </a:pPr>
              <a:t>‹#›</a:t>
            </a:fld>
            <a:endParaRPr lang="en-US" altLang="en-US"/>
          </a:p>
        </p:txBody>
      </p:sp>
    </p:spTree>
    <p:extLst>
      <p:ext uri="{BB962C8B-B14F-4D97-AF65-F5344CB8AC3E}">
        <p14:creationId xmlns:p14="http://schemas.microsoft.com/office/powerpoint/2010/main" val="361690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B69DBED-80ED-454E-AD94-896D573E1A03}" type="slidenum">
              <a:rPr lang="en-US" altLang="en-US" smtClean="0"/>
              <a:pPr>
                <a:defRPr/>
              </a:pPr>
              <a:t>‹#›</a:t>
            </a:fld>
            <a:endParaRPr lang="en-US" altLang="en-US"/>
          </a:p>
        </p:txBody>
      </p:sp>
    </p:spTree>
    <p:extLst>
      <p:ext uri="{BB962C8B-B14F-4D97-AF65-F5344CB8AC3E}">
        <p14:creationId xmlns:p14="http://schemas.microsoft.com/office/powerpoint/2010/main" val="326892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323A3034-8D2F-447A-89C2-FBF981A03A38}" type="slidenum">
              <a:rPr lang="en-US" altLang="en-US" smtClean="0"/>
              <a:pPr>
                <a:defRPr/>
              </a:pPr>
              <a:t>‹#›</a:t>
            </a:fld>
            <a:endParaRPr lang="en-US" altLang="en-US"/>
          </a:p>
        </p:txBody>
      </p:sp>
    </p:spTree>
    <p:extLst>
      <p:ext uri="{BB962C8B-B14F-4D97-AF65-F5344CB8AC3E}">
        <p14:creationId xmlns:p14="http://schemas.microsoft.com/office/powerpoint/2010/main" val="137118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7569763-8FF4-4916-8A74-AB40629C2056}" type="slidenum">
              <a:rPr lang="en-US" altLang="en-US" smtClean="0"/>
              <a:pPr>
                <a:defRPr/>
              </a:pPr>
              <a:t>‹#›</a:t>
            </a:fld>
            <a:endParaRPr lang="en-US" altLang="en-US"/>
          </a:p>
        </p:txBody>
      </p:sp>
    </p:spTree>
    <p:extLst>
      <p:ext uri="{BB962C8B-B14F-4D97-AF65-F5344CB8AC3E}">
        <p14:creationId xmlns:p14="http://schemas.microsoft.com/office/powerpoint/2010/main" val="3685491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D35FAFA-E2BD-4986-8047-54D60EC7FFE6}" type="slidenum">
              <a:rPr lang="en-US" altLang="en-US" smtClean="0"/>
              <a:pPr>
                <a:defRPr/>
              </a:pPr>
              <a:t>‹#›</a:t>
            </a:fld>
            <a:endParaRPr lang="en-US" altLang="en-US"/>
          </a:p>
        </p:txBody>
      </p:sp>
    </p:spTree>
    <p:extLst>
      <p:ext uri="{BB962C8B-B14F-4D97-AF65-F5344CB8AC3E}">
        <p14:creationId xmlns:p14="http://schemas.microsoft.com/office/powerpoint/2010/main" val="54393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7C38437-DD8D-4064-B06A-68F6810FBE2D}" type="slidenum">
              <a:rPr lang="en-US" altLang="en-US" smtClean="0"/>
              <a:pPr>
                <a:defRPr/>
              </a:pPr>
              <a:t>‹#›</a:t>
            </a:fld>
            <a:endParaRPr lang="en-US" altLang="en-US"/>
          </a:p>
        </p:txBody>
      </p:sp>
    </p:spTree>
    <p:extLst>
      <p:ext uri="{BB962C8B-B14F-4D97-AF65-F5344CB8AC3E}">
        <p14:creationId xmlns:p14="http://schemas.microsoft.com/office/powerpoint/2010/main" val="3147014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6941C9C-08FC-4C44-9F60-EF0892FC8596}" type="slidenum">
              <a:rPr lang="en-US" altLang="en-US" smtClean="0"/>
              <a:pPr>
                <a:defRPr/>
              </a:pPr>
              <a:t>‹#›</a:t>
            </a:fld>
            <a:endParaRPr lang="en-US" altLang="en-US"/>
          </a:p>
        </p:txBody>
      </p:sp>
    </p:spTree>
    <p:extLst>
      <p:ext uri="{BB962C8B-B14F-4D97-AF65-F5344CB8AC3E}">
        <p14:creationId xmlns:p14="http://schemas.microsoft.com/office/powerpoint/2010/main" val="2234932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205134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102231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479852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147802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689038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528733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04462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10B4BFB-0039-446E-B7E7-17173EFDEBD3}" type="slidenum">
              <a:rPr lang="en-US" altLang="en-US" smtClean="0"/>
              <a:pPr>
                <a:defRPr/>
              </a:pPr>
              <a:t>‹#›</a:t>
            </a:fld>
            <a:endParaRPr lang="en-US" altLang="en-US"/>
          </a:p>
        </p:txBody>
      </p:sp>
    </p:spTree>
    <p:extLst>
      <p:ext uri="{BB962C8B-B14F-4D97-AF65-F5344CB8AC3E}">
        <p14:creationId xmlns:p14="http://schemas.microsoft.com/office/powerpoint/2010/main" val="1607972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28542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755861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353488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709571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97590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9547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956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20288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69722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5257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24670EF-037A-47D2-9459-1B9E80CA298B}" type="slidenum">
              <a:rPr lang="en-US" altLang="en-US" smtClean="0"/>
              <a:pPr>
                <a:defRPr/>
              </a:pPr>
              <a:t>‹#›</a:t>
            </a:fld>
            <a:endParaRPr lang="en-US" altLang="en-US"/>
          </a:p>
        </p:txBody>
      </p:sp>
    </p:spTree>
    <p:extLst>
      <p:ext uri="{BB962C8B-B14F-4D97-AF65-F5344CB8AC3E}">
        <p14:creationId xmlns:p14="http://schemas.microsoft.com/office/powerpoint/2010/main" val="2238983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605938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07864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066929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761002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741066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32376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468061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389722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997150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83127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8B448835-4D27-4AEE-AAAB-D4D3F2641305}" type="slidenum">
              <a:rPr lang="en-US" altLang="en-US" smtClean="0"/>
              <a:pPr>
                <a:defRPr/>
              </a:pPr>
              <a:t>‹#›</a:t>
            </a:fld>
            <a:endParaRPr lang="en-US" altLang="en-US"/>
          </a:p>
        </p:txBody>
      </p:sp>
    </p:spTree>
    <p:extLst>
      <p:ext uri="{BB962C8B-B14F-4D97-AF65-F5344CB8AC3E}">
        <p14:creationId xmlns:p14="http://schemas.microsoft.com/office/powerpoint/2010/main" val="2332092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13687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98DB338B-46E5-4929-B792-B7F28730EC02}" type="slidenum">
              <a:rPr lang="en-US" altLang="en-US" smtClean="0"/>
              <a:pPr>
                <a:defRPr/>
              </a:pPr>
              <a:t>‹#›</a:t>
            </a:fld>
            <a:endParaRPr lang="en-US" altLang="en-US"/>
          </a:p>
        </p:txBody>
      </p:sp>
    </p:spTree>
    <p:extLst>
      <p:ext uri="{BB962C8B-B14F-4D97-AF65-F5344CB8AC3E}">
        <p14:creationId xmlns:p14="http://schemas.microsoft.com/office/powerpoint/2010/main" val="40819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2F048C05-C075-4FC4-9A30-38141C6E1DBE}" type="slidenum">
              <a:rPr lang="en-US" altLang="en-US" smtClean="0"/>
              <a:pPr>
                <a:defRPr/>
              </a:pPr>
              <a:t>‹#›</a:t>
            </a:fld>
            <a:endParaRPr lang="en-US" altLang="en-US"/>
          </a:p>
        </p:txBody>
      </p:sp>
    </p:spTree>
    <p:extLst>
      <p:ext uri="{BB962C8B-B14F-4D97-AF65-F5344CB8AC3E}">
        <p14:creationId xmlns:p14="http://schemas.microsoft.com/office/powerpoint/2010/main" val="341330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B1E629E-B953-4D42-AA7C-94D5A9D74C9D}" type="slidenum">
              <a:rPr lang="en-US" altLang="en-US" smtClean="0"/>
              <a:pPr>
                <a:defRPr/>
              </a:pPr>
              <a:t>‹#›</a:t>
            </a:fld>
            <a:endParaRPr lang="en-US" altLang="en-US"/>
          </a:p>
        </p:txBody>
      </p:sp>
    </p:spTree>
    <p:extLst>
      <p:ext uri="{BB962C8B-B14F-4D97-AF65-F5344CB8AC3E}">
        <p14:creationId xmlns:p14="http://schemas.microsoft.com/office/powerpoint/2010/main" val="75060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494D5EE-497D-49DE-98DF-544B51AD9B03}" type="slidenum">
              <a:rPr lang="en-US" altLang="en-US" smtClean="0"/>
              <a:pPr>
                <a:defRPr/>
              </a:pPr>
              <a:t>‹#›</a:t>
            </a:fld>
            <a:endParaRPr lang="en-US" altLang="en-US"/>
          </a:p>
        </p:txBody>
      </p:sp>
    </p:spTree>
    <p:extLst>
      <p:ext uri="{BB962C8B-B14F-4D97-AF65-F5344CB8AC3E}">
        <p14:creationId xmlns:p14="http://schemas.microsoft.com/office/powerpoint/2010/main" val="211668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628EDA-525D-423A-97F6-7EAB7601A914}" type="slidenum">
              <a:rPr lang="en-US" altLang="en-US" smtClean="0"/>
              <a:pPr>
                <a:defRPr/>
              </a:pPr>
              <a:t>‹#›</a:t>
            </a:fld>
            <a:endParaRPr lang="en-US" altLang="en-US"/>
          </a:p>
        </p:txBody>
      </p:sp>
    </p:spTree>
    <p:extLst>
      <p:ext uri="{BB962C8B-B14F-4D97-AF65-F5344CB8AC3E}">
        <p14:creationId xmlns:p14="http://schemas.microsoft.com/office/powerpoint/2010/main" val="103254716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628EDA-525D-423A-97F6-7EAB7601A914}" type="slidenum">
              <a:rPr lang="en-US" altLang="en-US" smtClean="0"/>
              <a:pPr>
                <a:defRPr/>
              </a:pPr>
              <a:t>‹#›</a:t>
            </a:fld>
            <a:endParaRPr lang="en-US" altLang="en-US"/>
          </a:p>
        </p:txBody>
      </p:sp>
    </p:spTree>
    <p:extLst>
      <p:ext uri="{BB962C8B-B14F-4D97-AF65-F5344CB8AC3E}">
        <p14:creationId xmlns:p14="http://schemas.microsoft.com/office/powerpoint/2010/main" val="30417204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78772876"/>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defTabSz="914400" rtl="0" eaLnBrk="1" latinLnBrk="0" hangingPunct="1">
        <a:spcBef>
          <a:spcPct val="0"/>
        </a:spcBef>
        <a:buNone/>
        <a:defRPr sz="4400" kern="1200">
          <a:solidFill>
            <a:schemeClr val="tx1"/>
          </a:solidFill>
          <a:latin typeface="印品黑体" panose="00000500000000000000" pitchFamily="2" charset="-122"/>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印品黑体" panose="00000500000000000000" pitchFamily="2" charset="-122"/>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印品黑体" panose="00000500000000000000" pitchFamily="2" charset="-122"/>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印品黑体" panose="00000500000000000000" pitchFamily="2" charset="-122"/>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印品黑体" panose="00000500000000000000" pitchFamily="2" charset="-122"/>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11/21/2021</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5" name="Picture 2" descr="https://f9.photo.talk.zdn.vn/3184304250822243869/90914fbd1557dd098446.jpg"/>
          <p:cNvPicPr>
            <a:picLocks noChangeAspect="1" noChangeArrowheads="1"/>
          </p:cNvPicPr>
          <p:nvPr userDrawn="1"/>
        </p:nvPicPr>
        <p:blipFill>
          <a:blip r:embed="rId9" cstate="hq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extLst>
      <p:ext uri="{BB962C8B-B14F-4D97-AF65-F5344CB8AC3E}">
        <p14:creationId xmlns:p14="http://schemas.microsoft.com/office/powerpoint/2010/main" val="1898092205"/>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2021/11/21</a:t>
            </a:fld>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印品黑体" panose="00000500000000000000" pitchFamily="2" charset="-122"/>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印品黑体"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608791637"/>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defTabSz="914400" rtl="0" eaLnBrk="1" latinLnBrk="0" hangingPunct="1">
        <a:spcBef>
          <a:spcPct val="0"/>
        </a:spcBef>
        <a:buNone/>
        <a:defRPr sz="4400" kern="1200">
          <a:solidFill>
            <a:schemeClr val="tx1"/>
          </a:solidFill>
          <a:latin typeface="印品黑体" panose="00000500000000000000" pitchFamily="2" charset="-122"/>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印品黑体" panose="00000500000000000000" pitchFamily="2" charset="-122"/>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印品黑体" panose="00000500000000000000" pitchFamily="2" charset="-122"/>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印品黑体" panose="00000500000000000000" pitchFamily="2" charset="-122"/>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印品黑体" panose="00000500000000000000" pitchFamily="2" charset="-122"/>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microsoft.com/office/2007/relationships/hdphoto" Target="../media/hdphoto2.wdp"/><Relationship Id="rId18" Type="http://schemas.microsoft.com/office/2007/relationships/hdphoto" Target="../media/hdphoto4.wdp"/><Relationship Id="rId3" Type="http://schemas.openxmlformats.org/officeDocument/2006/relationships/image" Target="../media/image5.jpg"/><Relationship Id="rId21" Type="http://schemas.openxmlformats.org/officeDocument/2006/relationships/image" Target="../media/image16.gif"/><Relationship Id="rId7" Type="http://schemas.openxmlformats.org/officeDocument/2006/relationships/image" Target="../media/image8.gif"/><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gif"/><Relationship Id="rId20"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 Target="slide6.xml"/><Relationship Id="rId11" Type="http://schemas.openxmlformats.org/officeDocument/2006/relationships/slide" Target="slide4.xml"/><Relationship Id="rId24" Type="http://schemas.openxmlformats.org/officeDocument/2006/relationships/image" Target="../media/image18.gif"/><Relationship Id="rId5" Type="http://schemas.openxmlformats.org/officeDocument/2006/relationships/image" Target="../media/image7.gif"/><Relationship Id="rId15" Type="http://schemas.microsoft.com/office/2007/relationships/hdphoto" Target="../media/hdphoto3.wdp"/><Relationship Id="rId23" Type="http://schemas.microsoft.com/office/2007/relationships/hdphoto" Target="../media/hdphoto6.wdp"/><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6.gif"/><Relationship Id="rId9" Type="http://schemas.openxmlformats.org/officeDocument/2006/relationships/slide" Target="slide3.xml"/><Relationship Id="rId14" Type="http://schemas.openxmlformats.org/officeDocument/2006/relationships/image" Target="../media/image12.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20.gif"/><Relationship Id="rId7" Type="http://schemas.openxmlformats.org/officeDocument/2006/relationships/image" Target="../media/image7.gif"/><Relationship Id="rId12"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34.xml"/><Relationship Id="rId6" Type="http://schemas.openxmlformats.org/officeDocument/2006/relationships/image" Target="../media/image6.gif"/><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slide" Target="slide2.xml"/><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8.gif"/><Relationship Id="rId3" Type="http://schemas.openxmlformats.org/officeDocument/2006/relationships/slide" Target="slide2.xml"/><Relationship Id="rId7" Type="http://schemas.openxmlformats.org/officeDocument/2006/relationships/image" Target="../media/image17.png"/><Relationship Id="rId12" Type="http://schemas.openxmlformats.org/officeDocument/2006/relationships/image" Target="../media/image9.gif"/><Relationship Id="rId17" Type="http://schemas.openxmlformats.org/officeDocument/2006/relationships/image" Target="../media/image24.png"/><Relationship Id="rId2" Type="http://schemas.openxmlformats.org/officeDocument/2006/relationships/image" Target="../media/image25.jpg"/><Relationship Id="rId16"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27.gif"/><Relationship Id="rId5" Type="http://schemas.microsoft.com/office/2007/relationships/hdphoto" Target="../media/hdphoto2.wdp"/><Relationship Id="rId15" Type="http://schemas.openxmlformats.org/officeDocument/2006/relationships/image" Target="../media/image22.png"/><Relationship Id="rId10" Type="http://schemas.openxmlformats.org/officeDocument/2006/relationships/image" Target="../media/image7.gif"/><Relationship Id="rId4" Type="http://schemas.openxmlformats.org/officeDocument/2006/relationships/image" Target="../media/image11.png"/><Relationship Id="rId9" Type="http://schemas.openxmlformats.org/officeDocument/2006/relationships/image" Target="../media/image6.gif"/><Relationship Id="rId1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3.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4.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AA084-C7CC-492D-B1B1-CE1ECF527F99}"/>
              </a:ext>
            </a:extLst>
          </p:cNvPr>
          <p:cNvSpPr/>
          <p:nvPr/>
        </p:nvSpPr>
        <p:spPr>
          <a:xfrm>
            <a:off x="845575" y="1066800"/>
            <a:ext cx="10500851" cy="4220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16E57DFD-8673-46BB-A0CC-7B7471EC83D9}"/>
              </a:ext>
            </a:extLst>
          </p:cNvPr>
          <p:cNvSpPr txBox="1"/>
          <p:nvPr/>
        </p:nvSpPr>
        <p:spPr>
          <a:xfrm>
            <a:off x="1714500" y="1447800"/>
            <a:ext cx="8763000"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prstClr val="white"/>
                </a:solidFill>
                <a:effectLst/>
                <a:uLnTx/>
                <a:uFillTx/>
                <a:latin typeface="#9Slide07 SVNBango" panose="02000000000000000000" pitchFamily="2" charset="0"/>
                <a:ea typeface="+mn-ea"/>
                <a:cs typeface="+mn-cs"/>
              </a:rPr>
              <a:t>Du </a:t>
            </a:r>
            <a:r>
              <a:rPr kumimoji="0" lang="en-US" sz="8800" b="1" i="0" u="none" strike="noStrike" kern="1200" cap="none" spc="0" normalizeH="0" baseline="0" noProof="0">
                <a:ln>
                  <a:noFill/>
                </a:ln>
                <a:solidFill>
                  <a:prstClr val="white"/>
                </a:solidFill>
                <a:effectLst/>
                <a:uLnTx/>
                <a:uFillTx/>
                <a:latin typeface="#9Slide07 SVNBango" panose="02000000000000000000" pitchFamily="2" charset="0"/>
                <a:ea typeface="+mn-ea"/>
                <a:cs typeface="+mn-cs"/>
              </a:rPr>
              <a:t>lịch cùng gấu con</a:t>
            </a:r>
          </a:p>
        </p:txBody>
      </p:sp>
      <p:pic>
        <p:nvPicPr>
          <p:cNvPr id="4" name="Picture 4" descr="Game Start Button png images | PNGEgg">
            <a:hlinkClick r:id="rId5" action="ppaction://hlinksldjump"/>
            <a:extLst>
              <a:ext uri="{FF2B5EF4-FFF2-40B4-BE49-F238E27FC236}">
                <a16:creationId xmlns:a16="http://schemas.microsoft.com/office/drawing/2014/main" id="{8B12C33E-4DA1-4699-AFB9-A8C2655D6A9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22" b="89970" l="4023" r="96552"/>
                    </a14:imgEffect>
                  </a14:imgLayer>
                </a14:imgProps>
              </a:ext>
              <a:ext uri="{28A0092B-C50C-407E-A947-70E740481C1C}">
                <a14:useLocalDpi xmlns:a14="http://schemas.microsoft.com/office/drawing/2010/main" val="0"/>
              </a:ext>
            </a:extLst>
          </a:blip>
          <a:srcRect t="28115" b="26793"/>
          <a:stretch/>
        </p:blipFill>
        <p:spPr bwMode="auto">
          <a:xfrm>
            <a:off x="5153025" y="4170611"/>
            <a:ext cx="1885950" cy="80396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blocks-brunch_in_paris_songtradr1421229_BPaXy9jDP_NWM">
            <a:hlinkClick r:id="" action="ppaction://media"/>
            <a:extLst>
              <a:ext uri="{FF2B5EF4-FFF2-40B4-BE49-F238E27FC236}">
                <a16:creationId xmlns:a16="http://schemas.microsoft.com/office/drawing/2014/main" id="{00AB5721-25B4-4C58-991A-C8A4F8AE25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828800"/>
            <a:ext cx="609600" cy="609600"/>
          </a:xfrm>
          <a:prstGeom prst="rect">
            <a:avLst/>
          </a:prstGeom>
        </p:spPr>
      </p:pic>
    </p:spTree>
    <p:extLst>
      <p:ext uri="{BB962C8B-B14F-4D97-AF65-F5344CB8AC3E}">
        <p14:creationId xmlns:p14="http://schemas.microsoft.com/office/powerpoint/2010/main" val="3940333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168"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4"/>
                                        </p:tgtEl>
                                      </p:cBhvr>
                                    </p:animEffect>
                                    <p:animScale>
                                      <p:cBhvr>
                                        <p:cTn id="14"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237D5BE4-7529-4C72-8DE1-12093DE426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57" r="16399" b="7507"/>
          <a:stretch/>
        </p:blipFill>
        <p:spPr>
          <a:xfrm>
            <a:off x="2079962" y="638171"/>
            <a:ext cx="7993673" cy="4932252"/>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2476" y="2884189"/>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502" y="3104297"/>
            <a:ext cx="2096853" cy="3334469"/>
          </a:xfrm>
          <a:prstGeom prst="rect">
            <a:avLst/>
          </a:prstGeom>
        </p:spPr>
      </p:pic>
      <p:sp>
        <p:nvSpPr>
          <p:cNvPr id="12" name="Hình Chữ nhật 4">
            <a:extLst>
              <a:ext uri="{FF2B5EF4-FFF2-40B4-BE49-F238E27FC236}">
                <a16:creationId xmlns:a16="http://schemas.microsoft.com/office/drawing/2014/main" id="{76E9BA85-309A-4214-892F-9FE25861BE73}"/>
              </a:ext>
            </a:extLst>
          </p:cNvPr>
          <p:cNvSpPr>
            <a:spLocks noChangeArrowheads="1"/>
          </p:cNvSpPr>
          <p:nvPr/>
        </p:nvSpPr>
        <p:spPr bwMode="auto">
          <a:xfrm>
            <a:off x="3263377" y="2007095"/>
            <a:ext cx="588501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spcAft>
                <a:spcPts val="600"/>
              </a:spcAft>
              <a:buNone/>
            </a:pPr>
            <a:r>
              <a:rPr lang="nl-NL" altLang="en-US">
                <a:solidFill>
                  <a:srgbClr val="0000FF"/>
                </a:solidFill>
                <a:cs typeface="Times New Roman" panose="02020603050405020304" pitchFamily="18" charset="0"/>
              </a:rPr>
              <a:t>2. </a:t>
            </a:r>
            <a:r>
              <a:rPr lang="nl-NL" altLang="en-US" sz="3600">
                <a:solidFill>
                  <a:srgbClr val="0000FF"/>
                </a:solidFill>
              </a:rPr>
              <a:t>Kể lại câu chuyện Nỗi dằn vặt của An- đrây -ca bằng lời kể của cậu bé An- đrây- ca.</a:t>
            </a:r>
            <a:endParaRPr lang="en-US" altLang="en-US" sz="3600">
              <a:solidFill>
                <a:srgbClr val="0000FF"/>
              </a:solidFill>
            </a:endParaRPr>
          </a:p>
          <a:p>
            <a:pPr algn="just">
              <a:spcBef>
                <a:spcPts val="600"/>
              </a:spcBef>
              <a:spcAft>
                <a:spcPts val="600"/>
              </a:spcAft>
              <a:buNone/>
            </a:pPr>
            <a:endParaRPr lang="en-US" altLang="en-US">
              <a:solidFill>
                <a:srgbClr val="0000FF"/>
              </a:solidFill>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0ACFA193-EE36-4262-B610-C642333ADC96}"/>
              </a:ext>
            </a:extLst>
          </p:cNvPr>
          <p:cNvCxnSpPr>
            <a:cxnSpLocks/>
          </p:cNvCxnSpPr>
          <p:nvPr/>
        </p:nvCxnSpPr>
        <p:spPr bwMode="auto">
          <a:xfrm>
            <a:off x="4038600" y="2599548"/>
            <a:ext cx="38862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6B0A6DFF-1B44-49D6-8B26-1B2F35C88B16}"/>
              </a:ext>
            </a:extLst>
          </p:cNvPr>
          <p:cNvCxnSpPr>
            <a:cxnSpLocks/>
          </p:cNvCxnSpPr>
          <p:nvPr/>
        </p:nvCxnSpPr>
        <p:spPr bwMode="auto">
          <a:xfrm>
            <a:off x="3263377" y="3657600"/>
            <a:ext cx="603302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6B0A6DFF-1B44-49D6-8B26-1B2F35C88B16}"/>
              </a:ext>
            </a:extLst>
          </p:cNvPr>
          <p:cNvCxnSpPr>
            <a:cxnSpLocks/>
          </p:cNvCxnSpPr>
          <p:nvPr/>
        </p:nvCxnSpPr>
        <p:spPr bwMode="auto">
          <a:xfrm>
            <a:off x="3263377" y="4343400"/>
            <a:ext cx="191822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31382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237D5BE4-7529-4C72-8DE1-12093DE426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57" r="16399" b="7507"/>
          <a:stretch/>
        </p:blipFill>
        <p:spPr>
          <a:xfrm>
            <a:off x="2079962" y="638171"/>
            <a:ext cx="7993673" cy="4932252"/>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2476" y="2884189"/>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502" y="3104297"/>
            <a:ext cx="2096853" cy="3334469"/>
          </a:xfrm>
          <a:prstGeom prst="rect">
            <a:avLst/>
          </a:prstGeom>
        </p:spPr>
      </p:pic>
      <p:sp>
        <p:nvSpPr>
          <p:cNvPr id="12" name="Hình Chữ nhật 4">
            <a:extLst>
              <a:ext uri="{FF2B5EF4-FFF2-40B4-BE49-F238E27FC236}">
                <a16:creationId xmlns:a16="http://schemas.microsoft.com/office/drawing/2014/main" id="{76E9BA85-309A-4214-892F-9FE25861BE73}"/>
              </a:ext>
            </a:extLst>
          </p:cNvPr>
          <p:cNvSpPr>
            <a:spLocks noChangeArrowheads="1"/>
          </p:cNvSpPr>
          <p:nvPr/>
        </p:nvSpPr>
        <p:spPr bwMode="auto">
          <a:xfrm>
            <a:off x="3263377" y="2007095"/>
            <a:ext cx="5885018"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spcAft>
                <a:spcPts val="600"/>
              </a:spcAft>
              <a:buNone/>
            </a:pPr>
            <a:r>
              <a:rPr lang="vi-VN" altLang="en-US">
                <a:solidFill>
                  <a:srgbClr val="0000FF"/>
                </a:solidFill>
                <a:cs typeface="Times New Roman" panose="02020603050405020304" pitchFamily="18" charset="0"/>
              </a:rPr>
              <a:t>3. Kể lại câu chuyện "Vua tàu thủy" Bạch Thái Bưởi bằng lời của một chủ tàu người Pháp hoặc người Hoa.</a:t>
            </a:r>
          </a:p>
          <a:p>
            <a:pPr algn="just">
              <a:spcBef>
                <a:spcPts val="600"/>
              </a:spcBef>
              <a:spcAft>
                <a:spcPts val="600"/>
              </a:spcAft>
              <a:buNone/>
            </a:pPr>
            <a:endParaRPr lang="vi-VN" altLang="en-US">
              <a:solidFill>
                <a:srgbClr val="0000FF"/>
              </a:solidFill>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0ACFA193-EE36-4262-B610-C642333ADC96}"/>
              </a:ext>
            </a:extLst>
          </p:cNvPr>
          <p:cNvCxnSpPr>
            <a:cxnSpLocks/>
          </p:cNvCxnSpPr>
          <p:nvPr/>
        </p:nvCxnSpPr>
        <p:spPr bwMode="auto">
          <a:xfrm>
            <a:off x="7538975" y="3047147"/>
            <a:ext cx="160942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6B0A6DFF-1B44-49D6-8B26-1B2F35C88B16}"/>
              </a:ext>
            </a:extLst>
          </p:cNvPr>
          <p:cNvCxnSpPr>
            <a:cxnSpLocks/>
          </p:cNvCxnSpPr>
          <p:nvPr/>
        </p:nvCxnSpPr>
        <p:spPr bwMode="auto">
          <a:xfrm>
            <a:off x="3429000" y="3581400"/>
            <a:ext cx="5719395"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6B0A6DFF-1B44-49D6-8B26-1B2F35C88B16}"/>
              </a:ext>
            </a:extLst>
          </p:cNvPr>
          <p:cNvCxnSpPr>
            <a:cxnSpLocks/>
          </p:cNvCxnSpPr>
          <p:nvPr/>
        </p:nvCxnSpPr>
        <p:spPr bwMode="auto">
          <a:xfrm>
            <a:off x="4343400" y="4038600"/>
            <a:ext cx="191822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1391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03"/>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27" y="4107802"/>
            <a:ext cx="1741552" cy="2769459"/>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2509" y="581668"/>
            <a:ext cx="1580077" cy="2512678"/>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8602" y="3848457"/>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843" y="2527713"/>
            <a:ext cx="2096853" cy="3334469"/>
          </a:xfrm>
          <a:prstGeom prst="rect">
            <a:avLst/>
          </a:prstGeom>
        </p:spPr>
      </p:pic>
      <p:sp>
        <p:nvSpPr>
          <p:cNvPr id="37" name="矩形 36">
            <a:extLst>
              <a:ext uri="{FF2B5EF4-FFF2-40B4-BE49-F238E27FC236}">
                <a16:creationId xmlns:a16="http://schemas.microsoft.com/office/drawing/2014/main" id="{CA904D31-556D-4154-BE4E-30209E7B0B80}"/>
              </a:ext>
            </a:extLst>
          </p:cNvPr>
          <p:cNvSpPr/>
          <p:nvPr/>
        </p:nvSpPr>
        <p:spPr>
          <a:xfrm>
            <a:off x="886045" y="1156244"/>
            <a:ext cx="8892178" cy="646331"/>
          </a:xfrm>
          <a:prstGeom prst="rect">
            <a:avLst/>
          </a:prstGeom>
        </p:spPr>
        <p:txBody>
          <a:bodyPr wrap="none">
            <a:spAutoFit/>
          </a:bodyPr>
          <a:lstStyle/>
          <a:p>
            <a:pPr lvl="0" eaLnBrk="1" fontAlgn="auto" hangingPunct="1">
              <a:spcBef>
                <a:spcPts val="0"/>
              </a:spcBef>
              <a:spcAft>
                <a:spcPts val="0"/>
              </a:spcAft>
            </a:pPr>
            <a:r>
              <a:rPr lang="en-US" altLang="zh-CN" sz="3600" spc="500">
                <a:ln w="38100">
                  <a:solidFill>
                    <a:srgbClr val="E87D75"/>
                  </a:solidFill>
                </a:ln>
                <a:solidFill>
                  <a:srgbClr val="E87D75"/>
                </a:solidFill>
                <a:latin typeface="印品黑体" panose="00000500000000000000" pitchFamily="2" charset="-122"/>
                <a:ea typeface="印品黑体" panose="00000500000000000000" pitchFamily="2" charset="-122"/>
              </a:rPr>
              <a:t>Nêu cấu tạo bài văn kể chuyện? </a:t>
            </a:r>
          </a:p>
        </p:txBody>
      </p:sp>
      <p:sp>
        <p:nvSpPr>
          <p:cNvPr id="38" name="AutoShape 3">
            <a:extLst>
              <a:ext uri="{FF2B5EF4-FFF2-40B4-BE49-F238E27FC236}">
                <a16:creationId xmlns:a16="http://schemas.microsoft.com/office/drawing/2014/main" id="{1ABA4C46-B730-4F31-BC9B-4E8FD70724C0}"/>
              </a:ext>
            </a:extLst>
          </p:cNvPr>
          <p:cNvSpPr>
            <a:spLocks noChangeAspect="1" noChangeArrowheads="1" noTextEdit="1"/>
          </p:cNvSpPr>
          <p:nvPr/>
        </p:nvSpPr>
        <p:spPr bwMode="auto">
          <a:xfrm>
            <a:off x="4283075" y="1264891"/>
            <a:ext cx="362585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nvGrpSpPr>
          <p:cNvPr id="22" name="组合 53">
            <a:extLst>
              <a:ext uri="{FF2B5EF4-FFF2-40B4-BE49-F238E27FC236}">
                <a16:creationId xmlns:a16="http://schemas.microsoft.com/office/drawing/2014/main" id="{4CF504C5-CB12-4FDE-A19D-2F8BF2144AC3}"/>
              </a:ext>
            </a:extLst>
          </p:cNvPr>
          <p:cNvGrpSpPr/>
          <p:nvPr/>
        </p:nvGrpSpPr>
        <p:grpSpPr>
          <a:xfrm>
            <a:off x="2615400" y="2157928"/>
            <a:ext cx="4685031" cy="1436258"/>
            <a:chOff x="4094163" y="1273175"/>
            <a:chExt cx="3708400" cy="1096963"/>
          </a:xfrm>
        </p:grpSpPr>
        <p:sp>
          <p:nvSpPr>
            <p:cNvPr id="23" name="Freeform 22">
              <a:extLst>
                <a:ext uri="{FF2B5EF4-FFF2-40B4-BE49-F238E27FC236}">
                  <a16:creationId xmlns:a16="http://schemas.microsoft.com/office/drawing/2014/main" id="{699F7F13-6953-4BD9-8FFA-4A0BDD25B364}"/>
                </a:ext>
              </a:extLst>
            </p:cNvPr>
            <p:cNvSpPr>
              <a:spLocks/>
            </p:cNvSpPr>
            <p:nvPr/>
          </p:nvSpPr>
          <p:spPr bwMode="auto">
            <a:xfrm>
              <a:off x="4094163" y="1273175"/>
              <a:ext cx="3708400" cy="1096963"/>
            </a:xfrm>
            <a:custGeom>
              <a:avLst/>
              <a:gdLst>
                <a:gd name="T0" fmla="*/ 467 w 3438"/>
                <a:gd name="T1" fmla="*/ 1017 h 1017"/>
                <a:gd name="T2" fmla="*/ 464 w 3438"/>
                <a:gd name="T3" fmla="*/ 1017 h 1017"/>
                <a:gd name="T4" fmla="*/ 375 w 3438"/>
                <a:gd name="T5" fmla="*/ 919 h 1017"/>
                <a:gd name="T6" fmla="*/ 398 w 3438"/>
                <a:gd name="T7" fmla="*/ 855 h 1017"/>
                <a:gd name="T8" fmla="*/ 347 w 3438"/>
                <a:gd name="T9" fmla="*/ 769 h 1017"/>
                <a:gd name="T10" fmla="*/ 370 w 3438"/>
                <a:gd name="T11" fmla="*/ 705 h 1017"/>
                <a:gd name="T12" fmla="*/ 333 w 3438"/>
                <a:gd name="T13" fmla="*/ 669 h 1017"/>
                <a:gd name="T14" fmla="*/ 340 w 3438"/>
                <a:gd name="T15" fmla="*/ 564 h 1017"/>
                <a:gd name="T16" fmla="*/ 95 w 3438"/>
                <a:gd name="T17" fmla="*/ 566 h 1017"/>
                <a:gd name="T18" fmla="*/ 0 w 3438"/>
                <a:gd name="T19" fmla="*/ 471 h 1017"/>
                <a:gd name="T20" fmla="*/ 95 w 3438"/>
                <a:gd name="T21" fmla="*/ 376 h 1017"/>
                <a:gd name="T22" fmla="*/ 669 w 3438"/>
                <a:gd name="T23" fmla="*/ 376 h 1017"/>
                <a:gd name="T24" fmla="*/ 622 w 3438"/>
                <a:gd name="T25" fmla="*/ 61 h 1017"/>
                <a:gd name="T26" fmla="*/ 715 w 3438"/>
                <a:gd name="T27" fmla="*/ 0 h 1017"/>
                <a:gd name="T28" fmla="*/ 806 w 3438"/>
                <a:gd name="T29" fmla="*/ 74 h 1017"/>
                <a:gd name="T30" fmla="*/ 808 w 3438"/>
                <a:gd name="T31" fmla="*/ 97 h 1017"/>
                <a:gd name="T32" fmla="*/ 1020 w 3438"/>
                <a:gd name="T33" fmla="*/ 406 h 1017"/>
                <a:gd name="T34" fmla="*/ 3438 w 3438"/>
                <a:gd name="T35" fmla="*/ 406 h 1017"/>
                <a:gd name="T36" fmla="*/ 3438 w 3438"/>
                <a:gd name="T37" fmla="*/ 960 h 1017"/>
                <a:gd name="T38" fmla="*/ 1029 w 3438"/>
                <a:gd name="T39" fmla="*/ 960 h 1017"/>
                <a:gd name="T40" fmla="*/ 924 w 3438"/>
                <a:gd name="T41" fmla="*/ 1017 h 1017"/>
                <a:gd name="T42" fmla="*/ 467 w 3438"/>
                <a:gd name="T43" fmla="*/ 101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38" h="1017">
                  <a:moveTo>
                    <a:pt x="467" y="1017"/>
                  </a:moveTo>
                  <a:cubicBezTo>
                    <a:pt x="464" y="1017"/>
                    <a:pt x="464" y="1017"/>
                    <a:pt x="464" y="1017"/>
                  </a:cubicBezTo>
                  <a:cubicBezTo>
                    <a:pt x="421" y="1007"/>
                    <a:pt x="375" y="967"/>
                    <a:pt x="375" y="919"/>
                  </a:cubicBezTo>
                  <a:cubicBezTo>
                    <a:pt x="375" y="895"/>
                    <a:pt x="384" y="872"/>
                    <a:pt x="398" y="855"/>
                  </a:cubicBezTo>
                  <a:cubicBezTo>
                    <a:pt x="368" y="838"/>
                    <a:pt x="347" y="806"/>
                    <a:pt x="347" y="769"/>
                  </a:cubicBezTo>
                  <a:cubicBezTo>
                    <a:pt x="347" y="745"/>
                    <a:pt x="356" y="722"/>
                    <a:pt x="370" y="705"/>
                  </a:cubicBezTo>
                  <a:cubicBezTo>
                    <a:pt x="355" y="697"/>
                    <a:pt x="343" y="685"/>
                    <a:pt x="333" y="669"/>
                  </a:cubicBezTo>
                  <a:cubicBezTo>
                    <a:pt x="333" y="669"/>
                    <a:pt x="301" y="613"/>
                    <a:pt x="340" y="564"/>
                  </a:cubicBezTo>
                  <a:cubicBezTo>
                    <a:pt x="255" y="565"/>
                    <a:pt x="100" y="566"/>
                    <a:pt x="95" y="566"/>
                  </a:cubicBezTo>
                  <a:cubicBezTo>
                    <a:pt x="43" y="566"/>
                    <a:pt x="0" y="523"/>
                    <a:pt x="0" y="471"/>
                  </a:cubicBezTo>
                  <a:cubicBezTo>
                    <a:pt x="0" y="418"/>
                    <a:pt x="43" y="376"/>
                    <a:pt x="95" y="376"/>
                  </a:cubicBezTo>
                  <a:cubicBezTo>
                    <a:pt x="669" y="376"/>
                    <a:pt x="669" y="376"/>
                    <a:pt x="669" y="376"/>
                  </a:cubicBezTo>
                  <a:cubicBezTo>
                    <a:pt x="591" y="249"/>
                    <a:pt x="589" y="126"/>
                    <a:pt x="622" y="61"/>
                  </a:cubicBezTo>
                  <a:cubicBezTo>
                    <a:pt x="642" y="22"/>
                    <a:pt x="675" y="0"/>
                    <a:pt x="715" y="0"/>
                  </a:cubicBezTo>
                  <a:cubicBezTo>
                    <a:pt x="760" y="0"/>
                    <a:pt x="797" y="32"/>
                    <a:pt x="806" y="74"/>
                  </a:cubicBezTo>
                  <a:cubicBezTo>
                    <a:pt x="808" y="97"/>
                    <a:pt x="808" y="97"/>
                    <a:pt x="808" y="97"/>
                  </a:cubicBezTo>
                  <a:cubicBezTo>
                    <a:pt x="797" y="235"/>
                    <a:pt x="986" y="381"/>
                    <a:pt x="1020" y="406"/>
                  </a:cubicBezTo>
                  <a:cubicBezTo>
                    <a:pt x="3438" y="406"/>
                    <a:pt x="3438" y="406"/>
                    <a:pt x="3438" y="406"/>
                  </a:cubicBezTo>
                  <a:cubicBezTo>
                    <a:pt x="3438" y="960"/>
                    <a:pt x="3438" y="960"/>
                    <a:pt x="3438" y="960"/>
                  </a:cubicBezTo>
                  <a:cubicBezTo>
                    <a:pt x="1029" y="960"/>
                    <a:pt x="1029" y="960"/>
                    <a:pt x="1029" y="960"/>
                  </a:cubicBezTo>
                  <a:cubicBezTo>
                    <a:pt x="1002" y="997"/>
                    <a:pt x="965" y="1017"/>
                    <a:pt x="924" y="1017"/>
                  </a:cubicBezTo>
                  <a:lnTo>
                    <a:pt x="467" y="10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4" name="Freeform 6">
              <a:extLst>
                <a:ext uri="{FF2B5EF4-FFF2-40B4-BE49-F238E27FC236}">
                  <a16:creationId xmlns:a16="http://schemas.microsoft.com/office/drawing/2014/main" id="{01B2C4C1-6013-4DDB-8F44-E421AABAE348}"/>
                </a:ext>
              </a:extLst>
            </p:cNvPr>
            <p:cNvSpPr>
              <a:spLocks/>
            </p:cNvSpPr>
            <p:nvPr/>
          </p:nvSpPr>
          <p:spPr bwMode="auto">
            <a:xfrm>
              <a:off x="4117975" y="1296988"/>
              <a:ext cx="3660775" cy="1050925"/>
            </a:xfrm>
            <a:custGeom>
              <a:avLst/>
              <a:gdLst>
                <a:gd name="T0" fmla="*/ 992 w 3395"/>
                <a:gd name="T1" fmla="*/ 405 h 974"/>
                <a:gd name="T2" fmla="*/ 766 w 3395"/>
                <a:gd name="T3" fmla="*/ 73 h 974"/>
                <a:gd name="T4" fmla="*/ 766 w 3395"/>
                <a:gd name="T5" fmla="*/ 73 h 974"/>
                <a:gd name="T6" fmla="*/ 766 w 3395"/>
                <a:gd name="T7" fmla="*/ 71 h 974"/>
                <a:gd name="T8" fmla="*/ 694 w 3395"/>
                <a:gd name="T9" fmla="*/ 0 h 974"/>
                <a:gd name="T10" fmla="*/ 688 w 3395"/>
                <a:gd name="T11" fmla="*/ 375 h 974"/>
                <a:gd name="T12" fmla="*/ 74 w 3395"/>
                <a:gd name="T13" fmla="*/ 375 h 974"/>
                <a:gd name="T14" fmla="*/ 0 w 3395"/>
                <a:gd name="T15" fmla="*/ 449 h 974"/>
                <a:gd name="T16" fmla="*/ 74 w 3395"/>
                <a:gd name="T17" fmla="*/ 523 h 974"/>
                <a:gd name="T18" fmla="*/ 376 w 3395"/>
                <a:gd name="T19" fmla="*/ 521 h 974"/>
                <a:gd name="T20" fmla="*/ 372 w 3395"/>
                <a:gd name="T21" fmla="*/ 523 h 974"/>
                <a:gd name="T22" fmla="*/ 372 w 3395"/>
                <a:gd name="T23" fmla="*/ 523 h 974"/>
                <a:gd name="T24" fmla="*/ 319 w 3395"/>
                <a:gd name="T25" fmla="*/ 596 h 974"/>
                <a:gd name="T26" fmla="*/ 330 w 3395"/>
                <a:gd name="T27" fmla="*/ 636 h 974"/>
                <a:gd name="T28" fmla="*/ 397 w 3395"/>
                <a:gd name="T29" fmla="*/ 674 h 974"/>
                <a:gd name="T30" fmla="*/ 399 w 3395"/>
                <a:gd name="T31" fmla="*/ 674 h 974"/>
                <a:gd name="T32" fmla="*/ 347 w 3395"/>
                <a:gd name="T33" fmla="*/ 747 h 974"/>
                <a:gd name="T34" fmla="*/ 424 w 3395"/>
                <a:gd name="T35" fmla="*/ 823 h 974"/>
                <a:gd name="T36" fmla="*/ 428 w 3395"/>
                <a:gd name="T37" fmla="*/ 823 h 974"/>
                <a:gd name="T38" fmla="*/ 375 w 3395"/>
                <a:gd name="T39" fmla="*/ 897 h 974"/>
                <a:gd name="T40" fmla="*/ 435 w 3395"/>
                <a:gd name="T41" fmla="*/ 972 h 974"/>
                <a:gd name="T42" fmla="*/ 447 w 3395"/>
                <a:gd name="T43" fmla="*/ 974 h 974"/>
                <a:gd name="T44" fmla="*/ 448 w 3395"/>
                <a:gd name="T45" fmla="*/ 974 h 974"/>
                <a:gd name="T46" fmla="*/ 903 w 3395"/>
                <a:gd name="T47" fmla="*/ 974 h 974"/>
                <a:gd name="T48" fmla="*/ 997 w 3395"/>
                <a:gd name="T49" fmla="*/ 917 h 974"/>
                <a:gd name="T50" fmla="*/ 3395 w 3395"/>
                <a:gd name="T51" fmla="*/ 917 h 974"/>
                <a:gd name="T52" fmla="*/ 3395 w 3395"/>
                <a:gd name="T53" fmla="*/ 405 h 974"/>
                <a:gd name="T54" fmla="*/ 992 w 3395"/>
                <a:gd name="T55" fmla="*/ 405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5" h="974">
                  <a:moveTo>
                    <a:pt x="992" y="405"/>
                  </a:moveTo>
                  <a:cubicBezTo>
                    <a:pt x="992" y="405"/>
                    <a:pt x="753" y="238"/>
                    <a:pt x="766" y="73"/>
                  </a:cubicBezTo>
                  <a:cubicBezTo>
                    <a:pt x="766" y="73"/>
                    <a:pt x="766" y="73"/>
                    <a:pt x="766" y="73"/>
                  </a:cubicBezTo>
                  <a:cubicBezTo>
                    <a:pt x="766" y="73"/>
                    <a:pt x="766" y="72"/>
                    <a:pt x="766" y="71"/>
                  </a:cubicBezTo>
                  <a:cubicBezTo>
                    <a:pt x="766" y="32"/>
                    <a:pt x="734" y="0"/>
                    <a:pt x="694" y="0"/>
                  </a:cubicBezTo>
                  <a:cubicBezTo>
                    <a:pt x="588" y="0"/>
                    <a:pt x="557" y="192"/>
                    <a:pt x="688" y="375"/>
                  </a:cubicBezTo>
                  <a:cubicBezTo>
                    <a:pt x="74" y="375"/>
                    <a:pt x="74" y="375"/>
                    <a:pt x="74" y="375"/>
                  </a:cubicBezTo>
                  <a:cubicBezTo>
                    <a:pt x="33" y="375"/>
                    <a:pt x="0" y="408"/>
                    <a:pt x="0" y="449"/>
                  </a:cubicBezTo>
                  <a:cubicBezTo>
                    <a:pt x="0" y="490"/>
                    <a:pt x="33" y="523"/>
                    <a:pt x="74" y="523"/>
                  </a:cubicBezTo>
                  <a:cubicBezTo>
                    <a:pt x="80" y="523"/>
                    <a:pt x="376" y="521"/>
                    <a:pt x="376" y="521"/>
                  </a:cubicBezTo>
                  <a:cubicBezTo>
                    <a:pt x="376" y="521"/>
                    <a:pt x="374" y="522"/>
                    <a:pt x="372" y="523"/>
                  </a:cubicBezTo>
                  <a:cubicBezTo>
                    <a:pt x="372" y="523"/>
                    <a:pt x="372" y="523"/>
                    <a:pt x="372" y="523"/>
                  </a:cubicBezTo>
                  <a:cubicBezTo>
                    <a:pt x="342" y="533"/>
                    <a:pt x="319" y="562"/>
                    <a:pt x="319" y="596"/>
                  </a:cubicBezTo>
                  <a:cubicBezTo>
                    <a:pt x="319" y="611"/>
                    <a:pt x="323" y="625"/>
                    <a:pt x="330" y="636"/>
                  </a:cubicBezTo>
                  <a:cubicBezTo>
                    <a:pt x="344" y="659"/>
                    <a:pt x="369" y="674"/>
                    <a:pt x="397" y="674"/>
                  </a:cubicBezTo>
                  <a:cubicBezTo>
                    <a:pt x="397" y="674"/>
                    <a:pt x="398" y="674"/>
                    <a:pt x="399" y="674"/>
                  </a:cubicBezTo>
                  <a:cubicBezTo>
                    <a:pt x="369" y="684"/>
                    <a:pt x="347" y="713"/>
                    <a:pt x="347" y="747"/>
                  </a:cubicBezTo>
                  <a:cubicBezTo>
                    <a:pt x="347" y="789"/>
                    <a:pt x="381" y="823"/>
                    <a:pt x="424" y="823"/>
                  </a:cubicBezTo>
                  <a:cubicBezTo>
                    <a:pt x="425" y="823"/>
                    <a:pt x="427" y="823"/>
                    <a:pt x="428" y="823"/>
                  </a:cubicBezTo>
                  <a:cubicBezTo>
                    <a:pt x="397" y="833"/>
                    <a:pt x="375" y="862"/>
                    <a:pt x="375" y="897"/>
                  </a:cubicBezTo>
                  <a:cubicBezTo>
                    <a:pt x="375" y="934"/>
                    <a:pt x="401" y="965"/>
                    <a:pt x="435" y="972"/>
                  </a:cubicBezTo>
                  <a:cubicBezTo>
                    <a:pt x="439" y="973"/>
                    <a:pt x="443" y="974"/>
                    <a:pt x="447" y="974"/>
                  </a:cubicBezTo>
                  <a:cubicBezTo>
                    <a:pt x="447" y="974"/>
                    <a:pt x="448" y="974"/>
                    <a:pt x="448" y="974"/>
                  </a:cubicBezTo>
                  <a:cubicBezTo>
                    <a:pt x="903" y="974"/>
                    <a:pt x="903" y="974"/>
                    <a:pt x="903" y="974"/>
                  </a:cubicBezTo>
                  <a:cubicBezTo>
                    <a:pt x="958" y="974"/>
                    <a:pt x="989" y="929"/>
                    <a:pt x="997" y="917"/>
                  </a:cubicBezTo>
                  <a:cubicBezTo>
                    <a:pt x="3395" y="917"/>
                    <a:pt x="3395" y="917"/>
                    <a:pt x="3395" y="917"/>
                  </a:cubicBezTo>
                  <a:cubicBezTo>
                    <a:pt x="3395" y="405"/>
                    <a:pt x="3395" y="405"/>
                    <a:pt x="3395" y="405"/>
                  </a:cubicBezTo>
                  <a:lnTo>
                    <a:pt x="992" y="405"/>
                  </a:lnTo>
                  <a:close/>
                </a:path>
              </a:pathLst>
            </a:custGeom>
            <a:solidFill>
              <a:srgbClr val="F189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5" name="Rectangle 7">
              <a:extLst>
                <a:ext uri="{FF2B5EF4-FFF2-40B4-BE49-F238E27FC236}">
                  <a16:creationId xmlns:a16="http://schemas.microsoft.com/office/drawing/2014/main" id="{0A51F370-8B19-4F30-B951-915F9885BD10}"/>
                </a:ext>
              </a:extLst>
            </p:cNvPr>
            <p:cNvSpPr>
              <a:spLocks noChangeArrowheads="1"/>
            </p:cNvSpPr>
            <p:nvPr/>
          </p:nvSpPr>
          <p:spPr bwMode="auto">
            <a:xfrm>
              <a:off x="7377113" y="1860550"/>
              <a:ext cx="3975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rPr>
                <a:t>01</a:t>
              </a:r>
              <a:endParaRPr kumimoji="0" lang="zh-CN" altLang="zh-CN"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6" name="Freeform 8">
              <a:extLst>
                <a:ext uri="{FF2B5EF4-FFF2-40B4-BE49-F238E27FC236}">
                  <a16:creationId xmlns:a16="http://schemas.microsoft.com/office/drawing/2014/main" id="{9B9FEE42-1F87-49F7-BE74-0CE07633036D}"/>
                </a:ext>
              </a:extLst>
            </p:cNvPr>
            <p:cNvSpPr>
              <a:spLocks/>
            </p:cNvSpPr>
            <p:nvPr/>
          </p:nvSpPr>
          <p:spPr bwMode="auto">
            <a:xfrm>
              <a:off x="6742113" y="1903413"/>
              <a:ext cx="161925" cy="212725"/>
            </a:xfrm>
            <a:custGeom>
              <a:avLst/>
              <a:gdLst>
                <a:gd name="T0" fmla="*/ 75 w 150"/>
                <a:gd name="T1" fmla="*/ 0 h 197"/>
                <a:gd name="T2" fmla="*/ 0 w 150"/>
                <a:gd name="T3" fmla="*/ 76 h 197"/>
                <a:gd name="T4" fmla="*/ 39 w 150"/>
                <a:gd name="T5" fmla="*/ 151 h 197"/>
                <a:gd name="T6" fmla="*/ 49 w 150"/>
                <a:gd name="T7" fmla="*/ 197 h 197"/>
                <a:gd name="T8" fmla="*/ 75 w 150"/>
                <a:gd name="T9" fmla="*/ 197 h 197"/>
                <a:gd name="T10" fmla="*/ 101 w 150"/>
                <a:gd name="T11" fmla="*/ 197 h 197"/>
                <a:gd name="T12" fmla="*/ 111 w 150"/>
                <a:gd name="T13" fmla="*/ 151 h 197"/>
                <a:gd name="T14" fmla="*/ 150 w 150"/>
                <a:gd name="T15" fmla="*/ 76 h 197"/>
                <a:gd name="T16" fmla="*/ 75 w 150"/>
                <a:gd name="T1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97">
                  <a:moveTo>
                    <a:pt x="75" y="0"/>
                  </a:moveTo>
                  <a:cubicBezTo>
                    <a:pt x="33" y="0"/>
                    <a:pt x="0" y="34"/>
                    <a:pt x="0" y="76"/>
                  </a:cubicBezTo>
                  <a:cubicBezTo>
                    <a:pt x="0" y="108"/>
                    <a:pt x="21" y="126"/>
                    <a:pt x="39" y="151"/>
                  </a:cubicBezTo>
                  <a:cubicBezTo>
                    <a:pt x="46" y="162"/>
                    <a:pt x="49" y="197"/>
                    <a:pt x="49" y="197"/>
                  </a:cubicBezTo>
                  <a:cubicBezTo>
                    <a:pt x="75" y="197"/>
                    <a:pt x="75" y="197"/>
                    <a:pt x="75" y="197"/>
                  </a:cubicBezTo>
                  <a:cubicBezTo>
                    <a:pt x="101" y="197"/>
                    <a:pt x="101" y="197"/>
                    <a:pt x="101" y="197"/>
                  </a:cubicBezTo>
                  <a:cubicBezTo>
                    <a:pt x="101" y="197"/>
                    <a:pt x="104" y="162"/>
                    <a:pt x="111" y="151"/>
                  </a:cubicBezTo>
                  <a:cubicBezTo>
                    <a:pt x="129" y="126"/>
                    <a:pt x="150" y="108"/>
                    <a:pt x="150" y="76"/>
                  </a:cubicBezTo>
                  <a:cubicBezTo>
                    <a:pt x="150" y="34"/>
                    <a:pt x="116" y="0"/>
                    <a:pt x="75" y="0"/>
                  </a:cubicBez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7" name="Freeform 9">
              <a:extLst>
                <a:ext uri="{FF2B5EF4-FFF2-40B4-BE49-F238E27FC236}">
                  <a16:creationId xmlns:a16="http://schemas.microsoft.com/office/drawing/2014/main" id="{020673E5-4FA1-4477-A1EA-52F8203CF511}"/>
                </a:ext>
              </a:extLst>
            </p:cNvPr>
            <p:cNvSpPr>
              <a:spLocks/>
            </p:cNvSpPr>
            <p:nvPr/>
          </p:nvSpPr>
          <p:spPr bwMode="auto">
            <a:xfrm>
              <a:off x="6770688" y="2116138"/>
              <a:ext cx="103188" cy="33338"/>
            </a:xfrm>
            <a:custGeom>
              <a:avLst/>
              <a:gdLst>
                <a:gd name="T0" fmla="*/ 96 w 96"/>
                <a:gd name="T1" fmla="*/ 15 h 30"/>
                <a:gd name="T2" fmla="*/ 81 w 96"/>
                <a:gd name="T3" fmla="*/ 30 h 30"/>
                <a:gd name="T4" fmla="*/ 15 w 96"/>
                <a:gd name="T5" fmla="*/ 30 h 30"/>
                <a:gd name="T6" fmla="*/ 0 w 96"/>
                <a:gd name="T7" fmla="*/ 15 h 30"/>
                <a:gd name="T8" fmla="*/ 15 w 96"/>
                <a:gd name="T9" fmla="*/ 0 h 30"/>
                <a:gd name="T10" fmla="*/ 81 w 96"/>
                <a:gd name="T11" fmla="*/ 0 h 30"/>
                <a:gd name="T12" fmla="*/ 96 w 9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96" h="30">
                  <a:moveTo>
                    <a:pt x="96" y="15"/>
                  </a:moveTo>
                  <a:cubicBezTo>
                    <a:pt x="96" y="24"/>
                    <a:pt x="89" y="30"/>
                    <a:pt x="81" y="30"/>
                  </a:cubicBezTo>
                  <a:cubicBezTo>
                    <a:pt x="15" y="30"/>
                    <a:pt x="15" y="30"/>
                    <a:pt x="15" y="30"/>
                  </a:cubicBezTo>
                  <a:cubicBezTo>
                    <a:pt x="7" y="30"/>
                    <a:pt x="0" y="24"/>
                    <a:pt x="0" y="15"/>
                  </a:cubicBezTo>
                  <a:cubicBezTo>
                    <a:pt x="0" y="7"/>
                    <a:pt x="7" y="0"/>
                    <a:pt x="15" y="0"/>
                  </a:cubicBezTo>
                  <a:cubicBezTo>
                    <a:pt x="81" y="0"/>
                    <a:pt x="81" y="0"/>
                    <a:pt x="81" y="0"/>
                  </a:cubicBezTo>
                  <a:cubicBezTo>
                    <a:pt x="89" y="0"/>
                    <a:pt x="96" y="7"/>
                    <a:pt x="96" y="15"/>
                  </a:cubicBez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8" name="Freeform 10">
              <a:extLst>
                <a:ext uri="{FF2B5EF4-FFF2-40B4-BE49-F238E27FC236}">
                  <a16:creationId xmlns:a16="http://schemas.microsoft.com/office/drawing/2014/main" id="{EF61D960-D9AD-4C1B-AB25-4FD3AE5C1F85}"/>
                </a:ext>
              </a:extLst>
            </p:cNvPr>
            <p:cNvSpPr>
              <a:spLocks/>
            </p:cNvSpPr>
            <p:nvPr/>
          </p:nvSpPr>
          <p:spPr bwMode="auto">
            <a:xfrm>
              <a:off x="6770688" y="2149475"/>
              <a:ext cx="103188" cy="31750"/>
            </a:xfrm>
            <a:custGeom>
              <a:avLst/>
              <a:gdLst>
                <a:gd name="T0" fmla="*/ 96 w 96"/>
                <a:gd name="T1" fmla="*/ 15 h 30"/>
                <a:gd name="T2" fmla="*/ 81 w 96"/>
                <a:gd name="T3" fmla="*/ 30 h 30"/>
                <a:gd name="T4" fmla="*/ 15 w 96"/>
                <a:gd name="T5" fmla="*/ 30 h 30"/>
                <a:gd name="T6" fmla="*/ 0 w 96"/>
                <a:gd name="T7" fmla="*/ 15 h 30"/>
                <a:gd name="T8" fmla="*/ 15 w 96"/>
                <a:gd name="T9" fmla="*/ 0 h 30"/>
                <a:gd name="T10" fmla="*/ 81 w 96"/>
                <a:gd name="T11" fmla="*/ 0 h 30"/>
                <a:gd name="T12" fmla="*/ 96 w 96"/>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96" h="30">
                  <a:moveTo>
                    <a:pt x="96" y="15"/>
                  </a:moveTo>
                  <a:cubicBezTo>
                    <a:pt x="96" y="24"/>
                    <a:pt x="89" y="30"/>
                    <a:pt x="81" y="30"/>
                  </a:cubicBezTo>
                  <a:cubicBezTo>
                    <a:pt x="15" y="30"/>
                    <a:pt x="15" y="30"/>
                    <a:pt x="15" y="30"/>
                  </a:cubicBezTo>
                  <a:cubicBezTo>
                    <a:pt x="7" y="30"/>
                    <a:pt x="0" y="24"/>
                    <a:pt x="0" y="15"/>
                  </a:cubicBezTo>
                  <a:cubicBezTo>
                    <a:pt x="0" y="7"/>
                    <a:pt x="7" y="0"/>
                    <a:pt x="15" y="0"/>
                  </a:cubicBezTo>
                  <a:cubicBezTo>
                    <a:pt x="81" y="0"/>
                    <a:pt x="81" y="0"/>
                    <a:pt x="81" y="0"/>
                  </a:cubicBezTo>
                  <a:cubicBezTo>
                    <a:pt x="89" y="0"/>
                    <a:pt x="96" y="7"/>
                    <a:pt x="96" y="15"/>
                  </a:cubicBez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9" name="Freeform 11">
              <a:extLst>
                <a:ext uri="{FF2B5EF4-FFF2-40B4-BE49-F238E27FC236}">
                  <a16:creationId xmlns:a16="http://schemas.microsoft.com/office/drawing/2014/main" id="{B72F073B-621F-48D3-84B3-94A196920A83}"/>
                </a:ext>
              </a:extLst>
            </p:cNvPr>
            <p:cNvSpPr>
              <a:spLocks/>
            </p:cNvSpPr>
            <p:nvPr/>
          </p:nvSpPr>
          <p:spPr bwMode="auto">
            <a:xfrm>
              <a:off x="6813550" y="1819275"/>
              <a:ext cx="19050" cy="53975"/>
            </a:xfrm>
            <a:custGeom>
              <a:avLst/>
              <a:gdLst>
                <a:gd name="T0" fmla="*/ 18 w 18"/>
                <a:gd name="T1" fmla="*/ 41 h 50"/>
                <a:gd name="T2" fmla="*/ 9 w 18"/>
                <a:gd name="T3" fmla="*/ 50 h 50"/>
                <a:gd name="T4" fmla="*/ 0 w 18"/>
                <a:gd name="T5" fmla="*/ 41 h 50"/>
                <a:gd name="T6" fmla="*/ 0 w 18"/>
                <a:gd name="T7" fmla="*/ 9 h 50"/>
                <a:gd name="T8" fmla="*/ 9 w 18"/>
                <a:gd name="T9" fmla="*/ 0 h 50"/>
                <a:gd name="T10" fmla="*/ 18 w 18"/>
                <a:gd name="T11" fmla="*/ 9 h 50"/>
                <a:gd name="T12" fmla="*/ 18 w 18"/>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18" h="50">
                  <a:moveTo>
                    <a:pt x="18" y="41"/>
                  </a:moveTo>
                  <a:cubicBezTo>
                    <a:pt x="18" y="46"/>
                    <a:pt x="14" y="50"/>
                    <a:pt x="9" y="50"/>
                  </a:cubicBezTo>
                  <a:cubicBezTo>
                    <a:pt x="4" y="50"/>
                    <a:pt x="0" y="46"/>
                    <a:pt x="0" y="41"/>
                  </a:cubicBezTo>
                  <a:cubicBezTo>
                    <a:pt x="0" y="9"/>
                    <a:pt x="0" y="9"/>
                    <a:pt x="0" y="9"/>
                  </a:cubicBezTo>
                  <a:cubicBezTo>
                    <a:pt x="0" y="4"/>
                    <a:pt x="4" y="0"/>
                    <a:pt x="9" y="0"/>
                  </a:cubicBezTo>
                  <a:cubicBezTo>
                    <a:pt x="14" y="0"/>
                    <a:pt x="18" y="4"/>
                    <a:pt x="18" y="9"/>
                  </a:cubicBezTo>
                  <a:lnTo>
                    <a:pt x="18"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0" name="Freeform 12">
              <a:extLst>
                <a:ext uri="{FF2B5EF4-FFF2-40B4-BE49-F238E27FC236}">
                  <a16:creationId xmlns:a16="http://schemas.microsoft.com/office/drawing/2014/main" id="{C1E4D62C-1B82-4369-9A46-15C5667869DE}"/>
                </a:ext>
              </a:extLst>
            </p:cNvPr>
            <p:cNvSpPr>
              <a:spLocks/>
            </p:cNvSpPr>
            <p:nvPr/>
          </p:nvSpPr>
          <p:spPr bwMode="auto">
            <a:xfrm>
              <a:off x="6707188" y="1854200"/>
              <a:ext cx="46038" cy="46038"/>
            </a:xfrm>
            <a:custGeom>
              <a:avLst/>
              <a:gdLst>
                <a:gd name="T0" fmla="*/ 39 w 43"/>
                <a:gd name="T1" fmla="*/ 26 h 43"/>
                <a:gd name="T2" fmla="*/ 39 w 43"/>
                <a:gd name="T3" fmla="*/ 39 h 43"/>
                <a:gd name="T4" fmla="*/ 26 w 43"/>
                <a:gd name="T5" fmla="*/ 39 h 43"/>
                <a:gd name="T6" fmla="*/ 4 w 43"/>
                <a:gd name="T7" fmla="*/ 17 h 43"/>
                <a:gd name="T8" fmla="*/ 4 w 43"/>
                <a:gd name="T9" fmla="*/ 4 h 43"/>
                <a:gd name="T10" fmla="*/ 17 w 43"/>
                <a:gd name="T11" fmla="*/ 4 h 43"/>
                <a:gd name="T12" fmla="*/ 39 w 43"/>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9" y="26"/>
                  </a:moveTo>
                  <a:cubicBezTo>
                    <a:pt x="43" y="29"/>
                    <a:pt x="43" y="35"/>
                    <a:pt x="39" y="39"/>
                  </a:cubicBezTo>
                  <a:cubicBezTo>
                    <a:pt x="36" y="43"/>
                    <a:pt x="30" y="43"/>
                    <a:pt x="26" y="39"/>
                  </a:cubicBezTo>
                  <a:cubicBezTo>
                    <a:pt x="4" y="17"/>
                    <a:pt x="4" y="17"/>
                    <a:pt x="4" y="17"/>
                  </a:cubicBezTo>
                  <a:cubicBezTo>
                    <a:pt x="0" y="13"/>
                    <a:pt x="0" y="7"/>
                    <a:pt x="4" y="4"/>
                  </a:cubicBezTo>
                  <a:cubicBezTo>
                    <a:pt x="8" y="0"/>
                    <a:pt x="13" y="0"/>
                    <a:pt x="17" y="4"/>
                  </a:cubicBezTo>
                  <a:lnTo>
                    <a:pt x="3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1" name="Freeform 13">
              <a:extLst>
                <a:ext uri="{FF2B5EF4-FFF2-40B4-BE49-F238E27FC236}">
                  <a16:creationId xmlns:a16="http://schemas.microsoft.com/office/drawing/2014/main" id="{07E06613-BDF3-4585-8482-9F048D5C1151}"/>
                </a:ext>
              </a:extLst>
            </p:cNvPr>
            <p:cNvSpPr>
              <a:spLocks/>
            </p:cNvSpPr>
            <p:nvPr/>
          </p:nvSpPr>
          <p:spPr bwMode="auto">
            <a:xfrm>
              <a:off x="6897688" y="1854200"/>
              <a:ext cx="46038" cy="46038"/>
            </a:xfrm>
            <a:custGeom>
              <a:avLst/>
              <a:gdLst>
                <a:gd name="T0" fmla="*/ 17 w 43"/>
                <a:gd name="T1" fmla="*/ 39 h 43"/>
                <a:gd name="T2" fmla="*/ 4 w 43"/>
                <a:gd name="T3" fmla="*/ 39 h 43"/>
                <a:gd name="T4" fmla="*/ 4 w 43"/>
                <a:gd name="T5" fmla="*/ 26 h 43"/>
                <a:gd name="T6" fmla="*/ 26 w 43"/>
                <a:gd name="T7" fmla="*/ 4 h 43"/>
                <a:gd name="T8" fmla="*/ 39 w 43"/>
                <a:gd name="T9" fmla="*/ 4 h 43"/>
                <a:gd name="T10" fmla="*/ 39 w 43"/>
                <a:gd name="T11" fmla="*/ 17 h 43"/>
                <a:gd name="T12" fmla="*/ 17 w 43"/>
                <a:gd name="T13" fmla="*/ 39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17" y="39"/>
                  </a:moveTo>
                  <a:cubicBezTo>
                    <a:pt x="14" y="43"/>
                    <a:pt x="8" y="43"/>
                    <a:pt x="4" y="39"/>
                  </a:cubicBezTo>
                  <a:cubicBezTo>
                    <a:pt x="0" y="35"/>
                    <a:pt x="0" y="29"/>
                    <a:pt x="4" y="26"/>
                  </a:cubicBezTo>
                  <a:cubicBezTo>
                    <a:pt x="26" y="4"/>
                    <a:pt x="26" y="4"/>
                    <a:pt x="26" y="4"/>
                  </a:cubicBezTo>
                  <a:cubicBezTo>
                    <a:pt x="30" y="0"/>
                    <a:pt x="36" y="0"/>
                    <a:pt x="39" y="4"/>
                  </a:cubicBezTo>
                  <a:cubicBezTo>
                    <a:pt x="43" y="7"/>
                    <a:pt x="43" y="13"/>
                    <a:pt x="39" y="17"/>
                  </a:cubicBezTo>
                  <a:lnTo>
                    <a:pt x="1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2" name="Rectangle 14">
              <a:extLst>
                <a:ext uri="{FF2B5EF4-FFF2-40B4-BE49-F238E27FC236}">
                  <a16:creationId xmlns:a16="http://schemas.microsoft.com/office/drawing/2014/main" id="{BE141EC0-AEAE-42EE-AA5A-C20812535E4D}"/>
                </a:ext>
              </a:extLst>
            </p:cNvPr>
            <p:cNvSpPr>
              <a:spLocks noChangeArrowheads="1"/>
            </p:cNvSpPr>
            <p:nvPr/>
          </p:nvSpPr>
          <p:spPr bwMode="auto">
            <a:xfrm>
              <a:off x="7180263" y="1803400"/>
              <a:ext cx="11113" cy="433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grpSp>
        <p:nvGrpSpPr>
          <p:cNvPr id="33" name="组合 54">
            <a:extLst>
              <a:ext uri="{FF2B5EF4-FFF2-40B4-BE49-F238E27FC236}">
                <a16:creationId xmlns:a16="http://schemas.microsoft.com/office/drawing/2014/main" id="{B0A853A9-D19E-49AB-8C1A-E1671CDE1D1B}"/>
              </a:ext>
            </a:extLst>
          </p:cNvPr>
          <p:cNvGrpSpPr/>
          <p:nvPr/>
        </p:nvGrpSpPr>
        <p:grpSpPr>
          <a:xfrm>
            <a:off x="5719115" y="3142178"/>
            <a:ext cx="4626870" cy="1375980"/>
            <a:chOff x="4121150" y="2830513"/>
            <a:chExt cx="3662363" cy="1050925"/>
          </a:xfrm>
        </p:grpSpPr>
        <p:sp>
          <p:nvSpPr>
            <p:cNvPr id="34" name="Freeform 15">
              <a:extLst>
                <a:ext uri="{FF2B5EF4-FFF2-40B4-BE49-F238E27FC236}">
                  <a16:creationId xmlns:a16="http://schemas.microsoft.com/office/drawing/2014/main" id="{52D7226E-7028-46CA-88BC-747575F154E9}"/>
                </a:ext>
              </a:extLst>
            </p:cNvPr>
            <p:cNvSpPr>
              <a:spLocks/>
            </p:cNvSpPr>
            <p:nvPr/>
          </p:nvSpPr>
          <p:spPr bwMode="auto">
            <a:xfrm>
              <a:off x="4121150" y="2830513"/>
              <a:ext cx="3662363" cy="1050925"/>
            </a:xfrm>
            <a:custGeom>
              <a:avLst/>
              <a:gdLst>
                <a:gd name="T0" fmla="*/ 3321 w 3395"/>
                <a:gd name="T1" fmla="*/ 375 h 975"/>
                <a:gd name="T2" fmla="*/ 2708 w 3395"/>
                <a:gd name="T3" fmla="*/ 375 h 975"/>
                <a:gd name="T4" fmla="*/ 2701 w 3395"/>
                <a:gd name="T5" fmla="*/ 0 h 975"/>
                <a:gd name="T6" fmla="*/ 2630 w 3395"/>
                <a:gd name="T7" fmla="*/ 72 h 975"/>
                <a:gd name="T8" fmla="*/ 2630 w 3395"/>
                <a:gd name="T9" fmla="*/ 74 h 975"/>
                <a:gd name="T10" fmla="*/ 2630 w 3395"/>
                <a:gd name="T11" fmla="*/ 74 h 975"/>
                <a:gd name="T12" fmla="*/ 2403 w 3395"/>
                <a:gd name="T13" fmla="*/ 406 h 975"/>
                <a:gd name="T14" fmla="*/ 0 w 3395"/>
                <a:gd name="T15" fmla="*/ 406 h 975"/>
                <a:gd name="T16" fmla="*/ 0 w 3395"/>
                <a:gd name="T17" fmla="*/ 917 h 975"/>
                <a:gd name="T18" fmla="*/ 2398 w 3395"/>
                <a:gd name="T19" fmla="*/ 917 h 975"/>
                <a:gd name="T20" fmla="*/ 2492 w 3395"/>
                <a:gd name="T21" fmla="*/ 975 h 975"/>
                <a:gd name="T22" fmla="*/ 2947 w 3395"/>
                <a:gd name="T23" fmla="*/ 975 h 975"/>
                <a:gd name="T24" fmla="*/ 2948 w 3395"/>
                <a:gd name="T25" fmla="*/ 974 h 975"/>
                <a:gd name="T26" fmla="*/ 2960 w 3395"/>
                <a:gd name="T27" fmla="*/ 973 h 975"/>
                <a:gd name="T28" fmla="*/ 3020 w 3395"/>
                <a:gd name="T29" fmla="*/ 897 h 975"/>
                <a:gd name="T30" fmla="*/ 2967 w 3395"/>
                <a:gd name="T31" fmla="*/ 823 h 975"/>
                <a:gd name="T32" fmla="*/ 2971 w 3395"/>
                <a:gd name="T33" fmla="*/ 824 h 975"/>
                <a:gd name="T34" fmla="*/ 3048 w 3395"/>
                <a:gd name="T35" fmla="*/ 747 h 975"/>
                <a:gd name="T36" fmla="*/ 2996 w 3395"/>
                <a:gd name="T37" fmla="*/ 674 h 975"/>
                <a:gd name="T38" fmla="*/ 2998 w 3395"/>
                <a:gd name="T39" fmla="*/ 674 h 975"/>
                <a:gd name="T40" fmla="*/ 3065 w 3395"/>
                <a:gd name="T41" fmla="*/ 637 h 975"/>
                <a:gd name="T42" fmla="*/ 3076 w 3395"/>
                <a:gd name="T43" fmla="*/ 597 h 975"/>
                <a:gd name="T44" fmla="*/ 3023 w 3395"/>
                <a:gd name="T45" fmla="*/ 523 h 975"/>
                <a:gd name="T46" fmla="*/ 3023 w 3395"/>
                <a:gd name="T47" fmla="*/ 523 h 975"/>
                <a:gd name="T48" fmla="*/ 3020 w 3395"/>
                <a:gd name="T49" fmla="*/ 521 h 975"/>
                <a:gd name="T50" fmla="*/ 3321 w 3395"/>
                <a:gd name="T51" fmla="*/ 523 h 975"/>
                <a:gd name="T52" fmla="*/ 3395 w 3395"/>
                <a:gd name="T53" fmla="*/ 449 h 975"/>
                <a:gd name="T54" fmla="*/ 3321 w 3395"/>
                <a:gd name="T55" fmla="*/ 3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5" h="975">
                  <a:moveTo>
                    <a:pt x="3321" y="375"/>
                  </a:moveTo>
                  <a:cubicBezTo>
                    <a:pt x="2708" y="375"/>
                    <a:pt x="2708" y="375"/>
                    <a:pt x="2708" y="375"/>
                  </a:cubicBezTo>
                  <a:cubicBezTo>
                    <a:pt x="2838" y="193"/>
                    <a:pt x="2807" y="0"/>
                    <a:pt x="2701" y="0"/>
                  </a:cubicBezTo>
                  <a:cubicBezTo>
                    <a:pt x="2662" y="0"/>
                    <a:pt x="2630" y="32"/>
                    <a:pt x="2630" y="72"/>
                  </a:cubicBezTo>
                  <a:cubicBezTo>
                    <a:pt x="2630" y="72"/>
                    <a:pt x="2630" y="73"/>
                    <a:pt x="2630" y="74"/>
                  </a:cubicBezTo>
                  <a:cubicBezTo>
                    <a:pt x="2630" y="74"/>
                    <a:pt x="2630" y="74"/>
                    <a:pt x="2630" y="74"/>
                  </a:cubicBezTo>
                  <a:cubicBezTo>
                    <a:pt x="2642" y="238"/>
                    <a:pt x="2403" y="406"/>
                    <a:pt x="2403" y="406"/>
                  </a:cubicBezTo>
                  <a:cubicBezTo>
                    <a:pt x="0" y="406"/>
                    <a:pt x="0" y="406"/>
                    <a:pt x="0" y="406"/>
                  </a:cubicBezTo>
                  <a:cubicBezTo>
                    <a:pt x="0" y="917"/>
                    <a:pt x="0" y="917"/>
                    <a:pt x="0" y="917"/>
                  </a:cubicBezTo>
                  <a:cubicBezTo>
                    <a:pt x="2398" y="917"/>
                    <a:pt x="2398" y="917"/>
                    <a:pt x="2398" y="917"/>
                  </a:cubicBezTo>
                  <a:cubicBezTo>
                    <a:pt x="2406" y="930"/>
                    <a:pt x="2437" y="975"/>
                    <a:pt x="2492" y="975"/>
                  </a:cubicBezTo>
                  <a:cubicBezTo>
                    <a:pt x="2947" y="975"/>
                    <a:pt x="2947" y="975"/>
                    <a:pt x="2947" y="975"/>
                  </a:cubicBezTo>
                  <a:cubicBezTo>
                    <a:pt x="2947" y="975"/>
                    <a:pt x="2948" y="975"/>
                    <a:pt x="2948" y="974"/>
                  </a:cubicBezTo>
                  <a:cubicBezTo>
                    <a:pt x="2952" y="974"/>
                    <a:pt x="2956" y="974"/>
                    <a:pt x="2960" y="973"/>
                  </a:cubicBezTo>
                  <a:cubicBezTo>
                    <a:pt x="2994" y="965"/>
                    <a:pt x="3020" y="934"/>
                    <a:pt x="3020" y="897"/>
                  </a:cubicBezTo>
                  <a:cubicBezTo>
                    <a:pt x="3020" y="863"/>
                    <a:pt x="2998" y="834"/>
                    <a:pt x="2967" y="823"/>
                  </a:cubicBezTo>
                  <a:cubicBezTo>
                    <a:pt x="2968" y="824"/>
                    <a:pt x="2970" y="824"/>
                    <a:pt x="2971" y="824"/>
                  </a:cubicBezTo>
                  <a:cubicBezTo>
                    <a:pt x="3014" y="824"/>
                    <a:pt x="3048" y="789"/>
                    <a:pt x="3048" y="747"/>
                  </a:cubicBezTo>
                  <a:cubicBezTo>
                    <a:pt x="3048" y="713"/>
                    <a:pt x="3026" y="685"/>
                    <a:pt x="2996" y="674"/>
                  </a:cubicBezTo>
                  <a:cubicBezTo>
                    <a:pt x="2997" y="674"/>
                    <a:pt x="2998" y="674"/>
                    <a:pt x="2998" y="674"/>
                  </a:cubicBezTo>
                  <a:cubicBezTo>
                    <a:pt x="3027" y="674"/>
                    <a:pt x="3051" y="659"/>
                    <a:pt x="3065" y="637"/>
                  </a:cubicBezTo>
                  <a:cubicBezTo>
                    <a:pt x="3072" y="625"/>
                    <a:pt x="3076" y="611"/>
                    <a:pt x="3076" y="597"/>
                  </a:cubicBezTo>
                  <a:cubicBezTo>
                    <a:pt x="3076" y="563"/>
                    <a:pt x="3054" y="534"/>
                    <a:pt x="3023" y="523"/>
                  </a:cubicBezTo>
                  <a:cubicBezTo>
                    <a:pt x="3023" y="523"/>
                    <a:pt x="3023" y="523"/>
                    <a:pt x="3023" y="523"/>
                  </a:cubicBezTo>
                  <a:cubicBezTo>
                    <a:pt x="3021" y="522"/>
                    <a:pt x="3020" y="521"/>
                    <a:pt x="3020" y="521"/>
                  </a:cubicBezTo>
                  <a:cubicBezTo>
                    <a:pt x="3020" y="521"/>
                    <a:pt x="3315" y="523"/>
                    <a:pt x="3321" y="523"/>
                  </a:cubicBezTo>
                  <a:cubicBezTo>
                    <a:pt x="3362" y="523"/>
                    <a:pt x="3395" y="490"/>
                    <a:pt x="3395" y="449"/>
                  </a:cubicBezTo>
                  <a:cubicBezTo>
                    <a:pt x="3395" y="408"/>
                    <a:pt x="3362" y="375"/>
                    <a:pt x="3321" y="375"/>
                  </a:cubicBezTo>
                </a:path>
              </a:pathLst>
            </a:custGeom>
            <a:solidFill>
              <a:srgbClr val="1DAF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5" name="Rectangle 16">
              <a:extLst>
                <a:ext uri="{FF2B5EF4-FFF2-40B4-BE49-F238E27FC236}">
                  <a16:creationId xmlns:a16="http://schemas.microsoft.com/office/drawing/2014/main" id="{2EE89C6C-BF7E-48F4-9FBC-3C0183ACD7E1}"/>
                </a:ext>
              </a:extLst>
            </p:cNvPr>
            <p:cNvSpPr>
              <a:spLocks noChangeArrowheads="1"/>
            </p:cNvSpPr>
            <p:nvPr/>
          </p:nvSpPr>
          <p:spPr bwMode="auto">
            <a:xfrm>
              <a:off x="4710113" y="3338513"/>
              <a:ext cx="11113" cy="433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6" name="Rectangle 17">
              <a:extLst>
                <a:ext uri="{FF2B5EF4-FFF2-40B4-BE49-F238E27FC236}">
                  <a16:creationId xmlns:a16="http://schemas.microsoft.com/office/drawing/2014/main" id="{EF9A65C0-FC93-4562-8E30-2F3B39A7D182}"/>
                </a:ext>
              </a:extLst>
            </p:cNvPr>
            <p:cNvSpPr>
              <a:spLocks noChangeArrowheads="1"/>
            </p:cNvSpPr>
            <p:nvPr/>
          </p:nvSpPr>
          <p:spPr bwMode="auto">
            <a:xfrm>
              <a:off x="4281488" y="3392488"/>
              <a:ext cx="3975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rPr>
                <a:t>02</a:t>
              </a:r>
              <a:endParaRPr kumimoji="0" lang="zh-CN" altLang="zh-CN"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9" name="Freeform 18">
              <a:extLst>
                <a:ext uri="{FF2B5EF4-FFF2-40B4-BE49-F238E27FC236}">
                  <a16:creationId xmlns:a16="http://schemas.microsoft.com/office/drawing/2014/main" id="{1EDDE2D8-646C-471D-8537-ECE5601DD086}"/>
                </a:ext>
              </a:extLst>
            </p:cNvPr>
            <p:cNvSpPr>
              <a:spLocks/>
            </p:cNvSpPr>
            <p:nvPr/>
          </p:nvSpPr>
          <p:spPr bwMode="auto">
            <a:xfrm>
              <a:off x="4940300" y="3430588"/>
              <a:ext cx="223838" cy="276225"/>
            </a:xfrm>
            <a:custGeom>
              <a:avLst/>
              <a:gdLst>
                <a:gd name="T0" fmla="*/ 189 w 208"/>
                <a:gd name="T1" fmla="*/ 256 h 256"/>
                <a:gd name="T2" fmla="*/ 19 w 208"/>
                <a:gd name="T3" fmla="*/ 256 h 256"/>
                <a:gd name="T4" fmla="*/ 0 w 208"/>
                <a:gd name="T5" fmla="*/ 237 h 256"/>
                <a:gd name="T6" fmla="*/ 0 w 208"/>
                <a:gd name="T7" fmla="*/ 19 h 256"/>
                <a:gd name="T8" fmla="*/ 19 w 208"/>
                <a:gd name="T9" fmla="*/ 0 h 256"/>
                <a:gd name="T10" fmla="*/ 189 w 208"/>
                <a:gd name="T11" fmla="*/ 0 h 256"/>
                <a:gd name="T12" fmla="*/ 208 w 208"/>
                <a:gd name="T13" fmla="*/ 19 h 256"/>
                <a:gd name="T14" fmla="*/ 208 w 208"/>
                <a:gd name="T15" fmla="*/ 237 h 256"/>
                <a:gd name="T16" fmla="*/ 189 w 20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56">
                  <a:moveTo>
                    <a:pt x="189" y="256"/>
                  </a:moveTo>
                  <a:cubicBezTo>
                    <a:pt x="19" y="256"/>
                    <a:pt x="19" y="256"/>
                    <a:pt x="19" y="256"/>
                  </a:cubicBezTo>
                  <a:cubicBezTo>
                    <a:pt x="8" y="256"/>
                    <a:pt x="0" y="248"/>
                    <a:pt x="0" y="237"/>
                  </a:cubicBezTo>
                  <a:cubicBezTo>
                    <a:pt x="0" y="19"/>
                    <a:pt x="0" y="19"/>
                    <a:pt x="0" y="19"/>
                  </a:cubicBezTo>
                  <a:cubicBezTo>
                    <a:pt x="0" y="8"/>
                    <a:pt x="8" y="0"/>
                    <a:pt x="19" y="0"/>
                  </a:cubicBezTo>
                  <a:cubicBezTo>
                    <a:pt x="189" y="0"/>
                    <a:pt x="189" y="0"/>
                    <a:pt x="189" y="0"/>
                  </a:cubicBezTo>
                  <a:cubicBezTo>
                    <a:pt x="200" y="0"/>
                    <a:pt x="208" y="8"/>
                    <a:pt x="208" y="19"/>
                  </a:cubicBezTo>
                  <a:cubicBezTo>
                    <a:pt x="208" y="237"/>
                    <a:pt x="208" y="237"/>
                    <a:pt x="208" y="237"/>
                  </a:cubicBezTo>
                  <a:cubicBezTo>
                    <a:pt x="208" y="248"/>
                    <a:pt x="200" y="256"/>
                    <a:pt x="189" y="256"/>
                  </a:cubicBez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5" name="Freeform 19">
              <a:extLst>
                <a:ext uri="{FF2B5EF4-FFF2-40B4-BE49-F238E27FC236}">
                  <a16:creationId xmlns:a16="http://schemas.microsoft.com/office/drawing/2014/main" id="{D0494D28-9627-42C2-B20E-4113871EB129}"/>
                </a:ext>
              </a:extLst>
            </p:cNvPr>
            <p:cNvSpPr>
              <a:spLocks/>
            </p:cNvSpPr>
            <p:nvPr/>
          </p:nvSpPr>
          <p:spPr bwMode="auto">
            <a:xfrm>
              <a:off x="4976813" y="3400425"/>
              <a:ext cx="23813" cy="58738"/>
            </a:xfrm>
            <a:custGeom>
              <a:avLst/>
              <a:gdLst>
                <a:gd name="T0" fmla="*/ 22 w 22"/>
                <a:gd name="T1" fmla="*/ 44 h 55"/>
                <a:gd name="T2" fmla="*/ 11 w 22"/>
                <a:gd name="T3" fmla="*/ 55 h 55"/>
                <a:gd name="T4" fmla="*/ 0 w 22"/>
                <a:gd name="T5" fmla="*/ 44 h 55"/>
                <a:gd name="T6" fmla="*/ 0 w 22"/>
                <a:gd name="T7" fmla="*/ 11 h 55"/>
                <a:gd name="T8" fmla="*/ 11 w 22"/>
                <a:gd name="T9" fmla="*/ 0 h 55"/>
                <a:gd name="T10" fmla="*/ 22 w 22"/>
                <a:gd name="T11" fmla="*/ 11 h 55"/>
                <a:gd name="T12" fmla="*/ 22 w 22"/>
                <a:gd name="T13" fmla="*/ 44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22" y="44"/>
                  </a:moveTo>
                  <a:cubicBezTo>
                    <a:pt x="22" y="50"/>
                    <a:pt x="17" y="55"/>
                    <a:pt x="11" y="55"/>
                  </a:cubicBezTo>
                  <a:cubicBezTo>
                    <a:pt x="5" y="55"/>
                    <a:pt x="0" y="50"/>
                    <a:pt x="0" y="44"/>
                  </a:cubicBezTo>
                  <a:cubicBezTo>
                    <a:pt x="0" y="11"/>
                    <a:pt x="0" y="11"/>
                    <a:pt x="0" y="11"/>
                  </a:cubicBezTo>
                  <a:cubicBezTo>
                    <a:pt x="0" y="5"/>
                    <a:pt x="5" y="0"/>
                    <a:pt x="11" y="0"/>
                  </a:cubicBezTo>
                  <a:cubicBezTo>
                    <a:pt x="17" y="0"/>
                    <a:pt x="22" y="5"/>
                    <a:pt x="22" y="11"/>
                  </a:cubicBezTo>
                  <a:lnTo>
                    <a:pt x="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1" name="Freeform 20">
              <a:extLst>
                <a:ext uri="{FF2B5EF4-FFF2-40B4-BE49-F238E27FC236}">
                  <a16:creationId xmlns:a16="http://schemas.microsoft.com/office/drawing/2014/main" id="{32C17343-A1C0-4C18-88EF-D738C6324E60}"/>
                </a:ext>
              </a:extLst>
            </p:cNvPr>
            <p:cNvSpPr>
              <a:spLocks/>
            </p:cNvSpPr>
            <p:nvPr/>
          </p:nvSpPr>
          <p:spPr bwMode="auto">
            <a:xfrm>
              <a:off x="5019675" y="3400425"/>
              <a:ext cx="23813" cy="58738"/>
            </a:xfrm>
            <a:custGeom>
              <a:avLst/>
              <a:gdLst>
                <a:gd name="T0" fmla="*/ 22 w 22"/>
                <a:gd name="T1" fmla="*/ 44 h 55"/>
                <a:gd name="T2" fmla="*/ 11 w 22"/>
                <a:gd name="T3" fmla="*/ 55 h 55"/>
                <a:gd name="T4" fmla="*/ 0 w 22"/>
                <a:gd name="T5" fmla="*/ 44 h 55"/>
                <a:gd name="T6" fmla="*/ 0 w 22"/>
                <a:gd name="T7" fmla="*/ 11 h 55"/>
                <a:gd name="T8" fmla="*/ 11 w 22"/>
                <a:gd name="T9" fmla="*/ 0 h 55"/>
                <a:gd name="T10" fmla="*/ 22 w 22"/>
                <a:gd name="T11" fmla="*/ 11 h 55"/>
                <a:gd name="T12" fmla="*/ 22 w 22"/>
                <a:gd name="T13" fmla="*/ 44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22" y="44"/>
                  </a:moveTo>
                  <a:cubicBezTo>
                    <a:pt x="22" y="50"/>
                    <a:pt x="17" y="55"/>
                    <a:pt x="11" y="55"/>
                  </a:cubicBezTo>
                  <a:cubicBezTo>
                    <a:pt x="5" y="55"/>
                    <a:pt x="0" y="50"/>
                    <a:pt x="0" y="44"/>
                  </a:cubicBezTo>
                  <a:cubicBezTo>
                    <a:pt x="0" y="11"/>
                    <a:pt x="0" y="11"/>
                    <a:pt x="0" y="11"/>
                  </a:cubicBezTo>
                  <a:cubicBezTo>
                    <a:pt x="0" y="5"/>
                    <a:pt x="5" y="0"/>
                    <a:pt x="11" y="0"/>
                  </a:cubicBezTo>
                  <a:cubicBezTo>
                    <a:pt x="17" y="0"/>
                    <a:pt x="22" y="5"/>
                    <a:pt x="22" y="11"/>
                  </a:cubicBezTo>
                  <a:lnTo>
                    <a:pt x="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2" name="Freeform 21">
              <a:extLst>
                <a:ext uri="{FF2B5EF4-FFF2-40B4-BE49-F238E27FC236}">
                  <a16:creationId xmlns:a16="http://schemas.microsoft.com/office/drawing/2014/main" id="{8ACA3C4F-4869-46C1-8700-47F7FADA3F34}"/>
                </a:ext>
              </a:extLst>
            </p:cNvPr>
            <p:cNvSpPr>
              <a:spLocks/>
            </p:cNvSpPr>
            <p:nvPr/>
          </p:nvSpPr>
          <p:spPr bwMode="auto">
            <a:xfrm>
              <a:off x="5062538" y="3400425"/>
              <a:ext cx="23813" cy="58738"/>
            </a:xfrm>
            <a:custGeom>
              <a:avLst/>
              <a:gdLst>
                <a:gd name="T0" fmla="*/ 22 w 22"/>
                <a:gd name="T1" fmla="*/ 44 h 55"/>
                <a:gd name="T2" fmla="*/ 11 w 22"/>
                <a:gd name="T3" fmla="*/ 55 h 55"/>
                <a:gd name="T4" fmla="*/ 0 w 22"/>
                <a:gd name="T5" fmla="*/ 44 h 55"/>
                <a:gd name="T6" fmla="*/ 0 w 22"/>
                <a:gd name="T7" fmla="*/ 11 h 55"/>
                <a:gd name="T8" fmla="*/ 11 w 22"/>
                <a:gd name="T9" fmla="*/ 0 h 55"/>
                <a:gd name="T10" fmla="*/ 22 w 22"/>
                <a:gd name="T11" fmla="*/ 11 h 55"/>
                <a:gd name="T12" fmla="*/ 22 w 22"/>
                <a:gd name="T13" fmla="*/ 44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22" y="44"/>
                  </a:moveTo>
                  <a:cubicBezTo>
                    <a:pt x="22" y="50"/>
                    <a:pt x="17" y="55"/>
                    <a:pt x="11" y="55"/>
                  </a:cubicBezTo>
                  <a:cubicBezTo>
                    <a:pt x="5" y="55"/>
                    <a:pt x="0" y="50"/>
                    <a:pt x="0" y="44"/>
                  </a:cubicBezTo>
                  <a:cubicBezTo>
                    <a:pt x="0" y="11"/>
                    <a:pt x="0" y="11"/>
                    <a:pt x="0" y="11"/>
                  </a:cubicBezTo>
                  <a:cubicBezTo>
                    <a:pt x="0" y="5"/>
                    <a:pt x="5" y="0"/>
                    <a:pt x="11" y="0"/>
                  </a:cubicBezTo>
                  <a:cubicBezTo>
                    <a:pt x="17" y="0"/>
                    <a:pt x="22" y="5"/>
                    <a:pt x="22" y="11"/>
                  </a:cubicBezTo>
                  <a:lnTo>
                    <a:pt x="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3" name="Freeform 22">
              <a:extLst>
                <a:ext uri="{FF2B5EF4-FFF2-40B4-BE49-F238E27FC236}">
                  <a16:creationId xmlns:a16="http://schemas.microsoft.com/office/drawing/2014/main" id="{1BB94230-2449-4F8F-B8D3-67F18C56CDD5}"/>
                </a:ext>
              </a:extLst>
            </p:cNvPr>
            <p:cNvSpPr>
              <a:spLocks/>
            </p:cNvSpPr>
            <p:nvPr/>
          </p:nvSpPr>
          <p:spPr bwMode="auto">
            <a:xfrm>
              <a:off x="5103813" y="3400425"/>
              <a:ext cx="23813" cy="58738"/>
            </a:xfrm>
            <a:custGeom>
              <a:avLst/>
              <a:gdLst>
                <a:gd name="T0" fmla="*/ 22 w 22"/>
                <a:gd name="T1" fmla="*/ 44 h 55"/>
                <a:gd name="T2" fmla="*/ 11 w 22"/>
                <a:gd name="T3" fmla="*/ 55 h 55"/>
                <a:gd name="T4" fmla="*/ 0 w 22"/>
                <a:gd name="T5" fmla="*/ 44 h 55"/>
                <a:gd name="T6" fmla="*/ 0 w 22"/>
                <a:gd name="T7" fmla="*/ 11 h 55"/>
                <a:gd name="T8" fmla="*/ 11 w 22"/>
                <a:gd name="T9" fmla="*/ 0 h 55"/>
                <a:gd name="T10" fmla="*/ 22 w 22"/>
                <a:gd name="T11" fmla="*/ 11 h 55"/>
                <a:gd name="T12" fmla="*/ 22 w 22"/>
                <a:gd name="T13" fmla="*/ 44 h 55"/>
              </a:gdLst>
              <a:ahLst/>
              <a:cxnLst>
                <a:cxn ang="0">
                  <a:pos x="T0" y="T1"/>
                </a:cxn>
                <a:cxn ang="0">
                  <a:pos x="T2" y="T3"/>
                </a:cxn>
                <a:cxn ang="0">
                  <a:pos x="T4" y="T5"/>
                </a:cxn>
                <a:cxn ang="0">
                  <a:pos x="T6" y="T7"/>
                </a:cxn>
                <a:cxn ang="0">
                  <a:pos x="T8" y="T9"/>
                </a:cxn>
                <a:cxn ang="0">
                  <a:pos x="T10" y="T11"/>
                </a:cxn>
                <a:cxn ang="0">
                  <a:pos x="T12" y="T13"/>
                </a:cxn>
              </a:cxnLst>
              <a:rect l="0" t="0" r="r" b="b"/>
              <a:pathLst>
                <a:path w="22" h="55">
                  <a:moveTo>
                    <a:pt x="22" y="44"/>
                  </a:moveTo>
                  <a:cubicBezTo>
                    <a:pt x="22" y="50"/>
                    <a:pt x="17" y="55"/>
                    <a:pt x="11" y="55"/>
                  </a:cubicBezTo>
                  <a:cubicBezTo>
                    <a:pt x="5" y="55"/>
                    <a:pt x="0" y="50"/>
                    <a:pt x="0" y="44"/>
                  </a:cubicBezTo>
                  <a:cubicBezTo>
                    <a:pt x="0" y="11"/>
                    <a:pt x="0" y="11"/>
                    <a:pt x="0" y="11"/>
                  </a:cubicBezTo>
                  <a:cubicBezTo>
                    <a:pt x="0" y="5"/>
                    <a:pt x="5" y="0"/>
                    <a:pt x="11" y="0"/>
                  </a:cubicBezTo>
                  <a:cubicBezTo>
                    <a:pt x="17" y="0"/>
                    <a:pt x="22" y="5"/>
                    <a:pt x="22" y="11"/>
                  </a:cubicBezTo>
                  <a:lnTo>
                    <a:pt x="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4" name="Rectangle 23">
              <a:extLst>
                <a:ext uri="{FF2B5EF4-FFF2-40B4-BE49-F238E27FC236}">
                  <a16:creationId xmlns:a16="http://schemas.microsoft.com/office/drawing/2014/main" id="{414FEC06-3350-4950-9ED1-BCC37062F8E8}"/>
                </a:ext>
              </a:extLst>
            </p:cNvPr>
            <p:cNvSpPr>
              <a:spLocks noChangeArrowheads="1"/>
            </p:cNvSpPr>
            <p:nvPr/>
          </p:nvSpPr>
          <p:spPr bwMode="auto">
            <a:xfrm>
              <a:off x="4976813" y="3506788"/>
              <a:ext cx="150813" cy="17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5" name="Rectangle 24">
              <a:extLst>
                <a:ext uri="{FF2B5EF4-FFF2-40B4-BE49-F238E27FC236}">
                  <a16:creationId xmlns:a16="http://schemas.microsoft.com/office/drawing/2014/main" id="{D8E7AC0E-460F-4DAE-96D2-5609C12AE383}"/>
                </a:ext>
              </a:extLst>
            </p:cNvPr>
            <p:cNvSpPr>
              <a:spLocks noChangeArrowheads="1"/>
            </p:cNvSpPr>
            <p:nvPr/>
          </p:nvSpPr>
          <p:spPr bwMode="auto">
            <a:xfrm>
              <a:off x="4976813" y="3565525"/>
              <a:ext cx="150813" cy="17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6" name="Rectangle 25">
              <a:extLst>
                <a:ext uri="{FF2B5EF4-FFF2-40B4-BE49-F238E27FC236}">
                  <a16:creationId xmlns:a16="http://schemas.microsoft.com/office/drawing/2014/main" id="{5E36313F-C6B7-4163-AB77-0418B1939871}"/>
                </a:ext>
              </a:extLst>
            </p:cNvPr>
            <p:cNvSpPr>
              <a:spLocks noChangeArrowheads="1"/>
            </p:cNvSpPr>
            <p:nvPr/>
          </p:nvSpPr>
          <p:spPr bwMode="auto">
            <a:xfrm>
              <a:off x="4976813" y="3625850"/>
              <a:ext cx="150813" cy="17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grpSp>
        <p:nvGrpSpPr>
          <p:cNvPr id="57" name="组合 56">
            <a:extLst>
              <a:ext uri="{FF2B5EF4-FFF2-40B4-BE49-F238E27FC236}">
                <a16:creationId xmlns:a16="http://schemas.microsoft.com/office/drawing/2014/main" id="{4585AFF5-909C-4193-9432-F1DF08ECBBDB}"/>
              </a:ext>
            </a:extLst>
          </p:cNvPr>
          <p:cNvGrpSpPr/>
          <p:nvPr/>
        </p:nvGrpSpPr>
        <p:grpSpPr>
          <a:xfrm>
            <a:off x="2617407" y="4094678"/>
            <a:ext cx="4683026" cy="1436258"/>
            <a:chOff x="4097338" y="4335463"/>
            <a:chExt cx="3706813" cy="1096963"/>
          </a:xfrm>
        </p:grpSpPr>
        <p:sp>
          <p:nvSpPr>
            <p:cNvPr id="58" name="Freeform 26">
              <a:extLst>
                <a:ext uri="{FF2B5EF4-FFF2-40B4-BE49-F238E27FC236}">
                  <a16:creationId xmlns:a16="http://schemas.microsoft.com/office/drawing/2014/main" id="{66B12539-9828-4E11-9A5C-ACCD02829E84}"/>
                </a:ext>
              </a:extLst>
            </p:cNvPr>
            <p:cNvSpPr>
              <a:spLocks/>
            </p:cNvSpPr>
            <p:nvPr/>
          </p:nvSpPr>
          <p:spPr bwMode="auto">
            <a:xfrm>
              <a:off x="4097338" y="4335463"/>
              <a:ext cx="3706813" cy="1096963"/>
            </a:xfrm>
            <a:custGeom>
              <a:avLst/>
              <a:gdLst>
                <a:gd name="T0" fmla="*/ 466 w 3437"/>
                <a:gd name="T1" fmla="*/ 1017 h 1017"/>
                <a:gd name="T2" fmla="*/ 464 w 3437"/>
                <a:gd name="T3" fmla="*/ 1016 h 1017"/>
                <a:gd name="T4" fmla="*/ 374 w 3437"/>
                <a:gd name="T5" fmla="*/ 918 h 1017"/>
                <a:gd name="T6" fmla="*/ 398 w 3437"/>
                <a:gd name="T7" fmla="*/ 854 h 1017"/>
                <a:gd name="T8" fmla="*/ 346 w 3437"/>
                <a:gd name="T9" fmla="*/ 768 h 1017"/>
                <a:gd name="T10" fmla="*/ 370 w 3437"/>
                <a:gd name="T11" fmla="*/ 704 h 1017"/>
                <a:gd name="T12" fmla="*/ 333 w 3437"/>
                <a:gd name="T13" fmla="*/ 668 h 1017"/>
                <a:gd name="T14" fmla="*/ 340 w 3437"/>
                <a:gd name="T15" fmla="*/ 564 h 1017"/>
                <a:gd name="T16" fmla="*/ 95 w 3437"/>
                <a:gd name="T17" fmla="*/ 565 h 1017"/>
                <a:gd name="T18" fmla="*/ 0 w 3437"/>
                <a:gd name="T19" fmla="*/ 470 h 1017"/>
                <a:gd name="T20" fmla="*/ 95 w 3437"/>
                <a:gd name="T21" fmla="*/ 375 h 1017"/>
                <a:gd name="T22" fmla="*/ 669 w 3437"/>
                <a:gd name="T23" fmla="*/ 375 h 1017"/>
                <a:gd name="T24" fmla="*/ 621 w 3437"/>
                <a:gd name="T25" fmla="*/ 61 h 1017"/>
                <a:gd name="T26" fmla="*/ 715 w 3437"/>
                <a:gd name="T27" fmla="*/ 0 h 1017"/>
                <a:gd name="T28" fmla="*/ 805 w 3437"/>
                <a:gd name="T29" fmla="*/ 74 h 1017"/>
                <a:gd name="T30" fmla="*/ 807 w 3437"/>
                <a:gd name="T31" fmla="*/ 96 h 1017"/>
                <a:gd name="T32" fmla="*/ 1019 w 3437"/>
                <a:gd name="T33" fmla="*/ 405 h 1017"/>
                <a:gd name="T34" fmla="*/ 3437 w 3437"/>
                <a:gd name="T35" fmla="*/ 405 h 1017"/>
                <a:gd name="T36" fmla="*/ 3437 w 3437"/>
                <a:gd name="T37" fmla="*/ 959 h 1017"/>
                <a:gd name="T38" fmla="*/ 1029 w 3437"/>
                <a:gd name="T39" fmla="*/ 959 h 1017"/>
                <a:gd name="T40" fmla="*/ 924 w 3437"/>
                <a:gd name="T41" fmla="*/ 1017 h 1017"/>
                <a:gd name="T42" fmla="*/ 466 w 3437"/>
                <a:gd name="T43" fmla="*/ 101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37" h="1017">
                  <a:moveTo>
                    <a:pt x="466" y="1017"/>
                  </a:moveTo>
                  <a:cubicBezTo>
                    <a:pt x="464" y="1016"/>
                    <a:pt x="464" y="1016"/>
                    <a:pt x="464" y="1016"/>
                  </a:cubicBezTo>
                  <a:cubicBezTo>
                    <a:pt x="421" y="1006"/>
                    <a:pt x="374" y="966"/>
                    <a:pt x="374" y="918"/>
                  </a:cubicBezTo>
                  <a:cubicBezTo>
                    <a:pt x="374" y="894"/>
                    <a:pt x="383" y="871"/>
                    <a:pt x="398" y="854"/>
                  </a:cubicBezTo>
                  <a:cubicBezTo>
                    <a:pt x="367" y="837"/>
                    <a:pt x="346" y="805"/>
                    <a:pt x="346" y="768"/>
                  </a:cubicBezTo>
                  <a:cubicBezTo>
                    <a:pt x="346" y="744"/>
                    <a:pt x="355" y="722"/>
                    <a:pt x="370" y="704"/>
                  </a:cubicBezTo>
                  <a:cubicBezTo>
                    <a:pt x="355" y="696"/>
                    <a:pt x="342" y="684"/>
                    <a:pt x="333" y="668"/>
                  </a:cubicBezTo>
                  <a:cubicBezTo>
                    <a:pt x="333" y="668"/>
                    <a:pt x="301" y="612"/>
                    <a:pt x="340" y="564"/>
                  </a:cubicBezTo>
                  <a:cubicBezTo>
                    <a:pt x="255" y="564"/>
                    <a:pt x="99" y="565"/>
                    <a:pt x="95" y="565"/>
                  </a:cubicBezTo>
                  <a:cubicBezTo>
                    <a:pt x="42" y="565"/>
                    <a:pt x="0" y="523"/>
                    <a:pt x="0" y="470"/>
                  </a:cubicBezTo>
                  <a:cubicBezTo>
                    <a:pt x="0" y="418"/>
                    <a:pt x="42" y="375"/>
                    <a:pt x="95" y="375"/>
                  </a:cubicBezTo>
                  <a:cubicBezTo>
                    <a:pt x="669" y="375"/>
                    <a:pt x="669" y="375"/>
                    <a:pt x="669" y="375"/>
                  </a:cubicBezTo>
                  <a:cubicBezTo>
                    <a:pt x="591" y="248"/>
                    <a:pt x="588" y="125"/>
                    <a:pt x="621" y="61"/>
                  </a:cubicBezTo>
                  <a:cubicBezTo>
                    <a:pt x="641" y="21"/>
                    <a:pt x="675" y="0"/>
                    <a:pt x="715" y="0"/>
                  </a:cubicBezTo>
                  <a:cubicBezTo>
                    <a:pt x="759" y="0"/>
                    <a:pt x="797" y="31"/>
                    <a:pt x="805" y="74"/>
                  </a:cubicBezTo>
                  <a:cubicBezTo>
                    <a:pt x="807" y="96"/>
                    <a:pt x="807" y="96"/>
                    <a:pt x="807" y="96"/>
                  </a:cubicBezTo>
                  <a:cubicBezTo>
                    <a:pt x="797" y="234"/>
                    <a:pt x="985" y="380"/>
                    <a:pt x="1019" y="405"/>
                  </a:cubicBezTo>
                  <a:cubicBezTo>
                    <a:pt x="3437" y="405"/>
                    <a:pt x="3437" y="405"/>
                    <a:pt x="3437" y="405"/>
                  </a:cubicBezTo>
                  <a:cubicBezTo>
                    <a:pt x="3437" y="959"/>
                    <a:pt x="3437" y="959"/>
                    <a:pt x="3437" y="959"/>
                  </a:cubicBezTo>
                  <a:cubicBezTo>
                    <a:pt x="1029" y="959"/>
                    <a:pt x="1029" y="959"/>
                    <a:pt x="1029" y="959"/>
                  </a:cubicBezTo>
                  <a:cubicBezTo>
                    <a:pt x="1001" y="996"/>
                    <a:pt x="964" y="1017"/>
                    <a:pt x="924" y="1017"/>
                  </a:cubicBezTo>
                  <a:lnTo>
                    <a:pt x="466" y="10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 name="Freeform 27">
              <a:extLst>
                <a:ext uri="{FF2B5EF4-FFF2-40B4-BE49-F238E27FC236}">
                  <a16:creationId xmlns:a16="http://schemas.microsoft.com/office/drawing/2014/main" id="{625BCB62-D7BC-45C6-B1B8-DFA9FD752B5A}"/>
                </a:ext>
              </a:extLst>
            </p:cNvPr>
            <p:cNvSpPr>
              <a:spLocks/>
            </p:cNvSpPr>
            <p:nvPr/>
          </p:nvSpPr>
          <p:spPr bwMode="auto">
            <a:xfrm>
              <a:off x="4119563" y="4357688"/>
              <a:ext cx="3662363" cy="1050925"/>
            </a:xfrm>
            <a:custGeom>
              <a:avLst/>
              <a:gdLst>
                <a:gd name="T0" fmla="*/ 992 w 3395"/>
                <a:gd name="T1" fmla="*/ 405 h 975"/>
                <a:gd name="T2" fmla="*/ 765 w 3395"/>
                <a:gd name="T3" fmla="*/ 74 h 975"/>
                <a:gd name="T4" fmla="*/ 765 w 3395"/>
                <a:gd name="T5" fmla="*/ 74 h 975"/>
                <a:gd name="T6" fmla="*/ 765 w 3395"/>
                <a:gd name="T7" fmla="*/ 71 h 975"/>
                <a:gd name="T8" fmla="*/ 694 w 3395"/>
                <a:gd name="T9" fmla="*/ 0 h 975"/>
                <a:gd name="T10" fmla="*/ 687 w 3395"/>
                <a:gd name="T11" fmla="*/ 375 h 975"/>
                <a:gd name="T12" fmla="*/ 74 w 3395"/>
                <a:gd name="T13" fmla="*/ 375 h 975"/>
                <a:gd name="T14" fmla="*/ 0 w 3395"/>
                <a:gd name="T15" fmla="*/ 449 h 975"/>
                <a:gd name="T16" fmla="*/ 74 w 3395"/>
                <a:gd name="T17" fmla="*/ 523 h 975"/>
                <a:gd name="T18" fmla="*/ 375 w 3395"/>
                <a:gd name="T19" fmla="*/ 521 h 975"/>
                <a:gd name="T20" fmla="*/ 372 w 3395"/>
                <a:gd name="T21" fmla="*/ 523 h 975"/>
                <a:gd name="T22" fmla="*/ 372 w 3395"/>
                <a:gd name="T23" fmla="*/ 523 h 975"/>
                <a:gd name="T24" fmla="*/ 319 w 3395"/>
                <a:gd name="T25" fmla="*/ 597 h 975"/>
                <a:gd name="T26" fmla="*/ 330 w 3395"/>
                <a:gd name="T27" fmla="*/ 637 h 975"/>
                <a:gd name="T28" fmla="*/ 396 w 3395"/>
                <a:gd name="T29" fmla="*/ 674 h 975"/>
                <a:gd name="T30" fmla="*/ 398 w 3395"/>
                <a:gd name="T31" fmla="*/ 674 h 975"/>
                <a:gd name="T32" fmla="*/ 347 w 3395"/>
                <a:gd name="T33" fmla="*/ 747 h 975"/>
                <a:gd name="T34" fmla="*/ 423 w 3395"/>
                <a:gd name="T35" fmla="*/ 823 h 975"/>
                <a:gd name="T36" fmla="*/ 428 w 3395"/>
                <a:gd name="T37" fmla="*/ 823 h 975"/>
                <a:gd name="T38" fmla="*/ 375 w 3395"/>
                <a:gd name="T39" fmla="*/ 897 h 975"/>
                <a:gd name="T40" fmla="*/ 435 w 3395"/>
                <a:gd name="T41" fmla="*/ 973 h 975"/>
                <a:gd name="T42" fmla="*/ 447 w 3395"/>
                <a:gd name="T43" fmla="*/ 974 h 975"/>
                <a:gd name="T44" fmla="*/ 448 w 3395"/>
                <a:gd name="T45" fmla="*/ 975 h 975"/>
                <a:gd name="T46" fmla="*/ 903 w 3395"/>
                <a:gd name="T47" fmla="*/ 975 h 975"/>
                <a:gd name="T48" fmla="*/ 997 w 3395"/>
                <a:gd name="T49" fmla="*/ 917 h 975"/>
                <a:gd name="T50" fmla="*/ 3395 w 3395"/>
                <a:gd name="T51" fmla="*/ 917 h 975"/>
                <a:gd name="T52" fmla="*/ 3395 w 3395"/>
                <a:gd name="T53" fmla="*/ 405 h 975"/>
                <a:gd name="T54" fmla="*/ 992 w 3395"/>
                <a:gd name="T55" fmla="*/ 40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5" h="975">
                  <a:moveTo>
                    <a:pt x="992" y="405"/>
                  </a:moveTo>
                  <a:cubicBezTo>
                    <a:pt x="992" y="405"/>
                    <a:pt x="753" y="238"/>
                    <a:pt x="765" y="74"/>
                  </a:cubicBezTo>
                  <a:cubicBezTo>
                    <a:pt x="765" y="74"/>
                    <a:pt x="765" y="74"/>
                    <a:pt x="765" y="74"/>
                  </a:cubicBezTo>
                  <a:cubicBezTo>
                    <a:pt x="765" y="73"/>
                    <a:pt x="765" y="72"/>
                    <a:pt x="765" y="71"/>
                  </a:cubicBezTo>
                  <a:cubicBezTo>
                    <a:pt x="765" y="32"/>
                    <a:pt x="733" y="0"/>
                    <a:pt x="694" y="0"/>
                  </a:cubicBezTo>
                  <a:cubicBezTo>
                    <a:pt x="587" y="0"/>
                    <a:pt x="556" y="192"/>
                    <a:pt x="687" y="375"/>
                  </a:cubicBezTo>
                  <a:cubicBezTo>
                    <a:pt x="74" y="375"/>
                    <a:pt x="74" y="375"/>
                    <a:pt x="74" y="375"/>
                  </a:cubicBezTo>
                  <a:cubicBezTo>
                    <a:pt x="33" y="375"/>
                    <a:pt x="0" y="408"/>
                    <a:pt x="0" y="449"/>
                  </a:cubicBezTo>
                  <a:cubicBezTo>
                    <a:pt x="0" y="490"/>
                    <a:pt x="33" y="523"/>
                    <a:pt x="74" y="523"/>
                  </a:cubicBezTo>
                  <a:cubicBezTo>
                    <a:pt x="80" y="523"/>
                    <a:pt x="375" y="521"/>
                    <a:pt x="375" y="521"/>
                  </a:cubicBezTo>
                  <a:cubicBezTo>
                    <a:pt x="375" y="521"/>
                    <a:pt x="374" y="522"/>
                    <a:pt x="372" y="523"/>
                  </a:cubicBezTo>
                  <a:cubicBezTo>
                    <a:pt x="372" y="523"/>
                    <a:pt x="372" y="523"/>
                    <a:pt x="372" y="523"/>
                  </a:cubicBezTo>
                  <a:cubicBezTo>
                    <a:pt x="341" y="533"/>
                    <a:pt x="319" y="562"/>
                    <a:pt x="319" y="597"/>
                  </a:cubicBezTo>
                  <a:cubicBezTo>
                    <a:pt x="319" y="611"/>
                    <a:pt x="323" y="625"/>
                    <a:pt x="330" y="637"/>
                  </a:cubicBezTo>
                  <a:cubicBezTo>
                    <a:pt x="343" y="659"/>
                    <a:pt x="368" y="674"/>
                    <a:pt x="396" y="674"/>
                  </a:cubicBezTo>
                  <a:cubicBezTo>
                    <a:pt x="397" y="674"/>
                    <a:pt x="398" y="674"/>
                    <a:pt x="398" y="674"/>
                  </a:cubicBezTo>
                  <a:cubicBezTo>
                    <a:pt x="368" y="684"/>
                    <a:pt x="347" y="713"/>
                    <a:pt x="347" y="747"/>
                  </a:cubicBezTo>
                  <a:cubicBezTo>
                    <a:pt x="347" y="789"/>
                    <a:pt x="381" y="823"/>
                    <a:pt x="423" y="823"/>
                  </a:cubicBezTo>
                  <a:cubicBezTo>
                    <a:pt x="425" y="823"/>
                    <a:pt x="426" y="823"/>
                    <a:pt x="428" y="823"/>
                  </a:cubicBezTo>
                  <a:cubicBezTo>
                    <a:pt x="397" y="833"/>
                    <a:pt x="375" y="863"/>
                    <a:pt x="375" y="897"/>
                  </a:cubicBezTo>
                  <a:cubicBezTo>
                    <a:pt x="375" y="934"/>
                    <a:pt x="400" y="965"/>
                    <a:pt x="435" y="973"/>
                  </a:cubicBezTo>
                  <a:cubicBezTo>
                    <a:pt x="439" y="974"/>
                    <a:pt x="443" y="974"/>
                    <a:pt x="447" y="974"/>
                  </a:cubicBezTo>
                  <a:cubicBezTo>
                    <a:pt x="447" y="974"/>
                    <a:pt x="447" y="975"/>
                    <a:pt x="448" y="975"/>
                  </a:cubicBezTo>
                  <a:cubicBezTo>
                    <a:pt x="903" y="975"/>
                    <a:pt x="903" y="975"/>
                    <a:pt x="903" y="975"/>
                  </a:cubicBezTo>
                  <a:cubicBezTo>
                    <a:pt x="958" y="975"/>
                    <a:pt x="989" y="929"/>
                    <a:pt x="997" y="917"/>
                  </a:cubicBezTo>
                  <a:cubicBezTo>
                    <a:pt x="3395" y="917"/>
                    <a:pt x="3395" y="917"/>
                    <a:pt x="3395" y="917"/>
                  </a:cubicBezTo>
                  <a:cubicBezTo>
                    <a:pt x="3395" y="405"/>
                    <a:pt x="3395" y="405"/>
                    <a:pt x="3395" y="405"/>
                  </a:cubicBezTo>
                  <a:lnTo>
                    <a:pt x="992" y="405"/>
                  </a:lnTo>
                  <a:close/>
                </a:path>
              </a:pathLst>
            </a:custGeom>
            <a:solidFill>
              <a:srgbClr val="DF59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 name="Rectangle 28">
              <a:extLst>
                <a:ext uri="{FF2B5EF4-FFF2-40B4-BE49-F238E27FC236}">
                  <a16:creationId xmlns:a16="http://schemas.microsoft.com/office/drawing/2014/main" id="{7ABD5103-1581-4C9B-BA26-F6146841CA28}"/>
                </a:ext>
              </a:extLst>
            </p:cNvPr>
            <p:cNvSpPr>
              <a:spLocks noChangeArrowheads="1"/>
            </p:cNvSpPr>
            <p:nvPr/>
          </p:nvSpPr>
          <p:spPr bwMode="auto">
            <a:xfrm>
              <a:off x="7378700" y="4921250"/>
              <a:ext cx="3975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rPr>
                <a:t>03</a:t>
              </a:r>
              <a:endParaRPr kumimoji="0" lang="zh-CN" altLang="zh-CN"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 name="Rectangle 29">
              <a:extLst>
                <a:ext uri="{FF2B5EF4-FFF2-40B4-BE49-F238E27FC236}">
                  <a16:creationId xmlns:a16="http://schemas.microsoft.com/office/drawing/2014/main" id="{02EBB615-E881-4011-9BE0-76B93A0C4AE6}"/>
                </a:ext>
              </a:extLst>
            </p:cNvPr>
            <p:cNvSpPr>
              <a:spLocks noChangeArrowheads="1"/>
            </p:cNvSpPr>
            <p:nvPr/>
          </p:nvSpPr>
          <p:spPr bwMode="auto">
            <a:xfrm>
              <a:off x="7181850" y="4864100"/>
              <a:ext cx="11113" cy="433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 name="Freeform 30">
              <a:extLst>
                <a:ext uri="{FF2B5EF4-FFF2-40B4-BE49-F238E27FC236}">
                  <a16:creationId xmlns:a16="http://schemas.microsoft.com/office/drawing/2014/main" id="{DB281075-E534-4005-9643-8C735B9B92F9}"/>
                </a:ext>
              </a:extLst>
            </p:cNvPr>
            <p:cNvSpPr>
              <a:spLocks noEditPoints="1"/>
            </p:cNvSpPr>
            <p:nvPr/>
          </p:nvSpPr>
          <p:spPr bwMode="auto">
            <a:xfrm>
              <a:off x="6705600" y="4902200"/>
              <a:ext cx="255588" cy="254000"/>
            </a:xfrm>
            <a:custGeom>
              <a:avLst/>
              <a:gdLst>
                <a:gd name="T0" fmla="*/ 43 w 237"/>
                <a:gd name="T1" fmla="*/ 194 h 236"/>
                <a:gd name="T2" fmla="*/ 43 w 237"/>
                <a:gd name="T3" fmla="*/ 42 h 236"/>
                <a:gd name="T4" fmla="*/ 195 w 237"/>
                <a:gd name="T5" fmla="*/ 42 h 236"/>
                <a:gd name="T6" fmla="*/ 195 w 237"/>
                <a:gd name="T7" fmla="*/ 194 h 236"/>
                <a:gd name="T8" fmla="*/ 43 w 237"/>
                <a:gd name="T9" fmla="*/ 194 h 236"/>
                <a:gd name="T10" fmla="*/ 182 w 237"/>
                <a:gd name="T11" fmla="*/ 55 h 236"/>
                <a:gd name="T12" fmla="*/ 55 w 237"/>
                <a:gd name="T13" fmla="*/ 55 h 236"/>
                <a:gd name="T14" fmla="*/ 55 w 237"/>
                <a:gd name="T15" fmla="*/ 182 h 236"/>
                <a:gd name="T16" fmla="*/ 182 w 237"/>
                <a:gd name="T17" fmla="*/ 182 h 236"/>
                <a:gd name="T18" fmla="*/ 182 w 237"/>
                <a:gd name="T19" fmla="*/ 5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36">
                  <a:moveTo>
                    <a:pt x="43" y="194"/>
                  </a:moveTo>
                  <a:cubicBezTo>
                    <a:pt x="0" y="152"/>
                    <a:pt x="0" y="84"/>
                    <a:pt x="43" y="42"/>
                  </a:cubicBezTo>
                  <a:cubicBezTo>
                    <a:pt x="85" y="0"/>
                    <a:pt x="153" y="0"/>
                    <a:pt x="195" y="42"/>
                  </a:cubicBezTo>
                  <a:cubicBezTo>
                    <a:pt x="237" y="84"/>
                    <a:pt x="237" y="152"/>
                    <a:pt x="195" y="194"/>
                  </a:cubicBezTo>
                  <a:cubicBezTo>
                    <a:pt x="153" y="236"/>
                    <a:pt x="85" y="236"/>
                    <a:pt x="43" y="194"/>
                  </a:cubicBezTo>
                  <a:moveTo>
                    <a:pt x="182" y="55"/>
                  </a:moveTo>
                  <a:cubicBezTo>
                    <a:pt x="147" y="20"/>
                    <a:pt x="90" y="20"/>
                    <a:pt x="55" y="55"/>
                  </a:cubicBezTo>
                  <a:cubicBezTo>
                    <a:pt x="20" y="90"/>
                    <a:pt x="20" y="147"/>
                    <a:pt x="55" y="182"/>
                  </a:cubicBezTo>
                  <a:cubicBezTo>
                    <a:pt x="90" y="217"/>
                    <a:pt x="147" y="217"/>
                    <a:pt x="182" y="182"/>
                  </a:cubicBezTo>
                  <a:cubicBezTo>
                    <a:pt x="217" y="147"/>
                    <a:pt x="217" y="90"/>
                    <a:pt x="182"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 name="Freeform 31">
              <a:extLst>
                <a:ext uri="{FF2B5EF4-FFF2-40B4-BE49-F238E27FC236}">
                  <a16:creationId xmlns:a16="http://schemas.microsoft.com/office/drawing/2014/main" id="{950865E5-870B-4B43-B147-9F503204E648}"/>
                </a:ext>
              </a:extLst>
            </p:cNvPr>
            <p:cNvSpPr>
              <a:spLocks/>
            </p:cNvSpPr>
            <p:nvPr/>
          </p:nvSpPr>
          <p:spPr bwMode="auto">
            <a:xfrm>
              <a:off x="6645275" y="5091113"/>
              <a:ext cx="127000" cy="128588"/>
            </a:xfrm>
            <a:custGeom>
              <a:avLst/>
              <a:gdLst>
                <a:gd name="T0" fmla="*/ 14 w 80"/>
                <a:gd name="T1" fmla="*/ 81 h 81"/>
                <a:gd name="T2" fmla="*/ 0 w 80"/>
                <a:gd name="T3" fmla="*/ 67 h 81"/>
                <a:gd name="T4" fmla="*/ 65 w 80"/>
                <a:gd name="T5" fmla="*/ 0 h 81"/>
                <a:gd name="T6" fmla="*/ 80 w 80"/>
                <a:gd name="T7" fmla="*/ 14 h 81"/>
                <a:gd name="T8" fmla="*/ 14 w 80"/>
                <a:gd name="T9" fmla="*/ 81 h 81"/>
              </a:gdLst>
              <a:ahLst/>
              <a:cxnLst>
                <a:cxn ang="0">
                  <a:pos x="T0" y="T1"/>
                </a:cxn>
                <a:cxn ang="0">
                  <a:pos x="T2" y="T3"/>
                </a:cxn>
                <a:cxn ang="0">
                  <a:pos x="T4" y="T5"/>
                </a:cxn>
                <a:cxn ang="0">
                  <a:pos x="T6" y="T7"/>
                </a:cxn>
                <a:cxn ang="0">
                  <a:pos x="T8" y="T9"/>
                </a:cxn>
              </a:cxnLst>
              <a:rect l="0" t="0" r="r" b="b"/>
              <a:pathLst>
                <a:path w="80" h="81">
                  <a:moveTo>
                    <a:pt x="14" y="81"/>
                  </a:moveTo>
                  <a:lnTo>
                    <a:pt x="0" y="67"/>
                  </a:lnTo>
                  <a:lnTo>
                    <a:pt x="65" y="0"/>
                  </a:lnTo>
                  <a:lnTo>
                    <a:pt x="80" y="14"/>
                  </a:lnTo>
                  <a:lnTo>
                    <a:pt x="14"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4" name="Freeform 32">
              <a:extLst>
                <a:ext uri="{FF2B5EF4-FFF2-40B4-BE49-F238E27FC236}">
                  <a16:creationId xmlns:a16="http://schemas.microsoft.com/office/drawing/2014/main" id="{D310F560-194A-4B71-88D6-E416E25BE7F8}"/>
                </a:ext>
              </a:extLst>
            </p:cNvPr>
            <p:cNvSpPr>
              <a:spLocks/>
            </p:cNvSpPr>
            <p:nvPr/>
          </p:nvSpPr>
          <p:spPr bwMode="auto">
            <a:xfrm>
              <a:off x="6616700" y="5119688"/>
              <a:ext cx="128588" cy="127000"/>
            </a:xfrm>
            <a:custGeom>
              <a:avLst/>
              <a:gdLst>
                <a:gd name="T0" fmla="*/ 45 w 119"/>
                <a:gd name="T1" fmla="*/ 108 h 118"/>
                <a:gd name="T2" fmla="*/ 10 w 119"/>
                <a:gd name="T3" fmla="*/ 108 h 118"/>
                <a:gd name="T4" fmla="*/ 10 w 119"/>
                <a:gd name="T5" fmla="*/ 73 h 118"/>
                <a:gd name="T6" fmla="*/ 73 w 119"/>
                <a:gd name="T7" fmla="*/ 9 h 118"/>
                <a:gd name="T8" fmla="*/ 109 w 119"/>
                <a:gd name="T9" fmla="*/ 9 h 118"/>
                <a:gd name="T10" fmla="*/ 109 w 119"/>
                <a:gd name="T11" fmla="*/ 45 h 118"/>
                <a:gd name="T12" fmla="*/ 45 w 119"/>
                <a:gd name="T13" fmla="*/ 108 h 118"/>
              </a:gdLst>
              <a:ahLst/>
              <a:cxnLst>
                <a:cxn ang="0">
                  <a:pos x="T0" y="T1"/>
                </a:cxn>
                <a:cxn ang="0">
                  <a:pos x="T2" y="T3"/>
                </a:cxn>
                <a:cxn ang="0">
                  <a:pos x="T4" y="T5"/>
                </a:cxn>
                <a:cxn ang="0">
                  <a:pos x="T6" y="T7"/>
                </a:cxn>
                <a:cxn ang="0">
                  <a:pos x="T8" y="T9"/>
                </a:cxn>
                <a:cxn ang="0">
                  <a:pos x="T10" y="T11"/>
                </a:cxn>
                <a:cxn ang="0">
                  <a:pos x="T12" y="T13"/>
                </a:cxn>
              </a:cxnLst>
              <a:rect l="0" t="0" r="r" b="b"/>
              <a:pathLst>
                <a:path w="119" h="118">
                  <a:moveTo>
                    <a:pt x="45" y="108"/>
                  </a:moveTo>
                  <a:cubicBezTo>
                    <a:pt x="36" y="118"/>
                    <a:pt x="20" y="118"/>
                    <a:pt x="10" y="108"/>
                  </a:cubicBezTo>
                  <a:cubicBezTo>
                    <a:pt x="0" y="99"/>
                    <a:pt x="0" y="83"/>
                    <a:pt x="10" y="73"/>
                  </a:cubicBezTo>
                  <a:cubicBezTo>
                    <a:pt x="73" y="9"/>
                    <a:pt x="73" y="9"/>
                    <a:pt x="73" y="9"/>
                  </a:cubicBezTo>
                  <a:cubicBezTo>
                    <a:pt x="83" y="0"/>
                    <a:pt x="99" y="0"/>
                    <a:pt x="109" y="9"/>
                  </a:cubicBezTo>
                  <a:cubicBezTo>
                    <a:pt x="119" y="19"/>
                    <a:pt x="119" y="35"/>
                    <a:pt x="109" y="45"/>
                  </a:cubicBezTo>
                  <a:lnTo>
                    <a:pt x="45"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5" name="Freeform 33">
              <a:extLst>
                <a:ext uri="{FF2B5EF4-FFF2-40B4-BE49-F238E27FC236}">
                  <a16:creationId xmlns:a16="http://schemas.microsoft.com/office/drawing/2014/main" id="{848477FF-E2DA-4119-B0E5-70F32BB7CA82}"/>
                </a:ext>
              </a:extLst>
            </p:cNvPr>
            <p:cNvSpPr>
              <a:spLocks/>
            </p:cNvSpPr>
            <p:nvPr/>
          </p:nvSpPr>
          <p:spPr bwMode="auto">
            <a:xfrm>
              <a:off x="6883400" y="5000625"/>
              <a:ext cx="36513" cy="85725"/>
            </a:xfrm>
            <a:custGeom>
              <a:avLst/>
              <a:gdLst>
                <a:gd name="T0" fmla="*/ 5 w 35"/>
                <a:gd name="T1" fmla="*/ 77 h 79"/>
                <a:gd name="T2" fmla="*/ 2 w 35"/>
                <a:gd name="T3" fmla="*/ 74 h 79"/>
                <a:gd name="T4" fmla="*/ 2 w 35"/>
                <a:gd name="T5" fmla="*/ 68 h 79"/>
                <a:gd name="T6" fmla="*/ 10 w 35"/>
                <a:gd name="T7" fmla="*/ 8 h 79"/>
                <a:gd name="T8" fmla="*/ 13 w 35"/>
                <a:gd name="T9" fmla="*/ 3 h 79"/>
                <a:gd name="T10" fmla="*/ 17 w 35"/>
                <a:gd name="T11" fmla="*/ 1 h 79"/>
                <a:gd name="T12" fmla="*/ 23 w 35"/>
                <a:gd name="T13" fmla="*/ 3 h 79"/>
                <a:gd name="T14" fmla="*/ 11 w 35"/>
                <a:gd name="T15" fmla="*/ 77 h 79"/>
                <a:gd name="T16" fmla="*/ 5 w 35"/>
                <a:gd name="T17" fmla="*/ 7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79">
                  <a:moveTo>
                    <a:pt x="5" y="77"/>
                  </a:moveTo>
                  <a:cubicBezTo>
                    <a:pt x="2" y="74"/>
                    <a:pt x="2" y="74"/>
                    <a:pt x="2" y="74"/>
                  </a:cubicBezTo>
                  <a:cubicBezTo>
                    <a:pt x="0" y="72"/>
                    <a:pt x="0" y="70"/>
                    <a:pt x="2" y="68"/>
                  </a:cubicBezTo>
                  <a:cubicBezTo>
                    <a:pt x="19" y="47"/>
                    <a:pt x="13" y="19"/>
                    <a:pt x="10" y="8"/>
                  </a:cubicBezTo>
                  <a:cubicBezTo>
                    <a:pt x="10" y="6"/>
                    <a:pt x="11" y="3"/>
                    <a:pt x="13" y="3"/>
                  </a:cubicBezTo>
                  <a:cubicBezTo>
                    <a:pt x="17" y="1"/>
                    <a:pt x="17" y="1"/>
                    <a:pt x="17" y="1"/>
                  </a:cubicBezTo>
                  <a:cubicBezTo>
                    <a:pt x="19" y="0"/>
                    <a:pt x="22" y="1"/>
                    <a:pt x="23" y="3"/>
                  </a:cubicBezTo>
                  <a:cubicBezTo>
                    <a:pt x="27" y="15"/>
                    <a:pt x="35" y="50"/>
                    <a:pt x="11" y="77"/>
                  </a:cubicBezTo>
                  <a:cubicBezTo>
                    <a:pt x="10" y="79"/>
                    <a:pt x="7" y="79"/>
                    <a:pt x="5"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sp>
        <p:nvSpPr>
          <p:cNvPr id="66" name="TextBox 7">
            <a:extLst>
              <a:ext uri="{FF2B5EF4-FFF2-40B4-BE49-F238E27FC236}">
                <a16:creationId xmlns:a16="http://schemas.microsoft.com/office/drawing/2014/main" id="{0C26E801-2A83-4EBA-916D-839CDCD79AF7}"/>
              </a:ext>
            </a:extLst>
          </p:cNvPr>
          <p:cNvSpPr txBox="1"/>
          <p:nvPr/>
        </p:nvSpPr>
        <p:spPr bwMode="auto">
          <a:xfrm>
            <a:off x="3428089" y="2873939"/>
            <a:ext cx="2825509" cy="523866"/>
          </a:xfrm>
          <a:prstGeom prst="rect">
            <a:avLst/>
          </a:prstGeom>
          <a:noFill/>
        </p:spPr>
        <p:txBody>
          <a:bodyPr wrap="square">
            <a:normAutofit/>
          </a:bodyPr>
          <a:lstStyle/>
          <a:p>
            <a:pPr lvl="0" eaLnBrk="1" fontAlgn="auto" hangingPunct="1">
              <a:spcBef>
                <a:spcPts val="0"/>
              </a:spcBef>
              <a:spcAft>
                <a:spcPts val="0"/>
              </a:spcAft>
              <a:defRPr/>
            </a:pPr>
            <a:r>
              <a:rPr lang="en-US" altLang="zh-CN" sz="2800" b="1" kern="0" smtClean="0">
                <a:solidFill>
                  <a:prstClr val="white"/>
                </a:solidFill>
                <a:latin typeface="印品黑体" panose="00000500000000000000" pitchFamily="2" charset="-122"/>
                <a:ea typeface="印品黑体" panose="00000500000000000000" pitchFamily="2" charset="-122"/>
                <a:cs typeface="+mn-ea"/>
                <a:sym typeface="+mn-lt"/>
              </a:rPr>
              <a:t>Phần </a:t>
            </a:r>
            <a:r>
              <a:rPr lang="en-US" altLang="zh-CN" sz="2800" b="1" kern="0">
                <a:solidFill>
                  <a:prstClr val="white"/>
                </a:solidFill>
                <a:latin typeface="印品黑体" panose="00000500000000000000" pitchFamily="2" charset="-122"/>
                <a:ea typeface="印品黑体" panose="00000500000000000000" pitchFamily="2" charset="-122"/>
                <a:cs typeface="+mn-ea"/>
                <a:sym typeface="+mn-lt"/>
              </a:rPr>
              <a:t>mở đầu</a:t>
            </a:r>
            <a:endParaRPr kumimoji="0" lang="zh-CN" altLang="en-US" sz="2800" b="1" i="0" u="none" strike="noStrike" kern="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mn-lt"/>
            </a:endParaRPr>
          </a:p>
        </p:txBody>
      </p:sp>
      <p:sp>
        <p:nvSpPr>
          <p:cNvPr id="67" name="TextBox 7">
            <a:extLst>
              <a:ext uri="{FF2B5EF4-FFF2-40B4-BE49-F238E27FC236}">
                <a16:creationId xmlns:a16="http://schemas.microsoft.com/office/drawing/2014/main" id="{3FD2CE24-A9A7-423A-A472-2C988CD64597}"/>
              </a:ext>
            </a:extLst>
          </p:cNvPr>
          <p:cNvSpPr txBox="1"/>
          <p:nvPr/>
        </p:nvSpPr>
        <p:spPr bwMode="auto">
          <a:xfrm>
            <a:off x="7134147" y="3823052"/>
            <a:ext cx="2825509" cy="523866"/>
          </a:xfrm>
          <a:prstGeom prst="rect">
            <a:avLst/>
          </a:prstGeom>
          <a:noFill/>
        </p:spPr>
        <p:txBody>
          <a:bodyPr wrap="squar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smtClean="0">
                <a:ln>
                  <a:noFill/>
                </a:ln>
                <a:solidFill>
                  <a:prstClr val="white"/>
                </a:solidFill>
                <a:effectLst/>
                <a:uLnTx/>
                <a:uFillTx/>
                <a:latin typeface="印品黑体" panose="00000500000000000000" pitchFamily="2" charset="-122"/>
                <a:ea typeface="印品黑体" panose="00000500000000000000" pitchFamily="2" charset="-122"/>
                <a:cs typeface="+mn-ea"/>
                <a:sym typeface="+mn-lt"/>
              </a:rPr>
              <a:t>Diễn</a:t>
            </a:r>
            <a:r>
              <a:rPr kumimoji="0" lang="en-US" altLang="zh-CN" sz="2800" b="1" i="0" u="none" strike="noStrike" kern="0" cap="none" spc="0" normalizeH="0" noProof="0" smtClean="0">
                <a:ln>
                  <a:noFill/>
                </a:ln>
                <a:solidFill>
                  <a:prstClr val="white"/>
                </a:solidFill>
                <a:effectLst/>
                <a:uLnTx/>
                <a:uFillTx/>
                <a:latin typeface="印品黑体" panose="00000500000000000000" pitchFamily="2" charset="-122"/>
                <a:ea typeface="印品黑体" panose="00000500000000000000" pitchFamily="2" charset="-122"/>
                <a:cs typeface="+mn-ea"/>
                <a:sym typeface="+mn-lt"/>
              </a:rPr>
              <a:t> biến</a:t>
            </a:r>
            <a:endParaRPr kumimoji="0" lang="zh-CN" altLang="en-US" sz="2800" b="1" i="0" u="none" strike="noStrike" kern="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mn-lt"/>
            </a:endParaRPr>
          </a:p>
        </p:txBody>
      </p:sp>
      <p:sp>
        <p:nvSpPr>
          <p:cNvPr id="68" name="TextBox 7">
            <a:extLst>
              <a:ext uri="{FF2B5EF4-FFF2-40B4-BE49-F238E27FC236}">
                <a16:creationId xmlns:a16="http://schemas.microsoft.com/office/drawing/2014/main" id="{96922819-13F9-4DA1-816A-EB0AEA441243}"/>
              </a:ext>
            </a:extLst>
          </p:cNvPr>
          <p:cNvSpPr txBox="1"/>
          <p:nvPr/>
        </p:nvSpPr>
        <p:spPr bwMode="auto">
          <a:xfrm>
            <a:off x="3848680" y="4786397"/>
            <a:ext cx="2825509" cy="52386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smtClean="0">
                <a:ln>
                  <a:noFill/>
                </a:ln>
                <a:solidFill>
                  <a:prstClr val="white"/>
                </a:solidFill>
                <a:effectLst/>
                <a:uLnTx/>
                <a:uFillTx/>
                <a:latin typeface="印品黑体" panose="00000500000000000000" pitchFamily="2" charset="-122"/>
                <a:ea typeface="印品黑体" panose="00000500000000000000" pitchFamily="2" charset="-122"/>
                <a:cs typeface="+mn-ea"/>
                <a:sym typeface="+mn-lt"/>
              </a:rPr>
              <a:t>Kết</a:t>
            </a:r>
            <a:r>
              <a:rPr kumimoji="0" lang="en-US" altLang="zh-CN" sz="2800" b="1" i="0" u="none" strike="noStrike" kern="0" cap="none" spc="0" normalizeH="0" noProof="0" smtClean="0">
                <a:ln>
                  <a:noFill/>
                </a:ln>
                <a:solidFill>
                  <a:prstClr val="white"/>
                </a:solidFill>
                <a:effectLst/>
                <a:uLnTx/>
                <a:uFillTx/>
                <a:latin typeface="印品黑体" panose="00000500000000000000" pitchFamily="2" charset="-122"/>
                <a:ea typeface="印品黑体" panose="00000500000000000000" pitchFamily="2" charset="-122"/>
                <a:cs typeface="+mn-ea"/>
                <a:sym typeface="+mn-lt"/>
              </a:rPr>
              <a:t> thúc</a:t>
            </a:r>
            <a:endParaRPr kumimoji="0" lang="zh-CN" altLang="en-US" sz="2800" b="1" i="0" u="none" strike="noStrike" kern="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mn-lt"/>
            </a:endParaRPr>
          </a:p>
        </p:txBody>
      </p:sp>
    </p:spTree>
    <p:extLst>
      <p:ext uri="{BB962C8B-B14F-4D97-AF65-F5344CB8AC3E}">
        <p14:creationId xmlns:p14="http://schemas.microsoft.com/office/powerpoint/2010/main" val="172247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17" presetClass="entr" presetSubtype="1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anim calcmode="lin" valueType="num">
                                      <p:cBhvr>
                                        <p:cTn id="35" dur="500" fill="hold"/>
                                        <p:tgtEl>
                                          <p:spTgt spid="66"/>
                                        </p:tgtEl>
                                        <p:attrNameLst>
                                          <p:attrName>ppt_x</p:attrName>
                                        </p:attrNameLst>
                                      </p:cBhvr>
                                      <p:tavLst>
                                        <p:tav tm="0">
                                          <p:val>
                                            <p:strVal val="#ppt_x"/>
                                          </p:val>
                                        </p:tav>
                                        <p:tav tm="100000">
                                          <p:val>
                                            <p:strVal val="#ppt_x"/>
                                          </p:val>
                                        </p:tav>
                                      </p:tavLst>
                                    </p:anim>
                                    <p:anim calcmode="lin" valueType="num">
                                      <p:cBhvr>
                                        <p:cTn id="36" dur="500" fill="hold"/>
                                        <p:tgtEl>
                                          <p:spTgt spid="66"/>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7" presetClass="entr" presetSubtype="1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strVal val="#ppt_h"/>
                                          </p:val>
                                        </p:tav>
                                        <p:tav tm="100000">
                                          <p:val>
                                            <p:strVal val="#ppt_h"/>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anim calcmode="lin" valueType="num">
                                      <p:cBhvr>
                                        <p:cTn id="46" dur="500" fill="hold"/>
                                        <p:tgtEl>
                                          <p:spTgt spid="67"/>
                                        </p:tgtEl>
                                        <p:attrNameLst>
                                          <p:attrName>ppt_x</p:attrName>
                                        </p:attrNameLst>
                                      </p:cBhvr>
                                      <p:tavLst>
                                        <p:tav tm="0">
                                          <p:val>
                                            <p:strVal val="#ppt_x"/>
                                          </p:val>
                                        </p:tav>
                                        <p:tav tm="100000">
                                          <p:val>
                                            <p:strVal val="#ppt_x"/>
                                          </p:val>
                                        </p:tav>
                                      </p:tavLst>
                                    </p:anim>
                                    <p:anim calcmode="lin" valueType="num">
                                      <p:cBhvr>
                                        <p:cTn id="47" dur="50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17" presetClass="entr" presetSubtype="10"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anim calcmode="lin" valueType="num">
                                      <p:cBhvr>
                                        <p:cTn id="57" dur="500" fill="hold"/>
                                        <p:tgtEl>
                                          <p:spTgt spid="68"/>
                                        </p:tgtEl>
                                        <p:attrNameLst>
                                          <p:attrName>ppt_x</p:attrName>
                                        </p:attrNameLst>
                                      </p:cBhvr>
                                      <p:tavLst>
                                        <p:tav tm="0">
                                          <p:val>
                                            <p:strVal val="#ppt_x"/>
                                          </p:val>
                                        </p:tav>
                                        <p:tav tm="100000">
                                          <p:val>
                                            <p:strVal val="#ppt_x"/>
                                          </p:val>
                                        </p:tav>
                                      </p:tavLst>
                                    </p:anim>
                                    <p:anim calcmode="lin" valueType="num">
                                      <p:cBhvr>
                                        <p:cTn id="58"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6" grpId="0"/>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1465" y="4109752"/>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060" y="3871232"/>
            <a:ext cx="2096853" cy="3334469"/>
          </a:xfrm>
          <a:prstGeom prst="rect">
            <a:avLst/>
          </a:prstGeom>
        </p:spPr>
      </p:pic>
      <p:sp>
        <p:nvSpPr>
          <p:cNvPr id="16" name="TextBox 7">
            <a:extLst>
              <a:ext uri="{FF2B5EF4-FFF2-40B4-BE49-F238E27FC236}">
                <a16:creationId xmlns:a16="http://schemas.microsoft.com/office/drawing/2014/main" id="{31995B79-6789-4A6D-B5A1-58C852F719EE}"/>
              </a:ext>
            </a:extLst>
          </p:cNvPr>
          <p:cNvSpPr txBox="1"/>
          <p:nvPr/>
        </p:nvSpPr>
        <p:spPr bwMode="auto">
          <a:xfrm>
            <a:off x="1071256" y="464995"/>
            <a:ext cx="10718244" cy="979488"/>
          </a:xfrm>
          <a:prstGeom prst="rect">
            <a:avLst/>
          </a:prstGeom>
          <a:noFill/>
        </p:spPr>
        <p:txBody>
          <a:bodyPr wrap="square">
            <a:noAutofit/>
          </a:bodyPr>
          <a:lstStyle/>
          <a:p>
            <a:pPr lvl="0" eaLnBrk="1" fontAlgn="auto" hangingPunct="1">
              <a:spcBef>
                <a:spcPts val="0"/>
              </a:spcBef>
              <a:spcAft>
                <a:spcPts val="0"/>
              </a:spcAft>
              <a:defRPr/>
            </a:pPr>
            <a:r>
              <a:rPr lang="en-US" altLang="zh-CN" sz="3200" b="1" kern="0">
                <a:solidFill>
                  <a:srgbClr val="E87D75"/>
                </a:solidFill>
                <a:latin typeface="印品黑体" panose="00000500000000000000" pitchFamily="2" charset="-122"/>
                <a:ea typeface="印品黑体" panose="00000500000000000000" pitchFamily="2" charset="-122"/>
                <a:cs typeface="+mn-ea"/>
                <a:sym typeface="+mn-lt"/>
              </a:rPr>
              <a:t>Nêu các cách mở bài, kết bài trong bài văn kể chuyện?</a:t>
            </a:r>
          </a:p>
        </p:txBody>
      </p:sp>
      <p:sp>
        <p:nvSpPr>
          <p:cNvPr id="4" name="AutoShape 5">
            <a:extLst>
              <a:ext uri="{FF2B5EF4-FFF2-40B4-BE49-F238E27FC236}">
                <a16:creationId xmlns:a16="http://schemas.microsoft.com/office/drawing/2014/main" id="{B5FAF159-4332-41D5-AD61-AB58657181F5}"/>
              </a:ext>
            </a:extLst>
          </p:cNvPr>
          <p:cNvSpPr>
            <a:spLocks noChangeAspect="1" noChangeArrowheads="1" noTextEdit="1"/>
          </p:cNvSpPr>
          <p:nvPr/>
        </p:nvSpPr>
        <p:spPr bwMode="auto">
          <a:xfrm>
            <a:off x="1938338" y="1327150"/>
            <a:ext cx="77819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nvGrpSpPr>
          <p:cNvPr id="1161" name="组合 1160">
            <a:extLst>
              <a:ext uri="{FF2B5EF4-FFF2-40B4-BE49-F238E27FC236}">
                <a16:creationId xmlns:a16="http://schemas.microsoft.com/office/drawing/2014/main" id="{B82FAE69-BE59-4495-93B8-B282D5033D9D}"/>
              </a:ext>
            </a:extLst>
          </p:cNvPr>
          <p:cNvGrpSpPr/>
          <p:nvPr/>
        </p:nvGrpSpPr>
        <p:grpSpPr>
          <a:xfrm>
            <a:off x="616861" y="1583532"/>
            <a:ext cx="1968500" cy="4686300"/>
            <a:chOff x="1892301" y="1585913"/>
            <a:chExt cx="1968500" cy="4686300"/>
          </a:xfrm>
        </p:grpSpPr>
        <p:sp>
          <p:nvSpPr>
            <p:cNvPr id="6" name="Freeform 7">
              <a:extLst>
                <a:ext uri="{FF2B5EF4-FFF2-40B4-BE49-F238E27FC236}">
                  <a16:creationId xmlns:a16="http://schemas.microsoft.com/office/drawing/2014/main" id="{D3230BA1-C2C3-4419-AC43-C6D19F25A231}"/>
                </a:ext>
              </a:extLst>
            </p:cNvPr>
            <p:cNvSpPr>
              <a:spLocks/>
            </p:cNvSpPr>
            <p:nvPr/>
          </p:nvSpPr>
          <p:spPr bwMode="auto">
            <a:xfrm>
              <a:off x="3055938" y="5957888"/>
              <a:ext cx="446088" cy="314325"/>
            </a:xfrm>
            <a:custGeom>
              <a:avLst/>
              <a:gdLst>
                <a:gd name="T0" fmla="*/ 2 w 204"/>
                <a:gd name="T1" fmla="*/ 0 h 144"/>
                <a:gd name="T2" fmla="*/ 1 w 204"/>
                <a:gd name="T3" fmla="*/ 97 h 144"/>
                <a:gd name="T4" fmla="*/ 105 w 204"/>
                <a:gd name="T5" fmla="*/ 139 h 144"/>
                <a:gd name="T6" fmla="*/ 204 w 204"/>
                <a:gd name="T7" fmla="*/ 105 h 144"/>
                <a:gd name="T8" fmla="*/ 204 w 204"/>
                <a:gd name="T9" fmla="*/ 19 h 144"/>
                <a:gd name="T10" fmla="*/ 2 w 204"/>
                <a:gd name="T11" fmla="*/ 0 h 144"/>
              </a:gdLst>
              <a:ahLst/>
              <a:cxnLst>
                <a:cxn ang="0">
                  <a:pos x="T0" y="T1"/>
                </a:cxn>
                <a:cxn ang="0">
                  <a:pos x="T2" y="T3"/>
                </a:cxn>
                <a:cxn ang="0">
                  <a:pos x="T4" y="T5"/>
                </a:cxn>
                <a:cxn ang="0">
                  <a:pos x="T6" y="T7"/>
                </a:cxn>
                <a:cxn ang="0">
                  <a:pos x="T8" y="T9"/>
                </a:cxn>
                <a:cxn ang="0">
                  <a:pos x="T10" y="T11"/>
                </a:cxn>
              </a:cxnLst>
              <a:rect l="0" t="0" r="r" b="b"/>
              <a:pathLst>
                <a:path w="204" h="144">
                  <a:moveTo>
                    <a:pt x="2" y="0"/>
                  </a:moveTo>
                  <a:cubicBezTo>
                    <a:pt x="2" y="18"/>
                    <a:pt x="0" y="75"/>
                    <a:pt x="1" y="97"/>
                  </a:cubicBezTo>
                  <a:cubicBezTo>
                    <a:pt x="2" y="136"/>
                    <a:pt x="32" y="133"/>
                    <a:pt x="105" y="139"/>
                  </a:cubicBezTo>
                  <a:cubicBezTo>
                    <a:pt x="178" y="144"/>
                    <a:pt x="204" y="130"/>
                    <a:pt x="204" y="105"/>
                  </a:cubicBezTo>
                  <a:cubicBezTo>
                    <a:pt x="204" y="87"/>
                    <a:pt x="204" y="19"/>
                    <a:pt x="204" y="19"/>
                  </a:cubicBezTo>
                  <a:lnTo>
                    <a:pt x="2" y="0"/>
                  </a:lnTo>
                  <a:close/>
                </a:path>
              </a:pathLst>
            </a:custGeom>
            <a:solidFill>
              <a:srgbClr val="F6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7" name="Freeform 8">
              <a:extLst>
                <a:ext uri="{FF2B5EF4-FFF2-40B4-BE49-F238E27FC236}">
                  <a16:creationId xmlns:a16="http://schemas.microsoft.com/office/drawing/2014/main" id="{135F2B33-6627-4C2E-A6A1-34AA1837FC45}"/>
                </a:ext>
              </a:extLst>
            </p:cNvPr>
            <p:cNvSpPr>
              <a:spLocks/>
            </p:cNvSpPr>
            <p:nvPr/>
          </p:nvSpPr>
          <p:spPr bwMode="auto">
            <a:xfrm>
              <a:off x="3059113" y="6149975"/>
              <a:ext cx="442913" cy="122238"/>
            </a:xfrm>
            <a:custGeom>
              <a:avLst/>
              <a:gdLst>
                <a:gd name="T0" fmla="*/ 104 w 203"/>
                <a:gd name="T1" fmla="*/ 51 h 56"/>
                <a:gd name="T2" fmla="*/ 203 w 203"/>
                <a:gd name="T3" fmla="*/ 18 h 56"/>
                <a:gd name="T4" fmla="*/ 182 w 203"/>
                <a:gd name="T5" fmla="*/ 5 h 56"/>
                <a:gd name="T6" fmla="*/ 154 w 203"/>
                <a:gd name="T7" fmla="*/ 34 h 56"/>
                <a:gd name="T8" fmla="*/ 129 w 203"/>
                <a:gd name="T9" fmla="*/ 11 h 56"/>
                <a:gd name="T10" fmla="*/ 102 w 203"/>
                <a:gd name="T11" fmla="*/ 35 h 56"/>
                <a:gd name="T12" fmla="*/ 75 w 203"/>
                <a:gd name="T13" fmla="*/ 9 h 56"/>
                <a:gd name="T14" fmla="*/ 50 w 203"/>
                <a:gd name="T15" fmla="*/ 31 h 56"/>
                <a:gd name="T16" fmla="*/ 22 w 203"/>
                <a:gd name="T17" fmla="*/ 0 h 56"/>
                <a:gd name="T18" fmla="*/ 0 w 203"/>
                <a:gd name="T19" fmla="*/ 14 h 56"/>
                <a:gd name="T20" fmla="*/ 104 w 203"/>
                <a:gd name="T21"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6">
                  <a:moveTo>
                    <a:pt x="104" y="51"/>
                  </a:moveTo>
                  <a:cubicBezTo>
                    <a:pt x="175" y="56"/>
                    <a:pt x="202" y="43"/>
                    <a:pt x="203" y="18"/>
                  </a:cubicBezTo>
                  <a:cubicBezTo>
                    <a:pt x="198" y="10"/>
                    <a:pt x="190" y="5"/>
                    <a:pt x="182" y="5"/>
                  </a:cubicBezTo>
                  <a:cubicBezTo>
                    <a:pt x="169" y="5"/>
                    <a:pt x="159" y="17"/>
                    <a:pt x="154" y="34"/>
                  </a:cubicBezTo>
                  <a:cubicBezTo>
                    <a:pt x="149" y="20"/>
                    <a:pt x="140" y="11"/>
                    <a:pt x="129" y="11"/>
                  </a:cubicBezTo>
                  <a:cubicBezTo>
                    <a:pt x="117" y="11"/>
                    <a:pt x="107" y="21"/>
                    <a:pt x="102" y="35"/>
                  </a:cubicBezTo>
                  <a:cubicBezTo>
                    <a:pt x="98" y="20"/>
                    <a:pt x="87" y="9"/>
                    <a:pt x="75" y="9"/>
                  </a:cubicBezTo>
                  <a:cubicBezTo>
                    <a:pt x="65" y="9"/>
                    <a:pt x="55" y="18"/>
                    <a:pt x="50" y="31"/>
                  </a:cubicBezTo>
                  <a:cubicBezTo>
                    <a:pt x="46" y="13"/>
                    <a:pt x="35" y="0"/>
                    <a:pt x="22" y="0"/>
                  </a:cubicBezTo>
                  <a:cubicBezTo>
                    <a:pt x="13" y="0"/>
                    <a:pt x="6" y="5"/>
                    <a:pt x="0" y="14"/>
                  </a:cubicBezTo>
                  <a:cubicBezTo>
                    <a:pt x="4" y="47"/>
                    <a:pt x="34" y="46"/>
                    <a:pt x="104" y="51"/>
                  </a:cubicBezTo>
                </a:path>
              </a:pathLst>
            </a:custGeom>
            <a:solidFill>
              <a:srgbClr val="EF8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8" name="Freeform 9">
              <a:extLst>
                <a:ext uri="{FF2B5EF4-FFF2-40B4-BE49-F238E27FC236}">
                  <a16:creationId xmlns:a16="http://schemas.microsoft.com/office/drawing/2014/main" id="{7D819E89-F7EA-4F5F-A596-283CEAA61194}"/>
                </a:ext>
              </a:extLst>
            </p:cNvPr>
            <p:cNvSpPr>
              <a:spLocks/>
            </p:cNvSpPr>
            <p:nvPr/>
          </p:nvSpPr>
          <p:spPr bwMode="auto">
            <a:xfrm>
              <a:off x="2270126" y="5957888"/>
              <a:ext cx="444500" cy="314325"/>
            </a:xfrm>
            <a:custGeom>
              <a:avLst/>
              <a:gdLst>
                <a:gd name="T0" fmla="*/ 2 w 204"/>
                <a:gd name="T1" fmla="*/ 0 h 144"/>
                <a:gd name="T2" fmla="*/ 1 w 204"/>
                <a:gd name="T3" fmla="*/ 97 h 144"/>
                <a:gd name="T4" fmla="*/ 105 w 204"/>
                <a:gd name="T5" fmla="*/ 139 h 144"/>
                <a:gd name="T6" fmla="*/ 204 w 204"/>
                <a:gd name="T7" fmla="*/ 105 h 144"/>
                <a:gd name="T8" fmla="*/ 204 w 204"/>
                <a:gd name="T9" fmla="*/ 19 h 144"/>
                <a:gd name="T10" fmla="*/ 2 w 204"/>
                <a:gd name="T11" fmla="*/ 0 h 144"/>
              </a:gdLst>
              <a:ahLst/>
              <a:cxnLst>
                <a:cxn ang="0">
                  <a:pos x="T0" y="T1"/>
                </a:cxn>
                <a:cxn ang="0">
                  <a:pos x="T2" y="T3"/>
                </a:cxn>
                <a:cxn ang="0">
                  <a:pos x="T4" y="T5"/>
                </a:cxn>
                <a:cxn ang="0">
                  <a:pos x="T6" y="T7"/>
                </a:cxn>
                <a:cxn ang="0">
                  <a:pos x="T8" y="T9"/>
                </a:cxn>
                <a:cxn ang="0">
                  <a:pos x="T10" y="T11"/>
                </a:cxn>
              </a:cxnLst>
              <a:rect l="0" t="0" r="r" b="b"/>
              <a:pathLst>
                <a:path w="204" h="144">
                  <a:moveTo>
                    <a:pt x="2" y="0"/>
                  </a:moveTo>
                  <a:cubicBezTo>
                    <a:pt x="2" y="18"/>
                    <a:pt x="0" y="75"/>
                    <a:pt x="1" y="97"/>
                  </a:cubicBezTo>
                  <a:cubicBezTo>
                    <a:pt x="2" y="136"/>
                    <a:pt x="31" y="133"/>
                    <a:pt x="105" y="139"/>
                  </a:cubicBezTo>
                  <a:cubicBezTo>
                    <a:pt x="178" y="144"/>
                    <a:pt x="204" y="130"/>
                    <a:pt x="204" y="105"/>
                  </a:cubicBezTo>
                  <a:cubicBezTo>
                    <a:pt x="204" y="87"/>
                    <a:pt x="204" y="19"/>
                    <a:pt x="204" y="19"/>
                  </a:cubicBezTo>
                  <a:lnTo>
                    <a:pt x="2" y="0"/>
                  </a:lnTo>
                  <a:close/>
                </a:path>
              </a:pathLst>
            </a:custGeom>
            <a:solidFill>
              <a:srgbClr val="F6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0" name="Freeform 10">
              <a:extLst>
                <a:ext uri="{FF2B5EF4-FFF2-40B4-BE49-F238E27FC236}">
                  <a16:creationId xmlns:a16="http://schemas.microsoft.com/office/drawing/2014/main" id="{2EBF2B16-7B31-4D27-A384-E82440836B14}"/>
                </a:ext>
              </a:extLst>
            </p:cNvPr>
            <p:cNvSpPr>
              <a:spLocks/>
            </p:cNvSpPr>
            <p:nvPr/>
          </p:nvSpPr>
          <p:spPr bwMode="auto">
            <a:xfrm>
              <a:off x="2271713" y="6149975"/>
              <a:ext cx="442913" cy="122238"/>
            </a:xfrm>
            <a:custGeom>
              <a:avLst/>
              <a:gdLst>
                <a:gd name="T0" fmla="*/ 104 w 203"/>
                <a:gd name="T1" fmla="*/ 51 h 56"/>
                <a:gd name="T2" fmla="*/ 203 w 203"/>
                <a:gd name="T3" fmla="*/ 18 h 56"/>
                <a:gd name="T4" fmla="*/ 182 w 203"/>
                <a:gd name="T5" fmla="*/ 5 h 56"/>
                <a:gd name="T6" fmla="*/ 154 w 203"/>
                <a:gd name="T7" fmla="*/ 34 h 56"/>
                <a:gd name="T8" fmla="*/ 129 w 203"/>
                <a:gd name="T9" fmla="*/ 11 h 56"/>
                <a:gd name="T10" fmla="*/ 102 w 203"/>
                <a:gd name="T11" fmla="*/ 35 h 56"/>
                <a:gd name="T12" fmla="*/ 75 w 203"/>
                <a:gd name="T13" fmla="*/ 9 h 56"/>
                <a:gd name="T14" fmla="*/ 50 w 203"/>
                <a:gd name="T15" fmla="*/ 31 h 56"/>
                <a:gd name="T16" fmla="*/ 22 w 203"/>
                <a:gd name="T17" fmla="*/ 0 h 56"/>
                <a:gd name="T18" fmla="*/ 0 w 203"/>
                <a:gd name="T19" fmla="*/ 14 h 56"/>
                <a:gd name="T20" fmla="*/ 104 w 203"/>
                <a:gd name="T21"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6">
                  <a:moveTo>
                    <a:pt x="104" y="51"/>
                  </a:moveTo>
                  <a:cubicBezTo>
                    <a:pt x="175" y="56"/>
                    <a:pt x="202" y="43"/>
                    <a:pt x="203" y="18"/>
                  </a:cubicBezTo>
                  <a:cubicBezTo>
                    <a:pt x="198" y="10"/>
                    <a:pt x="190" y="5"/>
                    <a:pt x="182" y="5"/>
                  </a:cubicBezTo>
                  <a:cubicBezTo>
                    <a:pt x="169" y="5"/>
                    <a:pt x="159" y="17"/>
                    <a:pt x="154" y="34"/>
                  </a:cubicBezTo>
                  <a:cubicBezTo>
                    <a:pt x="149" y="20"/>
                    <a:pt x="140" y="11"/>
                    <a:pt x="129" y="11"/>
                  </a:cubicBezTo>
                  <a:cubicBezTo>
                    <a:pt x="117" y="11"/>
                    <a:pt x="107" y="21"/>
                    <a:pt x="102" y="35"/>
                  </a:cubicBezTo>
                  <a:cubicBezTo>
                    <a:pt x="98" y="20"/>
                    <a:pt x="87" y="9"/>
                    <a:pt x="75" y="9"/>
                  </a:cubicBezTo>
                  <a:cubicBezTo>
                    <a:pt x="64" y="9"/>
                    <a:pt x="55" y="18"/>
                    <a:pt x="50" y="31"/>
                  </a:cubicBezTo>
                  <a:cubicBezTo>
                    <a:pt x="46" y="13"/>
                    <a:pt x="35" y="0"/>
                    <a:pt x="22" y="0"/>
                  </a:cubicBezTo>
                  <a:cubicBezTo>
                    <a:pt x="13" y="0"/>
                    <a:pt x="6" y="5"/>
                    <a:pt x="0" y="14"/>
                  </a:cubicBezTo>
                  <a:cubicBezTo>
                    <a:pt x="4" y="47"/>
                    <a:pt x="34" y="46"/>
                    <a:pt x="104" y="51"/>
                  </a:cubicBezTo>
                </a:path>
              </a:pathLst>
            </a:custGeom>
            <a:solidFill>
              <a:srgbClr val="EF8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1" name="Rectangle 11">
              <a:extLst>
                <a:ext uri="{FF2B5EF4-FFF2-40B4-BE49-F238E27FC236}">
                  <a16:creationId xmlns:a16="http://schemas.microsoft.com/office/drawing/2014/main" id="{F085C1BE-8D95-4280-8C87-8C7D9E9D5193}"/>
                </a:ext>
              </a:extLst>
            </p:cNvPr>
            <p:cNvSpPr>
              <a:spLocks noChangeArrowheads="1"/>
            </p:cNvSpPr>
            <p:nvPr/>
          </p:nvSpPr>
          <p:spPr bwMode="auto">
            <a:xfrm>
              <a:off x="2224088" y="2552700"/>
              <a:ext cx="1325563" cy="3509963"/>
            </a:xfrm>
            <a:prstGeom prst="rect">
              <a:avLst/>
            </a:prstGeom>
            <a:solidFill>
              <a:srgbClr val="EF8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2" name="Rectangle 12">
              <a:extLst>
                <a:ext uri="{FF2B5EF4-FFF2-40B4-BE49-F238E27FC236}">
                  <a16:creationId xmlns:a16="http://schemas.microsoft.com/office/drawing/2014/main" id="{EE5AB6E3-5785-4C48-86B9-989A748E12ED}"/>
                </a:ext>
              </a:extLst>
            </p:cNvPr>
            <p:cNvSpPr>
              <a:spLocks noChangeArrowheads="1"/>
            </p:cNvSpPr>
            <p:nvPr/>
          </p:nvSpPr>
          <p:spPr bwMode="auto">
            <a:xfrm>
              <a:off x="2263776" y="2597150"/>
              <a:ext cx="1246188" cy="3421063"/>
            </a:xfrm>
            <a:prstGeom prst="rect">
              <a:avLst/>
            </a:prstGeom>
            <a:solidFill>
              <a:srgbClr val="F3A9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3" name="Freeform 13">
              <a:extLst>
                <a:ext uri="{FF2B5EF4-FFF2-40B4-BE49-F238E27FC236}">
                  <a16:creationId xmlns:a16="http://schemas.microsoft.com/office/drawing/2014/main" id="{0E09F81E-2C11-48FB-A6BC-90452784DA98}"/>
                </a:ext>
              </a:extLst>
            </p:cNvPr>
            <p:cNvSpPr>
              <a:spLocks/>
            </p:cNvSpPr>
            <p:nvPr/>
          </p:nvSpPr>
          <p:spPr bwMode="auto">
            <a:xfrm>
              <a:off x="3281363" y="1647825"/>
              <a:ext cx="579438" cy="1009650"/>
            </a:xfrm>
            <a:custGeom>
              <a:avLst/>
              <a:gdLst>
                <a:gd name="T0" fmla="*/ 0 w 266"/>
                <a:gd name="T1" fmla="*/ 137 h 463"/>
                <a:gd name="T2" fmla="*/ 252 w 266"/>
                <a:gd name="T3" fmla="*/ 254 h 463"/>
                <a:gd name="T4" fmla="*/ 39 w 266"/>
                <a:gd name="T5" fmla="*/ 424 h 463"/>
                <a:gd name="T6" fmla="*/ 0 w 266"/>
                <a:gd name="T7" fmla="*/ 137 h 463"/>
              </a:gdLst>
              <a:ahLst/>
              <a:cxnLst>
                <a:cxn ang="0">
                  <a:pos x="T0" y="T1"/>
                </a:cxn>
                <a:cxn ang="0">
                  <a:pos x="T2" y="T3"/>
                </a:cxn>
                <a:cxn ang="0">
                  <a:pos x="T4" y="T5"/>
                </a:cxn>
                <a:cxn ang="0">
                  <a:pos x="T6" y="T7"/>
                </a:cxn>
              </a:cxnLst>
              <a:rect l="0" t="0" r="r" b="b"/>
              <a:pathLst>
                <a:path w="266" h="463">
                  <a:moveTo>
                    <a:pt x="0" y="137"/>
                  </a:moveTo>
                  <a:cubicBezTo>
                    <a:pt x="52" y="103"/>
                    <a:pt x="234" y="0"/>
                    <a:pt x="252" y="254"/>
                  </a:cubicBezTo>
                  <a:cubicBezTo>
                    <a:pt x="266" y="463"/>
                    <a:pt x="120" y="450"/>
                    <a:pt x="39" y="424"/>
                  </a:cubicBezTo>
                  <a:lnTo>
                    <a:pt x="0" y="137"/>
                  </a:lnTo>
                  <a:close/>
                </a:path>
              </a:pathLst>
            </a:custGeom>
            <a:solidFill>
              <a:srgbClr val="F3A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4" name="Freeform 14">
              <a:extLst>
                <a:ext uri="{FF2B5EF4-FFF2-40B4-BE49-F238E27FC236}">
                  <a16:creationId xmlns:a16="http://schemas.microsoft.com/office/drawing/2014/main" id="{7DA97D29-36D3-4E9F-AB29-D6190E70328E}"/>
                </a:ext>
              </a:extLst>
            </p:cNvPr>
            <p:cNvSpPr>
              <a:spLocks/>
            </p:cNvSpPr>
            <p:nvPr/>
          </p:nvSpPr>
          <p:spPr bwMode="auto">
            <a:xfrm>
              <a:off x="3317876" y="1787525"/>
              <a:ext cx="447675" cy="782638"/>
            </a:xfrm>
            <a:custGeom>
              <a:avLst/>
              <a:gdLst>
                <a:gd name="T0" fmla="*/ 0 w 205"/>
                <a:gd name="T1" fmla="*/ 105 h 359"/>
                <a:gd name="T2" fmla="*/ 193 w 205"/>
                <a:gd name="T3" fmla="*/ 197 h 359"/>
                <a:gd name="T4" fmla="*/ 30 w 205"/>
                <a:gd name="T5" fmla="*/ 328 h 359"/>
                <a:gd name="T6" fmla="*/ 0 w 205"/>
                <a:gd name="T7" fmla="*/ 105 h 359"/>
              </a:gdLst>
              <a:ahLst/>
              <a:cxnLst>
                <a:cxn ang="0">
                  <a:pos x="T0" y="T1"/>
                </a:cxn>
                <a:cxn ang="0">
                  <a:pos x="T2" y="T3"/>
                </a:cxn>
                <a:cxn ang="0">
                  <a:pos x="T4" y="T5"/>
                </a:cxn>
                <a:cxn ang="0">
                  <a:pos x="T6" y="T7"/>
                </a:cxn>
              </a:cxnLst>
              <a:rect l="0" t="0" r="r" b="b"/>
              <a:pathLst>
                <a:path w="205" h="359">
                  <a:moveTo>
                    <a:pt x="0" y="105"/>
                  </a:moveTo>
                  <a:cubicBezTo>
                    <a:pt x="40" y="80"/>
                    <a:pt x="179" y="0"/>
                    <a:pt x="193" y="197"/>
                  </a:cubicBezTo>
                  <a:cubicBezTo>
                    <a:pt x="205" y="359"/>
                    <a:pt x="92" y="348"/>
                    <a:pt x="30" y="328"/>
                  </a:cubicBezTo>
                  <a:lnTo>
                    <a:pt x="0" y="105"/>
                  </a:lnTo>
                  <a:close/>
                </a:path>
              </a:pathLst>
            </a:custGeom>
            <a:solidFill>
              <a:srgbClr val="635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7" name="Freeform 15">
              <a:extLst>
                <a:ext uri="{FF2B5EF4-FFF2-40B4-BE49-F238E27FC236}">
                  <a16:creationId xmlns:a16="http://schemas.microsoft.com/office/drawing/2014/main" id="{25B21E0F-95C6-4916-9064-F38F27583065}"/>
                </a:ext>
              </a:extLst>
            </p:cNvPr>
            <p:cNvSpPr>
              <a:spLocks/>
            </p:cNvSpPr>
            <p:nvPr/>
          </p:nvSpPr>
          <p:spPr bwMode="auto">
            <a:xfrm>
              <a:off x="1892301" y="1585913"/>
              <a:ext cx="614363" cy="1006475"/>
            </a:xfrm>
            <a:custGeom>
              <a:avLst/>
              <a:gdLst>
                <a:gd name="T0" fmla="*/ 282 w 282"/>
                <a:gd name="T1" fmla="*/ 149 h 461"/>
                <a:gd name="T2" fmla="*/ 25 w 282"/>
                <a:gd name="T3" fmla="*/ 253 h 461"/>
                <a:gd name="T4" fmla="*/ 229 w 282"/>
                <a:gd name="T5" fmla="*/ 433 h 461"/>
                <a:gd name="T6" fmla="*/ 282 w 282"/>
                <a:gd name="T7" fmla="*/ 149 h 461"/>
              </a:gdLst>
              <a:ahLst/>
              <a:cxnLst>
                <a:cxn ang="0">
                  <a:pos x="T0" y="T1"/>
                </a:cxn>
                <a:cxn ang="0">
                  <a:pos x="T2" y="T3"/>
                </a:cxn>
                <a:cxn ang="0">
                  <a:pos x="T4" y="T5"/>
                </a:cxn>
                <a:cxn ang="0">
                  <a:pos x="T6" y="T7"/>
                </a:cxn>
              </a:cxnLst>
              <a:rect l="0" t="0" r="r" b="b"/>
              <a:pathLst>
                <a:path w="282" h="461">
                  <a:moveTo>
                    <a:pt x="282" y="149"/>
                  </a:moveTo>
                  <a:cubicBezTo>
                    <a:pt x="232" y="113"/>
                    <a:pt x="56" y="0"/>
                    <a:pt x="25" y="253"/>
                  </a:cubicBezTo>
                  <a:cubicBezTo>
                    <a:pt x="0" y="461"/>
                    <a:pt x="146" y="455"/>
                    <a:pt x="229" y="433"/>
                  </a:cubicBezTo>
                  <a:lnTo>
                    <a:pt x="282" y="149"/>
                  </a:lnTo>
                  <a:close/>
                </a:path>
              </a:pathLst>
            </a:custGeom>
            <a:solidFill>
              <a:srgbClr val="F3A8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8" name="Freeform 16">
              <a:extLst>
                <a:ext uri="{FF2B5EF4-FFF2-40B4-BE49-F238E27FC236}">
                  <a16:creationId xmlns:a16="http://schemas.microsoft.com/office/drawing/2014/main" id="{C9DB87A6-2714-43E4-8EBB-D2F5E1A9E08C}"/>
                </a:ext>
              </a:extLst>
            </p:cNvPr>
            <p:cNvSpPr>
              <a:spLocks/>
            </p:cNvSpPr>
            <p:nvPr/>
          </p:nvSpPr>
          <p:spPr bwMode="auto">
            <a:xfrm>
              <a:off x="1995488" y="1730375"/>
              <a:ext cx="473075" cy="779463"/>
            </a:xfrm>
            <a:custGeom>
              <a:avLst/>
              <a:gdLst>
                <a:gd name="T0" fmla="*/ 217 w 217"/>
                <a:gd name="T1" fmla="*/ 114 h 357"/>
                <a:gd name="T2" fmla="*/ 19 w 217"/>
                <a:gd name="T3" fmla="*/ 196 h 357"/>
                <a:gd name="T4" fmla="*/ 176 w 217"/>
                <a:gd name="T5" fmla="*/ 336 h 357"/>
                <a:gd name="T6" fmla="*/ 217 w 217"/>
                <a:gd name="T7" fmla="*/ 114 h 357"/>
              </a:gdLst>
              <a:ahLst/>
              <a:cxnLst>
                <a:cxn ang="0">
                  <a:pos x="T0" y="T1"/>
                </a:cxn>
                <a:cxn ang="0">
                  <a:pos x="T2" y="T3"/>
                </a:cxn>
                <a:cxn ang="0">
                  <a:pos x="T4" y="T5"/>
                </a:cxn>
                <a:cxn ang="0">
                  <a:pos x="T6" y="T7"/>
                </a:cxn>
              </a:cxnLst>
              <a:rect l="0" t="0" r="r" b="b"/>
              <a:pathLst>
                <a:path w="217" h="357">
                  <a:moveTo>
                    <a:pt x="217" y="114"/>
                  </a:moveTo>
                  <a:cubicBezTo>
                    <a:pt x="178" y="87"/>
                    <a:pt x="43" y="0"/>
                    <a:pt x="19" y="196"/>
                  </a:cubicBezTo>
                  <a:cubicBezTo>
                    <a:pt x="0" y="357"/>
                    <a:pt x="112" y="352"/>
                    <a:pt x="176" y="336"/>
                  </a:cubicBezTo>
                  <a:lnTo>
                    <a:pt x="217" y="114"/>
                  </a:lnTo>
                  <a:close/>
                </a:path>
              </a:pathLst>
            </a:custGeom>
            <a:solidFill>
              <a:srgbClr val="635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9" name="Freeform 17">
              <a:extLst>
                <a:ext uri="{FF2B5EF4-FFF2-40B4-BE49-F238E27FC236}">
                  <a16:creationId xmlns:a16="http://schemas.microsoft.com/office/drawing/2014/main" id="{A3A8B450-6DD2-4F0F-AF66-D216B753D03F}"/>
                </a:ext>
              </a:extLst>
            </p:cNvPr>
            <p:cNvSpPr>
              <a:spLocks/>
            </p:cNvSpPr>
            <p:nvPr/>
          </p:nvSpPr>
          <p:spPr bwMode="auto">
            <a:xfrm>
              <a:off x="2228851" y="1827213"/>
              <a:ext cx="1285875" cy="1006475"/>
            </a:xfrm>
            <a:custGeom>
              <a:avLst/>
              <a:gdLst>
                <a:gd name="T0" fmla="*/ 287 w 590"/>
                <a:gd name="T1" fmla="*/ 9 h 462"/>
                <a:gd name="T2" fmla="*/ 571 w 590"/>
                <a:gd name="T3" fmla="*/ 234 h 462"/>
                <a:gd name="T4" fmla="*/ 288 w 590"/>
                <a:gd name="T5" fmla="*/ 391 h 462"/>
                <a:gd name="T6" fmla="*/ 29 w 590"/>
                <a:gd name="T7" fmla="*/ 211 h 462"/>
                <a:gd name="T8" fmla="*/ 287 w 590"/>
                <a:gd name="T9" fmla="*/ 9 h 462"/>
              </a:gdLst>
              <a:ahLst/>
              <a:cxnLst>
                <a:cxn ang="0">
                  <a:pos x="T0" y="T1"/>
                </a:cxn>
                <a:cxn ang="0">
                  <a:pos x="T2" y="T3"/>
                </a:cxn>
                <a:cxn ang="0">
                  <a:pos x="T4" y="T5"/>
                </a:cxn>
                <a:cxn ang="0">
                  <a:pos x="T6" y="T7"/>
                </a:cxn>
                <a:cxn ang="0">
                  <a:pos x="T8" y="T9"/>
                </a:cxn>
              </a:cxnLst>
              <a:rect l="0" t="0" r="r" b="b"/>
              <a:pathLst>
                <a:path w="590" h="462">
                  <a:moveTo>
                    <a:pt x="287" y="9"/>
                  </a:moveTo>
                  <a:cubicBezTo>
                    <a:pt x="406" y="17"/>
                    <a:pt x="590" y="0"/>
                    <a:pt x="571" y="234"/>
                  </a:cubicBezTo>
                  <a:cubicBezTo>
                    <a:pt x="553" y="462"/>
                    <a:pt x="415" y="402"/>
                    <a:pt x="288" y="391"/>
                  </a:cubicBezTo>
                  <a:cubicBezTo>
                    <a:pt x="160" y="380"/>
                    <a:pt x="0" y="417"/>
                    <a:pt x="29" y="211"/>
                  </a:cubicBezTo>
                  <a:cubicBezTo>
                    <a:pt x="54" y="37"/>
                    <a:pt x="125" y="6"/>
                    <a:pt x="287" y="9"/>
                  </a:cubicBezTo>
                </a:path>
              </a:pathLst>
            </a:custGeom>
            <a:solidFill>
              <a:srgbClr val="F6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0" name="Oval 18">
              <a:extLst>
                <a:ext uri="{FF2B5EF4-FFF2-40B4-BE49-F238E27FC236}">
                  <a16:creationId xmlns:a16="http://schemas.microsoft.com/office/drawing/2014/main" id="{5DE0140A-4CC8-44D3-AC61-19A3C001CD59}"/>
                </a:ext>
              </a:extLst>
            </p:cNvPr>
            <p:cNvSpPr>
              <a:spLocks noChangeArrowheads="1"/>
            </p:cNvSpPr>
            <p:nvPr/>
          </p:nvSpPr>
          <p:spPr bwMode="auto">
            <a:xfrm>
              <a:off x="3192463" y="2270125"/>
              <a:ext cx="173038" cy="171450"/>
            </a:xfrm>
            <a:prstGeom prst="ellipse">
              <a:avLst/>
            </a:prstGeom>
            <a:solidFill>
              <a:srgbClr val="F19E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2" name="Freeform 19">
              <a:extLst>
                <a:ext uri="{FF2B5EF4-FFF2-40B4-BE49-F238E27FC236}">
                  <a16:creationId xmlns:a16="http://schemas.microsoft.com/office/drawing/2014/main" id="{4D98BB6D-8891-48CB-B4DD-1776A722C31D}"/>
                </a:ext>
              </a:extLst>
            </p:cNvPr>
            <p:cNvSpPr>
              <a:spLocks/>
            </p:cNvSpPr>
            <p:nvPr/>
          </p:nvSpPr>
          <p:spPr bwMode="auto">
            <a:xfrm>
              <a:off x="3006726" y="2405063"/>
              <a:ext cx="182563" cy="142875"/>
            </a:xfrm>
            <a:custGeom>
              <a:avLst/>
              <a:gdLst>
                <a:gd name="T0" fmla="*/ 8 w 84"/>
                <a:gd name="T1" fmla="*/ 30 h 66"/>
                <a:gd name="T2" fmla="*/ 84 w 84"/>
                <a:gd name="T3" fmla="*/ 0 h 66"/>
                <a:gd name="T4" fmla="*/ 0 w 84"/>
                <a:gd name="T5" fmla="*/ 58 h 66"/>
                <a:gd name="T6" fmla="*/ 8 w 84"/>
                <a:gd name="T7" fmla="*/ 30 h 66"/>
              </a:gdLst>
              <a:ahLst/>
              <a:cxnLst>
                <a:cxn ang="0">
                  <a:pos x="T0" y="T1"/>
                </a:cxn>
                <a:cxn ang="0">
                  <a:pos x="T2" y="T3"/>
                </a:cxn>
                <a:cxn ang="0">
                  <a:pos x="T4" y="T5"/>
                </a:cxn>
                <a:cxn ang="0">
                  <a:pos x="T6" y="T7"/>
                </a:cxn>
              </a:cxnLst>
              <a:rect l="0" t="0" r="r" b="b"/>
              <a:pathLst>
                <a:path w="84" h="66">
                  <a:moveTo>
                    <a:pt x="8" y="30"/>
                  </a:moveTo>
                  <a:cubicBezTo>
                    <a:pt x="12" y="28"/>
                    <a:pt x="53" y="42"/>
                    <a:pt x="84" y="0"/>
                  </a:cubicBezTo>
                  <a:cubicBezTo>
                    <a:pt x="82" y="13"/>
                    <a:pt x="62" y="66"/>
                    <a:pt x="0" y="58"/>
                  </a:cubicBezTo>
                  <a:lnTo>
                    <a:pt x="8" y="30"/>
                  </a:lnTo>
                  <a:close/>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3" name="Freeform 20">
              <a:extLst>
                <a:ext uri="{FF2B5EF4-FFF2-40B4-BE49-F238E27FC236}">
                  <a16:creationId xmlns:a16="http://schemas.microsoft.com/office/drawing/2014/main" id="{86797540-2EB3-4DBF-9D57-CA4CBDAEECFB}"/>
                </a:ext>
              </a:extLst>
            </p:cNvPr>
            <p:cNvSpPr>
              <a:spLocks/>
            </p:cNvSpPr>
            <p:nvPr/>
          </p:nvSpPr>
          <p:spPr bwMode="auto">
            <a:xfrm>
              <a:off x="2360613" y="2106613"/>
              <a:ext cx="727075" cy="755650"/>
            </a:xfrm>
            <a:custGeom>
              <a:avLst/>
              <a:gdLst>
                <a:gd name="T0" fmla="*/ 176 w 333"/>
                <a:gd name="T1" fmla="*/ 119 h 347"/>
                <a:gd name="T2" fmla="*/ 327 w 333"/>
                <a:gd name="T3" fmla="*/ 112 h 347"/>
                <a:gd name="T4" fmla="*/ 74 w 333"/>
                <a:gd name="T5" fmla="*/ 345 h 347"/>
                <a:gd name="T6" fmla="*/ 24 w 333"/>
                <a:gd name="T7" fmla="*/ 314 h 347"/>
                <a:gd name="T8" fmla="*/ 19 w 333"/>
                <a:gd name="T9" fmla="*/ 284 h 347"/>
                <a:gd name="T10" fmla="*/ 59 w 333"/>
                <a:gd name="T11" fmla="*/ 283 h 347"/>
                <a:gd name="T12" fmla="*/ 176 w 333"/>
                <a:gd name="T13" fmla="*/ 211 h 347"/>
                <a:gd name="T14" fmla="*/ 176 w 333"/>
                <a:gd name="T15" fmla="*/ 119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47">
                  <a:moveTo>
                    <a:pt x="176" y="119"/>
                  </a:moveTo>
                  <a:cubicBezTo>
                    <a:pt x="158" y="0"/>
                    <a:pt x="333" y="6"/>
                    <a:pt x="327" y="112"/>
                  </a:cubicBezTo>
                  <a:cubicBezTo>
                    <a:pt x="316" y="214"/>
                    <a:pt x="228" y="336"/>
                    <a:pt x="74" y="345"/>
                  </a:cubicBezTo>
                  <a:cubicBezTo>
                    <a:pt x="23" y="347"/>
                    <a:pt x="0" y="327"/>
                    <a:pt x="24" y="314"/>
                  </a:cubicBezTo>
                  <a:cubicBezTo>
                    <a:pt x="45" y="307"/>
                    <a:pt x="19" y="293"/>
                    <a:pt x="19" y="284"/>
                  </a:cubicBezTo>
                  <a:cubicBezTo>
                    <a:pt x="20" y="276"/>
                    <a:pt x="31" y="262"/>
                    <a:pt x="59" y="283"/>
                  </a:cubicBezTo>
                  <a:cubicBezTo>
                    <a:pt x="87" y="304"/>
                    <a:pt x="163" y="269"/>
                    <a:pt x="176" y="211"/>
                  </a:cubicBezTo>
                  <a:cubicBezTo>
                    <a:pt x="188" y="153"/>
                    <a:pt x="176" y="119"/>
                    <a:pt x="176" y="119"/>
                  </a:cubicBezTo>
                </a:path>
              </a:pathLst>
            </a:custGeom>
            <a:solidFill>
              <a:srgbClr val="EF8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4" name="Freeform 21">
              <a:extLst>
                <a:ext uri="{FF2B5EF4-FFF2-40B4-BE49-F238E27FC236}">
                  <a16:creationId xmlns:a16="http://schemas.microsoft.com/office/drawing/2014/main" id="{A9EB2CCB-76BF-4F22-A671-CFB9FE2695EA}"/>
                </a:ext>
              </a:extLst>
            </p:cNvPr>
            <p:cNvSpPr>
              <a:spLocks/>
            </p:cNvSpPr>
            <p:nvPr/>
          </p:nvSpPr>
          <p:spPr bwMode="auto">
            <a:xfrm>
              <a:off x="2570163" y="2157413"/>
              <a:ext cx="57150" cy="85725"/>
            </a:xfrm>
            <a:custGeom>
              <a:avLst/>
              <a:gdLst>
                <a:gd name="T0" fmla="*/ 26 w 26"/>
                <a:gd name="T1" fmla="*/ 21 h 39"/>
                <a:gd name="T2" fmla="*/ 12 w 26"/>
                <a:gd name="T3" fmla="*/ 39 h 39"/>
                <a:gd name="T4" fmla="*/ 1 w 26"/>
                <a:gd name="T5" fmla="*/ 19 h 39"/>
                <a:gd name="T6" fmla="*/ 14 w 26"/>
                <a:gd name="T7" fmla="*/ 0 h 39"/>
                <a:gd name="T8" fmla="*/ 26 w 26"/>
                <a:gd name="T9" fmla="*/ 21 h 39"/>
              </a:gdLst>
              <a:ahLst/>
              <a:cxnLst>
                <a:cxn ang="0">
                  <a:pos x="T0" y="T1"/>
                </a:cxn>
                <a:cxn ang="0">
                  <a:pos x="T2" y="T3"/>
                </a:cxn>
                <a:cxn ang="0">
                  <a:pos x="T4" y="T5"/>
                </a:cxn>
                <a:cxn ang="0">
                  <a:pos x="T6" y="T7"/>
                </a:cxn>
                <a:cxn ang="0">
                  <a:pos x="T8" y="T9"/>
                </a:cxn>
              </a:cxnLst>
              <a:rect l="0" t="0" r="r" b="b"/>
              <a:pathLst>
                <a:path w="26" h="39">
                  <a:moveTo>
                    <a:pt x="26" y="21"/>
                  </a:moveTo>
                  <a:cubicBezTo>
                    <a:pt x="25" y="31"/>
                    <a:pt x="19" y="39"/>
                    <a:pt x="12" y="39"/>
                  </a:cubicBezTo>
                  <a:cubicBezTo>
                    <a:pt x="5" y="38"/>
                    <a:pt x="0" y="29"/>
                    <a:pt x="1" y="19"/>
                  </a:cubicBezTo>
                  <a:cubicBezTo>
                    <a:pt x="1" y="8"/>
                    <a:pt x="8" y="0"/>
                    <a:pt x="14" y="0"/>
                  </a:cubicBezTo>
                  <a:cubicBezTo>
                    <a:pt x="21" y="1"/>
                    <a:pt x="26" y="10"/>
                    <a:pt x="26" y="21"/>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5" name="Freeform 22">
              <a:extLst>
                <a:ext uri="{FF2B5EF4-FFF2-40B4-BE49-F238E27FC236}">
                  <a16:creationId xmlns:a16="http://schemas.microsoft.com/office/drawing/2014/main" id="{39362276-3302-4B1D-80D7-3123961469DB}"/>
                </a:ext>
              </a:extLst>
            </p:cNvPr>
            <p:cNvSpPr>
              <a:spLocks/>
            </p:cNvSpPr>
            <p:nvPr/>
          </p:nvSpPr>
          <p:spPr bwMode="auto">
            <a:xfrm>
              <a:off x="2581276" y="2178050"/>
              <a:ext cx="15875" cy="14288"/>
            </a:xfrm>
            <a:custGeom>
              <a:avLst/>
              <a:gdLst>
                <a:gd name="T0" fmla="*/ 6 w 7"/>
                <a:gd name="T1" fmla="*/ 3 h 7"/>
                <a:gd name="T2" fmla="*/ 3 w 7"/>
                <a:gd name="T3" fmla="*/ 6 h 7"/>
                <a:gd name="T4" fmla="*/ 0 w 7"/>
                <a:gd name="T5" fmla="*/ 3 h 7"/>
                <a:gd name="T6" fmla="*/ 3 w 7"/>
                <a:gd name="T7" fmla="*/ 0 h 7"/>
                <a:gd name="T8" fmla="*/ 6 w 7"/>
                <a:gd name="T9" fmla="*/ 3 h 7"/>
              </a:gdLst>
              <a:ahLst/>
              <a:cxnLst>
                <a:cxn ang="0">
                  <a:pos x="T0" y="T1"/>
                </a:cxn>
                <a:cxn ang="0">
                  <a:pos x="T2" y="T3"/>
                </a:cxn>
                <a:cxn ang="0">
                  <a:pos x="T4" y="T5"/>
                </a:cxn>
                <a:cxn ang="0">
                  <a:pos x="T6" y="T7"/>
                </a:cxn>
                <a:cxn ang="0">
                  <a:pos x="T8" y="T9"/>
                </a:cxn>
              </a:cxnLst>
              <a:rect l="0" t="0" r="r" b="b"/>
              <a:pathLst>
                <a:path w="7" h="7">
                  <a:moveTo>
                    <a:pt x="6" y="3"/>
                  </a:moveTo>
                  <a:cubicBezTo>
                    <a:pt x="6" y="5"/>
                    <a:pt x="5" y="7"/>
                    <a:pt x="3" y="6"/>
                  </a:cubicBezTo>
                  <a:cubicBezTo>
                    <a:pt x="1" y="6"/>
                    <a:pt x="0" y="5"/>
                    <a:pt x="0" y="3"/>
                  </a:cubicBezTo>
                  <a:cubicBezTo>
                    <a:pt x="0" y="1"/>
                    <a:pt x="2" y="0"/>
                    <a:pt x="3" y="0"/>
                  </a:cubicBezTo>
                  <a:cubicBezTo>
                    <a:pt x="5" y="0"/>
                    <a:pt x="7" y="2"/>
                    <a:pt x="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6" name="Freeform 23">
              <a:extLst>
                <a:ext uri="{FF2B5EF4-FFF2-40B4-BE49-F238E27FC236}">
                  <a16:creationId xmlns:a16="http://schemas.microsoft.com/office/drawing/2014/main" id="{DD72FED3-1B68-42CF-88B9-AF09F13E6C50}"/>
                </a:ext>
              </a:extLst>
            </p:cNvPr>
            <p:cNvSpPr>
              <a:spLocks/>
            </p:cNvSpPr>
            <p:nvPr/>
          </p:nvSpPr>
          <p:spPr bwMode="auto">
            <a:xfrm>
              <a:off x="3163888" y="2200275"/>
              <a:ext cx="55563" cy="84138"/>
            </a:xfrm>
            <a:custGeom>
              <a:avLst/>
              <a:gdLst>
                <a:gd name="T0" fmla="*/ 25 w 26"/>
                <a:gd name="T1" fmla="*/ 20 h 39"/>
                <a:gd name="T2" fmla="*/ 12 w 26"/>
                <a:gd name="T3" fmla="*/ 39 h 39"/>
                <a:gd name="T4" fmla="*/ 0 w 26"/>
                <a:gd name="T5" fmla="*/ 19 h 39"/>
                <a:gd name="T6" fmla="*/ 14 w 26"/>
                <a:gd name="T7" fmla="*/ 0 h 39"/>
                <a:gd name="T8" fmla="*/ 25 w 26"/>
                <a:gd name="T9" fmla="*/ 20 h 39"/>
              </a:gdLst>
              <a:ahLst/>
              <a:cxnLst>
                <a:cxn ang="0">
                  <a:pos x="T0" y="T1"/>
                </a:cxn>
                <a:cxn ang="0">
                  <a:pos x="T2" y="T3"/>
                </a:cxn>
                <a:cxn ang="0">
                  <a:pos x="T4" y="T5"/>
                </a:cxn>
                <a:cxn ang="0">
                  <a:pos x="T6" y="T7"/>
                </a:cxn>
                <a:cxn ang="0">
                  <a:pos x="T8" y="T9"/>
                </a:cxn>
              </a:cxnLst>
              <a:rect l="0" t="0" r="r" b="b"/>
              <a:pathLst>
                <a:path w="26" h="39">
                  <a:moveTo>
                    <a:pt x="25" y="20"/>
                  </a:moveTo>
                  <a:cubicBezTo>
                    <a:pt x="25" y="31"/>
                    <a:pt x="18" y="39"/>
                    <a:pt x="12" y="39"/>
                  </a:cubicBezTo>
                  <a:cubicBezTo>
                    <a:pt x="5" y="38"/>
                    <a:pt x="0" y="29"/>
                    <a:pt x="0" y="19"/>
                  </a:cubicBezTo>
                  <a:cubicBezTo>
                    <a:pt x="1" y="8"/>
                    <a:pt x="7" y="0"/>
                    <a:pt x="14" y="0"/>
                  </a:cubicBezTo>
                  <a:cubicBezTo>
                    <a:pt x="21" y="1"/>
                    <a:pt x="26" y="10"/>
                    <a:pt x="25" y="2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7" name="Freeform 24">
              <a:extLst>
                <a:ext uri="{FF2B5EF4-FFF2-40B4-BE49-F238E27FC236}">
                  <a16:creationId xmlns:a16="http://schemas.microsoft.com/office/drawing/2014/main" id="{7AFB5F6C-CED5-403A-A7B9-743E06F1B310}"/>
                </a:ext>
              </a:extLst>
            </p:cNvPr>
            <p:cNvSpPr>
              <a:spLocks/>
            </p:cNvSpPr>
            <p:nvPr/>
          </p:nvSpPr>
          <p:spPr bwMode="auto">
            <a:xfrm>
              <a:off x="3171826" y="2217738"/>
              <a:ext cx="15875" cy="14288"/>
            </a:xfrm>
            <a:custGeom>
              <a:avLst/>
              <a:gdLst>
                <a:gd name="T0" fmla="*/ 7 w 7"/>
                <a:gd name="T1" fmla="*/ 4 h 7"/>
                <a:gd name="T2" fmla="*/ 4 w 7"/>
                <a:gd name="T3" fmla="*/ 7 h 7"/>
                <a:gd name="T4" fmla="*/ 0 w 7"/>
                <a:gd name="T5" fmla="*/ 4 h 7"/>
                <a:gd name="T6" fmla="*/ 4 w 7"/>
                <a:gd name="T7" fmla="*/ 1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6"/>
                    <a:pt x="5" y="7"/>
                    <a:pt x="4" y="7"/>
                  </a:cubicBezTo>
                  <a:cubicBezTo>
                    <a:pt x="2" y="7"/>
                    <a:pt x="0" y="5"/>
                    <a:pt x="0" y="4"/>
                  </a:cubicBezTo>
                  <a:cubicBezTo>
                    <a:pt x="1" y="2"/>
                    <a:pt x="2" y="0"/>
                    <a:pt x="4" y="1"/>
                  </a:cubicBezTo>
                  <a:cubicBezTo>
                    <a:pt x="6" y="1"/>
                    <a:pt x="7" y="2"/>
                    <a:pt x="7"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8" name="Freeform 25">
              <a:extLst>
                <a:ext uri="{FF2B5EF4-FFF2-40B4-BE49-F238E27FC236}">
                  <a16:creationId xmlns:a16="http://schemas.microsoft.com/office/drawing/2014/main" id="{23E98089-A45F-4AB5-986B-5911BC207681}"/>
                </a:ext>
              </a:extLst>
            </p:cNvPr>
            <p:cNvSpPr>
              <a:spLocks/>
            </p:cNvSpPr>
            <p:nvPr/>
          </p:nvSpPr>
          <p:spPr bwMode="auto">
            <a:xfrm>
              <a:off x="3163888" y="2393950"/>
              <a:ext cx="42863" cy="36513"/>
            </a:xfrm>
            <a:custGeom>
              <a:avLst/>
              <a:gdLst>
                <a:gd name="T0" fmla="*/ 0 w 20"/>
                <a:gd name="T1" fmla="*/ 0 h 17"/>
                <a:gd name="T2" fmla="*/ 0 w 20"/>
                <a:gd name="T3" fmla="*/ 1 h 17"/>
                <a:gd name="T4" fmla="*/ 20 w 20"/>
                <a:gd name="T5" fmla="*/ 17 h 17"/>
                <a:gd name="T6" fmla="*/ 0 w 20"/>
                <a:gd name="T7" fmla="*/ 0 h 17"/>
              </a:gdLst>
              <a:ahLst/>
              <a:cxnLst>
                <a:cxn ang="0">
                  <a:pos x="T0" y="T1"/>
                </a:cxn>
                <a:cxn ang="0">
                  <a:pos x="T2" y="T3"/>
                </a:cxn>
                <a:cxn ang="0">
                  <a:pos x="T4" y="T5"/>
                </a:cxn>
                <a:cxn ang="0">
                  <a:pos x="T6" y="T7"/>
                </a:cxn>
              </a:cxnLst>
              <a:rect l="0" t="0" r="r" b="b"/>
              <a:pathLst>
                <a:path w="20" h="17">
                  <a:moveTo>
                    <a:pt x="0" y="0"/>
                  </a:moveTo>
                  <a:cubicBezTo>
                    <a:pt x="0" y="1"/>
                    <a:pt x="0" y="1"/>
                    <a:pt x="0" y="1"/>
                  </a:cubicBezTo>
                  <a:cubicBezTo>
                    <a:pt x="11" y="4"/>
                    <a:pt x="20" y="17"/>
                    <a:pt x="20" y="17"/>
                  </a:cubicBezTo>
                  <a:cubicBezTo>
                    <a:pt x="17" y="1"/>
                    <a:pt x="0" y="0"/>
                    <a:pt x="0"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9" name="Freeform 26">
              <a:extLst>
                <a:ext uri="{FF2B5EF4-FFF2-40B4-BE49-F238E27FC236}">
                  <a16:creationId xmlns:a16="http://schemas.microsoft.com/office/drawing/2014/main" id="{F9213095-6983-4337-AB94-64088A790DCA}"/>
                </a:ext>
              </a:extLst>
            </p:cNvPr>
            <p:cNvSpPr>
              <a:spLocks/>
            </p:cNvSpPr>
            <p:nvPr/>
          </p:nvSpPr>
          <p:spPr bwMode="auto">
            <a:xfrm>
              <a:off x="3163888" y="2393950"/>
              <a:ext cx="42863" cy="36513"/>
            </a:xfrm>
            <a:custGeom>
              <a:avLst/>
              <a:gdLst>
                <a:gd name="T0" fmla="*/ 0 w 20"/>
                <a:gd name="T1" fmla="*/ 0 h 17"/>
                <a:gd name="T2" fmla="*/ 0 w 20"/>
                <a:gd name="T3" fmla="*/ 1 h 17"/>
                <a:gd name="T4" fmla="*/ 20 w 20"/>
                <a:gd name="T5" fmla="*/ 17 h 17"/>
                <a:gd name="T6" fmla="*/ 0 w 20"/>
                <a:gd name="T7" fmla="*/ 0 h 17"/>
              </a:gdLst>
              <a:ahLst/>
              <a:cxnLst>
                <a:cxn ang="0">
                  <a:pos x="T0" y="T1"/>
                </a:cxn>
                <a:cxn ang="0">
                  <a:pos x="T2" y="T3"/>
                </a:cxn>
                <a:cxn ang="0">
                  <a:pos x="T4" y="T5"/>
                </a:cxn>
                <a:cxn ang="0">
                  <a:pos x="T6" y="T7"/>
                </a:cxn>
              </a:cxnLst>
              <a:rect l="0" t="0" r="r" b="b"/>
              <a:pathLst>
                <a:path w="20" h="17">
                  <a:moveTo>
                    <a:pt x="0" y="0"/>
                  </a:moveTo>
                  <a:cubicBezTo>
                    <a:pt x="0" y="1"/>
                    <a:pt x="0" y="1"/>
                    <a:pt x="0" y="1"/>
                  </a:cubicBezTo>
                  <a:cubicBezTo>
                    <a:pt x="11" y="4"/>
                    <a:pt x="20" y="17"/>
                    <a:pt x="20" y="17"/>
                  </a:cubicBezTo>
                  <a:cubicBezTo>
                    <a:pt x="17" y="1"/>
                    <a:pt x="0" y="0"/>
                    <a:pt x="0" y="0"/>
                  </a:cubicBezTo>
                  <a:close/>
                </a:path>
              </a:pathLst>
            </a:custGeom>
            <a:noFill/>
            <a:ln w="1588" cap="rnd">
              <a:solidFill>
                <a:srgbClr val="4036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0" name="Oval 27">
              <a:extLst>
                <a:ext uri="{FF2B5EF4-FFF2-40B4-BE49-F238E27FC236}">
                  <a16:creationId xmlns:a16="http://schemas.microsoft.com/office/drawing/2014/main" id="{ED7EDAF7-AF1D-45FA-A82F-CC9DCBD0ED2C}"/>
                </a:ext>
              </a:extLst>
            </p:cNvPr>
            <p:cNvSpPr>
              <a:spLocks noChangeArrowheads="1"/>
            </p:cNvSpPr>
            <p:nvPr/>
          </p:nvSpPr>
          <p:spPr bwMode="auto">
            <a:xfrm>
              <a:off x="2419351" y="2225675"/>
              <a:ext cx="174625" cy="173038"/>
            </a:xfrm>
            <a:prstGeom prst="ellipse">
              <a:avLst/>
            </a:prstGeom>
            <a:solidFill>
              <a:srgbClr val="F19E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1" name="Freeform 28">
              <a:extLst>
                <a:ext uri="{FF2B5EF4-FFF2-40B4-BE49-F238E27FC236}">
                  <a16:creationId xmlns:a16="http://schemas.microsoft.com/office/drawing/2014/main" id="{683F8EA5-EF2E-474C-BFED-97890D67CBCF}"/>
                </a:ext>
              </a:extLst>
            </p:cNvPr>
            <p:cNvSpPr>
              <a:spLocks/>
            </p:cNvSpPr>
            <p:nvPr/>
          </p:nvSpPr>
          <p:spPr bwMode="auto">
            <a:xfrm>
              <a:off x="2738438" y="1620838"/>
              <a:ext cx="547688" cy="328613"/>
            </a:xfrm>
            <a:custGeom>
              <a:avLst/>
              <a:gdLst>
                <a:gd name="T0" fmla="*/ 174 w 251"/>
                <a:gd name="T1" fmla="*/ 65 h 150"/>
                <a:gd name="T2" fmla="*/ 185 w 251"/>
                <a:gd name="T3" fmla="*/ 47 h 150"/>
                <a:gd name="T4" fmla="*/ 162 w 251"/>
                <a:gd name="T5" fmla="*/ 61 h 150"/>
                <a:gd name="T6" fmla="*/ 117 w 251"/>
                <a:gd name="T7" fmla="*/ 41 h 150"/>
                <a:gd name="T8" fmla="*/ 14 w 251"/>
                <a:gd name="T9" fmla="*/ 101 h 150"/>
                <a:gd name="T10" fmla="*/ 234 w 251"/>
                <a:gd name="T11" fmla="*/ 126 h 150"/>
                <a:gd name="T12" fmla="*/ 174 w 251"/>
                <a:gd name="T13" fmla="*/ 65 h 150"/>
              </a:gdLst>
              <a:ahLst/>
              <a:cxnLst>
                <a:cxn ang="0">
                  <a:pos x="T0" y="T1"/>
                </a:cxn>
                <a:cxn ang="0">
                  <a:pos x="T2" y="T3"/>
                </a:cxn>
                <a:cxn ang="0">
                  <a:pos x="T4" y="T5"/>
                </a:cxn>
                <a:cxn ang="0">
                  <a:pos x="T6" y="T7"/>
                </a:cxn>
                <a:cxn ang="0">
                  <a:pos x="T8" y="T9"/>
                </a:cxn>
                <a:cxn ang="0">
                  <a:pos x="T10" y="T11"/>
                </a:cxn>
                <a:cxn ang="0">
                  <a:pos x="T12" y="T13"/>
                </a:cxn>
              </a:cxnLst>
              <a:rect l="0" t="0" r="r" b="b"/>
              <a:pathLst>
                <a:path w="251" h="150">
                  <a:moveTo>
                    <a:pt x="174" y="65"/>
                  </a:moveTo>
                  <a:cubicBezTo>
                    <a:pt x="178" y="57"/>
                    <a:pt x="188" y="55"/>
                    <a:pt x="185" y="47"/>
                  </a:cubicBezTo>
                  <a:cubicBezTo>
                    <a:pt x="181" y="39"/>
                    <a:pt x="170" y="51"/>
                    <a:pt x="162" y="61"/>
                  </a:cubicBezTo>
                  <a:cubicBezTo>
                    <a:pt x="147" y="56"/>
                    <a:pt x="132" y="50"/>
                    <a:pt x="117" y="41"/>
                  </a:cubicBezTo>
                  <a:cubicBezTo>
                    <a:pt x="48" y="0"/>
                    <a:pt x="37" y="51"/>
                    <a:pt x="14" y="101"/>
                  </a:cubicBezTo>
                  <a:cubicBezTo>
                    <a:pt x="0" y="150"/>
                    <a:pt x="182" y="110"/>
                    <a:pt x="234" y="126"/>
                  </a:cubicBezTo>
                  <a:cubicBezTo>
                    <a:pt x="251" y="84"/>
                    <a:pt x="219" y="79"/>
                    <a:pt x="174" y="65"/>
                  </a:cubicBezTo>
                </a:path>
              </a:pathLst>
            </a:custGeom>
            <a:solidFill>
              <a:srgbClr val="236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2" name="Rectangle 29">
              <a:extLst>
                <a:ext uri="{FF2B5EF4-FFF2-40B4-BE49-F238E27FC236}">
                  <a16:creationId xmlns:a16="http://schemas.microsoft.com/office/drawing/2014/main" id="{E530AE88-B8F1-4C64-9D2A-1AD412E3D4E3}"/>
                </a:ext>
              </a:extLst>
            </p:cNvPr>
            <p:cNvSpPr>
              <a:spLocks noChangeArrowheads="1"/>
            </p:cNvSpPr>
            <p:nvPr/>
          </p:nvSpPr>
          <p:spPr bwMode="auto">
            <a:xfrm>
              <a:off x="2347913" y="3094038"/>
              <a:ext cx="1076325" cy="2162175"/>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1" fontAlgn="auto" hangingPunct="1">
                <a:spcBef>
                  <a:spcPts val="0"/>
                </a:spcBef>
                <a:spcAft>
                  <a:spcPts val="0"/>
                </a:spcAft>
              </a:pPr>
              <a:r>
                <a:rPr lang="nl-NL" altLang="en-US" sz="3200">
                  <a:solidFill>
                    <a:srgbClr val="0070C0"/>
                  </a:solidFill>
                </a:rPr>
                <a:t>Trực tiếp</a:t>
              </a:r>
              <a:endParaRPr kumimoji="0" lang="zh-CN" altLang="en-US" sz="32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endParaRPr>
            </a:p>
          </p:txBody>
        </p:sp>
        <p:sp>
          <p:nvSpPr>
            <p:cNvPr id="33" name="Rectangle 30">
              <a:extLst>
                <a:ext uri="{FF2B5EF4-FFF2-40B4-BE49-F238E27FC236}">
                  <a16:creationId xmlns:a16="http://schemas.microsoft.com/office/drawing/2014/main" id="{FA5BAE67-013F-42F3-A897-522FD8A1A14E}"/>
                </a:ext>
              </a:extLst>
            </p:cNvPr>
            <p:cNvSpPr>
              <a:spLocks noChangeArrowheads="1"/>
            </p:cNvSpPr>
            <p:nvPr/>
          </p:nvSpPr>
          <p:spPr bwMode="auto">
            <a:xfrm>
              <a:off x="2347913" y="3094038"/>
              <a:ext cx="1076325" cy="2201862"/>
            </a:xfrm>
            <a:prstGeom prst="rect">
              <a:avLst/>
            </a:prstGeom>
            <a:noFill/>
            <a:ln w="42863" cap="flat">
              <a:solidFill>
                <a:srgbClr val="E8382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4" name="Freeform 31">
              <a:extLst>
                <a:ext uri="{FF2B5EF4-FFF2-40B4-BE49-F238E27FC236}">
                  <a16:creationId xmlns:a16="http://schemas.microsoft.com/office/drawing/2014/main" id="{6EABC4A8-C9A6-466B-AD97-5BB99F1BF351}"/>
                </a:ext>
              </a:extLst>
            </p:cNvPr>
            <p:cNvSpPr>
              <a:spLocks/>
            </p:cNvSpPr>
            <p:nvPr/>
          </p:nvSpPr>
          <p:spPr bwMode="auto">
            <a:xfrm>
              <a:off x="3063876" y="5405438"/>
              <a:ext cx="482600" cy="463550"/>
            </a:xfrm>
            <a:custGeom>
              <a:avLst/>
              <a:gdLst>
                <a:gd name="T0" fmla="*/ 178 w 222"/>
                <a:gd name="T1" fmla="*/ 31 h 212"/>
                <a:gd name="T2" fmla="*/ 107 w 222"/>
                <a:gd name="T3" fmla="*/ 17 h 212"/>
                <a:gd name="T4" fmla="*/ 46 w 222"/>
                <a:gd name="T5" fmla="*/ 59 h 212"/>
                <a:gd name="T6" fmla="*/ 134 w 222"/>
                <a:gd name="T7" fmla="*/ 183 h 212"/>
                <a:gd name="T8" fmla="*/ 192 w 222"/>
                <a:gd name="T9" fmla="*/ 145 h 212"/>
                <a:gd name="T10" fmla="*/ 207 w 222"/>
                <a:gd name="T11" fmla="*/ 76 h 212"/>
                <a:gd name="T12" fmla="*/ 178 w 222"/>
                <a:gd name="T13" fmla="*/ 31 h 212"/>
              </a:gdLst>
              <a:ahLst/>
              <a:cxnLst>
                <a:cxn ang="0">
                  <a:pos x="T0" y="T1"/>
                </a:cxn>
                <a:cxn ang="0">
                  <a:pos x="T2" y="T3"/>
                </a:cxn>
                <a:cxn ang="0">
                  <a:pos x="T4" y="T5"/>
                </a:cxn>
                <a:cxn ang="0">
                  <a:pos x="T6" y="T7"/>
                </a:cxn>
                <a:cxn ang="0">
                  <a:pos x="T8" y="T9"/>
                </a:cxn>
                <a:cxn ang="0">
                  <a:pos x="T10" y="T11"/>
                </a:cxn>
                <a:cxn ang="0">
                  <a:pos x="T12" y="T13"/>
                </a:cxn>
              </a:cxnLst>
              <a:rect l="0" t="0" r="r" b="b"/>
              <a:pathLst>
                <a:path w="222" h="212">
                  <a:moveTo>
                    <a:pt x="178" y="31"/>
                  </a:moveTo>
                  <a:cubicBezTo>
                    <a:pt x="163" y="7"/>
                    <a:pt x="131" y="0"/>
                    <a:pt x="107" y="17"/>
                  </a:cubicBezTo>
                  <a:cubicBezTo>
                    <a:pt x="82" y="34"/>
                    <a:pt x="53" y="54"/>
                    <a:pt x="46" y="59"/>
                  </a:cubicBezTo>
                  <a:cubicBezTo>
                    <a:pt x="0" y="88"/>
                    <a:pt x="81" y="212"/>
                    <a:pt x="134" y="183"/>
                  </a:cubicBezTo>
                  <a:cubicBezTo>
                    <a:pt x="192" y="145"/>
                    <a:pt x="192" y="145"/>
                    <a:pt x="192" y="145"/>
                  </a:cubicBezTo>
                  <a:cubicBezTo>
                    <a:pt x="215" y="130"/>
                    <a:pt x="222" y="99"/>
                    <a:pt x="207" y="76"/>
                  </a:cubicBezTo>
                  <a:lnTo>
                    <a:pt x="178" y="31"/>
                  </a:lnTo>
                  <a:close/>
                </a:path>
              </a:pathLst>
            </a:custGeom>
            <a:solidFill>
              <a:srgbClr val="F6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5" name="Freeform 32">
              <a:extLst>
                <a:ext uri="{FF2B5EF4-FFF2-40B4-BE49-F238E27FC236}">
                  <a16:creationId xmlns:a16="http://schemas.microsoft.com/office/drawing/2014/main" id="{BED0CD5C-898D-4B6F-B2A8-3956D20CD669}"/>
                </a:ext>
              </a:extLst>
            </p:cNvPr>
            <p:cNvSpPr>
              <a:spLocks/>
            </p:cNvSpPr>
            <p:nvPr/>
          </p:nvSpPr>
          <p:spPr bwMode="auto">
            <a:xfrm>
              <a:off x="3116263" y="5543550"/>
              <a:ext cx="234950" cy="285750"/>
            </a:xfrm>
            <a:custGeom>
              <a:avLst/>
              <a:gdLst>
                <a:gd name="T0" fmla="*/ 76 w 108"/>
                <a:gd name="T1" fmla="*/ 94 h 131"/>
                <a:gd name="T2" fmla="*/ 75 w 108"/>
                <a:gd name="T3" fmla="*/ 77 h 131"/>
                <a:gd name="T4" fmla="*/ 50 w 108"/>
                <a:gd name="T5" fmla="*/ 69 h 131"/>
                <a:gd name="T6" fmla="*/ 51 w 108"/>
                <a:gd name="T7" fmla="*/ 45 h 131"/>
                <a:gd name="T8" fmla="*/ 30 w 108"/>
                <a:gd name="T9" fmla="*/ 37 h 131"/>
                <a:gd name="T10" fmla="*/ 36 w 108"/>
                <a:gd name="T11" fmla="*/ 14 h 131"/>
                <a:gd name="T12" fmla="*/ 16 w 108"/>
                <a:gd name="T13" fmla="*/ 0 h 131"/>
                <a:gd name="T14" fmla="*/ 31 w 108"/>
                <a:gd name="T15" fmla="*/ 82 h 131"/>
                <a:gd name="T16" fmla="*/ 31 w 108"/>
                <a:gd name="T17" fmla="*/ 82 h 131"/>
                <a:gd name="T18" fmla="*/ 31 w 108"/>
                <a:gd name="T19" fmla="*/ 83 h 131"/>
                <a:gd name="T20" fmla="*/ 104 w 108"/>
                <a:gd name="T21" fmla="*/ 122 h 131"/>
                <a:gd name="T22" fmla="*/ 104 w 108"/>
                <a:gd name="T23" fmla="*/ 101 h 131"/>
                <a:gd name="T24" fmla="*/ 76 w 108"/>
                <a:gd name="T25"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1">
                  <a:moveTo>
                    <a:pt x="76" y="94"/>
                  </a:moveTo>
                  <a:cubicBezTo>
                    <a:pt x="78" y="88"/>
                    <a:pt x="78" y="82"/>
                    <a:pt x="75" y="77"/>
                  </a:cubicBezTo>
                  <a:cubicBezTo>
                    <a:pt x="70" y="69"/>
                    <a:pt x="60" y="66"/>
                    <a:pt x="50" y="69"/>
                  </a:cubicBezTo>
                  <a:cubicBezTo>
                    <a:pt x="55" y="61"/>
                    <a:pt x="56" y="52"/>
                    <a:pt x="51" y="45"/>
                  </a:cubicBezTo>
                  <a:cubicBezTo>
                    <a:pt x="46" y="38"/>
                    <a:pt x="38" y="36"/>
                    <a:pt x="30" y="37"/>
                  </a:cubicBezTo>
                  <a:cubicBezTo>
                    <a:pt x="36" y="30"/>
                    <a:pt x="38" y="22"/>
                    <a:pt x="36" y="14"/>
                  </a:cubicBezTo>
                  <a:cubicBezTo>
                    <a:pt x="33" y="6"/>
                    <a:pt x="25" y="1"/>
                    <a:pt x="16" y="0"/>
                  </a:cubicBezTo>
                  <a:cubicBezTo>
                    <a:pt x="0" y="18"/>
                    <a:pt x="10" y="54"/>
                    <a:pt x="31" y="82"/>
                  </a:cubicBezTo>
                  <a:cubicBezTo>
                    <a:pt x="31" y="82"/>
                    <a:pt x="31" y="82"/>
                    <a:pt x="31" y="82"/>
                  </a:cubicBezTo>
                  <a:cubicBezTo>
                    <a:pt x="31" y="82"/>
                    <a:pt x="31" y="83"/>
                    <a:pt x="31" y="83"/>
                  </a:cubicBezTo>
                  <a:cubicBezTo>
                    <a:pt x="51" y="110"/>
                    <a:pt x="80" y="131"/>
                    <a:pt x="104" y="122"/>
                  </a:cubicBezTo>
                  <a:cubicBezTo>
                    <a:pt x="108" y="115"/>
                    <a:pt x="108" y="107"/>
                    <a:pt x="104" y="101"/>
                  </a:cubicBezTo>
                  <a:cubicBezTo>
                    <a:pt x="99" y="93"/>
                    <a:pt x="87" y="90"/>
                    <a:pt x="76" y="94"/>
                  </a:cubicBezTo>
                </a:path>
              </a:pathLst>
            </a:custGeom>
            <a:solidFill>
              <a:srgbClr val="EF8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6" name="Freeform 33">
              <a:extLst>
                <a:ext uri="{FF2B5EF4-FFF2-40B4-BE49-F238E27FC236}">
                  <a16:creationId xmlns:a16="http://schemas.microsoft.com/office/drawing/2014/main" id="{E986B854-1B86-4CED-8DBD-A92983835DA0}"/>
                </a:ext>
              </a:extLst>
            </p:cNvPr>
            <p:cNvSpPr>
              <a:spLocks/>
            </p:cNvSpPr>
            <p:nvPr/>
          </p:nvSpPr>
          <p:spPr bwMode="auto">
            <a:xfrm>
              <a:off x="2228851" y="5410200"/>
              <a:ext cx="465138" cy="438150"/>
            </a:xfrm>
            <a:custGeom>
              <a:avLst/>
              <a:gdLst>
                <a:gd name="T0" fmla="*/ 49 w 214"/>
                <a:gd name="T1" fmla="*/ 23 h 201"/>
                <a:gd name="T2" fmla="*/ 103 w 214"/>
                <a:gd name="T3" fmla="*/ 12 h 201"/>
                <a:gd name="T4" fmla="*/ 171 w 214"/>
                <a:gd name="T5" fmla="*/ 58 h 201"/>
                <a:gd name="T6" fmla="*/ 87 w 214"/>
                <a:gd name="T7" fmla="*/ 174 h 201"/>
                <a:gd name="T8" fmla="*/ 24 w 214"/>
                <a:gd name="T9" fmla="*/ 134 h 201"/>
                <a:gd name="T10" fmla="*/ 12 w 214"/>
                <a:gd name="T11" fmla="*/ 80 h 201"/>
                <a:gd name="T12" fmla="*/ 49 w 214"/>
                <a:gd name="T13" fmla="*/ 23 h 201"/>
              </a:gdLst>
              <a:ahLst/>
              <a:cxnLst>
                <a:cxn ang="0">
                  <a:pos x="T0" y="T1"/>
                </a:cxn>
                <a:cxn ang="0">
                  <a:pos x="T2" y="T3"/>
                </a:cxn>
                <a:cxn ang="0">
                  <a:pos x="T4" y="T5"/>
                </a:cxn>
                <a:cxn ang="0">
                  <a:pos x="T6" y="T7"/>
                </a:cxn>
                <a:cxn ang="0">
                  <a:pos x="T8" y="T9"/>
                </a:cxn>
                <a:cxn ang="0">
                  <a:pos x="T10" y="T11"/>
                </a:cxn>
                <a:cxn ang="0">
                  <a:pos x="T12" y="T13"/>
                </a:cxn>
              </a:cxnLst>
              <a:rect l="0" t="0" r="r" b="b"/>
              <a:pathLst>
                <a:path w="214" h="201">
                  <a:moveTo>
                    <a:pt x="49" y="23"/>
                  </a:moveTo>
                  <a:cubicBezTo>
                    <a:pt x="61" y="5"/>
                    <a:pt x="85" y="0"/>
                    <a:pt x="103" y="12"/>
                  </a:cubicBezTo>
                  <a:cubicBezTo>
                    <a:pt x="129" y="30"/>
                    <a:pt x="163" y="53"/>
                    <a:pt x="171" y="58"/>
                  </a:cubicBezTo>
                  <a:cubicBezTo>
                    <a:pt x="214" y="86"/>
                    <a:pt x="137" y="201"/>
                    <a:pt x="87" y="174"/>
                  </a:cubicBezTo>
                  <a:cubicBezTo>
                    <a:pt x="24" y="134"/>
                    <a:pt x="24" y="134"/>
                    <a:pt x="24" y="134"/>
                  </a:cubicBezTo>
                  <a:cubicBezTo>
                    <a:pt x="6" y="122"/>
                    <a:pt x="0" y="98"/>
                    <a:pt x="12" y="80"/>
                  </a:cubicBezTo>
                  <a:lnTo>
                    <a:pt x="49" y="23"/>
                  </a:lnTo>
                  <a:close/>
                </a:path>
              </a:pathLst>
            </a:custGeom>
            <a:solidFill>
              <a:srgbClr val="F6C1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7" name="Freeform 34">
              <a:extLst>
                <a:ext uri="{FF2B5EF4-FFF2-40B4-BE49-F238E27FC236}">
                  <a16:creationId xmlns:a16="http://schemas.microsoft.com/office/drawing/2014/main" id="{0251C56B-9BF9-451E-887F-CB28E6094359}"/>
                </a:ext>
              </a:extLst>
            </p:cNvPr>
            <p:cNvSpPr>
              <a:spLocks/>
            </p:cNvSpPr>
            <p:nvPr/>
          </p:nvSpPr>
          <p:spPr bwMode="auto">
            <a:xfrm>
              <a:off x="2422526" y="5545138"/>
              <a:ext cx="222250" cy="266700"/>
            </a:xfrm>
            <a:custGeom>
              <a:avLst/>
              <a:gdLst>
                <a:gd name="T0" fmla="*/ 30 w 102"/>
                <a:gd name="T1" fmla="*/ 88 h 122"/>
                <a:gd name="T2" fmla="*/ 31 w 102"/>
                <a:gd name="T3" fmla="*/ 72 h 122"/>
                <a:gd name="T4" fmla="*/ 55 w 102"/>
                <a:gd name="T5" fmla="*/ 64 h 122"/>
                <a:gd name="T6" fmla="*/ 54 w 102"/>
                <a:gd name="T7" fmla="*/ 42 h 122"/>
                <a:gd name="T8" fmla="*/ 74 w 102"/>
                <a:gd name="T9" fmla="*/ 34 h 122"/>
                <a:gd name="T10" fmla="*/ 69 w 102"/>
                <a:gd name="T11" fmla="*/ 13 h 122"/>
                <a:gd name="T12" fmla="*/ 87 w 102"/>
                <a:gd name="T13" fmla="*/ 0 h 122"/>
                <a:gd name="T14" fmla="*/ 73 w 102"/>
                <a:gd name="T15" fmla="*/ 77 h 122"/>
                <a:gd name="T16" fmla="*/ 73 w 102"/>
                <a:gd name="T17" fmla="*/ 77 h 122"/>
                <a:gd name="T18" fmla="*/ 73 w 102"/>
                <a:gd name="T19" fmla="*/ 77 h 122"/>
                <a:gd name="T20" fmla="*/ 4 w 102"/>
                <a:gd name="T21" fmla="*/ 114 h 122"/>
                <a:gd name="T22" fmla="*/ 3 w 102"/>
                <a:gd name="T23" fmla="*/ 94 h 122"/>
                <a:gd name="T24" fmla="*/ 30 w 102"/>
                <a:gd name="T25" fmla="*/ 8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2">
                  <a:moveTo>
                    <a:pt x="30" y="88"/>
                  </a:moveTo>
                  <a:cubicBezTo>
                    <a:pt x="28" y="82"/>
                    <a:pt x="28" y="76"/>
                    <a:pt x="31" y="72"/>
                  </a:cubicBezTo>
                  <a:cubicBezTo>
                    <a:pt x="36" y="65"/>
                    <a:pt x="45" y="62"/>
                    <a:pt x="55" y="64"/>
                  </a:cubicBezTo>
                  <a:cubicBezTo>
                    <a:pt x="50" y="57"/>
                    <a:pt x="50" y="48"/>
                    <a:pt x="54" y="42"/>
                  </a:cubicBezTo>
                  <a:cubicBezTo>
                    <a:pt x="59" y="36"/>
                    <a:pt x="66" y="33"/>
                    <a:pt x="74" y="34"/>
                  </a:cubicBezTo>
                  <a:cubicBezTo>
                    <a:pt x="68" y="28"/>
                    <a:pt x="66" y="20"/>
                    <a:pt x="69" y="13"/>
                  </a:cubicBezTo>
                  <a:cubicBezTo>
                    <a:pt x="71" y="6"/>
                    <a:pt x="79" y="1"/>
                    <a:pt x="87" y="0"/>
                  </a:cubicBezTo>
                  <a:cubicBezTo>
                    <a:pt x="102" y="17"/>
                    <a:pt x="93" y="50"/>
                    <a:pt x="73" y="77"/>
                  </a:cubicBezTo>
                  <a:cubicBezTo>
                    <a:pt x="73" y="77"/>
                    <a:pt x="73" y="77"/>
                    <a:pt x="73" y="77"/>
                  </a:cubicBezTo>
                  <a:cubicBezTo>
                    <a:pt x="73" y="77"/>
                    <a:pt x="73" y="77"/>
                    <a:pt x="73" y="77"/>
                  </a:cubicBezTo>
                  <a:cubicBezTo>
                    <a:pt x="54" y="103"/>
                    <a:pt x="27" y="122"/>
                    <a:pt x="4" y="114"/>
                  </a:cubicBezTo>
                  <a:cubicBezTo>
                    <a:pt x="0" y="108"/>
                    <a:pt x="0" y="100"/>
                    <a:pt x="3" y="94"/>
                  </a:cubicBezTo>
                  <a:cubicBezTo>
                    <a:pt x="8" y="87"/>
                    <a:pt x="20" y="84"/>
                    <a:pt x="30" y="88"/>
                  </a:cubicBezTo>
                </a:path>
              </a:pathLst>
            </a:custGeom>
            <a:solidFill>
              <a:srgbClr val="EF8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grpSp>
        <p:nvGrpSpPr>
          <p:cNvPr id="1162" name="组合 1161">
            <a:extLst>
              <a:ext uri="{FF2B5EF4-FFF2-40B4-BE49-F238E27FC236}">
                <a16:creationId xmlns:a16="http://schemas.microsoft.com/office/drawing/2014/main" id="{67DE84E3-E1B0-47C1-A8DC-E58BA8EE4834}"/>
              </a:ext>
            </a:extLst>
          </p:cNvPr>
          <p:cNvGrpSpPr/>
          <p:nvPr/>
        </p:nvGrpSpPr>
        <p:grpSpPr>
          <a:xfrm>
            <a:off x="2691723" y="1677988"/>
            <a:ext cx="1844675" cy="4724400"/>
            <a:chOff x="3948113" y="1547813"/>
            <a:chExt cx="1844675" cy="4724400"/>
          </a:xfrm>
        </p:grpSpPr>
        <p:sp>
          <p:nvSpPr>
            <p:cNvPr id="38" name="Freeform 35">
              <a:extLst>
                <a:ext uri="{FF2B5EF4-FFF2-40B4-BE49-F238E27FC236}">
                  <a16:creationId xmlns:a16="http://schemas.microsoft.com/office/drawing/2014/main" id="{F8FF5A0A-AC90-4F8B-A031-D8D58E732427}"/>
                </a:ext>
              </a:extLst>
            </p:cNvPr>
            <p:cNvSpPr>
              <a:spLocks/>
            </p:cNvSpPr>
            <p:nvPr/>
          </p:nvSpPr>
          <p:spPr bwMode="auto">
            <a:xfrm>
              <a:off x="4421188" y="5705475"/>
              <a:ext cx="854075" cy="509588"/>
            </a:xfrm>
            <a:custGeom>
              <a:avLst/>
              <a:gdLst>
                <a:gd name="T0" fmla="*/ 18 w 392"/>
                <a:gd name="T1" fmla="*/ 0 h 234"/>
                <a:gd name="T2" fmla="*/ 58 w 392"/>
                <a:gd name="T3" fmla="*/ 170 h 234"/>
                <a:gd name="T4" fmla="*/ 111 w 392"/>
                <a:gd name="T5" fmla="*/ 149 h 234"/>
                <a:gd name="T6" fmla="*/ 195 w 392"/>
                <a:gd name="T7" fmla="*/ 102 h 234"/>
                <a:gd name="T8" fmla="*/ 303 w 392"/>
                <a:gd name="T9" fmla="*/ 176 h 234"/>
                <a:gd name="T10" fmla="*/ 380 w 392"/>
                <a:gd name="T11" fmla="*/ 168 h 234"/>
                <a:gd name="T12" fmla="*/ 386 w 392"/>
                <a:gd name="T13" fmla="*/ 9 h 234"/>
                <a:gd name="T14" fmla="*/ 18 w 392"/>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34">
                  <a:moveTo>
                    <a:pt x="18" y="0"/>
                  </a:moveTo>
                  <a:cubicBezTo>
                    <a:pt x="0" y="76"/>
                    <a:pt x="20" y="171"/>
                    <a:pt x="58" y="170"/>
                  </a:cubicBezTo>
                  <a:cubicBezTo>
                    <a:pt x="97" y="173"/>
                    <a:pt x="93" y="222"/>
                    <a:pt x="111" y="149"/>
                  </a:cubicBezTo>
                  <a:cubicBezTo>
                    <a:pt x="117" y="122"/>
                    <a:pt x="152" y="100"/>
                    <a:pt x="195" y="102"/>
                  </a:cubicBezTo>
                  <a:cubicBezTo>
                    <a:pt x="238" y="105"/>
                    <a:pt x="293" y="90"/>
                    <a:pt x="303" y="176"/>
                  </a:cubicBezTo>
                  <a:cubicBezTo>
                    <a:pt x="303" y="220"/>
                    <a:pt x="370" y="234"/>
                    <a:pt x="380" y="168"/>
                  </a:cubicBezTo>
                  <a:cubicBezTo>
                    <a:pt x="389" y="108"/>
                    <a:pt x="392" y="26"/>
                    <a:pt x="386" y="9"/>
                  </a:cubicBezTo>
                  <a:cubicBezTo>
                    <a:pt x="383" y="0"/>
                    <a:pt x="18" y="0"/>
                    <a:pt x="18" y="0"/>
                  </a:cubicBezTo>
                </a:path>
              </a:pathLst>
            </a:custGeom>
            <a:solidFill>
              <a:srgbClr val="3E8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39" name="Freeform 36">
              <a:extLst>
                <a:ext uri="{FF2B5EF4-FFF2-40B4-BE49-F238E27FC236}">
                  <a16:creationId xmlns:a16="http://schemas.microsoft.com/office/drawing/2014/main" id="{04490924-598F-4DD3-B326-B026E0818C7A}"/>
                </a:ext>
              </a:extLst>
            </p:cNvPr>
            <p:cNvSpPr>
              <a:spLocks/>
            </p:cNvSpPr>
            <p:nvPr/>
          </p:nvSpPr>
          <p:spPr bwMode="auto">
            <a:xfrm>
              <a:off x="4414838" y="6022975"/>
              <a:ext cx="393700" cy="236538"/>
            </a:xfrm>
            <a:custGeom>
              <a:avLst/>
              <a:gdLst>
                <a:gd name="T0" fmla="*/ 87 w 181"/>
                <a:gd name="T1" fmla="*/ 0 h 108"/>
                <a:gd name="T2" fmla="*/ 176 w 181"/>
                <a:gd name="T3" fmla="*/ 7 h 108"/>
                <a:gd name="T4" fmla="*/ 165 w 181"/>
                <a:gd name="T5" fmla="*/ 100 h 108"/>
                <a:gd name="T6" fmla="*/ 17 w 181"/>
                <a:gd name="T7" fmla="*/ 94 h 108"/>
                <a:gd name="T8" fmla="*/ 45 w 181"/>
                <a:gd name="T9" fmla="*/ 29 h 108"/>
                <a:gd name="T10" fmla="*/ 84 w 181"/>
                <a:gd name="T11" fmla="*/ 40 h 108"/>
                <a:gd name="T12" fmla="*/ 87 w 181"/>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81" h="108">
                  <a:moveTo>
                    <a:pt x="87" y="0"/>
                  </a:moveTo>
                  <a:cubicBezTo>
                    <a:pt x="94" y="0"/>
                    <a:pt x="171" y="3"/>
                    <a:pt x="176" y="7"/>
                  </a:cubicBezTo>
                  <a:cubicBezTo>
                    <a:pt x="181" y="10"/>
                    <a:pt x="173" y="91"/>
                    <a:pt x="165" y="100"/>
                  </a:cubicBezTo>
                  <a:cubicBezTo>
                    <a:pt x="156" y="108"/>
                    <a:pt x="35" y="103"/>
                    <a:pt x="17" y="94"/>
                  </a:cubicBezTo>
                  <a:cubicBezTo>
                    <a:pt x="0" y="85"/>
                    <a:pt x="0" y="17"/>
                    <a:pt x="45" y="29"/>
                  </a:cubicBezTo>
                  <a:cubicBezTo>
                    <a:pt x="76" y="38"/>
                    <a:pt x="82" y="56"/>
                    <a:pt x="84" y="40"/>
                  </a:cubicBezTo>
                  <a:cubicBezTo>
                    <a:pt x="87" y="25"/>
                    <a:pt x="87" y="0"/>
                    <a:pt x="87"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0" name="Freeform 37">
              <a:extLst>
                <a:ext uri="{FF2B5EF4-FFF2-40B4-BE49-F238E27FC236}">
                  <a16:creationId xmlns:a16="http://schemas.microsoft.com/office/drawing/2014/main" id="{F83D31B7-1EF3-4E42-9A8B-574BB6BA9FF2}"/>
                </a:ext>
              </a:extLst>
            </p:cNvPr>
            <p:cNvSpPr>
              <a:spLocks/>
            </p:cNvSpPr>
            <p:nvPr/>
          </p:nvSpPr>
          <p:spPr bwMode="auto">
            <a:xfrm>
              <a:off x="5057776" y="6040438"/>
              <a:ext cx="393700" cy="231775"/>
            </a:xfrm>
            <a:custGeom>
              <a:avLst/>
              <a:gdLst>
                <a:gd name="T0" fmla="*/ 95 w 181"/>
                <a:gd name="T1" fmla="*/ 0 h 106"/>
                <a:gd name="T2" fmla="*/ 6 w 181"/>
                <a:gd name="T3" fmla="*/ 3 h 106"/>
                <a:gd name="T4" fmla="*/ 13 w 181"/>
                <a:gd name="T5" fmla="*/ 97 h 106"/>
                <a:gd name="T6" fmla="*/ 160 w 181"/>
                <a:gd name="T7" fmla="*/ 98 h 106"/>
                <a:gd name="T8" fmla="*/ 136 w 181"/>
                <a:gd name="T9" fmla="*/ 32 h 106"/>
                <a:gd name="T10" fmla="*/ 96 w 181"/>
                <a:gd name="T11" fmla="*/ 41 h 106"/>
                <a:gd name="T12" fmla="*/ 95 w 181"/>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81" h="106">
                  <a:moveTo>
                    <a:pt x="95" y="0"/>
                  </a:moveTo>
                  <a:cubicBezTo>
                    <a:pt x="88" y="0"/>
                    <a:pt x="11" y="0"/>
                    <a:pt x="6" y="3"/>
                  </a:cubicBezTo>
                  <a:cubicBezTo>
                    <a:pt x="0" y="7"/>
                    <a:pt x="5" y="88"/>
                    <a:pt x="13" y="97"/>
                  </a:cubicBezTo>
                  <a:cubicBezTo>
                    <a:pt x="21" y="105"/>
                    <a:pt x="142" y="106"/>
                    <a:pt x="160" y="98"/>
                  </a:cubicBezTo>
                  <a:cubicBezTo>
                    <a:pt x="178" y="90"/>
                    <a:pt x="181" y="22"/>
                    <a:pt x="136" y="32"/>
                  </a:cubicBezTo>
                  <a:cubicBezTo>
                    <a:pt x="104" y="39"/>
                    <a:pt x="98" y="57"/>
                    <a:pt x="96" y="41"/>
                  </a:cubicBezTo>
                  <a:cubicBezTo>
                    <a:pt x="94" y="25"/>
                    <a:pt x="95" y="0"/>
                    <a:pt x="95"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1" name="Rectangle 38">
              <a:extLst>
                <a:ext uri="{FF2B5EF4-FFF2-40B4-BE49-F238E27FC236}">
                  <a16:creationId xmlns:a16="http://schemas.microsoft.com/office/drawing/2014/main" id="{037CA752-406B-4CCE-917E-20AB9C91D78F}"/>
                </a:ext>
              </a:extLst>
            </p:cNvPr>
            <p:cNvSpPr>
              <a:spLocks noChangeArrowheads="1"/>
            </p:cNvSpPr>
            <p:nvPr/>
          </p:nvSpPr>
          <p:spPr bwMode="auto">
            <a:xfrm>
              <a:off x="4203701" y="2552700"/>
              <a:ext cx="1325563" cy="3509963"/>
            </a:xfrm>
            <a:prstGeom prst="rect">
              <a:avLst/>
            </a:prstGeom>
            <a:solidFill>
              <a:srgbClr val="F18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2" name="Rectangle 39">
              <a:extLst>
                <a:ext uri="{FF2B5EF4-FFF2-40B4-BE49-F238E27FC236}">
                  <a16:creationId xmlns:a16="http://schemas.microsoft.com/office/drawing/2014/main" id="{9D6086EF-B663-4D96-BE8E-75806E09C9ED}"/>
                </a:ext>
              </a:extLst>
            </p:cNvPr>
            <p:cNvSpPr>
              <a:spLocks noChangeArrowheads="1"/>
            </p:cNvSpPr>
            <p:nvPr/>
          </p:nvSpPr>
          <p:spPr bwMode="auto">
            <a:xfrm>
              <a:off x="4241801" y="2597150"/>
              <a:ext cx="1244600" cy="3421063"/>
            </a:xfrm>
            <a:prstGeom prst="rect">
              <a:avLst/>
            </a:prstGeom>
            <a:solidFill>
              <a:srgbClr val="FAB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3" name="Freeform 40">
              <a:extLst>
                <a:ext uri="{FF2B5EF4-FFF2-40B4-BE49-F238E27FC236}">
                  <a16:creationId xmlns:a16="http://schemas.microsoft.com/office/drawing/2014/main" id="{45F2B2A1-6BDD-49E0-8C60-113C6FA7B4D8}"/>
                </a:ext>
              </a:extLst>
            </p:cNvPr>
            <p:cNvSpPr>
              <a:spLocks/>
            </p:cNvSpPr>
            <p:nvPr/>
          </p:nvSpPr>
          <p:spPr bwMode="auto">
            <a:xfrm>
              <a:off x="5041901" y="5405438"/>
              <a:ext cx="484188" cy="463550"/>
            </a:xfrm>
            <a:custGeom>
              <a:avLst/>
              <a:gdLst>
                <a:gd name="T0" fmla="*/ 178 w 222"/>
                <a:gd name="T1" fmla="*/ 31 h 212"/>
                <a:gd name="T2" fmla="*/ 107 w 222"/>
                <a:gd name="T3" fmla="*/ 17 h 212"/>
                <a:gd name="T4" fmla="*/ 45 w 222"/>
                <a:gd name="T5" fmla="*/ 59 h 212"/>
                <a:gd name="T6" fmla="*/ 133 w 222"/>
                <a:gd name="T7" fmla="*/ 183 h 212"/>
                <a:gd name="T8" fmla="*/ 192 w 222"/>
                <a:gd name="T9" fmla="*/ 145 h 212"/>
                <a:gd name="T10" fmla="*/ 207 w 222"/>
                <a:gd name="T11" fmla="*/ 76 h 212"/>
                <a:gd name="T12" fmla="*/ 178 w 222"/>
                <a:gd name="T13" fmla="*/ 31 h 212"/>
              </a:gdLst>
              <a:ahLst/>
              <a:cxnLst>
                <a:cxn ang="0">
                  <a:pos x="T0" y="T1"/>
                </a:cxn>
                <a:cxn ang="0">
                  <a:pos x="T2" y="T3"/>
                </a:cxn>
                <a:cxn ang="0">
                  <a:pos x="T4" y="T5"/>
                </a:cxn>
                <a:cxn ang="0">
                  <a:pos x="T6" y="T7"/>
                </a:cxn>
                <a:cxn ang="0">
                  <a:pos x="T8" y="T9"/>
                </a:cxn>
                <a:cxn ang="0">
                  <a:pos x="T10" y="T11"/>
                </a:cxn>
                <a:cxn ang="0">
                  <a:pos x="T12" y="T13"/>
                </a:cxn>
              </a:cxnLst>
              <a:rect l="0" t="0" r="r" b="b"/>
              <a:pathLst>
                <a:path w="222" h="212">
                  <a:moveTo>
                    <a:pt x="178" y="31"/>
                  </a:moveTo>
                  <a:cubicBezTo>
                    <a:pt x="163" y="7"/>
                    <a:pt x="130" y="0"/>
                    <a:pt x="107" y="17"/>
                  </a:cubicBezTo>
                  <a:cubicBezTo>
                    <a:pt x="81" y="34"/>
                    <a:pt x="53" y="54"/>
                    <a:pt x="45" y="59"/>
                  </a:cubicBezTo>
                  <a:cubicBezTo>
                    <a:pt x="0" y="88"/>
                    <a:pt x="81" y="212"/>
                    <a:pt x="133" y="183"/>
                  </a:cubicBezTo>
                  <a:cubicBezTo>
                    <a:pt x="192" y="145"/>
                    <a:pt x="192" y="145"/>
                    <a:pt x="192" y="145"/>
                  </a:cubicBezTo>
                  <a:cubicBezTo>
                    <a:pt x="215" y="130"/>
                    <a:pt x="222" y="99"/>
                    <a:pt x="207" y="76"/>
                  </a:cubicBezTo>
                  <a:lnTo>
                    <a:pt x="178" y="31"/>
                  </a:lnTo>
                  <a:close/>
                </a:path>
              </a:pathLst>
            </a:custGeom>
            <a:solidFill>
              <a:srgbClr val="F5A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4" name="Freeform 41">
              <a:extLst>
                <a:ext uri="{FF2B5EF4-FFF2-40B4-BE49-F238E27FC236}">
                  <a16:creationId xmlns:a16="http://schemas.microsoft.com/office/drawing/2014/main" id="{03474BEE-A872-4EFF-A4F2-A6BC37D14E86}"/>
                </a:ext>
              </a:extLst>
            </p:cNvPr>
            <p:cNvSpPr>
              <a:spLocks/>
            </p:cNvSpPr>
            <p:nvPr/>
          </p:nvSpPr>
          <p:spPr bwMode="auto">
            <a:xfrm>
              <a:off x="5094288" y="5543550"/>
              <a:ext cx="236538" cy="285750"/>
            </a:xfrm>
            <a:custGeom>
              <a:avLst/>
              <a:gdLst>
                <a:gd name="T0" fmla="*/ 76 w 108"/>
                <a:gd name="T1" fmla="*/ 94 h 131"/>
                <a:gd name="T2" fmla="*/ 75 w 108"/>
                <a:gd name="T3" fmla="*/ 77 h 131"/>
                <a:gd name="T4" fmla="*/ 50 w 108"/>
                <a:gd name="T5" fmla="*/ 69 h 131"/>
                <a:gd name="T6" fmla="*/ 51 w 108"/>
                <a:gd name="T7" fmla="*/ 45 h 131"/>
                <a:gd name="T8" fmla="*/ 30 w 108"/>
                <a:gd name="T9" fmla="*/ 37 h 131"/>
                <a:gd name="T10" fmla="*/ 35 w 108"/>
                <a:gd name="T11" fmla="*/ 14 h 131"/>
                <a:gd name="T12" fmla="*/ 16 w 108"/>
                <a:gd name="T13" fmla="*/ 0 h 131"/>
                <a:gd name="T14" fmla="*/ 31 w 108"/>
                <a:gd name="T15" fmla="*/ 82 h 131"/>
                <a:gd name="T16" fmla="*/ 31 w 108"/>
                <a:gd name="T17" fmla="*/ 82 h 131"/>
                <a:gd name="T18" fmla="*/ 31 w 108"/>
                <a:gd name="T19" fmla="*/ 83 h 131"/>
                <a:gd name="T20" fmla="*/ 104 w 108"/>
                <a:gd name="T21" fmla="*/ 122 h 131"/>
                <a:gd name="T22" fmla="*/ 104 w 108"/>
                <a:gd name="T23" fmla="*/ 101 h 131"/>
                <a:gd name="T24" fmla="*/ 76 w 108"/>
                <a:gd name="T25"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1">
                  <a:moveTo>
                    <a:pt x="76" y="94"/>
                  </a:moveTo>
                  <a:cubicBezTo>
                    <a:pt x="78" y="88"/>
                    <a:pt x="78" y="82"/>
                    <a:pt x="75" y="77"/>
                  </a:cubicBezTo>
                  <a:cubicBezTo>
                    <a:pt x="70" y="69"/>
                    <a:pt x="60" y="66"/>
                    <a:pt x="50" y="69"/>
                  </a:cubicBezTo>
                  <a:cubicBezTo>
                    <a:pt x="55" y="61"/>
                    <a:pt x="55" y="52"/>
                    <a:pt x="51" y="45"/>
                  </a:cubicBezTo>
                  <a:cubicBezTo>
                    <a:pt x="46" y="38"/>
                    <a:pt x="38" y="36"/>
                    <a:pt x="30" y="37"/>
                  </a:cubicBezTo>
                  <a:cubicBezTo>
                    <a:pt x="36" y="30"/>
                    <a:pt x="38" y="22"/>
                    <a:pt x="35" y="14"/>
                  </a:cubicBezTo>
                  <a:cubicBezTo>
                    <a:pt x="33" y="6"/>
                    <a:pt x="25" y="1"/>
                    <a:pt x="16" y="0"/>
                  </a:cubicBezTo>
                  <a:cubicBezTo>
                    <a:pt x="0" y="18"/>
                    <a:pt x="10" y="54"/>
                    <a:pt x="31" y="82"/>
                  </a:cubicBezTo>
                  <a:cubicBezTo>
                    <a:pt x="31" y="82"/>
                    <a:pt x="31" y="82"/>
                    <a:pt x="31" y="82"/>
                  </a:cubicBezTo>
                  <a:cubicBezTo>
                    <a:pt x="31" y="82"/>
                    <a:pt x="31" y="83"/>
                    <a:pt x="31" y="83"/>
                  </a:cubicBezTo>
                  <a:cubicBezTo>
                    <a:pt x="51" y="110"/>
                    <a:pt x="79" y="131"/>
                    <a:pt x="104" y="122"/>
                  </a:cubicBezTo>
                  <a:cubicBezTo>
                    <a:pt x="108" y="115"/>
                    <a:pt x="108" y="107"/>
                    <a:pt x="104" y="101"/>
                  </a:cubicBezTo>
                  <a:cubicBezTo>
                    <a:pt x="99" y="93"/>
                    <a:pt x="87" y="90"/>
                    <a:pt x="76" y="94"/>
                  </a:cubicBezTo>
                </a:path>
              </a:pathLst>
            </a:custGeom>
            <a:solidFill>
              <a:srgbClr val="EF7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5" name="Freeform 42">
              <a:extLst>
                <a:ext uri="{FF2B5EF4-FFF2-40B4-BE49-F238E27FC236}">
                  <a16:creationId xmlns:a16="http://schemas.microsoft.com/office/drawing/2014/main" id="{DE583706-3827-473C-BDD6-C0D5047E7262}"/>
                </a:ext>
              </a:extLst>
            </p:cNvPr>
            <p:cNvSpPr>
              <a:spLocks/>
            </p:cNvSpPr>
            <p:nvPr/>
          </p:nvSpPr>
          <p:spPr bwMode="auto">
            <a:xfrm>
              <a:off x="4340226" y="5410200"/>
              <a:ext cx="465138" cy="438150"/>
            </a:xfrm>
            <a:custGeom>
              <a:avLst/>
              <a:gdLst>
                <a:gd name="T0" fmla="*/ 49 w 213"/>
                <a:gd name="T1" fmla="*/ 23 h 201"/>
                <a:gd name="T2" fmla="*/ 102 w 213"/>
                <a:gd name="T3" fmla="*/ 12 h 201"/>
                <a:gd name="T4" fmla="*/ 170 w 213"/>
                <a:gd name="T5" fmla="*/ 58 h 201"/>
                <a:gd name="T6" fmla="*/ 86 w 213"/>
                <a:gd name="T7" fmla="*/ 174 h 201"/>
                <a:gd name="T8" fmla="*/ 23 w 213"/>
                <a:gd name="T9" fmla="*/ 134 h 201"/>
                <a:gd name="T10" fmla="*/ 11 w 213"/>
                <a:gd name="T11" fmla="*/ 80 h 201"/>
                <a:gd name="T12" fmla="*/ 49 w 213"/>
                <a:gd name="T13" fmla="*/ 23 h 201"/>
              </a:gdLst>
              <a:ahLst/>
              <a:cxnLst>
                <a:cxn ang="0">
                  <a:pos x="T0" y="T1"/>
                </a:cxn>
                <a:cxn ang="0">
                  <a:pos x="T2" y="T3"/>
                </a:cxn>
                <a:cxn ang="0">
                  <a:pos x="T4" y="T5"/>
                </a:cxn>
                <a:cxn ang="0">
                  <a:pos x="T6" y="T7"/>
                </a:cxn>
                <a:cxn ang="0">
                  <a:pos x="T8" y="T9"/>
                </a:cxn>
                <a:cxn ang="0">
                  <a:pos x="T10" y="T11"/>
                </a:cxn>
                <a:cxn ang="0">
                  <a:pos x="T12" y="T13"/>
                </a:cxn>
              </a:cxnLst>
              <a:rect l="0" t="0" r="r" b="b"/>
              <a:pathLst>
                <a:path w="213" h="201">
                  <a:moveTo>
                    <a:pt x="49" y="23"/>
                  </a:moveTo>
                  <a:cubicBezTo>
                    <a:pt x="60" y="5"/>
                    <a:pt x="85" y="0"/>
                    <a:pt x="102" y="12"/>
                  </a:cubicBezTo>
                  <a:cubicBezTo>
                    <a:pt x="128" y="30"/>
                    <a:pt x="162" y="53"/>
                    <a:pt x="170" y="58"/>
                  </a:cubicBezTo>
                  <a:cubicBezTo>
                    <a:pt x="213" y="86"/>
                    <a:pt x="136" y="201"/>
                    <a:pt x="86" y="174"/>
                  </a:cubicBezTo>
                  <a:cubicBezTo>
                    <a:pt x="23" y="134"/>
                    <a:pt x="23" y="134"/>
                    <a:pt x="23" y="134"/>
                  </a:cubicBezTo>
                  <a:cubicBezTo>
                    <a:pt x="5" y="122"/>
                    <a:pt x="0" y="98"/>
                    <a:pt x="11" y="80"/>
                  </a:cubicBezTo>
                  <a:lnTo>
                    <a:pt x="49" y="23"/>
                  </a:lnTo>
                  <a:close/>
                </a:path>
              </a:pathLst>
            </a:custGeom>
            <a:solidFill>
              <a:srgbClr val="F5A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6" name="Freeform 43">
              <a:extLst>
                <a:ext uri="{FF2B5EF4-FFF2-40B4-BE49-F238E27FC236}">
                  <a16:creationId xmlns:a16="http://schemas.microsoft.com/office/drawing/2014/main" id="{5F226979-5942-4865-8F97-87E939D314B4}"/>
                </a:ext>
              </a:extLst>
            </p:cNvPr>
            <p:cNvSpPr>
              <a:spLocks/>
            </p:cNvSpPr>
            <p:nvPr/>
          </p:nvSpPr>
          <p:spPr bwMode="auto">
            <a:xfrm>
              <a:off x="4532313" y="5545138"/>
              <a:ext cx="223838" cy="266700"/>
            </a:xfrm>
            <a:custGeom>
              <a:avLst/>
              <a:gdLst>
                <a:gd name="T0" fmla="*/ 30 w 103"/>
                <a:gd name="T1" fmla="*/ 88 h 122"/>
                <a:gd name="T2" fmla="*/ 31 w 103"/>
                <a:gd name="T3" fmla="*/ 72 h 122"/>
                <a:gd name="T4" fmla="*/ 55 w 103"/>
                <a:gd name="T5" fmla="*/ 64 h 122"/>
                <a:gd name="T6" fmla="*/ 54 w 103"/>
                <a:gd name="T7" fmla="*/ 42 h 122"/>
                <a:gd name="T8" fmla="*/ 74 w 103"/>
                <a:gd name="T9" fmla="*/ 34 h 122"/>
                <a:gd name="T10" fmla="*/ 69 w 103"/>
                <a:gd name="T11" fmla="*/ 13 h 122"/>
                <a:gd name="T12" fmla="*/ 87 w 103"/>
                <a:gd name="T13" fmla="*/ 0 h 122"/>
                <a:gd name="T14" fmla="*/ 73 w 103"/>
                <a:gd name="T15" fmla="*/ 77 h 122"/>
                <a:gd name="T16" fmla="*/ 73 w 103"/>
                <a:gd name="T17" fmla="*/ 77 h 122"/>
                <a:gd name="T18" fmla="*/ 73 w 103"/>
                <a:gd name="T19" fmla="*/ 77 h 122"/>
                <a:gd name="T20" fmla="*/ 4 w 103"/>
                <a:gd name="T21" fmla="*/ 114 h 122"/>
                <a:gd name="T22" fmla="*/ 3 w 103"/>
                <a:gd name="T23" fmla="*/ 94 h 122"/>
                <a:gd name="T24" fmla="*/ 30 w 103"/>
                <a:gd name="T25" fmla="*/ 8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22">
                  <a:moveTo>
                    <a:pt x="30" y="88"/>
                  </a:moveTo>
                  <a:cubicBezTo>
                    <a:pt x="28" y="82"/>
                    <a:pt x="28" y="76"/>
                    <a:pt x="31" y="72"/>
                  </a:cubicBezTo>
                  <a:cubicBezTo>
                    <a:pt x="36" y="65"/>
                    <a:pt x="45" y="62"/>
                    <a:pt x="55" y="64"/>
                  </a:cubicBezTo>
                  <a:cubicBezTo>
                    <a:pt x="50" y="57"/>
                    <a:pt x="50" y="48"/>
                    <a:pt x="54" y="42"/>
                  </a:cubicBezTo>
                  <a:cubicBezTo>
                    <a:pt x="59" y="36"/>
                    <a:pt x="66" y="33"/>
                    <a:pt x="74" y="34"/>
                  </a:cubicBezTo>
                  <a:cubicBezTo>
                    <a:pt x="69" y="28"/>
                    <a:pt x="66" y="20"/>
                    <a:pt x="69" y="13"/>
                  </a:cubicBezTo>
                  <a:cubicBezTo>
                    <a:pt x="71" y="6"/>
                    <a:pt x="79" y="1"/>
                    <a:pt x="87" y="0"/>
                  </a:cubicBezTo>
                  <a:cubicBezTo>
                    <a:pt x="103" y="17"/>
                    <a:pt x="93" y="50"/>
                    <a:pt x="73" y="77"/>
                  </a:cubicBezTo>
                  <a:cubicBezTo>
                    <a:pt x="73" y="77"/>
                    <a:pt x="73" y="77"/>
                    <a:pt x="73" y="77"/>
                  </a:cubicBezTo>
                  <a:cubicBezTo>
                    <a:pt x="73" y="77"/>
                    <a:pt x="73" y="77"/>
                    <a:pt x="73" y="77"/>
                  </a:cubicBezTo>
                  <a:cubicBezTo>
                    <a:pt x="55" y="103"/>
                    <a:pt x="27" y="122"/>
                    <a:pt x="4" y="114"/>
                  </a:cubicBezTo>
                  <a:cubicBezTo>
                    <a:pt x="0" y="108"/>
                    <a:pt x="0" y="100"/>
                    <a:pt x="3" y="94"/>
                  </a:cubicBezTo>
                  <a:cubicBezTo>
                    <a:pt x="9" y="87"/>
                    <a:pt x="20" y="84"/>
                    <a:pt x="30" y="88"/>
                  </a:cubicBezTo>
                </a:path>
              </a:pathLst>
            </a:custGeom>
            <a:solidFill>
              <a:srgbClr val="EF7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7" name="Freeform 44">
              <a:extLst>
                <a:ext uri="{FF2B5EF4-FFF2-40B4-BE49-F238E27FC236}">
                  <a16:creationId xmlns:a16="http://schemas.microsoft.com/office/drawing/2014/main" id="{B7F721B6-C3A0-47DE-A1D4-5CE6B04283B3}"/>
                </a:ext>
              </a:extLst>
            </p:cNvPr>
            <p:cNvSpPr>
              <a:spLocks/>
            </p:cNvSpPr>
            <p:nvPr/>
          </p:nvSpPr>
          <p:spPr bwMode="auto">
            <a:xfrm>
              <a:off x="3948113" y="1547813"/>
              <a:ext cx="1844675" cy="1504950"/>
            </a:xfrm>
            <a:custGeom>
              <a:avLst/>
              <a:gdLst>
                <a:gd name="T0" fmla="*/ 838 w 846"/>
                <a:gd name="T1" fmla="*/ 386 h 690"/>
                <a:gd name="T2" fmla="*/ 756 w 846"/>
                <a:gd name="T3" fmla="*/ 334 h 690"/>
                <a:gd name="T4" fmla="*/ 800 w 846"/>
                <a:gd name="T5" fmla="*/ 271 h 690"/>
                <a:gd name="T6" fmla="*/ 705 w 846"/>
                <a:gd name="T7" fmla="*/ 251 h 690"/>
                <a:gd name="T8" fmla="*/ 755 w 846"/>
                <a:gd name="T9" fmla="*/ 170 h 690"/>
                <a:gd name="T10" fmla="*/ 675 w 846"/>
                <a:gd name="T11" fmla="*/ 154 h 690"/>
                <a:gd name="T12" fmla="*/ 665 w 846"/>
                <a:gd name="T13" fmla="*/ 84 h 690"/>
                <a:gd name="T14" fmla="*/ 556 w 846"/>
                <a:gd name="T15" fmla="*/ 89 h 690"/>
                <a:gd name="T16" fmla="*/ 492 w 846"/>
                <a:gd name="T17" fmla="*/ 91 h 690"/>
                <a:gd name="T18" fmla="*/ 492 w 846"/>
                <a:gd name="T19" fmla="*/ 92 h 690"/>
                <a:gd name="T20" fmla="*/ 439 w 846"/>
                <a:gd name="T21" fmla="*/ 67 h 690"/>
                <a:gd name="T22" fmla="*/ 416 w 846"/>
                <a:gd name="T23" fmla="*/ 104 h 690"/>
                <a:gd name="T24" fmla="*/ 362 w 846"/>
                <a:gd name="T25" fmla="*/ 23 h 690"/>
                <a:gd name="T26" fmla="*/ 290 w 846"/>
                <a:gd name="T27" fmla="*/ 108 h 690"/>
                <a:gd name="T28" fmla="*/ 201 w 846"/>
                <a:gd name="T29" fmla="*/ 88 h 690"/>
                <a:gd name="T30" fmla="*/ 173 w 846"/>
                <a:gd name="T31" fmla="*/ 157 h 690"/>
                <a:gd name="T32" fmla="*/ 98 w 846"/>
                <a:gd name="T33" fmla="*/ 247 h 690"/>
                <a:gd name="T34" fmla="*/ 17 w 846"/>
                <a:gd name="T35" fmla="*/ 270 h 690"/>
                <a:gd name="T36" fmla="*/ 56 w 846"/>
                <a:gd name="T37" fmla="*/ 362 h 690"/>
                <a:gd name="T38" fmla="*/ 2 w 846"/>
                <a:gd name="T39" fmla="*/ 419 h 690"/>
                <a:gd name="T40" fmla="*/ 73 w 846"/>
                <a:gd name="T41" fmla="*/ 492 h 690"/>
                <a:gd name="T42" fmla="*/ 70 w 846"/>
                <a:gd name="T43" fmla="*/ 497 h 690"/>
                <a:gd name="T44" fmla="*/ 72 w 846"/>
                <a:gd name="T45" fmla="*/ 568 h 690"/>
                <a:gd name="T46" fmla="*/ 162 w 846"/>
                <a:gd name="T47" fmla="*/ 588 h 690"/>
                <a:gd name="T48" fmla="*/ 317 w 846"/>
                <a:gd name="T49" fmla="*/ 627 h 690"/>
                <a:gd name="T50" fmla="*/ 316 w 846"/>
                <a:gd name="T51" fmla="*/ 628 h 690"/>
                <a:gd name="T52" fmla="*/ 367 w 846"/>
                <a:gd name="T53" fmla="*/ 672 h 690"/>
                <a:gd name="T54" fmla="*/ 405 w 846"/>
                <a:gd name="T55" fmla="*/ 637 h 690"/>
                <a:gd name="T56" fmla="*/ 521 w 846"/>
                <a:gd name="T57" fmla="*/ 673 h 690"/>
                <a:gd name="T58" fmla="*/ 548 w 846"/>
                <a:gd name="T59" fmla="*/ 612 h 690"/>
                <a:gd name="T60" fmla="*/ 670 w 846"/>
                <a:gd name="T61" fmla="*/ 648 h 690"/>
                <a:gd name="T62" fmla="*/ 710 w 846"/>
                <a:gd name="T63" fmla="*/ 535 h 690"/>
                <a:gd name="T64" fmla="*/ 782 w 846"/>
                <a:gd name="T65" fmla="*/ 468 h 690"/>
                <a:gd name="T66" fmla="*/ 838 w 846"/>
                <a:gd name="T67" fmla="*/ 386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6" h="690">
                  <a:moveTo>
                    <a:pt x="838" y="386"/>
                  </a:moveTo>
                  <a:cubicBezTo>
                    <a:pt x="835" y="361"/>
                    <a:pt x="792" y="339"/>
                    <a:pt x="756" y="334"/>
                  </a:cubicBezTo>
                  <a:cubicBezTo>
                    <a:pt x="795" y="331"/>
                    <a:pt x="808" y="290"/>
                    <a:pt x="800" y="271"/>
                  </a:cubicBezTo>
                  <a:cubicBezTo>
                    <a:pt x="784" y="234"/>
                    <a:pt x="741" y="248"/>
                    <a:pt x="705" y="251"/>
                  </a:cubicBezTo>
                  <a:cubicBezTo>
                    <a:pt x="730" y="242"/>
                    <a:pt x="768" y="198"/>
                    <a:pt x="755" y="170"/>
                  </a:cubicBezTo>
                  <a:cubicBezTo>
                    <a:pt x="738" y="131"/>
                    <a:pt x="708" y="141"/>
                    <a:pt x="675" y="154"/>
                  </a:cubicBezTo>
                  <a:cubicBezTo>
                    <a:pt x="702" y="137"/>
                    <a:pt x="693" y="99"/>
                    <a:pt x="665" y="84"/>
                  </a:cubicBezTo>
                  <a:cubicBezTo>
                    <a:pt x="630" y="66"/>
                    <a:pt x="591" y="82"/>
                    <a:pt x="556" y="89"/>
                  </a:cubicBezTo>
                  <a:cubicBezTo>
                    <a:pt x="576" y="0"/>
                    <a:pt x="464" y="26"/>
                    <a:pt x="492" y="91"/>
                  </a:cubicBezTo>
                  <a:cubicBezTo>
                    <a:pt x="492" y="92"/>
                    <a:pt x="492" y="92"/>
                    <a:pt x="492" y="92"/>
                  </a:cubicBezTo>
                  <a:cubicBezTo>
                    <a:pt x="486" y="77"/>
                    <a:pt x="461" y="55"/>
                    <a:pt x="439" y="67"/>
                  </a:cubicBezTo>
                  <a:cubicBezTo>
                    <a:pt x="425" y="75"/>
                    <a:pt x="418" y="91"/>
                    <a:pt x="416" y="104"/>
                  </a:cubicBezTo>
                  <a:cubicBezTo>
                    <a:pt x="414" y="69"/>
                    <a:pt x="405" y="26"/>
                    <a:pt x="362" y="23"/>
                  </a:cubicBezTo>
                  <a:cubicBezTo>
                    <a:pt x="313" y="20"/>
                    <a:pt x="281" y="56"/>
                    <a:pt x="290" y="108"/>
                  </a:cubicBezTo>
                  <a:cubicBezTo>
                    <a:pt x="287" y="72"/>
                    <a:pt x="225" y="73"/>
                    <a:pt x="201" y="88"/>
                  </a:cubicBezTo>
                  <a:cubicBezTo>
                    <a:pt x="180" y="100"/>
                    <a:pt x="157" y="131"/>
                    <a:pt x="173" y="157"/>
                  </a:cubicBezTo>
                  <a:cubicBezTo>
                    <a:pt x="102" y="77"/>
                    <a:pt x="5" y="189"/>
                    <a:pt x="98" y="247"/>
                  </a:cubicBezTo>
                  <a:cubicBezTo>
                    <a:pt x="75" y="233"/>
                    <a:pt x="31" y="233"/>
                    <a:pt x="17" y="270"/>
                  </a:cubicBezTo>
                  <a:cubicBezTo>
                    <a:pt x="9" y="293"/>
                    <a:pt x="19" y="333"/>
                    <a:pt x="56" y="362"/>
                  </a:cubicBezTo>
                  <a:cubicBezTo>
                    <a:pt x="39" y="368"/>
                    <a:pt x="5" y="385"/>
                    <a:pt x="2" y="419"/>
                  </a:cubicBezTo>
                  <a:cubicBezTo>
                    <a:pt x="0" y="455"/>
                    <a:pt x="38" y="494"/>
                    <a:pt x="73" y="492"/>
                  </a:cubicBezTo>
                  <a:cubicBezTo>
                    <a:pt x="71" y="494"/>
                    <a:pt x="70" y="495"/>
                    <a:pt x="70" y="497"/>
                  </a:cubicBezTo>
                  <a:cubicBezTo>
                    <a:pt x="66" y="510"/>
                    <a:pt x="48" y="539"/>
                    <a:pt x="72" y="568"/>
                  </a:cubicBezTo>
                  <a:cubicBezTo>
                    <a:pt x="89" y="589"/>
                    <a:pt x="130" y="605"/>
                    <a:pt x="162" y="588"/>
                  </a:cubicBezTo>
                  <a:cubicBezTo>
                    <a:pt x="180" y="661"/>
                    <a:pt x="259" y="667"/>
                    <a:pt x="317" y="627"/>
                  </a:cubicBezTo>
                  <a:cubicBezTo>
                    <a:pt x="317" y="627"/>
                    <a:pt x="317" y="627"/>
                    <a:pt x="316" y="628"/>
                  </a:cubicBezTo>
                  <a:cubicBezTo>
                    <a:pt x="314" y="652"/>
                    <a:pt x="339" y="669"/>
                    <a:pt x="367" y="672"/>
                  </a:cubicBezTo>
                  <a:cubicBezTo>
                    <a:pt x="388" y="675"/>
                    <a:pt x="400" y="657"/>
                    <a:pt x="405" y="637"/>
                  </a:cubicBezTo>
                  <a:cubicBezTo>
                    <a:pt x="455" y="690"/>
                    <a:pt x="499" y="686"/>
                    <a:pt x="521" y="673"/>
                  </a:cubicBezTo>
                  <a:cubicBezTo>
                    <a:pt x="533" y="666"/>
                    <a:pt x="549" y="650"/>
                    <a:pt x="548" y="612"/>
                  </a:cubicBezTo>
                  <a:cubicBezTo>
                    <a:pt x="558" y="663"/>
                    <a:pt x="649" y="658"/>
                    <a:pt x="670" y="648"/>
                  </a:cubicBezTo>
                  <a:cubicBezTo>
                    <a:pt x="747" y="612"/>
                    <a:pt x="728" y="556"/>
                    <a:pt x="710" y="535"/>
                  </a:cubicBezTo>
                  <a:cubicBezTo>
                    <a:pt x="779" y="571"/>
                    <a:pt x="830" y="500"/>
                    <a:pt x="782" y="468"/>
                  </a:cubicBezTo>
                  <a:cubicBezTo>
                    <a:pt x="810" y="467"/>
                    <a:pt x="846" y="442"/>
                    <a:pt x="838" y="386"/>
                  </a:cubicBezTo>
                </a:path>
              </a:pathLst>
            </a:custGeom>
            <a:solidFill>
              <a:srgbClr val="F18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8" name="Freeform 45">
              <a:extLst>
                <a:ext uri="{FF2B5EF4-FFF2-40B4-BE49-F238E27FC236}">
                  <a16:creationId xmlns:a16="http://schemas.microsoft.com/office/drawing/2014/main" id="{43957CA3-A538-4C47-8DCB-E773CF0331F2}"/>
                </a:ext>
              </a:extLst>
            </p:cNvPr>
            <p:cNvSpPr>
              <a:spLocks/>
            </p:cNvSpPr>
            <p:nvPr/>
          </p:nvSpPr>
          <p:spPr bwMode="auto">
            <a:xfrm>
              <a:off x="5162551" y="1760538"/>
              <a:ext cx="323850" cy="334963"/>
            </a:xfrm>
            <a:custGeom>
              <a:avLst/>
              <a:gdLst>
                <a:gd name="T0" fmla="*/ 4 w 149"/>
                <a:gd name="T1" fmla="*/ 95 h 153"/>
                <a:gd name="T2" fmla="*/ 99 w 149"/>
                <a:gd name="T3" fmla="*/ 43 h 153"/>
                <a:gd name="T4" fmla="*/ 73 w 149"/>
                <a:gd name="T5" fmla="*/ 153 h 153"/>
                <a:gd name="T6" fmla="*/ 4 w 149"/>
                <a:gd name="T7" fmla="*/ 95 h 153"/>
              </a:gdLst>
              <a:ahLst/>
              <a:cxnLst>
                <a:cxn ang="0">
                  <a:pos x="T0" y="T1"/>
                </a:cxn>
                <a:cxn ang="0">
                  <a:pos x="T2" y="T3"/>
                </a:cxn>
                <a:cxn ang="0">
                  <a:pos x="T4" y="T5"/>
                </a:cxn>
                <a:cxn ang="0">
                  <a:pos x="T6" y="T7"/>
                </a:cxn>
              </a:cxnLst>
              <a:rect l="0" t="0" r="r" b="b"/>
              <a:pathLst>
                <a:path w="149" h="153">
                  <a:moveTo>
                    <a:pt x="4" y="95"/>
                  </a:moveTo>
                  <a:cubicBezTo>
                    <a:pt x="0" y="46"/>
                    <a:pt x="50" y="0"/>
                    <a:pt x="99" y="43"/>
                  </a:cubicBezTo>
                  <a:cubicBezTo>
                    <a:pt x="149" y="86"/>
                    <a:pt x="106" y="143"/>
                    <a:pt x="73" y="153"/>
                  </a:cubicBezTo>
                  <a:lnTo>
                    <a:pt x="4" y="95"/>
                  </a:lnTo>
                  <a:close/>
                </a:path>
              </a:pathLst>
            </a:custGeom>
            <a:solidFill>
              <a:srgbClr val="FAC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9" name="Freeform 46">
              <a:extLst>
                <a:ext uri="{FF2B5EF4-FFF2-40B4-BE49-F238E27FC236}">
                  <a16:creationId xmlns:a16="http://schemas.microsoft.com/office/drawing/2014/main" id="{82225987-D2B9-449B-96A4-F4736C383ACA}"/>
                </a:ext>
              </a:extLst>
            </p:cNvPr>
            <p:cNvSpPr>
              <a:spLocks/>
            </p:cNvSpPr>
            <p:nvPr/>
          </p:nvSpPr>
          <p:spPr bwMode="auto">
            <a:xfrm>
              <a:off x="5210176" y="1851025"/>
              <a:ext cx="187325" cy="198438"/>
            </a:xfrm>
            <a:custGeom>
              <a:avLst/>
              <a:gdLst>
                <a:gd name="T0" fmla="*/ 0 w 86"/>
                <a:gd name="T1" fmla="*/ 69 h 91"/>
                <a:gd name="T2" fmla="*/ 52 w 86"/>
                <a:gd name="T3" fmla="*/ 17 h 91"/>
                <a:gd name="T4" fmla="*/ 34 w 86"/>
                <a:gd name="T5" fmla="*/ 91 h 91"/>
                <a:gd name="T6" fmla="*/ 0 w 86"/>
                <a:gd name="T7" fmla="*/ 69 h 91"/>
              </a:gdLst>
              <a:ahLst/>
              <a:cxnLst>
                <a:cxn ang="0">
                  <a:pos x="T0" y="T1"/>
                </a:cxn>
                <a:cxn ang="0">
                  <a:pos x="T2" y="T3"/>
                </a:cxn>
                <a:cxn ang="0">
                  <a:pos x="T4" y="T5"/>
                </a:cxn>
                <a:cxn ang="0">
                  <a:pos x="T6" y="T7"/>
                </a:cxn>
              </a:cxnLst>
              <a:rect l="0" t="0" r="r" b="b"/>
              <a:pathLst>
                <a:path w="86" h="91">
                  <a:moveTo>
                    <a:pt x="0" y="69"/>
                  </a:moveTo>
                  <a:cubicBezTo>
                    <a:pt x="4" y="32"/>
                    <a:pt x="17" y="0"/>
                    <a:pt x="52" y="17"/>
                  </a:cubicBezTo>
                  <a:cubicBezTo>
                    <a:pt x="86" y="33"/>
                    <a:pt x="70" y="90"/>
                    <a:pt x="34" y="91"/>
                  </a:cubicBezTo>
                  <a:lnTo>
                    <a:pt x="0" y="69"/>
                  </a:lnTo>
                  <a:close/>
                </a:path>
              </a:pathLst>
            </a:custGeom>
            <a:solidFill>
              <a:srgbClr val="8D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0" name="Freeform 47">
              <a:extLst>
                <a:ext uri="{FF2B5EF4-FFF2-40B4-BE49-F238E27FC236}">
                  <a16:creationId xmlns:a16="http://schemas.microsoft.com/office/drawing/2014/main" id="{BEBC11F7-CC37-4295-AB7C-AE1B0BCA21E9}"/>
                </a:ext>
              </a:extLst>
            </p:cNvPr>
            <p:cNvSpPr>
              <a:spLocks/>
            </p:cNvSpPr>
            <p:nvPr/>
          </p:nvSpPr>
          <p:spPr bwMode="auto">
            <a:xfrm>
              <a:off x="4240213" y="1839913"/>
              <a:ext cx="373063" cy="377825"/>
            </a:xfrm>
            <a:custGeom>
              <a:avLst/>
              <a:gdLst>
                <a:gd name="T0" fmla="*/ 107 w 171"/>
                <a:gd name="T1" fmla="*/ 166 h 173"/>
                <a:gd name="T2" fmla="*/ 73 w 171"/>
                <a:gd name="T3" fmla="*/ 51 h 173"/>
                <a:gd name="T4" fmla="*/ 171 w 171"/>
                <a:gd name="T5" fmla="*/ 96 h 173"/>
                <a:gd name="T6" fmla="*/ 107 w 171"/>
                <a:gd name="T7" fmla="*/ 166 h 173"/>
              </a:gdLst>
              <a:ahLst/>
              <a:cxnLst>
                <a:cxn ang="0">
                  <a:pos x="T0" y="T1"/>
                </a:cxn>
                <a:cxn ang="0">
                  <a:pos x="T2" y="T3"/>
                </a:cxn>
                <a:cxn ang="0">
                  <a:pos x="T4" y="T5"/>
                </a:cxn>
                <a:cxn ang="0">
                  <a:pos x="T6" y="T7"/>
                </a:cxn>
              </a:cxnLst>
              <a:rect l="0" t="0" r="r" b="b"/>
              <a:pathLst>
                <a:path w="171" h="173">
                  <a:moveTo>
                    <a:pt x="107" y="166"/>
                  </a:moveTo>
                  <a:cubicBezTo>
                    <a:pt x="73" y="173"/>
                    <a:pt x="0" y="113"/>
                    <a:pt x="73" y="51"/>
                  </a:cubicBezTo>
                  <a:cubicBezTo>
                    <a:pt x="134" y="0"/>
                    <a:pt x="169" y="67"/>
                    <a:pt x="171" y="96"/>
                  </a:cubicBezTo>
                  <a:lnTo>
                    <a:pt x="107" y="166"/>
                  </a:lnTo>
                  <a:close/>
                </a:path>
              </a:pathLst>
            </a:custGeom>
            <a:solidFill>
              <a:srgbClr val="FAC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1" name="Freeform 48">
              <a:extLst>
                <a:ext uri="{FF2B5EF4-FFF2-40B4-BE49-F238E27FC236}">
                  <a16:creationId xmlns:a16="http://schemas.microsoft.com/office/drawing/2014/main" id="{74253A39-EDB6-4A7E-80EF-7E82BEBB5E54}"/>
                </a:ext>
              </a:extLst>
            </p:cNvPr>
            <p:cNvSpPr>
              <a:spLocks/>
            </p:cNvSpPr>
            <p:nvPr/>
          </p:nvSpPr>
          <p:spPr bwMode="auto">
            <a:xfrm>
              <a:off x="4349751" y="1951038"/>
              <a:ext cx="215900" cy="188913"/>
            </a:xfrm>
            <a:custGeom>
              <a:avLst/>
              <a:gdLst>
                <a:gd name="T0" fmla="*/ 75 w 99"/>
                <a:gd name="T1" fmla="*/ 87 h 87"/>
                <a:gd name="T2" fmla="*/ 29 w 99"/>
                <a:gd name="T3" fmla="*/ 30 h 87"/>
                <a:gd name="T4" fmla="*/ 99 w 99"/>
                <a:gd name="T5" fmla="*/ 57 h 87"/>
                <a:gd name="T6" fmla="*/ 75 w 99"/>
                <a:gd name="T7" fmla="*/ 87 h 87"/>
              </a:gdLst>
              <a:ahLst/>
              <a:cxnLst>
                <a:cxn ang="0">
                  <a:pos x="T0" y="T1"/>
                </a:cxn>
                <a:cxn ang="0">
                  <a:pos x="T2" y="T3"/>
                </a:cxn>
                <a:cxn ang="0">
                  <a:pos x="T4" y="T5"/>
                </a:cxn>
                <a:cxn ang="0">
                  <a:pos x="T6" y="T7"/>
                </a:cxn>
              </a:cxnLst>
              <a:rect l="0" t="0" r="r" b="b"/>
              <a:pathLst>
                <a:path w="99" h="87">
                  <a:moveTo>
                    <a:pt x="75" y="87"/>
                  </a:moveTo>
                  <a:cubicBezTo>
                    <a:pt x="44" y="82"/>
                    <a:pt x="0" y="57"/>
                    <a:pt x="29" y="30"/>
                  </a:cubicBezTo>
                  <a:cubicBezTo>
                    <a:pt x="61" y="0"/>
                    <a:pt x="90" y="5"/>
                    <a:pt x="99" y="57"/>
                  </a:cubicBezTo>
                  <a:lnTo>
                    <a:pt x="75" y="87"/>
                  </a:lnTo>
                  <a:close/>
                </a:path>
              </a:pathLst>
            </a:custGeom>
            <a:solidFill>
              <a:srgbClr val="8D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2" name="Freeform 49">
              <a:extLst>
                <a:ext uri="{FF2B5EF4-FFF2-40B4-BE49-F238E27FC236}">
                  <a16:creationId xmlns:a16="http://schemas.microsoft.com/office/drawing/2014/main" id="{20CFB0C2-A95B-408A-A019-098213AAC95B}"/>
                </a:ext>
              </a:extLst>
            </p:cNvPr>
            <p:cNvSpPr>
              <a:spLocks/>
            </p:cNvSpPr>
            <p:nvPr/>
          </p:nvSpPr>
          <p:spPr bwMode="auto">
            <a:xfrm>
              <a:off x="4168776" y="1858963"/>
              <a:ext cx="1370013" cy="1017588"/>
            </a:xfrm>
            <a:custGeom>
              <a:avLst/>
              <a:gdLst>
                <a:gd name="T0" fmla="*/ 576 w 629"/>
                <a:gd name="T1" fmla="*/ 164 h 466"/>
                <a:gd name="T2" fmla="*/ 306 w 629"/>
                <a:gd name="T3" fmla="*/ 455 h 466"/>
                <a:gd name="T4" fmla="*/ 32 w 629"/>
                <a:gd name="T5" fmla="*/ 291 h 466"/>
                <a:gd name="T6" fmla="*/ 289 w 629"/>
                <a:gd name="T7" fmla="*/ 10 h 466"/>
                <a:gd name="T8" fmla="*/ 576 w 629"/>
                <a:gd name="T9" fmla="*/ 164 h 466"/>
              </a:gdLst>
              <a:ahLst/>
              <a:cxnLst>
                <a:cxn ang="0">
                  <a:pos x="T0" y="T1"/>
                </a:cxn>
                <a:cxn ang="0">
                  <a:pos x="T2" y="T3"/>
                </a:cxn>
                <a:cxn ang="0">
                  <a:pos x="T4" y="T5"/>
                </a:cxn>
                <a:cxn ang="0">
                  <a:pos x="T6" y="T7"/>
                </a:cxn>
                <a:cxn ang="0">
                  <a:pos x="T8" y="T9"/>
                </a:cxn>
              </a:cxnLst>
              <a:rect l="0" t="0" r="r" b="b"/>
              <a:pathLst>
                <a:path w="629" h="466">
                  <a:moveTo>
                    <a:pt x="576" y="164"/>
                  </a:moveTo>
                  <a:cubicBezTo>
                    <a:pt x="629" y="313"/>
                    <a:pt x="507" y="466"/>
                    <a:pt x="306" y="455"/>
                  </a:cubicBezTo>
                  <a:cubicBezTo>
                    <a:pt x="124" y="444"/>
                    <a:pt x="56" y="374"/>
                    <a:pt x="32" y="291"/>
                  </a:cubicBezTo>
                  <a:cubicBezTo>
                    <a:pt x="0" y="179"/>
                    <a:pt x="135" y="0"/>
                    <a:pt x="289" y="10"/>
                  </a:cubicBezTo>
                  <a:cubicBezTo>
                    <a:pt x="419" y="18"/>
                    <a:pt x="537" y="54"/>
                    <a:pt x="576" y="164"/>
                  </a:cubicBezTo>
                </a:path>
              </a:pathLst>
            </a:custGeom>
            <a:solidFill>
              <a:srgbClr val="FAC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3" name="Freeform 50">
              <a:extLst>
                <a:ext uri="{FF2B5EF4-FFF2-40B4-BE49-F238E27FC236}">
                  <a16:creationId xmlns:a16="http://schemas.microsoft.com/office/drawing/2014/main" id="{2D355225-505B-4777-B5DC-F2EE62E7A25D}"/>
                </a:ext>
              </a:extLst>
            </p:cNvPr>
            <p:cNvSpPr>
              <a:spLocks/>
            </p:cNvSpPr>
            <p:nvPr/>
          </p:nvSpPr>
          <p:spPr bwMode="auto">
            <a:xfrm>
              <a:off x="4708526" y="2289175"/>
              <a:ext cx="222250" cy="238125"/>
            </a:xfrm>
            <a:custGeom>
              <a:avLst/>
              <a:gdLst>
                <a:gd name="T0" fmla="*/ 11 w 102"/>
                <a:gd name="T1" fmla="*/ 74 h 109"/>
                <a:gd name="T2" fmla="*/ 64 w 102"/>
                <a:gd name="T3" fmla="*/ 1 h 109"/>
                <a:gd name="T4" fmla="*/ 99 w 102"/>
                <a:gd name="T5" fmla="*/ 79 h 109"/>
                <a:gd name="T6" fmla="*/ 59 w 102"/>
                <a:gd name="T7" fmla="*/ 109 h 109"/>
                <a:gd name="T8" fmla="*/ 11 w 102"/>
                <a:gd name="T9" fmla="*/ 74 h 109"/>
              </a:gdLst>
              <a:ahLst/>
              <a:cxnLst>
                <a:cxn ang="0">
                  <a:pos x="T0" y="T1"/>
                </a:cxn>
                <a:cxn ang="0">
                  <a:pos x="T2" y="T3"/>
                </a:cxn>
                <a:cxn ang="0">
                  <a:pos x="T4" y="T5"/>
                </a:cxn>
                <a:cxn ang="0">
                  <a:pos x="T6" y="T7"/>
                </a:cxn>
                <a:cxn ang="0">
                  <a:pos x="T8" y="T9"/>
                </a:cxn>
              </a:cxnLst>
              <a:rect l="0" t="0" r="r" b="b"/>
              <a:pathLst>
                <a:path w="102" h="109">
                  <a:moveTo>
                    <a:pt x="11" y="74"/>
                  </a:moveTo>
                  <a:cubicBezTo>
                    <a:pt x="25" y="45"/>
                    <a:pt x="44" y="3"/>
                    <a:pt x="64" y="1"/>
                  </a:cubicBezTo>
                  <a:cubicBezTo>
                    <a:pt x="83" y="0"/>
                    <a:pt x="96" y="63"/>
                    <a:pt x="99" y="79"/>
                  </a:cubicBezTo>
                  <a:cubicBezTo>
                    <a:pt x="102" y="94"/>
                    <a:pt x="78" y="109"/>
                    <a:pt x="59" y="109"/>
                  </a:cubicBezTo>
                  <a:cubicBezTo>
                    <a:pt x="39" y="109"/>
                    <a:pt x="0" y="101"/>
                    <a:pt x="11" y="74"/>
                  </a:cubicBezTo>
                </a:path>
              </a:pathLst>
            </a:custGeom>
            <a:solidFill>
              <a:srgbClr val="F18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4" name="Freeform 51">
              <a:extLst>
                <a:ext uri="{FF2B5EF4-FFF2-40B4-BE49-F238E27FC236}">
                  <a16:creationId xmlns:a16="http://schemas.microsoft.com/office/drawing/2014/main" id="{E50DC20E-727F-4EE3-950C-58E458AD441F}"/>
                </a:ext>
              </a:extLst>
            </p:cNvPr>
            <p:cNvSpPr>
              <a:spLocks/>
            </p:cNvSpPr>
            <p:nvPr/>
          </p:nvSpPr>
          <p:spPr bwMode="auto">
            <a:xfrm>
              <a:off x="4708526" y="2436813"/>
              <a:ext cx="222250" cy="90488"/>
            </a:xfrm>
            <a:custGeom>
              <a:avLst/>
              <a:gdLst>
                <a:gd name="T0" fmla="*/ 99 w 102"/>
                <a:gd name="T1" fmla="*/ 9 h 41"/>
                <a:gd name="T2" fmla="*/ 14 w 102"/>
                <a:gd name="T3" fmla="*/ 0 h 41"/>
                <a:gd name="T4" fmla="*/ 11 w 102"/>
                <a:gd name="T5" fmla="*/ 6 h 41"/>
                <a:gd name="T6" fmla="*/ 59 w 102"/>
                <a:gd name="T7" fmla="*/ 41 h 41"/>
                <a:gd name="T8" fmla="*/ 99 w 102"/>
                <a:gd name="T9" fmla="*/ 11 h 41"/>
                <a:gd name="T10" fmla="*/ 99 w 102"/>
                <a:gd name="T11" fmla="*/ 9 h 41"/>
              </a:gdLst>
              <a:ahLst/>
              <a:cxnLst>
                <a:cxn ang="0">
                  <a:pos x="T0" y="T1"/>
                </a:cxn>
                <a:cxn ang="0">
                  <a:pos x="T2" y="T3"/>
                </a:cxn>
                <a:cxn ang="0">
                  <a:pos x="T4" y="T5"/>
                </a:cxn>
                <a:cxn ang="0">
                  <a:pos x="T6" y="T7"/>
                </a:cxn>
                <a:cxn ang="0">
                  <a:pos x="T8" y="T9"/>
                </a:cxn>
                <a:cxn ang="0">
                  <a:pos x="T10" y="T11"/>
                </a:cxn>
              </a:cxnLst>
              <a:rect l="0" t="0" r="r" b="b"/>
              <a:pathLst>
                <a:path w="102" h="41">
                  <a:moveTo>
                    <a:pt x="99" y="9"/>
                  </a:moveTo>
                  <a:cubicBezTo>
                    <a:pt x="72" y="18"/>
                    <a:pt x="30" y="5"/>
                    <a:pt x="14" y="0"/>
                  </a:cubicBezTo>
                  <a:cubicBezTo>
                    <a:pt x="13" y="2"/>
                    <a:pt x="12" y="4"/>
                    <a:pt x="11" y="6"/>
                  </a:cubicBezTo>
                  <a:cubicBezTo>
                    <a:pt x="0" y="33"/>
                    <a:pt x="39" y="41"/>
                    <a:pt x="59" y="41"/>
                  </a:cubicBezTo>
                  <a:cubicBezTo>
                    <a:pt x="78" y="41"/>
                    <a:pt x="102" y="26"/>
                    <a:pt x="99" y="11"/>
                  </a:cubicBezTo>
                  <a:cubicBezTo>
                    <a:pt x="99" y="10"/>
                    <a:pt x="99" y="10"/>
                    <a:pt x="99" y="9"/>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5" name="Freeform 52">
              <a:extLst>
                <a:ext uri="{FF2B5EF4-FFF2-40B4-BE49-F238E27FC236}">
                  <a16:creationId xmlns:a16="http://schemas.microsoft.com/office/drawing/2014/main" id="{25B30644-FFEC-4AAB-A8DF-67C37C7AD6B6}"/>
                </a:ext>
              </a:extLst>
            </p:cNvPr>
            <p:cNvSpPr>
              <a:spLocks/>
            </p:cNvSpPr>
            <p:nvPr/>
          </p:nvSpPr>
          <p:spPr bwMode="auto">
            <a:xfrm>
              <a:off x="4981576" y="2374900"/>
              <a:ext cx="185738" cy="152400"/>
            </a:xfrm>
            <a:custGeom>
              <a:avLst/>
              <a:gdLst>
                <a:gd name="T0" fmla="*/ 83 w 85"/>
                <a:gd name="T1" fmla="*/ 29 h 70"/>
                <a:gd name="T2" fmla="*/ 47 w 85"/>
                <a:gd name="T3" fmla="*/ 67 h 70"/>
                <a:gd name="T4" fmla="*/ 3 w 85"/>
                <a:gd name="T5" fmla="*/ 41 h 70"/>
                <a:gd name="T6" fmla="*/ 38 w 85"/>
                <a:gd name="T7" fmla="*/ 3 h 70"/>
                <a:gd name="T8" fmla="*/ 83 w 85"/>
                <a:gd name="T9" fmla="*/ 29 h 70"/>
              </a:gdLst>
              <a:ahLst/>
              <a:cxnLst>
                <a:cxn ang="0">
                  <a:pos x="T0" y="T1"/>
                </a:cxn>
                <a:cxn ang="0">
                  <a:pos x="T2" y="T3"/>
                </a:cxn>
                <a:cxn ang="0">
                  <a:pos x="T4" y="T5"/>
                </a:cxn>
                <a:cxn ang="0">
                  <a:pos x="T6" y="T7"/>
                </a:cxn>
                <a:cxn ang="0">
                  <a:pos x="T8" y="T9"/>
                </a:cxn>
              </a:cxnLst>
              <a:rect l="0" t="0" r="r" b="b"/>
              <a:pathLst>
                <a:path w="85" h="70">
                  <a:moveTo>
                    <a:pt x="83" y="29"/>
                  </a:moveTo>
                  <a:cubicBezTo>
                    <a:pt x="85" y="47"/>
                    <a:pt x="69" y="64"/>
                    <a:pt x="47" y="67"/>
                  </a:cubicBezTo>
                  <a:cubicBezTo>
                    <a:pt x="25" y="70"/>
                    <a:pt x="5" y="59"/>
                    <a:pt x="3" y="41"/>
                  </a:cubicBezTo>
                  <a:cubicBezTo>
                    <a:pt x="0" y="23"/>
                    <a:pt x="16" y="6"/>
                    <a:pt x="38" y="3"/>
                  </a:cubicBezTo>
                  <a:cubicBezTo>
                    <a:pt x="60" y="0"/>
                    <a:pt x="80" y="11"/>
                    <a:pt x="83" y="29"/>
                  </a:cubicBezTo>
                </a:path>
              </a:pathLst>
            </a:custGeom>
            <a:solidFill>
              <a:srgbClr val="F091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6" name="Freeform 53">
              <a:extLst>
                <a:ext uri="{FF2B5EF4-FFF2-40B4-BE49-F238E27FC236}">
                  <a16:creationId xmlns:a16="http://schemas.microsoft.com/office/drawing/2014/main" id="{061B624F-F33E-4E2C-A81E-66A2653EFA4E}"/>
                </a:ext>
              </a:extLst>
            </p:cNvPr>
            <p:cNvSpPr>
              <a:spLocks/>
            </p:cNvSpPr>
            <p:nvPr/>
          </p:nvSpPr>
          <p:spPr bwMode="auto">
            <a:xfrm>
              <a:off x="4652963" y="2381250"/>
              <a:ext cx="184150" cy="152400"/>
            </a:xfrm>
            <a:custGeom>
              <a:avLst/>
              <a:gdLst>
                <a:gd name="T0" fmla="*/ 82 w 85"/>
                <a:gd name="T1" fmla="*/ 41 h 70"/>
                <a:gd name="T2" fmla="*/ 38 w 85"/>
                <a:gd name="T3" fmla="*/ 67 h 70"/>
                <a:gd name="T4" fmla="*/ 3 w 85"/>
                <a:gd name="T5" fmla="*/ 29 h 70"/>
                <a:gd name="T6" fmla="*/ 47 w 85"/>
                <a:gd name="T7" fmla="*/ 3 h 70"/>
                <a:gd name="T8" fmla="*/ 82 w 85"/>
                <a:gd name="T9" fmla="*/ 41 h 70"/>
              </a:gdLst>
              <a:ahLst/>
              <a:cxnLst>
                <a:cxn ang="0">
                  <a:pos x="T0" y="T1"/>
                </a:cxn>
                <a:cxn ang="0">
                  <a:pos x="T2" y="T3"/>
                </a:cxn>
                <a:cxn ang="0">
                  <a:pos x="T4" y="T5"/>
                </a:cxn>
                <a:cxn ang="0">
                  <a:pos x="T6" y="T7"/>
                </a:cxn>
                <a:cxn ang="0">
                  <a:pos x="T8" y="T9"/>
                </a:cxn>
              </a:cxnLst>
              <a:rect l="0" t="0" r="r" b="b"/>
              <a:pathLst>
                <a:path w="85" h="70">
                  <a:moveTo>
                    <a:pt x="82" y="41"/>
                  </a:moveTo>
                  <a:cubicBezTo>
                    <a:pt x="80" y="59"/>
                    <a:pt x="60" y="70"/>
                    <a:pt x="38" y="67"/>
                  </a:cubicBezTo>
                  <a:cubicBezTo>
                    <a:pt x="16" y="64"/>
                    <a:pt x="0" y="47"/>
                    <a:pt x="3" y="29"/>
                  </a:cubicBezTo>
                  <a:cubicBezTo>
                    <a:pt x="5" y="12"/>
                    <a:pt x="25" y="0"/>
                    <a:pt x="47" y="3"/>
                  </a:cubicBezTo>
                  <a:cubicBezTo>
                    <a:pt x="69" y="7"/>
                    <a:pt x="85" y="24"/>
                    <a:pt x="82" y="41"/>
                  </a:cubicBezTo>
                </a:path>
              </a:pathLst>
            </a:custGeom>
            <a:solidFill>
              <a:srgbClr val="F091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7" name="Freeform 54">
              <a:extLst>
                <a:ext uri="{FF2B5EF4-FFF2-40B4-BE49-F238E27FC236}">
                  <a16:creationId xmlns:a16="http://schemas.microsoft.com/office/drawing/2014/main" id="{C03F20CC-C76F-4EB9-8C7D-13E52878CCC9}"/>
                </a:ext>
              </a:extLst>
            </p:cNvPr>
            <p:cNvSpPr>
              <a:spLocks/>
            </p:cNvSpPr>
            <p:nvPr/>
          </p:nvSpPr>
          <p:spPr bwMode="auto">
            <a:xfrm>
              <a:off x="4508501" y="2457450"/>
              <a:ext cx="612775" cy="268288"/>
            </a:xfrm>
            <a:custGeom>
              <a:avLst/>
              <a:gdLst>
                <a:gd name="T0" fmla="*/ 148 w 281"/>
                <a:gd name="T1" fmla="*/ 29 h 123"/>
                <a:gd name="T2" fmla="*/ 241 w 281"/>
                <a:gd name="T3" fmla="*/ 68 h 123"/>
                <a:gd name="T4" fmla="*/ 252 w 281"/>
                <a:gd name="T5" fmla="*/ 2 h 123"/>
                <a:gd name="T6" fmla="*/ 271 w 281"/>
                <a:gd name="T7" fmla="*/ 49 h 123"/>
                <a:gd name="T8" fmla="*/ 149 w 281"/>
                <a:gd name="T9" fmla="*/ 60 h 123"/>
                <a:gd name="T10" fmla="*/ 50 w 281"/>
                <a:gd name="T11" fmla="*/ 12 h 123"/>
                <a:gd name="T12" fmla="*/ 141 w 281"/>
                <a:gd name="T13" fmla="*/ 26 h 123"/>
                <a:gd name="T14" fmla="*/ 148 w 281"/>
                <a:gd name="T15" fmla="*/ 29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3">
                  <a:moveTo>
                    <a:pt x="148" y="29"/>
                  </a:moveTo>
                  <a:cubicBezTo>
                    <a:pt x="147" y="76"/>
                    <a:pt x="205" y="85"/>
                    <a:pt x="241" y="68"/>
                  </a:cubicBezTo>
                  <a:cubicBezTo>
                    <a:pt x="268" y="55"/>
                    <a:pt x="281" y="25"/>
                    <a:pt x="252" y="2"/>
                  </a:cubicBezTo>
                  <a:cubicBezTo>
                    <a:pt x="257" y="0"/>
                    <a:pt x="281" y="19"/>
                    <a:pt x="271" y="49"/>
                  </a:cubicBezTo>
                  <a:cubicBezTo>
                    <a:pt x="252" y="94"/>
                    <a:pt x="169" y="102"/>
                    <a:pt x="149" y="60"/>
                  </a:cubicBezTo>
                  <a:cubicBezTo>
                    <a:pt x="118" y="123"/>
                    <a:pt x="0" y="75"/>
                    <a:pt x="50" y="12"/>
                  </a:cubicBezTo>
                  <a:cubicBezTo>
                    <a:pt x="10" y="97"/>
                    <a:pt x="157" y="100"/>
                    <a:pt x="141" y="26"/>
                  </a:cubicBezTo>
                  <a:lnTo>
                    <a:pt x="148" y="29"/>
                  </a:lnTo>
                  <a:close/>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 name="Freeform 55">
              <a:extLst>
                <a:ext uri="{FF2B5EF4-FFF2-40B4-BE49-F238E27FC236}">
                  <a16:creationId xmlns:a16="http://schemas.microsoft.com/office/drawing/2014/main" id="{C7D476B2-DC3B-4EA3-A05B-BF45DC4FC877}"/>
                </a:ext>
              </a:extLst>
            </p:cNvPr>
            <p:cNvSpPr>
              <a:spLocks/>
            </p:cNvSpPr>
            <p:nvPr/>
          </p:nvSpPr>
          <p:spPr bwMode="auto">
            <a:xfrm>
              <a:off x="4787901" y="2535238"/>
              <a:ext cx="31750" cy="33338"/>
            </a:xfrm>
            <a:custGeom>
              <a:avLst/>
              <a:gdLst>
                <a:gd name="T0" fmla="*/ 14 w 15"/>
                <a:gd name="T1" fmla="*/ 4 h 15"/>
                <a:gd name="T2" fmla="*/ 11 w 15"/>
                <a:gd name="T3" fmla="*/ 13 h 15"/>
                <a:gd name="T4" fmla="*/ 1 w 15"/>
                <a:gd name="T5" fmla="*/ 9 h 15"/>
                <a:gd name="T6" fmla="*/ 5 w 15"/>
                <a:gd name="T7" fmla="*/ 1 h 15"/>
                <a:gd name="T8" fmla="*/ 14 w 15"/>
                <a:gd name="T9" fmla="*/ 4 h 15"/>
              </a:gdLst>
              <a:ahLst/>
              <a:cxnLst>
                <a:cxn ang="0">
                  <a:pos x="T0" y="T1"/>
                </a:cxn>
                <a:cxn ang="0">
                  <a:pos x="T2" y="T3"/>
                </a:cxn>
                <a:cxn ang="0">
                  <a:pos x="T4" y="T5"/>
                </a:cxn>
                <a:cxn ang="0">
                  <a:pos x="T6" y="T7"/>
                </a:cxn>
                <a:cxn ang="0">
                  <a:pos x="T8" y="T9"/>
                </a:cxn>
              </a:cxnLst>
              <a:rect l="0" t="0" r="r" b="b"/>
              <a:pathLst>
                <a:path w="15" h="15">
                  <a:moveTo>
                    <a:pt x="14" y="4"/>
                  </a:moveTo>
                  <a:cubicBezTo>
                    <a:pt x="15" y="8"/>
                    <a:pt x="14" y="12"/>
                    <a:pt x="11" y="13"/>
                  </a:cubicBezTo>
                  <a:cubicBezTo>
                    <a:pt x="8" y="15"/>
                    <a:pt x="3" y="12"/>
                    <a:pt x="1" y="9"/>
                  </a:cubicBezTo>
                  <a:cubicBezTo>
                    <a:pt x="0" y="6"/>
                    <a:pt x="2" y="3"/>
                    <a:pt x="5" y="1"/>
                  </a:cubicBezTo>
                  <a:cubicBezTo>
                    <a:pt x="8" y="0"/>
                    <a:pt x="12" y="1"/>
                    <a:pt x="14" y="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 name="Freeform 56">
              <a:extLst>
                <a:ext uri="{FF2B5EF4-FFF2-40B4-BE49-F238E27FC236}">
                  <a16:creationId xmlns:a16="http://schemas.microsoft.com/office/drawing/2014/main" id="{02A38E56-D61F-47E4-B767-206DE3E85008}"/>
                </a:ext>
              </a:extLst>
            </p:cNvPr>
            <p:cNvSpPr>
              <a:spLocks/>
            </p:cNvSpPr>
            <p:nvPr/>
          </p:nvSpPr>
          <p:spPr bwMode="auto">
            <a:xfrm>
              <a:off x="4837113" y="2522538"/>
              <a:ext cx="26988" cy="23813"/>
            </a:xfrm>
            <a:custGeom>
              <a:avLst/>
              <a:gdLst>
                <a:gd name="T0" fmla="*/ 10 w 12"/>
                <a:gd name="T1" fmla="*/ 3 h 11"/>
                <a:gd name="T2" fmla="*/ 8 w 12"/>
                <a:gd name="T3" fmla="*/ 9 h 11"/>
                <a:gd name="T4" fmla="*/ 1 w 12"/>
                <a:gd name="T5" fmla="*/ 6 h 11"/>
                <a:gd name="T6" fmla="*/ 4 w 12"/>
                <a:gd name="T7" fmla="*/ 1 h 11"/>
                <a:gd name="T8" fmla="*/ 10 w 12"/>
                <a:gd name="T9" fmla="*/ 3 h 11"/>
              </a:gdLst>
              <a:ahLst/>
              <a:cxnLst>
                <a:cxn ang="0">
                  <a:pos x="T0" y="T1"/>
                </a:cxn>
                <a:cxn ang="0">
                  <a:pos x="T2" y="T3"/>
                </a:cxn>
                <a:cxn ang="0">
                  <a:pos x="T4" y="T5"/>
                </a:cxn>
                <a:cxn ang="0">
                  <a:pos x="T6" y="T7"/>
                </a:cxn>
                <a:cxn ang="0">
                  <a:pos x="T8" y="T9"/>
                </a:cxn>
              </a:cxnLst>
              <a:rect l="0" t="0" r="r" b="b"/>
              <a:pathLst>
                <a:path w="12" h="11">
                  <a:moveTo>
                    <a:pt x="10" y="3"/>
                  </a:moveTo>
                  <a:cubicBezTo>
                    <a:pt x="12" y="5"/>
                    <a:pt x="11" y="8"/>
                    <a:pt x="8" y="9"/>
                  </a:cubicBezTo>
                  <a:cubicBezTo>
                    <a:pt x="6" y="11"/>
                    <a:pt x="2" y="9"/>
                    <a:pt x="1" y="6"/>
                  </a:cubicBezTo>
                  <a:cubicBezTo>
                    <a:pt x="0" y="4"/>
                    <a:pt x="2" y="2"/>
                    <a:pt x="4" y="1"/>
                  </a:cubicBezTo>
                  <a:cubicBezTo>
                    <a:pt x="6" y="0"/>
                    <a:pt x="9" y="1"/>
                    <a:pt x="10" y="3"/>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 name="Freeform 57">
              <a:extLst>
                <a:ext uri="{FF2B5EF4-FFF2-40B4-BE49-F238E27FC236}">
                  <a16:creationId xmlns:a16="http://schemas.microsoft.com/office/drawing/2014/main" id="{E9B4BF5F-B0D0-41EE-8965-ADE930AA6FA8}"/>
                </a:ext>
              </a:extLst>
            </p:cNvPr>
            <p:cNvSpPr>
              <a:spLocks/>
            </p:cNvSpPr>
            <p:nvPr/>
          </p:nvSpPr>
          <p:spPr bwMode="auto">
            <a:xfrm>
              <a:off x="4830763" y="2573338"/>
              <a:ext cx="30163" cy="26988"/>
            </a:xfrm>
            <a:custGeom>
              <a:avLst/>
              <a:gdLst>
                <a:gd name="T0" fmla="*/ 10 w 14"/>
                <a:gd name="T1" fmla="*/ 2 h 13"/>
                <a:gd name="T2" fmla="*/ 12 w 14"/>
                <a:gd name="T3" fmla="*/ 11 h 13"/>
                <a:gd name="T4" fmla="*/ 2 w 14"/>
                <a:gd name="T5" fmla="*/ 10 h 13"/>
                <a:gd name="T6" fmla="*/ 3 w 14"/>
                <a:gd name="T7" fmla="*/ 3 h 13"/>
                <a:gd name="T8" fmla="*/ 10 w 14"/>
                <a:gd name="T9" fmla="*/ 2 h 13"/>
              </a:gdLst>
              <a:ahLst/>
              <a:cxnLst>
                <a:cxn ang="0">
                  <a:pos x="T0" y="T1"/>
                </a:cxn>
                <a:cxn ang="0">
                  <a:pos x="T2" y="T3"/>
                </a:cxn>
                <a:cxn ang="0">
                  <a:pos x="T4" y="T5"/>
                </a:cxn>
                <a:cxn ang="0">
                  <a:pos x="T6" y="T7"/>
                </a:cxn>
                <a:cxn ang="0">
                  <a:pos x="T8" y="T9"/>
                </a:cxn>
              </a:cxnLst>
              <a:rect l="0" t="0" r="r" b="b"/>
              <a:pathLst>
                <a:path w="14" h="13">
                  <a:moveTo>
                    <a:pt x="10" y="2"/>
                  </a:moveTo>
                  <a:cubicBezTo>
                    <a:pt x="12" y="4"/>
                    <a:pt x="14" y="8"/>
                    <a:pt x="12" y="11"/>
                  </a:cubicBezTo>
                  <a:cubicBezTo>
                    <a:pt x="9" y="13"/>
                    <a:pt x="5" y="12"/>
                    <a:pt x="2" y="10"/>
                  </a:cubicBezTo>
                  <a:cubicBezTo>
                    <a:pt x="0" y="8"/>
                    <a:pt x="1" y="5"/>
                    <a:pt x="3" y="3"/>
                  </a:cubicBezTo>
                  <a:cubicBezTo>
                    <a:pt x="5" y="0"/>
                    <a:pt x="8" y="0"/>
                    <a:pt x="10" y="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 name="Freeform 58">
              <a:extLst>
                <a:ext uri="{FF2B5EF4-FFF2-40B4-BE49-F238E27FC236}">
                  <a16:creationId xmlns:a16="http://schemas.microsoft.com/office/drawing/2014/main" id="{42F68AC6-520B-49CD-9775-486ED5D20AE7}"/>
                </a:ext>
              </a:extLst>
            </p:cNvPr>
            <p:cNvSpPr>
              <a:spLocks/>
            </p:cNvSpPr>
            <p:nvPr/>
          </p:nvSpPr>
          <p:spPr bwMode="auto">
            <a:xfrm>
              <a:off x="4738688" y="2547938"/>
              <a:ext cx="20638" cy="20638"/>
            </a:xfrm>
            <a:custGeom>
              <a:avLst/>
              <a:gdLst>
                <a:gd name="T0" fmla="*/ 8 w 9"/>
                <a:gd name="T1" fmla="*/ 3 h 9"/>
                <a:gd name="T2" fmla="*/ 4 w 9"/>
                <a:gd name="T3" fmla="*/ 9 h 9"/>
                <a:gd name="T4" fmla="*/ 0 w 9"/>
                <a:gd name="T5" fmla="*/ 3 h 9"/>
                <a:gd name="T6" fmla="*/ 4 w 9"/>
                <a:gd name="T7" fmla="*/ 0 h 9"/>
                <a:gd name="T8" fmla="*/ 8 w 9"/>
                <a:gd name="T9" fmla="*/ 3 h 9"/>
              </a:gdLst>
              <a:ahLst/>
              <a:cxnLst>
                <a:cxn ang="0">
                  <a:pos x="T0" y="T1"/>
                </a:cxn>
                <a:cxn ang="0">
                  <a:pos x="T2" y="T3"/>
                </a:cxn>
                <a:cxn ang="0">
                  <a:pos x="T4" y="T5"/>
                </a:cxn>
                <a:cxn ang="0">
                  <a:pos x="T6" y="T7"/>
                </a:cxn>
                <a:cxn ang="0">
                  <a:pos x="T8" y="T9"/>
                </a:cxn>
              </a:cxnLst>
              <a:rect l="0" t="0" r="r" b="b"/>
              <a:pathLst>
                <a:path w="9" h="9">
                  <a:moveTo>
                    <a:pt x="8" y="3"/>
                  </a:moveTo>
                  <a:cubicBezTo>
                    <a:pt x="8" y="6"/>
                    <a:pt x="6" y="9"/>
                    <a:pt x="4" y="9"/>
                  </a:cubicBezTo>
                  <a:cubicBezTo>
                    <a:pt x="1" y="9"/>
                    <a:pt x="0" y="5"/>
                    <a:pt x="0" y="3"/>
                  </a:cubicBezTo>
                  <a:cubicBezTo>
                    <a:pt x="0" y="0"/>
                    <a:pt x="2" y="0"/>
                    <a:pt x="4" y="0"/>
                  </a:cubicBezTo>
                  <a:cubicBezTo>
                    <a:pt x="7" y="0"/>
                    <a:pt x="9" y="1"/>
                    <a:pt x="8" y="3"/>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 name="Freeform 59">
              <a:extLst>
                <a:ext uri="{FF2B5EF4-FFF2-40B4-BE49-F238E27FC236}">
                  <a16:creationId xmlns:a16="http://schemas.microsoft.com/office/drawing/2014/main" id="{91324CAA-DAAF-4EB2-AD63-FF2F05098CFB}"/>
                </a:ext>
              </a:extLst>
            </p:cNvPr>
            <p:cNvSpPr>
              <a:spLocks/>
            </p:cNvSpPr>
            <p:nvPr/>
          </p:nvSpPr>
          <p:spPr bwMode="auto">
            <a:xfrm>
              <a:off x="4902201" y="2530475"/>
              <a:ext cx="31750" cy="31750"/>
            </a:xfrm>
            <a:custGeom>
              <a:avLst/>
              <a:gdLst>
                <a:gd name="T0" fmla="*/ 13 w 14"/>
                <a:gd name="T1" fmla="*/ 4 h 14"/>
                <a:gd name="T2" fmla="*/ 10 w 14"/>
                <a:gd name="T3" fmla="*/ 12 h 14"/>
                <a:gd name="T4" fmla="*/ 2 w 14"/>
                <a:gd name="T5" fmla="*/ 8 h 14"/>
                <a:gd name="T6" fmla="*/ 5 w 14"/>
                <a:gd name="T7" fmla="*/ 2 h 14"/>
                <a:gd name="T8" fmla="*/ 13 w 14"/>
                <a:gd name="T9" fmla="*/ 4 h 14"/>
              </a:gdLst>
              <a:ahLst/>
              <a:cxnLst>
                <a:cxn ang="0">
                  <a:pos x="T0" y="T1"/>
                </a:cxn>
                <a:cxn ang="0">
                  <a:pos x="T2" y="T3"/>
                </a:cxn>
                <a:cxn ang="0">
                  <a:pos x="T4" y="T5"/>
                </a:cxn>
                <a:cxn ang="0">
                  <a:pos x="T6" y="T7"/>
                </a:cxn>
                <a:cxn ang="0">
                  <a:pos x="T8" y="T9"/>
                </a:cxn>
              </a:cxnLst>
              <a:rect l="0" t="0" r="r" b="b"/>
              <a:pathLst>
                <a:path w="14" h="14">
                  <a:moveTo>
                    <a:pt x="13" y="4"/>
                  </a:moveTo>
                  <a:cubicBezTo>
                    <a:pt x="14" y="7"/>
                    <a:pt x="13" y="11"/>
                    <a:pt x="10" y="12"/>
                  </a:cubicBezTo>
                  <a:cubicBezTo>
                    <a:pt x="7" y="14"/>
                    <a:pt x="3" y="11"/>
                    <a:pt x="2" y="8"/>
                  </a:cubicBezTo>
                  <a:cubicBezTo>
                    <a:pt x="0" y="5"/>
                    <a:pt x="2" y="3"/>
                    <a:pt x="5" y="2"/>
                  </a:cubicBezTo>
                  <a:cubicBezTo>
                    <a:pt x="8" y="0"/>
                    <a:pt x="12" y="1"/>
                    <a:pt x="13" y="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 name="Freeform 60">
              <a:extLst>
                <a:ext uri="{FF2B5EF4-FFF2-40B4-BE49-F238E27FC236}">
                  <a16:creationId xmlns:a16="http://schemas.microsoft.com/office/drawing/2014/main" id="{DEC98840-25CE-49CC-815A-49D827341EFA}"/>
                </a:ext>
              </a:extLst>
            </p:cNvPr>
            <p:cNvSpPr>
              <a:spLocks/>
            </p:cNvSpPr>
            <p:nvPr/>
          </p:nvSpPr>
          <p:spPr bwMode="auto">
            <a:xfrm>
              <a:off x="4957763" y="2516188"/>
              <a:ext cx="31750" cy="31750"/>
            </a:xfrm>
            <a:custGeom>
              <a:avLst/>
              <a:gdLst>
                <a:gd name="T0" fmla="*/ 13 w 15"/>
                <a:gd name="T1" fmla="*/ 5 h 15"/>
                <a:gd name="T2" fmla="*/ 10 w 15"/>
                <a:gd name="T3" fmla="*/ 13 h 15"/>
                <a:gd name="T4" fmla="*/ 1 w 15"/>
                <a:gd name="T5" fmla="*/ 9 h 15"/>
                <a:gd name="T6" fmla="*/ 5 w 15"/>
                <a:gd name="T7" fmla="*/ 2 h 15"/>
                <a:gd name="T8" fmla="*/ 13 w 15"/>
                <a:gd name="T9" fmla="*/ 5 h 15"/>
              </a:gdLst>
              <a:ahLst/>
              <a:cxnLst>
                <a:cxn ang="0">
                  <a:pos x="T0" y="T1"/>
                </a:cxn>
                <a:cxn ang="0">
                  <a:pos x="T2" y="T3"/>
                </a:cxn>
                <a:cxn ang="0">
                  <a:pos x="T4" y="T5"/>
                </a:cxn>
                <a:cxn ang="0">
                  <a:pos x="T6" y="T7"/>
                </a:cxn>
                <a:cxn ang="0">
                  <a:pos x="T8" y="T9"/>
                </a:cxn>
              </a:cxnLst>
              <a:rect l="0" t="0" r="r" b="b"/>
              <a:pathLst>
                <a:path w="15" h="15">
                  <a:moveTo>
                    <a:pt x="13" y="5"/>
                  </a:moveTo>
                  <a:cubicBezTo>
                    <a:pt x="15" y="8"/>
                    <a:pt x="13" y="12"/>
                    <a:pt x="10" y="13"/>
                  </a:cubicBezTo>
                  <a:cubicBezTo>
                    <a:pt x="7" y="15"/>
                    <a:pt x="3" y="12"/>
                    <a:pt x="1" y="9"/>
                  </a:cubicBezTo>
                  <a:cubicBezTo>
                    <a:pt x="0" y="6"/>
                    <a:pt x="1" y="3"/>
                    <a:pt x="5" y="2"/>
                  </a:cubicBezTo>
                  <a:cubicBezTo>
                    <a:pt x="8" y="0"/>
                    <a:pt x="12" y="2"/>
                    <a:pt x="13" y="5"/>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76" name="Freeform 61">
              <a:extLst>
                <a:ext uri="{FF2B5EF4-FFF2-40B4-BE49-F238E27FC236}">
                  <a16:creationId xmlns:a16="http://schemas.microsoft.com/office/drawing/2014/main" id="{01185FE9-7A1A-4DC8-954A-B98E292A3A68}"/>
                </a:ext>
              </a:extLst>
            </p:cNvPr>
            <p:cNvSpPr>
              <a:spLocks/>
            </p:cNvSpPr>
            <p:nvPr/>
          </p:nvSpPr>
          <p:spPr bwMode="auto">
            <a:xfrm>
              <a:off x="4922838" y="2573338"/>
              <a:ext cx="30163" cy="26988"/>
            </a:xfrm>
            <a:custGeom>
              <a:avLst/>
              <a:gdLst>
                <a:gd name="T0" fmla="*/ 10 w 14"/>
                <a:gd name="T1" fmla="*/ 2 h 13"/>
                <a:gd name="T2" fmla="*/ 12 w 14"/>
                <a:gd name="T3" fmla="*/ 11 h 13"/>
                <a:gd name="T4" fmla="*/ 3 w 14"/>
                <a:gd name="T5" fmla="*/ 10 h 13"/>
                <a:gd name="T6" fmla="*/ 3 w 14"/>
                <a:gd name="T7" fmla="*/ 3 h 13"/>
                <a:gd name="T8" fmla="*/ 10 w 14"/>
                <a:gd name="T9" fmla="*/ 2 h 13"/>
              </a:gdLst>
              <a:ahLst/>
              <a:cxnLst>
                <a:cxn ang="0">
                  <a:pos x="T0" y="T1"/>
                </a:cxn>
                <a:cxn ang="0">
                  <a:pos x="T2" y="T3"/>
                </a:cxn>
                <a:cxn ang="0">
                  <a:pos x="T4" y="T5"/>
                </a:cxn>
                <a:cxn ang="0">
                  <a:pos x="T6" y="T7"/>
                </a:cxn>
                <a:cxn ang="0">
                  <a:pos x="T8" y="T9"/>
                </a:cxn>
              </a:cxnLst>
              <a:rect l="0" t="0" r="r" b="b"/>
              <a:pathLst>
                <a:path w="14" h="13">
                  <a:moveTo>
                    <a:pt x="10" y="2"/>
                  </a:moveTo>
                  <a:cubicBezTo>
                    <a:pt x="12" y="4"/>
                    <a:pt x="14" y="8"/>
                    <a:pt x="12" y="11"/>
                  </a:cubicBezTo>
                  <a:cubicBezTo>
                    <a:pt x="10" y="13"/>
                    <a:pt x="5" y="12"/>
                    <a:pt x="3" y="10"/>
                  </a:cubicBezTo>
                  <a:cubicBezTo>
                    <a:pt x="0" y="8"/>
                    <a:pt x="1" y="5"/>
                    <a:pt x="3" y="3"/>
                  </a:cubicBezTo>
                  <a:cubicBezTo>
                    <a:pt x="6" y="0"/>
                    <a:pt x="8" y="0"/>
                    <a:pt x="10" y="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77" name="Freeform 62">
              <a:extLst>
                <a:ext uri="{FF2B5EF4-FFF2-40B4-BE49-F238E27FC236}">
                  <a16:creationId xmlns:a16="http://schemas.microsoft.com/office/drawing/2014/main" id="{ECBDFA05-F0FB-4DFC-A906-7FD110D51F90}"/>
                </a:ext>
              </a:extLst>
            </p:cNvPr>
            <p:cNvSpPr>
              <a:spLocks/>
            </p:cNvSpPr>
            <p:nvPr/>
          </p:nvSpPr>
          <p:spPr bwMode="auto">
            <a:xfrm>
              <a:off x="5016501" y="2547938"/>
              <a:ext cx="19050" cy="22225"/>
            </a:xfrm>
            <a:custGeom>
              <a:avLst/>
              <a:gdLst>
                <a:gd name="T0" fmla="*/ 9 w 9"/>
                <a:gd name="T1" fmla="*/ 4 h 10"/>
                <a:gd name="T2" fmla="*/ 5 w 9"/>
                <a:gd name="T3" fmla="*/ 9 h 10"/>
                <a:gd name="T4" fmla="*/ 1 w 9"/>
                <a:gd name="T5" fmla="*/ 4 h 10"/>
                <a:gd name="T6" fmla="*/ 5 w 9"/>
                <a:gd name="T7" fmla="*/ 0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cubicBezTo>
                    <a:pt x="9" y="6"/>
                    <a:pt x="7" y="10"/>
                    <a:pt x="5" y="9"/>
                  </a:cubicBezTo>
                  <a:cubicBezTo>
                    <a:pt x="2" y="9"/>
                    <a:pt x="0" y="6"/>
                    <a:pt x="1" y="4"/>
                  </a:cubicBezTo>
                  <a:cubicBezTo>
                    <a:pt x="1" y="1"/>
                    <a:pt x="3" y="0"/>
                    <a:pt x="5" y="0"/>
                  </a:cubicBezTo>
                  <a:cubicBezTo>
                    <a:pt x="8" y="1"/>
                    <a:pt x="9" y="1"/>
                    <a:pt x="9" y="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78" name="Freeform 63">
              <a:extLst>
                <a:ext uri="{FF2B5EF4-FFF2-40B4-BE49-F238E27FC236}">
                  <a16:creationId xmlns:a16="http://schemas.microsoft.com/office/drawing/2014/main" id="{DB4A7253-6300-451E-87BE-2A629E4544F9}"/>
                </a:ext>
              </a:extLst>
            </p:cNvPr>
            <p:cNvSpPr>
              <a:spLocks/>
            </p:cNvSpPr>
            <p:nvPr/>
          </p:nvSpPr>
          <p:spPr bwMode="auto">
            <a:xfrm>
              <a:off x="4975226" y="2565400"/>
              <a:ext cx="19050" cy="22225"/>
            </a:xfrm>
            <a:custGeom>
              <a:avLst/>
              <a:gdLst>
                <a:gd name="T0" fmla="*/ 9 w 9"/>
                <a:gd name="T1" fmla="*/ 4 h 10"/>
                <a:gd name="T2" fmla="*/ 4 w 9"/>
                <a:gd name="T3" fmla="*/ 9 h 10"/>
                <a:gd name="T4" fmla="*/ 0 w 9"/>
                <a:gd name="T5" fmla="*/ 3 h 10"/>
                <a:gd name="T6" fmla="*/ 5 w 9"/>
                <a:gd name="T7" fmla="*/ 0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cubicBezTo>
                    <a:pt x="8" y="6"/>
                    <a:pt x="7" y="10"/>
                    <a:pt x="4" y="9"/>
                  </a:cubicBezTo>
                  <a:cubicBezTo>
                    <a:pt x="2" y="9"/>
                    <a:pt x="0" y="6"/>
                    <a:pt x="0" y="3"/>
                  </a:cubicBezTo>
                  <a:cubicBezTo>
                    <a:pt x="0" y="1"/>
                    <a:pt x="2" y="0"/>
                    <a:pt x="5" y="0"/>
                  </a:cubicBezTo>
                  <a:cubicBezTo>
                    <a:pt x="7" y="1"/>
                    <a:pt x="9" y="1"/>
                    <a:pt x="9" y="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79" name="Freeform 64">
              <a:extLst>
                <a:ext uri="{FF2B5EF4-FFF2-40B4-BE49-F238E27FC236}">
                  <a16:creationId xmlns:a16="http://schemas.microsoft.com/office/drawing/2014/main" id="{5CC9096C-DED6-4300-8700-96B6C6699B29}"/>
                </a:ext>
              </a:extLst>
            </p:cNvPr>
            <p:cNvSpPr>
              <a:spLocks/>
            </p:cNvSpPr>
            <p:nvPr/>
          </p:nvSpPr>
          <p:spPr bwMode="auto">
            <a:xfrm>
              <a:off x="4503738" y="2190750"/>
              <a:ext cx="280988" cy="220663"/>
            </a:xfrm>
            <a:custGeom>
              <a:avLst/>
              <a:gdLst>
                <a:gd name="T0" fmla="*/ 23 w 129"/>
                <a:gd name="T1" fmla="*/ 0 h 101"/>
                <a:gd name="T2" fmla="*/ 106 w 129"/>
                <a:gd name="T3" fmla="*/ 9 h 101"/>
                <a:gd name="T4" fmla="*/ 56 w 129"/>
                <a:gd name="T5" fmla="*/ 83 h 101"/>
                <a:gd name="T6" fmla="*/ 23 w 129"/>
                <a:gd name="T7" fmla="*/ 0 h 101"/>
              </a:gdLst>
              <a:ahLst/>
              <a:cxnLst>
                <a:cxn ang="0">
                  <a:pos x="T0" y="T1"/>
                </a:cxn>
                <a:cxn ang="0">
                  <a:pos x="T2" y="T3"/>
                </a:cxn>
                <a:cxn ang="0">
                  <a:pos x="T4" y="T5"/>
                </a:cxn>
                <a:cxn ang="0">
                  <a:pos x="T6" y="T7"/>
                </a:cxn>
              </a:cxnLst>
              <a:rect l="0" t="0" r="r" b="b"/>
              <a:pathLst>
                <a:path w="129" h="101">
                  <a:moveTo>
                    <a:pt x="23" y="0"/>
                  </a:moveTo>
                  <a:cubicBezTo>
                    <a:pt x="0" y="70"/>
                    <a:pt x="98" y="101"/>
                    <a:pt x="106" y="9"/>
                  </a:cubicBezTo>
                  <a:cubicBezTo>
                    <a:pt x="108" y="1"/>
                    <a:pt x="129" y="89"/>
                    <a:pt x="56" y="83"/>
                  </a:cubicBezTo>
                  <a:cubicBezTo>
                    <a:pt x="1" y="79"/>
                    <a:pt x="6" y="13"/>
                    <a:pt x="23"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0" name="Freeform 65">
              <a:extLst>
                <a:ext uri="{FF2B5EF4-FFF2-40B4-BE49-F238E27FC236}">
                  <a16:creationId xmlns:a16="http://schemas.microsoft.com/office/drawing/2014/main" id="{E3272A08-6077-4129-8D9D-120397632BBF}"/>
                </a:ext>
              </a:extLst>
            </p:cNvPr>
            <p:cNvSpPr>
              <a:spLocks/>
            </p:cNvSpPr>
            <p:nvPr/>
          </p:nvSpPr>
          <p:spPr bwMode="auto">
            <a:xfrm>
              <a:off x="4913313" y="2168525"/>
              <a:ext cx="280988" cy="215900"/>
            </a:xfrm>
            <a:custGeom>
              <a:avLst/>
              <a:gdLst>
                <a:gd name="T0" fmla="*/ 109 w 129"/>
                <a:gd name="T1" fmla="*/ 2 h 99"/>
                <a:gd name="T2" fmla="*/ 26 w 129"/>
                <a:gd name="T3" fmla="*/ 8 h 99"/>
                <a:gd name="T4" fmla="*/ 72 w 129"/>
                <a:gd name="T5" fmla="*/ 84 h 99"/>
                <a:gd name="T6" fmla="*/ 109 w 129"/>
                <a:gd name="T7" fmla="*/ 2 h 99"/>
              </a:gdLst>
              <a:ahLst/>
              <a:cxnLst>
                <a:cxn ang="0">
                  <a:pos x="T0" y="T1"/>
                </a:cxn>
                <a:cxn ang="0">
                  <a:pos x="T2" y="T3"/>
                </a:cxn>
                <a:cxn ang="0">
                  <a:pos x="T4" y="T5"/>
                </a:cxn>
                <a:cxn ang="0">
                  <a:pos x="T6" y="T7"/>
                </a:cxn>
              </a:cxnLst>
              <a:rect l="0" t="0" r="r" b="b"/>
              <a:pathLst>
                <a:path w="129" h="99">
                  <a:moveTo>
                    <a:pt x="109" y="2"/>
                  </a:moveTo>
                  <a:cubicBezTo>
                    <a:pt x="129" y="73"/>
                    <a:pt x="30" y="99"/>
                    <a:pt x="26" y="8"/>
                  </a:cubicBezTo>
                  <a:cubicBezTo>
                    <a:pt x="24" y="0"/>
                    <a:pt x="0" y="86"/>
                    <a:pt x="72" y="84"/>
                  </a:cubicBezTo>
                  <a:cubicBezTo>
                    <a:pt x="128" y="82"/>
                    <a:pt x="126" y="16"/>
                    <a:pt x="109" y="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1" name="Rectangle 66">
              <a:extLst>
                <a:ext uri="{FF2B5EF4-FFF2-40B4-BE49-F238E27FC236}">
                  <a16:creationId xmlns:a16="http://schemas.microsoft.com/office/drawing/2014/main" id="{4F18B017-BDF5-4BCA-A60C-B8016EE5D48E}"/>
                </a:ext>
              </a:extLst>
            </p:cNvPr>
            <p:cNvSpPr>
              <a:spLocks noChangeArrowheads="1"/>
            </p:cNvSpPr>
            <p:nvPr/>
          </p:nvSpPr>
          <p:spPr bwMode="auto">
            <a:xfrm>
              <a:off x="4325938" y="3094038"/>
              <a:ext cx="1077913" cy="1963699"/>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pPr>
              <a:r>
                <a:rPr lang="nl-NL" altLang="en-US" sz="3200" smtClean="0">
                  <a:solidFill>
                    <a:srgbClr val="0070C0"/>
                  </a:solidFill>
                </a:rPr>
                <a:t>Gián </a:t>
              </a:r>
              <a:r>
                <a:rPr lang="nl-NL" altLang="en-US" sz="3200">
                  <a:solidFill>
                    <a:srgbClr val="0070C0"/>
                  </a:solidFill>
                </a:rPr>
                <a:t>tiếp.</a:t>
              </a:r>
              <a:endParaRPr kumimoji="0" lang="zh-CN" altLang="en-US" sz="32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endParaRPr>
            </a:p>
          </p:txBody>
        </p:sp>
        <p:sp>
          <p:nvSpPr>
            <p:cNvPr id="582" name="Rectangle 67">
              <a:extLst>
                <a:ext uri="{FF2B5EF4-FFF2-40B4-BE49-F238E27FC236}">
                  <a16:creationId xmlns:a16="http://schemas.microsoft.com/office/drawing/2014/main" id="{B07BD81B-F331-49A9-AE99-010EC4897334}"/>
                </a:ext>
              </a:extLst>
            </p:cNvPr>
            <p:cNvSpPr>
              <a:spLocks noChangeArrowheads="1"/>
            </p:cNvSpPr>
            <p:nvPr/>
          </p:nvSpPr>
          <p:spPr bwMode="auto">
            <a:xfrm>
              <a:off x="4325938" y="3094038"/>
              <a:ext cx="1077913" cy="1993900"/>
            </a:xfrm>
            <a:prstGeom prst="rect">
              <a:avLst/>
            </a:prstGeom>
            <a:noFill/>
            <a:ln w="42863" cap="flat">
              <a:solidFill>
                <a:srgbClr val="22AC3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grpSp>
        <p:nvGrpSpPr>
          <p:cNvPr id="1163" name="组合 1162">
            <a:extLst>
              <a:ext uri="{FF2B5EF4-FFF2-40B4-BE49-F238E27FC236}">
                <a16:creationId xmlns:a16="http://schemas.microsoft.com/office/drawing/2014/main" id="{CA522BA3-0107-4521-BBC6-62B4AFBDF92F}"/>
              </a:ext>
            </a:extLst>
          </p:cNvPr>
          <p:cNvGrpSpPr/>
          <p:nvPr/>
        </p:nvGrpSpPr>
        <p:grpSpPr>
          <a:xfrm>
            <a:off x="7756427" y="1645444"/>
            <a:ext cx="1649413" cy="4967288"/>
            <a:chOff x="5868988" y="1304925"/>
            <a:chExt cx="1649413" cy="4967288"/>
          </a:xfrm>
        </p:grpSpPr>
        <p:sp>
          <p:nvSpPr>
            <p:cNvPr id="613" name="Freeform 98">
              <a:extLst>
                <a:ext uri="{FF2B5EF4-FFF2-40B4-BE49-F238E27FC236}">
                  <a16:creationId xmlns:a16="http://schemas.microsoft.com/office/drawing/2014/main" id="{73B20999-3660-466F-A2DB-5830D6CC9774}"/>
                </a:ext>
              </a:extLst>
            </p:cNvPr>
            <p:cNvSpPr>
              <a:spLocks/>
            </p:cNvSpPr>
            <p:nvPr/>
          </p:nvSpPr>
          <p:spPr bwMode="auto">
            <a:xfrm>
              <a:off x="6267451" y="5705475"/>
              <a:ext cx="854075" cy="509588"/>
            </a:xfrm>
            <a:custGeom>
              <a:avLst/>
              <a:gdLst>
                <a:gd name="T0" fmla="*/ 18 w 392"/>
                <a:gd name="T1" fmla="*/ 0 h 234"/>
                <a:gd name="T2" fmla="*/ 58 w 392"/>
                <a:gd name="T3" fmla="*/ 170 h 234"/>
                <a:gd name="T4" fmla="*/ 111 w 392"/>
                <a:gd name="T5" fmla="*/ 149 h 234"/>
                <a:gd name="T6" fmla="*/ 195 w 392"/>
                <a:gd name="T7" fmla="*/ 102 h 234"/>
                <a:gd name="T8" fmla="*/ 303 w 392"/>
                <a:gd name="T9" fmla="*/ 176 h 234"/>
                <a:gd name="T10" fmla="*/ 379 w 392"/>
                <a:gd name="T11" fmla="*/ 168 h 234"/>
                <a:gd name="T12" fmla="*/ 386 w 392"/>
                <a:gd name="T13" fmla="*/ 9 h 234"/>
                <a:gd name="T14" fmla="*/ 18 w 392"/>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34">
                  <a:moveTo>
                    <a:pt x="18" y="0"/>
                  </a:moveTo>
                  <a:cubicBezTo>
                    <a:pt x="0" y="76"/>
                    <a:pt x="20" y="171"/>
                    <a:pt x="58" y="170"/>
                  </a:cubicBezTo>
                  <a:cubicBezTo>
                    <a:pt x="96" y="173"/>
                    <a:pt x="93" y="222"/>
                    <a:pt x="111" y="149"/>
                  </a:cubicBezTo>
                  <a:cubicBezTo>
                    <a:pt x="116" y="122"/>
                    <a:pt x="152" y="100"/>
                    <a:pt x="195" y="102"/>
                  </a:cubicBezTo>
                  <a:cubicBezTo>
                    <a:pt x="237" y="105"/>
                    <a:pt x="293" y="90"/>
                    <a:pt x="303" y="176"/>
                  </a:cubicBezTo>
                  <a:cubicBezTo>
                    <a:pt x="303" y="220"/>
                    <a:pt x="369" y="234"/>
                    <a:pt x="379" y="168"/>
                  </a:cubicBezTo>
                  <a:cubicBezTo>
                    <a:pt x="389" y="108"/>
                    <a:pt x="392" y="26"/>
                    <a:pt x="386" y="9"/>
                  </a:cubicBezTo>
                  <a:cubicBezTo>
                    <a:pt x="383" y="0"/>
                    <a:pt x="18" y="0"/>
                    <a:pt x="18" y="0"/>
                  </a:cubicBezTo>
                </a:path>
              </a:pathLst>
            </a:custGeom>
            <a:solidFill>
              <a:srgbClr val="3E8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4" name="Freeform 99">
              <a:extLst>
                <a:ext uri="{FF2B5EF4-FFF2-40B4-BE49-F238E27FC236}">
                  <a16:creationId xmlns:a16="http://schemas.microsoft.com/office/drawing/2014/main" id="{9E604A7A-CFA6-4AC9-8AE6-AA01964DD325}"/>
                </a:ext>
              </a:extLst>
            </p:cNvPr>
            <p:cNvSpPr>
              <a:spLocks/>
            </p:cNvSpPr>
            <p:nvPr/>
          </p:nvSpPr>
          <p:spPr bwMode="auto">
            <a:xfrm>
              <a:off x="6127751" y="6022975"/>
              <a:ext cx="396875" cy="236538"/>
            </a:xfrm>
            <a:custGeom>
              <a:avLst/>
              <a:gdLst>
                <a:gd name="T0" fmla="*/ 88 w 182"/>
                <a:gd name="T1" fmla="*/ 0 h 108"/>
                <a:gd name="T2" fmla="*/ 176 w 182"/>
                <a:gd name="T3" fmla="*/ 7 h 108"/>
                <a:gd name="T4" fmla="*/ 165 w 182"/>
                <a:gd name="T5" fmla="*/ 100 h 108"/>
                <a:gd name="T6" fmla="*/ 17 w 182"/>
                <a:gd name="T7" fmla="*/ 94 h 108"/>
                <a:gd name="T8" fmla="*/ 45 w 182"/>
                <a:gd name="T9" fmla="*/ 29 h 108"/>
                <a:gd name="T10" fmla="*/ 84 w 182"/>
                <a:gd name="T11" fmla="*/ 40 h 108"/>
                <a:gd name="T12" fmla="*/ 88 w 18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82" h="108">
                  <a:moveTo>
                    <a:pt x="88" y="0"/>
                  </a:moveTo>
                  <a:cubicBezTo>
                    <a:pt x="94" y="0"/>
                    <a:pt x="171" y="3"/>
                    <a:pt x="176" y="7"/>
                  </a:cubicBezTo>
                  <a:cubicBezTo>
                    <a:pt x="182" y="10"/>
                    <a:pt x="173" y="91"/>
                    <a:pt x="165" y="100"/>
                  </a:cubicBezTo>
                  <a:cubicBezTo>
                    <a:pt x="156" y="108"/>
                    <a:pt x="35" y="103"/>
                    <a:pt x="17" y="94"/>
                  </a:cubicBezTo>
                  <a:cubicBezTo>
                    <a:pt x="0" y="85"/>
                    <a:pt x="0" y="17"/>
                    <a:pt x="45" y="29"/>
                  </a:cubicBezTo>
                  <a:cubicBezTo>
                    <a:pt x="77" y="38"/>
                    <a:pt x="82" y="56"/>
                    <a:pt x="84" y="40"/>
                  </a:cubicBezTo>
                  <a:cubicBezTo>
                    <a:pt x="87" y="25"/>
                    <a:pt x="88" y="0"/>
                    <a:pt x="88"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5" name="Freeform 100">
              <a:extLst>
                <a:ext uri="{FF2B5EF4-FFF2-40B4-BE49-F238E27FC236}">
                  <a16:creationId xmlns:a16="http://schemas.microsoft.com/office/drawing/2014/main" id="{3B8208B9-79A3-40E2-B403-59365E3083C4}"/>
                </a:ext>
              </a:extLst>
            </p:cNvPr>
            <p:cNvSpPr>
              <a:spLocks/>
            </p:cNvSpPr>
            <p:nvPr/>
          </p:nvSpPr>
          <p:spPr bwMode="auto">
            <a:xfrm>
              <a:off x="6904038" y="6040438"/>
              <a:ext cx="395288" cy="231775"/>
            </a:xfrm>
            <a:custGeom>
              <a:avLst/>
              <a:gdLst>
                <a:gd name="T0" fmla="*/ 94 w 181"/>
                <a:gd name="T1" fmla="*/ 0 h 106"/>
                <a:gd name="T2" fmla="*/ 5 w 181"/>
                <a:gd name="T3" fmla="*/ 3 h 106"/>
                <a:gd name="T4" fmla="*/ 12 w 181"/>
                <a:gd name="T5" fmla="*/ 97 h 106"/>
                <a:gd name="T6" fmla="*/ 160 w 181"/>
                <a:gd name="T7" fmla="*/ 98 h 106"/>
                <a:gd name="T8" fmla="*/ 135 w 181"/>
                <a:gd name="T9" fmla="*/ 32 h 106"/>
                <a:gd name="T10" fmla="*/ 96 w 181"/>
                <a:gd name="T11" fmla="*/ 41 h 106"/>
                <a:gd name="T12" fmla="*/ 94 w 181"/>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81" h="106">
                  <a:moveTo>
                    <a:pt x="94" y="0"/>
                  </a:moveTo>
                  <a:cubicBezTo>
                    <a:pt x="88" y="0"/>
                    <a:pt x="11" y="0"/>
                    <a:pt x="5" y="3"/>
                  </a:cubicBezTo>
                  <a:cubicBezTo>
                    <a:pt x="0" y="7"/>
                    <a:pt x="4" y="88"/>
                    <a:pt x="12" y="97"/>
                  </a:cubicBezTo>
                  <a:cubicBezTo>
                    <a:pt x="21" y="105"/>
                    <a:pt x="142" y="106"/>
                    <a:pt x="160" y="98"/>
                  </a:cubicBezTo>
                  <a:cubicBezTo>
                    <a:pt x="178" y="90"/>
                    <a:pt x="181" y="22"/>
                    <a:pt x="135" y="32"/>
                  </a:cubicBezTo>
                  <a:cubicBezTo>
                    <a:pt x="103" y="39"/>
                    <a:pt x="97" y="57"/>
                    <a:pt x="96" y="41"/>
                  </a:cubicBezTo>
                  <a:cubicBezTo>
                    <a:pt x="94" y="25"/>
                    <a:pt x="94" y="0"/>
                    <a:pt x="94"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6" name="Rectangle 101">
              <a:extLst>
                <a:ext uri="{FF2B5EF4-FFF2-40B4-BE49-F238E27FC236}">
                  <a16:creationId xmlns:a16="http://schemas.microsoft.com/office/drawing/2014/main" id="{4E8CBBCD-C528-41B7-959E-F3AA7EB1520A}"/>
                </a:ext>
              </a:extLst>
            </p:cNvPr>
            <p:cNvSpPr>
              <a:spLocks noChangeArrowheads="1"/>
            </p:cNvSpPr>
            <p:nvPr/>
          </p:nvSpPr>
          <p:spPr bwMode="auto">
            <a:xfrm>
              <a:off x="6049963" y="2552700"/>
              <a:ext cx="1322388" cy="3509963"/>
            </a:xfrm>
            <a:prstGeom prst="rect">
              <a:avLst/>
            </a:prstGeom>
            <a:solidFill>
              <a:srgbClr val="BE0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7" name="Rectangle 102">
              <a:extLst>
                <a:ext uri="{FF2B5EF4-FFF2-40B4-BE49-F238E27FC236}">
                  <a16:creationId xmlns:a16="http://schemas.microsoft.com/office/drawing/2014/main" id="{8EDACD43-1E26-4283-85E3-7554DD2EEEBC}"/>
                </a:ext>
              </a:extLst>
            </p:cNvPr>
            <p:cNvSpPr>
              <a:spLocks noChangeArrowheads="1"/>
            </p:cNvSpPr>
            <p:nvPr/>
          </p:nvSpPr>
          <p:spPr bwMode="auto">
            <a:xfrm>
              <a:off x="6088063" y="2597150"/>
              <a:ext cx="1246188" cy="3421063"/>
            </a:xfrm>
            <a:prstGeom prst="rect">
              <a:avLst/>
            </a:prstGeom>
            <a:solidFill>
              <a:srgbClr val="E95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8" name="Rectangle 103">
              <a:extLst>
                <a:ext uri="{FF2B5EF4-FFF2-40B4-BE49-F238E27FC236}">
                  <a16:creationId xmlns:a16="http://schemas.microsoft.com/office/drawing/2014/main" id="{CB7A6DE2-A1F5-4FA9-AAD7-87F30361C3E3}"/>
                </a:ext>
              </a:extLst>
            </p:cNvPr>
            <p:cNvSpPr>
              <a:spLocks noChangeArrowheads="1"/>
            </p:cNvSpPr>
            <p:nvPr/>
          </p:nvSpPr>
          <p:spPr bwMode="auto">
            <a:xfrm>
              <a:off x="6172201" y="3094038"/>
              <a:ext cx="1077913" cy="1819275"/>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1" fontAlgn="auto" hangingPunct="1">
                <a:spcBef>
                  <a:spcPts val="0"/>
                </a:spcBef>
                <a:spcAft>
                  <a:spcPts val="0"/>
                </a:spcAft>
              </a:pPr>
              <a:r>
                <a:rPr lang="nl-NL" altLang="en-US" sz="3200">
                  <a:solidFill>
                    <a:srgbClr val="0070C0"/>
                  </a:solidFill>
                </a:rPr>
                <a:t>Mở rộng</a:t>
              </a:r>
              <a:endParaRPr kumimoji="0" lang="zh-CN" altLang="en-US" sz="32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endParaRPr>
            </a:p>
          </p:txBody>
        </p:sp>
        <p:sp>
          <p:nvSpPr>
            <p:cNvPr id="619" name="Rectangle 104">
              <a:extLst>
                <a:ext uri="{FF2B5EF4-FFF2-40B4-BE49-F238E27FC236}">
                  <a16:creationId xmlns:a16="http://schemas.microsoft.com/office/drawing/2014/main" id="{0B56C061-A7DB-45E8-8857-99BF80420D28}"/>
                </a:ext>
              </a:extLst>
            </p:cNvPr>
            <p:cNvSpPr>
              <a:spLocks noChangeArrowheads="1"/>
            </p:cNvSpPr>
            <p:nvPr/>
          </p:nvSpPr>
          <p:spPr bwMode="auto">
            <a:xfrm>
              <a:off x="6172201" y="3094038"/>
              <a:ext cx="1077913" cy="1819275"/>
            </a:xfrm>
            <a:prstGeom prst="rect">
              <a:avLst/>
            </a:prstGeom>
            <a:noFill/>
            <a:ln w="42863" cap="flat">
              <a:solidFill>
                <a:srgbClr val="F8B62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0" name="Freeform 105">
              <a:extLst>
                <a:ext uri="{FF2B5EF4-FFF2-40B4-BE49-F238E27FC236}">
                  <a16:creationId xmlns:a16="http://schemas.microsoft.com/office/drawing/2014/main" id="{88EF729C-AD5F-408D-A530-FF468EAFBA28}"/>
                </a:ext>
              </a:extLst>
            </p:cNvPr>
            <p:cNvSpPr>
              <a:spLocks/>
            </p:cNvSpPr>
            <p:nvPr/>
          </p:nvSpPr>
          <p:spPr bwMode="auto">
            <a:xfrm>
              <a:off x="6064251" y="5321300"/>
              <a:ext cx="558800" cy="606425"/>
            </a:xfrm>
            <a:custGeom>
              <a:avLst/>
              <a:gdLst>
                <a:gd name="T0" fmla="*/ 1 w 256"/>
                <a:gd name="T1" fmla="*/ 178 h 278"/>
                <a:gd name="T2" fmla="*/ 0 w 256"/>
                <a:gd name="T3" fmla="*/ 171 h 278"/>
                <a:gd name="T4" fmla="*/ 158 w 256"/>
                <a:gd name="T5" fmla="*/ 81 h 278"/>
                <a:gd name="T6" fmla="*/ 204 w 256"/>
                <a:gd name="T7" fmla="*/ 16 h 278"/>
                <a:gd name="T8" fmla="*/ 234 w 256"/>
                <a:gd name="T9" fmla="*/ 84 h 278"/>
                <a:gd name="T10" fmla="*/ 40 w 256"/>
                <a:gd name="T11" fmla="*/ 261 h 278"/>
                <a:gd name="T12" fmla="*/ 4 w 256"/>
                <a:gd name="T13" fmla="*/ 278 h 278"/>
                <a:gd name="T14" fmla="*/ 1 w 256"/>
                <a:gd name="T15" fmla="*/ 178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278">
                  <a:moveTo>
                    <a:pt x="1" y="178"/>
                  </a:moveTo>
                  <a:cubicBezTo>
                    <a:pt x="0" y="171"/>
                    <a:pt x="0" y="171"/>
                    <a:pt x="0" y="171"/>
                  </a:cubicBezTo>
                  <a:cubicBezTo>
                    <a:pt x="0" y="171"/>
                    <a:pt x="85" y="200"/>
                    <a:pt x="158" y="81"/>
                  </a:cubicBezTo>
                  <a:cubicBezTo>
                    <a:pt x="178" y="47"/>
                    <a:pt x="190" y="24"/>
                    <a:pt x="204" y="16"/>
                  </a:cubicBezTo>
                  <a:cubicBezTo>
                    <a:pt x="236" y="0"/>
                    <a:pt x="256" y="44"/>
                    <a:pt x="234" y="84"/>
                  </a:cubicBezTo>
                  <a:cubicBezTo>
                    <a:pt x="203" y="142"/>
                    <a:pt x="154" y="248"/>
                    <a:pt x="40" y="261"/>
                  </a:cubicBezTo>
                  <a:cubicBezTo>
                    <a:pt x="4" y="278"/>
                    <a:pt x="4" y="278"/>
                    <a:pt x="4" y="278"/>
                  </a:cubicBezTo>
                  <a:lnTo>
                    <a:pt x="1"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1" name="Freeform 106">
              <a:extLst>
                <a:ext uri="{FF2B5EF4-FFF2-40B4-BE49-F238E27FC236}">
                  <a16:creationId xmlns:a16="http://schemas.microsoft.com/office/drawing/2014/main" id="{E6BBDE49-42DC-4C7E-9333-44E221A09641}"/>
                </a:ext>
              </a:extLst>
            </p:cNvPr>
            <p:cNvSpPr>
              <a:spLocks/>
            </p:cNvSpPr>
            <p:nvPr/>
          </p:nvSpPr>
          <p:spPr bwMode="auto">
            <a:xfrm>
              <a:off x="6457951" y="5321300"/>
              <a:ext cx="165100" cy="200025"/>
            </a:xfrm>
            <a:custGeom>
              <a:avLst/>
              <a:gdLst>
                <a:gd name="T0" fmla="*/ 0 w 76"/>
                <a:gd name="T1" fmla="*/ 45 h 92"/>
                <a:gd name="T2" fmla="*/ 0 w 76"/>
                <a:gd name="T3" fmla="*/ 44 h 92"/>
                <a:gd name="T4" fmla="*/ 24 w 76"/>
                <a:gd name="T5" fmla="*/ 16 h 92"/>
                <a:gd name="T6" fmla="*/ 54 w 76"/>
                <a:gd name="T7" fmla="*/ 84 h 92"/>
                <a:gd name="T8" fmla="*/ 50 w 76"/>
                <a:gd name="T9" fmla="*/ 92 h 92"/>
                <a:gd name="T10" fmla="*/ 0 w 76"/>
                <a:gd name="T11" fmla="*/ 45 h 92"/>
              </a:gdLst>
              <a:ahLst/>
              <a:cxnLst>
                <a:cxn ang="0">
                  <a:pos x="T0" y="T1"/>
                </a:cxn>
                <a:cxn ang="0">
                  <a:pos x="T2" y="T3"/>
                </a:cxn>
                <a:cxn ang="0">
                  <a:pos x="T4" y="T5"/>
                </a:cxn>
                <a:cxn ang="0">
                  <a:pos x="T6" y="T7"/>
                </a:cxn>
                <a:cxn ang="0">
                  <a:pos x="T8" y="T9"/>
                </a:cxn>
                <a:cxn ang="0">
                  <a:pos x="T10" y="T11"/>
                </a:cxn>
              </a:cxnLst>
              <a:rect l="0" t="0" r="r" b="b"/>
              <a:pathLst>
                <a:path w="76" h="92">
                  <a:moveTo>
                    <a:pt x="0" y="45"/>
                  </a:moveTo>
                  <a:cubicBezTo>
                    <a:pt x="0" y="45"/>
                    <a:pt x="0" y="45"/>
                    <a:pt x="0" y="44"/>
                  </a:cubicBezTo>
                  <a:cubicBezTo>
                    <a:pt x="8" y="30"/>
                    <a:pt x="16" y="21"/>
                    <a:pt x="24" y="16"/>
                  </a:cubicBezTo>
                  <a:cubicBezTo>
                    <a:pt x="56" y="0"/>
                    <a:pt x="76" y="44"/>
                    <a:pt x="54" y="84"/>
                  </a:cubicBezTo>
                  <a:cubicBezTo>
                    <a:pt x="53" y="86"/>
                    <a:pt x="52" y="89"/>
                    <a:pt x="50" y="92"/>
                  </a:cubicBezTo>
                  <a:cubicBezTo>
                    <a:pt x="37" y="69"/>
                    <a:pt x="0" y="45"/>
                    <a:pt x="0" y="45"/>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2" name="Freeform 107">
              <a:extLst>
                <a:ext uri="{FF2B5EF4-FFF2-40B4-BE49-F238E27FC236}">
                  <a16:creationId xmlns:a16="http://schemas.microsoft.com/office/drawing/2014/main" id="{D33DCE34-AC06-4319-88D7-EA7EB19C82A4}"/>
                </a:ext>
              </a:extLst>
            </p:cNvPr>
            <p:cNvSpPr>
              <a:spLocks/>
            </p:cNvSpPr>
            <p:nvPr/>
          </p:nvSpPr>
          <p:spPr bwMode="auto">
            <a:xfrm>
              <a:off x="6729413" y="5370513"/>
              <a:ext cx="620713" cy="512763"/>
            </a:xfrm>
            <a:custGeom>
              <a:avLst/>
              <a:gdLst>
                <a:gd name="T0" fmla="*/ 277 w 285"/>
                <a:gd name="T1" fmla="*/ 90 h 235"/>
                <a:gd name="T2" fmla="*/ 278 w 285"/>
                <a:gd name="T3" fmla="*/ 81 h 235"/>
                <a:gd name="T4" fmla="*/ 105 w 285"/>
                <a:gd name="T5" fmla="*/ 53 h 235"/>
                <a:gd name="T6" fmla="*/ 50 w 285"/>
                <a:gd name="T7" fmla="*/ 3 h 235"/>
                <a:gd name="T8" fmla="*/ 26 w 285"/>
                <a:gd name="T9" fmla="*/ 91 h 235"/>
                <a:gd name="T10" fmla="*/ 246 w 285"/>
                <a:gd name="T11" fmla="*/ 198 h 235"/>
                <a:gd name="T12" fmla="*/ 285 w 285"/>
                <a:gd name="T13" fmla="*/ 201 h 235"/>
                <a:gd name="T14" fmla="*/ 277 w 285"/>
                <a:gd name="T15" fmla="*/ 9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35">
                  <a:moveTo>
                    <a:pt x="277" y="90"/>
                  </a:moveTo>
                  <a:cubicBezTo>
                    <a:pt x="278" y="81"/>
                    <a:pt x="278" y="81"/>
                    <a:pt x="278" y="81"/>
                  </a:cubicBezTo>
                  <a:cubicBezTo>
                    <a:pt x="278" y="81"/>
                    <a:pt x="193" y="151"/>
                    <a:pt x="105" y="53"/>
                  </a:cubicBezTo>
                  <a:cubicBezTo>
                    <a:pt x="80" y="25"/>
                    <a:pt x="66" y="5"/>
                    <a:pt x="50" y="3"/>
                  </a:cubicBezTo>
                  <a:cubicBezTo>
                    <a:pt x="15" y="0"/>
                    <a:pt x="0" y="56"/>
                    <a:pt x="26" y="91"/>
                  </a:cubicBezTo>
                  <a:cubicBezTo>
                    <a:pt x="65" y="141"/>
                    <a:pt x="127" y="235"/>
                    <a:pt x="246" y="198"/>
                  </a:cubicBezTo>
                  <a:cubicBezTo>
                    <a:pt x="285" y="201"/>
                    <a:pt x="285" y="201"/>
                    <a:pt x="285" y="201"/>
                  </a:cubicBezTo>
                  <a:lnTo>
                    <a:pt x="277"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3" name="Freeform 108">
              <a:extLst>
                <a:ext uri="{FF2B5EF4-FFF2-40B4-BE49-F238E27FC236}">
                  <a16:creationId xmlns:a16="http://schemas.microsoft.com/office/drawing/2014/main" id="{D5C6B84A-D810-42B4-A80F-C89C1C5202AC}"/>
                </a:ext>
              </a:extLst>
            </p:cNvPr>
            <p:cNvSpPr>
              <a:spLocks/>
            </p:cNvSpPr>
            <p:nvPr/>
          </p:nvSpPr>
          <p:spPr bwMode="auto">
            <a:xfrm>
              <a:off x="6729413" y="5370513"/>
              <a:ext cx="173038" cy="214313"/>
            </a:xfrm>
            <a:custGeom>
              <a:avLst/>
              <a:gdLst>
                <a:gd name="T0" fmla="*/ 79 w 79"/>
                <a:gd name="T1" fmla="*/ 24 h 98"/>
                <a:gd name="T2" fmla="*/ 78 w 79"/>
                <a:gd name="T3" fmla="*/ 23 h 98"/>
                <a:gd name="T4" fmla="*/ 50 w 79"/>
                <a:gd name="T5" fmla="*/ 3 h 98"/>
                <a:gd name="T6" fmla="*/ 26 w 79"/>
                <a:gd name="T7" fmla="*/ 91 h 98"/>
                <a:gd name="T8" fmla="*/ 31 w 79"/>
                <a:gd name="T9" fmla="*/ 98 h 98"/>
                <a:gd name="T10" fmla="*/ 79 w 79"/>
                <a:gd name="T11" fmla="*/ 24 h 98"/>
              </a:gdLst>
              <a:ahLst/>
              <a:cxnLst>
                <a:cxn ang="0">
                  <a:pos x="T0" y="T1"/>
                </a:cxn>
                <a:cxn ang="0">
                  <a:pos x="T2" y="T3"/>
                </a:cxn>
                <a:cxn ang="0">
                  <a:pos x="T4" y="T5"/>
                </a:cxn>
                <a:cxn ang="0">
                  <a:pos x="T6" y="T7"/>
                </a:cxn>
                <a:cxn ang="0">
                  <a:pos x="T8" y="T9"/>
                </a:cxn>
                <a:cxn ang="0">
                  <a:pos x="T10" y="T11"/>
                </a:cxn>
              </a:cxnLst>
              <a:rect l="0" t="0" r="r" b="b"/>
              <a:pathLst>
                <a:path w="79" h="98">
                  <a:moveTo>
                    <a:pt x="79" y="24"/>
                  </a:moveTo>
                  <a:cubicBezTo>
                    <a:pt x="79" y="24"/>
                    <a:pt x="78" y="23"/>
                    <a:pt x="78" y="23"/>
                  </a:cubicBezTo>
                  <a:cubicBezTo>
                    <a:pt x="68" y="12"/>
                    <a:pt x="59" y="4"/>
                    <a:pt x="50" y="3"/>
                  </a:cubicBezTo>
                  <a:cubicBezTo>
                    <a:pt x="15" y="0"/>
                    <a:pt x="0" y="56"/>
                    <a:pt x="26" y="91"/>
                  </a:cubicBezTo>
                  <a:cubicBezTo>
                    <a:pt x="28" y="93"/>
                    <a:pt x="30" y="95"/>
                    <a:pt x="31" y="98"/>
                  </a:cubicBezTo>
                  <a:cubicBezTo>
                    <a:pt x="43" y="66"/>
                    <a:pt x="79" y="24"/>
                    <a:pt x="79" y="2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4" name="Freeform 109">
              <a:extLst>
                <a:ext uri="{FF2B5EF4-FFF2-40B4-BE49-F238E27FC236}">
                  <a16:creationId xmlns:a16="http://schemas.microsoft.com/office/drawing/2014/main" id="{BF2F5AE6-CBF3-4AC4-A83A-3A4EE2AA2FD5}"/>
                </a:ext>
              </a:extLst>
            </p:cNvPr>
            <p:cNvSpPr>
              <a:spLocks/>
            </p:cNvSpPr>
            <p:nvPr/>
          </p:nvSpPr>
          <p:spPr bwMode="auto">
            <a:xfrm>
              <a:off x="6097588" y="1304925"/>
              <a:ext cx="1327150" cy="1571625"/>
            </a:xfrm>
            <a:custGeom>
              <a:avLst/>
              <a:gdLst>
                <a:gd name="T0" fmla="*/ 172 w 609"/>
                <a:gd name="T1" fmla="*/ 259 h 720"/>
                <a:gd name="T2" fmla="*/ 32 w 609"/>
                <a:gd name="T3" fmla="*/ 48 h 720"/>
                <a:gd name="T4" fmla="*/ 285 w 609"/>
                <a:gd name="T5" fmla="*/ 11 h 720"/>
                <a:gd name="T6" fmla="*/ 569 w 609"/>
                <a:gd name="T7" fmla="*/ 183 h 720"/>
                <a:gd name="T8" fmla="*/ 597 w 609"/>
                <a:gd name="T9" fmla="*/ 622 h 720"/>
                <a:gd name="T10" fmla="*/ 419 w 609"/>
                <a:gd name="T11" fmla="*/ 720 h 720"/>
                <a:gd name="T12" fmla="*/ 447 w 609"/>
                <a:gd name="T13" fmla="*/ 272 h 720"/>
                <a:gd name="T14" fmla="*/ 172 w 609"/>
                <a:gd name="T15" fmla="*/ 259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9" h="720">
                  <a:moveTo>
                    <a:pt x="172" y="259"/>
                  </a:moveTo>
                  <a:cubicBezTo>
                    <a:pt x="122" y="258"/>
                    <a:pt x="0" y="142"/>
                    <a:pt x="32" y="48"/>
                  </a:cubicBezTo>
                  <a:cubicBezTo>
                    <a:pt x="123" y="100"/>
                    <a:pt x="105" y="55"/>
                    <a:pt x="285" y="11"/>
                  </a:cubicBezTo>
                  <a:cubicBezTo>
                    <a:pt x="330" y="0"/>
                    <a:pt x="520" y="129"/>
                    <a:pt x="569" y="183"/>
                  </a:cubicBezTo>
                  <a:cubicBezTo>
                    <a:pt x="605" y="222"/>
                    <a:pt x="541" y="477"/>
                    <a:pt x="597" y="622"/>
                  </a:cubicBezTo>
                  <a:cubicBezTo>
                    <a:pt x="609" y="656"/>
                    <a:pt x="445" y="697"/>
                    <a:pt x="419" y="720"/>
                  </a:cubicBezTo>
                  <a:cubicBezTo>
                    <a:pt x="419" y="720"/>
                    <a:pt x="452" y="274"/>
                    <a:pt x="447" y="272"/>
                  </a:cubicBezTo>
                  <a:cubicBezTo>
                    <a:pt x="442" y="271"/>
                    <a:pt x="172" y="259"/>
                    <a:pt x="172" y="259"/>
                  </a:cubicBezTo>
                </a:path>
              </a:pathLst>
            </a:custGeom>
            <a:solidFill>
              <a:srgbClr val="EA59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25" name="Freeform 110">
              <a:extLst>
                <a:ext uri="{FF2B5EF4-FFF2-40B4-BE49-F238E27FC236}">
                  <a16:creationId xmlns:a16="http://schemas.microsoft.com/office/drawing/2014/main" id="{488D2F1B-656A-46B7-89DB-91F4FF595A37}"/>
                </a:ext>
              </a:extLst>
            </p:cNvPr>
            <p:cNvSpPr>
              <a:spLocks/>
            </p:cNvSpPr>
            <p:nvPr/>
          </p:nvSpPr>
          <p:spPr bwMode="auto">
            <a:xfrm>
              <a:off x="5905501" y="1760538"/>
              <a:ext cx="465138" cy="407988"/>
            </a:xfrm>
            <a:custGeom>
              <a:avLst/>
              <a:gdLst>
                <a:gd name="T0" fmla="*/ 213 w 213"/>
                <a:gd name="T1" fmla="*/ 86 h 187"/>
                <a:gd name="T2" fmla="*/ 20 w 213"/>
                <a:gd name="T3" fmla="*/ 53 h 187"/>
                <a:gd name="T4" fmla="*/ 191 w 213"/>
                <a:gd name="T5" fmla="*/ 147 h 187"/>
              </a:gdLst>
              <a:ahLst/>
              <a:cxnLst>
                <a:cxn ang="0">
                  <a:pos x="T0" y="T1"/>
                </a:cxn>
                <a:cxn ang="0">
                  <a:pos x="T2" y="T3"/>
                </a:cxn>
                <a:cxn ang="0">
                  <a:pos x="T4" y="T5"/>
                </a:cxn>
              </a:cxnLst>
              <a:rect l="0" t="0" r="r" b="b"/>
              <a:pathLst>
                <a:path w="213" h="187">
                  <a:moveTo>
                    <a:pt x="213" y="86"/>
                  </a:moveTo>
                  <a:cubicBezTo>
                    <a:pt x="198" y="51"/>
                    <a:pt x="98" y="0"/>
                    <a:pt x="20" y="53"/>
                  </a:cubicBezTo>
                  <a:cubicBezTo>
                    <a:pt x="0" y="71"/>
                    <a:pt x="115" y="187"/>
                    <a:pt x="191" y="147"/>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1" name="Freeform 111">
              <a:extLst>
                <a:ext uri="{FF2B5EF4-FFF2-40B4-BE49-F238E27FC236}">
                  <a16:creationId xmlns:a16="http://schemas.microsoft.com/office/drawing/2014/main" id="{C8144C56-20B4-413A-BFC9-73FC83C47CD8}"/>
                </a:ext>
              </a:extLst>
            </p:cNvPr>
            <p:cNvSpPr>
              <a:spLocks/>
            </p:cNvSpPr>
            <p:nvPr/>
          </p:nvSpPr>
          <p:spPr bwMode="auto">
            <a:xfrm>
              <a:off x="5921376" y="1833563"/>
              <a:ext cx="411163" cy="333375"/>
            </a:xfrm>
            <a:custGeom>
              <a:avLst/>
              <a:gdLst>
                <a:gd name="T0" fmla="*/ 184 w 189"/>
                <a:gd name="T1" fmla="*/ 114 h 153"/>
                <a:gd name="T2" fmla="*/ 189 w 189"/>
                <a:gd name="T3" fmla="*/ 101 h 153"/>
                <a:gd name="T4" fmla="*/ 11 w 189"/>
                <a:gd name="T5" fmla="*/ 22 h 153"/>
                <a:gd name="T6" fmla="*/ 184 w 189"/>
                <a:gd name="T7" fmla="*/ 114 h 153"/>
              </a:gdLst>
              <a:ahLst/>
              <a:cxnLst>
                <a:cxn ang="0">
                  <a:pos x="T0" y="T1"/>
                </a:cxn>
                <a:cxn ang="0">
                  <a:pos x="T2" y="T3"/>
                </a:cxn>
                <a:cxn ang="0">
                  <a:pos x="T4" y="T5"/>
                </a:cxn>
                <a:cxn ang="0">
                  <a:pos x="T6" y="T7"/>
                </a:cxn>
              </a:cxnLst>
              <a:rect l="0" t="0" r="r" b="b"/>
              <a:pathLst>
                <a:path w="189" h="153">
                  <a:moveTo>
                    <a:pt x="184" y="114"/>
                  </a:moveTo>
                  <a:cubicBezTo>
                    <a:pt x="189" y="101"/>
                    <a:pt x="189" y="101"/>
                    <a:pt x="189" y="101"/>
                  </a:cubicBezTo>
                  <a:cubicBezTo>
                    <a:pt x="165" y="64"/>
                    <a:pt x="105" y="0"/>
                    <a:pt x="11" y="22"/>
                  </a:cubicBezTo>
                  <a:cubicBezTo>
                    <a:pt x="0" y="46"/>
                    <a:pt x="110" y="153"/>
                    <a:pt x="184" y="114"/>
                  </a:cubicBezTo>
                </a:path>
              </a:pathLst>
            </a:custGeom>
            <a:solidFill>
              <a:srgbClr val="B9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2" name="Freeform 112">
              <a:extLst>
                <a:ext uri="{FF2B5EF4-FFF2-40B4-BE49-F238E27FC236}">
                  <a16:creationId xmlns:a16="http://schemas.microsoft.com/office/drawing/2014/main" id="{4E49563F-17D4-4761-B028-19C4BA4D7922}"/>
                </a:ext>
              </a:extLst>
            </p:cNvPr>
            <p:cNvSpPr>
              <a:spLocks/>
            </p:cNvSpPr>
            <p:nvPr/>
          </p:nvSpPr>
          <p:spPr bwMode="auto">
            <a:xfrm>
              <a:off x="7058026" y="1758950"/>
              <a:ext cx="460375" cy="406400"/>
            </a:xfrm>
            <a:custGeom>
              <a:avLst/>
              <a:gdLst>
                <a:gd name="T0" fmla="*/ 0 w 211"/>
                <a:gd name="T1" fmla="*/ 91 h 186"/>
                <a:gd name="T2" fmla="*/ 190 w 211"/>
                <a:gd name="T3" fmla="*/ 49 h 186"/>
                <a:gd name="T4" fmla="*/ 24 w 211"/>
                <a:gd name="T5" fmla="*/ 150 h 186"/>
              </a:gdLst>
              <a:ahLst/>
              <a:cxnLst>
                <a:cxn ang="0">
                  <a:pos x="T0" y="T1"/>
                </a:cxn>
                <a:cxn ang="0">
                  <a:pos x="T2" y="T3"/>
                </a:cxn>
                <a:cxn ang="0">
                  <a:pos x="T4" y="T5"/>
                </a:cxn>
              </a:cxnLst>
              <a:rect l="0" t="0" r="r" b="b"/>
              <a:pathLst>
                <a:path w="211" h="186">
                  <a:moveTo>
                    <a:pt x="0" y="91"/>
                  </a:moveTo>
                  <a:cubicBezTo>
                    <a:pt x="13" y="55"/>
                    <a:pt x="109" y="0"/>
                    <a:pt x="190" y="49"/>
                  </a:cubicBezTo>
                  <a:cubicBezTo>
                    <a:pt x="211" y="66"/>
                    <a:pt x="102" y="186"/>
                    <a:pt x="24" y="15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3" name="Freeform 113">
              <a:extLst>
                <a:ext uri="{FF2B5EF4-FFF2-40B4-BE49-F238E27FC236}">
                  <a16:creationId xmlns:a16="http://schemas.microsoft.com/office/drawing/2014/main" id="{AA77BABC-0021-44CD-BC27-4942CEFFEDDA}"/>
                </a:ext>
              </a:extLst>
            </p:cNvPr>
            <p:cNvSpPr>
              <a:spLocks/>
            </p:cNvSpPr>
            <p:nvPr/>
          </p:nvSpPr>
          <p:spPr bwMode="auto">
            <a:xfrm>
              <a:off x="7097713" y="1847850"/>
              <a:ext cx="403225" cy="314325"/>
            </a:xfrm>
            <a:custGeom>
              <a:avLst/>
              <a:gdLst>
                <a:gd name="T0" fmla="*/ 6 w 185"/>
                <a:gd name="T1" fmla="*/ 109 h 144"/>
                <a:gd name="T2" fmla="*/ 0 w 185"/>
                <a:gd name="T3" fmla="*/ 93 h 144"/>
                <a:gd name="T4" fmla="*/ 173 w 185"/>
                <a:gd name="T5" fmla="*/ 10 h 144"/>
                <a:gd name="T6" fmla="*/ 6 w 185"/>
                <a:gd name="T7" fmla="*/ 109 h 144"/>
              </a:gdLst>
              <a:ahLst/>
              <a:cxnLst>
                <a:cxn ang="0">
                  <a:pos x="T0" y="T1"/>
                </a:cxn>
                <a:cxn ang="0">
                  <a:pos x="T2" y="T3"/>
                </a:cxn>
                <a:cxn ang="0">
                  <a:pos x="T4" y="T5"/>
                </a:cxn>
                <a:cxn ang="0">
                  <a:pos x="T6" y="T7"/>
                </a:cxn>
              </a:cxnLst>
              <a:rect l="0" t="0" r="r" b="b"/>
              <a:pathLst>
                <a:path w="185" h="144">
                  <a:moveTo>
                    <a:pt x="6" y="109"/>
                  </a:moveTo>
                  <a:cubicBezTo>
                    <a:pt x="0" y="93"/>
                    <a:pt x="0" y="93"/>
                    <a:pt x="0" y="93"/>
                  </a:cubicBezTo>
                  <a:cubicBezTo>
                    <a:pt x="22" y="55"/>
                    <a:pt x="79" y="0"/>
                    <a:pt x="173" y="10"/>
                  </a:cubicBezTo>
                  <a:cubicBezTo>
                    <a:pt x="185" y="33"/>
                    <a:pt x="82" y="144"/>
                    <a:pt x="6" y="109"/>
                  </a:cubicBezTo>
                </a:path>
              </a:pathLst>
            </a:custGeom>
            <a:solidFill>
              <a:srgbClr val="B9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4" name="Freeform 114">
              <a:extLst>
                <a:ext uri="{FF2B5EF4-FFF2-40B4-BE49-F238E27FC236}">
                  <a16:creationId xmlns:a16="http://schemas.microsoft.com/office/drawing/2014/main" id="{E0523081-B9B4-4959-A077-921407B317B4}"/>
                </a:ext>
              </a:extLst>
            </p:cNvPr>
            <p:cNvSpPr>
              <a:spLocks/>
            </p:cNvSpPr>
            <p:nvPr/>
          </p:nvSpPr>
          <p:spPr bwMode="auto">
            <a:xfrm>
              <a:off x="5868988" y="1722438"/>
              <a:ext cx="1368425" cy="1436688"/>
            </a:xfrm>
            <a:custGeom>
              <a:avLst/>
              <a:gdLst>
                <a:gd name="T0" fmla="*/ 181 w 628"/>
                <a:gd name="T1" fmla="*/ 243 h 659"/>
                <a:gd name="T2" fmla="*/ 415 w 628"/>
                <a:gd name="T3" fmla="*/ 3 h 659"/>
                <a:gd name="T4" fmla="*/ 621 w 628"/>
                <a:gd name="T5" fmla="*/ 357 h 659"/>
                <a:gd name="T6" fmla="*/ 321 w 628"/>
                <a:gd name="T7" fmla="*/ 645 h 659"/>
                <a:gd name="T8" fmla="*/ 131 w 628"/>
                <a:gd name="T9" fmla="*/ 354 h 659"/>
                <a:gd name="T10" fmla="*/ 181 w 628"/>
                <a:gd name="T11" fmla="*/ 243 h 659"/>
              </a:gdLst>
              <a:ahLst/>
              <a:cxnLst>
                <a:cxn ang="0">
                  <a:pos x="T0" y="T1"/>
                </a:cxn>
                <a:cxn ang="0">
                  <a:pos x="T2" y="T3"/>
                </a:cxn>
                <a:cxn ang="0">
                  <a:pos x="T4" y="T5"/>
                </a:cxn>
                <a:cxn ang="0">
                  <a:pos x="T6" y="T7"/>
                </a:cxn>
                <a:cxn ang="0">
                  <a:pos x="T8" y="T9"/>
                </a:cxn>
                <a:cxn ang="0">
                  <a:pos x="T10" y="T11"/>
                </a:cxn>
              </a:cxnLst>
              <a:rect l="0" t="0" r="r" b="b"/>
              <a:pathLst>
                <a:path w="628" h="659">
                  <a:moveTo>
                    <a:pt x="181" y="243"/>
                  </a:moveTo>
                  <a:cubicBezTo>
                    <a:pt x="179" y="165"/>
                    <a:pt x="202" y="0"/>
                    <a:pt x="415" y="3"/>
                  </a:cubicBezTo>
                  <a:cubicBezTo>
                    <a:pt x="627" y="5"/>
                    <a:pt x="628" y="242"/>
                    <a:pt x="621" y="357"/>
                  </a:cubicBezTo>
                  <a:cubicBezTo>
                    <a:pt x="614" y="472"/>
                    <a:pt x="553" y="659"/>
                    <a:pt x="321" y="645"/>
                  </a:cubicBezTo>
                  <a:cubicBezTo>
                    <a:pt x="198" y="646"/>
                    <a:pt x="0" y="511"/>
                    <a:pt x="131" y="354"/>
                  </a:cubicBezTo>
                  <a:cubicBezTo>
                    <a:pt x="170" y="314"/>
                    <a:pt x="179" y="265"/>
                    <a:pt x="181" y="2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5" name="Freeform 115">
              <a:extLst>
                <a:ext uri="{FF2B5EF4-FFF2-40B4-BE49-F238E27FC236}">
                  <a16:creationId xmlns:a16="http://schemas.microsoft.com/office/drawing/2014/main" id="{920ACF90-57A2-4C6D-AC6E-4DE1CF89381B}"/>
                </a:ext>
              </a:extLst>
            </p:cNvPr>
            <p:cNvSpPr>
              <a:spLocks/>
            </p:cNvSpPr>
            <p:nvPr/>
          </p:nvSpPr>
          <p:spPr bwMode="auto">
            <a:xfrm>
              <a:off x="5922963" y="2325688"/>
              <a:ext cx="1271588" cy="827088"/>
            </a:xfrm>
            <a:custGeom>
              <a:avLst/>
              <a:gdLst>
                <a:gd name="T0" fmla="*/ 583 w 583"/>
                <a:gd name="T1" fmla="*/ 163 h 379"/>
                <a:gd name="T2" fmla="*/ 85 w 583"/>
                <a:gd name="T3" fmla="*/ 107 h 379"/>
                <a:gd name="T4" fmla="*/ 296 w 583"/>
                <a:gd name="T5" fmla="*/ 368 h 379"/>
                <a:gd name="T6" fmla="*/ 583 w 583"/>
                <a:gd name="T7" fmla="*/ 163 h 379"/>
              </a:gdLst>
              <a:ahLst/>
              <a:cxnLst>
                <a:cxn ang="0">
                  <a:pos x="T0" y="T1"/>
                </a:cxn>
                <a:cxn ang="0">
                  <a:pos x="T2" y="T3"/>
                </a:cxn>
                <a:cxn ang="0">
                  <a:pos x="T4" y="T5"/>
                </a:cxn>
                <a:cxn ang="0">
                  <a:pos x="T6" y="T7"/>
                </a:cxn>
              </a:cxnLst>
              <a:rect l="0" t="0" r="r" b="b"/>
              <a:pathLst>
                <a:path w="583" h="379">
                  <a:moveTo>
                    <a:pt x="583" y="163"/>
                  </a:moveTo>
                  <a:cubicBezTo>
                    <a:pt x="522" y="26"/>
                    <a:pt x="144" y="0"/>
                    <a:pt x="85" y="107"/>
                  </a:cubicBezTo>
                  <a:cubicBezTo>
                    <a:pt x="0" y="251"/>
                    <a:pt x="181" y="369"/>
                    <a:pt x="296" y="368"/>
                  </a:cubicBezTo>
                  <a:cubicBezTo>
                    <a:pt x="478" y="379"/>
                    <a:pt x="554" y="267"/>
                    <a:pt x="583" y="163"/>
                  </a:cubicBezTo>
                </a:path>
              </a:pathLst>
            </a:custGeom>
            <a:solidFill>
              <a:srgbClr val="B9BA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6" name="Freeform 116">
              <a:extLst>
                <a:ext uri="{FF2B5EF4-FFF2-40B4-BE49-F238E27FC236}">
                  <a16:creationId xmlns:a16="http://schemas.microsoft.com/office/drawing/2014/main" id="{251346CF-9943-4DDB-B1C8-003F083FF44B}"/>
                </a:ext>
              </a:extLst>
            </p:cNvPr>
            <p:cNvSpPr>
              <a:spLocks/>
            </p:cNvSpPr>
            <p:nvPr/>
          </p:nvSpPr>
          <p:spPr bwMode="auto">
            <a:xfrm>
              <a:off x="6105526" y="2547938"/>
              <a:ext cx="231775" cy="227013"/>
            </a:xfrm>
            <a:custGeom>
              <a:avLst/>
              <a:gdLst>
                <a:gd name="T0" fmla="*/ 105 w 106"/>
                <a:gd name="T1" fmla="*/ 51 h 104"/>
                <a:gd name="T2" fmla="*/ 54 w 106"/>
                <a:gd name="T3" fmla="*/ 103 h 104"/>
                <a:gd name="T4" fmla="*/ 1 w 106"/>
                <a:gd name="T5" fmla="*/ 53 h 104"/>
                <a:gd name="T6" fmla="*/ 52 w 106"/>
                <a:gd name="T7" fmla="*/ 1 h 104"/>
                <a:gd name="T8" fmla="*/ 105 w 106"/>
                <a:gd name="T9" fmla="*/ 51 h 104"/>
              </a:gdLst>
              <a:ahLst/>
              <a:cxnLst>
                <a:cxn ang="0">
                  <a:pos x="T0" y="T1"/>
                </a:cxn>
                <a:cxn ang="0">
                  <a:pos x="T2" y="T3"/>
                </a:cxn>
                <a:cxn ang="0">
                  <a:pos x="T4" y="T5"/>
                </a:cxn>
                <a:cxn ang="0">
                  <a:pos x="T6" y="T7"/>
                </a:cxn>
                <a:cxn ang="0">
                  <a:pos x="T8" y="T9"/>
                </a:cxn>
              </a:cxnLst>
              <a:rect l="0" t="0" r="r" b="b"/>
              <a:pathLst>
                <a:path w="106" h="104">
                  <a:moveTo>
                    <a:pt x="105" y="51"/>
                  </a:moveTo>
                  <a:cubicBezTo>
                    <a:pt x="106" y="79"/>
                    <a:pt x="83" y="102"/>
                    <a:pt x="54" y="103"/>
                  </a:cubicBezTo>
                  <a:cubicBezTo>
                    <a:pt x="26" y="104"/>
                    <a:pt x="2" y="81"/>
                    <a:pt x="1" y="53"/>
                  </a:cubicBezTo>
                  <a:cubicBezTo>
                    <a:pt x="0" y="25"/>
                    <a:pt x="23" y="2"/>
                    <a:pt x="52" y="1"/>
                  </a:cubicBezTo>
                  <a:cubicBezTo>
                    <a:pt x="81" y="0"/>
                    <a:pt x="105" y="23"/>
                    <a:pt x="105" y="51"/>
                  </a:cubicBezTo>
                </a:path>
              </a:pathLst>
            </a:custGeom>
            <a:solidFill>
              <a:srgbClr val="F9D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7" name="Freeform 117">
              <a:extLst>
                <a:ext uri="{FF2B5EF4-FFF2-40B4-BE49-F238E27FC236}">
                  <a16:creationId xmlns:a16="http://schemas.microsoft.com/office/drawing/2014/main" id="{A5AEFA6C-1F85-4460-87CF-89230A59BC95}"/>
                </a:ext>
              </a:extLst>
            </p:cNvPr>
            <p:cNvSpPr>
              <a:spLocks/>
            </p:cNvSpPr>
            <p:nvPr/>
          </p:nvSpPr>
          <p:spPr bwMode="auto">
            <a:xfrm>
              <a:off x="6886576" y="2586038"/>
              <a:ext cx="231775" cy="227013"/>
            </a:xfrm>
            <a:custGeom>
              <a:avLst/>
              <a:gdLst>
                <a:gd name="T0" fmla="*/ 106 w 106"/>
                <a:gd name="T1" fmla="*/ 51 h 104"/>
                <a:gd name="T2" fmla="*/ 55 w 106"/>
                <a:gd name="T3" fmla="*/ 103 h 104"/>
                <a:gd name="T4" fmla="*/ 1 w 106"/>
                <a:gd name="T5" fmla="*/ 53 h 104"/>
                <a:gd name="T6" fmla="*/ 52 w 106"/>
                <a:gd name="T7" fmla="*/ 1 h 104"/>
                <a:gd name="T8" fmla="*/ 106 w 106"/>
                <a:gd name="T9" fmla="*/ 51 h 104"/>
              </a:gdLst>
              <a:ahLst/>
              <a:cxnLst>
                <a:cxn ang="0">
                  <a:pos x="T0" y="T1"/>
                </a:cxn>
                <a:cxn ang="0">
                  <a:pos x="T2" y="T3"/>
                </a:cxn>
                <a:cxn ang="0">
                  <a:pos x="T4" y="T5"/>
                </a:cxn>
                <a:cxn ang="0">
                  <a:pos x="T6" y="T7"/>
                </a:cxn>
                <a:cxn ang="0">
                  <a:pos x="T8" y="T9"/>
                </a:cxn>
              </a:cxnLst>
              <a:rect l="0" t="0" r="r" b="b"/>
              <a:pathLst>
                <a:path w="106" h="104">
                  <a:moveTo>
                    <a:pt x="106" y="51"/>
                  </a:moveTo>
                  <a:cubicBezTo>
                    <a:pt x="106" y="79"/>
                    <a:pt x="83" y="102"/>
                    <a:pt x="55" y="103"/>
                  </a:cubicBezTo>
                  <a:cubicBezTo>
                    <a:pt x="26" y="104"/>
                    <a:pt x="2" y="81"/>
                    <a:pt x="1" y="53"/>
                  </a:cubicBezTo>
                  <a:cubicBezTo>
                    <a:pt x="0" y="25"/>
                    <a:pt x="23" y="2"/>
                    <a:pt x="52" y="1"/>
                  </a:cubicBezTo>
                  <a:cubicBezTo>
                    <a:pt x="81" y="0"/>
                    <a:pt x="105" y="23"/>
                    <a:pt x="106" y="51"/>
                  </a:cubicBezTo>
                </a:path>
              </a:pathLst>
            </a:custGeom>
            <a:solidFill>
              <a:srgbClr val="F9D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8" name="Freeform 118">
              <a:extLst>
                <a:ext uri="{FF2B5EF4-FFF2-40B4-BE49-F238E27FC236}">
                  <a16:creationId xmlns:a16="http://schemas.microsoft.com/office/drawing/2014/main" id="{40A2A4E3-37AE-4FC0-8F0C-76D588080E1E}"/>
                </a:ext>
              </a:extLst>
            </p:cNvPr>
            <p:cNvSpPr>
              <a:spLocks/>
            </p:cNvSpPr>
            <p:nvPr/>
          </p:nvSpPr>
          <p:spPr bwMode="auto">
            <a:xfrm>
              <a:off x="6443663" y="2503488"/>
              <a:ext cx="69850" cy="69850"/>
            </a:xfrm>
            <a:custGeom>
              <a:avLst/>
              <a:gdLst>
                <a:gd name="T0" fmla="*/ 32 w 32"/>
                <a:gd name="T1" fmla="*/ 15 h 32"/>
                <a:gd name="T2" fmla="*/ 16 w 32"/>
                <a:gd name="T3" fmla="*/ 31 h 32"/>
                <a:gd name="T4" fmla="*/ 0 w 32"/>
                <a:gd name="T5" fmla="*/ 16 h 32"/>
                <a:gd name="T6" fmla="*/ 15 w 32"/>
                <a:gd name="T7" fmla="*/ 0 h 32"/>
                <a:gd name="T8" fmla="*/ 32 w 32"/>
                <a:gd name="T9" fmla="*/ 15 h 32"/>
              </a:gdLst>
              <a:ahLst/>
              <a:cxnLst>
                <a:cxn ang="0">
                  <a:pos x="T0" y="T1"/>
                </a:cxn>
                <a:cxn ang="0">
                  <a:pos x="T2" y="T3"/>
                </a:cxn>
                <a:cxn ang="0">
                  <a:pos x="T4" y="T5"/>
                </a:cxn>
                <a:cxn ang="0">
                  <a:pos x="T6" y="T7"/>
                </a:cxn>
                <a:cxn ang="0">
                  <a:pos x="T8" y="T9"/>
                </a:cxn>
              </a:cxnLst>
              <a:rect l="0" t="0" r="r" b="b"/>
              <a:pathLst>
                <a:path w="32" h="32">
                  <a:moveTo>
                    <a:pt x="32" y="15"/>
                  </a:moveTo>
                  <a:cubicBezTo>
                    <a:pt x="32" y="24"/>
                    <a:pt x="25" y="31"/>
                    <a:pt x="16" y="31"/>
                  </a:cubicBezTo>
                  <a:cubicBezTo>
                    <a:pt x="7" y="32"/>
                    <a:pt x="0" y="25"/>
                    <a:pt x="0" y="16"/>
                  </a:cubicBezTo>
                  <a:cubicBezTo>
                    <a:pt x="0" y="7"/>
                    <a:pt x="7" y="0"/>
                    <a:pt x="15" y="0"/>
                  </a:cubicBezTo>
                  <a:cubicBezTo>
                    <a:pt x="24" y="0"/>
                    <a:pt x="32" y="7"/>
                    <a:pt x="32" y="15"/>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39" name="Freeform 119">
              <a:extLst>
                <a:ext uri="{FF2B5EF4-FFF2-40B4-BE49-F238E27FC236}">
                  <a16:creationId xmlns:a16="http://schemas.microsoft.com/office/drawing/2014/main" id="{F6618C9F-3985-4DB5-B055-F9EB18FB6169}"/>
                </a:ext>
              </a:extLst>
            </p:cNvPr>
            <p:cNvSpPr>
              <a:spLocks/>
            </p:cNvSpPr>
            <p:nvPr/>
          </p:nvSpPr>
          <p:spPr bwMode="auto">
            <a:xfrm>
              <a:off x="6727826" y="2498725"/>
              <a:ext cx="69850" cy="69850"/>
            </a:xfrm>
            <a:custGeom>
              <a:avLst/>
              <a:gdLst>
                <a:gd name="T0" fmla="*/ 32 w 32"/>
                <a:gd name="T1" fmla="*/ 15 h 32"/>
                <a:gd name="T2" fmla="*/ 16 w 32"/>
                <a:gd name="T3" fmla="*/ 31 h 32"/>
                <a:gd name="T4" fmla="*/ 0 w 32"/>
                <a:gd name="T5" fmla="*/ 16 h 32"/>
                <a:gd name="T6" fmla="*/ 16 w 32"/>
                <a:gd name="T7" fmla="*/ 0 h 32"/>
                <a:gd name="T8" fmla="*/ 32 w 32"/>
                <a:gd name="T9" fmla="*/ 15 h 32"/>
              </a:gdLst>
              <a:ahLst/>
              <a:cxnLst>
                <a:cxn ang="0">
                  <a:pos x="T0" y="T1"/>
                </a:cxn>
                <a:cxn ang="0">
                  <a:pos x="T2" y="T3"/>
                </a:cxn>
                <a:cxn ang="0">
                  <a:pos x="T4" y="T5"/>
                </a:cxn>
                <a:cxn ang="0">
                  <a:pos x="T6" y="T7"/>
                </a:cxn>
                <a:cxn ang="0">
                  <a:pos x="T8" y="T9"/>
                </a:cxn>
              </a:cxnLst>
              <a:rect l="0" t="0" r="r" b="b"/>
              <a:pathLst>
                <a:path w="32" h="32">
                  <a:moveTo>
                    <a:pt x="32" y="15"/>
                  </a:moveTo>
                  <a:cubicBezTo>
                    <a:pt x="32" y="24"/>
                    <a:pt x="25" y="31"/>
                    <a:pt x="16" y="31"/>
                  </a:cubicBezTo>
                  <a:cubicBezTo>
                    <a:pt x="7" y="32"/>
                    <a:pt x="0" y="25"/>
                    <a:pt x="0" y="16"/>
                  </a:cubicBezTo>
                  <a:cubicBezTo>
                    <a:pt x="0" y="7"/>
                    <a:pt x="7" y="0"/>
                    <a:pt x="16" y="0"/>
                  </a:cubicBezTo>
                  <a:cubicBezTo>
                    <a:pt x="24" y="0"/>
                    <a:pt x="32" y="7"/>
                    <a:pt x="32" y="15"/>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63" name="Freeform 120">
              <a:extLst>
                <a:ext uri="{FF2B5EF4-FFF2-40B4-BE49-F238E27FC236}">
                  <a16:creationId xmlns:a16="http://schemas.microsoft.com/office/drawing/2014/main" id="{2AA6ED66-863A-4A11-8F1A-9D122569D295}"/>
                </a:ext>
              </a:extLst>
            </p:cNvPr>
            <p:cNvSpPr>
              <a:spLocks/>
            </p:cNvSpPr>
            <p:nvPr/>
          </p:nvSpPr>
          <p:spPr bwMode="auto">
            <a:xfrm>
              <a:off x="6524626" y="2711450"/>
              <a:ext cx="280988" cy="225425"/>
            </a:xfrm>
            <a:custGeom>
              <a:avLst/>
              <a:gdLst>
                <a:gd name="T0" fmla="*/ 0 w 129"/>
                <a:gd name="T1" fmla="*/ 37 h 103"/>
                <a:gd name="T2" fmla="*/ 108 w 129"/>
                <a:gd name="T3" fmla="*/ 0 h 103"/>
                <a:gd name="T4" fmla="*/ 78 w 129"/>
                <a:gd name="T5" fmla="*/ 92 h 103"/>
                <a:gd name="T6" fmla="*/ 0 w 129"/>
                <a:gd name="T7" fmla="*/ 37 h 103"/>
              </a:gdLst>
              <a:ahLst/>
              <a:cxnLst>
                <a:cxn ang="0">
                  <a:pos x="T0" y="T1"/>
                </a:cxn>
                <a:cxn ang="0">
                  <a:pos x="T2" y="T3"/>
                </a:cxn>
                <a:cxn ang="0">
                  <a:pos x="T4" y="T5"/>
                </a:cxn>
                <a:cxn ang="0">
                  <a:pos x="T6" y="T7"/>
                </a:cxn>
              </a:cxnLst>
              <a:rect l="0" t="0" r="r" b="b"/>
              <a:pathLst>
                <a:path w="129" h="103">
                  <a:moveTo>
                    <a:pt x="0" y="37"/>
                  </a:moveTo>
                  <a:cubicBezTo>
                    <a:pt x="22" y="38"/>
                    <a:pt x="87" y="38"/>
                    <a:pt x="108" y="0"/>
                  </a:cubicBezTo>
                  <a:cubicBezTo>
                    <a:pt x="129" y="38"/>
                    <a:pt x="119" y="83"/>
                    <a:pt x="78" y="92"/>
                  </a:cubicBezTo>
                  <a:cubicBezTo>
                    <a:pt x="23" y="103"/>
                    <a:pt x="21" y="49"/>
                    <a:pt x="0" y="37"/>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74" name="Freeform 121">
              <a:extLst>
                <a:ext uri="{FF2B5EF4-FFF2-40B4-BE49-F238E27FC236}">
                  <a16:creationId xmlns:a16="http://schemas.microsoft.com/office/drawing/2014/main" id="{94EFA611-8542-4600-A530-8924D9CAE0B2}"/>
                </a:ext>
              </a:extLst>
            </p:cNvPr>
            <p:cNvSpPr>
              <a:spLocks/>
            </p:cNvSpPr>
            <p:nvPr/>
          </p:nvSpPr>
          <p:spPr bwMode="auto">
            <a:xfrm>
              <a:off x="6380163" y="2046288"/>
              <a:ext cx="230188" cy="249238"/>
            </a:xfrm>
            <a:custGeom>
              <a:avLst/>
              <a:gdLst>
                <a:gd name="T0" fmla="*/ 32 w 105"/>
                <a:gd name="T1" fmla="*/ 12 h 114"/>
                <a:gd name="T2" fmla="*/ 94 w 105"/>
                <a:gd name="T3" fmla="*/ 35 h 114"/>
                <a:gd name="T4" fmla="*/ 73 w 105"/>
                <a:gd name="T5" fmla="*/ 102 h 114"/>
                <a:gd name="T6" fmla="*/ 11 w 105"/>
                <a:gd name="T7" fmla="*/ 79 h 114"/>
                <a:gd name="T8" fmla="*/ 32 w 105"/>
                <a:gd name="T9" fmla="*/ 12 h 114"/>
              </a:gdLst>
              <a:ahLst/>
              <a:cxnLst>
                <a:cxn ang="0">
                  <a:pos x="T0" y="T1"/>
                </a:cxn>
                <a:cxn ang="0">
                  <a:pos x="T2" y="T3"/>
                </a:cxn>
                <a:cxn ang="0">
                  <a:pos x="T4" y="T5"/>
                </a:cxn>
                <a:cxn ang="0">
                  <a:pos x="T6" y="T7"/>
                </a:cxn>
                <a:cxn ang="0">
                  <a:pos x="T8" y="T9"/>
                </a:cxn>
              </a:cxnLst>
              <a:rect l="0" t="0" r="r" b="b"/>
              <a:pathLst>
                <a:path w="105" h="114">
                  <a:moveTo>
                    <a:pt x="32" y="12"/>
                  </a:moveTo>
                  <a:cubicBezTo>
                    <a:pt x="55" y="0"/>
                    <a:pt x="83" y="10"/>
                    <a:pt x="94" y="35"/>
                  </a:cubicBezTo>
                  <a:cubicBezTo>
                    <a:pt x="105" y="60"/>
                    <a:pt x="96" y="90"/>
                    <a:pt x="73" y="102"/>
                  </a:cubicBezTo>
                  <a:cubicBezTo>
                    <a:pt x="50" y="114"/>
                    <a:pt x="22" y="104"/>
                    <a:pt x="11" y="79"/>
                  </a:cubicBezTo>
                  <a:cubicBezTo>
                    <a:pt x="0" y="54"/>
                    <a:pt x="9" y="24"/>
                    <a:pt x="32"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75" name="Freeform 122">
              <a:extLst>
                <a:ext uri="{FF2B5EF4-FFF2-40B4-BE49-F238E27FC236}">
                  <a16:creationId xmlns:a16="http://schemas.microsoft.com/office/drawing/2014/main" id="{0BE10786-9D33-448A-BFE5-05FA2C32B4AD}"/>
                </a:ext>
              </a:extLst>
            </p:cNvPr>
            <p:cNvSpPr>
              <a:spLocks/>
            </p:cNvSpPr>
            <p:nvPr/>
          </p:nvSpPr>
          <p:spPr bwMode="auto">
            <a:xfrm>
              <a:off x="6380163" y="2066925"/>
              <a:ext cx="185738" cy="195263"/>
            </a:xfrm>
            <a:custGeom>
              <a:avLst/>
              <a:gdLst>
                <a:gd name="T0" fmla="*/ 11 w 85"/>
                <a:gd name="T1" fmla="*/ 70 h 90"/>
                <a:gd name="T2" fmla="*/ 14 w 85"/>
                <a:gd name="T3" fmla="*/ 76 h 90"/>
                <a:gd name="T4" fmla="*/ 57 w 85"/>
                <a:gd name="T5" fmla="*/ 82 h 90"/>
                <a:gd name="T6" fmla="*/ 75 w 85"/>
                <a:gd name="T7" fmla="*/ 24 h 90"/>
                <a:gd name="T8" fmla="*/ 39 w 85"/>
                <a:gd name="T9" fmla="*/ 0 h 90"/>
                <a:gd name="T10" fmla="*/ 32 w 85"/>
                <a:gd name="T11" fmla="*/ 3 h 90"/>
                <a:gd name="T12" fmla="*/ 11 w 85"/>
                <a:gd name="T13" fmla="*/ 70 h 90"/>
              </a:gdLst>
              <a:ahLst/>
              <a:cxnLst>
                <a:cxn ang="0">
                  <a:pos x="T0" y="T1"/>
                </a:cxn>
                <a:cxn ang="0">
                  <a:pos x="T2" y="T3"/>
                </a:cxn>
                <a:cxn ang="0">
                  <a:pos x="T4" y="T5"/>
                </a:cxn>
                <a:cxn ang="0">
                  <a:pos x="T6" y="T7"/>
                </a:cxn>
                <a:cxn ang="0">
                  <a:pos x="T8" y="T9"/>
                </a:cxn>
                <a:cxn ang="0">
                  <a:pos x="T10" y="T11"/>
                </a:cxn>
                <a:cxn ang="0">
                  <a:pos x="T12" y="T13"/>
                </a:cxn>
              </a:cxnLst>
              <a:rect l="0" t="0" r="r" b="b"/>
              <a:pathLst>
                <a:path w="85" h="90">
                  <a:moveTo>
                    <a:pt x="11" y="70"/>
                  </a:moveTo>
                  <a:cubicBezTo>
                    <a:pt x="12" y="72"/>
                    <a:pt x="13" y="74"/>
                    <a:pt x="14" y="76"/>
                  </a:cubicBezTo>
                  <a:cubicBezTo>
                    <a:pt x="26" y="87"/>
                    <a:pt x="43" y="90"/>
                    <a:pt x="57" y="82"/>
                  </a:cubicBezTo>
                  <a:cubicBezTo>
                    <a:pt x="77" y="72"/>
                    <a:pt x="85" y="46"/>
                    <a:pt x="75" y="24"/>
                  </a:cubicBezTo>
                  <a:cubicBezTo>
                    <a:pt x="68" y="9"/>
                    <a:pt x="54" y="0"/>
                    <a:pt x="39" y="0"/>
                  </a:cubicBezTo>
                  <a:cubicBezTo>
                    <a:pt x="37" y="1"/>
                    <a:pt x="34" y="2"/>
                    <a:pt x="32" y="3"/>
                  </a:cubicBezTo>
                  <a:cubicBezTo>
                    <a:pt x="9" y="15"/>
                    <a:pt x="0" y="45"/>
                    <a:pt x="11" y="70"/>
                  </a:cubicBezTo>
                </a:path>
              </a:pathLst>
            </a:custGeom>
            <a:solidFill>
              <a:srgbClr val="93D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79" name="Freeform 123">
              <a:extLst>
                <a:ext uri="{FF2B5EF4-FFF2-40B4-BE49-F238E27FC236}">
                  <a16:creationId xmlns:a16="http://schemas.microsoft.com/office/drawing/2014/main" id="{BADDBCC1-1E4D-4B5E-8729-FBE2A55E8A56}"/>
                </a:ext>
              </a:extLst>
            </p:cNvPr>
            <p:cNvSpPr>
              <a:spLocks/>
            </p:cNvSpPr>
            <p:nvPr/>
          </p:nvSpPr>
          <p:spPr bwMode="auto">
            <a:xfrm>
              <a:off x="6380163" y="2071688"/>
              <a:ext cx="160338" cy="173038"/>
            </a:xfrm>
            <a:custGeom>
              <a:avLst/>
              <a:gdLst>
                <a:gd name="T0" fmla="*/ 11 w 73"/>
                <a:gd name="T1" fmla="*/ 68 h 80"/>
                <a:gd name="T2" fmla="*/ 12 w 73"/>
                <a:gd name="T3" fmla="*/ 71 h 80"/>
                <a:gd name="T4" fmla="*/ 48 w 73"/>
                <a:gd name="T5" fmla="*/ 74 h 80"/>
                <a:gd name="T6" fmla="*/ 64 w 73"/>
                <a:gd name="T7" fmla="*/ 22 h 80"/>
                <a:gd name="T8" fmla="*/ 34 w 73"/>
                <a:gd name="T9" fmla="*/ 0 h 80"/>
                <a:gd name="T10" fmla="*/ 32 w 73"/>
                <a:gd name="T11" fmla="*/ 1 h 80"/>
                <a:gd name="T12" fmla="*/ 11 w 73"/>
                <a:gd name="T13" fmla="*/ 68 h 80"/>
              </a:gdLst>
              <a:ahLst/>
              <a:cxnLst>
                <a:cxn ang="0">
                  <a:pos x="T0" y="T1"/>
                </a:cxn>
                <a:cxn ang="0">
                  <a:pos x="T2" y="T3"/>
                </a:cxn>
                <a:cxn ang="0">
                  <a:pos x="T4" y="T5"/>
                </a:cxn>
                <a:cxn ang="0">
                  <a:pos x="T6" y="T7"/>
                </a:cxn>
                <a:cxn ang="0">
                  <a:pos x="T8" y="T9"/>
                </a:cxn>
                <a:cxn ang="0">
                  <a:pos x="T10" y="T11"/>
                </a:cxn>
                <a:cxn ang="0">
                  <a:pos x="T12" y="T13"/>
                </a:cxn>
              </a:cxnLst>
              <a:rect l="0" t="0" r="r" b="b"/>
              <a:pathLst>
                <a:path w="73" h="80">
                  <a:moveTo>
                    <a:pt x="11" y="68"/>
                  </a:moveTo>
                  <a:cubicBezTo>
                    <a:pt x="11" y="69"/>
                    <a:pt x="12" y="70"/>
                    <a:pt x="12" y="71"/>
                  </a:cubicBezTo>
                  <a:cubicBezTo>
                    <a:pt x="22" y="78"/>
                    <a:pt x="36" y="80"/>
                    <a:pt x="48" y="74"/>
                  </a:cubicBezTo>
                  <a:cubicBezTo>
                    <a:pt x="65" y="64"/>
                    <a:pt x="73" y="41"/>
                    <a:pt x="64" y="22"/>
                  </a:cubicBezTo>
                  <a:cubicBezTo>
                    <a:pt x="58" y="9"/>
                    <a:pt x="46" y="1"/>
                    <a:pt x="34" y="0"/>
                  </a:cubicBezTo>
                  <a:cubicBezTo>
                    <a:pt x="33" y="1"/>
                    <a:pt x="32" y="1"/>
                    <a:pt x="32" y="1"/>
                  </a:cubicBezTo>
                  <a:cubicBezTo>
                    <a:pt x="9" y="13"/>
                    <a:pt x="0" y="43"/>
                    <a:pt x="11" y="68"/>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80" name="Freeform 124">
              <a:extLst>
                <a:ext uri="{FF2B5EF4-FFF2-40B4-BE49-F238E27FC236}">
                  <a16:creationId xmlns:a16="http://schemas.microsoft.com/office/drawing/2014/main" id="{1813B0C6-5ADF-4192-BDAA-7576451228A9}"/>
                </a:ext>
              </a:extLst>
            </p:cNvPr>
            <p:cNvSpPr>
              <a:spLocks/>
            </p:cNvSpPr>
            <p:nvPr/>
          </p:nvSpPr>
          <p:spPr bwMode="auto">
            <a:xfrm>
              <a:off x="6508751" y="2116138"/>
              <a:ext cx="63500" cy="61913"/>
            </a:xfrm>
            <a:custGeom>
              <a:avLst/>
              <a:gdLst>
                <a:gd name="T0" fmla="*/ 9 w 29"/>
                <a:gd name="T1" fmla="*/ 3 h 28"/>
                <a:gd name="T2" fmla="*/ 25 w 29"/>
                <a:gd name="T3" fmla="*/ 8 h 28"/>
                <a:gd name="T4" fmla="*/ 20 w 29"/>
                <a:gd name="T5" fmla="*/ 25 h 28"/>
                <a:gd name="T6" fmla="*/ 3 w 29"/>
                <a:gd name="T7" fmla="*/ 19 h 28"/>
                <a:gd name="T8" fmla="*/ 9 w 29"/>
                <a:gd name="T9" fmla="*/ 3 h 28"/>
              </a:gdLst>
              <a:ahLst/>
              <a:cxnLst>
                <a:cxn ang="0">
                  <a:pos x="T0" y="T1"/>
                </a:cxn>
                <a:cxn ang="0">
                  <a:pos x="T2" y="T3"/>
                </a:cxn>
                <a:cxn ang="0">
                  <a:pos x="T4" y="T5"/>
                </a:cxn>
                <a:cxn ang="0">
                  <a:pos x="T6" y="T7"/>
                </a:cxn>
                <a:cxn ang="0">
                  <a:pos x="T8" y="T9"/>
                </a:cxn>
              </a:cxnLst>
              <a:rect l="0" t="0" r="r" b="b"/>
              <a:pathLst>
                <a:path w="29" h="28">
                  <a:moveTo>
                    <a:pt x="9" y="3"/>
                  </a:moveTo>
                  <a:cubicBezTo>
                    <a:pt x="15" y="0"/>
                    <a:pt x="22" y="2"/>
                    <a:pt x="25" y="8"/>
                  </a:cubicBezTo>
                  <a:cubicBezTo>
                    <a:pt x="29" y="14"/>
                    <a:pt x="26" y="22"/>
                    <a:pt x="20" y="25"/>
                  </a:cubicBezTo>
                  <a:cubicBezTo>
                    <a:pt x="13" y="28"/>
                    <a:pt x="6" y="25"/>
                    <a:pt x="3" y="19"/>
                  </a:cubicBezTo>
                  <a:cubicBezTo>
                    <a:pt x="0" y="13"/>
                    <a:pt x="2" y="6"/>
                    <a:pt x="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84" name="Freeform 125">
              <a:extLst>
                <a:ext uri="{FF2B5EF4-FFF2-40B4-BE49-F238E27FC236}">
                  <a16:creationId xmlns:a16="http://schemas.microsoft.com/office/drawing/2014/main" id="{E00032CC-1469-41D9-83AC-2E057D368B8C}"/>
                </a:ext>
              </a:extLst>
            </p:cNvPr>
            <p:cNvSpPr>
              <a:spLocks/>
            </p:cNvSpPr>
            <p:nvPr/>
          </p:nvSpPr>
          <p:spPr bwMode="auto">
            <a:xfrm>
              <a:off x="6380163" y="2046288"/>
              <a:ext cx="230188" cy="249238"/>
            </a:xfrm>
            <a:custGeom>
              <a:avLst/>
              <a:gdLst>
                <a:gd name="T0" fmla="*/ 32 w 105"/>
                <a:gd name="T1" fmla="*/ 12 h 114"/>
                <a:gd name="T2" fmla="*/ 94 w 105"/>
                <a:gd name="T3" fmla="*/ 35 h 114"/>
                <a:gd name="T4" fmla="*/ 73 w 105"/>
                <a:gd name="T5" fmla="*/ 102 h 114"/>
                <a:gd name="T6" fmla="*/ 11 w 105"/>
                <a:gd name="T7" fmla="*/ 79 h 114"/>
                <a:gd name="T8" fmla="*/ 32 w 105"/>
                <a:gd name="T9" fmla="*/ 12 h 114"/>
              </a:gdLst>
              <a:ahLst/>
              <a:cxnLst>
                <a:cxn ang="0">
                  <a:pos x="T0" y="T1"/>
                </a:cxn>
                <a:cxn ang="0">
                  <a:pos x="T2" y="T3"/>
                </a:cxn>
                <a:cxn ang="0">
                  <a:pos x="T4" y="T5"/>
                </a:cxn>
                <a:cxn ang="0">
                  <a:pos x="T6" y="T7"/>
                </a:cxn>
                <a:cxn ang="0">
                  <a:pos x="T8" y="T9"/>
                </a:cxn>
              </a:cxnLst>
              <a:rect l="0" t="0" r="r" b="b"/>
              <a:pathLst>
                <a:path w="105" h="114">
                  <a:moveTo>
                    <a:pt x="32" y="12"/>
                  </a:moveTo>
                  <a:cubicBezTo>
                    <a:pt x="55" y="0"/>
                    <a:pt x="83" y="10"/>
                    <a:pt x="94" y="35"/>
                  </a:cubicBezTo>
                  <a:cubicBezTo>
                    <a:pt x="105" y="60"/>
                    <a:pt x="96" y="90"/>
                    <a:pt x="73" y="102"/>
                  </a:cubicBezTo>
                  <a:cubicBezTo>
                    <a:pt x="50" y="114"/>
                    <a:pt x="22" y="104"/>
                    <a:pt x="11" y="79"/>
                  </a:cubicBezTo>
                  <a:cubicBezTo>
                    <a:pt x="0" y="54"/>
                    <a:pt x="9" y="24"/>
                    <a:pt x="32" y="12"/>
                  </a:cubicBezTo>
                  <a:close/>
                </a:path>
              </a:pathLst>
            </a:custGeom>
            <a:noFill/>
            <a:ln w="3175" cap="flat">
              <a:solidFill>
                <a:srgbClr val="40362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85" name="Freeform 126">
              <a:extLst>
                <a:ext uri="{FF2B5EF4-FFF2-40B4-BE49-F238E27FC236}">
                  <a16:creationId xmlns:a16="http://schemas.microsoft.com/office/drawing/2014/main" id="{D5FD9ED4-6AB6-4501-8069-88A3731F28BB}"/>
                </a:ext>
              </a:extLst>
            </p:cNvPr>
            <p:cNvSpPr>
              <a:spLocks/>
            </p:cNvSpPr>
            <p:nvPr/>
          </p:nvSpPr>
          <p:spPr bwMode="auto">
            <a:xfrm>
              <a:off x="6724651" y="2062163"/>
              <a:ext cx="230188" cy="250825"/>
            </a:xfrm>
            <a:custGeom>
              <a:avLst/>
              <a:gdLst>
                <a:gd name="T0" fmla="*/ 32 w 105"/>
                <a:gd name="T1" fmla="*/ 12 h 115"/>
                <a:gd name="T2" fmla="*/ 94 w 105"/>
                <a:gd name="T3" fmla="*/ 36 h 115"/>
                <a:gd name="T4" fmla="*/ 73 w 105"/>
                <a:gd name="T5" fmla="*/ 102 h 115"/>
                <a:gd name="T6" fmla="*/ 11 w 105"/>
                <a:gd name="T7" fmla="*/ 79 h 115"/>
                <a:gd name="T8" fmla="*/ 32 w 105"/>
                <a:gd name="T9" fmla="*/ 12 h 115"/>
              </a:gdLst>
              <a:ahLst/>
              <a:cxnLst>
                <a:cxn ang="0">
                  <a:pos x="T0" y="T1"/>
                </a:cxn>
                <a:cxn ang="0">
                  <a:pos x="T2" y="T3"/>
                </a:cxn>
                <a:cxn ang="0">
                  <a:pos x="T4" y="T5"/>
                </a:cxn>
                <a:cxn ang="0">
                  <a:pos x="T6" y="T7"/>
                </a:cxn>
                <a:cxn ang="0">
                  <a:pos x="T8" y="T9"/>
                </a:cxn>
              </a:cxnLst>
              <a:rect l="0" t="0" r="r" b="b"/>
              <a:pathLst>
                <a:path w="105" h="115">
                  <a:moveTo>
                    <a:pt x="32" y="12"/>
                  </a:moveTo>
                  <a:cubicBezTo>
                    <a:pt x="55" y="0"/>
                    <a:pt x="83" y="11"/>
                    <a:pt x="94" y="36"/>
                  </a:cubicBezTo>
                  <a:cubicBezTo>
                    <a:pt x="105" y="60"/>
                    <a:pt x="96" y="90"/>
                    <a:pt x="73" y="102"/>
                  </a:cubicBezTo>
                  <a:cubicBezTo>
                    <a:pt x="50" y="115"/>
                    <a:pt x="22" y="104"/>
                    <a:pt x="11" y="79"/>
                  </a:cubicBezTo>
                  <a:cubicBezTo>
                    <a:pt x="0" y="54"/>
                    <a:pt x="9" y="24"/>
                    <a:pt x="32"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89" name="Freeform 127">
              <a:extLst>
                <a:ext uri="{FF2B5EF4-FFF2-40B4-BE49-F238E27FC236}">
                  <a16:creationId xmlns:a16="http://schemas.microsoft.com/office/drawing/2014/main" id="{07107DC5-947D-4587-ACCF-CEA7F56C14BB}"/>
                </a:ext>
              </a:extLst>
            </p:cNvPr>
            <p:cNvSpPr>
              <a:spLocks/>
            </p:cNvSpPr>
            <p:nvPr/>
          </p:nvSpPr>
          <p:spPr bwMode="auto">
            <a:xfrm>
              <a:off x="6724651" y="2081213"/>
              <a:ext cx="185738" cy="196850"/>
            </a:xfrm>
            <a:custGeom>
              <a:avLst/>
              <a:gdLst>
                <a:gd name="T0" fmla="*/ 11 w 85"/>
                <a:gd name="T1" fmla="*/ 70 h 90"/>
                <a:gd name="T2" fmla="*/ 14 w 85"/>
                <a:gd name="T3" fmla="*/ 76 h 90"/>
                <a:gd name="T4" fmla="*/ 57 w 85"/>
                <a:gd name="T5" fmla="*/ 82 h 90"/>
                <a:gd name="T6" fmla="*/ 76 w 85"/>
                <a:gd name="T7" fmla="*/ 25 h 90"/>
                <a:gd name="T8" fmla="*/ 39 w 85"/>
                <a:gd name="T9" fmla="*/ 0 h 90"/>
                <a:gd name="T10" fmla="*/ 32 w 85"/>
                <a:gd name="T11" fmla="*/ 3 h 90"/>
                <a:gd name="T12" fmla="*/ 11 w 85"/>
                <a:gd name="T13" fmla="*/ 70 h 90"/>
              </a:gdLst>
              <a:ahLst/>
              <a:cxnLst>
                <a:cxn ang="0">
                  <a:pos x="T0" y="T1"/>
                </a:cxn>
                <a:cxn ang="0">
                  <a:pos x="T2" y="T3"/>
                </a:cxn>
                <a:cxn ang="0">
                  <a:pos x="T4" y="T5"/>
                </a:cxn>
                <a:cxn ang="0">
                  <a:pos x="T6" y="T7"/>
                </a:cxn>
                <a:cxn ang="0">
                  <a:pos x="T8" y="T9"/>
                </a:cxn>
                <a:cxn ang="0">
                  <a:pos x="T10" y="T11"/>
                </a:cxn>
                <a:cxn ang="0">
                  <a:pos x="T12" y="T13"/>
                </a:cxn>
              </a:cxnLst>
              <a:rect l="0" t="0" r="r" b="b"/>
              <a:pathLst>
                <a:path w="85" h="90">
                  <a:moveTo>
                    <a:pt x="11" y="70"/>
                  </a:moveTo>
                  <a:cubicBezTo>
                    <a:pt x="12" y="72"/>
                    <a:pt x="13" y="74"/>
                    <a:pt x="14" y="76"/>
                  </a:cubicBezTo>
                  <a:cubicBezTo>
                    <a:pt x="26" y="87"/>
                    <a:pt x="43" y="90"/>
                    <a:pt x="57" y="82"/>
                  </a:cubicBezTo>
                  <a:cubicBezTo>
                    <a:pt x="77" y="72"/>
                    <a:pt x="85" y="46"/>
                    <a:pt x="76" y="25"/>
                  </a:cubicBezTo>
                  <a:cubicBezTo>
                    <a:pt x="69" y="9"/>
                    <a:pt x="54" y="0"/>
                    <a:pt x="39" y="0"/>
                  </a:cubicBezTo>
                  <a:cubicBezTo>
                    <a:pt x="37" y="1"/>
                    <a:pt x="35" y="2"/>
                    <a:pt x="32" y="3"/>
                  </a:cubicBezTo>
                  <a:cubicBezTo>
                    <a:pt x="9" y="15"/>
                    <a:pt x="0" y="45"/>
                    <a:pt x="11" y="70"/>
                  </a:cubicBezTo>
                </a:path>
              </a:pathLst>
            </a:custGeom>
            <a:solidFill>
              <a:srgbClr val="93D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0" name="Freeform 128">
              <a:extLst>
                <a:ext uri="{FF2B5EF4-FFF2-40B4-BE49-F238E27FC236}">
                  <a16:creationId xmlns:a16="http://schemas.microsoft.com/office/drawing/2014/main" id="{88C64472-24AD-4436-B0BA-7398DF930379}"/>
                </a:ext>
              </a:extLst>
            </p:cNvPr>
            <p:cNvSpPr>
              <a:spLocks/>
            </p:cNvSpPr>
            <p:nvPr/>
          </p:nvSpPr>
          <p:spPr bwMode="auto">
            <a:xfrm>
              <a:off x="6724651" y="2085975"/>
              <a:ext cx="160338" cy="174625"/>
            </a:xfrm>
            <a:custGeom>
              <a:avLst/>
              <a:gdLst>
                <a:gd name="T0" fmla="*/ 11 w 73"/>
                <a:gd name="T1" fmla="*/ 68 h 80"/>
                <a:gd name="T2" fmla="*/ 12 w 73"/>
                <a:gd name="T3" fmla="*/ 71 h 80"/>
                <a:gd name="T4" fmla="*/ 48 w 73"/>
                <a:gd name="T5" fmla="*/ 74 h 80"/>
                <a:gd name="T6" fmla="*/ 64 w 73"/>
                <a:gd name="T7" fmla="*/ 22 h 80"/>
                <a:gd name="T8" fmla="*/ 34 w 73"/>
                <a:gd name="T9" fmla="*/ 0 h 80"/>
                <a:gd name="T10" fmla="*/ 32 w 73"/>
                <a:gd name="T11" fmla="*/ 1 h 80"/>
                <a:gd name="T12" fmla="*/ 11 w 73"/>
                <a:gd name="T13" fmla="*/ 68 h 80"/>
              </a:gdLst>
              <a:ahLst/>
              <a:cxnLst>
                <a:cxn ang="0">
                  <a:pos x="T0" y="T1"/>
                </a:cxn>
                <a:cxn ang="0">
                  <a:pos x="T2" y="T3"/>
                </a:cxn>
                <a:cxn ang="0">
                  <a:pos x="T4" y="T5"/>
                </a:cxn>
                <a:cxn ang="0">
                  <a:pos x="T6" y="T7"/>
                </a:cxn>
                <a:cxn ang="0">
                  <a:pos x="T8" y="T9"/>
                </a:cxn>
                <a:cxn ang="0">
                  <a:pos x="T10" y="T11"/>
                </a:cxn>
                <a:cxn ang="0">
                  <a:pos x="T12" y="T13"/>
                </a:cxn>
              </a:cxnLst>
              <a:rect l="0" t="0" r="r" b="b"/>
              <a:pathLst>
                <a:path w="73" h="80">
                  <a:moveTo>
                    <a:pt x="11" y="68"/>
                  </a:moveTo>
                  <a:cubicBezTo>
                    <a:pt x="11" y="69"/>
                    <a:pt x="12" y="70"/>
                    <a:pt x="12" y="71"/>
                  </a:cubicBezTo>
                  <a:cubicBezTo>
                    <a:pt x="23" y="79"/>
                    <a:pt x="36" y="80"/>
                    <a:pt x="48" y="74"/>
                  </a:cubicBezTo>
                  <a:cubicBezTo>
                    <a:pt x="66" y="65"/>
                    <a:pt x="73" y="42"/>
                    <a:pt x="64" y="22"/>
                  </a:cubicBezTo>
                  <a:cubicBezTo>
                    <a:pt x="58" y="9"/>
                    <a:pt x="46" y="1"/>
                    <a:pt x="34" y="0"/>
                  </a:cubicBezTo>
                  <a:cubicBezTo>
                    <a:pt x="33" y="1"/>
                    <a:pt x="33" y="1"/>
                    <a:pt x="32" y="1"/>
                  </a:cubicBezTo>
                  <a:cubicBezTo>
                    <a:pt x="9" y="13"/>
                    <a:pt x="0" y="43"/>
                    <a:pt x="11" y="68"/>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1" name="Freeform 129">
              <a:extLst>
                <a:ext uri="{FF2B5EF4-FFF2-40B4-BE49-F238E27FC236}">
                  <a16:creationId xmlns:a16="http://schemas.microsoft.com/office/drawing/2014/main" id="{B9014250-5034-4883-A016-409CF35E758F}"/>
                </a:ext>
              </a:extLst>
            </p:cNvPr>
            <p:cNvSpPr>
              <a:spLocks/>
            </p:cNvSpPr>
            <p:nvPr/>
          </p:nvSpPr>
          <p:spPr bwMode="auto">
            <a:xfrm>
              <a:off x="6853238" y="2132013"/>
              <a:ext cx="63500" cy="60325"/>
            </a:xfrm>
            <a:custGeom>
              <a:avLst/>
              <a:gdLst>
                <a:gd name="T0" fmla="*/ 9 w 29"/>
                <a:gd name="T1" fmla="*/ 3 h 28"/>
                <a:gd name="T2" fmla="*/ 26 w 29"/>
                <a:gd name="T3" fmla="*/ 9 h 28"/>
                <a:gd name="T4" fmla="*/ 20 w 29"/>
                <a:gd name="T5" fmla="*/ 25 h 28"/>
                <a:gd name="T6" fmla="*/ 3 w 29"/>
                <a:gd name="T7" fmla="*/ 19 h 28"/>
                <a:gd name="T8" fmla="*/ 9 w 29"/>
                <a:gd name="T9" fmla="*/ 3 h 28"/>
              </a:gdLst>
              <a:ahLst/>
              <a:cxnLst>
                <a:cxn ang="0">
                  <a:pos x="T0" y="T1"/>
                </a:cxn>
                <a:cxn ang="0">
                  <a:pos x="T2" y="T3"/>
                </a:cxn>
                <a:cxn ang="0">
                  <a:pos x="T4" y="T5"/>
                </a:cxn>
                <a:cxn ang="0">
                  <a:pos x="T6" y="T7"/>
                </a:cxn>
                <a:cxn ang="0">
                  <a:pos x="T8" y="T9"/>
                </a:cxn>
              </a:cxnLst>
              <a:rect l="0" t="0" r="r" b="b"/>
              <a:pathLst>
                <a:path w="29" h="28">
                  <a:moveTo>
                    <a:pt x="9" y="3"/>
                  </a:moveTo>
                  <a:cubicBezTo>
                    <a:pt x="15" y="0"/>
                    <a:pt x="23" y="2"/>
                    <a:pt x="26" y="9"/>
                  </a:cubicBezTo>
                  <a:cubicBezTo>
                    <a:pt x="29" y="15"/>
                    <a:pt x="26" y="22"/>
                    <a:pt x="20" y="25"/>
                  </a:cubicBezTo>
                  <a:cubicBezTo>
                    <a:pt x="14" y="28"/>
                    <a:pt x="6" y="25"/>
                    <a:pt x="3" y="19"/>
                  </a:cubicBezTo>
                  <a:cubicBezTo>
                    <a:pt x="0" y="13"/>
                    <a:pt x="3" y="6"/>
                    <a:pt x="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2" name="Freeform 130">
              <a:extLst>
                <a:ext uri="{FF2B5EF4-FFF2-40B4-BE49-F238E27FC236}">
                  <a16:creationId xmlns:a16="http://schemas.microsoft.com/office/drawing/2014/main" id="{DDC13489-4F4B-4723-9677-1AF6A690A152}"/>
                </a:ext>
              </a:extLst>
            </p:cNvPr>
            <p:cNvSpPr>
              <a:spLocks/>
            </p:cNvSpPr>
            <p:nvPr/>
          </p:nvSpPr>
          <p:spPr bwMode="auto">
            <a:xfrm>
              <a:off x="6724651" y="2062163"/>
              <a:ext cx="230188" cy="250825"/>
            </a:xfrm>
            <a:custGeom>
              <a:avLst/>
              <a:gdLst>
                <a:gd name="T0" fmla="*/ 32 w 105"/>
                <a:gd name="T1" fmla="*/ 12 h 115"/>
                <a:gd name="T2" fmla="*/ 94 w 105"/>
                <a:gd name="T3" fmla="*/ 36 h 115"/>
                <a:gd name="T4" fmla="*/ 73 w 105"/>
                <a:gd name="T5" fmla="*/ 102 h 115"/>
                <a:gd name="T6" fmla="*/ 11 w 105"/>
                <a:gd name="T7" fmla="*/ 79 h 115"/>
                <a:gd name="T8" fmla="*/ 32 w 105"/>
                <a:gd name="T9" fmla="*/ 12 h 115"/>
              </a:gdLst>
              <a:ahLst/>
              <a:cxnLst>
                <a:cxn ang="0">
                  <a:pos x="T0" y="T1"/>
                </a:cxn>
                <a:cxn ang="0">
                  <a:pos x="T2" y="T3"/>
                </a:cxn>
                <a:cxn ang="0">
                  <a:pos x="T4" y="T5"/>
                </a:cxn>
                <a:cxn ang="0">
                  <a:pos x="T6" y="T7"/>
                </a:cxn>
                <a:cxn ang="0">
                  <a:pos x="T8" y="T9"/>
                </a:cxn>
              </a:cxnLst>
              <a:rect l="0" t="0" r="r" b="b"/>
              <a:pathLst>
                <a:path w="105" h="115">
                  <a:moveTo>
                    <a:pt x="32" y="12"/>
                  </a:moveTo>
                  <a:cubicBezTo>
                    <a:pt x="55" y="0"/>
                    <a:pt x="83" y="11"/>
                    <a:pt x="94" y="36"/>
                  </a:cubicBezTo>
                  <a:cubicBezTo>
                    <a:pt x="105" y="60"/>
                    <a:pt x="96" y="90"/>
                    <a:pt x="73" y="102"/>
                  </a:cubicBezTo>
                  <a:cubicBezTo>
                    <a:pt x="50" y="115"/>
                    <a:pt x="22" y="104"/>
                    <a:pt x="11" y="79"/>
                  </a:cubicBezTo>
                  <a:cubicBezTo>
                    <a:pt x="0" y="54"/>
                    <a:pt x="9" y="24"/>
                    <a:pt x="32" y="12"/>
                  </a:cubicBezTo>
                  <a:close/>
                </a:path>
              </a:pathLst>
            </a:custGeom>
            <a:noFill/>
            <a:ln w="3175" cap="flat">
              <a:solidFill>
                <a:srgbClr val="40362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3" name="Freeform 131">
              <a:extLst>
                <a:ext uri="{FF2B5EF4-FFF2-40B4-BE49-F238E27FC236}">
                  <a16:creationId xmlns:a16="http://schemas.microsoft.com/office/drawing/2014/main" id="{2AC3B94B-F43C-4513-94D7-0CCD9A3BA8FD}"/>
                </a:ext>
              </a:extLst>
            </p:cNvPr>
            <p:cNvSpPr>
              <a:spLocks/>
            </p:cNvSpPr>
            <p:nvPr/>
          </p:nvSpPr>
          <p:spPr bwMode="auto">
            <a:xfrm>
              <a:off x="6651626" y="1728788"/>
              <a:ext cx="131763" cy="327025"/>
            </a:xfrm>
            <a:custGeom>
              <a:avLst/>
              <a:gdLst>
                <a:gd name="T0" fmla="*/ 10 w 61"/>
                <a:gd name="T1" fmla="*/ 132 h 150"/>
                <a:gd name="T2" fmla="*/ 61 w 61"/>
                <a:gd name="T3" fmla="*/ 0 h 150"/>
                <a:gd name="T4" fmla="*/ 56 w 61"/>
                <a:gd name="T5" fmla="*/ 0 h 150"/>
                <a:gd name="T6" fmla="*/ 2 w 61"/>
                <a:gd name="T7" fmla="*/ 3 h 150"/>
                <a:gd name="T8" fmla="*/ 10 w 61"/>
                <a:gd name="T9" fmla="*/ 132 h 150"/>
              </a:gdLst>
              <a:ahLst/>
              <a:cxnLst>
                <a:cxn ang="0">
                  <a:pos x="T0" y="T1"/>
                </a:cxn>
                <a:cxn ang="0">
                  <a:pos x="T2" y="T3"/>
                </a:cxn>
                <a:cxn ang="0">
                  <a:pos x="T4" y="T5"/>
                </a:cxn>
                <a:cxn ang="0">
                  <a:pos x="T6" y="T7"/>
                </a:cxn>
                <a:cxn ang="0">
                  <a:pos x="T8" y="T9"/>
                </a:cxn>
              </a:cxnLst>
              <a:rect l="0" t="0" r="r" b="b"/>
              <a:pathLst>
                <a:path w="61" h="150">
                  <a:moveTo>
                    <a:pt x="10" y="132"/>
                  </a:moveTo>
                  <a:cubicBezTo>
                    <a:pt x="23" y="150"/>
                    <a:pt x="38" y="55"/>
                    <a:pt x="61" y="0"/>
                  </a:cubicBezTo>
                  <a:cubicBezTo>
                    <a:pt x="59" y="0"/>
                    <a:pt x="57" y="0"/>
                    <a:pt x="56" y="0"/>
                  </a:cubicBezTo>
                  <a:cubicBezTo>
                    <a:pt x="36" y="0"/>
                    <a:pt x="18" y="1"/>
                    <a:pt x="2" y="3"/>
                  </a:cubicBezTo>
                  <a:cubicBezTo>
                    <a:pt x="0" y="43"/>
                    <a:pt x="8" y="103"/>
                    <a:pt x="10" y="13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4" name="Freeform 132">
              <a:extLst>
                <a:ext uri="{FF2B5EF4-FFF2-40B4-BE49-F238E27FC236}">
                  <a16:creationId xmlns:a16="http://schemas.microsoft.com/office/drawing/2014/main" id="{11A0C5FC-7FBB-4FEA-85BB-B4B157C2ED4B}"/>
                </a:ext>
              </a:extLst>
            </p:cNvPr>
            <p:cNvSpPr>
              <a:spLocks/>
            </p:cNvSpPr>
            <p:nvPr/>
          </p:nvSpPr>
          <p:spPr bwMode="auto">
            <a:xfrm>
              <a:off x="6818313" y="1733550"/>
              <a:ext cx="142875" cy="298450"/>
            </a:xfrm>
            <a:custGeom>
              <a:avLst/>
              <a:gdLst>
                <a:gd name="T0" fmla="*/ 65 w 65"/>
                <a:gd name="T1" fmla="*/ 15 h 137"/>
                <a:gd name="T2" fmla="*/ 13 w 65"/>
                <a:gd name="T3" fmla="*/ 0 h 137"/>
                <a:gd name="T4" fmla="*/ 0 w 65"/>
                <a:gd name="T5" fmla="*/ 120 h 137"/>
                <a:gd name="T6" fmla="*/ 65 w 65"/>
                <a:gd name="T7" fmla="*/ 15 h 137"/>
              </a:gdLst>
              <a:ahLst/>
              <a:cxnLst>
                <a:cxn ang="0">
                  <a:pos x="T0" y="T1"/>
                </a:cxn>
                <a:cxn ang="0">
                  <a:pos x="T2" y="T3"/>
                </a:cxn>
                <a:cxn ang="0">
                  <a:pos x="T4" y="T5"/>
                </a:cxn>
                <a:cxn ang="0">
                  <a:pos x="T6" y="T7"/>
                </a:cxn>
              </a:cxnLst>
              <a:rect l="0" t="0" r="r" b="b"/>
              <a:pathLst>
                <a:path w="65" h="137">
                  <a:moveTo>
                    <a:pt x="65" y="15"/>
                  </a:moveTo>
                  <a:cubicBezTo>
                    <a:pt x="50" y="8"/>
                    <a:pt x="32" y="3"/>
                    <a:pt x="13" y="0"/>
                  </a:cubicBezTo>
                  <a:cubicBezTo>
                    <a:pt x="4" y="38"/>
                    <a:pt x="0" y="90"/>
                    <a:pt x="0" y="120"/>
                  </a:cubicBezTo>
                  <a:cubicBezTo>
                    <a:pt x="9" y="137"/>
                    <a:pt x="36" y="66"/>
                    <a:pt x="65" y="15"/>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5" name="Freeform 133">
              <a:extLst>
                <a:ext uri="{FF2B5EF4-FFF2-40B4-BE49-F238E27FC236}">
                  <a16:creationId xmlns:a16="http://schemas.microsoft.com/office/drawing/2014/main" id="{70417747-8D48-4902-A65E-C5544E3BEC6B}"/>
                </a:ext>
              </a:extLst>
            </p:cNvPr>
            <p:cNvSpPr>
              <a:spLocks/>
            </p:cNvSpPr>
            <p:nvPr/>
          </p:nvSpPr>
          <p:spPr bwMode="auto">
            <a:xfrm>
              <a:off x="6443663" y="1763713"/>
              <a:ext cx="127000" cy="265113"/>
            </a:xfrm>
            <a:custGeom>
              <a:avLst/>
              <a:gdLst>
                <a:gd name="T0" fmla="*/ 47 w 58"/>
                <a:gd name="T1" fmla="*/ 0 h 122"/>
                <a:gd name="T2" fmla="*/ 0 w 58"/>
                <a:gd name="T3" fmla="*/ 24 h 122"/>
                <a:gd name="T4" fmla="*/ 38 w 58"/>
                <a:gd name="T5" fmla="*/ 111 h 122"/>
                <a:gd name="T6" fmla="*/ 47 w 58"/>
                <a:gd name="T7" fmla="*/ 0 h 122"/>
              </a:gdLst>
              <a:ahLst/>
              <a:cxnLst>
                <a:cxn ang="0">
                  <a:pos x="T0" y="T1"/>
                </a:cxn>
                <a:cxn ang="0">
                  <a:pos x="T2" y="T3"/>
                </a:cxn>
                <a:cxn ang="0">
                  <a:pos x="T4" y="T5"/>
                </a:cxn>
                <a:cxn ang="0">
                  <a:pos x="T6" y="T7"/>
                </a:cxn>
              </a:cxnLst>
              <a:rect l="0" t="0" r="r" b="b"/>
              <a:pathLst>
                <a:path w="58" h="122">
                  <a:moveTo>
                    <a:pt x="47" y="0"/>
                  </a:moveTo>
                  <a:cubicBezTo>
                    <a:pt x="29" y="6"/>
                    <a:pt x="13" y="14"/>
                    <a:pt x="0" y="24"/>
                  </a:cubicBezTo>
                  <a:cubicBezTo>
                    <a:pt x="10" y="57"/>
                    <a:pt x="26" y="92"/>
                    <a:pt x="38" y="111"/>
                  </a:cubicBezTo>
                  <a:cubicBezTo>
                    <a:pt x="58" y="122"/>
                    <a:pt x="48" y="56"/>
                    <a:pt x="47"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6" name="Freeform 134">
              <a:extLst>
                <a:ext uri="{FF2B5EF4-FFF2-40B4-BE49-F238E27FC236}">
                  <a16:creationId xmlns:a16="http://schemas.microsoft.com/office/drawing/2014/main" id="{F0818C1A-1853-4B73-93D1-4611E971A37F}"/>
                </a:ext>
              </a:extLst>
            </p:cNvPr>
            <p:cNvSpPr>
              <a:spLocks/>
            </p:cNvSpPr>
            <p:nvPr/>
          </p:nvSpPr>
          <p:spPr bwMode="auto">
            <a:xfrm>
              <a:off x="6259513" y="2189163"/>
              <a:ext cx="120650" cy="93663"/>
            </a:xfrm>
            <a:custGeom>
              <a:avLst/>
              <a:gdLst>
                <a:gd name="T0" fmla="*/ 51 w 56"/>
                <a:gd name="T1" fmla="*/ 0 h 43"/>
                <a:gd name="T2" fmla="*/ 2 w 56"/>
                <a:gd name="T3" fmla="*/ 10 h 43"/>
                <a:gd name="T4" fmla="*/ 2 w 56"/>
                <a:gd name="T5" fmla="*/ 29 h 43"/>
                <a:gd name="T6" fmla="*/ 0 w 56"/>
                <a:gd name="T7" fmla="*/ 43 h 43"/>
                <a:gd name="T8" fmla="*/ 51 w 56"/>
                <a:gd name="T9" fmla="*/ 0 h 43"/>
              </a:gdLst>
              <a:ahLst/>
              <a:cxnLst>
                <a:cxn ang="0">
                  <a:pos x="T0" y="T1"/>
                </a:cxn>
                <a:cxn ang="0">
                  <a:pos x="T2" y="T3"/>
                </a:cxn>
                <a:cxn ang="0">
                  <a:pos x="T4" y="T5"/>
                </a:cxn>
                <a:cxn ang="0">
                  <a:pos x="T6" y="T7"/>
                </a:cxn>
                <a:cxn ang="0">
                  <a:pos x="T8" y="T9"/>
                </a:cxn>
              </a:cxnLst>
              <a:rect l="0" t="0" r="r" b="b"/>
              <a:pathLst>
                <a:path w="56" h="43">
                  <a:moveTo>
                    <a:pt x="51" y="0"/>
                  </a:moveTo>
                  <a:cubicBezTo>
                    <a:pt x="33" y="1"/>
                    <a:pt x="13" y="7"/>
                    <a:pt x="2" y="10"/>
                  </a:cubicBezTo>
                  <a:cubicBezTo>
                    <a:pt x="2" y="16"/>
                    <a:pt x="2" y="23"/>
                    <a:pt x="2" y="29"/>
                  </a:cubicBezTo>
                  <a:cubicBezTo>
                    <a:pt x="1" y="33"/>
                    <a:pt x="1" y="38"/>
                    <a:pt x="0" y="43"/>
                  </a:cubicBezTo>
                  <a:cubicBezTo>
                    <a:pt x="38" y="28"/>
                    <a:pt x="56" y="3"/>
                    <a:pt x="51"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7" name="Freeform 135">
              <a:extLst>
                <a:ext uri="{FF2B5EF4-FFF2-40B4-BE49-F238E27FC236}">
                  <a16:creationId xmlns:a16="http://schemas.microsoft.com/office/drawing/2014/main" id="{01CAC176-04E9-4757-9923-0A79073DFE3E}"/>
                </a:ext>
              </a:extLst>
            </p:cNvPr>
            <p:cNvSpPr>
              <a:spLocks/>
            </p:cNvSpPr>
            <p:nvPr/>
          </p:nvSpPr>
          <p:spPr bwMode="auto">
            <a:xfrm>
              <a:off x="6192838" y="2312988"/>
              <a:ext cx="247650" cy="133350"/>
            </a:xfrm>
            <a:custGeom>
              <a:avLst/>
              <a:gdLst>
                <a:gd name="T0" fmla="*/ 99 w 113"/>
                <a:gd name="T1" fmla="*/ 0 h 61"/>
                <a:gd name="T2" fmla="*/ 25 w 113"/>
                <a:gd name="T3" fmla="*/ 9 h 61"/>
                <a:gd name="T4" fmla="*/ 0 w 113"/>
                <a:gd name="T5" fmla="*/ 61 h 61"/>
                <a:gd name="T6" fmla="*/ 99 w 113"/>
                <a:gd name="T7" fmla="*/ 0 h 61"/>
              </a:gdLst>
              <a:ahLst/>
              <a:cxnLst>
                <a:cxn ang="0">
                  <a:pos x="T0" y="T1"/>
                </a:cxn>
                <a:cxn ang="0">
                  <a:pos x="T2" y="T3"/>
                </a:cxn>
                <a:cxn ang="0">
                  <a:pos x="T4" y="T5"/>
                </a:cxn>
                <a:cxn ang="0">
                  <a:pos x="T6" y="T7"/>
                </a:cxn>
              </a:cxnLst>
              <a:rect l="0" t="0" r="r" b="b"/>
              <a:pathLst>
                <a:path w="113" h="61">
                  <a:moveTo>
                    <a:pt x="99" y="0"/>
                  </a:moveTo>
                  <a:cubicBezTo>
                    <a:pt x="78" y="0"/>
                    <a:pt x="49" y="3"/>
                    <a:pt x="25" y="9"/>
                  </a:cubicBezTo>
                  <a:cubicBezTo>
                    <a:pt x="20" y="25"/>
                    <a:pt x="12" y="43"/>
                    <a:pt x="0" y="61"/>
                  </a:cubicBezTo>
                  <a:cubicBezTo>
                    <a:pt x="62" y="34"/>
                    <a:pt x="113" y="2"/>
                    <a:pt x="99"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8" name="Freeform 136">
              <a:extLst>
                <a:ext uri="{FF2B5EF4-FFF2-40B4-BE49-F238E27FC236}">
                  <a16:creationId xmlns:a16="http://schemas.microsoft.com/office/drawing/2014/main" id="{EED28A5E-DF38-4CE7-864B-95766E0C3BED}"/>
                </a:ext>
              </a:extLst>
            </p:cNvPr>
            <p:cNvSpPr>
              <a:spLocks/>
            </p:cNvSpPr>
            <p:nvPr/>
          </p:nvSpPr>
          <p:spPr bwMode="auto">
            <a:xfrm>
              <a:off x="6973888" y="2116138"/>
              <a:ext cx="250825" cy="160338"/>
            </a:xfrm>
            <a:custGeom>
              <a:avLst/>
              <a:gdLst>
                <a:gd name="T0" fmla="*/ 12 w 115"/>
                <a:gd name="T1" fmla="*/ 16 h 73"/>
                <a:gd name="T2" fmla="*/ 115 w 115"/>
                <a:gd name="T3" fmla="*/ 73 h 73"/>
                <a:gd name="T4" fmla="*/ 110 w 115"/>
                <a:gd name="T5" fmla="*/ 29 h 73"/>
                <a:gd name="T6" fmla="*/ 13 w 115"/>
                <a:gd name="T7" fmla="*/ 0 h 73"/>
                <a:gd name="T8" fmla="*/ 12 w 115"/>
                <a:gd name="T9" fmla="*/ 16 h 73"/>
              </a:gdLst>
              <a:ahLst/>
              <a:cxnLst>
                <a:cxn ang="0">
                  <a:pos x="T0" y="T1"/>
                </a:cxn>
                <a:cxn ang="0">
                  <a:pos x="T2" y="T3"/>
                </a:cxn>
                <a:cxn ang="0">
                  <a:pos x="T4" y="T5"/>
                </a:cxn>
                <a:cxn ang="0">
                  <a:pos x="T6" y="T7"/>
                </a:cxn>
                <a:cxn ang="0">
                  <a:pos x="T8" y="T9"/>
                </a:cxn>
              </a:cxnLst>
              <a:rect l="0" t="0" r="r" b="b"/>
              <a:pathLst>
                <a:path w="115" h="73">
                  <a:moveTo>
                    <a:pt x="12" y="16"/>
                  </a:moveTo>
                  <a:cubicBezTo>
                    <a:pt x="21" y="22"/>
                    <a:pt x="83" y="50"/>
                    <a:pt x="115" y="73"/>
                  </a:cubicBezTo>
                  <a:cubicBezTo>
                    <a:pt x="114" y="58"/>
                    <a:pt x="112" y="44"/>
                    <a:pt x="110" y="29"/>
                  </a:cubicBezTo>
                  <a:cubicBezTo>
                    <a:pt x="82" y="13"/>
                    <a:pt x="35" y="2"/>
                    <a:pt x="13" y="0"/>
                  </a:cubicBezTo>
                  <a:cubicBezTo>
                    <a:pt x="3" y="0"/>
                    <a:pt x="0" y="8"/>
                    <a:pt x="12" y="16"/>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599" name="Freeform 137">
              <a:extLst>
                <a:ext uri="{FF2B5EF4-FFF2-40B4-BE49-F238E27FC236}">
                  <a16:creationId xmlns:a16="http://schemas.microsoft.com/office/drawing/2014/main" id="{C38DC4D6-AC71-4B97-9BF0-6D7079454581}"/>
                </a:ext>
              </a:extLst>
            </p:cNvPr>
            <p:cNvSpPr>
              <a:spLocks/>
            </p:cNvSpPr>
            <p:nvPr/>
          </p:nvSpPr>
          <p:spPr bwMode="auto">
            <a:xfrm>
              <a:off x="6926263" y="2266950"/>
              <a:ext cx="300038" cy="176213"/>
            </a:xfrm>
            <a:custGeom>
              <a:avLst/>
              <a:gdLst>
                <a:gd name="T0" fmla="*/ 50 w 138"/>
                <a:gd name="T1" fmla="*/ 28 h 81"/>
                <a:gd name="T2" fmla="*/ 137 w 138"/>
                <a:gd name="T3" fmla="*/ 81 h 81"/>
                <a:gd name="T4" fmla="*/ 138 w 138"/>
                <a:gd name="T5" fmla="*/ 30 h 81"/>
                <a:gd name="T6" fmla="*/ 10 w 138"/>
                <a:gd name="T7" fmla="*/ 0 h 81"/>
                <a:gd name="T8" fmla="*/ 50 w 138"/>
                <a:gd name="T9" fmla="*/ 28 h 81"/>
              </a:gdLst>
              <a:ahLst/>
              <a:cxnLst>
                <a:cxn ang="0">
                  <a:pos x="T0" y="T1"/>
                </a:cxn>
                <a:cxn ang="0">
                  <a:pos x="T2" y="T3"/>
                </a:cxn>
                <a:cxn ang="0">
                  <a:pos x="T4" y="T5"/>
                </a:cxn>
                <a:cxn ang="0">
                  <a:pos x="T6" y="T7"/>
                </a:cxn>
                <a:cxn ang="0">
                  <a:pos x="T8" y="T9"/>
                </a:cxn>
              </a:cxnLst>
              <a:rect l="0" t="0" r="r" b="b"/>
              <a:pathLst>
                <a:path w="138" h="81">
                  <a:moveTo>
                    <a:pt x="50" y="28"/>
                  </a:moveTo>
                  <a:cubicBezTo>
                    <a:pt x="62" y="34"/>
                    <a:pt x="109" y="61"/>
                    <a:pt x="137" y="81"/>
                  </a:cubicBezTo>
                  <a:cubicBezTo>
                    <a:pt x="138" y="65"/>
                    <a:pt x="138" y="48"/>
                    <a:pt x="138" y="30"/>
                  </a:cubicBezTo>
                  <a:cubicBezTo>
                    <a:pt x="98" y="15"/>
                    <a:pt x="30" y="2"/>
                    <a:pt x="10" y="0"/>
                  </a:cubicBezTo>
                  <a:cubicBezTo>
                    <a:pt x="0" y="1"/>
                    <a:pt x="32" y="18"/>
                    <a:pt x="50" y="28"/>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1152" name="Freeform 138">
              <a:extLst>
                <a:ext uri="{FF2B5EF4-FFF2-40B4-BE49-F238E27FC236}">
                  <a16:creationId xmlns:a16="http://schemas.microsoft.com/office/drawing/2014/main" id="{E21186F4-5D3C-4E63-AF97-C7FC1F3F4CD2}"/>
                </a:ext>
              </a:extLst>
            </p:cNvPr>
            <p:cNvSpPr>
              <a:spLocks/>
            </p:cNvSpPr>
            <p:nvPr/>
          </p:nvSpPr>
          <p:spPr bwMode="auto">
            <a:xfrm>
              <a:off x="6951663" y="2384425"/>
              <a:ext cx="269875" cy="238125"/>
            </a:xfrm>
            <a:custGeom>
              <a:avLst/>
              <a:gdLst>
                <a:gd name="T0" fmla="*/ 10 w 124"/>
                <a:gd name="T1" fmla="*/ 2 h 109"/>
                <a:gd name="T2" fmla="*/ 43 w 124"/>
                <a:gd name="T3" fmla="*/ 38 h 109"/>
                <a:gd name="T4" fmla="*/ 117 w 124"/>
                <a:gd name="T5" fmla="*/ 109 h 109"/>
                <a:gd name="T6" fmla="*/ 124 w 124"/>
                <a:gd name="T7" fmla="*/ 56 h 109"/>
                <a:gd name="T8" fmla="*/ 10 w 124"/>
                <a:gd name="T9" fmla="*/ 2 h 109"/>
              </a:gdLst>
              <a:ahLst/>
              <a:cxnLst>
                <a:cxn ang="0">
                  <a:pos x="T0" y="T1"/>
                </a:cxn>
                <a:cxn ang="0">
                  <a:pos x="T2" y="T3"/>
                </a:cxn>
                <a:cxn ang="0">
                  <a:pos x="T4" y="T5"/>
                </a:cxn>
                <a:cxn ang="0">
                  <a:pos x="T6" y="T7"/>
                </a:cxn>
                <a:cxn ang="0">
                  <a:pos x="T8" y="T9"/>
                </a:cxn>
              </a:cxnLst>
              <a:rect l="0" t="0" r="r" b="b"/>
              <a:pathLst>
                <a:path w="124" h="109">
                  <a:moveTo>
                    <a:pt x="10" y="2"/>
                  </a:moveTo>
                  <a:cubicBezTo>
                    <a:pt x="0" y="0"/>
                    <a:pt x="27" y="24"/>
                    <a:pt x="43" y="38"/>
                  </a:cubicBezTo>
                  <a:cubicBezTo>
                    <a:pt x="53" y="46"/>
                    <a:pt x="94" y="84"/>
                    <a:pt x="117" y="109"/>
                  </a:cubicBezTo>
                  <a:cubicBezTo>
                    <a:pt x="120" y="90"/>
                    <a:pt x="123" y="72"/>
                    <a:pt x="124" y="56"/>
                  </a:cubicBezTo>
                  <a:cubicBezTo>
                    <a:pt x="88" y="34"/>
                    <a:pt x="29" y="8"/>
                    <a:pt x="10" y="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grpSp>
        <p:nvGrpSpPr>
          <p:cNvPr id="1164" name="组合 1163">
            <a:extLst>
              <a:ext uri="{FF2B5EF4-FFF2-40B4-BE49-F238E27FC236}">
                <a16:creationId xmlns:a16="http://schemas.microsoft.com/office/drawing/2014/main" id="{730F2111-CE72-4C0E-BA9D-DFC38443C9BD}"/>
              </a:ext>
            </a:extLst>
          </p:cNvPr>
          <p:cNvGrpSpPr/>
          <p:nvPr/>
        </p:nvGrpSpPr>
        <p:grpSpPr>
          <a:xfrm>
            <a:off x="9504265" y="1781175"/>
            <a:ext cx="2063750" cy="4770438"/>
            <a:chOff x="7673976" y="1501775"/>
            <a:chExt cx="2063750" cy="4770438"/>
          </a:xfrm>
        </p:grpSpPr>
        <p:sp>
          <p:nvSpPr>
            <p:cNvPr id="583" name="Freeform 68">
              <a:extLst>
                <a:ext uri="{FF2B5EF4-FFF2-40B4-BE49-F238E27FC236}">
                  <a16:creationId xmlns:a16="http://schemas.microsoft.com/office/drawing/2014/main" id="{E564B3DC-7DC2-448A-B382-3ED07AF8F9AE}"/>
                </a:ext>
              </a:extLst>
            </p:cNvPr>
            <p:cNvSpPr>
              <a:spLocks/>
            </p:cNvSpPr>
            <p:nvPr/>
          </p:nvSpPr>
          <p:spPr bwMode="auto">
            <a:xfrm>
              <a:off x="8259763" y="5705475"/>
              <a:ext cx="854075" cy="509588"/>
            </a:xfrm>
            <a:custGeom>
              <a:avLst/>
              <a:gdLst>
                <a:gd name="T0" fmla="*/ 18 w 392"/>
                <a:gd name="T1" fmla="*/ 0 h 234"/>
                <a:gd name="T2" fmla="*/ 58 w 392"/>
                <a:gd name="T3" fmla="*/ 170 h 234"/>
                <a:gd name="T4" fmla="*/ 111 w 392"/>
                <a:gd name="T5" fmla="*/ 149 h 234"/>
                <a:gd name="T6" fmla="*/ 195 w 392"/>
                <a:gd name="T7" fmla="*/ 102 h 234"/>
                <a:gd name="T8" fmla="*/ 303 w 392"/>
                <a:gd name="T9" fmla="*/ 176 h 234"/>
                <a:gd name="T10" fmla="*/ 380 w 392"/>
                <a:gd name="T11" fmla="*/ 168 h 234"/>
                <a:gd name="T12" fmla="*/ 386 w 392"/>
                <a:gd name="T13" fmla="*/ 9 h 234"/>
                <a:gd name="T14" fmla="*/ 18 w 392"/>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34">
                  <a:moveTo>
                    <a:pt x="18" y="0"/>
                  </a:moveTo>
                  <a:cubicBezTo>
                    <a:pt x="0" y="76"/>
                    <a:pt x="20" y="171"/>
                    <a:pt x="58" y="170"/>
                  </a:cubicBezTo>
                  <a:cubicBezTo>
                    <a:pt x="97" y="173"/>
                    <a:pt x="93" y="222"/>
                    <a:pt x="111" y="149"/>
                  </a:cubicBezTo>
                  <a:cubicBezTo>
                    <a:pt x="117" y="122"/>
                    <a:pt x="152" y="100"/>
                    <a:pt x="195" y="102"/>
                  </a:cubicBezTo>
                  <a:cubicBezTo>
                    <a:pt x="238" y="105"/>
                    <a:pt x="294" y="90"/>
                    <a:pt x="303" y="176"/>
                  </a:cubicBezTo>
                  <a:cubicBezTo>
                    <a:pt x="303" y="220"/>
                    <a:pt x="370" y="234"/>
                    <a:pt x="380" y="168"/>
                  </a:cubicBezTo>
                  <a:cubicBezTo>
                    <a:pt x="389" y="108"/>
                    <a:pt x="392" y="26"/>
                    <a:pt x="386" y="9"/>
                  </a:cubicBezTo>
                  <a:cubicBezTo>
                    <a:pt x="383" y="0"/>
                    <a:pt x="18" y="0"/>
                    <a:pt x="18" y="0"/>
                  </a:cubicBezTo>
                </a:path>
              </a:pathLst>
            </a:custGeom>
            <a:solidFill>
              <a:srgbClr val="3E8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4" name="Freeform 69">
              <a:extLst>
                <a:ext uri="{FF2B5EF4-FFF2-40B4-BE49-F238E27FC236}">
                  <a16:creationId xmlns:a16="http://schemas.microsoft.com/office/drawing/2014/main" id="{DDC73AA4-E517-44C0-A491-23884D87DE40}"/>
                </a:ext>
              </a:extLst>
            </p:cNvPr>
            <p:cNvSpPr>
              <a:spLocks/>
            </p:cNvSpPr>
            <p:nvPr/>
          </p:nvSpPr>
          <p:spPr bwMode="auto">
            <a:xfrm>
              <a:off x="8120063" y="6022975"/>
              <a:ext cx="396875" cy="236538"/>
            </a:xfrm>
            <a:custGeom>
              <a:avLst/>
              <a:gdLst>
                <a:gd name="T0" fmla="*/ 88 w 182"/>
                <a:gd name="T1" fmla="*/ 0 h 108"/>
                <a:gd name="T2" fmla="*/ 177 w 182"/>
                <a:gd name="T3" fmla="*/ 7 h 108"/>
                <a:gd name="T4" fmla="*/ 165 w 182"/>
                <a:gd name="T5" fmla="*/ 100 h 108"/>
                <a:gd name="T6" fmla="*/ 18 w 182"/>
                <a:gd name="T7" fmla="*/ 94 h 108"/>
                <a:gd name="T8" fmla="*/ 46 w 182"/>
                <a:gd name="T9" fmla="*/ 29 h 108"/>
                <a:gd name="T10" fmla="*/ 85 w 182"/>
                <a:gd name="T11" fmla="*/ 40 h 108"/>
                <a:gd name="T12" fmla="*/ 88 w 182"/>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82" h="108">
                  <a:moveTo>
                    <a:pt x="88" y="0"/>
                  </a:moveTo>
                  <a:cubicBezTo>
                    <a:pt x="94" y="0"/>
                    <a:pt x="172" y="3"/>
                    <a:pt x="177" y="7"/>
                  </a:cubicBezTo>
                  <a:cubicBezTo>
                    <a:pt x="182" y="10"/>
                    <a:pt x="174" y="91"/>
                    <a:pt x="165" y="100"/>
                  </a:cubicBezTo>
                  <a:cubicBezTo>
                    <a:pt x="157" y="108"/>
                    <a:pt x="35" y="103"/>
                    <a:pt x="18" y="94"/>
                  </a:cubicBezTo>
                  <a:cubicBezTo>
                    <a:pt x="0" y="85"/>
                    <a:pt x="0" y="17"/>
                    <a:pt x="46" y="29"/>
                  </a:cubicBezTo>
                  <a:cubicBezTo>
                    <a:pt x="77" y="38"/>
                    <a:pt x="82" y="56"/>
                    <a:pt x="85" y="40"/>
                  </a:cubicBezTo>
                  <a:cubicBezTo>
                    <a:pt x="87" y="25"/>
                    <a:pt x="88" y="0"/>
                    <a:pt x="88"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5" name="Freeform 70">
              <a:extLst>
                <a:ext uri="{FF2B5EF4-FFF2-40B4-BE49-F238E27FC236}">
                  <a16:creationId xmlns:a16="http://schemas.microsoft.com/office/drawing/2014/main" id="{06B2C2E8-B511-4DD6-B180-3778FD0BEC86}"/>
                </a:ext>
              </a:extLst>
            </p:cNvPr>
            <p:cNvSpPr>
              <a:spLocks/>
            </p:cNvSpPr>
            <p:nvPr/>
          </p:nvSpPr>
          <p:spPr bwMode="auto">
            <a:xfrm>
              <a:off x="8896351" y="6040438"/>
              <a:ext cx="396875" cy="231775"/>
            </a:xfrm>
            <a:custGeom>
              <a:avLst/>
              <a:gdLst>
                <a:gd name="T0" fmla="*/ 95 w 182"/>
                <a:gd name="T1" fmla="*/ 0 h 106"/>
                <a:gd name="T2" fmla="*/ 6 w 182"/>
                <a:gd name="T3" fmla="*/ 3 h 106"/>
                <a:gd name="T4" fmla="*/ 13 w 182"/>
                <a:gd name="T5" fmla="*/ 97 h 106"/>
                <a:gd name="T6" fmla="*/ 160 w 182"/>
                <a:gd name="T7" fmla="*/ 98 h 106"/>
                <a:gd name="T8" fmla="*/ 136 w 182"/>
                <a:gd name="T9" fmla="*/ 32 h 106"/>
                <a:gd name="T10" fmla="*/ 96 w 182"/>
                <a:gd name="T11" fmla="*/ 41 h 106"/>
                <a:gd name="T12" fmla="*/ 95 w 18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82" h="106">
                  <a:moveTo>
                    <a:pt x="95" y="0"/>
                  </a:moveTo>
                  <a:cubicBezTo>
                    <a:pt x="88" y="0"/>
                    <a:pt x="11" y="0"/>
                    <a:pt x="6" y="3"/>
                  </a:cubicBezTo>
                  <a:cubicBezTo>
                    <a:pt x="0" y="7"/>
                    <a:pt x="5" y="88"/>
                    <a:pt x="13" y="97"/>
                  </a:cubicBezTo>
                  <a:cubicBezTo>
                    <a:pt x="21" y="105"/>
                    <a:pt x="142" y="106"/>
                    <a:pt x="160" y="98"/>
                  </a:cubicBezTo>
                  <a:cubicBezTo>
                    <a:pt x="178" y="90"/>
                    <a:pt x="182" y="22"/>
                    <a:pt x="136" y="32"/>
                  </a:cubicBezTo>
                  <a:cubicBezTo>
                    <a:pt x="104" y="39"/>
                    <a:pt x="98" y="57"/>
                    <a:pt x="96" y="41"/>
                  </a:cubicBezTo>
                  <a:cubicBezTo>
                    <a:pt x="94" y="25"/>
                    <a:pt x="95" y="0"/>
                    <a:pt x="95" y="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6" name="Rectangle 71">
              <a:extLst>
                <a:ext uri="{FF2B5EF4-FFF2-40B4-BE49-F238E27FC236}">
                  <a16:creationId xmlns:a16="http://schemas.microsoft.com/office/drawing/2014/main" id="{173C0547-61E7-4CDD-9367-6B958ABD7488}"/>
                </a:ext>
              </a:extLst>
            </p:cNvPr>
            <p:cNvSpPr>
              <a:spLocks noChangeArrowheads="1"/>
            </p:cNvSpPr>
            <p:nvPr/>
          </p:nvSpPr>
          <p:spPr bwMode="auto">
            <a:xfrm>
              <a:off x="8042276" y="2552700"/>
              <a:ext cx="1325563" cy="3509963"/>
            </a:xfrm>
            <a:prstGeom prst="rect">
              <a:avLst/>
            </a:prstGeom>
            <a:solidFill>
              <a:srgbClr val="F18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7" name="Rectangle 72">
              <a:extLst>
                <a:ext uri="{FF2B5EF4-FFF2-40B4-BE49-F238E27FC236}">
                  <a16:creationId xmlns:a16="http://schemas.microsoft.com/office/drawing/2014/main" id="{EB7C2DDE-5489-44C7-8EEF-CDB654C15680}"/>
                </a:ext>
              </a:extLst>
            </p:cNvPr>
            <p:cNvSpPr>
              <a:spLocks noChangeArrowheads="1"/>
            </p:cNvSpPr>
            <p:nvPr/>
          </p:nvSpPr>
          <p:spPr bwMode="auto">
            <a:xfrm>
              <a:off x="8080376" y="2597150"/>
              <a:ext cx="1246188" cy="3421063"/>
            </a:xfrm>
            <a:prstGeom prst="rect">
              <a:avLst/>
            </a:prstGeom>
            <a:solidFill>
              <a:srgbClr val="FAB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8" name="Freeform 73">
              <a:extLst>
                <a:ext uri="{FF2B5EF4-FFF2-40B4-BE49-F238E27FC236}">
                  <a16:creationId xmlns:a16="http://schemas.microsoft.com/office/drawing/2014/main" id="{A9839BF6-43B6-4B57-895B-551E325245EE}"/>
                </a:ext>
              </a:extLst>
            </p:cNvPr>
            <p:cNvSpPr>
              <a:spLocks/>
            </p:cNvSpPr>
            <p:nvPr/>
          </p:nvSpPr>
          <p:spPr bwMode="auto">
            <a:xfrm>
              <a:off x="8491538" y="5656263"/>
              <a:ext cx="1031875" cy="587375"/>
            </a:xfrm>
            <a:custGeom>
              <a:avLst/>
              <a:gdLst>
                <a:gd name="T0" fmla="*/ 367 w 474"/>
                <a:gd name="T1" fmla="*/ 0 h 269"/>
                <a:gd name="T2" fmla="*/ 251 w 474"/>
                <a:gd name="T3" fmla="*/ 157 h 269"/>
                <a:gd name="T4" fmla="*/ 111 w 474"/>
                <a:gd name="T5" fmla="*/ 144 h 269"/>
                <a:gd name="T6" fmla="*/ 154 w 474"/>
                <a:gd name="T7" fmla="*/ 255 h 269"/>
                <a:gd name="T8" fmla="*/ 449 w 474"/>
                <a:gd name="T9" fmla="*/ 199 h 269"/>
                <a:gd name="T10" fmla="*/ 367 w 474"/>
                <a:gd name="T11" fmla="*/ 0 h 269"/>
              </a:gdLst>
              <a:ahLst/>
              <a:cxnLst>
                <a:cxn ang="0">
                  <a:pos x="T0" y="T1"/>
                </a:cxn>
                <a:cxn ang="0">
                  <a:pos x="T2" y="T3"/>
                </a:cxn>
                <a:cxn ang="0">
                  <a:pos x="T4" y="T5"/>
                </a:cxn>
                <a:cxn ang="0">
                  <a:pos x="T6" y="T7"/>
                </a:cxn>
                <a:cxn ang="0">
                  <a:pos x="T8" y="T9"/>
                </a:cxn>
                <a:cxn ang="0">
                  <a:pos x="T10" y="T11"/>
                </a:cxn>
              </a:cxnLst>
              <a:rect l="0" t="0" r="r" b="b"/>
              <a:pathLst>
                <a:path w="474" h="269">
                  <a:moveTo>
                    <a:pt x="367" y="0"/>
                  </a:moveTo>
                  <a:cubicBezTo>
                    <a:pt x="366" y="60"/>
                    <a:pt x="462" y="219"/>
                    <a:pt x="251" y="157"/>
                  </a:cubicBezTo>
                  <a:cubicBezTo>
                    <a:pt x="182" y="131"/>
                    <a:pt x="154" y="122"/>
                    <a:pt x="111" y="144"/>
                  </a:cubicBezTo>
                  <a:cubicBezTo>
                    <a:pt x="79" y="159"/>
                    <a:pt x="0" y="241"/>
                    <a:pt x="154" y="255"/>
                  </a:cubicBezTo>
                  <a:cubicBezTo>
                    <a:pt x="307" y="269"/>
                    <a:pt x="432" y="254"/>
                    <a:pt x="449" y="199"/>
                  </a:cubicBezTo>
                  <a:cubicBezTo>
                    <a:pt x="466" y="142"/>
                    <a:pt x="474" y="81"/>
                    <a:pt x="367" y="0"/>
                  </a:cubicBezTo>
                </a:path>
              </a:pathLst>
            </a:custGeom>
            <a:solidFill>
              <a:srgbClr val="F399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89" name="Freeform 74">
              <a:extLst>
                <a:ext uri="{FF2B5EF4-FFF2-40B4-BE49-F238E27FC236}">
                  <a16:creationId xmlns:a16="http://schemas.microsoft.com/office/drawing/2014/main" id="{7FCBCC11-8761-47D5-B53A-002E2AA6A66D}"/>
                </a:ext>
              </a:extLst>
            </p:cNvPr>
            <p:cNvSpPr>
              <a:spLocks/>
            </p:cNvSpPr>
            <p:nvPr/>
          </p:nvSpPr>
          <p:spPr bwMode="auto">
            <a:xfrm>
              <a:off x="8491538" y="5934075"/>
              <a:ext cx="500063" cy="285750"/>
            </a:xfrm>
            <a:custGeom>
              <a:avLst/>
              <a:gdLst>
                <a:gd name="T0" fmla="*/ 213 w 230"/>
                <a:gd name="T1" fmla="*/ 114 h 131"/>
                <a:gd name="T2" fmla="*/ 169 w 230"/>
                <a:gd name="T3" fmla="*/ 102 h 131"/>
                <a:gd name="T4" fmla="*/ 228 w 230"/>
                <a:gd name="T5" fmla="*/ 96 h 131"/>
                <a:gd name="T6" fmla="*/ 187 w 230"/>
                <a:gd name="T7" fmla="*/ 87 h 131"/>
                <a:gd name="T8" fmla="*/ 218 w 230"/>
                <a:gd name="T9" fmla="*/ 78 h 131"/>
                <a:gd name="T10" fmla="*/ 178 w 230"/>
                <a:gd name="T11" fmla="*/ 65 h 131"/>
                <a:gd name="T12" fmla="*/ 219 w 230"/>
                <a:gd name="T13" fmla="*/ 57 h 131"/>
                <a:gd name="T14" fmla="*/ 174 w 230"/>
                <a:gd name="T15" fmla="*/ 38 h 131"/>
                <a:gd name="T16" fmla="*/ 221 w 230"/>
                <a:gd name="T17" fmla="*/ 45 h 131"/>
                <a:gd name="T18" fmla="*/ 170 w 230"/>
                <a:gd name="T19" fmla="*/ 19 h 131"/>
                <a:gd name="T20" fmla="*/ 208 w 230"/>
                <a:gd name="T21" fmla="*/ 14 h 131"/>
                <a:gd name="T22" fmla="*/ 111 w 230"/>
                <a:gd name="T23" fmla="*/ 17 h 131"/>
                <a:gd name="T24" fmla="*/ 154 w 230"/>
                <a:gd name="T25" fmla="*/ 128 h 131"/>
                <a:gd name="T26" fmla="*/ 204 w 230"/>
                <a:gd name="T27" fmla="*/ 131 h 131"/>
                <a:gd name="T28" fmla="*/ 174 w 230"/>
                <a:gd name="T29" fmla="*/ 115 h 131"/>
                <a:gd name="T30" fmla="*/ 213 w 230"/>
                <a:gd name="T31"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 h="131">
                  <a:moveTo>
                    <a:pt x="213" y="114"/>
                  </a:moveTo>
                  <a:cubicBezTo>
                    <a:pt x="197" y="111"/>
                    <a:pt x="169" y="102"/>
                    <a:pt x="169" y="102"/>
                  </a:cubicBezTo>
                  <a:cubicBezTo>
                    <a:pt x="176" y="105"/>
                    <a:pt x="228" y="96"/>
                    <a:pt x="228" y="96"/>
                  </a:cubicBezTo>
                  <a:cubicBezTo>
                    <a:pt x="229" y="94"/>
                    <a:pt x="201" y="91"/>
                    <a:pt x="187" y="87"/>
                  </a:cubicBezTo>
                  <a:cubicBezTo>
                    <a:pt x="200" y="89"/>
                    <a:pt x="218" y="78"/>
                    <a:pt x="218" y="78"/>
                  </a:cubicBezTo>
                  <a:cubicBezTo>
                    <a:pt x="226" y="74"/>
                    <a:pt x="206" y="76"/>
                    <a:pt x="178" y="65"/>
                  </a:cubicBezTo>
                  <a:cubicBezTo>
                    <a:pt x="197" y="65"/>
                    <a:pt x="219" y="57"/>
                    <a:pt x="219" y="57"/>
                  </a:cubicBezTo>
                  <a:cubicBezTo>
                    <a:pt x="223" y="57"/>
                    <a:pt x="182" y="46"/>
                    <a:pt x="174" y="38"/>
                  </a:cubicBezTo>
                  <a:cubicBezTo>
                    <a:pt x="190" y="35"/>
                    <a:pt x="221" y="45"/>
                    <a:pt x="221" y="45"/>
                  </a:cubicBezTo>
                  <a:cubicBezTo>
                    <a:pt x="230" y="46"/>
                    <a:pt x="191" y="20"/>
                    <a:pt x="170" y="19"/>
                  </a:cubicBezTo>
                  <a:cubicBezTo>
                    <a:pt x="184" y="13"/>
                    <a:pt x="196" y="14"/>
                    <a:pt x="208" y="14"/>
                  </a:cubicBezTo>
                  <a:cubicBezTo>
                    <a:pt x="168" y="1"/>
                    <a:pt x="144" y="0"/>
                    <a:pt x="111" y="17"/>
                  </a:cubicBezTo>
                  <a:cubicBezTo>
                    <a:pt x="79" y="32"/>
                    <a:pt x="0" y="114"/>
                    <a:pt x="154" y="128"/>
                  </a:cubicBezTo>
                  <a:cubicBezTo>
                    <a:pt x="171" y="129"/>
                    <a:pt x="187" y="131"/>
                    <a:pt x="204" y="131"/>
                  </a:cubicBezTo>
                  <a:cubicBezTo>
                    <a:pt x="188" y="125"/>
                    <a:pt x="174" y="115"/>
                    <a:pt x="174" y="115"/>
                  </a:cubicBezTo>
                  <a:cubicBezTo>
                    <a:pt x="199" y="117"/>
                    <a:pt x="213" y="116"/>
                    <a:pt x="213" y="114"/>
                  </a:cubicBezTo>
                </a:path>
              </a:pathLst>
            </a:custGeom>
            <a:solidFill>
              <a:srgbClr val="8D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0" name="Freeform 75">
              <a:extLst>
                <a:ext uri="{FF2B5EF4-FFF2-40B4-BE49-F238E27FC236}">
                  <a16:creationId xmlns:a16="http://schemas.microsoft.com/office/drawing/2014/main" id="{14FC63E3-E469-46AE-B744-44CDEBD7F0D4}"/>
                </a:ext>
              </a:extLst>
            </p:cNvPr>
            <p:cNvSpPr>
              <a:spLocks/>
            </p:cNvSpPr>
            <p:nvPr/>
          </p:nvSpPr>
          <p:spPr bwMode="auto">
            <a:xfrm>
              <a:off x="8880476" y="5405438"/>
              <a:ext cx="484188" cy="463550"/>
            </a:xfrm>
            <a:custGeom>
              <a:avLst/>
              <a:gdLst>
                <a:gd name="T0" fmla="*/ 178 w 222"/>
                <a:gd name="T1" fmla="*/ 31 h 212"/>
                <a:gd name="T2" fmla="*/ 107 w 222"/>
                <a:gd name="T3" fmla="*/ 17 h 212"/>
                <a:gd name="T4" fmla="*/ 45 w 222"/>
                <a:gd name="T5" fmla="*/ 59 h 212"/>
                <a:gd name="T6" fmla="*/ 133 w 222"/>
                <a:gd name="T7" fmla="*/ 183 h 212"/>
                <a:gd name="T8" fmla="*/ 192 w 222"/>
                <a:gd name="T9" fmla="*/ 145 h 212"/>
                <a:gd name="T10" fmla="*/ 207 w 222"/>
                <a:gd name="T11" fmla="*/ 76 h 212"/>
                <a:gd name="T12" fmla="*/ 178 w 222"/>
                <a:gd name="T13" fmla="*/ 31 h 212"/>
              </a:gdLst>
              <a:ahLst/>
              <a:cxnLst>
                <a:cxn ang="0">
                  <a:pos x="T0" y="T1"/>
                </a:cxn>
                <a:cxn ang="0">
                  <a:pos x="T2" y="T3"/>
                </a:cxn>
                <a:cxn ang="0">
                  <a:pos x="T4" y="T5"/>
                </a:cxn>
                <a:cxn ang="0">
                  <a:pos x="T6" y="T7"/>
                </a:cxn>
                <a:cxn ang="0">
                  <a:pos x="T8" y="T9"/>
                </a:cxn>
                <a:cxn ang="0">
                  <a:pos x="T10" y="T11"/>
                </a:cxn>
                <a:cxn ang="0">
                  <a:pos x="T12" y="T13"/>
                </a:cxn>
              </a:cxnLst>
              <a:rect l="0" t="0" r="r" b="b"/>
              <a:pathLst>
                <a:path w="222" h="212">
                  <a:moveTo>
                    <a:pt x="178" y="31"/>
                  </a:moveTo>
                  <a:cubicBezTo>
                    <a:pt x="163" y="7"/>
                    <a:pt x="130" y="0"/>
                    <a:pt x="107" y="17"/>
                  </a:cubicBezTo>
                  <a:cubicBezTo>
                    <a:pt x="82" y="34"/>
                    <a:pt x="53" y="54"/>
                    <a:pt x="45" y="59"/>
                  </a:cubicBezTo>
                  <a:cubicBezTo>
                    <a:pt x="0" y="88"/>
                    <a:pt x="81" y="212"/>
                    <a:pt x="133" y="183"/>
                  </a:cubicBezTo>
                  <a:cubicBezTo>
                    <a:pt x="192" y="145"/>
                    <a:pt x="192" y="145"/>
                    <a:pt x="192" y="145"/>
                  </a:cubicBezTo>
                  <a:cubicBezTo>
                    <a:pt x="215" y="130"/>
                    <a:pt x="222" y="99"/>
                    <a:pt x="207" y="76"/>
                  </a:cubicBezTo>
                  <a:lnTo>
                    <a:pt x="178" y="31"/>
                  </a:lnTo>
                  <a:close/>
                </a:path>
              </a:pathLst>
            </a:custGeom>
            <a:solidFill>
              <a:srgbClr val="F5A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1" name="Freeform 76">
              <a:extLst>
                <a:ext uri="{FF2B5EF4-FFF2-40B4-BE49-F238E27FC236}">
                  <a16:creationId xmlns:a16="http://schemas.microsoft.com/office/drawing/2014/main" id="{4069C899-1A0A-4FA7-B118-95CE9351B414}"/>
                </a:ext>
              </a:extLst>
            </p:cNvPr>
            <p:cNvSpPr>
              <a:spLocks/>
            </p:cNvSpPr>
            <p:nvPr/>
          </p:nvSpPr>
          <p:spPr bwMode="auto">
            <a:xfrm>
              <a:off x="8932863" y="5543550"/>
              <a:ext cx="236538" cy="285750"/>
            </a:xfrm>
            <a:custGeom>
              <a:avLst/>
              <a:gdLst>
                <a:gd name="T0" fmla="*/ 76 w 108"/>
                <a:gd name="T1" fmla="*/ 94 h 131"/>
                <a:gd name="T2" fmla="*/ 75 w 108"/>
                <a:gd name="T3" fmla="*/ 77 h 131"/>
                <a:gd name="T4" fmla="*/ 50 w 108"/>
                <a:gd name="T5" fmla="*/ 69 h 131"/>
                <a:gd name="T6" fmla="*/ 51 w 108"/>
                <a:gd name="T7" fmla="*/ 45 h 131"/>
                <a:gd name="T8" fmla="*/ 30 w 108"/>
                <a:gd name="T9" fmla="*/ 37 h 131"/>
                <a:gd name="T10" fmla="*/ 35 w 108"/>
                <a:gd name="T11" fmla="*/ 14 h 131"/>
                <a:gd name="T12" fmla="*/ 16 w 108"/>
                <a:gd name="T13" fmla="*/ 0 h 131"/>
                <a:gd name="T14" fmla="*/ 31 w 108"/>
                <a:gd name="T15" fmla="*/ 82 h 131"/>
                <a:gd name="T16" fmla="*/ 31 w 108"/>
                <a:gd name="T17" fmla="*/ 82 h 131"/>
                <a:gd name="T18" fmla="*/ 31 w 108"/>
                <a:gd name="T19" fmla="*/ 83 h 131"/>
                <a:gd name="T20" fmla="*/ 104 w 108"/>
                <a:gd name="T21" fmla="*/ 122 h 131"/>
                <a:gd name="T22" fmla="*/ 104 w 108"/>
                <a:gd name="T23" fmla="*/ 101 h 131"/>
                <a:gd name="T24" fmla="*/ 76 w 108"/>
                <a:gd name="T25"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1">
                  <a:moveTo>
                    <a:pt x="76" y="94"/>
                  </a:moveTo>
                  <a:cubicBezTo>
                    <a:pt x="78" y="88"/>
                    <a:pt x="78" y="82"/>
                    <a:pt x="75" y="77"/>
                  </a:cubicBezTo>
                  <a:cubicBezTo>
                    <a:pt x="70" y="69"/>
                    <a:pt x="60" y="66"/>
                    <a:pt x="50" y="69"/>
                  </a:cubicBezTo>
                  <a:cubicBezTo>
                    <a:pt x="55" y="61"/>
                    <a:pt x="56" y="52"/>
                    <a:pt x="51" y="45"/>
                  </a:cubicBezTo>
                  <a:cubicBezTo>
                    <a:pt x="46" y="38"/>
                    <a:pt x="38" y="36"/>
                    <a:pt x="30" y="37"/>
                  </a:cubicBezTo>
                  <a:cubicBezTo>
                    <a:pt x="36" y="30"/>
                    <a:pt x="38" y="22"/>
                    <a:pt x="35" y="14"/>
                  </a:cubicBezTo>
                  <a:cubicBezTo>
                    <a:pt x="33" y="6"/>
                    <a:pt x="25" y="1"/>
                    <a:pt x="16" y="0"/>
                  </a:cubicBezTo>
                  <a:cubicBezTo>
                    <a:pt x="0" y="18"/>
                    <a:pt x="10" y="54"/>
                    <a:pt x="31" y="82"/>
                  </a:cubicBezTo>
                  <a:cubicBezTo>
                    <a:pt x="31" y="82"/>
                    <a:pt x="31" y="82"/>
                    <a:pt x="31" y="82"/>
                  </a:cubicBezTo>
                  <a:cubicBezTo>
                    <a:pt x="31" y="82"/>
                    <a:pt x="31" y="83"/>
                    <a:pt x="31" y="83"/>
                  </a:cubicBezTo>
                  <a:cubicBezTo>
                    <a:pt x="51" y="110"/>
                    <a:pt x="79" y="131"/>
                    <a:pt x="104" y="122"/>
                  </a:cubicBezTo>
                  <a:cubicBezTo>
                    <a:pt x="108" y="115"/>
                    <a:pt x="108" y="107"/>
                    <a:pt x="104" y="101"/>
                  </a:cubicBezTo>
                  <a:cubicBezTo>
                    <a:pt x="99" y="93"/>
                    <a:pt x="87" y="90"/>
                    <a:pt x="76" y="94"/>
                  </a:cubicBezTo>
                </a:path>
              </a:pathLst>
            </a:custGeom>
            <a:solidFill>
              <a:srgbClr val="EF7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2" name="Freeform 77">
              <a:extLst>
                <a:ext uri="{FF2B5EF4-FFF2-40B4-BE49-F238E27FC236}">
                  <a16:creationId xmlns:a16="http://schemas.microsoft.com/office/drawing/2014/main" id="{D3465AC9-911E-45A4-AE04-953C9BB71B23}"/>
                </a:ext>
              </a:extLst>
            </p:cNvPr>
            <p:cNvSpPr>
              <a:spLocks/>
            </p:cNvSpPr>
            <p:nvPr/>
          </p:nvSpPr>
          <p:spPr bwMode="auto">
            <a:xfrm>
              <a:off x="8047038" y="5410200"/>
              <a:ext cx="465138" cy="438150"/>
            </a:xfrm>
            <a:custGeom>
              <a:avLst/>
              <a:gdLst>
                <a:gd name="T0" fmla="*/ 49 w 214"/>
                <a:gd name="T1" fmla="*/ 23 h 201"/>
                <a:gd name="T2" fmla="*/ 103 w 214"/>
                <a:gd name="T3" fmla="*/ 12 h 201"/>
                <a:gd name="T4" fmla="*/ 171 w 214"/>
                <a:gd name="T5" fmla="*/ 58 h 201"/>
                <a:gd name="T6" fmla="*/ 87 w 214"/>
                <a:gd name="T7" fmla="*/ 174 h 201"/>
                <a:gd name="T8" fmla="*/ 23 w 214"/>
                <a:gd name="T9" fmla="*/ 134 h 201"/>
                <a:gd name="T10" fmla="*/ 12 w 214"/>
                <a:gd name="T11" fmla="*/ 80 h 201"/>
                <a:gd name="T12" fmla="*/ 49 w 214"/>
                <a:gd name="T13" fmla="*/ 23 h 201"/>
              </a:gdLst>
              <a:ahLst/>
              <a:cxnLst>
                <a:cxn ang="0">
                  <a:pos x="T0" y="T1"/>
                </a:cxn>
                <a:cxn ang="0">
                  <a:pos x="T2" y="T3"/>
                </a:cxn>
                <a:cxn ang="0">
                  <a:pos x="T4" y="T5"/>
                </a:cxn>
                <a:cxn ang="0">
                  <a:pos x="T6" y="T7"/>
                </a:cxn>
                <a:cxn ang="0">
                  <a:pos x="T8" y="T9"/>
                </a:cxn>
                <a:cxn ang="0">
                  <a:pos x="T10" y="T11"/>
                </a:cxn>
                <a:cxn ang="0">
                  <a:pos x="T12" y="T13"/>
                </a:cxn>
              </a:cxnLst>
              <a:rect l="0" t="0" r="r" b="b"/>
              <a:pathLst>
                <a:path w="214" h="201">
                  <a:moveTo>
                    <a:pt x="49" y="23"/>
                  </a:moveTo>
                  <a:cubicBezTo>
                    <a:pt x="61" y="5"/>
                    <a:pt x="85" y="0"/>
                    <a:pt x="103" y="12"/>
                  </a:cubicBezTo>
                  <a:cubicBezTo>
                    <a:pt x="129" y="30"/>
                    <a:pt x="163" y="53"/>
                    <a:pt x="171" y="58"/>
                  </a:cubicBezTo>
                  <a:cubicBezTo>
                    <a:pt x="214" y="86"/>
                    <a:pt x="137" y="201"/>
                    <a:pt x="87" y="174"/>
                  </a:cubicBezTo>
                  <a:cubicBezTo>
                    <a:pt x="23" y="134"/>
                    <a:pt x="23" y="134"/>
                    <a:pt x="23" y="134"/>
                  </a:cubicBezTo>
                  <a:cubicBezTo>
                    <a:pt x="5" y="122"/>
                    <a:pt x="0" y="98"/>
                    <a:pt x="12" y="80"/>
                  </a:cubicBezTo>
                  <a:lnTo>
                    <a:pt x="49" y="23"/>
                  </a:lnTo>
                  <a:close/>
                </a:path>
              </a:pathLst>
            </a:custGeom>
            <a:solidFill>
              <a:srgbClr val="F5A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3" name="Freeform 78">
              <a:extLst>
                <a:ext uri="{FF2B5EF4-FFF2-40B4-BE49-F238E27FC236}">
                  <a16:creationId xmlns:a16="http://schemas.microsoft.com/office/drawing/2014/main" id="{427ADA84-F2D4-4C93-A1A6-411930FC793A}"/>
                </a:ext>
              </a:extLst>
            </p:cNvPr>
            <p:cNvSpPr>
              <a:spLocks/>
            </p:cNvSpPr>
            <p:nvPr/>
          </p:nvSpPr>
          <p:spPr bwMode="auto">
            <a:xfrm>
              <a:off x="8237538" y="5545138"/>
              <a:ext cx="225425" cy="266700"/>
            </a:xfrm>
            <a:custGeom>
              <a:avLst/>
              <a:gdLst>
                <a:gd name="T0" fmla="*/ 31 w 103"/>
                <a:gd name="T1" fmla="*/ 88 h 122"/>
                <a:gd name="T2" fmla="*/ 32 w 103"/>
                <a:gd name="T3" fmla="*/ 72 h 122"/>
                <a:gd name="T4" fmla="*/ 56 w 103"/>
                <a:gd name="T5" fmla="*/ 64 h 122"/>
                <a:gd name="T6" fmla="*/ 55 w 103"/>
                <a:gd name="T7" fmla="*/ 42 h 122"/>
                <a:gd name="T8" fmla="*/ 75 w 103"/>
                <a:gd name="T9" fmla="*/ 34 h 122"/>
                <a:gd name="T10" fmla="*/ 70 w 103"/>
                <a:gd name="T11" fmla="*/ 13 h 122"/>
                <a:gd name="T12" fmla="*/ 88 w 103"/>
                <a:gd name="T13" fmla="*/ 0 h 122"/>
                <a:gd name="T14" fmla="*/ 74 w 103"/>
                <a:gd name="T15" fmla="*/ 77 h 122"/>
                <a:gd name="T16" fmla="*/ 74 w 103"/>
                <a:gd name="T17" fmla="*/ 77 h 122"/>
                <a:gd name="T18" fmla="*/ 74 w 103"/>
                <a:gd name="T19" fmla="*/ 77 h 122"/>
                <a:gd name="T20" fmla="*/ 5 w 103"/>
                <a:gd name="T21" fmla="*/ 114 h 122"/>
                <a:gd name="T22" fmla="*/ 4 w 103"/>
                <a:gd name="T23" fmla="*/ 94 h 122"/>
                <a:gd name="T24" fmla="*/ 31 w 103"/>
                <a:gd name="T25" fmla="*/ 8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22">
                  <a:moveTo>
                    <a:pt x="31" y="88"/>
                  </a:moveTo>
                  <a:cubicBezTo>
                    <a:pt x="29" y="82"/>
                    <a:pt x="29" y="76"/>
                    <a:pt x="32" y="72"/>
                  </a:cubicBezTo>
                  <a:cubicBezTo>
                    <a:pt x="37" y="65"/>
                    <a:pt x="46" y="62"/>
                    <a:pt x="56" y="64"/>
                  </a:cubicBezTo>
                  <a:cubicBezTo>
                    <a:pt x="51" y="57"/>
                    <a:pt x="50" y="48"/>
                    <a:pt x="55" y="42"/>
                  </a:cubicBezTo>
                  <a:cubicBezTo>
                    <a:pt x="59" y="36"/>
                    <a:pt x="67" y="33"/>
                    <a:pt x="75" y="34"/>
                  </a:cubicBezTo>
                  <a:cubicBezTo>
                    <a:pt x="69" y="28"/>
                    <a:pt x="67" y="20"/>
                    <a:pt x="70" y="13"/>
                  </a:cubicBezTo>
                  <a:cubicBezTo>
                    <a:pt x="72" y="6"/>
                    <a:pt x="80" y="1"/>
                    <a:pt x="88" y="0"/>
                  </a:cubicBezTo>
                  <a:cubicBezTo>
                    <a:pt x="103" y="17"/>
                    <a:pt x="94" y="50"/>
                    <a:pt x="74" y="77"/>
                  </a:cubicBezTo>
                  <a:cubicBezTo>
                    <a:pt x="74" y="77"/>
                    <a:pt x="74" y="77"/>
                    <a:pt x="74" y="77"/>
                  </a:cubicBezTo>
                  <a:cubicBezTo>
                    <a:pt x="74" y="77"/>
                    <a:pt x="74" y="77"/>
                    <a:pt x="74" y="77"/>
                  </a:cubicBezTo>
                  <a:cubicBezTo>
                    <a:pt x="55" y="103"/>
                    <a:pt x="28" y="122"/>
                    <a:pt x="5" y="114"/>
                  </a:cubicBezTo>
                  <a:cubicBezTo>
                    <a:pt x="1" y="108"/>
                    <a:pt x="0" y="100"/>
                    <a:pt x="4" y="94"/>
                  </a:cubicBezTo>
                  <a:cubicBezTo>
                    <a:pt x="9" y="87"/>
                    <a:pt x="20" y="84"/>
                    <a:pt x="31" y="88"/>
                  </a:cubicBezTo>
                </a:path>
              </a:pathLst>
            </a:custGeom>
            <a:solidFill>
              <a:srgbClr val="EF7F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4" name="Rectangle 79">
              <a:extLst>
                <a:ext uri="{FF2B5EF4-FFF2-40B4-BE49-F238E27FC236}">
                  <a16:creationId xmlns:a16="http://schemas.microsoft.com/office/drawing/2014/main" id="{476BB767-8F10-4831-9B14-1A413D1FACAE}"/>
                </a:ext>
              </a:extLst>
            </p:cNvPr>
            <p:cNvSpPr>
              <a:spLocks noChangeArrowheads="1"/>
            </p:cNvSpPr>
            <p:nvPr/>
          </p:nvSpPr>
          <p:spPr bwMode="auto">
            <a:xfrm>
              <a:off x="8164513" y="3094038"/>
              <a:ext cx="1077913" cy="1935163"/>
            </a:xfrm>
            <a:prstGeom prst="rect">
              <a:avLst/>
            </a:prstGeom>
            <a:solidFill>
              <a:srgbClr val="F7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1" fontAlgn="auto" hangingPunct="1">
                <a:spcBef>
                  <a:spcPts val="0"/>
                </a:spcBef>
                <a:spcAft>
                  <a:spcPts val="0"/>
                </a:spcAft>
              </a:pPr>
              <a:r>
                <a:rPr lang="nl-NL" altLang="en-US" sz="2400" smtClean="0">
                  <a:solidFill>
                    <a:srgbClr val="0070C0"/>
                  </a:solidFill>
                </a:rPr>
                <a:t>Không </a:t>
              </a:r>
              <a:r>
                <a:rPr lang="nl-NL" altLang="en-US" sz="2400">
                  <a:solidFill>
                    <a:srgbClr val="0070C0"/>
                  </a:solidFill>
                </a:rPr>
                <a:t>mở rộng</a:t>
              </a:r>
              <a:endParaRPr kumimoji="0" lang="zh-CN" altLang="en-US" sz="24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endParaRPr>
            </a:p>
          </p:txBody>
        </p:sp>
        <p:sp>
          <p:nvSpPr>
            <p:cNvPr id="595" name="Rectangle 80">
              <a:extLst>
                <a:ext uri="{FF2B5EF4-FFF2-40B4-BE49-F238E27FC236}">
                  <a16:creationId xmlns:a16="http://schemas.microsoft.com/office/drawing/2014/main" id="{EDB210DF-F390-461C-BD34-6C5F0210028A}"/>
                </a:ext>
              </a:extLst>
            </p:cNvPr>
            <p:cNvSpPr>
              <a:spLocks noChangeArrowheads="1"/>
            </p:cNvSpPr>
            <p:nvPr/>
          </p:nvSpPr>
          <p:spPr bwMode="auto">
            <a:xfrm>
              <a:off x="8164513" y="3133725"/>
              <a:ext cx="1077913" cy="1890418"/>
            </a:xfrm>
            <a:prstGeom prst="rect">
              <a:avLst/>
            </a:prstGeom>
            <a:noFill/>
            <a:ln w="42863" cap="flat">
              <a:solidFill>
                <a:srgbClr val="22AC3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6" name="Freeform 81">
              <a:extLst>
                <a:ext uri="{FF2B5EF4-FFF2-40B4-BE49-F238E27FC236}">
                  <a16:creationId xmlns:a16="http://schemas.microsoft.com/office/drawing/2014/main" id="{C09E4534-A2F4-433B-B246-8BE2B6EA8D37}"/>
                </a:ext>
              </a:extLst>
            </p:cNvPr>
            <p:cNvSpPr>
              <a:spLocks/>
            </p:cNvSpPr>
            <p:nvPr/>
          </p:nvSpPr>
          <p:spPr bwMode="auto">
            <a:xfrm>
              <a:off x="7673976" y="1501775"/>
              <a:ext cx="2063750" cy="1668463"/>
            </a:xfrm>
            <a:custGeom>
              <a:avLst/>
              <a:gdLst>
                <a:gd name="T0" fmla="*/ 940 w 947"/>
                <a:gd name="T1" fmla="*/ 374 h 765"/>
                <a:gd name="T2" fmla="*/ 859 w 947"/>
                <a:gd name="T3" fmla="*/ 407 h 765"/>
                <a:gd name="T4" fmla="*/ 876 w 947"/>
                <a:gd name="T5" fmla="*/ 343 h 765"/>
                <a:gd name="T6" fmla="*/ 808 w 947"/>
                <a:gd name="T7" fmla="*/ 365 h 765"/>
                <a:gd name="T8" fmla="*/ 750 w 947"/>
                <a:gd name="T9" fmla="*/ 0 h 765"/>
                <a:gd name="T10" fmla="*/ 650 w 947"/>
                <a:gd name="T11" fmla="*/ 152 h 765"/>
                <a:gd name="T12" fmla="*/ 470 w 947"/>
                <a:gd name="T13" fmla="*/ 119 h 765"/>
                <a:gd name="T14" fmla="*/ 291 w 947"/>
                <a:gd name="T15" fmla="*/ 158 h 765"/>
                <a:gd name="T16" fmla="*/ 188 w 947"/>
                <a:gd name="T17" fmla="*/ 9 h 765"/>
                <a:gd name="T18" fmla="*/ 138 w 947"/>
                <a:gd name="T19" fmla="*/ 376 h 765"/>
                <a:gd name="T20" fmla="*/ 69 w 947"/>
                <a:gd name="T21" fmla="*/ 356 h 765"/>
                <a:gd name="T22" fmla="*/ 88 w 947"/>
                <a:gd name="T23" fmla="*/ 419 h 765"/>
                <a:gd name="T24" fmla="*/ 6 w 947"/>
                <a:gd name="T25" fmla="*/ 388 h 765"/>
                <a:gd name="T26" fmla="*/ 476 w 947"/>
                <a:gd name="T27" fmla="*/ 745 h 765"/>
                <a:gd name="T28" fmla="*/ 940 w 947"/>
                <a:gd name="T29" fmla="*/ 374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7" h="765">
                  <a:moveTo>
                    <a:pt x="940" y="374"/>
                  </a:moveTo>
                  <a:cubicBezTo>
                    <a:pt x="906" y="380"/>
                    <a:pt x="879" y="386"/>
                    <a:pt x="859" y="407"/>
                  </a:cubicBezTo>
                  <a:cubicBezTo>
                    <a:pt x="874" y="380"/>
                    <a:pt x="876" y="343"/>
                    <a:pt x="876" y="343"/>
                  </a:cubicBezTo>
                  <a:cubicBezTo>
                    <a:pt x="824" y="339"/>
                    <a:pt x="808" y="365"/>
                    <a:pt x="808" y="365"/>
                  </a:cubicBezTo>
                  <a:cubicBezTo>
                    <a:pt x="806" y="311"/>
                    <a:pt x="780" y="44"/>
                    <a:pt x="750" y="0"/>
                  </a:cubicBezTo>
                  <a:cubicBezTo>
                    <a:pt x="728" y="15"/>
                    <a:pt x="675" y="107"/>
                    <a:pt x="650" y="152"/>
                  </a:cubicBezTo>
                  <a:cubicBezTo>
                    <a:pt x="601" y="130"/>
                    <a:pt x="539" y="118"/>
                    <a:pt x="470" y="119"/>
                  </a:cubicBezTo>
                  <a:cubicBezTo>
                    <a:pt x="402" y="120"/>
                    <a:pt x="339" y="135"/>
                    <a:pt x="291" y="158"/>
                  </a:cubicBezTo>
                  <a:cubicBezTo>
                    <a:pt x="266" y="113"/>
                    <a:pt x="211" y="23"/>
                    <a:pt x="188" y="9"/>
                  </a:cubicBezTo>
                  <a:cubicBezTo>
                    <a:pt x="159" y="53"/>
                    <a:pt x="139" y="321"/>
                    <a:pt x="138" y="376"/>
                  </a:cubicBezTo>
                  <a:cubicBezTo>
                    <a:pt x="138" y="376"/>
                    <a:pt x="121" y="350"/>
                    <a:pt x="69" y="356"/>
                  </a:cubicBezTo>
                  <a:cubicBezTo>
                    <a:pt x="69" y="356"/>
                    <a:pt x="72" y="392"/>
                    <a:pt x="88" y="419"/>
                  </a:cubicBezTo>
                  <a:cubicBezTo>
                    <a:pt x="66" y="398"/>
                    <a:pt x="40" y="393"/>
                    <a:pt x="6" y="388"/>
                  </a:cubicBezTo>
                  <a:cubicBezTo>
                    <a:pt x="0" y="462"/>
                    <a:pt x="130" y="765"/>
                    <a:pt x="476" y="745"/>
                  </a:cubicBezTo>
                  <a:cubicBezTo>
                    <a:pt x="823" y="754"/>
                    <a:pt x="947" y="447"/>
                    <a:pt x="940" y="374"/>
                  </a:cubicBezTo>
                </a:path>
              </a:pathLst>
            </a:custGeom>
            <a:solidFill>
              <a:srgbClr val="FAC5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7" name="Freeform 82">
              <a:extLst>
                <a:ext uri="{FF2B5EF4-FFF2-40B4-BE49-F238E27FC236}">
                  <a16:creationId xmlns:a16="http://schemas.microsoft.com/office/drawing/2014/main" id="{338B9711-8BD1-4917-A073-C64261E3E31A}"/>
                </a:ext>
              </a:extLst>
            </p:cNvPr>
            <p:cNvSpPr>
              <a:spLocks/>
            </p:cNvSpPr>
            <p:nvPr/>
          </p:nvSpPr>
          <p:spPr bwMode="auto">
            <a:xfrm>
              <a:off x="8193088" y="1700213"/>
              <a:ext cx="176213" cy="284163"/>
            </a:xfrm>
            <a:custGeom>
              <a:avLst/>
              <a:gdLst>
                <a:gd name="T0" fmla="*/ 81 w 81"/>
                <a:gd name="T1" fmla="*/ 84 h 130"/>
                <a:gd name="T2" fmla="*/ 1 w 81"/>
                <a:gd name="T3" fmla="*/ 130 h 130"/>
                <a:gd name="T4" fmla="*/ 18 w 81"/>
                <a:gd name="T5" fmla="*/ 8 h 130"/>
                <a:gd name="T6" fmla="*/ 81 w 81"/>
                <a:gd name="T7" fmla="*/ 84 h 130"/>
              </a:gdLst>
              <a:ahLst/>
              <a:cxnLst>
                <a:cxn ang="0">
                  <a:pos x="T0" y="T1"/>
                </a:cxn>
                <a:cxn ang="0">
                  <a:pos x="T2" y="T3"/>
                </a:cxn>
                <a:cxn ang="0">
                  <a:pos x="T4" y="T5"/>
                </a:cxn>
                <a:cxn ang="0">
                  <a:pos x="T6" y="T7"/>
                </a:cxn>
              </a:cxnLst>
              <a:rect l="0" t="0" r="r" b="b"/>
              <a:pathLst>
                <a:path w="81" h="130">
                  <a:moveTo>
                    <a:pt x="81" y="84"/>
                  </a:moveTo>
                  <a:cubicBezTo>
                    <a:pt x="81" y="84"/>
                    <a:pt x="18" y="110"/>
                    <a:pt x="1" y="130"/>
                  </a:cubicBezTo>
                  <a:cubicBezTo>
                    <a:pt x="0" y="94"/>
                    <a:pt x="7" y="15"/>
                    <a:pt x="18" y="8"/>
                  </a:cubicBezTo>
                  <a:cubicBezTo>
                    <a:pt x="32" y="0"/>
                    <a:pt x="74" y="76"/>
                    <a:pt x="81" y="84"/>
                  </a:cubicBezTo>
                </a:path>
              </a:pathLst>
            </a:custGeom>
            <a:solidFill>
              <a:srgbClr val="8D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8" name="Freeform 83">
              <a:extLst>
                <a:ext uri="{FF2B5EF4-FFF2-40B4-BE49-F238E27FC236}">
                  <a16:creationId xmlns:a16="http://schemas.microsoft.com/office/drawing/2014/main" id="{FF6B0C9B-3C5B-498D-A90B-C579D69E0A60}"/>
                </a:ext>
              </a:extLst>
            </p:cNvPr>
            <p:cNvSpPr>
              <a:spLocks/>
            </p:cNvSpPr>
            <p:nvPr/>
          </p:nvSpPr>
          <p:spPr bwMode="auto">
            <a:xfrm>
              <a:off x="9151938" y="1682750"/>
              <a:ext cx="177800" cy="280988"/>
            </a:xfrm>
            <a:custGeom>
              <a:avLst/>
              <a:gdLst>
                <a:gd name="T0" fmla="*/ 0 w 82"/>
                <a:gd name="T1" fmla="*/ 86 h 129"/>
                <a:gd name="T2" fmla="*/ 82 w 82"/>
                <a:gd name="T3" fmla="*/ 129 h 129"/>
                <a:gd name="T4" fmla="*/ 62 w 82"/>
                <a:gd name="T5" fmla="*/ 8 h 129"/>
                <a:gd name="T6" fmla="*/ 0 w 82"/>
                <a:gd name="T7" fmla="*/ 86 h 129"/>
              </a:gdLst>
              <a:ahLst/>
              <a:cxnLst>
                <a:cxn ang="0">
                  <a:pos x="T0" y="T1"/>
                </a:cxn>
                <a:cxn ang="0">
                  <a:pos x="T2" y="T3"/>
                </a:cxn>
                <a:cxn ang="0">
                  <a:pos x="T4" y="T5"/>
                </a:cxn>
                <a:cxn ang="0">
                  <a:pos x="T6" y="T7"/>
                </a:cxn>
              </a:cxnLst>
              <a:rect l="0" t="0" r="r" b="b"/>
              <a:pathLst>
                <a:path w="82" h="129">
                  <a:moveTo>
                    <a:pt x="0" y="86"/>
                  </a:moveTo>
                  <a:cubicBezTo>
                    <a:pt x="0" y="86"/>
                    <a:pt x="64" y="110"/>
                    <a:pt x="82" y="129"/>
                  </a:cubicBezTo>
                  <a:cubicBezTo>
                    <a:pt x="82" y="93"/>
                    <a:pt x="74" y="14"/>
                    <a:pt x="62" y="8"/>
                  </a:cubicBezTo>
                  <a:cubicBezTo>
                    <a:pt x="49" y="0"/>
                    <a:pt x="7" y="78"/>
                    <a:pt x="0" y="86"/>
                  </a:cubicBezTo>
                </a:path>
              </a:pathLst>
            </a:custGeom>
            <a:solidFill>
              <a:srgbClr val="8D57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99" name="Freeform 84">
              <a:extLst>
                <a:ext uri="{FF2B5EF4-FFF2-40B4-BE49-F238E27FC236}">
                  <a16:creationId xmlns:a16="http://schemas.microsoft.com/office/drawing/2014/main" id="{2E0C7B29-BA35-4056-B366-AC9BEC501E14}"/>
                </a:ext>
              </a:extLst>
            </p:cNvPr>
            <p:cNvSpPr>
              <a:spLocks/>
            </p:cNvSpPr>
            <p:nvPr/>
          </p:nvSpPr>
          <p:spPr bwMode="auto">
            <a:xfrm>
              <a:off x="7910513" y="1973263"/>
              <a:ext cx="1593850" cy="1139825"/>
            </a:xfrm>
            <a:custGeom>
              <a:avLst/>
              <a:gdLst>
                <a:gd name="T0" fmla="*/ 640 w 731"/>
                <a:gd name="T1" fmla="*/ 156 h 523"/>
                <a:gd name="T2" fmla="*/ 363 w 731"/>
                <a:gd name="T3" fmla="*/ 209 h 523"/>
                <a:gd name="T4" fmla="*/ 363 w 731"/>
                <a:gd name="T5" fmla="*/ 209 h 523"/>
                <a:gd name="T6" fmla="*/ 87 w 731"/>
                <a:gd name="T7" fmla="*/ 165 h 523"/>
                <a:gd name="T8" fmla="*/ 353 w 731"/>
                <a:gd name="T9" fmla="*/ 520 h 523"/>
                <a:gd name="T10" fmla="*/ 367 w 731"/>
                <a:gd name="T11" fmla="*/ 523 h 523"/>
                <a:gd name="T12" fmla="*/ 382 w 731"/>
                <a:gd name="T13" fmla="*/ 520 h 523"/>
                <a:gd name="T14" fmla="*/ 640 w 731"/>
                <a:gd name="T15" fmla="*/ 156 h 5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523">
                  <a:moveTo>
                    <a:pt x="640" y="156"/>
                  </a:moveTo>
                  <a:cubicBezTo>
                    <a:pt x="557" y="0"/>
                    <a:pt x="398" y="113"/>
                    <a:pt x="363" y="209"/>
                  </a:cubicBezTo>
                  <a:cubicBezTo>
                    <a:pt x="363" y="209"/>
                    <a:pt x="363" y="209"/>
                    <a:pt x="363" y="209"/>
                  </a:cubicBezTo>
                  <a:cubicBezTo>
                    <a:pt x="327" y="114"/>
                    <a:pt x="168" y="6"/>
                    <a:pt x="87" y="165"/>
                  </a:cubicBezTo>
                  <a:cubicBezTo>
                    <a:pt x="0" y="337"/>
                    <a:pt x="210" y="494"/>
                    <a:pt x="353" y="520"/>
                  </a:cubicBezTo>
                  <a:cubicBezTo>
                    <a:pt x="353" y="520"/>
                    <a:pt x="362" y="523"/>
                    <a:pt x="367" y="523"/>
                  </a:cubicBezTo>
                  <a:cubicBezTo>
                    <a:pt x="372" y="523"/>
                    <a:pt x="382" y="520"/>
                    <a:pt x="382" y="520"/>
                  </a:cubicBezTo>
                  <a:cubicBezTo>
                    <a:pt x="524" y="489"/>
                    <a:pt x="731" y="326"/>
                    <a:pt x="640" y="1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0" name="Freeform 85">
              <a:extLst>
                <a:ext uri="{FF2B5EF4-FFF2-40B4-BE49-F238E27FC236}">
                  <a16:creationId xmlns:a16="http://schemas.microsoft.com/office/drawing/2014/main" id="{D211850E-7C30-4ACC-8F7B-1E546BE59F91}"/>
                </a:ext>
              </a:extLst>
            </p:cNvPr>
            <p:cNvSpPr>
              <a:spLocks/>
            </p:cNvSpPr>
            <p:nvPr/>
          </p:nvSpPr>
          <p:spPr bwMode="auto">
            <a:xfrm>
              <a:off x="8170863" y="2460625"/>
              <a:ext cx="241300" cy="303213"/>
            </a:xfrm>
            <a:custGeom>
              <a:avLst/>
              <a:gdLst>
                <a:gd name="T0" fmla="*/ 111 w 111"/>
                <a:gd name="T1" fmla="*/ 68 h 139"/>
                <a:gd name="T2" fmla="*/ 56 w 111"/>
                <a:gd name="T3" fmla="*/ 138 h 139"/>
                <a:gd name="T4" fmla="*/ 1 w 111"/>
                <a:gd name="T5" fmla="*/ 70 h 139"/>
                <a:gd name="T6" fmla="*/ 55 w 111"/>
                <a:gd name="T7" fmla="*/ 0 h 139"/>
                <a:gd name="T8" fmla="*/ 111 w 111"/>
                <a:gd name="T9" fmla="*/ 68 h 139"/>
              </a:gdLst>
              <a:ahLst/>
              <a:cxnLst>
                <a:cxn ang="0">
                  <a:pos x="T0" y="T1"/>
                </a:cxn>
                <a:cxn ang="0">
                  <a:pos x="T2" y="T3"/>
                </a:cxn>
                <a:cxn ang="0">
                  <a:pos x="T4" y="T5"/>
                </a:cxn>
                <a:cxn ang="0">
                  <a:pos x="T6" y="T7"/>
                </a:cxn>
                <a:cxn ang="0">
                  <a:pos x="T8" y="T9"/>
                </a:cxn>
              </a:cxnLst>
              <a:rect l="0" t="0" r="r" b="b"/>
              <a:pathLst>
                <a:path w="111" h="139">
                  <a:moveTo>
                    <a:pt x="111" y="68"/>
                  </a:moveTo>
                  <a:cubicBezTo>
                    <a:pt x="111" y="106"/>
                    <a:pt x="87" y="138"/>
                    <a:pt x="56" y="138"/>
                  </a:cubicBezTo>
                  <a:cubicBezTo>
                    <a:pt x="26" y="139"/>
                    <a:pt x="1" y="108"/>
                    <a:pt x="1" y="70"/>
                  </a:cubicBezTo>
                  <a:cubicBezTo>
                    <a:pt x="0" y="32"/>
                    <a:pt x="25" y="1"/>
                    <a:pt x="55" y="0"/>
                  </a:cubicBezTo>
                  <a:cubicBezTo>
                    <a:pt x="85" y="0"/>
                    <a:pt x="110" y="30"/>
                    <a:pt x="111" y="68"/>
                  </a:cubicBezTo>
                </a:path>
              </a:pathLst>
            </a:custGeom>
            <a:solidFill>
              <a:srgbClr val="F9D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1" name="Freeform 86">
              <a:extLst>
                <a:ext uri="{FF2B5EF4-FFF2-40B4-BE49-F238E27FC236}">
                  <a16:creationId xmlns:a16="http://schemas.microsoft.com/office/drawing/2014/main" id="{65E042AC-1D6B-4899-A1A1-AF6FA84FF5E5}"/>
                </a:ext>
              </a:extLst>
            </p:cNvPr>
            <p:cNvSpPr>
              <a:spLocks/>
            </p:cNvSpPr>
            <p:nvPr/>
          </p:nvSpPr>
          <p:spPr bwMode="auto">
            <a:xfrm>
              <a:off x="9001126" y="2447925"/>
              <a:ext cx="241300" cy="303213"/>
            </a:xfrm>
            <a:custGeom>
              <a:avLst/>
              <a:gdLst>
                <a:gd name="T0" fmla="*/ 110 w 111"/>
                <a:gd name="T1" fmla="*/ 69 h 139"/>
                <a:gd name="T2" fmla="*/ 56 w 111"/>
                <a:gd name="T3" fmla="*/ 138 h 139"/>
                <a:gd name="T4" fmla="*/ 1 w 111"/>
                <a:gd name="T5" fmla="*/ 70 h 139"/>
                <a:gd name="T6" fmla="*/ 55 w 111"/>
                <a:gd name="T7" fmla="*/ 0 h 139"/>
                <a:gd name="T8" fmla="*/ 110 w 111"/>
                <a:gd name="T9" fmla="*/ 69 h 139"/>
              </a:gdLst>
              <a:ahLst/>
              <a:cxnLst>
                <a:cxn ang="0">
                  <a:pos x="T0" y="T1"/>
                </a:cxn>
                <a:cxn ang="0">
                  <a:pos x="T2" y="T3"/>
                </a:cxn>
                <a:cxn ang="0">
                  <a:pos x="T4" y="T5"/>
                </a:cxn>
                <a:cxn ang="0">
                  <a:pos x="T6" y="T7"/>
                </a:cxn>
                <a:cxn ang="0">
                  <a:pos x="T8" y="T9"/>
                </a:cxn>
              </a:cxnLst>
              <a:rect l="0" t="0" r="r" b="b"/>
              <a:pathLst>
                <a:path w="111" h="139">
                  <a:moveTo>
                    <a:pt x="110" y="69"/>
                  </a:moveTo>
                  <a:cubicBezTo>
                    <a:pt x="111" y="107"/>
                    <a:pt x="86" y="138"/>
                    <a:pt x="56" y="138"/>
                  </a:cubicBezTo>
                  <a:cubicBezTo>
                    <a:pt x="26" y="139"/>
                    <a:pt x="1" y="108"/>
                    <a:pt x="1" y="70"/>
                  </a:cubicBezTo>
                  <a:cubicBezTo>
                    <a:pt x="0" y="32"/>
                    <a:pt x="24" y="1"/>
                    <a:pt x="55" y="0"/>
                  </a:cubicBezTo>
                  <a:cubicBezTo>
                    <a:pt x="85" y="0"/>
                    <a:pt x="110" y="30"/>
                    <a:pt x="110" y="69"/>
                  </a:cubicBezTo>
                </a:path>
              </a:pathLst>
            </a:custGeom>
            <a:solidFill>
              <a:srgbClr val="F9D7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2" name="Freeform 87">
              <a:extLst>
                <a:ext uri="{FF2B5EF4-FFF2-40B4-BE49-F238E27FC236}">
                  <a16:creationId xmlns:a16="http://schemas.microsoft.com/office/drawing/2014/main" id="{06C19F93-388D-45A1-A9A9-299BF0E6A35B}"/>
                </a:ext>
              </a:extLst>
            </p:cNvPr>
            <p:cNvSpPr>
              <a:spLocks/>
            </p:cNvSpPr>
            <p:nvPr/>
          </p:nvSpPr>
          <p:spPr bwMode="auto">
            <a:xfrm>
              <a:off x="8545513" y="2349500"/>
              <a:ext cx="303213" cy="190500"/>
            </a:xfrm>
            <a:custGeom>
              <a:avLst/>
              <a:gdLst>
                <a:gd name="T0" fmla="*/ 28 w 139"/>
                <a:gd name="T1" fmla="*/ 10 h 87"/>
                <a:gd name="T2" fmla="*/ 120 w 139"/>
                <a:gd name="T3" fmla="*/ 13 h 87"/>
                <a:gd name="T4" fmla="*/ 72 w 139"/>
                <a:gd name="T5" fmla="*/ 86 h 87"/>
                <a:gd name="T6" fmla="*/ 28 w 139"/>
                <a:gd name="T7" fmla="*/ 10 h 87"/>
              </a:gdLst>
              <a:ahLst/>
              <a:cxnLst>
                <a:cxn ang="0">
                  <a:pos x="T0" y="T1"/>
                </a:cxn>
                <a:cxn ang="0">
                  <a:pos x="T2" y="T3"/>
                </a:cxn>
                <a:cxn ang="0">
                  <a:pos x="T4" y="T5"/>
                </a:cxn>
                <a:cxn ang="0">
                  <a:pos x="T6" y="T7"/>
                </a:cxn>
              </a:cxnLst>
              <a:rect l="0" t="0" r="r" b="b"/>
              <a:pathLst>
                <a:path w="139" h="87">
                  <a:moveTo>
                    <a:pt x="28" y="10"/>
                  </a:moveTo>
                  <a:cubicBezTo>
                    <a:pt x="61" y="3"/>
                    <a:pt x="105" y="0"/>
                    <a:pt x="120" y="13"/>
                  </a:cubicBezTo>
                  <a:cubicBezTo>
                    <a:pt x="139" y="28"/>
                    <a:pt x="88" y="87"/>
                    <a:pt x="72" y="86"/>
                  </a:cubicBezTo>
                  <a:cubicBezTo>
                    <a:pt x="56" y="86"/>
                    <a:pt x="0" y="32"/>
                    <a:pt x="28" y="10"/>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3" name="Freeform 88">
              <a:extLst>
                <a:ext uri="{FF2B5EF4-FFF2-40B4-BE49-F238E27FC236}">
                  <a16:creationId xmlns:a16="http://schemas.microsoft.com/office/drawing/2014/main" id="{9BB52152-BA14-4C22-9E37-E9E70B2C160D}"/>
                </a:ext>
              </a:extLst>
            </p:cNvPr>
            <p:cNvSpPr>
              <a:spLocks/>
            </p:cNvSpPr>
            <p:nvPr/>
          </p:nvSpPr>
          <p:spPr bwMode="auto">
            <a:xfrm>
              <a:off x="8351838" y="2308225"/>
              <a:ext cx="84138" cy="138113"/>
            </a:xfrm>
            <a:custGeom>
              <a:avLst/>
              <a:gdLst>
                <a:gd name="T0" fmla="*/ 39 w 39"/>
                <a:gd name="T1" fmla="*/ 31 h 63"/>
                <a:gd name="T2" fmla="*/ 20 w 39"/>
                <a:gd name="T3" fmla="*/ 63 h 63"/>
                <a:gd name="T4" fmla="*/ 0 w 39"/>
                <a:gd name="T5" fmla="*/ 32 h 63"/>
                <a:gd name="T6" fmla="*/ 19 w 39"/>
                <a:gd name="T7" fmla="*/ 0 h 63"/>
                <a:gd name="T8" fmla="*/ 39 w 39"/>
                <a:gd name="T9" fmla="*/ 31 h 63"/>
              </a:gdLst>
              <a:ahLst/>
              <a:cxnLst>
                <a:cxn ang="0">
                  <a:pos x="T0" y="T1"/>
                </a:cxn>
                <a:cxn ang="0">
                  <a:pos x="T2" y="T3"/>
                </a:cxn>
                <a:cxn ang="0">
                  <a:pos x="T4" y="T5"/>
                </a:cxn>
                <a:cxn ang="0">
                  <a:pos x="T6" y="T7"/>
                </a:cxn>
                <a:cxn ang="0">
                  <a:pos x="T8" y="T9"/>
                </a:cxn>
              </a:cxnLst>
              <a:rect l="0" t="0" r="r" b="b"/>
              <a:pathLst>
                <a:path w="39" h="63">
                  <a:moveTo>
                    <a:pt x="39" y="31"/>
                  </a:moveTo>
                  <a:cubicBezTo>
                    <a:pt x="39" y="49"/>
                    <a:pt x="31" y="63"/>
                    <a:pt x="20" y="63"/>
                  </a:cubicBezTo>
                  <a:cubicBezTo>
                    <a:pt x="9" y="63"/>
                    <a:pt x="0" y="49"/>
                    <a:pt x="0" y="32"/>
                  </a:cubicBezTo>
                  <a:cubicBezTo>
                    <a:pt x="0" y="15"/>
                    <a:pt x="8" y="1"/>
                    <a:pt x="19" y="0"/>
                  </a:cubicBezTo>
                  <a:cubicBezTo>
                    <a:pt x="30" y="0"/>
                    <a:pt x="39" y="14"/>
                    <a:pt x="39" y="31"/>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4" name="Freeform 89">
              <a:extLst>
                <a:ext uri="{FF2B5EF4-FFF2-40B4-BE49-F238E27FC236}">
                  <a16:creationId xmlns:a16="http://schemas.microsoft.com/office/drawing/2014/main" id="{DD6E7C4B-F30F-4475-BAD4-A12DBD8F11CE}"/>
                </a:ext>
              </a:extLst>
            </p:cNvPr>
            <p:cNvSpPr>
              <a:spLocks/>
            </p:cNvSpPr>
            <p:nvPr/>
          </p:nvSpPr>
          <p:spPr bwMode="auto">
            <a:xfrm>
              <a:off x="8339138" y="2300288"/>
              <a:ext cx="33338" cy="52388"/>
            </a:xfrm>
            <a:custGeom>
              <a:avLst/>
              <a:gdLst>
                <a:gd name="T0" fmla="*/ 16 w 16"/>
                <a:gd name="T1" fmla="*/ 20 h 24"/>
                <a:gd name="T2" fmla="*/ 3 w 16"/>
                <a:gd name="T3" fmla="*/ 0 h 24"/>
                <a:gd name="T4" fmla="*/ 13 w 16"/>
                <a:gd name="T5" fmla="*/ 24 h 24"/>
              </a:gdLst>
              <a:ahLst/>
              <a:cxnLst>
                <a:cxn ang="0">
                  <a:pos x="T0" y="T1"/>
                </a:cxn>
                <a:cxn ang="0">
                  <a:pos x="T2" y="T3"/>
                </a:cxn>
                <a:cxn ang="0">
                  <a:pos x="T4" y="T5"/>
                </a:cxn>
              </a:cxnLst>
              <a:rect l="0" t="0" r="r" b="b"/>
              <a:pathLst>
                <a:path w="16" h="24">
                  <a:moveTo>
                    <a:pt x="16" y="20"/>
                  </a:moveTo>
                  <a:cubicBezTo>
                    <a:pt x="16" y="20"/>
                    <a:pt x="3" y="14"/>
                    <a:pt x="3" y="0"/>
                  </a:cubicBezTo>
                  <a:cubicBezTo>
                    <a:pt x="0" y="10"/>
                    <a:pt x="5" y="24"/>
                    <a:pt x="13" y="2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5" name="Freeform 90">
              <a:extLst>
                <a:ext uri="{FF2B5EF4-FFF2-40B4-BE49-F238E27FC236}">
                  <a16:creationId xmlns:a16="http://schemas.microsoft.com/office/drawing/2014/main" id="{C1F92FF6-734E-49C3-9AD9-C0985A4E3B6D}"/>
                </a:ext>
              </a:extLst>
            </p:cNvPr>
            <p:cNvSpPr>
              <a:spLocks/>
            </p:cNvSpPr>
            <p:nvPr/>
          </p:nvSpPr>
          <p:spPr bwMode="auto">
            <a:xfrm>
              <a:off x="8339138" y="2300288"/>
              <a:ext cx="33338" cy="52388"/>
            </a:xfrm>
            <a:custGeom>
              <a:avLst/>
              <a:gdLst>
                <a:gd name="T0" fmla="*/ 16 w 16"/>
                <a:gd name="T1" fmla="*/ 20 h 24"/>
                <a:gd name="T2" fmla="*/ 3 w 16"/>
                <a:gd name="T3" fmla="*/ 0 h 24"/>
                <a:gd name="T4" fmla="*/ 13 w 16"/>
                <a:gd name="T5" fmla="*/ 24 h 24"/>
              </a:gdLst>
              <a:ahLst/>
              <a:cxnLst>
                <a:cxn ang="0">
                  <a:pos x="T0" y="T1"/>
                </a:cxn>
                <a:cxn ang="0">
                  <a:pos x="T2" y="T3"/>
                </a:cxn>
                <a:cxn ang="0">
                  <a:pos x="T4" y="T5"/>
                </a:cxn>
              </a:cxnLst>
              <a:rect l="0" t="0" r="r" b="b"/>
              <a:pathLst>
                <a:path w="16" h="24">
                  <a:moveTo>
                    <a:pt x="16" y="20"/>
                  </a:moveTo>
                  <a:cubicBezTo>
                    <a:pt x="16" y="20"/>
                    <a:pt x="3" y="14"/>
                    <a:pt x="3" y="0"/>
                  </a:cubicBezTo>
                  <a:cubicBezTo>
                    <a:pt x="0" y="10"/>
                    <a:pt x="5" y="24"/>
                    <a:pt x="13" y="24"/>
                  </a:cubicBezTo>
                </a:path>
              </a:pathLst>
            </a:custGeom>
            <a:noFill/>
            <a:ln w="1588" cap="rnd">
              <a:solidFill>
                <a:srgbClr val="4036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6" name="Freeform 91">
              <a:extLst>
                <a:ext uri="{FF2B5EF4-FFF2-40B4-BE49-F238E27FC236}">
                  <a16:creationId xmlns:a16="http://schemas.microsoft.com/office/drawing/2014/main" id="{3AB92333-7F1B-4364-811D-FA814A7EDA76}"/>
                </a:ext>
              </a:extLst>
            </p:cNvPr>
            <p:cNvSpPr>
              <a:spLocks/>
            </p:cNvSpPr>
            <p:nvPr/>
          </p:nvSpPr>
          <p:spPr bwMode="auto">
            <a:xfrm>
              <a:off x="8370888" y="2339975"/>
              <a:ext cx="22225" cy="26988"/>
            </a:xfrm>
            <a:custGeom>
              <a:avLst/>
              <a:gdLst>
                <a:gd name="T0" fmla="*/ 10 w 10"/>
                <a:gd name="T1" fmla="*/ 7 h 13"/>
                <a:gd name="T2" fmla="*/ 6 w 10"/>
                <a:gd name="T3" fmla="*/ 13 h 13"/>
                <a:gd name="T4" fmla="*/ 1 w 10"/>
                <a:gd name="T5" fmla="*/ 7 h 13"/>
                <a:gd name="T6" fmla="*/ 5 w 10"/>
                <a:gd name="T7" fmla="*/ 1 h 13"/>
                <a:gd name="T8" fmla="*/ 10 w 10"/>
                <a:gd name="T9" fmla="*/ 7 h 13"/>
              </a:gdLst>
              <a:ahLst/>
              <a:cxnLst>
                <a:cxn ang="0">
                  <a:pos x="T0" y="T1"/>
                </a:cxn>
                <a:cxn ang="0">
                  <a:pos x="T2" y="T3"/>
                </a:cxn>
                <a:cxn ang="0">
                  <a:pos x="T4" y="T5"/>
                </a:cxn>
                <a:cxn ang="0">
                  <a:pos x="T6" y="T7"/>
                </a:cxn>
                <a:cxn ang="0">
                  <a:pos x="T8" y="T9"/>
                </a:cxn>
              </a:cxnLst>
              <a:rect l="0" t="0" r="r" b="b"/>
              <a:pathLst>
                <a:path w="10" h="13">
                  <a:moveTo>
                    <a:pt x="10" y="7"/>
                  </a:moveTo>
                  <a:cubicBezTo>
                    <a:pt x="10" y="10"/>
                    <a:pt x="8" y="13"/>
                    <a:pt x="6" y="13"/>
                  </a:cubicBezTo>
                  <a:cubicBezTo>
                    <a:pt x="3" y="13"/>
                    <a:pt x="1" y="10"/>
                    <a:pt x="1" y="7"/>
                  </a:cubicBezTo>
                  <a:cubicBezTo>
                    <a:pt x="0" y="3"/>
                    <a:pt x="3" y="1"/>
                    <a:pt x="5" y="1"/>
                  </a:cubicBezTo>
                  <a:cubicBezTo>
                    <a:pt x="8" y="0"/>
                    <a:pt x="10" y="3"/>
                    <a:pt x="1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7" name="Freeform 92">
              <a:extLst>
                <a:ext uri="{FF2B5EF4-FFF2-40B4-BE49-F238E27FC236}">
                  <a16:creationId xmlns:a16="http://schemas.microsoft.com/office/drawing/2014/main" id="{3DD7A692-BEF6-47F2-BDE5-A9879F4C91F6}"/>
                </a:ext>
              </a:extLst>
            </p:cNvPr>
            <p:cNvSpPr>
              <a:spLocks/>
            </p:cNvSpPr>
            <p:nvPr/>
          </p:nvSpPr>
          <p:spPr bwMode="auto">
            <a:xfrm>
              <a:off x="8970963" y="2300288"/>
              <a:ext cx="87313" cy="136525"/>
            </a:xfrm>
            <a:custGeom>
              <a:avLst/>
              <a:gdLst>
                <a:gd name="T0" fmla="*/ 1 w 40"/>
                <a:gd name="T1" fmla="*/ 32 h 63"/>
                <a:gd name="T2" fmla="*/ 21 w 40"/>
                <a:gd name="T3" fmla="*/ 63 h 63"/>
                <a:gd name="T4" fmla="*/ 40 w 40"/>
                <a:gd name="T5" fmla="*/ 31 h 63"/>
                <a:gd name="T6" fmla="*/ 20 w 40"/>
                <a:gd name="T7" fmla="*/ 0 h 63"/>
                <a:gd name="T8" fmla="*/ 1 w 40"/>
                <a:gd name="T9" fmla="*/ 32 h 63"/>
              </a:gdLst>
              <a:ahLst/>
              <a:cxnLst>
                <a:cxn ang="0">
                  <a:pos x="T0" y="T1"/>
                </a:cxn>
                <a:cxn ang="0">
                  <a:pos x="T2" y="T3"/>
                </a:cxn>
                <a:cxn ang="0">
                  <a:pos x="T4" y="T5"/>
                </a:cxn>
                <a:cxn ang="0">
                  <a:pos x="T6" y="T7"/>
                </a:cxn>
                <a:cxn ang="0">
                  <a:pos x="T8" y="T9"/>
                </a:cxn>
              </a:cxnLst>
              <a:rect l="0" t="0" r="r" b="b"/>
              <a:pathLst>
                <a:path w="40" h="63">
                  <a:moveTo>
                    <a:pt x="1" y="32"/>
                  </a:moveTo>
                  <a:cubicBezTo>
                    <a:pt x="1" y="49"/>
                    <a:pt x="10" y="63"/>
                    <a:pt x="21" y="63"/>
                  </a:cubicBezTo>
                  <a:cubicBezTo>
                    <a:pt x="32" y="62"/>
                    <a:pt x="40" y="48"/>
                    <a:pt x="40" y="31"/>
                  </a:cubicBezTo>
                  <a:cubicBezTo>
                    <a:pt x="40" y="14"/>
                    <a:pt x="31" y="0"/>
                    <a:pt x="20" y="0"/>
                  </a:cubicBezTo>
                  <a:cubicBezTo>
                    <a:pt x="9" y="0"/>
                    <a:pt x="0" y="14"/>
                    <a:pt x="1" y="32"/>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8" name="Freeform 93">
              <a:extLst>
                <a:ext uri="{FF2B5EF4-FFF2-40B4-BE49-F238E27FC236}">
                  <a16:creationId xmlns:a16="http://schemas.microsoft.com/office/drawing/2014/main" id="{6C4BE8D5-840C-413A-B96E-2A95DCB96F45}"/>
                </a:ext>
              </a:extLst>
            </p:cNvPr>
            <p:cNvSpPr>
              <a:spLocks/>
            </p:cNvSpPr>
            <p:nvPr/>
          </p:nvSpPr>
          <p:spPr bwMode="auto">
            <a:xfrm>
              <a:off x="9034463" y="2289175"/>
              <a:ext cx="34925" cy="52388"/>
            </a:xfrm>
            <a:custGeom>
              <a:avLst/>
              <a:gdLst>
                <a:gd name="T0" fmla="*/ 0 w 16"/>
                <a:gd name="T1" fmla="*/ 20 h 24"/>
                <a:gd name="T2" fmla="*/ 13 w 16"/>
                <a:gd name="T3" fmla="*/ 0 h 24"/>
                <a:gd name="T4" fmla="*/ 4 w 16"/>
                <a:gd name="T5" fmla="*/ 24 h 24"/>
              </a:gdLst>
              <a:ahLst/>
              <a:cxnLst>
                <a:cxn ang="0">
                  <a:pos x="T0" y="T1"/>
                </a:cxn>
                <a:cxn ang="0">
                  <a:pos x="T2" y="T3"/>
                </a:cxn>
                <a:cxn ang="0">
                  <a:pos x="T4" y="T5"/>
                </a:cxn>
              </a:cxnLst>
              <a:rect l="0" t="0" r="r" b="b"/>
              <a:pathLst>
                <a:path w="16" h="24">
                  <a:moveTo>
                    <a:pt x="0" y="20"/>
                  </a:moveTo>
                  <a:cubicBezTo>
                    <a:pt x="0" y="20"/>
                    <a:pt x="14" y="14"/>
                    <a:pt x="13" y="0"/>
                  </a:cubicBezTo>
                  <a:cubicBezTo>
                    <a:pt x="16" y="9"/>
                    <a:pt x="12" y="23"/>
                    <a:pt x="4" y="24"/>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09" name="Freeform 94">
              <a:extLst>
                <a:ext uri="{FF2B5EF4-FFF2-40B4-BE49-F238E27FC236}">
                  <a16:creationId xmlns:a16="http://schemas.microsoft.com/office/drawing/2014/main" id="{EF593ED7-C2EF-468D-AA79-714294E87E34}"/>
                </a:ext>
              </a:extLst>
            </p:cNvPr>
            <p:cNvSpPr>
              <a:spLocks/>
            </p:cNvSpPr>
            <p:nvPr/>
          </p:nvSpPr>
          <p:spPr bwMode="auto">
            <a:xfrm>
              <a:off x="9034463" y="2289175"/>
              <a:ext cx="34925" cy="52388"/>
            </a:xfrm>
            <a:custGeom>
              <a:avLst/>
              <a:gdLst>
                <a:gd name="T0" fmla="*/ 0 w 16"/>
                <a:gd name="T1" fmla="*/ 20 h 24"/>
                <a:gd name="T2" fmla="*/ 13 w 16"/>
                <a:gd name="T3" fmla="*/ 0 h 24"/>
                <a:gd name="T4" fmla="*/ 4 w 16"/>
                <a:gd name="T5" fmla="*/ 24 h 24"/>
              </a:gdLst>
              <a:ahLst/>
              <a:cxnLst>
                <a:cxn ang="0">
                  <a:pos x="T0" y="T1"/>
                </a:cxn>
                <a:cxn ang="0">
                  <a:pos x="T2" y="T3"/>
                </a:cxn>
                <a:cxn ang="0">
                  <a:pos x="T4" y="T5"/>
                </a:cxn>
              </a:cxnLst>
              <a:rect l="0" t="0" r="r" b="b"/>
              <a:pathLst>
                <a:path w="16" h="24">
                  <a:moveTo>
                    <a:pt x="0" y="20"/>
                  </a:moveTo>
                  <a:cubicBezTo>
                    <a:pt x="0" y="20"/>
                    <a:pt x="14" y="14"/>
                    <a:pt x="13" y="0"/>
                  </a:cubicBezTo>
                  <a:cubicBezTo>
                    <a:pt x="16" y="9"/>
                    <a:pt x="12" y="23"/>
                    <a:pt x="4" y="24"/>
                  </a:cubicBezTo>
                </a:path>
              </a:pathLst>
            </a:custGeom>
            <a:noFill/>
            <a:ln w="1588" cap="rnd">
              <a:solidFill>
                <a:srgbClr val="4036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0" name="Freeform 95">
              <a:extLst>
                <a:ext uri="{FF2B5EF4-FFF2-40B4-BE49-F238E27FC236}">
                  <a16:creationId xmlns:a16="http://schemas.microsoft.com/office/drawing/2014/main" id="{6A2E46D6-B3A1-499A-B3CD-4C0EFEEE5DA2}"/>
                </a:ext>
              </a:extLst>
            </p:cNvPr>
            <p:cNvSpPr>
              <a:spLocks/>
            </p:cNvSpPr>
            <p:nvPr/>
          </p:nvSpPr>
          <p:spPr bwMode="auto">
            <a:xfrm>
              <a:off x="9013826" y="2330450"/>
              <a:ext cx="22225" cy="26988"/>
            </a:xfrm>
            <a:custGeom>
              <a:avLst/>
              <a:gdLst>
                <a:gd name="T0" fmla="*/ 0 w 10"/>
                <a:gd name="T1" fmla="*/ 6 h 12"/>
                <a:gd name="T2" fmla="*/ 5 w 10"/>
                <a:gd name="T3" fmla="*/ 12 h 12"/>
                <a:gd name="T4" fmla="*/ 10 w 10"/>
                <a:gd name="T5" fmla="*/ 6 h 12"/>
                <a:gd name="T6" fmla="*/ 5 w 10"/>
                <a:gd name="T7" fmla="*/ 0 h 12"/>
                <a:gd name="T8" fmla="*/ 0 w 10"/>
                <a:gd name="T9" fmla="*/ 6 h 12"/>
              </a:gdLst>
              <a:ahLst/>
              <a:cxnLst>
                <a:cxn ang="0">
                  <a:pos x="T0" y="T1"/>
                </a:cxn>
                <a:cxn ang="0">
                  <a:pos x="T2" y="T3"/>
                </a:cxn>
                <a:cxn ang="0">
                  <a:pos x="T4" y="T5"/>
                </a:cxn>
                <a:cxn ang="0">
                  <a:pos x="T6" y="T7"/>
                </a:cxn>
                <a:cxn ang="0">
                  <a:pos x="T8" y="T9"/>
                </a:cxn>
              </a:cxnLst>
              <a:rect l="0" t="0" r="r" b="b"/>
              <a:pathLst>
                <a:path w="10" h="12">
                  <a:moveTo>
                    <a:pt x="0" y="6"/>
                  </a:moveTo>
                  <a:cubicBezTo>
                    <a:pt x="0" y="10"/>
                    <a:pt x="3" y="12"/>
                    <a:pt x="5" y="12"/>
                  </a:cubicBezTo>
                  <a:cubicBezTo>
                    <a:pt x="8" y="12"/>
                    <a:pt x="10" y="9"/>
                    <a:pt x="10" y="6"/>
                  </a:cubicBezTo>
                  <a:cubicBezTo>
                    <a:pt x="10" y="3"/>
                    <a:pt x="8" y="0"/>
                    <a:pt x="5" y="0"/>
                  </a:cubicBezTo>
                  <a:cubicBezTo>
                    <a:pt x="2" y="0"/>
                    <a:pt x="0" y="3"/>
                    <a:pt x="0"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1" name="Freeform 96">
              <a:extLst>
                <a:ext uri="{FF2B5EF4-FFF2-40B4-BE49-F238E27FC236}">
                  <a16:creationId xmlns:a16="http://schemas.microsoft.com/office/drawing/2014/main" id="{7B558787-5921-4DFA-B62A-42AEBF507A1E}"/>
                </a:ext>
              </a:extLst>
            </p:cNvPr>
            <p:cNvSpPr>
              <a:spLocks/>
            </p:cNvSpPr>
            <p:nvPr/>
          </p:nvSpPr>
          <p:spPr bwMode="auto">
            <a:xfrm>
              <a:off x="8658226" y="2582863"/>
              <a:ext cx="146050" cy="174625"/>
            </a:xfrm>
            <a:custGeom>
              <a:avLst/>
              <a:gdLst>
                <a:gd name="T0" fmla="*/ 0 w 67"/>
                <a:gd name="T1" fmla="*/ 21 h 80"/>
                <a:gd name="T2" fmla="*/ 66 w 67"/>
                <a:gd name="T3" fmla="*/ 0 h 80"/>
                <a:gd name="T4" fmla="*/ 0 w 67"/>
                <a:gd name="T5" fmla="*/ 21 h 80"/>
              </a:gdLst>
              <a:ahLst/>
              <a:cxnLst>
                <a:cxn ang="0">
                  <a:pos x="T0" y="T1"/>
                </a:cxn>
                <a:cxn ang="0">
                  <a:pos x="T2" y="T3"/>
                </a:cxn>
                <a:cxn ang="0">
                  <a:pos x="T4" y="T5"/>
                </a:cxn>
              </a:cxnLst>
              <a:rect l="0" t="0" r="r" b="b"/>
              <a:pathLst>
                <a:path w="67" h="80">
                  <a:moveTo>
                    <a:pt x="0" y="21"/>
                  </a:moveTo>
                  <a:cubicBezTo>
                    <a:pt x="12" y="66"/>
                    <a:pt x="67" y="80"/>
                    <a:pt x="66" y="0"/>
                  </a:cubicBezTo>
                  <a:cubicBezTo>
                    <a:pt x="66" y="0"/>
                    <a:pt x="34" y="46"/>
                    <a:pt x="0" y="21"/>
                  </a:cubicBezTo>
                </a:path>
              </a:pathLst>
            </a:custGeom>
            <a:solidFill>
              <a:srgbClr val="403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12" name="Freeform 97">
              <a:extLst>
                <a:ext uri="{FF2B5EF4-FFF2-40B4-BE49-F238E27FC236}">
                  <a16:creationId xmlns:a16="http://schemas.microsoft.com/office/drawing/2014/main" id="{9AD116FD-CD9A-4BD1-805E-04E1860DF25F}"/>
                </a:ext>
              </a:extLst>
            </p:cNvPr>
            <p:cNvSpPr>
              <a:spLocks/>
            </p:cNvSpPr>
            <p:nvPr/>
          </p:nvSpPr>
          <p:spPr bwMode="auto">
            <a:xfrm>
              <a:off x="8575676" y="2547938"/>
              <a:ext cx="257175" cy="133350"/>
            </a:xfrm>
            <a:custGeom>
              <a:avLst/>
              <a:gdLst>
                <a:gd name="T0" fmla="*/ 0 w 118"/>
                <a:gd name="T1" fmla="*/ 6 h 61"/>
                <a:gd name="T2" fmla="*/ 118 w 118"/>
                <a:gd name="T3" fmla="*/ 0 h 61"/>
              </a:gdLst>
              <a:ahLst/>
              <a:cxnLst>
                <a:cxn ang="0">
                  <a:pos x="T0" y="T1"/>
                </a:cxn>
                <a:cxn ang="0">
                  <a:pos x="T2" y="T3"/>
                </a:cxn>
              </a:cxnLst>
              <a:rect l="0" t="0" r="r" b="b"/>
              <a:pathLst>
                <a:path w="118" h="61">
                  <a:moveTo>
                    <a:pt x="0" y="6"/>
                  </a:moveTo>
                  <a:cubicBezTo>
                    <a:pt x="16" y="61"/>
                    <a:pt x="102" y="46"/>
                    <a:pt x="118" y="0"/>
                  </a:cubicBezTo>
                </a:path>
              </a:pathLst>
            </a:custGeom>
            <a:noFill/>
            <a:ln w="6350" cap="rnd">
              <a:solidFill>
                <a:srgbClr val="40362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grpSp>
      <p:sp>
        <p:nvSpPr>
          <p:cNvPr id="3" name="Rectangle 2"/>
          <p:cNvSpPr/>
          <p:nvPr/>
        </p:nvSpPr>
        <p:spPr>
          <a:xfrm>
            <a:off x="998772" y="1113236"/>
            <a:ext cx="3318537" cy="584775"/>
          </a:xfrm>
          <a:prstGeom prst="rect">
            <a:avLst/>
          </a:prstGeom>
        </p:spPr>
        <p:txBody>
          <a:bodyPr wrap="none">
            <a:spAutoFit/>
          </a:bodyPr>
          <a:lstStyle/>
          <a:p>
            <a:r>
              <a:rPr lang="nl-NL" altLang="en-US" sz="3200">
                <a:solidFill>
                  <a:srgbClr val="0070C0"/>
                </a:solidFill>
              </a:rPr>
              <a:t>Có 2 cách mở bài</a:t>
            </a:r>
            <a:endParaRPr lang="en-US" sz="3200"/>
          </a:p>
        </p:txBody>
      </p:sp>
      <p:sp>
        <p:nvSpPr>
          <p:cNvPr id="626" name="Rectangle 625"/>
          <p:cNvSpPr/>
          <p:nvPr/>
        </p:nvSpPr>
        <p:spPr>
          <a:xfrm>
            <a:off x="7873049" y="1111182"/>
            <a:ext cx="3262432" cy="584775"/>
          </a:xfrm>
          <a:prstGeom prst="rect">
            <a:avLst/>
          </a:prstGeom>
        </p:spPr>
        <p:txBody>
          <a:bodyPr wrap="none">
            <a:spAutoFit/>
          </a:bodyPr>
          <a:lstStyle/>
          <a:p>
            <a:r>
              <a:rPr lang="nl-NL" altLang="en-US" sz="3200">
                <a:solidFill>
                  <a:srgbClr val="0070C0"/>
                </a:solidFill>
              </a:rPr>
              <a:t>Có 2 cách kết bài</a:t>
            </a:r>
            <a:endParaRPr lang="en-US" sz="3200"/>
          </a:p>
        </p:txBody>
      </p:sp>
    </p:spTree>
    <p:extLst>
      <p:ext uri="{BB962C8B-B14F-4D97-AF65-F5344CB8AC3E}">
        <p14:creationId xmlns:p14="http://schemas.microsoft.com/office/powerpoint/2010/main" val="29257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8" presetClass="entr" presetSubtype="12" fill="hold" nodeType="afterEffect">
                                  <p:stCondLst>
                                    <p:cond delay="0"/>
                                  </p:stCondLst>
                                  <p:childTnLst>
                                    <p:set>
                                      <p:cBhvr>
                                        <p:cTn id="28" dur="1" fill="hold">
                                          <p:stCondLst>
                                            <p:cond delay="0"/>
                                          </p:stCondLst>
                                        </p:cTn>
                                        <p:tgtEl>
                                          <p:spTgt spid="1161"/>
                                        </p:tgtEl>
                                        <p:attrNameLst>
                                          <p:attrName>style.visibility</p:attrName>
                                        </p:attrNameLst>
                                      </p:cBhvr>
                                      <p:to>
                                        <p:strVal val="visible"/>
                                      </p:to>
                                    </p:set>
                                    <p:animEffect transition="in" filter="strips(downLeft)">
                                      <p:cBhvr>
                                        <p:cTn id="29" dur="500"/>
                                        <p:tgtEl>
                                          <p:spTgt spid="1161"/>
                                        </p:tgtEl>
                                      </p:cBhvr>
                                    </p:animEffect>
                                  </p:childTnLst>
                                </p:cTn>
                              </p:par>
                            </p:childTnLst>
                          </p:cTn>
                        </p:par>
                        <p:par>
                          <p:cTn id="30" fill="hold">
                            <p:stCondLst>
                              <p:cond delay="1000"/>
                            </p:stCondLst>
                            <p:childTnLst>
                              <p:par>
                                <p:cTn id="31" presetID="18" presetClass="entr" presetSubtype="12" fill="hold" nodeType="afterEffect">
                                  <p:stCondLst>
                                    <p:cond delay="0"/>
                                  </p:stCondLst>
                                  <p:childTnLst>
                                    <p:set>
                                      <p:cBhvr>
                                        <p:cTn id="32" dur="1" fill="hold">
                                          <p:stCondLst>
                                            <p:cond delay="0"/>
                                          </p:stCondLst>
                                        </p:cTn>
                                        <p:tgtEl>
                                          <p:spTgt spid="1162"/>
                                        </p:tgtEl>
                                        <p:attrNameLst>
                                          <p:attrName>style.visibility</p:attrName>
                                        </p:attrNameLst>
                                      </p:cBhvr>
                                      <p:to>
                                        <p:strVal val="visible"/>
                                      </p:to>
                                    </p:set>
                                    <p:animEffect transition="in" filter="strips(downLeft)">
                                      <p:cBhvr>
                                        <p:cTn id="33" dur="500"/>
                                        <p:tgtEl>
                                          <p:spTgt spid="116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26"/>
                                        </p:tgtEl>
                                        <p:attrNameLst>
                                          <p:attrName>style.visibility</p:attrName>
                                        </p:attrNameLst>
                                      </p:cBhvr>
                                      <p:to>
                                        <p:strVal val="visible"/>
                                      </p:to>
                                    </p:set>
                                    <p:animEffect transition="in" filter="fade">
                                      <p:cBhvr>
                                        <p:cTn id="38" dur="500"/>
                                        <p:tgtEl>
                                          <p:spTgt spid="626"/>
                                        </p:tgtEl>
                                      </p:cBhvr>
                                    </p:animEffect>
                                  </p:childTnLst>
                                </p:cTn>
                              </p:par>
                            </p:childTnLst>
                          </p:cTn>
                        </p:par>
                        <p:par>
                          <p:cTn id="39" fill="hold">
                            <p:stCondLst>
                              <p:cond delay="500"/>
                            </p:stCondLst>
                            <p:childTnLst>
                              <p:par>
                                <p:cTn id="40" presetID="18" presetClass="entr" presetSubtype="12" fill="hold" nodeType="afterEffect">
                                  <p:stCondLst>
                                    <p:cond delay="0"/>
                                  </p:stCondLst>
                                  <p:childTnLst>
                                    <p:set>
                                      <p:cBhvr>
                                        <p:cTn id="41" dur="1" fill="hold">
                                          <p:stCondLst>
                                            <p:cond delay="0"/>
                                          </p:stCondLst>
                                        </p:cTn>
                                        <p:tgtEl>
                                          <p:spTgt spid="1163"/>
                                        </p:tgtEl>
                                        <p:attrNameLst>
                                          <p:attrName>style.visibility</p:attrName>
                                        </p:attrNameLst>
                                      </p:cBhvr>
                                      <p:to>
                                        <p:strVal val="visible"/>
                                      </p:to>
                                    </p:set>
                                    <p:animEffect transition="in" filter="strips(downLeft)">
                                      <p:cBhvr>
                                        <p:cTn id="42" dur="500"/>
                                        <p:tgtEl>
                                          <p:spTgt spid="1163"/>
                                        </p:tgtEl>
                                      </p:cBhvr>
                                    </p:animEffect>
                                  </p:childTnLst>
                                </p:cTn>
                              </p:par>
                            </p:childTnLst>
                          </p:cTn>
                        </p:par>
                        <p:par>
                          <p:cTn id="43" fill="hold">
                            <p:stCondLst>
                              <p:cond delay="1000"/>
                            </p:stCondLst>
                            <p:childTnLst>
                              <p:par>
                                <p:cTn id="44" presetID="18" presetClass="entr" presetSubtype="12" fill="hold" nodeType="afterEffect">
                                  <p:stCondLst>
                                    <p:cond delay="0"/>
                                  </p:stCondLst>
                                  <p:childTnLst>
                                    <p:set>
                                      <p:cBhvr>
                                        <p:cTn id="45" dur="1" fill="hold">
                                          <p:stCondLst>
                                            <p:cond delay="0"/>
                                          </p:stCondLst>
                                        </p:cTn>
                                        <p:tgtEl>
                                          <p:spTgt spid="1164"/>
                                        </p:tgtEl>
                                        <p:attrNameLst>
                                          <p:attrName>style.visibility</p:attrName>
                                        </p:attrNameLst>
                                      </p:cBhvr>
                                      <p:to>
                                        <p:strVal val="visible"/>
                                      </p:to>
                                    </p:set>
                                    <p:animEffect transition="in" filter="strips(downLeft)">
                                      <p:cBhvr>
                                        <p:cTn id="46" dur="500"/>
                                        <p:tgtEl>
                                          <p:spTgt spid="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6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9355" y="838916"/>
            <a:ext cx="1847948" cy="2938653"/>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8602" y="3848457"/>
            <a:ext cx="1847949" cy="2938655"/>
          </a:xfrm>
          <a:prstGeom prst="rect">
            <a:avLst/>
          </a:prstGeom>
        </p:spPr>
      </p:pic>
      <p:sp>
        <p:nvSpPr>
          <p:cNvPr id="65" name="Hình Chữ nhật 4">
            <a:extLst>
              <a:ext uri="{FF2B5EF4-FFF2-40B4-BE49-F238E27FC236}">
                <a16:creationId xmlns:a16="http://schemas.microsoft.com/office/drawing/2014/main" id="{2F2836D9-25CE-4780-AFD0-A3717EBC23AA}"/>
              </a:ext>
            </a:extLst>
          </p:cNvPr>
          <p:cNvSpPr>
            <a:spLocks noChangeArrowheads="1"/>
          </p:cNvSpPr>
          <p:nvPr/>
        </p:nvSpPr>
        <p:spPr bwMode="auto">
          <a:xfrm>
            <a:off x="1016211" y="546816"/>
            <a:ext cx="861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b="1">
                <a:solidFill>
                  <a:srgbClr val="FF0000"/>
                </a:solidFill>
              </a:rPr>
              <a:t>Dàn bài văn kể chuyện:</a:t>
            </a:r>
          </a:p>
        </p:txBody>
      </p:sp>
      <p:sp>
        <p:nvSpPr>
          <p:cNvPr id="66" name="Hình Chữ nhật 4">
            <a:extLst>
              <a:ext uri="{FF2B5EF4-FFF2-40B4-BE49-F238E27FC236}">
                <a16:creationId xmlns:a16="http://schemas.microsoft.com/office/drawing/2014/main" id="{EE289E6A-284E-492D-97A0-609E6D342F56}"/>
              </a:ext>
            </a:extLst>
          </p:cNvPr>
          <p:cNvSpPr>
            <a:spLocks noChangeArrowheads="1"/>
          </p:cNvSpPr>
          <p:nvPr/>
        </p:nvSpPr>
        <p:spPr bwMode="auto">
          <a:xfrm>
            <a:off x="1016211" y="1032591"/>
            <a:ext cx="8667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AutoNum type="arabicPeriod"/>
            </a:pPr>
            <a:r>
              <a:rPr lang="en-US" altLang="en-US">
                <a:solidFill>
                  <a:srgbClr val="0070C0"/>
                </a:solidFill>
              </a:rPr>
              <a:t>Mở đầu: Giới thiệu câu chuyện cần kể? Có nhân vật chính nào?</a:t>
            </a:r>
          </a:p>
          <a:p>
            <a:pPr algn="just" eaLnBrk="1" hangingPunct="1">
              <a:spcBef>
                <a:spcPct val="50000"/>
              </a:spcBef>
              <a:buFontTx/>
              <a:buNone/>
            </a:pPr>
            <a:r>
              <a:rPr lang="en-US" altLang="en-US">
                <a:solidFill>
                  <a:srgbClr val="0070C0"/>
                </a:solidFill>
              </a:rPr>
              <a:t>2. Diễn biến: Kể lại diễn biến câu chuyện theo từng đoạn.</a:t>
            </a:r>
          </a:p>
          <a:p>
            <a:pPr algn="just" eaLnBrk="1" hangingPunct="1">
              <a:spcBef>
                <a:spcPct val="50000"/>
              </a:spcBef>
              <a:buFontTx/>
              <a:buNone/>
            </a:pPr>
            <a:r>
              <a:rPr lang="en-US" altLang="en-US">
                <a:solidFill>
                  <a:srgbClr val="0070C0"/>
                </a:solidFill>
              </a:rPr>
              <a:t>-  Việc gì xảy ra trước kể trước.</a:t>
            </a:r>
          </a:p>
          <a:p>
            <a:pPr algn="just" eaLnBrk="1" hangingPunct="1">
              <a:spcBef>
                <a:spcPct val="50000"/>
              </a:spcBef>
              <a:buFontTx/>
              <a:buNone/>
            </a:pPr>
            <a:r>
              <a:rPr lang="en-US" altLang="en-US">
                <a:solidFill>
                  <a:srgbClr val="0070C0"/>
                </a:solidFill>
              </a:rPr>
              <a:t>-  Việc gì xảy ra sau kể sau.</a:t>
            </a:r>
          </a:p>
          <a:p>
            <a:pPr algn="just" eaLnBrk="1" hangingPunct="1">
              <a:spcBef>
                <a:spcPct val="50000"/>
              </a:spcBef>
              <a:buFontTx/>
              <a:buNone/>
            </a:pPr>
            <a:r>
              <a:rPr lang="en-US" altLang="en-US">
                <a:solidFill>
                  <a:srgbClr val="0070C0"/>
                </a:solidFill>
              </a:rPr>
              <a:t>3. Kết thúc: Rút ra bài học (suy nghĩ của em về người và câu chuyện vừa kể.)</a:t>
            </a:r>
          </a:p>
        </p:txBody>
      </p:sp>
    </p:spTree>
    <p:extLst>
      <p:ext uri="{BB962C8B-B14F-4D97-AF65-F5344CB8AC3E}">
        <p14:creationId xmlns:p14="http://schemas.microsoft.com/office/powerpoint/2010/main" val="37464220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anim calcmode="lin" valueType="num">
                                      <p:cBhvr>
                                        <p:cTn id="27" dur="1000" fill="hold"/>
                                        <p:tgtEl>
                                          <p:spTgt spid="66"/>
                                        </p:tgtEl>
                                        <p:attrNameLst>
                                          <p:attrName>ppt_x</p:attrName>
                                        </p:attrNameLst>
                                      </p:cBhvr>
                                      <p:tavLst>
                                        <p:tav tm="0">
                                          <p:val>
                                            <p:strVal val="#ppt_x"/>
                                          </p:val>
                                        </p:tav>
                                        <p:tav tm="100000">
                                          <p:val>
                                            <p:strVal val="#ppt_x"/>
                                          </p:val>
                                        </p:tav>
                                      </p:tavLst>
                                    </p:anim>
                                    <p:anim calcmode="lin" valueType="num">
                                      <p:cBhvr>
                                        <p:cTn id="28"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03"/>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423" y="1740014"/>
            <a:ext cx="1741552" cy="2769459"/>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8602" y="3848457"/>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261" y="3254893"/>
            <a:ext cx="2096853" cy="3334469"/>
          </a:xfrm>
          <a:prstGeom prst="rect">
            <a:avLst/>
          </a:prstGeom>
        </p:spPr>
      </p:pic>
      <p:sp>
        <p:nvSpPr>
          <p:cNvPr id="37" name="矩形 36">
            <a:extLst>
              <a:ext uri="{FF2B5EF4-FFF2-40B4-BE49-F238E27FC236}">
                <a16:creationId xmlns:a16="http://schemas.microsoft.com/office/drawing/2014/main" id="{CA904D31-556D-4154-BE4E-30209E7B0B80}"/>
              </a:ext>
            </a:extLst>
          </p:cNvPr>
          <p:cNvSpPr/>
          <p:nvPr/>
        </p:nvSpPr>
        <p:spPr>
          <a:xfrm>
            <a:off x="987423" y="698708"/>
            <a:ext cx="5920210" cy="584775"/>
          </a:xfrm>
          <a:prstGeom prst="rect">
            <a:avLst/>
          </a:prstGeom>
        </p:spPr>
        <p:txBody>
          <a:bodyPr wrap="none">
            <a:spAutoFit/>
          </a:bodyPr>
          <a:lstStyle/>
          <a:p>
            <a:pPr lvl="0" eaLnBrk="1" fontAlgn="auto" hangingPunct="1">
              <a:spcBef>
                <a:spcPts val="0"/>
              </a:spcBef>
              <a:spcAft>
                <a:spcPts val="0"/>
              </a:spcAft>
            </a:pPr>
            <a:r>
              <a:rPr lang="vi-VN" altLang="zh-CN" sz="3200" b="1" spc="500">
                <a:ln w="38100">
                  <a:solidFill>
                    <a:srgbClr val="E87D75"/>
                  </a:solidFill>
                </a:ln>
                <a:solidFill>
                  <a:srgbClr val="E87D75"/>
                </a:solidFill>
                <a:latin typeface="印品黑体" panose="00000500000000000000" pitchFamily="2" charset="-122"/>
                <a:ea typeface="印品黑体" panose="00000500000000000000" pitchFamily="2" charset="-122"/>
              </a:rPr>
              <a:t>Lưu ý khi làm bài văn:</a:t>
            </a:r>
          </a:p>
        </p:txBody>
      </p:sp>
      <p:sp>
        <p:nvSpPr>
          <p:cNvPr id="38" name="AutoShape 3">
            <a:extLst>
              <a:ext uri="{FF2B5EF4-FFF2-40B4-BE49-F238E27FC236}">
                <a16:creationId xmlns:a16="http://schemas.microsoft.com/office/drawing/2014/main" id="{1ABA4C46-B730-4F31-BC9B-4E8FD70724C0}"/>
              </a:ext>
            </a:extLst>
          </p:cNvPr>
          <p:cNvSpPr>
            <a:spLocks noChangeAspect="1" noChangeArrowheads="1" noTextEdit="1"/>
          </p:cNvSpPr>
          <p:nvPr/>
        </p:nvSpPr>
        <p:spPr bwMode="auto">
          <a:xfrm>
            <a:off x="4283075" y="1264891"/>
            <a:ext cx="362585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2" name="Rectangle 1"/>
          <p:cNvSpPr/>
          <p:nvPr/>
        </p:nvSpPr>
        <p:spPr>
          <a:xfrm>
            <a:off x="3009900" y="1408698"/>
            <a:ext cx="8778551" cy="4401205"/>
          </a:xfrm>
          <a:prstGeom prst="rect">
            <a:avLst/>
          </a:prstGeom>
        </p:spPr>
        <p:txBody>
          <a:bodyPr wrap="square">
            <a:spAutoFit/>
          </a:bodyPr>
          <a:lstStyle/>
          <a:p>
            <a:r>
              <a:rPr lang="nl-NL" smtClean="0">
                <a:latin typeface="Times New Roman" panose="02020603050405020304" pitchFamily="18" charset="0"/>
                <a:cs typeface="Times New Roman" panose="02020603050405020304" pitchFamily="18" charset="0"/>
              </a:rPr>
              <a:t>Bài </a:t>
            </a:r>
            <a:r>
              <a:rPr lang="nl-NL">
                <a:latin typeface="Times New Roman" panose="02020603050405020304" pitchFamily="18" charset="0"/>
                <a:cs typeface="Times New Roman" panose="02020603050405020304" pitchFamily="18" charset="0"/>
              </a:rPr>
              <a:t>văn phải đảm bảo 2 phần:</a:t>
            </a:r>
            <a:endParaRPr lang="en-AT">
              <a:latin typeface="Times New Roman" panose="02020603050405020304" pitchFamily="18" charset="0"/>
              <a:cs typeface="Times New Roman" panose="02020603050405020304" pitchFamily="18" charset="0"/>
            </a:endParaRPr>
          </a:p>
          <a:p>
            <a:r>
              <a:rPr lang="en-US" u="sng">
                <a:latin typeface="Times New Roman" panose="02020603050405020304" pitchFamily="18" charset="0"/>
                <a:cs typeface="Times New Roman" panose="02020603050405020304" pitchFamily="18" charset="0"/>
              </a:rPr>
              <a:t>Hình thức</a:t>
            </a:r>
            <a:r>
              <a:rPr lang="en-US">
                <a:latin typeface="Times New Roman" panose="02020603050405020304" pitchFamily="18" charset="0"/>
                <a:cs typeface="Times New Roman" panose="02020603050405020304" pitchFamily="18" charset="0"/>
              </a:rPr>
              <a:t>: Hết mỗi phần, mỗi đoạn truyện </a:t>
            </a:r>
            <a:r>
              <a:rPr lang="en-US" smtClean="0">
                <a:latin typeface="Times New Roman" panose="02020603050405020304" pitchFamily="18" charset="0"/>
                <a:cs typeface="Times New Roman" panose="02020603050405020304" pitchFamily="18" charset="0"/>
              </a:rPr>
              <a:t>nên </a:t>
            </a:r>
            <a:r>
              <a:rPr lang="en-US">
                <a:latin typeface="Times New Roman" panose="02020603050405020304" pitchFamily="18" charset="0"/>
                <a:cs typeface="Times New Roman" panose="02020603050405020304" pitchFamily="18" charset="0"/>
              </a:rPr>
              <a:t>xuống </a:t>
            </a:r>
            <a:r>
              <a:rPr lang="en-US" smtClean="0">
                <a:latin typeface="Times New Roman" panose="02020603050405020304" pitchFamily="18" charset="0"/>
                <a:cs typeface="Times New Roman" panose="02020603050405020304" pitchFamily="18" charset="0"/>
              </a:rPr>
              <a:t>dòng</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               Chữ </a:t>
            </a:r>
            <a:r>
              <a:rPr lang="en-US">
                <a:latin typeface="Times New Roman" panose="02020603050405020304" pitchFamily="18" charset="0"/>
                <a:cs typeface="Times New Roman" panose="02020603050405020304" pitchFamily="18" charset="0"/>
              </a:rPr>
              <a:t>viết : Nắn </a:t>
            </a:r>
            <a:r>
              <a:rPr lang="en-US" smtClean="0">
                <a:latin typeface="Times New Roman" panose="02020603050405020304" pitchFamily="18" charset="0"/>
                <a:cs typeface="Times New Roman" panose="02020603050405020304" pitchFamily="18" charset="0"/>
              </a:rPr>
              <a:t>nót</a:t>
            </a:r>
            <a:r>
              <a:rPr lang="en-US">
                <a:latin typeface="Times New Roman" panose="02020603050405020304" pitchFamily="18" charset="0"/>
                <a:cs typeface="Times New Roman" panose="02020603050405020304" pitchFamily="18" charset="0"/>
              </a:rPr>
              <a:t>, sạch đẹp.</a:t>
            </a:r>
          </a:p>
          <a:p>
            <a:r>
              <a:rPr lang="en-US">
                <a:latin typeface="Times New Roman" panose="02020603050405020304" pitchFamily="18" charset="0"/>
                <a:cs typeface="Times New Roman" panose="02020603050405020304" pitchFamily="18" charset="0"/>
              </a:rPr>
              <a:t>- </a:t>
            </a:r>
            <a:r>
              <a:rPr lang="en-US" u="sng">
                <a:latin typeface="Times New Roman" panose="02020603050405020304" pitchFamily="18" charset="0"/>
                <a:cs typeface="Times New Roman" panose="02020603050405020304" pitchFamily="18" charset="0"/>
              </a:rPr>
              <a:t>Nội dung</a:t>
            </a:r>
            <a:r>
              <a:rPr lang="en-US">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ài</a:t>
            </a:r>
            <a:r>
              <a:rPr lang="vi-VN" smtClean="0">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văn đủ nội dung, </a:t>
            </a:r>
            <a:r>
              <a:rPr lang="en-US" smtClean="0">
                <a:latin typeface="Times New Roman" panose="02020603050405020304" pitchFamily="18" charset="0"/>
                <a:cs typeface="Times New Roman" panose="02020603050405020304" pitchFamily="18" charset="0"/>
              </a:rPr>
              <a:t>đủ</a:t>
            </a:r>
            <a:r>
              <a:rPr lang="vi-VN" smtClean="0">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hình ảnh, sử dụng tốt </a:t>
            </a:r>
            <a:r>
              <a:rPr lang="vi-VN" smtClean="0">
                <a:latin typeface="Times New Roman" panose="02020603050405020304" pitchFamily="18" charset="0"/>
                <a:cs typeface="Times New Roman" panose="02020603050405020304" pitchFamily="18" charset="0"/>
              </a:rPr>
              <a:t>c</a:t>
            </a:r>
            <a:r>
              <a:rPr lang="en-US" smtClean="0">
                <a:latin typeface="Times New Roman" panose="02020603050405020304" pitchFamily="18" charset="0"/>
                <a:cs typeface="Times New Roman" panose="02020603050405020304" pitchFamily="18" charset="0"/>
              </a:rPr>
              <a:t>ác</a:t>
            </a:r>
            <a:r>
              <a:rPr lang="vi-VN" smtClean="0">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biện </a:t>
            </a:r>
            <a:r>
              <a:rPr lang="vi-VN" smtClean="0">
                <a:latin typeface="Times New Roman" panose="02020603050405020304" pitchFamily="18" charset="0"/>
                <a:cs typeface="Times New Roman" panose="02020603050405020304" pitchFamily="18" charset="0"/>
              </a:rPr>
              <a:t>ph</a:t>
            </a:r>
            <a:r>
              <a:rPr lang="en-US">
                <a:latin typeface="Times New Roman" panose="02020603050405020304" pitchFamily="18" charset="0"/>
                <a:cs typeface="Times New Roman" panose="02020603050405020304" pitchFamily="18" charset="0"/>
              </a:rPr>
              <a:t>á</a:t>
            </a:r>
            <a:r>
              <a:rPr lang="vi-VN" smtClean="0">
                <a:latin typeface="Times New Roman" panose="02020603050405020304" pitchFamily="18" charset="0"/>
                <a:cs typeface="Times New Roman" panose="02020603050405020304" pitchFamily="18" charset="0"/>
              </a:rPr>
              <a:t>p </a:t>
            </a:r>
            <a:r>
              <a:rPr lang="vi-VN">
                <a:latin typeface="Times New Roman" panose="02020603050405020304" pitchFamily="18" charset="0"/>
                <a:cs typeface="Times New Roman" panose="02020603050405020304" pitchFamily="18" charset="0"/>
              </a:rPr>
              <a:t>nghệ thuật như so </a:t>
            </a:r>
            <a:r>
              <a:rPr lang="vi-VN" smtClean="0">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á</a:t>
            </a:r>
            <a:r>
              <a:rPr lang="vi-VN" smtClean="0">
                <a:latin typeface="Times New Roman" panose="02020603050405020304" pitchFamily="18" charset="0"/>
                <a:cs typeface="Times New Roman" panose="02020603050405020304" pitchFamily="18" charset="0"/>
              </a:rPr>
              <a:t>nh</a:t>
            </a:r>
            <a:r>
              <a:rPr lang="vi-VN">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nhân hóa</a:t>
            </a:r>
            <a:r>
              <a:rPr lang="vi-VN" smtClean="0">
                <a:latin typeface="Times New Roman" panose="02020603050405020304" pitchFamily="18" charset="0"/>
                <a:cs typeface="Times New Roman" panose="02020603050405020304" pitchFamily="18" charset="0"/>
              </a:rPr>
              <a:t>.</a:t>
            </a:r>
            <a:endParaRPr lang="en-A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606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ppt_w</p:attrName>
                                        </p:attrNameLst>
                                      </p:cBhvr>
                                      <p:tavLst>
                                        <p:tav tm="0">
                                          <p:val>
                                            <p:fltVal val="0"/>
                                          </p:val>
                                        </p:tav>
                                        <p:tav tm="100000">
                                          <p:val>
                                            <p:strVal val="#ppt_w"/>
                                          </p:val>
                                        </p:tav>
                                      </p:tavLst>
                                    </p:anim>
                                    <p:anim calcmode="lin" valueType="num">
                                      <p:cBhvr>
                                        <p:cTn id="21"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08" y="901360"/>
            <a:ext cx="1741552" cy="2769459"/>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355" y="838916"/>
            <a:ext cx="1847948" cy="2938653"/>
          </a:xfrm>
          <a:prstGeom prst="rect">
            <a:avLst/>
          </a:prstGeom>
        </p:spPr>
      </p:pic>
      <p:sp>
        <p:nvSpPr>
          <p:cNvPr id="10" name="矩形 9">
            <a:extLst>
              <a:ext uri="{FF2B5EF4-FFF2-40B4-BE49-F238E27FC236}">
                <a16:creationId xmlns:a16="http://schemas.microsoft.com/office/drawing/2014/main" id="{F7597171-C2BF-4CF1-B1ED-E2C3EC101430}"/>
              </a:ext>
            </a:extLst>
          </p:cNvPr>
          <p:cNvSpPr/>
          <p:nvPr/>
        </p:nvSpPr>
        <p:spPr>
          <a:xfrm>
            <a:off x="3511453" y="1501259"/>
            <a:ext cx="5383205" cy="1569660"/>
          </a:xfrm>
          <a:prstGeom prst="rect">
            <a:avLst/>
          </a:prstGeom>
        </p:spPr>
        <p:txBody>
          <a:bodyPr wrap="none">
            <a:spAutoFit/>
          </a:bodyPr>
          <a:lstStyle/>
          <a:p>
            <a:pPr lvl="0" eaLnBrk="1" fontAlgn="auto" hangingPunct="1">
              <a:spcBef>
                <a:spcPts val="0"/>
              </a:spcBef>
              <a:spcAft>
                <a:spcPts val="0"/>
              </a:spcAft>
            </a:pPr>
            <a:r>
              <a:rPr lang="en-US" altLang="zh-CN" sz="9600" b="1" smtClean="0">
                <a:ln w="28575">
                  <a:solidFill>
                    <a:srgbClr val="3BB5BA"/>
                  </a:solidFill>
                </a:ln>
                <a:solidFill>
                  <a:srgbClr val="3AB5BA"/>
                </a:solidFill>
                <a:latin typeface="印品黑体" panose="00000500000000000000" pitchFamily="2" charset="-122"/>
                <a:ea typeface="印品黑体" panose="00000500000000000000" pitchFamily="2" charset="-122"/>
              </a:rPr>
              <a:t>VIẾT BÀI</a:t>
            </a:r>
            <a:endParaRPr lang="en-US" altLang="zh-CN" sz="9600" b="1">
              <a:ln w="28575">
                <a:solidFill>
                  <a:srgbClr val="3BB5BA"/>
                </a:solidFill>
              </a:ln>
              <a:solidFill>
                <a:srgbClr val="3AB5BA"/>
              </a:solidFill>
              <a:latin typeface="印品黑体" panose="00000500000000000000" pitchFamily="2" charset="-122"/>
              <a:ea typeface="印品黑体" panose="00000500000000000000" pitchFamily="2" charset="-122"/>
            </a:endParaRPr>
          </a:p>
        </p:txBody>
      </p:sp>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87" y="2866257"/>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261" y="3254893"/>
            <a:ext cx="2096853" cy="3334469"/>
          </a:xfrm>
          <a:prstGeom prst="rect">
            <a:avLst/>
          </a:prstGeom>
        </p:spPr>
      </p:pic>
      <p:pic>
        <p:nvPicPr>
          <p:cNvPr id="24" name="图片 23">
            <a:extLst>
              <a:ext uri="{FF2B5EF4-FFF2-40B4-BE49-F238E27FC236}">
                <a16:creationId xmlns:a16="http://schemas.microsoft.com/office/drawing/2014/main" id="{0D947EA2-7396-41DF-8EC3-EFAF36E8C1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23606" y="5373928"/>
            <a:ext cx="1249614" cy="1987167"/>
          </a:xfrm>
          <a:prstGeom prst="rect">
            <a:avLst/>
          </a:prstGeom>
        </p:spPr>
      </p:pic>
    </p:spTree>
    <p:extLst>
      <p:ext uri="{BB962C8B-B14F-4D97-AF65-F5344CB8AC3E}">
        <p14:creationId xmlns:p14="http://schemas.microsoft.com/office/powerpoint/2010/main" val="33044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3"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537396"/>
            <a:ext cx="2590800" cy="261610"/>
          </a:xfrm>
          <a:prstGeom prst="rect">
            <a:avLst/>
          </a:prstGeom>
          <a:noFill/>
        </p:spPr>
        <p:txBody>
          <a:bodyPr wrap="square" rtlCol="0">
            <a:spAutoFit/>
          </a:bodyPr>
          <a:lstStyle/>
          <a:p>
            <a:r>
              <a:rPr lang="en-US" sz="1100" smtClean="0"/>
              <a:t>Thongminh.edu.vn</a:t>
            </a:r>
            <a:endParaRPr lang="en-US" sz="110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15600" y="-381000"/>
            <a:ext cx="2133600" cy="2133600"/>
          </a:xfrm>
          <a:prstGeom prst="rect">
            <a:avLst/>
          </a:prstGeom>
        </p:spPr>
      </p:pic>
      <p:pic>
        <p:nvPicPr>
          <p:cNvPr id="71" name="Picture 70">
            <a:extLst>
              <a:ext uri="{FF2B5EF4-FFF2-40B4-BE49-F238E27FC236}">
                <a16:creationId xmlns:a16="http://schemas.microsoft.com/office/drawing/2014/main" id="{4ED7B6E0-BF94-49C1-96BC-BF3893691979}"/>
              </a:ext>
            </a:extLst>
          </p:cNvPr>
          <p:cNvPicPr>
            <a:picLocks noChangeAspect="1"/>
          </p:cNvPicPr>
          <p:nvPr/>
        </p:nvPicPr>
        <p:blipFill>
          <a:blip r:embed="rId5"/>
          <a:stretch>
            <a:fillRect/>
          </a:stretch>
        </p:blipFill>
        <p:spPr>
          <a:xfrm>
            <a:off x="1566863" y="23813"/>
            <a:ext cx="9058275" cy="6810375"/>
          </a:xfrm>
          <a:prstGeom prst="rect">
            <a:avLst/>
          </a:prstGeom>
        </p:spPr>
      </p:pic>
    </p:spTree>
    <p:extLst>
      <p:ext uri="{BB962C8B-B14F-4D97-AF65-F5344CB8AC3E}">
        <p14:creationId xmlns:p14="http://schemas.microsoft.com/office/powerpoint/2010/main" val="339090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537396"/>
            <a:ext cx="2590800" cy="261610"/>
          </a:xfrm>
          <a:prstGeom prst="rect">
            <a:avLst/>
          </a:prstGeom>
          <a:noFill/>
        </p:spPr>
        <p:txBody>
          <a:bodyPr wrap="square" rtlCol="0">
            <a:spAutoFit/>
          </a:bodyPr>
          <a:lstStyle/>
          <a:p>
            <a:r>
              <a:rPr lang="en-US" sz="1100" smtClean="0"/>
              <a:t>Thongminh.edu.vn</a:t>
            </a:r>
            <a:endParaRPr lang="en-US" sz="110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15600" y="-381000"/>
            <a:ext cx="2133600" cy="2133600"/>
          </a:xfrm>
          <a:prstGeom prst="rect">
            <a:avLst/>
          </a:prstGeom>
        </p:spPr>
      </p:pic>
      <p:pic>
        <p:nvPicPr>
          <p:cNvPr id="5" name="Picture 4">
            <a:extLst>
              <a:ext uri="{FF2B5EF4-FFF2-40B4-BE49-F238E27FC236}">
                <a16:creationId xmlns:a16="http://schemas.microsoft.com/office/drawing/2014/main" id="{A6744C40-A23A-4071-B8C5-CB6AF4A9224D}"/>
              </a:ext>
            </a:extLst>
          </p:cNvPr>
          <p:cNvPicPr>
            <a:picLocks noChangeAspect="1"/>
          </p:cNvPicPr>
          <p:nvPr/>
        </p:nvPicPr>
        <p:blipFill>
          <a:blip r:embed="rId5"/>
          <a:stretch>
            <a:fillRect/>
          </a:stretch>
        </p:blipFill>
        <p:spPr>
          <a:xfrm>
            <a:off x="1752600" y="685800"/>
            <a:ext cx="9067800" cy="5753100"/>
          </a:xfrm>
          <a:prstGeom prst="rect">
            <a:avLst/>
          </a:prstGeom>
        </p:spPr>
      </p:pic>
    </p:spTree>
    <p:extLst>
      <p:ext uri="{BB962C8B-B14F-4D97-AF65-F5344CB8AC3E}">
        <p14:creationId xmlns:p14="http://schemas.microsoft.com/office/powerpoint/2010/main" val="232950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537396"/>
            <a:ext cx="2590800" cy="261610"/>
          </a:xfrm>
          <a:prstGeom prst="rect">
            <a:avLst/>
          </a:prstGeom>
          <a:noFill/>
        </p:spPr>
        <p:txBody>
          <a:bodyPr wrap="square" rtlCol="0">
            <a:spAutoFit/>
          </a:bodyPr>
          <a:lstStyle/>
          <a:p>
            <a:r>
              <a:rPr lang="en-US" sz="1100" smtClean="0"/>
              <a:t>Thongminh.edu.vn</a:t>
            </a:r>
            <a:endParaRPr lang="en-US" sz="110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15600" y="-381000"/>
            <a:ext cx="2133600" cy="2133600"/>
          </a:xfrm>
          <a:prstGeom prst="rect">
            <a:avLst/>
          </a:prstGeom>
        </p:spPr>
      </p:pic>
      <p:pic>
        <p:nvPicPr>
          <p:cNvPr id="6" name="Picture 5">
            <a:extLst>
              <a:ext uri="{FF2B5EF4-FFF2-40B4-BE49-F238E27FC236}">
                <a16:creationId xmlns:a16="http://schemas.microsoft.com/office/drawing/2014/main" id="{F79A02EF-0573-4051-A985-46EA9383836C}"/>
              </a:ext>
            </a:extLst>
          </p:cNvPr>
          <p:cNvPicPr>
            <a:picLocks noChangeAspect="1"/>
          </p:cNvPicPr>
          <p:nvPr/>
        </p:nvPicPr>
        <p:blipFill>
          <a:blip r:embed="rId5"/>
          <a:stretch>
            <a:fillRect/>
          </a:stretch>
        </p:blipFill>
        <p:spPr>
          <a:xfrm>
            <a:off x="1524000" y="152401"/>
            <a:ext cx="9144000" cy="6400799"/>
          </a:xfrm>
          <a:prstGeom prst="rect">
            <a:avLst/>
          </a:prstGeom>
        </p:spPr>
      </p:pic>
    </p:spTree>
    <p:extLst>
      <p:ext uri="{BB962C8B-B14F-4D97-AF65-F5344CB8AC3E}">
        <p14:creationId xmlns:p14="http://schemas.microsoft.com/office/powerpoint/2010/main" val="11288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8" name="Picture 4" descr="Top Aviation Plane Landing Stickers for Android &amp;amp; iOS | Gfycat">
            <a:extLst>
              <a:ext uri="{FF2B5EF4-FFF2-40B4-BE49-F238E27FC236}">
                <a16:creationId xmlns:a16="http://schemas.microsoft.com/office/drawing/2014/main" id="{E17C62EC-9713-4FCE-B76A-DABA2618DF02}"/>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05849" flipH="1">
            <a:off x="12201954" y="902635"/>
            <a:ext cx="984715" cy="984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ông Cụ] Hội Nhóm Du Học Mà Bạn Nên Tham Gia Ngay Trên Facebook - YBOX">
            <a:extLst>
              <a:ext uri="{FF2B5EF4-FFF2-40B4-BE49-F238E27FC236}">
                <a16:creationId xmlns:a16="http://schemas.microsoft.com/office/drawing/2014/main" id="{0CB80A4C-7B5F-4D17-96C9-7CADCA9BB82E}"/>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430220">
            <a:off x="-1192570" y="57527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8 Cool bear emoji gif cartoon emoticon | Bear emoji, Emoticon, Animated gift">
            <a:hlinkClick r:id="rId6" action="ppaction://hlinksldjump"/>
            <a:extLst>
              <a:ext uri="{FF2B5EF4-FFF2-40B4-BE49-F238E27FC236}">
                <a16:creationId xmlns:a16="http://schemas.microsoft.com/office/drawing/2014/main" id="{C352C820-D269-458E-AE59-8AB4DCAB4F9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34600" y="360540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ncing Bear Dance Sticker by hippypotter for iOS &amp;amp; Android | GIPHY">
            <a:extLst>
              <a:ext uri="{FF2B5EF4-FFF2-40B4-BE49-F238E27FC236}">
                <a16:creationId xmlns:a16="http://schemas.microsoft.com/office/drawing/2014/main" id="{75DCDEAF-C72E-49C4-BF24-4E7CEBE5189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768" y="434339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Slide 3" descr="United Kingdom Flag PNG Transparent Images | PNG All">
            <a:hlinkClick r:id="rId9" action="ppaction://hlinksldjump"/>
            <a:extLst>
              <a:ext uri="{FF2B5EF4-FFF2-40B4-BE49-F238E27FC236}">
                <a16:creationId xmlns:a16="http://schemas.microsoft.com/office/drawing/2014/main" id="{7F519AFE-3A14-4767-B7C4-45D912492B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4754" y="1220379"/>
            <a:ext cx="1770029" cy="10343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Slide 4" descr="Waving American Flag cartoon drawing free image download">
            <a:hlinkClick r:id="rId11" action="ppaction://hlinksldjump"/>
            <a:extLst>
              <a:ext uri="{FF2B5EF4-FFF2-40B4-BE49-F238E27FC236}">
                <a16:creationId xmlns:a16="http://schemas.microsoft.com/office/drawing/2014/main" id="{8249C3F0-B344-48BA-A9E8-59BB2B89EA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796" b="97006" l="0" r="99336">
                        <a14:foregroundMark x1="26578" y1="58683" x2="44186" y2="62275"/>
                        <a14:foregroundMark x1="19601" y1="77844" x2="59136" y2="77844"/>
                        <a14:foregroundMark x1="17940" y1="71257" x2="69103" y2="66467"/>
                        <a14:foregroundMark x1="93023" y1="89222" x2="70100" y2="68862"/>
                        <a14:foregroundMark x1="73422" y1="61677" x2="43522" y2="19162"/>
                        <a14:foregroundMark x1="73754" y1="23952" x2="47841" y2="8982"/>
                        <a14:foregroundMark x1="52159" y1="63473" x2="35216" y2="16168"/>
                        <a14:foregroundMark x1="24917" y1="64072" x2="19269" y2="25749"/>
                        <a14:foregroundMark x1="59136" y1="39521" x2="47176" y2="15569"/>
                        <a14:foregroundMark x1="67110" y1="39521" x2="59468" y2="26946"/>
                        <a14:foregroundMark x1="22924" y1="74850" x2="13289" y2="35329"/>
                        <a14:foregroundMark x1="15282" y1="73653" x2="11296" y2="38323"/>
                      </a14:backgroundRemoval>
                    </a14:imgEffect>
                  </a14:imgLayer>
                </a14:imgProps>
              </a:ext>
              <a:ext uri="{28A0092B-C50C-407E-A947-70E740481C1C}">
                <a14:useLocalDpi xmlns:a14="http://schemas.microsoft.com/office/drawing/2010/main" val="0"/>
              </a:ext>
            </a:extLst>
          </a:blip>
          <a:srcRect/>
          <a:stretch>
            <a:fillRect/>
          </a:stretch>
        </p:blipFill>
        <p:spPr bwMode="auto">
          <a:xfrm>
            <a:off x="5755173" y="1235619"/>
            <a:ext cx="1864286" cy="103433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remium Vector | Cartoon character of british royal guard in traditional  uniform">
            <a:extLst>
              <a:ext uri="{FF2B5EF4-FFF2-40B4-BE49-F238E27FC236}">
                <a16:creationId xmlns:a16="http://schemas.microsoft.com/office/drawing/2014/main" id="{D3CBDE47-2400-4DAD-A440-52139083F7E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5030" b="93491" l="9486" r="89328"/>
                    </a14:imgEffect>
                  </a14:imgLayer>
                </a14:imgProps>
              </a:ext>
              <a:ext uri="{28A0092B-C50C-407E-A947-70E740481C1C}">
                <a14:useLocalDpi xmlns:a14="http://schemas.microsoft.com/office/drawing/2010/main" val="0"/>
              </a:ext>
            </a:extLst>
          </a:blip>
          <a:srcRect l="25866" t="8555" r="17461" b="8070"/>
          <a:stretch/>
        </p:blipFill>
        <p:spPr bwMode="auto">
          <a:xfrm>
            <a:off x="4004754" y="3822301"/>
            <a:ext cx="147327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itch Dance Sticker - Stitch Dance Hawaii - Discover &amp;amp; Share GIFs">
            <a:extLst>
              <a:ext uri="{FF2B5EF4-FFF2-40B4-BE49-F238E27FC236}">
                <a16:creationId xmlns:a16="http://schemas.microsoft.com/office/drawing/2014/main" id="{DA975CF8-D032-47B8-A5CB-5F5577EEDE44}"/>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763000" y="4569540"/>
            <a:ext cx="2430432" cy="218012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Vietnamese Farmer Vector Images, Stock Photos &amp;amp; Vectors | Shutterstock">
            <a:extLst>
              <a:ext uri="{FF2B5EF4-FFF2-40B4-BE49-F238E27FC236}">
                <a16:creationId xmlns:a16="http://schemas.microsoft.com/office/drawing/2014/main" id="{237FB98A-9984-4DFB-8667-0BFA8FEE8362}"/>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672" r="26701"/>
          <a:stretch/>
        </p:blipFill>
        <p:spPr bwMode="auto">
          <a:xfrm>
            <a:off x="5120647" y="2731688"/>
            <a:ext cx="1346132" cy="367570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in on Polyvore">
            <a:extLst>
              <a:ext uri="{FF2B5EF4-FFF2-40B4-BE49-F238E27FC236}">
                <a16:creationId xmlns:a16="http://schemas.microsoft.com/office/drawing/2014/main" id="{7DD80D15-695D-4D53-AC48-07E35AE1B39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30173" t="6000" r="27940" b="11334"/>
          <a:stretch/>
        </p:blipFill>
        <p:spPr bwMode="auto">
          <a:xfrm>
            <a:off x="7848600" y="3252591"/>
            <a:ext cx="1788161" cy="30283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op Grizzly Bear Stickers for Android &amp;amp; iOS | Gfycat">
            <a:extLst>
              <a:ext uri="{FF2B5EF4-FFF2-40B4-BE49-F238E27FC236}">
                <a16:creationId xmlns:a16="http://schemas.microsoft.com/office/drawing/2014/main" id="{E8688AF0-CD96-4A4B-8D46-8607877A4C21}"/>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998293" y="4358639"/>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64 Otter fimo ideas in 2021 | animale, ilustrator, animale drăgălașe">
            <a:extLst>
              <a:ext uri="{FF2B5EF4-FFF2-40B4-BE49-F238E27FC236}">
                <a16:creationId xmlns:a16="http://schemas.microsoft.com/office/drawing/2014/main" id="{81B89A8A-9E3D-4D68-8A55-B7716D8AEF6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38658" y1="24601" x2="39297" y2="54952"/>
                        <a14:foregroundMark x1="34984" y1="24281" x2="34026" y2="58786"/>
                        <a14:foregroundMark x1="85304" y1="65495" x2="84345" y2="57029"/>
                      </a14:backgroundRemoval>
                    </a14:imgEffect>
                  </a14:imgLayer>
                </a14:imgProps>
              </a:ext>
              <a:ext uri="{28A0092B-C50C-407E-A947-70E740481C1C}">
                <a14:useLocalDpi xmlns:a14="http://schemas.microsoft.com/office/drawing/2010/main" val="0"/>
              </a:ext>
            </a:extLst>
          </a:blip>
          <a:srcRect l="10223" t="11501" r="9265" b="7988"/>
          <a:stretch/>
        </p:blipFill>
        <p:spPr bwMode="auto">
          <a:xfrm>
            <a:off x="6019800" y="4478501"/>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ello | Animated Cartoon Bear | GIF | Giáo dục">
            <a:extLst>
              <a:ext uri="{FF2B5EF4-FFF2-40B4-BE49-F238E27FC236}">
                <a16:creationId xmlns:a16="http://schemas.microsoft.com/office/drawing/2014/main" id="{39DAE9AA-C43E-4EBB-9816-EA05B8F7DE56}"/>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300236" y="899235"/>
            <a:ext cx="4707067" cy="381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8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01784 -0.00787 L 1.24193 -0.12847 " pathEditMode="relative" rAng="0" ptsTypes="AA">
                                      <p:cBhvr>
                                        <p:cTn id="6" dur="5000" fill="hold"/>
                                        <p:tgtEl>
                                          <p:spTgt spid="1030"/>
                                        </p:tgtEl>
                                        <p:attrNameLst>
                                          <p:attrName>ppt_x</p:attrName>
                                          <p:attrName>ppt_y</p:attrName>
                                        </p:attrNameLst>
                                      </p:cBhvr>
                                      <p:rCtr x="61198" y="-6042"/>
                                    </p:animMotion>
                                  </p:childTnLst>
                                </p:cTn>
                              </p:par>
                              <p:par>
                                <p:cTn id="7" presetID="35" presetClass="path" presetSubtype="0" repeatCount="indefinite" accel="50000" decel="50000" fill="hold" nodeType="withEffect">
                                  <p:stCondLst>
                                    <p:cond delay="0"/>
                                  </p:stCondLst>
                                  <p:childTnLst>
                                    <p:animMotion origin="layout" path="M -0.0099 -2.22222E-6 L -1.09115 -0.1456 " pathEditMode="relative" rAng="0" ptsTypes="AA">
                                      <p:cBhvr>
                                        <p:cTn id="8" dur="5000" fill="hold"/>
                                        <p:tgtEl>
                                          <p:spTgt spid="1028"/>
                                        </p:tgtEl>
                                        <p:attrNameLst>
                                          <p:attrName>ppt_x</p:attrName>
                                          <p:attrName>ppt_y</p:attrName>
                                        </p:attrNameLst>
                                      </p:cBhvr>
                                      <p:rCtr x="-54062" y="-7292"/>
                                    </p:animMotion>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042"/>
                                        </p:tgtEl>
                                        <p:attrNameLst>
                                          <p:attrName>r</p:attrName>
                                        </p:attrNameLst>
                                      </p:cBhvr>
                                    </p:animRot>
                                    <p:animRot by="-240000">
                                      <p:cBhvr>
                                        <p:cTn id="11" dur="200" fill="hold">
                                          <p:stCondLst>
                                            <p:cond delay="200"/>
                                          </p:stCondLst>
                                        </p:cTn>
                                        <p:tgtEl>
                                          <p:spTgt spid="1042"/>
                                        </p:tgtEl>
                                        <p:attrNameLst>
                                          <p:attrName>r</p:attrName>
                                        </p:attrNameLst>
                                      </p:cBhvr>
                                    </p:animRot>
                                    <p:animRot by="240000">
                                      <p:cBhvr>
                                        <p:cTn id="12" dur="200" fill="hold">
                                          <p:stCondLst>
                                            <p:cond delay="400"/>
                                          </p:stCondLst>
                                        </p:cTn>
                                        <p:tgtEl>
                                          <p:spTgt spid="1042"/>
                                        </p:tgtEl>
                                        <p:attrNameLst>
                                          <p:attrName>r</p:attrName>
                                        </p:attrNameLst>
                                      </p:cBhvr>
                                    </p:animRot>
                                    <p:animRot by="-240000">
                                      <p:cBhvr>
                                        <p:cTn id="13" dur="200" fill="hold">
                                          <p:stCondLst>
                                            <p:cond delay="600"/>
                                          </p:stCondLst>
                                        </p:cTn>
                                        <p:tgtEl>
                                          <p:spTgt spid="1042"/>
                                        </p:tgtEl>
                                        <p:attrNameLst>
                                          <p:attrName>r</p:attrName>
                                        </p:attrNameLst>
                                      </p:cBhvr>
                                    </p:animRot>
                                    <p:animRot by="120000">
                                      <p:cBhvr>
                                        <p:cTn id="14" dur="200" fill="hold">
                                          <p:stCondLst>
                                            <p:cond delay="800"/>
                                          </p:stCondLst>
                                        </p:cTn>
                                        <p:tgtEl>
                                          <p:spTgt spid="1042"/>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46"/>
                                        </p:tgtEl>
                                        <p:attrNameLst>
                                          <p:attrName>r</p:attrName>
                                        </p:attrNameLst>
                                      </p:cBhvr>
                                    </p:animRot>
                                    <p:animRot by="-240000">
                                      <p:cBhvr>
                                        <p:cTn id="17" dur="200" fill="hold">
                                          <p:stCondLst>
                                            <p:cond delay="200"/>
                                          </p:stCondLst>
                                        </p:cTn>
                                        <p:tgtEl>
                                          <p:spTgt spid="1046"/>
                                        </p:tgtEl>
                                        <p:attrNameLst>
                                          <p:attrName>r</p:attrName>
                                        </p:attrNameLst>
                                      </p:cBhvr>
                                    </p:animRot>
                                    <p:animRot by="240000">
                                      <p:cBhvr>
                                        <p:cTn id="18" dur="200" fill="hold">
                                          <p:stCondLst>
                                            <p:cond delay="400"/>
                                          </p:stCondLst>
                                        </p:cTn>
                                        <p:tgtEl>
                                          <p:spTgt spid="1046"/>
                                        </p:tgtEl>
                                        <p:attrNameLst>
                                          <p:attrName>r</p:attrName>
                                        </p:attrNameLst>
                                      </p:cBhvr>
                                    </p:animRot>
                                    <p:animRot by="-240000">
                                      <p:cBhvr>
                                        <p:cTn id="19" dur="200" fill="hold">
                                          <p:stCondLst>
                                            <p:cond delay="600"/>
                                          </p:stCondLst>
                                        </p:cTn>
                                        <p:tgtEl>
                                          <p:spTgt spid="1046"/>
                                        </p:tgtEl>
                                        <p:attrNameLst>
                                          <p:attrName>r</p:attrName>
                                        </p:attrNameLst>
                                      </p:cBhvr>
                                    </p:animRot>
                                    <p:animRot by="120000">
                                      <p:cBhvr>
                                        <p:cTn id="20" dur="200" fill="hold">
                                          <p:stCondLst>
                                            <p:cond delay="800"/>
                                          </p:stCondLst>
                                        </p:cTn>
                                        <p:tgtEl>
                                          <p:spTgt spid="1046"/>
                                        </p:tgtEl>
                                        <p:attrNameLst>
                                          <p:attrName>r</p:attrName>
                                        </p:attrNameLst>
                                      </p:cBhvr>
                                    </p:animRot>
                                  </p:childTnLst>
                                </p:cTn>
                              </p:par>
                              <p:par>
                                <p:cTn id="21" presetID="42" presetClass="entr" presetSubtype="0" fill="hold" nodeType="withEffect">
                                  <p:stCondLst>
                                    <p:cond delay="250"/>
                                  </p:stCondLst>
                                  <p:childTnLst>
                                    <p:set>
                                      <p:cBhvr>
                                        <p:cTn id="22" dur="1" fill="hold">
                                          <p:stCondLst>
                                            <p:cond delay="0"/>
                                          </p:stCondLst>
                                        </p:cTn>
                                        <p:tgtEl>
                                          <p:spTgt spid="1058"/>
                                        </p:tgtEl>
                                        <p:attrNameLst>
                                          <p:attrName>style.visibility</p:attrName>
                                        </p:attrNameLst>
                                      </p:cBhvr>
                                      <p:to>
                                        <p:strVal val="visible"/>
                                      </p:to>
                                    </p:set>
                                    <p:animEffect transition="in" filter="fade">
                                      <p:cBhvr>
                                        <p:cTn id="23" dur="1000"/>
                                        <p:tgtEl>
                                          <p:spTgt spid="1058"/>
                                        </p:tgtEl>
                                      </p:cBhvr>
                                    </p:animEffect>
                                    <p:anim calcmode="lin" valueType="num">
                                      <p:cBhvr>
                                        <p:cTn id="24" dur="1000" fill="hold"/>
                                        <p:tgtEl>
                                          <p:spTgt spid="1058"/>
                                        </p:tgtEl>
                                        <p:attrNameLst>
                                          <p:attrName>ppt_x</p:attrName>
                                        </p:attrNameLst>
                                      </p:cBhvr>
                                      <p:tavLst>
                                        <p:tav tm="0">
                                          <p:val>
                                            <p:strVal val="#ppt_x"/>
                                          </p:val>
                                        </p:tav>
                                        <p:tav tm="100000">
                                          <p:val>
                                            <p:strVal val="#ppt_x"/>
                                          </p:val>
                                        </p:tav>
                                      </p:tavLst>
                                    </p:anim>
                                    <p:anim calcmode="lin" valueType="num">
                                      <p:cBhvr>
                                        <p:cTn id="25" dur="1000" fill="hold"/>
                                        <p:tgtEl>
                                          <p:spTgt spid="105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1060"/>
                                        </p:tgtEl>
                                        <p:attrNameLst>
                                          <p:attrName>style.visibility</p:attrName>
                                        </p:attrNameLst>
                                      </p:cBhvr>
                                      <p:to>
                                        <p:strVal val="visible"/>
                                      </p:to>
                                    </p:set>
                                    <p:animEffect transition="in" filter="fade">
                                      <p:cBhvr>
                                        <p:cTn id="28" dur="1000"/>
                                        <p:tgtEl>
                                          <p:spTgt spid="1060"/>
                                        </p:tgtEl>
                                      </p:cBhvr>
                                    </p:animEffect>
                                    <p:anim calcmode="lin" valueType="num">
                                      <p:cBhvr>
                                        <p:cTn id="29" dur="1000" fill="hold"/>
                                        <p:tgtEl>
                                          <p:spTgt spid="1060"/>
                                        </p:tgtEl>
                                        <p:attrNameLst>
                                          <p:attrName>ppt_x</p:attrName>
                                        </p:attrNameLst>
                                      </p:cBhvr>
                                      <p:tavLst>
                                        <p:tav tm="0">
                                          <p:val>
                                            <p:strVal val="#ppt_x"/>
                                          </p:val>
                                        </p:tav>
                                        <p:tav tm="100000">
                                          <p:val>
                                            <p:strVal val="#ppt_x"/>
                                          </p:val>
                                        </p:tav>
                                      </p:tavLst>
                                    </p:anim>
                                    <p:anim calcmode="lin" valueType="num">
                                      <p:cBhvr>
                                        <p:cTn id="30" dur="1000" fill="hold"/>
                                        <p:tgtEl>
                                          <p:spTgt spid="106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25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53" presetClass="entr" presetSubtype="16" fill="hold" nodeType="afterEffect">
                                  <p:stCondLst>
                                    <p:cond delay="250"/>
                                  </p:stCondLst>
                                  <p:childTnLst>
                                    <p:set>
                                      <p:cBhvr>
                                        <p:cTn id="38" dur="1" fill="hold">
                                          <p:stCondLst>
                                            <p:cond delay="0"/>
                                          </p:stCondLst>
                                        </p:cTn>
                                        <p:tgtEl>
                                          <p:spTgt spid="1062"/>
                                        </p:tgtEl>
                                        <p:attrNameLst>
                                          <p:attrName>style.visibility</p:attrName>
                                        </p:attrNameLst>
                                      </p:cBhvr>
                                      <p:to>
                                        <p:strVal val="visible"/>
                                      </p:to>
                                    </p:set>
                                    <p:anim calcmode="lin" valueType="num">
                                      <p:cBhvr>
                                        <p:cTn id="39" dur="1500" fill="hold"/>
                                        <p:tgtEl>
                                          <p:spTgt spid="1062"/>
                                        </p:tgtEl>
                                        <p:attrNameLst>
                                          <p:attrName>ppt_w</p:attrName>
                                        </p:attrNameLst>
                                      </p:cBhvr>
                                      <p:tavLst>
                                        <p:tav tm="0">
                                          <p:val>
                                            <p:fltVal val="0"/>
                                          </p:val>
                                        </p:tav>
                                        <p:tav tm="100000">
                                          <p:val>
                                            <p:strVal val="#ppt_w"/>
                                          </p:val>
                                        </p:tav>
                                      </p:tavLst>
                                    </p:anim>
                                    <p:anim calcmode="lin" valueType="num">
                                      <p:cBhvr>
                                        <p:cTn id="40" dur="1500" fill="hold"/>
                                        <p:tgtEl>
                                          <p:spTgt spid="1062"/>
                                        </p:tgtEl>
                                        <p:attrNameLst>
                                          <p:attrName>ppt_h</p:attrName>
                                        </p:attrNameLst>
                                      </p:cBhvr>
                                      <p:tavLst>
                                        <p:tav tm="0">
                                          <p:val>
                                            <p:fltVal val="0"/>
                                          </p:val>
                                        </p:tav>
                                        <p:tav tm="100000">
                                          <p:val>
                                            <p:strVal val="#ppt_h"/>
                                          </p:val>
                                        </p:tav>
                                      </p:tavLst>
                                    </p:anim>
                                    <p:animEffect transition="in" filter="fade">
                                      <p:cBhvr>
                                        <p:cTn id="41" dur="1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afterEffect">
                                  <p:stCondLst>
                                    <p:cond delay="0"/>
                                  </p:stCondLst>
                                  <p:childTnLst>
                                    <p:animEffect transition="out" filter="fade">
                                      <p:cBhvr>
                                        <p:cTn id="46" dur="500"/>
                                        <p:tgtEl>
                                          <p:spTgt spid="1046"/>
                                        </p:tgtEl>
                                      </p:cBhvr>
                                    </p:animEffect>
                                    <p:set>
                                      <p:cBhvr>
                                        <p:cTn id="47" dur="1" fill="hold">
                                          <p:stCondLst>
                                            <p:cond delay="499"/>
                                          </p:stCondLst>
                                        </p:cTn>
                                        <p:tgtEl>
                                          <p:spTgt spid="1046"/>
                                        </p:tgtEl>
                                        <p:attrNameLst>
                                          <p:attrName>style.visibility</p:attrName>
                                        </p:attrNameLst>
                                      </p:cBhvr>
                                      <p:to>
                                        <p:strVal val="hidden"/>
                                      </p:to>
                                    </p:set>
                                  </p:childTnLst>
                                </p:cTn>
                              </p:par>
                              <p:par>
                                <p:cTn id="48" presetID="42" presetClass="entr" presetSubtype="0" fill="hold" nodeType="withEffect">
                                  <p:stCondLst>
                                    <p:cond delay="250"/>
                                  </p:stCondLst>
                                  <p:childTnLst>
                                    <p:set>
                                      <p:cBhvr>
                                        <p:cTn id="49" dur="1" fill="hold">
                                          <p:stCondLst>
                                            <p:cond delay="0"/>
                                          </p:stCondLst>
                                        </p:cTn>
                                        <p:tgtEl>
                                          <p:spTgt spid="1054"/>
                                        </p:tgtEl>
                                        <p:attrNameLst>
                                          <p:attrName>style.visibility</p:attrName>
                                        </p:attrNameLst>
                                      </p:cBhvr>
                                      <p:to>
                                        <p:strVal val="visible"/>
                                      </p:to>
                                    </p:set>
                                    <p:animEffect transition="in" filter="fade">
                                      <p:cBhvr>
                                        <p:cTn id="50" dur="1000"/>
                                        <p:tgtEl>
                                          <p:spTgt spid="1054"/>
                                        </p:tgtEl>
                                      </p:cBhvr>
                                    </p:animEffect>
                                    <p:anim calcmode="lin" valueType="num">
                                      <p:cBhvr>
                                        <p:cTn id="51" dur="1000" fill="hold"/>
                                        <p:tgtEl>
                                          <p:spTgt spid="1054"/>
                                        </p:tgtEl>
                                        <p:attrNameLst>
                                          <p:attrName>ppt_x</p:attrName>
                                        </p:attrNameLst>
                                      </p:cBhvr>
                                      <p:tavLst>
                                        <p:tav tm="0">
                                          <p:val>
                                            <p:strVal val="#ppt_x"/>
                                          </p:val>
                                        </p:tav>
                                        <p:tav tm="100000">
                                          <p:val>
                                            <p:strVal val="#ppt_x"/>
                                          </p:val>
                                        </p:tav>
                                      </p:tavLst>
                                    </p:anim>
                                    <p:anim calcmode="lin" valueType="num">
                                      <p:cBhvr>
                                        <p:cTn id="52" dur="1000" fill="hold"/>
                                        <p:tgtEl>
                                          <p:spTgt spid="10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6"/>
                  </p:tgtEl>
                </p:cond>
              </p:nextCondLst>
            </p:seq>
            <p:seq concurrent="1" nextAc="seek">
              <p:cTn id="53" restart="whenNotActive" fill="hold" evtFilter="cancelBubble" nodeType="interactiveSeq">
                <p:stCondLst>
                  <p:cond evt="onClick" delay="0">
                    <p:tgtEl>
                      <p:spTgt spid="104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afterEffect">
                                  <p:stCondLst>
                                    <p:cond delay="0"/>
                                  </p:stCondLst>
                                  <p:childTnLst>
                                    <p:animEffect transition="out" filter="fade">
                                      <p:cBhvr>
                                        <p:cTn id="57" dur="500"/>
                                        <p:tgtEl>
                                          <p:spTgt spid="1042"/>
                                        </p:tgtEl>
                                      </p:cBhvr>
                                    </p:animEffect>
                                    <p:set>
                                      <p:cBhvr>
                                        <p:cTn id="58" dur="1" fill="hold">
                                          <p:stCondLst>
                                            <p:cond delay="499"/>
                                          </p:stCondLst>
                                        </p:cTn>
                                        <p:tgtEl>
                                          <p:spTgt spid="1042"/>
                                        </p:tgtEl>
                                        <p:attrNameLst>
                                          <p:attrName>style.visibility</p:attrName>
                                        </p:attrNameLst>
                                      </p:cBhvr>
                                      <p:to>
                                        <p:strVal val="hidden"/>
                                      </p:to>
                                    </p:set>
                                  </p:childTnLst>
                                </p:cTn>
                              </p:par>
                              <p:par>
                                <p:cTn id="59" presetID="42" presetClass="entr" presetSubtype="0" fill="hold" nodeType="withEffect">
                                  <p:stCondLst>
                                    <p:cond delay="250"/>
                                  </p:stCondLst>
                                  <p:childTnLst>
                                    <p:set>
                                      <p:cBhvr>
                                        <p:cTn id="60" dur="1" fill="hold">
                                          <p:stCondLst>
                                            <p:cond delay="0"/>
                                          </p:stCondLst>
                                        </p:cTn>
                                        <p:tgtEl>
                                          <p:spTgt spid="1056"/>
                                        </p:tgtEl>
                                        <p:attrNameLst>
                                          <p:attrName>style.visibility</p:attrName>
                                        </p:attrNameLst>
                                      </p:cBhvr>
                                      <p:to>
                                        <p:strVal val="visible"/>
                                      </p:to>
                                    </p:set>
                                    <p:animEffect transition="in" filter="fade">
                                      <p:cBhvr>
                                        <p:cTn id="61" dur="1000"/>
                                        <p:tgtEl>
                                          <p:spTgt spid="1056"/>
                                        </p:tgtEl>
                                      </p:cBhvr>
                                    </p:animEffect>
                                    <p:anim calcmode="lin" valueType="num">
                                      <p:cBhvr>
                                        <p:cTn id="62" dur="1000" fill="hold"/>
                                        <p:tgtEl>
                                          <p:spTgt spid="1056"/>
                                        </p:tgtEl>
                                        <p:attrNameLst>
                                          <p:attrName>ppt_x</p:attrName>
                                        </p:attrNameLst>
                                      </p:cBhvr>
                                      <p:tavLst>
                                        <p:tav tm="0">
                                          <p:val>
                                            <p:strVal val="#ppt_x"/>
                                          </p:val>
                                        </p:tav>
                                        <p:tav tm="100000">
                                          <p:val>
                                            <p:strVal val="#ppt_x"/>
                                          </p:val>
                                        </p:tav>
                                      </p:tavLst>
                                    </p:anim>
                                    <p:anim calcmode="lin" valueType="num">
                                      <p:cBhvr>
                                        <p:cTn id="63" dur="1000" fill="hold"/>
                                        <p:tgtEl>
                                          <p:spTgt spid="10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537396"/>
            <a:ext cx="2590800" cy="261610"/>
          </a:xfrm>
          <a:prstGeom prst="rect">
            <a:avLst/>
          </a:prstGeom>
          <a:noFill/>
        </p:spPr>
        <p:txBody>
          <a:bodyPr wrap="square" rtlCol="0">
            <a:spAutoFit/>
          </a:bodyPr>
          <a:lstStyle/>
          <a:p>
            <a:r>
              <a:rPr lang="en-US" sz="1100" smtClean="0"/>
              <a:t>Thongminh.edu.vn</a:t>
            </a:r>
            <a:endParaRPr lang="en-US" sz="110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15600" y="-381000"/>
            <a:ext cx="2133600" cy="2133600"/>
          </a:xfrm>
          <a:prstGeom prst="rect">
            <a:avLst/>
          </a:prstGeom>
        </p:spPr>
      </p:pic>
      <p:pic>
        <p:nvPicPr>
          <p:cNvPr id="6" name="Picture 5">
            <a:extLst>
              <a:ext uri="{FF2B5EF4-FFF2-40B4-BE49-F238E27FC236}">
                <a16:creationId xmlns:a16="http://schemas.microsoft.com/office/drawing/2014/main" id="{66E2BE29-E27A-4E37-81BF-305EB8ED86E7}"/>
              </a:ext>
            </a:extLst>
          </p:cNvPr>
          <p:cNvPicPr>
            <a:picLocks noChangeAspect="1"/>
          </p:cNvPicPr>
          <p:nvPr/>
        </p:nvPicPr>
        <p:blipFill>
          <a:blip r:embed="rId5"/>
          <a:stretch>
            <a:fillRect/>
          </a:stretch>
        </p:blipFill>
        <p:spPr>
          <a:xfrm>
            <a:off x="1457325" y="914400"/>
            <a:ext cx="9096375" cy="3448050"/>
          </a:xfrm>
          <a:prstGeom prst="rect">
            <a:avLst/>
          </a:prstGeom>
        </p:spPr>
      </p:pic>
    </p:spTree>
    <p:extLst>
      <p:ext uri="{BB962C8B-B14F-4D97-AF65-F5344CB8AC3E}">
        <p14:creationId xmlns:p14="http://schemas.microsoft.com/office/powerpoint/2010/main" val="4053844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D8A6C-FB69-4AD1-A882-F0B35742885B}"/>
              </a:ext>
            </a:extLst>
          </p:cNvPr>
          <p:cNvPicPr>
            <a:picLocks noChangeAspect="1"/>
          </p:cNvPicPr>
          <p:nvPr/>
        </p:nvPicPr>
        <p:blipFill>
          <a:blip r:embed="rId3"/>
          <a:stretch>
            <a:fillRect/>
          </a:stretch>
        </p:blipFill>
        <p:spPr>
          <a:xfrm>
            <a:off x="1143000" y="762000"/>
            <a:ext cx="9077325"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96FF90-B5FB-497B-BEB2-DA8DCA68D50A}"/>
              </a:ext>
            </a:extLst>
          </p:cNvPr>
          <p:cNvPicPr>
            <a:picLocks noChangeAspect="1"/>
          </p:cNvPicPr>
          <p:nvPr/>
        </p:nvPicPr>
        <p:blipFill>
          <a:blip r:embed="rId3"/>
          <a:stretch>
            <a:fillRect/>
          </a:stretch>
        </p:blipFill>
        <p:spPr>
          <a:xfrm>
            <a:off x="1219200" y="838200"/>
            <a:ext cx="9144000" cy="5558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08" y="901360"/>
            <a:ext cx="1741552" cy="2769459"/>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9355" y="838916"/>
            <a:ext cx="1847948" cy="2938653"/>
          </a:xfrm>
          <a:prstGeom prst="rect">
            <a:avLst/>
          </a:prstGeom>
        </p:spPr>
      </p:pic>
      <p:sp>
        <p:nvSpPr>
          <p:cNvPr id="10" name="矩形 9">
            <a:extLst>
              <a:ext uri="{FF2B5EF4-FFF2-40B4-BE49-F238E27FC236}">
                <a16:creationId xmlns:a16="http://schemas.microsoft.com/office/drawing/2014/main" id="{F7597171-C2BF-4CF1-B1ED-E2C3EC101430}"/>
              </a:ext>
            </a:extLst>
          </p:cNvPr>
          <p:cNvSpPr/>
          <p:nvPr/>
        </p:nvSpPr>
        <p:spPr>
          <a:xfrm>
            <a:off x="3511453" y="1501259"/>
            <a:ext cx="5041765" cy="1569660"/>
          </a:xfrm>
          <a:prstGeom prst="rect">
            <a:avLst/>
          </a:prstGeom>
        </p:spPr>
        <p:txBody>
          <a:bodyPr wrap="none">
            <a:spAutoFit/>
          </a:bodyPr>
          <a:lstStyle/>
          <a:p>
            <a:pPr lvl="0" eaLnBrk="1" fontAlgn="auto" hangingPunct="1">
              <a:spcBef>
                <a:spcPts val="0"/>
              </a:spcBef>
              <a:spcAft>
                <a:spcPts val="0"/>
              </a:spcAft>
            </a:pPr>
            <a:r>
              <a:rPr lang="en-US" altLang="zh-CN" sz="9600" b="1" smtClean="0">
                <a:ln w="28575">
                  <a:solidFill>
                    <a:srgbClr val="3BB5BA"/>
                  </a:solidFill>
                </a:ln>
                <a:solidFill>
                  <a:srgbClr val="3AB5BA"/>
                </a:solidFill>
                <a:latin typeface="印品黑体" panose="00000500000000000000" pitchFamily="2" charset="-122"/>
                <a:ea typeface="印品黑体" panose="00000500000000000000" pitchFamily="2" charset="-122"/>
              </a:rPr>
              <a:t>DẶN DÒ</a:t>
            </a:r>
            <a:endParaRPr lang="en-US" altLang="zh-CN" sz="9600" b="1">
              <a:ln w="28575">
                <a:solidFill>
                  <a:srgbClr val="3BB5BA"/>
                </a:solidFill>
              </a:ln>
              <a:solidFill>
                <a:srgbClr val="3AB5BA"/>
              </a:solidFill>
              <a:latin typeface="印品黑体" panose="00000500000000000000" pitchFamily="2" charset="-122"/>
              <a:ea typeface="印品黑体" panose="00000500000000000000" pitchFamily="2" charset="-122"/>
            </a:endParaRPr>
          </a:p>
        </p:txBody>
      </p:sp>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87" y="2866257"/>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261" y="3254893"/>
            <a:ext cx="2096853" cy="3334469"/>
          </a:xfrm>
          <a:prstGeom prst="rect">
            <a:avLst/>
          </a:prstGeom>
        </p:spPr>
      </p:pic>
      <p:pic>
        <p:nvPicPr>
          <p:cNvPr id="24" name="图片 23">
            <a:extLst>
              <a:ext uri="{FF2B5EF4-FFF2-40B4-BE49-F238E27FC236}">
                <a16:creationId xmlns:a16="http://schemas.microsoft.com/office/drawing/2014/main" id="{0D947EA2-7396-41DF-8EC3-EFAF36E8C1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23606" y="5373928"/>
            <a:ext cx="1249614" cy="1987167"/>
          </a:xfrm>
          <a:prstGeom prst="rect">
            <a:avLst/>
          </a:prstGeom>
        </p:spPr>
      </p:pic>
    </p:spTree>
    <p:extLst>
      <p:ext uri="{BB962C8B-B14F-4D97-AF65-F5344CB8AC3E}">
        <p14:creationId xmlns:p14="http://schemas.microsoft.com/office/powerpoint/2010/main" val="69097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3"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Pin on cony and brown">
            <a:extLst>
              <a:ext uri="{FF2B5EF4-FFF2-40B4-BE49-F238E27FC236}">
                <a16:creationId xmlns:a16="http://schemas.microsoft.com/office/drawing/2014/main" id="{C7126FA9-30BD-44AA-8393-5FB34C87AD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58250" y="3970020"/>
            <a:ext cx="33337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United Kingdom Flag PNG Transparent Images | PNG All">
            <a:hlinkClick r:id="rId4" action="ppaction://hlinksldjump"/>
            <a:extLst>
              <a:ext uri="{FF2B5EF4-FFF2-40B4-BE49-F238E27FC236}">
                <a16:creationId xmlns:a16="http://schemas.microsoft.com/office/drawing/2014/main" id="{26AC29D6-5FED-48E2-9CAE-0EA5883A0E7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4109" y="6092870"/>
            <a:ext cx="1043189" cy="60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op Aviation Plane Landing Stickers for Android &amp;amp; iOS | Gfycat">
            <a:extLst>
              <a:ext uri="{FF2B5EF4-FFF2-40B4-BE49-F238E27FC236}">
                <a16:creationId xmlns:a16="http://schemas.microsoft.com/office/drawing/2014/main" id="{B2F8E92A-34AC-474E-A05C-4473ABB0FE42}"/>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505849" flipH="1">
            <a:off x="12201954" y="902635"/>
            <a:ext cx="984715" cy="9847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ông Cụ] Hội Nhóm Du Học Mà Bạn Nên Tham Gia Ngay Trên Facebook - YBOX">
            <a:extLst>
              <a:ext uri="{FF2B5EF4-FFF2-40B4-BE49-F238E27FC236}">
                <a16:creationId xmlns:a16="http://schemas.microsoft.com/office/drawing/2014/main" id="{2A7F5D6D-C445-4D34-9221-6AC33C8671A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20430220">
            <a:off x="-1192570" y="57527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64 Otter fimo ideas in 2021 | animale, ilustrator, animale drăgălașe">
            <a:extLst>
              <a:ext uri="{FF2B5EF4-FFF2-40B4-BE49-F238E27FC236}">
                <a16:creationId xmlns:a16="http://schemas.microsoft.com/office/drawing/2014/main" id="{74414F43-A3C3-4591-99B7-E12310604B0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8658" y1="24601" x2="39297" y2="54952"/>
                        <a14:foregroundMark x1="34984" y1="24281" x2="34026" y2="58786"/>
                        <a14:foregroundMark x1="85304" y1="65495" x2="84345" y2="57029"/>
                      </a14:backgroundRemoval>
                    </a14:imgEffect>
                  </a14:imgLayer>
                </a14:imgProps>
              </a:ext>
              <a:ext uri="{28A0092B-C50C-407E-A947-70E740481C1C}">
                <a14:useLocalDpi xmlns:a14="http://schemas.microsoft.com/office/drawing/2010/main" val="0"/>
              </a:ext>
            </a:extLst>
          </a:blip>
          <a:srcRect l="10223" t="11501" r="9265" b="7988"/>
          <a:stretch/>
        </p:blipFill>
        <p:spPr bwMode="auto">
          <a:xfrm>
            <a:off x="5105400" y="425577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8 Cool bear emoji gif cartoon emoticon | Bear emoji, Emoticon, Animated gift">
            <a:extLst>
              <a:ext uri="{FF2B5EF4-FFF2-40B4-BE49-F238E27FC236}">
                <a16:creationId xmlns:a16="http://schemas.microsoft.com/office/drawing/2014/main" id="{8CB380E3-1E07-4FEA-9BBC-9F0424991AB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07796" y="5129278"/>
            <a:ext cx="1691189" cy="1691189"/>
          </a:xfrm>
          <a:prstGeom prst="rect">
            <a:avLst/>
          </a:prstGeom>
          <a:noFill/>
          <a:extLst>
            <a:ext uri="{909E8E84-426E-40DD-AFC4-6F175D3DCCD1}">
              <a14:hiddenFill xmlns:a14="http://schemas.microsoft.com/office/drawing/2010/main">
                <a:solidFill>
                  <a:srgbClr val="FFFFFF"/>
                </a:solidFill>
              </a14:hiddenFill>
            </a:ext>
          </a:extLst>
        </p:spPr>
      </p:pic>
      <p:sp>
        <p:nvSpPr>
          <p:cNvPr id="9" name="Sai 2">
            <a:extLst>
              <a:ext uri="{FF2B5EF4-FFF2-40B4-BE49-F238E27FC236}">
                <a16:creationId xmlns:a16="http://schemas.microsoft.com/office/drawing/2014/main" id="{E2FE701A-25B7-4D90-A611-C3A437439218}"/>
              </a:ext>
            </a:extLst>
          </p:cNvPr>
          <p:cNvSpPr/>
          <p:nvPr/>
        </p:nvSpPr>
        <p:spPr>
          <a:xfrm>
            <a:off x="6516348" y="1913354"/>
            <a:ext cx="4683803" cy="1562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en-US" sz="2800">
                <a:solidFill>
                  <a:prstClr val="white"/>
                </a:solidFill>
                <a:latin typeface="#9Slide03 SVNSquare" panose="02040603050506020204" pitchFamily="18" charset="0"/>
              </a:rPr>
              <a:t>Đ</a:t>
            </a:r>
            <a:r>
              <a:rPr lang="vi-VN" sz="2800" smtClean="0">
                <a:solidFill>
                  <a:prstClr val="white"/>
                </a:solidFill>
                <a:latin typeface="#9Slide03 SVNSquare" panose="02040603050506020204" pitchFamily="18" charset="0"/>
              </a:rPr>
              <a:t>ưa </a:t>
            </a:r>
            <a:r>
              <a:rPr lang="vi-VN" sz="2800">
                <a:solidFill>
                  <a:prstClr val="white"/>
                </a:solidFill>
                <a:latin typeface="#9Slide03 SVNSquare" panose="02040603050506020204" pitchFamily="18" charset="0"/>
              </a:rPr>
              <a:t>ra lời bình luận về câu chuyện</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10" name="Sai 3">
            <a:extLst>
              <a:ext uri="{FF2B5EF4-FFF2-40B4-BE49-F238E27FC236}">
                <a16:creationId xmlns:a16="http://schemas.microsoft.com/office/drawing/2014/main" id="{AB867E8A-F704-4A58-AA8D-7B930E7D46EA}"/>
              </a:ext>
            </a:extLst>
          </p:cNvPr>
          <p:cNvSpPr/>
          <p:nvPr/>
        </p:nvSpPr>
        <p:spPr>
          <a:xfrm>
            <a:off x="842194" y="42944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vi-VN" sz="2800">
                <a:solidFill>
                  <a:prstClr val="white"/>
                </a:solidFill>
                <a:latin typeface="#9Slide03 SVNSquare" panose="02040603050506020204" pitchFamily="18" charset="0"/>
              </a:rPr>
              <a:t>Nêu ý nghĩa </a:t>
            </a:r>
            <a:r>
              <a:rPr lang="vi-VN" sz="2800" smtClean="0">
                <a:solidFill>
                  <a:prstClr val="white"/>
                </a:solidFill>
                <a:latin typeface="#9Slide03 SVNSquare" panose="02040603050506020204" pitchFamily="18" charset="0"/>
              </a:rPr>
              <a:t>về </a:t>
            </a:r>
            <a:r>
              <a:rPr lang="vi-VN" sz="2800">
                <a:solidFill>
                  <a:prstClr val="white"/>
                </a:solidFill>
                <a:latin typeface="#9Slide03 SVNSquare" panose="02040603050506020204" pitchFamily="18" charset="0"/>
              </a:rPr>
              <a:t>câu chuyện</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11" name="Sai 4">
            <a:extLst>
              <a:ext uri="{FF2B5EF4-FFF2-40B4-BE49-F238E27FC236}">
                <a16:creationId xmlns:a16="http://schemas.microsoft.com/office/drawing/2014/main" id="{A873A4B2-D53A-4F33-AD69-CAC6139F30B6}"/>
              </a:ext>
            </a:extLst>
          </p:cNvPr>
          <p:cNvSpPr/>
          <p:nvPr/>
        </p:nvSpPr>
        <p:spPr>
          <a:xfrm>
            <a:off x="6570979" y="43054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prstClr val="white"/>
                </a:solidFill>
                <a:latin typeface="#9Slide03 SVNSquare" panose="02040603050506020204" pitchFamily="18" charset="0"/>
              </a:rPr>
              <a:t>Đưa ra lời nhân vật</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12" name="Đúng">
            <a:extLst>
              <a:ext uri="{FF2B5EF4-FFF2-40B4-BE49-F238E27FC236}">
                <a16:creationId xmlns:a16="http://schemas.microsoft.com/office/drawing/2014/main" id="{5E08D4A8-B3D3-4AC6-A850-DA7498BCE77E}"/>
              </a:ext>
            </a:extLst>
          </p:cNvPr>
          <p:cNvSpPr/>
          <p:nvPr/>
        </p:nvSpPr>
        <p:spPr>
          <a:xfrm>
            <a:off x="913349" y="1913354"/>
            <a:ext cx="4683803" cy="14822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vi-VN" sz="2800">
                <a:solidFill>
                  <a:prstClr val="white"/>
                </a:solidFill>
                <a:latin typeface="#9Slide03 SVNSquare" panose="02040603050506020204" pitchFamily="18" charset="0"/>
              </a:rPr>
              <a:t>Nêu ý nghĩa hoặc đưa ra lời bình luận về câu chuyện.</a:t>
            </a:r>
          </a:p>
        </p:txBody>
      </p:sp>
      <p:pic>
        <p:nvPicPr>
          <p:cNvPr id="13" name="Picture 6" descr="Tick Asterisk Cross Red Green PNG | Picpng">
            <a:extLst>
              <a:ext uri="{FF2B5EF4-FFF2-40B4-BE49-F238E27FC236}">
                <a16:creationId xmlns:a16="http://schemas.microsoft.com/office/drawing/2014/main" id="{E5DC5F30-FABB-49FB-895E-C44A39C87F16}"/>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525" t="20372" r="63824" b="12821"/>
          <a:stretch/>
        </p:blipFill>
        <p:spPr bwMode="auto">
          <a:xfrm>
            <a:off x="198503" y="209211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id="{A11B6240-4005-4B00-A176-3172FDA3BE93}"/>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8750" t="18714" b="13750"/>
          <a:stretch/>
        </p:blipFill>
        <p:spPr bwMode="auto">
          <a:xfrm>
            <a:off x="183481" y="4067418"/>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id="{D77FCE8A-1001-4353-BDE2-6FF12D2B68EA}"/>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8750" t="18714" b="13750"/>
          <a:stretch/>
        </p:blipFill>
        <p:spPr bwMode="auto">
          <a:xfrm>
            <a:off x="10976089" y="4151228"/>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Tick Asterisk Cross Red Green PNG | Picpng">
            <a:extLst>
              <a:ext uri="{FF2B5EF4-FFF2-40B4-BE49-F238E27FC236}">
                <a16:creationId xmlns:a16="http://schemas.microsoft.com/office/drawing/2014/main" id="{42757A5F-58FB-496C-A7CD-8773B0585961}"/>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68750" t="18714" b="13750"/>
          <a:stretch/>
        </p:blipFill>
        <p:spPr bwMode="auto">
          <a:xfrm>
            <a:off x="10932297" y="2110379"/>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25" name="Ô hỏi">
            <a:extLst>
              <a:ext uri="{FF2B5EF4-FFF2-40B4-BE49-F238E27FC236}">
                <a16:creationId xmlns:a16="http://schemas.microsoft.com/office/drawing/2014/main" id="{41FB4260-667F-4E55-8FE5-574073608B3B}"/>
              </a:ext>
            </a:extLst>
          </p:cNvPr>
          <p:cNvSpPr/>
          <p:nvPr/>
        </p:nvSpPr>
        <p:spPr>
          <a:xfrm>
            <a:off x="854552" y="235975"/>
            <a:ext cx="10500851" cy="13642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en-US" sz="4400">
                <a:solidFill>
                  <a:prstClr val="white"/>
                </a:solidFill>
              </a:rPr>
              <a:t>Thế nào là kết bài mở rộng</a:t>
            </a:r>
            <a:r>
              <a:rPr lang="en-US" sz="4400" smtClean="0">
                <a:solidFill>
                  <a:prstClr val="white"/>
                </a:solidFill>
              </a:rPr>
              <a:t>?</a:t>
            </a:r>
            <a:endParaRPr lang="en-US" sz="4400">
              <a:solidFill>
                <a:prstClr val="white"/>
              </a:solidFill>
            </a:endParaRPr>
          </a:p>
        </p:txBody>
      </p:sp>
      <p:pic>
        <p:nvPicPr>
          <p:cNvPr id="2052" name="Picture 4" descr="Bear, cartoon, expression, funny, sad, teddy, emoticon icon - Download on  Iconfinder">
            <a:extLst>
              <a:ext uri="{FF2B5EF4-FFF2-40B4-BE49-F238E27FC236}">
                <a16:creationId xmlns:a16="http://schemas.microsoft.com/office/drawing/2014/main" id="{3E93803E-DA20-4106-AC1E-42FFE48FA2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5959" y="2922520"/>
            <a:ext cx="3200830" cy="3200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ar, cartoon, cool, expression, funny, teddy, emoticon icon - Download on  Iconfinder">
            <a:extLst>
              <a:ext uri="{FF2B5EF4-FFF2-40B4-BE49-F238E27FC236}">
                <a16:creationId xmlns:a16="http://schemas.microsoft.com/office/drawing/2014/main" id="{10760D2E-C18B-4903-9332-F63D897F55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2368" y="2968460"/>
            <a:ext cx="3108949" cy="310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9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5" presetClass="path" presetSubtype="0" repeatCount="indefinite" accel="50000" decel="50000" fill="hold" nodeType="withEffect">
                                  <p:stCondLst>
                                    <p:cond delay="0"/>
                                  </p:stCondLst>
                                  <p:childTnLst>
                                    <p:animMotion origin="layout" path="M 0.01784 -0.00787 L 1.24193 -0.12847 " pathEditMode="relative" rAng="0" ptsTypes="AA">
                                      <p:cBhvr>
                                        <p:cTn id="12" dur="5000" fill="hold"/>
                                        <p:tgtEl>
                                          <p:spTgt spid="6"/>
                                        </p:tgtEl>
                                        <p:attrNameLst>
                                          <p:attrName>ppt_x</p:attrName>
                                          <p:attrName>ppt_y</p:attrName>
                                        </p:attrNameLst>
                                      </p:cBhvr>
                                      <p:rCtr x="61198" y="-6042"/>
                                    </p:animMotion>
                                  </p:childTnLst>
                                </p:cTn>
                              </p:par>
                              <p:par>
                                <p:cTn id="13" presetID="35" presetClass="path" presetSubtype="0" repeatCount="indefinite" accel="50000" decel="50000" fill="hold" nodeType="withEffect">
                                  <p:stCondLst>
                                    <p:cond delay="0"/>
                                  </p:stCondLst>
                                  <p:childTnLst>
                                    <p:animMotion origin="layout" path="M -0.0099 -2.22222E-6 L -1.09115 -0.1456 " pathEditMode="relative" rAng="0" ptsTypes="AA">
                                      <p:cBhvr>
                                        <p:cTn id="14" dur="5000" fill="hold"/>
                                        <p:tgtEl>
                                          <p:spTgt spid="5"/>
                                        </p:tgtEl>
                                        <p:attrNameLst>
                                          <p:attrName>ppt_x</p:attrName>
                                          <p:attrName>ppt_y</p:attrName>
                                        </p:attrNameLst>
                                      </p:cBhvr>
                                      <p:rCtr x="-54062" y="-729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 calcmode="lin" valueType="num">
                                      <p:cBhvr>
                                        <p:cTn id="24" dur="750" fill="hold"/>
                                        <p:tgtEl>
                                          <p:spTgt spid="2054"/>
                                        </p:tgtEl>
                                        <p:attrNameLst>
                                          <p:attrName>ppt_w</p:attrName>
                                        </p:attrNameLst>
                                      </p:cBhvr>
                                      <p:tavLst>
                                        <p:tav tm="0">
                                          <p:val>
                                            <p:fltVal val="0"/>
                                          </p:val>
                                        </p:tav>
                                        <p:tav tm="100000">
                                          <p:val>
                                            <p:strVal val="#ppt_w"/>
                                          </p:val>
                                        </p:tav>
                                      </p:tavLst>
                                    </p:anim>
                                    <p:anim calcmode="lin" valueType="num">
                                      <p:cBhvr>
                                        <p:cTn id="25" dur="750" fill="hold"/>
                                        <p:tgtEl>
                                          <p:spTgt spid="2054"/>
                                        </p:tgtEl>
                                        <p:attrNameLst>
                                          <p:attrName>ppt_h</p:attrName>
                                        </p:attrNameLst>
                                      </p:cBhvr>
                                      <p:tavLst>
                                        <p:tav tm="0">
                                          <p:val>
                                            <p:fltVal val="0"/>
                                          </p:val>
                                        </p:tav>
                                        <p:tav tm="100000">
                                          <p:val>
                                            <p:strVal val="#ppt_h"/>
                                          </p:val>
                                        </p:tav>
                                      </p:tavLst>
                                    </p:anim>
                                    <p:animEffect transition="in" filter="fade">
                                      <p:cBhvr>
                                        <p:cTn id="26" dur="750"/>
                                        <p:tgtEl>
                                          <p:spTgt spid="2054"/>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500"/>
                                        <p:tgtEl>
                                          <p:spTgt spid="2052"/>
                                        </p:tgtEl>
                                      </p:cBhvr>
                                    </p:animEffect>
                                    <p:anim calcmode="lin" valueType="num">
                                      <p:cBhvr>
                                        <p:cTn id="37" dur="500" fill="hold"/>
                                        <p:tgtEl>
                                          <p:spTgt spid="2052"/>
                                        </p:tgtEl>
                                        <p:attrNameLst>
                                          <p:attrName>ppt_x</p:attrName>
                                        </p:attrNameLst>
                                      </p:cBhvr>
                                      <p:tavLst>
                                        <p:tav tm="0">
                                          <p:val>
                                            <p:strVal val="#ppt_x"/>
                                          </p:val>
                                        </p:tav>
                                        <p:tav tm="100000">
                                          <p:val>
                                            <p:strVal val="#ppt_x"/>
                                          </p:val>
                                        </p:tav>
                                      </p:tavLst>
                                    </p:anim>
                                    <p:anim calcmode="lin" valueType="num">
                                      <p:cBhvr>
                                        <p:cTn id="38" dur="500" fill="hold"/>
                                        <p:tgtEl>
                                          <p:spTgt spid="205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xit" presetSubtype="0" fill="hold" nodeType="afterEffect">
                                  <p:stCondLst>
                                    <p:cond delay="500"/>
                                  </p:stCondLst>
                                  <p:childTnLst>
                                    <p:animEffect transition="out" filter="fade">
                                      <p:cBhvr>
                                        <p:cTn id="41" dur="500"/>
                                        <p:tgtEl>
                                          <p:spTgt spid="2052"/>
                                        </p:tgtEl>
                                      </p:cBhvr>
                                    </p:animEffect>
                                    <p:set>
                                      <p:cBhvr>
                                        <p:cTn id="42"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2052"/>
                                        </p:tgtEl>
                                        <p:attrNameLst>
                                          <p:attrName>style.visibility</p:attrName>
                                        </p:attrNameLst>
                                      </p:cBhvr>
                                      <p:to>
                                        <p:strVal val="visible"/>
                                      </p:to>
                                    </p:set>
                                    <p:animEffect transition="in" filter="fade">
                                      <p:cBhvr>
                                        <p:cTn id="52" dur="500"/>
                                        <p:tgtEl>
                                          <p:spTgt spid="2052"/>
                                        </p:tgtEl>
                                      </p:cBhvr>
                                    </p:animEffect>
                                    <p:anim calcmode="lin" valueType="num">
                                      <p:cBhvr>
                                        <p:cTn id="53" dur="500" fill="hold"/>
                                        <p:tgtEl>
                                          <p:spTgt spid="2052"/>
                                        </p:tgtEl>
                                        <p:attrNameLst>
                                          <p:attrName>ppt_x</p:attrName>
                                        </p:attrNameLst>
                                      </p:cBhvr>
                                      <p:tavLst>
                                        <p:tav tm="0">
                                          <p:val>
                                            <p:strVal val="#ppt_x"/>
                                          </p:val>
                                        </p:tav>
                                        <p:tav tm="100000">
                                          <p:val>
                                            <p:strVal val="#ppt_x"/>
                                          </p:val>
                                        </p:tav>
                                      </p:tavLst>
                                    </p:anim>
                                    <p:anim calcmode="lin" valueType="num">
                                      <p:cBhvr>
                                        <p:cTn id="54" dur="500" fill="hold"/>
                                        <p:tgtEl>
                                          <p:spTgt spid="205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0" presetClass="exit" presetSubtype="0" fill="hold" nodeType="afterEffect">
                                  <p:stCondLst>
                                    <p:cond delay="50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500"/>
                            </p:stCondLst>
                            <p:childTnLst>
                              <p:par>
                                <p:cTn id="66" presetID="42" presetClass="entr" presetSubtype="0" fill="hold" nodeType="afterEffect">
                                  <p:stCondLst>
                                    <p:cond delay="0"/>
                                  </p:stCondLst>
                                  <p:childTnLst>
                                    <p:set>
                                      <p:cBhvr>
                                        <p:cTn id="67" dur="1" fill="hold">
                                          <p:stCondLst>
                                            <p:cond delay="0"/>
                                          </p:stCondLst>
                                        </p:cTn>
                                        <p:tgtEl>
                                          <p:spTgt spid="2052"/>
                                        </p:tgtEl>
                                        <p:attrNameLst>
                                          <p:attrName>style.visibility</p:attrName>
                                        </p:attrNameLst>
                                      </p:cBhvr>
                                      <p:to>
                                        <p:strVal val="visible"/>
                                      </p:to>
                                    </p:set>
                                    <p:animEffect transition="in" filter="fade">
                                      <p:cBhvr>
                                        <p:cTn id="68" dur="500"/>
                                        <p:tgtEl>
                                          <p:spTgt spid="2052"/>
                                        </p:tgtEl>
                                      </p:cBhvr>
                                    </p:animEffect>
                                    <p:anim calcmode="lin" valueType="num">
                                      <p:cBhvr>
                                        <p:cTn id="69" dur="500" fill="hold"/>
                                        <p:tgtEl>
                                          <p:spTgt spid="2052"/>
                                        </p:tgtEl>
                                        <p:attrNameLst>
                                          <p:attrName>ppt_x</p:attrName>
                                        </p:attrNameLst>
                                      </p:cBhvr>
                                      <p:tavLst>
                                        <p:tav tm="0">
                                          <p:val>
                                            <p:strVal val="#ppt_x"/>
                                          </p:val>
                                        </p:tav>
                                        <p:tav tm="100000">
                                          <p:val>
                                            <p:strVal val="#ppt_x"/>
                                          </p:val>
                                        </p:tav>
                                      </p:tavLst>
                                    </p:anim>
                                    <p:anim calcmode="lin" valueType="num">
                                      <p:cBhvr>
                                        <p:cTn id="70" dur="500" fill="hold"/>
                                        <p:tgtEl>
                                          <p:spTgt spid="2052"/>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10" presetClass="exit" presetSubtype="0" fill="hold" nodeType="afterEffect">
                                  <p:stCondLst>
                                    <p:cond delay="500"/>
                                  </p:stCondLst>
                                  <p:childTnLst>
                                    <p:animEffect transition="out" filter="fade">
                                      <p:cBhvr>
                                        <p:cTn id="73" dur="500"/>
                                        <p:tgtEl>
                                          <p:spTgt spid="2052"/>
                                        </p:tgtEl>
                                      </p:cBhvr>
                                    </p:animEffect>
                                    <p:set>
                                      <p:cBhvr>
                                        <p:cTn id="74"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 name="Picture 18" descr="Waving American Flag cartoon drawing free image download">
            <a:hlinkClick r:id="rId3" action="ppaction://hlinksldjump"/>
            <a:extLst>
              <a:ext uri="{FF2B5EF4-FFF2-40B4-BE49-F238E27FC236}">
                <a16:creationId xmlns:a16="http://schemas.microsoft.com/office/drawing/2014/main" id="{4D9CE905-5319-4FFF-BFC0-1968B4DAE4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6" b="97006" l="0" r="99336">
                        <a14:foregroundMark x1="26578" y1="58683" x2="44186" y2="62275"/>
                        <a14:foregroundMark x1="19601" y1="77844" x2="59136" y2="77844"/>
                        <a14:foregroundMark x1="17940" y1="71257" x2="69103" y2="66467"/>
                        <a14:foregroundMark x1="93023" y1="89222" x2="70100" y2="68862"/>
                        <a14:foregroundMark x1="73422" y1="61677" x2="43522" y2="19162"/>
                        <a14:foregroundMark x1="73754" y1="23952" x2="47841" y2="8982"/>
                        <a14:foregroundMark x1="52159" y1="63473" x2="35216" y2="16168"/>
                        <a14:foregroundMark x1="24917" y1="64072" x2="19269" y2="25749"/>
                        <a14:foregroundMark x1="59136" y1="39521" x2="47176" y2="15569"/>
                        <a14:foregroundMark x1="67110" y1="39521" x2="59468" y2="26946"/>
                        <a14:foregroundMark x1="22924" y1="74850" x2="13289" y2="35329"/>
                        <a14:foregroundMark x1="15282" y1="73653" x2="11296" y2="38323"/>
                      </a14:backgroundRemoval>
                    </a14:imgEffect>
                  </a14:imgLayer>
                </a14:imgProps>
              </a:ext>
              <a:ext uri="{28A0092B-C50C-407E-A947-70E740481C1C}">
                <a14:useLocalDpi xmlns:a14="http://schemas.microsoft.com/office/drawing/2010/main" val="0"/>
              </a:ext>
            </a:extLst>
          </a:blip>
          <a:srcRect/>
          <a:stretch>
            <a:fillRect/>
          </a:stretch>
        </p:blipFill>
        <p:spPr bwMode="auto">
          <a:xfrm>
            <a:off x="268949" y="6225837"/>
            <a:ext cx="1030930" cy="5719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 Bare Bears 4K Wallpapers - Top Free We Bare Bears 4K Backgrounds -  WallpaperAccess">
            <a:extLst>
              <a:ext uri="{FF2B5EF4-FFF2-40B4-BE49-F238E27FC236}">
                <a16:creationId xmlns:a16="http://schemas.microsoft.com/office/drawing/2014/main" id="{A3D35726-E482-4934-A7E0-951B2FE422E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96400" y="4678680"/>
            <a:ext cx="2524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64 Otter fimo ideas in 2021 | animale, ilustrator, animale drăgălașe">
            <a:extLst>
              <a:ext uri="{FF2B5EF4-FFF2-40B4-BE49-F238E27FC236}">
                <a16:creationId xmlns:a16="http://schemas.microsoft.com/office/drawing/2014/main" id="{B79B1DA9-B495-4D8A-A89C-F1978199724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658" y1="24601" x2="39297" y2="54952"/>
                        <a14:foregroundMark x1="34984" y1="24281" x2="34026" y2="58786"/>
                        <a14:foregroundMark x1="85304" y1="65495" x2="84345" y2="57029"/>
                      </a14:backgroundRemoval>
                    </a14:imgEffect>
                  </a14:imgLayer>
                </a14:imgProps>
              </a:ext>
              <a:ext uri="{28A0092B-C50C-407E-A947-70E740481C1C}">
                <a14:useLocalDpi xmlns:a14="http://schemas.microsoft.com/office/drawing/2010/main" val="0"/>
              </a:ext>
            </a:extLst>
          </a:blip>
          <a:srcRect l="10223" t="11501" r="9265" b="7988"/>
          <a:stretch/>
        </p:blipFill>
        <p:spPr bwMode="auto">
          <a:xfrm>
            <a:off x="5791200" y="467868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op Aviation Plane Landing Stickers for Android &amp;amp; iOS | Gfycat">
            <a:extLst>
              <a:ext uri="{FF2B5EF4-FFF2-40B4-BE49-F238E27FC236}">
                <a16:creationId xmlns:a16="http://schemas.microsoft.com/office/drawing/2014/main" id="{AC6034F2-E1AD-44DD-9A8A-3C1F18CDEE16}"/>
              </a:ext>
            </a:extLst>
          </p:cNvPr>
          <p:cNvPicPr>
            <a:picLocks noChangeAspect="1" noChangeArrowheads="1" noCrop="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505849" flipH="1">
            <a:off x="12201954" y="902635"/>
            <a:ext cx="984715" cy="984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ông Cụ] Hội Nhóm Du Học Mà Bạn Nên Tham Gia Ngay Trên Facebook - YBOX">
            <a:extLst>
              <a:ext uri="{FF2B5EF4-FFF2-40B4-BE49-F238E27FC236}">
                <a16:creationId xmlns:a16="http://schemas.microsoft.com/office/drawing/2014/main" id="{BD64BAF3-343F-46E4-9DB2-DB7A57F567F0}"/>
              </a:ext>
            </a:extLst>
          </p:cNvPr>
          <p:cNvPicPr>
            <a:picLocks noChangeAspect="1" noChangeArrowheads="1" noCrop="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0430220">
            <a:off x="-1192570" y="57527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ips Sticker Challenge on Picsart">
            <a:extLst>
              <a:ext uri="{FF2B5EF4-FFF2-40B4-BE49-F238E27FC236}">
                <a16:creationId xmlns:a16="http://schemas.microsoft.com/office/drawing/2014/main" id="{5EEA1A51-DD4D-43A7-93E6-A221BA6F1F42}"/>
              </a:ext>
            </a:extLst>
          </p:cNvPr>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915400" y="2819400"/>
            <a:ext cx="150876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ancing Bear Dance Sticker by hippypotter for iOS &amp;amp; Android | GIPHY">
            <a:extLst>
              <a:ext uri="{FF2B5EF4-FFF2-40B4-BE49-F238E27FC236}">
                <a16:creationId xmlns:a16="http://schemas.microsoft.com/office/drawing/2014/main" id="{9D434658-795D-4E73-A43C-D2428AFDC64A}"/>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93521" y="28194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in on Cony">
            <a:extLst>
              <a:ext uri="{FF2B5EF4-FFF2-40B4-BE49-F238E27FC236}">
                <a16:creationId xmlns:a16="http://schemas.microsoft.com/office/drawing/2014/main" id="{A562A6DC-9288-497B-9B97-6DFD4A4BCE62}"/>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39341" y="4328160"/>
            <a:ext cx="2676525" cy="21701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8 Cool bear emoji gif cartoon emoticon | Bear emoji, Emoticon, Animated gift">
            <a:extLst>
              <a:ext uri="{FF2B5EF4-FFF2-40B4-BE49-F238E27FC236}">
                <a16:creationId xmlns:a16="http://schemas.microsoft.com/office/drawing/2014/main" id="{BF241AB1-5F51-4C5F-843B-1E62D6A899F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407796" y="5129278"/>
            <a:ext cx="1691189" cy="1691189"/>
          </a:xfrm>
          <a:prstGeom prst="rect">
            <a:avLst/>
          </a:prstGeom>
          <a:noFill/>
          <a:extLst>
            <a:ext uri="{909E8E84-426E-40DD-AFC4-6F175D3DCCD1}">
              <a14:hiddenFill xmlns:a14="http://schemas.microsoft.com/office/drawing/2010/main">
                <a:solidFill>
                  <a:srgbClr val="FFFFFF"/>
                </a:solidFill>
              </a14:hiddenFill>
            </a:ext>
          </a:extLst>
        </p:spPr>
      </p:pic>
      <p:sp>
        <p:nvSpPr>
          <p:cNvPr id="22" name="Sai 2">
            <a:extLst>
              <a:ext uri="{FF2B5EF4-FFF2-40B4-BE49-F238E27FC236}">
                <a16:creationId xmlns:a16="http://schemas.microsoft.com/office/drawing/2014/main" id="{C6D85098-8516-4686-8F1B-3A81EABC565C}"/>
              </a:ext>
            </a:extLst>
          </p:cNvPr>
          <p:cNvSpPr/>
          <p:nvPr/>
        </p:nvSpPr>
        <p:spPr>
          <a:xfrm>
            <a:off x="757083" y="2963145"/>
            <a:ext cx="4683803" cy="10878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9Slide03 SVNSquare" panose="02040603050506020204" pitchFamily="18" charset="0"/>
                <a:ea typeface="+mn-ea"/>
                <a:cs typeface="+mn-cs"/>
              </a:rPr>
              <a:t>Cho biết</a:t>
            </a:r>
            <a:r>
              <a:rPr kumimoji="0" lang="en-US" sz="2800" b="0" i="0" u="none" strike="noStrike" kern="1200" cap="none" spc="0" normalizeH="0" noProof="0" smtClean="0">
                <a:ln>
                  <a:noFill/>
                </a:ln>
                <a:solidFill>
                  <a:prstClr val="white"/>
                </a:solidFill>
                <a:effectLst/>
                <a:uLnTx/>
                <a:uFillTx/>
                <a:latin typeface="#9Slide03 SVNSquare" panose="02040603050506020204" pitchFamily="18" charset="0"/>
                <a:ea typeface="+mn-ea"/>
                <a:cs typeface="+mn-cs"/>
              </a:rPr>
              <a:t> ý nghĩa câu chuyện</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23" name="Sai 3">
            <a:extLst>
              <a:ext uri="{FF2B5EF4-FFF2-40B4-BE49-F238E27FC236}">
                <a16:creationId xmlns:a16="http://schemas.microsoft.com/office/drawing/2014/main" id="{AE1AEACA-61E7-419B-864E-07909D689229}"/>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9Slide03 SVNSquare" panose="02040603050506020204" pitchFamily="18" charset="0"/>
                <a:ea typeface="+mn-ea"/>
                <a:cs typeface="+mn-cs"/>
              </a:rPr>
              <a:t>Dẫn</a:t>
            </a:r>
            <a:r>
              <a:rPr kumimoji="0" lang="en-US" sz="2800" b="0" i="0" u="none" strike="noStrike" kern="1200" cap="none" spc="0" normalizeH="0" noProof="0" smtClean="0">
                <a:ln>
                  <a:noFill/>
                </a:ln>
                <a:solidFill>
                  <a:prstClr val="white"/>
                </a:solidFill>
                <a:effectLst/>
                <a:uLnTx/>
                <a:uFillTx/>
                <a:latin typeface="#9Slide03 SVNSquare" panose="02040603050506020204" pitchFamily="18" charset="0"/>
                <a:ea typeface="+mn-ea"/>
                <a:cs typeface="+mn-cs"/>
              </a:rPr>
              <a:t> sang câu chuyện sau</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24" name="Sai 4">
            <a:extLst>
              <a:ext uri="{FF2B5EF4-FFF2-40B4-BE49-F238E27FC236}">
                <a16:creationId xmlns:a16="http://schemas.microsoft.com/office/drawing/2014/main" id="{C51765CB-AFCA-435A-AC93-9902459384F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9Slide03 SVNSquare" panose="02040603050506020204" pitchFamily="18" charset="0"/>
                <a:ea typeface="+mn-ea"/>
                <a:cs typeface="+mn-cs"/>
              </a:rPr>
              <a:t>Tóm</a:t>
            </a:r>
            <a:r>
              <a:rPr kumimoji="0" lang="en-US" sz="2800" b="0" i="0" u="none" strike="noStrike" kern="1200" cap="none" spc="0" normalizeH="0" noProof="0" smtClean="0">
                <a:ln>
                  <a:noFill/>
                </a:ln>
                <a:solidFill>
                  <a:prstClr val="white"/>
                </a:solidFill>
                <a:effectLst/>
                <a:uLnTx/>
                <a:uFillTx/>
                <a:latin typeface="#9Slide03 SVNSquare" panose="02040603050506020204" pitchFamily="18" charset="0"/>
                <a:ea typeface="+mn-ea"/>
                <a:cs typeface="+mn-cs"/>
              </a:rPr>
              <a:t> tắt câu chuyện</a:t>
            </a:r>
            <a:endParaRPr kumimoji="0" lang="en-US" sz="2800" b="0" i="0" u="none" strike="noStrike" kern="1200" cap="none" spc="0" normalizeH="0" baseline="0" noProof="0" dirty="0">
              <a:ln>
                <a:noFill/>
              </a:ln>
              <a:solidFill>
                <a:prstClr val="white"/>
              </a:solidFill>
              <a:effectLst/>
              <a:uLnTx/>
              <a:uFillTx/>
              <a:latin typeface="#9Slide03 SVNSquare" panose="02040603050506020204" pitchFamily="18" charset="0"/>
              <a:ea typeface="+mn-ea"/>
              <a:cs typeface="+mn-cs"/>
            </a:endParaRPr>
          </a:p>
        </p:txBody>
      </p:sp>
      <p:sp>
        <p:nvSpPr>
          <p:cNvPr id="25" name="Đúng">
            <a:extLst>
              <a:ext uri="{FF2B5EF4-FFF2-40B4-BE49-F238E27FC236}">
                <a16:creationId xmlns:a16="http://schemas.microsoft.com/office/drawing/2014/main" id="{70DA3323-21C0-4926-885F-E4FA348CC188}"/>
              </a:ext>
            </a:extLst>
          </p:cNvPr>
          <p:cNvSpPr/>
          <p:nvPr/>
        </p:nvSpPr>
        <p:spPr>
          <a:xfrm>
            <a:off x="6909588" y="2956743"/>
            <a:ext cx="4683803" cy="10816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en-US" sz="2800">
                <a:solidFill>
                  <a:prstClr val="white"/>
                </a:solidFill>
                <a:latin typeface="#9Slide03 SVNSquare" panose="02040603050506020204" pitchFamily="18" charset="0"/>
              </a:rPr>
              <a:t>Chỉ cho biết kết cục của câu chuyện.</a:t>
            </a:r>
          </a:p>
        </p:txBody>
      </p:sp>
      <p:pic>
        <p:nvPicPr>
          <p:cNvPr id="26" name="Picture 6" descr="Tick Asterisk Cross Red Green PNG | Picpng">
            <a:extLst>
              <a:ext uri="{FF2B5EF4-FFF2-40B4-BE49-F238E27FC236}">
                <a16:creationId xmlns:a16="http://schemas.microsoft.com/office/drawing/2014/main" id="{C46CA11C-BFE0-4649-B936-DF440D20AD88}"/>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2525" t="20372" r="63824" b="12821"/>
          <a:stretch/>
        </p:blipFill>
        <p:spPr bwMode="auto">
          <a:xfrm>
            <a:off x="11240727" y="3031370"/>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Tick Asterisk Cross Red Green PNG | Picpng">
            <a:extLst>
              <a:ext uri="{FF2B5EF4-FFF2-40B4-BE49-F238E27FC236}">
                <a16:creationId xmlns:a16="http://schemas.microsoft.com/office/drawing/2014/main" id="{6BEC5392-8519-4240-992F-A9AC0C2AEA3C}"/>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Tick Asterisk Cross Red Green PNG | Picpng">
            <a:extLst>
              <a:ext uri="{FF2B5EF4-FFF2-40B4-BE49-F238E27FC236}">
                <a16:creationId xmlns:a16="http://schemas.microsoft.com/office/drawing/2014/main" id="{BC76A490-9FB1-48A0-92FE-D169733659CE}"/>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ick Asterisk Cross Red Green PNG | Picpng">
            <a:extLst>
              <a:ext uri="{FF2B5EF4-FFF2-40B4-BE49-F238E27FC236}">
                <a16:creationId xmlns:a16="http://schemas.microsoft.com/office/drawing/2014/main" id="{B080334B-11F6-4AEA-97E2-D27C47726B4F}"/>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l="68750" t="18714" b="13750"/>
          <a:stretch/>
        </p:blipFill>
        <p:spPr bwMode="auto">
          <a:xfrm>
            <a:off x="536824" y="312732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30" name="Ô hỏi">
            <a:extLst>
              <a:ext uri="{FF2B5EF4-FFF2-40B4-BE49-F238E27FC236}">
                <a16:creationId xmlns:a16="http://schemas.microsoft.com/office/drawing/2014/main" id="{6A83E094-9AC4-4C2A-841B-EC9B5C45EE28}"/>
              </a:ext>
            </a:extLst>
          </p:cNvPr>
          <p:cNvSpPr/>
          <p:nvPr/>
        </p:nvSpPr>
        <p:spPr>
          <a:xfrm>
            <a:off x="854552" y="235974"/>
            <a:ext cx="10500851" cy="145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eaLnBrk="1" fontAlgn="auto" hangingPunct="1">
              <a:spcBef>
                <a:spcPts val="0"/>
              </a:spcBef>
              <a:spcAft>
                <a:spcPts val="0"/>
              </a:spcAft>
            </a:pPr>
            <a:r>
              <a:rPr lang="en-US" sz="4400">
                <a:solidFill>
                  <a:prstClr val="white"/>
                </a:solidFill>
              </a:rPr>
              <a:t> Thế nào là kết bài không mở rộng?</a:t>
            </a:r>
            <a:endParaRPr kumimoji="0" lang="en-US" sz="4400" b="0" i="0" u="none" strike="noStrike" kern="1200" cap="none" spc="0" normalizeH="0" baseline="0" noProof="0" dirty="0">
              <a:ln>
                <a:noFill/>
              </a:ln>
              <a:solidFill>
                <a:prstClr val="white"/>
              </a:solidFill>
              <a:effectLst/>
              <a:uLnTx/>
              <a:uFillTx/>
              <a:latin typeface="#9Slide02 Noi dung dai"/>
            </a:endParaRPr>
          </a:p>
        </p:txBody>
      </p:sp>
      <p:pic>
        <p:nvPicPr>
          <p:cNvPr id="31" name="Picture 4" descr="Bear, cartoon, expression, funny, sad, teddy, emoticon icon - Download on  Iconfinder">
            <a:extLst>
              <a:ext uri="{FF2B5EF4-FFF2-40B4-BE49-F238E27FC236}">
                <a16:creationId xmlns:a16="http://schemas.microsoft.com/office/drawing/2014/main" id="{F035A538-556A-46B1-A192-C07F0882A8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5959" y="2922520"/>
            <a:ext cx="3200830" cy="32008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Bear, cartoon, cool, expression, funny, teddy, emoticon icon - Download on  Iconfinder">
            <a:extLst>
              <a:ext uri="{FF2B5EF4-FFF2-40B4-BE49-F238E27FC236}">
                <a16:creationId xmlns:a16="http://schemas.microsoft.com/office/drawing/2014/main" id="{94F7DA91-4739-4F10-A257-4EE6C08BCE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12368" y="2968460"/>
            <a:ext cx="3108949" cy="310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0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01784 -0.00787 L 1.24193 -0.12847 " pathEditMode="relative" rAng="0" ptsTypes="AA">
                                      <p:cBhvr>
                                        <p:cTn id="6" dur="5000" fill="hold"/>
                                        <p:tgtEl>
                                          <p:spTgt spid="7"/>
                                        </p:tgtEl>
                                        <p:attrNameLst>
                                          <p:attrName>ppt_x</p:attrName>
                                          <p:attrName>ppt_y</p:attrName>
                                        </p:attrNameLst>
                                      </p:cBhvr>
                                      <p:rCtr x="61198" y="-6042"/>
                                    </p:animMotion>
                                  </p:childTnLst>
                                </p:cTn>
                              </p:par>
                              <p:par>
                                <p:cTn id="7" presetID="35" presetClass="path" presetSubtype="0" repeatCount="indefinite" accel="50000" decel="50000" fill="hold" nodeType="withEffect">
                                  <p:stCondLst>
                                    <p:cond delay="0"/>
                                  </p:stCondLst>
                                  <p:childTnLst>
                                    <p:animMotion origin="layout" path="M -0.0099 -2.22222E-6 L -1.09115 -0.1456 " pathEditMode="relative" rAng="0" ptsTypes="AA">
                                      <p:cBhvr>
                                        <p:cTn id="8" dur="5000" fill="hold"/>
                                        <p:tgtEl>
                                          <p:spTgt spid="6"/>
                                        </p:tgtEl>
                                        <p:attrNameLst>
                                          <p:attrName>ppt_x</p:attrName>
                                          <p:attrName>ppt_y</p:attrName>
                                        </p:attrNameLst>
                                      </p:cBhvr>
                                      <p:rCtr x="-54062" y="-7292"/>
                                    </p:animMotion>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ppt_w</p:attrName>
                                        </p:attrNameLst>
                                      </p:cBhvr>
                                      <p:tavLst>
                                        <p:tav tm="0">
                                          <p:val>
                                            <p:fltVal val="0"/>
                                          </p:val>
                                        </p:tav>
                                        <p:tav tm="100000">
                                          <p:val>
                                            <p:strVal val="#ppt_w"/>
                                          </p:val>
                                        </p:tav>
                                      </p:tavLst>
                                    </p:anim>
                                    <p:anim calcmode="lin" valueType="num">
                                      <p:cBhvr>
                                        <p:cTn id="25" dur="750" fill="hold"/>
                                        <p:tgtEl>
                                          <p:spTgt spid="32"/>
                                        </p:tgtEl>
                                        <p:attrNameLst>
                                          <p:attrName>ppt_h</p:attrName>
                                        </p:attrNameLst>
                                      </p:cBhvr>
                                      <p:tavLst>
                                        <p:tav tm="0">
                                          <p:val>
                                            <p:fltVal val="0"/>
                                          </p:val>
                                        </p:tav>
                                        <p:tav tm="100000">
                                          <p:val>
                                            <p:strVal val="#ppt_h"/>
                                          </p:val>
                                        </p:tav>
                                      </p:tavLst>
                                    </p:anim>
                                    <p:animEffect transition="in" filter="fade">
                                      <p:cBhvr>
                                        <p:cTn id="26" dur="750"/>
                                        <p:tgtEl>
                                          <p:spTgt spid="32"/>
                                        </p:tgtEl>
                                      </p:cBhvr>
                                    </p:animEffec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xit" presetSubtype="0" fill="hold" nodeType="afterEffect">
                                  <p:stCondLst>
                                    <p:cond delay="50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0" presetClass="exit" presetSubtype="0" fill="hold" nodeType="after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par>
                          <p:cTn id="65" fill="hold">
                            <p:stCondLst>
                              <p:cond delay="500"/>
                            </p:stCondLst>
                            <p:childTnLst>
                              <p:par>
                                <p:cTn id="66" presetID="42" presetClass="entr" presetSubtype="0"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anim calcmode="lin" valueType="num">
                                      <p:cBhvr>
                                        <p:cTn id="69" dur="500" fill="hold"/>
                                        <p:tgtEl>
                                          <p:spTgt spid="31"/>
                                        </p:tgtEl>
                                        <p:attrNameLst>
                                          <p:attrName>ppt_x</p:attrName>
                                        </p:attrNameLst>
                                      </p:cBhvr>
                                      <p:tavLst>
                                        <p:tav tm="0">
                                          <p:val>
                                            <p:strVal val="#ppt_x"/>
                                          </p:val>
                                        </p:tav>
                                        <p:tav tm="100000">
                                          <p:val>
                                            <p:strVal val="#ppt_x"/>
                                          </p:val>
                                        </p:tav>
                                      </p:tavLst>
                                    </p:anim>
                                    <p:anim calcmode="lin" valueType="num">
                                      <p:cBhvr>
                                        <p:cTn id="70" dur="500" fill="hold"/>
                                        <p:tgtEl>
                                          <p:spTgt spid="3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10" presetClass="exit" presetSubtype="0" fill="hold" nodeType="afterEffect">
                                  <p:stCondLst>
                                    <p:cond delay="50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Hình Chữ nhật 4">
            <a:extLst>
              <a:ext uri="{FF2B5EF4-FFF2-40B4-BE49-F238E27FC236}">
                <a16:creationId xmlns:a16="http://schemas.microsoft.com/office/drawing/2014/main" id="{5E57EF02-C428-498B-823B-5B7ADB727067}"/>
              </a:ext>
            </a:extLst>
          </p:cNvPr>
          <p:cNvSpPr>
            <a:spLocks noChangeArrowheads="1"/>
          </p:cNvSpPr>
          <p:nvPr/>
        </p:nvSpPr>
        <p:spPr bwMode="auto">
          <a:xfrm>
            <a:off x="330559" y="1732676"/>
            <a:ext cx="112125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	1. </a:t>
            </a:r>
            <a:r>
              <a:rPr lang="vi-VN" altLang="en-US"/>
              <a:t>Đến tận bây giờ, </a:t>
            </a:r>
            <a:r>
              <a:rPr lang="en-US" altLang="en-US"/>
              <a:t>An-đrây-ca</a:t>
            </a:r>
            <a:r>
              <a:rPr lang="vi-VN" altLang="en-US"/>
              <a:t> vẫn không thôi dằn vặt mình</a:t>
            </a:r>
            <a:r>
              <a:rPr lang="en-US" altLang="en-US"/>
              <a:t> về sự ra đi của ông.</a:t>
            </a:r>
            <a:endParaRPr lang="en-US" altLang="en-US">
              <a:solidFill>
                <a:srgbClr val="000000"/>
              </a:solidFill>
            </a:endParaRPr>
          </a:p>
        </p:txBody>
      </p:sp>
      <p:sp>
        <p:nvSpPr>
          <p:cNvPr id="7" name="Hình Chữ nhật 4">
            <a:extLst>
              <a:ext uri="{FF2B5EF4-FFF2-40B4-BE49-F238E27FC236}">
                <a16:creationId xmlns:a16="http://schemas.microsoft.com/office/drawing/2014/main" id="{3B84538A-F871-4431-992B-9CA8C225C47D}"/>
              </a:ext>
            </a:extLst>
          </p:cNvPr>
          <p:cNvSpPr>
            <a:spLocks noChangeArrowheads="1"/>
          </p:cNvSpPr>
          <p:nvPr/>
        </p:nvSpPr>
        <p:spPr bwMode="auto">
          <a:xfrm>
            <a:off x="293688" y="3276600"/>
            <a:ext cx="11582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a:t>	2. An-đrây-ca rất ân hận. Cả đêm đó em ngồi nức nở dưới gốc cây táo do tay ông vun trồng. Mãi sau này, khi đã lớn, em vẫn luôn tự dằn vặt. “Giá mình mua thuốc về kịp thì ông còn sống thêm được ít năm nữa!” An-đrây-ca rất yêu thương ông, tự cho mình là người có lỗi. Em là người trung thực, nghiêm khắc với lỗi lầm của bản thân.</a:t>
            </a:r>
            <a:endParaRPr lang="en-US" altLang="en-US">
              <a:solidFill>
                <a:srgbClr val="000000"/>
              </a:solidFill>
            </a:endParaRPr>
          </a:p>
        </p:txBody>
      </p:sp>
      <p:sp>
        <p:nvSpPr>
          <p:cNvPr id="26628" name="Rectangle 1">
            <a:extLst>
              <a:ext uri="{FF2B5EF4-FFF2-40B4-BE49-F238E27FC236}">
                <a16:creationId xmlns:a16="http://schemas.microsoft.com/office/drawing/2014/main" id="{5EED335A-E789-4575-AAC5-89CC47BE18D0}"/>
              </a:ext>
            </a:extLst>
          </p:cNvPr>
          <p:cNvSpPr>
            <a:spLocks noChangeArrowheads="1"/>
          </p:cNvSpPr>
          <p:nvPr/>
        </p:nvSpPr>
        <p:spPr bwMode="auto">
          <a:xfrm>
            <a:off x="1600200" y="945325"/>
            <a:ext cx="94813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FF0000"/>
                </a:solidFill>
                <a:latin typeface="VNI-Times" pitchFamily="2" charset="0"/>
              </a:rPr>
              <a:t>Kết bài của truyện Nỗi dằn vặt của An-đrây-ca. </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08" y="901360"/>
            <a:ext cx="1741552" cy="2769459"/>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9355" y="838916"/>
            <a:ext cx="1847948" cy="2938653"/>
          </a:xfrm>
          <a:prstGeom prst="rect">
            <a:avLst/>
          </a:prstGeom>
        </p:spPr>
      </p:pic>
      <p:sp>
        <p:nvSpPr>
          <p:cNvPr id="10" name="矩形 9">
            <a:extLst>
              <a:ext uri="{FF2B5EF4-FFF2-40B4-BE49-F238E27FC236}">
                <a16:creationId xmlns:a16="http://schemas.microsoft.com/office/drawing/2014/main" id="{F7597171-C2BF-4CF1-B1ED-E2C3EC101430}"/>
              </a:ext>
            </a:extLst>
          </p:cNvPr>
          <p:cNvSpPr/>
          <p:nvPr/>
        </p:nvSpPr>
        <p:spPr>
          <a:xfrm>
            <a:off x="2369021" y="901360"/>
            <a:ext cx="7287572" cy="1569660"/>
          </a:xfrm>
          <a:prstGeom prst="rect">
            <a:avLst/>
          </a:prstGeom>
        </p:spPr>
        <p:txBody>
          <a:bodyPr wrap="none">
            <a:spAutoFit/>
          </a:bodyPr>
          <a:lstStyle/>
          <a:p>
            <a:pPr lvl="0" eaLnBrk="1" fontAlgn="auto" hangingPunct="1">
              <a:spcBef>
                <a:spcPts val="0"/>
              </a:spcBef>
              <a:spcAft>
                <a:spcPts val="0"/>
              </a:spcAft>
            </a:pPr>
            <a:r>
              <a:rPr lang="en-US" altLang="zh-CN" sz="9600" b="1">
                <a:ln w="28575">
                  <a:solidFill>
                    <a:srgbClr val="3BB5BA"/>
                  </a:solidFill>
                </a:ln>
                <a:solidFill>
                  <a:srgbClr val="3AB5BA"/>
                </a:solidFill>
                <a:latin typeface="印品黑体" panose="00000500000000000000" pitchFamily="2" charset="-122"/>
                <a:ea typeface="印品黑体" panose="00000500000000000000" pitchFamily="2" charset="-122"/>
              </a:rPr>
              <a:t>Tập làm văn</a:t>
            </a:r>
          </a:p>
        </p:txBody>
      </p:sp>
      <p:sp>
        <p:nvSpPr>
          <p:cNvPr id="11" name="矩形 10">
            <a:extLst>
              <a:ext uri="{FF2B5EF4-FFF2-40B4-BE49-F238E27FC236}">
                <a16:creationId xmlns:a16="http://schemas.microsoft.com/office/drawing/2014/main" id="{938F231B-ABBB-4A89-8736-A522A64447BE}"/>
              </a:ext>
            </a:extLst>
          </p:cNvPr>
          <p:cNvSpPr/>
          <p:nvPr/>
        </p:nvSpPr>
        <p:spPr>
          <a:xfrm>
            <a:off x="1723496" y="2642136"/>
            <a:ext cx="8486619" cy="3200876"/>
          </a:xfrm>
          <a:prstGeom prst="rect">
            <a:avLst/>
          </a:prstGeom>
        </p:spPr>
        <p:txBody>
          <a:bodyPr wrap="none">
            <a:spAutoFit/>
          </a:bodyPr>
          <a:lstStyle/>
          <a:p>
            <a:pPr algn="ctr" eaLnBrk="1" hangingPunct="1">
              <a:spcBef>
                <a:spcPts val="600"/>
              </a:spcBef>
              <a:spcAft>
                <a:spcPts val="600"/>
              </a:spcAft>
              <a:buNone/>
            </a:pPr>
            <a:r>
              <a:rPr lang="en-US" altLang="en-US" sz="9600" b="1">
                <a:solidFill>
                  <a:srgbClr val="FF0000"/>
                </a:solidFill>
                <a:ea typeface="Calibri" panose="020F0502020204030204" pitchFamily="34" charset="0"/>
                <a:cs typeface="Times New Roman" panose="02020603050405020304" pitchFamily="18" charset="0"/>
              </a:rPr>
              <a:t>Kể chuyện</a:t>
            </a:r>
          </a:p>
          <a:p>
            <a:pPr algn="ctr" eaLnBrk="1" hangingPunct="1">
              <a:spcBef>
                <a:spcPts val="600"/>
              </a:spcBef>
              <a:spcAft>
                <a:spcPts val="600"/>
              </a:spcAft>
              <a:buNone/>
            </a:pPr>
            <a:r>
              <a:rPr lang="en-US" altLang="en-US" sz="9600" b="1">
                <a:solidFill>
                  <a:srgbClr val="0070C0"/>
                </a:solidFill>
                <a:ea typeface="Calibri" panose="020F0502020204030204" pitchFamily="34" charset="0"/>
                <a:cs typeface="Times New Roman" panose="02020603050405020304" pitchFamily="18" charset="0"/>
              </a:rPr>
              <a:t>(Kiểm tra viết)</a:t>
            </a:r>
          </a:p>
        </p:txBody>
      </p:sp>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9199" y="3483221"/>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261" y="3254893"/>
            <a:ext cx="2096853" cy="3334469"/>
          </a:xfrm>
          <a:prstGeom prst="rect">
            <a:avLst/>
          </a:prstGeom>
        </p:spPr>
      </p:pic>
      <p:pic>
        <p:nvPicPr>
          <p:cNvPr id="24" name="图片 23">
            <a:extLst>
              <a:ext uri="{FF2B5EF4-FFF2-40B4-BE49-F238E27FC236}">
                <a16:creationId xmlns:a16="http://schemas.microsoft.com/office/drawing/2014/main" id="{0D947EA2-7396-41DF-8EC3-EFAF36E8C1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23606" y="5373928"/>
            <a:ext cx="1249614" cy="1987167"/>
          </a:xfrm>
          <a:prstGeom prst="rect">
            <a:avLst/>
          </a:prstGeom>
        </p:spPr>
      </p:pic>
      <p:pic>
        <p:nvPicPr>
          <p:cNvPr id="2" name="可爱2">
            <a:hlinkClick r:id="" action="ppaction://media"/>
            <a:extLst>
              <a:ext uri="{FF2B5EF4-FFF2-40B4-BE49-F238E27FC236}">
                <a16:creationId xmlns:a16="http://schemas.microsoft.com/office/drawing/2014/main" id="{FE76725D-A56A-44F2-98DE-D926C9BE1A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7170" y="2819400"/>
            <a:ext cx="609600" cy="609600"/>
          </a:xfrm>
          <a:prstGeom prst="rect">
            <a:avLst/>
          </a:prstGeom>
        </p:spPr>
      </p:pic>
      <p:sp>
        <p:nvSpPr>
          <p:cNvPr id="20" name="Text Box 5">
            <a:extLst>
              <a:ext uri="{FF2B5EF4-FFF2-40B4-BE49-F238E27FC236}">
                <a16:creationId xmlns:a16="http://schemas.microsoft.com/office/drawing/2014/main" id="{6BFC7C77-2E74-4863-9E66-6BC2A17E3CB9}"/>
              </a:ext>
            </a:extLst>
          </p:cNvPr>
          <p:cNvSpPr txBox="1">
            <a:spLocks noChangeArrowheads="1"/>
          </p:cNvSpPr>
          <p:nvPr/>
        </p:nvSpPr>
        <p:spPr bwMode="auto">
          <a:xfrm>
            <a:off x="4351598" y="5843012"/>
            <a:ext cx="2565400" cy="655638"/>
          </a:xfrm>
          <a:prstGeom prst="rect">
            <a:avLst/>
          </a:prstGeom>
          <a:noFill/>
          <a:ln>
            <a:noFill/>
          </a:ln>
          <a:effectLst/>
        </p:spPr>
        <p:txBody>
          <a:bodyPr>
            <a:spAutoFit/>
          </a:bodyPr>
          <a:lstStyle>
            <a:lvl1pPr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eaLnBrk="1" hangingPunct="1">
              <a:spcBef>
                <a:spcPct val="50000"/>
              </a:spcBef>
              <a:defRPr/>
            </a:pPr>
            <a:r>
              <a:rPr lang="en-US" altLang="en-US" sz="3600">
                <a:solidFill>
                  <a:srgbClr val="000000"/>
                </a:solidFill>
                <a:effectLst>
                  <a:outerShdw blurRad="38100" dist="38100" dir="2700000" algn="tl">
                    <a:srgbClr val="C0C0C0"/>
                  </a:outerShdw>
                </a:effectLst>
                <a:latin typeface="Times New Roman" panose="02020603050405020304" pitchFamily="18" charset="0"/>
              </a:rPr>
              <a:t> </a:t>
            </a:r>
            <a:r>
              <a:rPr lang="en-US" altLang="en-US" sz="3600">
                <a:solidFill>
                  <a:srgbClr val="7030A0"/>
                </a:solidFill>
                <a:effectLst>
                  <a:outerShdw blurRad="38100" dist="38100" dir="2700000" algn="tl">
                    <a:srgbClr val="C0C0C0"/>
                  </a:outerShdw>
                </a:effectLst>
                <a:latin typeface="Times New Roman" panose="02020603050405020304" pitchFamily="18" charset="0"/>
              </a:rPr>
              <a:t>SGK/ 124</a:t>
            </a:r>
          </a:p>
        </p:txBody>
      </p:sp>
    </p:spTree>
    <p:extLst>
      <p:ext uri="{BB962C8B-B14F-4D97-AF65-F5344CB8AC3E}">
        <p14:creationId xmlns:p14="http://schemas.microsoft.com/office/powerpoint/2010/main" val="392830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39" fill="hold"/>
                                        <p:tgtEl>
                                          <p:spTgt spid="2"/>
                                        </p:tgtEl>
                                      </p:cBhvr>
                                    </p:cmd>
                                  </p:childTnLst>
                                </p:cTn>
                              </p:par>
                            </p:childTnLst>
                          </p:cTn>
                        </p:par>
                        <p:par>
                          <p:cTn id="7" fill="hold">
                            <p:stCondLst>
                              <p:cond delay="134739"/>
                            </p:stCondLst>
                            <p:childTnLst>
                              <p:par>
                                <p:cTn id="8" presetID="14" presetClass="entr" presetSubtype="1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par>
                          <p:cTn id="17" fill="hold">
                            <p:stCondLst>
                              <p:cond delay="135239"/>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36239"/>
                            </p:stCondLst>
                            <p:childTnLst>
                              <p:par>
                                <p:cTn id="29" presetID="4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anim calcmode="lin" valueType="num">
                                      <p:cBhvr>
                                        <p:cTn id="32" dur="400" fill="hold"/>
                                        <p:tgtEl>
                                          <p:spTgt spid="10"/>
                                        </p:tgtEl>
                                        <p:attrNameLst>
                                          <p:attrName>ppt_x</p:attrName>
                                        </p:attrNameLst>
                                      </p:cBhvr>
                                      <p:tavLst>
                                        <p:tav tm="0">
                                          <p:val>
                                            <p:strVal val="#ppt_x"/>
                                          </p:val>
                                        </p:tav>
                                        <p:tav tm="100000">
                                          <p:val>
                                            <p:strVal val="#ppt_x"/>
                                          </p:val>
                                        </p:tav>
                                      </p:tavLst>
                                    </p:anim>
                                    <p:anim calcmode="lin" valueType="num">
                                      <p:cBhvr>
                                        <p:cTn id="33" dur="400" fill="hold"/>
                                        <p:tgtEl>
                                          <p:spTgt spid="10"/>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43"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
                                        <p:tgtEl>
                                          <p:spTgt spid="11"/>
                                        </p:tgtEl>
                                      </p:cBhvr>
                                    </p:animEffect>
                                    <p:anim calcmode="lin" valueType="num">
                                      <p:cBhvr>
                                        <p:cTn id="39" dur="400" fill="hold"/>
                                        <p:tgtEl>
                                          <p:spTgt spid="11"/>
                                        </p:tgtEl>
                                        <p:attrNameLst>
                                          <p:attrName>ppt_x</p:attrName>
                                        </p:attrNameLst>
                                      </p:cBhvr>
                                      <p:tavLst>
                                        <p:tav tm="0">
                                          <p:val>
                                            <p:strVal val="#ppt_x"/>
                                          </p:val>
                                        </p:tav>
                                        <p:tav tm="100000">
                                          <p:val>
                                            <p:strVal val="#ppt_x"/>
                                          </p:val>
                                        </p:tav>
                                      </p:tavLst>
                                    </p:anim>
                                    <p:anim calcmode="lin" valueType="num">
                                      <p:cBhvr>
                                        <p:cTn id="40" dur="400" fill="hold"/>
                                        <p:tgtEl>
                                          <p:spTgt spid="11"/>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698" name="Text Box 3">
            <a:extLst>
              <a:ext uri="{FF2B5EF4-FFF2-40B4-BE49-F238E27FC236}">
                <a16:creationId xmlns:a16="http://schemas.microsoft.com/office/drawing/2014/main" id="{502F32F9-0B99-4F78-84A2-FC5F8D2F6D6F}"/>
              </a:ext>
            </a:extLst>
          </p:cNvPr>
          <p:cNvSpPr txBox="1">
            <a:spLocks noChangeArrowheads="1"/>
          </p:cNvSpPr>
          <p:nvPr/>
        </p:nvSpPr>
        <p:spPr bwMode="auto">
          <a:xfrm>
            <a:off x="1155699" y="894015"/>
            <a:ext cx="10744200"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FF0000"/>
                </a:solidFill>
              </a:rPr>
              <a:t>Đề bài gợi ý: </a:t>
            </a:r>
          </a:p>
          <a:p>
            <a:pPr algn="just">
              <a:spcBef>
                <a:spcPts val="600"/>
              </a:spcBef>
              <a:spcAft>
                <a:spcPts val="600"/>
              </a:spcAft>
              <a:buNone/>
            </a:pPr>
            <a:r>
              <a:rPr lang="nl-NL" altLang="en-US" smtClean="0">
                <a:solidFill>
                  <a:srgbClr val="333399"/>
                </a:solidFill>
                <a:cs typeface="Times New Roman" panose="02020603050405020304" pitchFamily="18" charset="0"/>
              </a:rPr>
              <a:t> </a:t>
            </a:r>
            <a:r>
              <a:rPr lang="nl-NL" altLang="en-US">
                <a:solidFill>
                  <a:srgbClr val="333399"/>
                </a:solidFill>
                <a:cs typeface="Times New Roman" panose="02020603050405020304" pitchFamily="18" charset="0"/>
              </a:rPr>
              <a:t>Kể một câu chuyện em đã  được nghe hoặc được đọc về một người có tấm lòng nhân hậu. </a:t>
            </a:r>
            <a:endParaRPr lang="en-US" altLang="en-US">
              <a:solidFill>
                <a:srgbClr val="333399"/>
              </a:solidFill>
              <a:cs typeface="Times New Roman" panose="02020603050405020304" pitchFamily="18" charset="0"/>
            </a:endParaRPr>
          </a:p>
          <a:p>
            <a:pPr algn="just">
              <a:spcBef>
                <a:spcPts val="600"/>
              </a:spcBef>
              <a:spcAft>
                <a:spcPts val="600"/>
              </a:spcAft>
              <a:buNone/>
            </a:pPr>
            <a:r>
              <a:rPr lang="en-US" altLang="en-US" i="1">
                <a:solidFill>
                  <a:srgbClr val="333399"/>
                </a:solidFill>
                <a:ea typeface="Times New Roman" panose="02020603050405020304" pitchFamily="18" charset="0"/>
                <a:cs typeface="Arial" panose="020B0604020202020204" pitchFamily="34" charset="0"/>
              </a:rPr>
              <a:t> </a:t>
            </a:r>
            <a:r>
              <a:rPr lang="en-US" altLang="en-US" i="1" smtClean="0">
                <a:solidFill>
                  <a:srgbClr val="333399"/>
                </a:solidFill>
                <a:ea typeface="Times New Roman" panose="02020603050405020304" pitchFamily="18" charset="0"/>
                <a:cs typeface="Arial" panose="020B0604020202020204" pitchFamily="34" charset="0"/>
              </a:rPr>
              <a:t>Kể </a:t>
            </a:r>
            <a:r>
              <a:rPr lang="en-US" altLang="en-US" i="1">
                <a:solidFill>
                  <a:srgbClr val="333399"/>
                </a:solidFill>
                <a:ea typeface="Times New Roman" panose="02020603050405020304" pitchFamily="18" charset="0"/>
                <a:cs typeface="Arial" panose="020B0604020202020204" pitchFamily="34" charset="0"/>
              </a:rPr>
              <a:t>lại câu chuyện Nỗi dằn vặt của An-đrây-ca bằng lời của cậu bé An-đrây-ca.</a:t>
            </a:r>
            <a:endParaRPr lang="en-US" altLang="en-US">
              <a:solidFill>
                <a:srgbClr val="333399"/>
              </a:solidFill>
              <a:cs typeface="Times New Roman" panose="02020603050405020304" pitchFamily="18" charset="0"/>
            </a:endParaRPr>
          </a:p>
          <a:p>
            <a:pPr algn="just" eaLnBrk="1" hangingPunct="1">
              <a:spcBef>
                <a:spcPts val="600"/>
              </a:spcBef>
              <a:spcAft>
                <a:spcPts val="600"/>
              </a:spcAft>
              <a:buNone/>
            </a:pPr>
            <a:r>
              <a:rPr lang="en-US" altLang="en-US" i="1" smtClean="0">
                <a:solidFill>
                  <a:srgbClr val="333399"/>
                </a:solidFill>
                <a:cs typeface="Times New Roman" panose="02020603050405020304" pitchFamily="18" charset="0"/>
              </a:rPr>
              <a:t> </a:t>
            </a:r>
            <a:r>
              <a:rPr lang="en-US" altLang="en-US" i="1">
                <a:solidFill>
                  <a:srgbClr val="333399"/>
                </a:solidFill>
                <a:cs typeface="Times New Roman" panose="02020603050405020304" pitchFamily="18" charset="0"/>
              </a:rPr>
              <a:t>Kể lại câu chuyện "Vua tàu thủy" Bạch Thái Bưởi bằng lời của một chủ tàu người Pháp hoặc người Hoa.</a:t>
            </a:r>
            <a:endParaRPr lang="en-US" altLang="en-US">
              <a:solidFill>
                <a:srgbClr val="333399"/>
              </a:solidFill>
              <a:cs typeface="Times New Roman" panose="02020603050405020304" pitchFamily="18" charset="0"/>
            </a:endParaRPr>
          </a:p>
        </p:txBody>
      </p:sp>
      <p:sp>
        <p:nvSpPr>
          <p:cNvPr id="3" name="Freeform 10">
            <a:extLst>
              <a:ext uri="{FF2B5EF4-FFF2-40B4-BE49-F238E27FC236}">
                <a16:creationId xmlns:a16="http://schemas.microsoft.com/office/drawing/2014/main" id="{54CD653A-7B51-4FA9-8077-8866E5E1C478}"/>
              </a:ext>
            </a:extLst>
          </p:cNvPr>
          <p:cNvSpPr>
            <a:spLocks/>
          </p:cNvSpPr>
          <p:nvPr/>
        </p:nvSpPr>
        <p:spPr bwMode="auto">
          <a:xfrm>
            <a:off x="385762" y="1524000"/>
            <a:ext cx="738188" cy="736600"/>
          </a:xfrm>
          <a:custGeom>
            <a:avLst/>
            <a:gdLst>
              <a:gd name="T0" fmla="*/ 231 w 236"/>
              <a:gd name="T1" fmla="*/ 1 h 236"/>
              <a:gd name="T2" fmla="*/ 231 w 236"/>
              <a:gd name="T3" fmla="*/ 0 h 236"/>
              <a:gd name="T4" fmla="*/ 230 w 236"/>
              <a:gd name="T5" fmla="*/ 0 h 236"/>
              <a:gd name="T6" fmla="*/ 6 w 236"/>
              <a:gd name="T7" fmla="*/ 0 h 236"/>
              <a:gd name="T8" fmla="*/ 0 w 236"/>
              <a:gd name="T9" fmla="*/ 6 h 236"/>
              <a:gd name="T10" fmla="*/ 0 w 236"/>
              <a:gd name="T11" fmla="*/ 230 h 236"/>
              <a:gd name="T12" fmla="*/ 6 w 236"/>
              <a:gd name="T13" fmla="*/ 236 h 236"/>
              <a:gd name="T14" fmla="*/ 230 w 236"/>
              <a:gd name="T15" fmla="*/ 236 h 236"/>
              <a:gd name="T16" fmla="*/ 231 w 236"/>
              <a:gd name="T17" fmla="*/ 236 h 236"/>
              <a:gd name="T18" fmla="*/ 231 w 236"/>
              <a:gd name="T19" fmla="*/ 236 h 236"/>
              <a:gd name="T20" fmla="*/ 236 w 236"/>
              <a:gd name="T21" fmla="*/ 230 h 236"/>
              <a:gd name="T22" fmla="*/ 236 w 236"/>
              <a:gd name="T23" fmla="*/ 6 h 236"/>
              <a:gd name="T24" fmla="*/ 231 w 236"/>
              <a:gd name="T25" fmla="*/ 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36">
                <a:moveTo>
                  <a:pt x="231" y="1"/>
                </a:moveTo>
                <a:cubicBezTo>
                  <a:pt x="231" y="0"/>
                  <a:pt x="231" y="0"/>
                  <a:pt x="231" y="0"/>
                </a:cubicBezTo>
                <a:cubicBezTo>
                  <a:pt x="230" y="0"/>
                  <a:pt x="230" y="0"/>
                  <a:pt x="230" y="0"/>
                </a:cubicBezTo>
                <a:cubicBezTo>
                  <a:pt x="6" y="0"/>
                  <a:pt x="6" y="0"/>
                  <a:pt x="6" y="0"/>
                </a:cubicBezTo>
                <a:cubicBezTo>
                  <a:pt x="3" y="0"/>
                  <a:pt x="0" y="3"/>
                  <a:pt x="0" y="6"/>
                </a:cubicBezTo>
                <a:cubicBezTo>
                  <a:pt x="0" y="230"/>
                  <a:pt x="0" y="230"/>
                  <a:pt x="0" y="230"/>
                </a:cubicBezTo>
                <a:cubicBezTo>
                  <a:pt x="0" y="233"/>
                  <a:pt x="3" y="236"/>
                  <a:pt x="6" y="236"/>
                </a:cubicBezTo>
                <a:cubicBezTo>
                  <a:pt x="230" y="236"/>
                  <a:pt x="230" y="236"/>
                  <a:pt x="230" y="236"/>
                </a:cubicBezTo>
                <a:cubicBezTo>
                  <a:pt x="231" y="236"/>
                  <a:pt x="231" y="236"/>
                  <a:pt x="231" y="236"/>
                </a:cubicBezTo>
                <a:cubicBezTo>
                  <a:pt x="231" y="236"/>
                  <a:pt x="231" y="236"/>
                  <a:pt x="231" y="236"/>
                </a:cubicBezTo>
                <a:cubicBezTo>
                  <a:pt x="234" y="235"/>
                  <a:pt x="236" y="233"/>
                  <a:pt x="236" y="230"/>
                </a:cubicBezTo>
                <a:cubicBezTo>
                  <a:pt x="236" y="6"/>
                  <a:pt x="236" y="6"/>
                  <a:pt x="236" y="6"/>
                </a:cubicBezTo>
                <a:cubicBezTo>
                  <a:pt x="236" y="3"/>
                  <a:pt x="234" y="1"/>
                  <a:pt x="231" y="1"/>
                </a:cubicBezTo>
                <a:close/>
              </a:path>
            </a:pathLst>
          </a:cu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 name="Freeform 18">
            <a:extLst>
              <a:ext uri="{FF2B5EF4-FFF2-40B4-BE49-F238E27FC236}">
                <a16:creationId xmlns:a16="http://schemas.microsoft.com/office/drawing/2014/main" id="{5A096803-5AAD-42F3-AF59-3627C95696E7}"/>
              </a:ext>
            </a:extLst>
          </p:cNvPr>
          <p:cNvSpPr>
            <a:spLocks/>
          </p:cNvSpPr>
          <p:nvPr/>
        </p:nvSpPr>
        <p:spPr bwMode="auto">
          <a:xfrm>
            <a:off x="631824" y="1738313"/>
            <a:ext cx="184150" cy="400050"/>
          </a:xfrm>
          <a:custGeom>
            <a:avLst/>
            <a:gdLst>
              <a:gd name="T0" fmla="*/ 59 w 116"/>
              <a:gd name="T1" fmla="*/ 53 h 252"/>
              <a:gd name="T2" fmla="*/ 57 w 116"/>
              <a:gd name="T3" fmla="*/ 53 h 252"/>
              <a:gd name="T4" fmla="*/ 10 w 116"/>
              <a:gd name="T5" fmla="*/ 75 h 252"/>
              <a:gd name="T6" fmla="*/ 0 w 116"/>
              <a:gd name="T7" fmla="*/ 31 h 252"/>
              <a:gd name="T8" fmla="*/ 67 w 116"/>
              <a:gd name="T9" fmla="*/ 0 h 252"/>
              <a:gd name="T10" fmla="*/ 116 w 116"/>
              <a:gd name="T11" fmla="*/ 0 h 252"/>
              <a:gd name="T12" fmla="*/ 116 w 116"/>
              <a:gd name="T13" fmla="*/ 252 h 252"/>
              <a:gd name="T14" fmla="*/ 59 w 116"/>
              <a:gd name="T15" fmla="*/ 252 h 252"/>
              <a:gd name="T16" fmla="*/ 59 w 116"/>
              <a:gd name="T17" fmla="*/ 5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252">
                <a:moveTo>
                  <a:pt x="59" y="53"/>
                </a:moveTo>
                <a:lnTo>
                  <a:pt x="57" y="53"/>
                </a:lnTo>
                <a:lnTo>
                  <a:pt x="10" y="75"/>
                </a:lnTo>
                <a:lnTo>
                  <a:pt x="0" y="31"/>
                </a:lnTo>
                <a:lnTo>
                  <a:pt x="67" y="0"/>
                </a:lnTo>
                <a:lnTo>
                  <a:pt x="116" y="0"/>
                </a:lnTo>
                <a:lnTo>
                  <a:pt x="116" y="252"/>
                </a:lnTo>
                <a:lnTo>
                  <a:pt x="59" y="252"/>
                </a:lnTo>
                <a:lnTo>
                  <a:pt x="59"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5" name="Freeform 12">
            <a:extLst>
              <a:ext uri="{FF2B5EF4-FFF2-40B4-BE49-F238E27FC236}">
                <a16:creationId xmlns:a16="http://schemas.microsoft.com/office/drawing/2014/main" id="{F52166B2-302E-448B-A555-CBBF9A6B31F3}"/>
              </a:ext>
            </a:extLst>
          </p:cNvPr>
          <p:cNvSpPr>
            <a:spLocks/>
          </p:cNvSpPr>
          <p:nvPr/>
        </p:nvSpPr>
        <p:spPr bwMode="auto">
          <a:xfrm>
            <a:off x="379412" y="2722562"/>
            <a:ext cx="738188" cy="733425"/>
          </a:xfrm>
          <a:custGeom>
            <a:avLst/>
            <a:gdLst>
              <a:gd name="T0" fmla="*/ 231 w 236"/>
              <a:gd name="T1" fmla="*/ 0 h 235"/>
              <a:gd name="T2" fmla="*/ 231 w 236"/>
              <a:gd name="T3" fmla="*/ 0 h 235"/>
              <a:gd name="T4" fmla="*/ 230 w 236"/>
              <a:gd name="T5" fmla="*/ 0 h 235"/>
              <a:gd name="T6" fmla="*/ 6 w 236"/>
              <a:gd name="T7" fmla="*/ 0 h 235"/>
              <a:gd name="T8" fmla="*/ 0 w 236"/>
              <a:gd name="T9" fmla="*/ 6 h 235"/>
              <a:gd name="T10" fmla="*/ 0 w 236"/>
              <a:gd name="T11" fmla="*/ 229 h 235"/>
              <a:gd name="T12" fmla="*/ 6 w 236"/>
              <a:gd name="T13" fmla="*/ 235 h 235"/>
              <a:gd name="T14" fmla="*/ 230 w 236"/>
              <a:gd name="T15" fmla="*/ 235 h 235"/>
              <a:gd name="T16" fmla="*/ 231 w 236"/>
              <a:gd name="T17" fmla="*/ 235 h 235"/>
              <a:gd name="T18" fmla="*/ 231 w 236"/>
              <a:gd name="T19" fmla="*/ 235 h 235"/>
              <a:gd name="T20" fmla="*/ 236 w 236"/>
              <a:gd name="T21" fmla="*/ 229 h 235"/>
              <a:gd name="T22" fmla="*/ 236 w 236"/>
              <a:gd name="T23" fmla="*/ 6 h 235"/>
              <a:gd name="T24" fmla="*/ 231 w 236"/>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35">
                <a:moveTo>
                  <a:pt x="231" y="0"/>
                </a:moveTo>
                <a:cubicBezTo>
                  <a:pt x="231" y="0"/>
                  <a:pt x="231" y="0"/>
                  <a:pt x="231" y="0"/>
                </a:cubicBezTo>
                <a:cubicBezTo>
                  <a:pt x="230" y="0"/>
                  <a:pt x="230" y="0"/>
                  <a:pt x="230" y="0"/>
                </a:cubicBezTo>
                <a:cubicBezTo>
                  <a:pt x="6" y="0"/>
                  <a:pt x="6" y="0"/>
                  <a:pt x="6" y="0"/>
                </a:cubicBezTo>
                <a:cubicBezTo>
                  <a:pt x="3" y="0"/>
                  <a:pt x="0" y="2"/>
                  <a:pt x="0" y="6"/>
                </a:cubicBezTo>
                <a:cubicBezTo>
                  <a:pt x="0" y="229"/>
                  <a:pt x="0" y="229"/>
                  <a:pt x="0" y="229"/>
                </a:cubicBezTo>
                <a:cubicBezTo>
                  <a:pt x="0" y="233"/>
                  <a:pt x="3" y="235"/>
                  <a:pt x="6" y="235"/>
                </a:cubicBezTo>
                <a:cubicBezTo>
                  <a:pt x="230" y="235"/>
                  <a:pt x="230" y="235"/>
                  <a:pt x="230" y="235"/>
                </a:cubicBezTo>
                <a:cubicBezTo>
                  <a:pt x="231" y="235"/>
                  <a:pt x="231" y="235"/>
                  <a:pt x="231" y="235"/>
                </a:cubicBezTo>
                <a:cubicBezTo>
                  <a:pt x="231" y="235"/>
                  <a:pt x="231" y="235"/>
                  <a:pt x="231" y="235"/>
                </a:cubicBezTo>
                <a:cubicBezTo>
                  <a:pt x="233" y="235"/>
                  <a:pt x="236" y="232"/>
                  <a:pt x="236" y="229"/>
                </a:cubicBezTo>
                <a:cubicBezTo>
                  <a:pt x="236" y="6"/>
                  <a:pt x="236" y="6"/>
                  <a:pt x="236" y="6"/>
                </a:cubicBezTo>
                <a:cubicBezTo>
                  <a:pt x="236" y="3"/>
                  <a:pt x="233" y="0"/>
                  <a:pt x="231" y="0"/>
                </a:cubicBezTo>
                <a:close/>
              </a:path>
            </a:pathLst>
          </a:cu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6" name="Freeform 20">
            <a:extLst>
              <a:ext uri="{FF2B5EF4-FFF2-40B4-BE49-F238E27FC236}">
                <a16:creationId xmlns:a16="http://schemas.microsoft.com/office/drawing/2014/main" id="{64F18BAF-9AD0-434A-A7DD-94C1E13B0E62}"/>
              </a:ext>
            </a:extLst>
          </p:cNvPr>
          <p:cNvSpPr>
            <a:spLocks/>
          </p:cNvSpPr>
          <p:nvPr/>
        </p:nvSpPr>
        <p:spPr bwMode="auto">
          <a:xfrm>
            <a:off x="606424" y="2886868"/>
            <a:ext cx="284163" cy="406400"/>
          </a:xfrm>
          <a:custGeom>
            <a:avLst/>
            <a:gdLst>
              <a:gd name="T0" fmla="*/ 0 w 91"/>
              <a:gd name="T1" fmla="*/ 130 h 130"/>
              <a:gd name="T2" fmla="*/ 0 w 91"/>
              <a:gd name="T3" fmla="*/ 112 h 130"/>
              <a:gd name="T4" fmla="*/ 17 w 91"/>
              <a:gd name="T5" fmla="*/ 97 h 130"/>
              <a:gd name="T6" fmla="*/ 58 w 91"/>
              <a:gd name="T7" fmla="*/ 43 h 130"/>
              <a:gd name="T8" fmla="*/ 37 w 91"/>
              <a:gd name="T9" fmla="*/ 24 h 130"/>
              <a:gd name="T10" fmla="*/ 10 w 91"/>
              <a:gd name="T11" fmla="*/ 35 h 130"/>
              <a:gd name="T12" fmla="*/ 2 w 91"/>
              <a:gd name="T13" fmla="*/ 14 h 130"/>
              <a:gd name="T14" fmla="*/ 43 w 91"/>
              <a:gd name="T15" fmla="*/ 0 h 130"/>
              <a:gd name="T16" fmla="*/ 88 w 91"/>
              <a:gd name="T17" fmla="*/ 41 h 130"/>
              <a:gd name="T18" fmla="*/ 54 w 91"/>
              <a:gd name="T19" fmla="*/ 95 h 130"/>
              <a:gd name="T20" fmla="*/ 42 w 91"/>
              <a:gd name="T21" fmla="*/ 105 h 130"/>
              <a:gd name="T22" fmla="*/ 42 w 91"/>
              <a:gd name="T23" fmla="*/ 106 h 130"/>
              <a:gd name="T24" fmla="*/ 91 w 91"/>
              <a:gd name="T25" fmla="*/ 106 h 130"/>
              <a:gd name="T26" fmla="*/ 91 w 91"/>
              <a:gd name="T27" fmla="*/ 130 h 130"/>
              <a:gd name="T28" fmla="*/ 0 w 91"/>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30">
                <a:moveTo>
                  <a:pt x="0" y="130"/>
                </a:moveTo>
                <a:cubicBezTo>
                  <a:pt x="0" y="112"/>
                  <a:pt x="0" y="112"/>
                  <a:pt x="0" y="112"/>
                </a:cubicBezTo>
                <a:cubicBezTo>
                  <a:pt x="17" y="97"/>
                  <a:pt x="17" y="97"/>
                  <a:pt x="17" y="97"/>
                </a:cubicBezTo>
                <a:cubicBezTo>
                  <a:pt x="44" y="72"/>
                  <a:pt x="58" y="58"/>
                  <a:pt x="58" y="43"/>
                </a:cubicBezTo>
                <a:cubicBezTo>
                  <a:pt x="58" y="33"/>
                  <a:pt x="52" y="24"/>
                  <a:pt x="37" y="24"/>
                </a:cubicBezTo>
                <a:cubicBezTo>
                  <a:pt x="26" y="24"/>
                  <a:pt x="17" y="30"/>
                  <a:pt x="10" y="35"/>
                </a:cubicBezTo>
                <a:cubicBezTo>
                  <a:pt x="2" y="14"/>
                  <a:pt x="2" y="14"/>
                  <a:pt x="2" y="14"/>
                </a:cubicBezTo>
                <a:cubicBezTo>
                  <a:pt x="11" y="6"/>
                  <a:pt x="26" y="0"/>
                  <a:pt x="43" y="0"/>
                </a:cubicBezTo>
                <a:cubicBezTo>
                  <a:pt x="72" y="0"/>
                  <a:pt x="88" y="17"/>
                  <a:pt x="88" y="41"/>
                </a:cubicBezTo>
                <a:cubicBezTo>
                  <a:pt x="88" y="62"/>
                  <a:pt x="73" y="79"/>
                  <a:pt x="54" y="95"/>
                </a:cubicBezTo>
                <a:cubicBezTo>
                  <a:pt x="42" y="105"/>
                  <a:pt x="42" y="105"/>
                  <a:pt x="42" y="105"/>
                </a:cubicBezTo>
                <a:cubicBezTo>
                  <a:pt x="42" y="106"/>
                  <a:pt x="42" y="106"/>
                  <a:pt x="42" y="106"/>
                </a:cubicBezTo>
                <a:cubicBezTo>
                  <a:pt x="91" y="106"/>
                  <a:pt x="91" y="106"/>
                  <a:pt x="91" y="106"/>
                </a:cubicBezTo>
                <a:cubicBezTo>
                  <a:pt x="91" y="130"/>
                  <a:pt x="91" y="130"/>
                  <a:pt x="91" y="130"/>
                </a:cubicBezTo>
                <a:lnTo>
                  <a:pt x="0"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7" name="Freeform 14">
            <a:extLst>
              <a:ext uri="{FF2B5EF4-FFF2-40B4-BE49-F238E27FC236}">
                <a16:creationId xmlns:a16="http://schemas.microsoft.com/office/drawing/2014/main" id="{782B1A04-501A-4007-86FC-096DA4DFA5F9}"/>
              </a:ext>
            </a:extLst>
          </p:cNvPr>
          <p:cNvSpPr>
            <a:spLocks/>
          </p:cNvSpPr>
          <p:nvPr/>
        </p:nvSpPr>
        <p:spPr bwMode="auto">
          <a:xfrm>
            <a:off x="379412" y="3919537"/>
            <a:ext cx="738188" cy="736600"/>
          </a:xfrm>
          <a:custGeom>
            <a:avLst/>
            <a:gdLst>
              <a:gd name="T0" fmla="*/ 231 w 236"/>
              <a:gd name="T1" fmla="*/ 0 h 236"/>
              <a:gd name="T2" fmla="*/ 231 w 236"/>
              <a:gd name="T3" fmla="*/ 0 h 236"/>
              <a:gd name="T4" fmla="*/ 230 w 236"/>
              <a:gd name="T5" fmla="*/ 0 h 236"/>
              <a:gd name="T6" fmla="*/ 6 w 236"/>
              <a:gd name="T7" fmla="*/ 0 h 236"/>
              <a:gd name="T8" fmla="*/ 0 w 236"/>
              <a:gd name="T9" fmla="*/ 6 h 236"/>
              <a:gd name="T10" fmla="*/ 0 w 236"/>
              <a:gd name="T11" fmla="*/ 230 h 236"/>
              <a:gd name="T12" fmla="*/ 6 w 236"/>
              <a:gd name="T13" fmla="*/ 236 h 236"/>
              <a:gd name="T14" fmla="*/ 230 w 236"/>
              <a:gd name="T15" fmla="*/ 236 h 236"/>
              <a:gd name="T16" fmla="*/ 231 w 236"/>
              <a:gd name="T17" fmla="*/ 236 h 236"/>
              <a:gd name="T18" fmla="*/ 231 w 236"/>
              <a:gd name="T19" fmla="*/ 236 h 236"/>
              <a:gd name="T20" fmla="*/ 236 w 236"/>
              <a:gd name="T21" fmla="*/ 230 h 236"/>
              <a:gd name="T22" fmla="*/ 236 w 236"/>
              <a:gd name="T23" fmla="*/ 6 h 236"/>
              <a:gd name="T24" fmla="*/ 231 w 236"/>
              <a:gd name="T2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36">
                <a:moveTo>
                  <a:pt x="231" y="0"/>
                </a:moveTo>
                <a:cubicBezTo>
                  <a:pt x="231" y="0"/>
                  <a:pt x="231" y="0"/>
                  <a:pt x="231" y="0"/>
                </a:cubicBezTo>
                <a:cubicBezTo>
                  <a:pt x="230" y="0"/>
                  <a:pt x="230" y="0"/>
                  <a:pt x="230" y="0"/>
                </a:cubicBezTo>
                <a:cubicBezTo>
                  <a:pt x="6" y="0"/>
                  <a:pt x="6" y="0"/>
                  <a:pt x="6" y="0"/>
                </a:cubicBezTo>
                <a:cubicBezTo>
                  <a:pt x="3" y="0"/>
                  <a:pt x="0" y="3"/>
                  <a:pt x="0" y="6"/>
                </a:cubicBezTo>
                <a:cubicBezTo>
                  <a:pt x="0" y="230"/>
                  <a:pt x="0" y="230"/>
                  <a:pt x="0" y="230"/>
                </a:cubicBezTo>
                <a:cubicBezTo>
                  <a:pt x="0" y="233"/>
                  <a:pt x="3" y="236"/>
                  <a:pt x="6" y="236"/>
                </a:cubicBezTo>
                <a:cubicBezTo>
                  <a:pt x="230" y="236"/>
                  <a:pt x="230" y="236"/>
                  <a:pt x="230" y="236"/>
                </a:cubicBezTo>
                <a:cubicBezTo>
                  <a:pt x="231" y="236"/>
                  <a:pt x="231" y="236"/>
                  <a:pt x="231" y="236"/>
                </a:cubicBezTo>
                <a:cubicBezTo>
                  <a:pt x="231" y="236"/>
                  <a:pt x="231" y="236"/>
                  <a:pt x="231" y="236"/>
                </a:cubicBezTo>
                <a:cubicBezTo>
                  <a:pt x="233" y="235"/>
                  <a:pt x="236" y="233"/>
                  <a:pt x="236" y="230"/>
                </a:cubicBezTo>
                <a:cubicBezTo>
                  <a:pt x="236" y="6"/>
                  <a:pt x="236" y="6"/>
                  <a:pt x="236" y="6"/>
                </a:cubicBezTo>
                <a:cubicBezTo>
                  <a:pt x="236" y="3"/>
                  <a:pt x="233" y="1"/>
                  <a:pt x="231" y="0"/>
                </a:cubicBezTo>
                <a:close/>
              </a:path>
            </a:pathLst>
          </a:custGeom>
          <a:solidFill>
            <a:srgbClr val="0F5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9" name="Freeform 22">
            <a:extLst>
              <a:ext uri="{FF2B5EF4-FFF2-40B4-BE49-F238E27FC236}">
                <a16:creationId xmlns:a16="http://schemas.microsoft.com/office/drawing/2014/main" id="{ED61C8FB-1C3F-422E-A36C-255C5F42D32E}"/>
              </a:ext>
            </a:extLst>
          </p:cNvPr>
          <p:cNvSpPr>
            <a:spLocks/>
          </p:cNvSpPr>
          <p:nvPr/>
        </p:nvSpPr>
        <p:spPr bwMode="auto">
          <a:xfrm>
            <a:off x="628649" y="4081462"/>
            <a:ext cx="280988" cy="412750"/>
          </a:xfrm>
          <a:custGeom>
            <a:avLst/>
            <a:gdLst>
              <a:gd name="T0" fmla="*/ 6 w 90"/>
              <a:gd name="T1" fmla="*/ 101 h 132"/>
              <a:gd name="T2" fmla="*/ 36 w 90"/>
              <a:gd name="T3" fmla="*/ 108 h 132"/>
              <a:gd name="T4" fmla="*/ 59 w 90"/>
              <a:gd name="T5" fmla="*/ 91 h 132"/>
              <a:gd name="T6" fmla="*/ 33 w 90"/>
              <a:gd name="T7" fmla="*/ 73 h 132"/>
              <a:gd name="T8" fmla="*/ 21 w 90"/>
              <a:gd name="T9" fmla="*/ 73 h 132"/>
              <a:gd name="T10" fmla="*/ 21 w 90"/>
              <a:gd name="T11" fmla="*/ 52 h 132"/>
              <a:gd name="T12" fmla="*/ 33 w 90"/>
              <a:gd name="T13" fmla="*/ 52 h 132"/>
              <a:gd name="T14" fmla="*/ 55 w 90"/>
              <a:gd name="T15" fmla="*/ 37 h 132"/>
              <a:gd name="T16" fmla="*/ 37 w 90"/>
              <a:gd name="T17" fmla="*/ 24 h 132"/>
              <a:gd name="T18" fmla="*/ 10 w 90"/>
              <a:gd name="T19" fmla="*/ 31 h 132"/>
              <a:gd name="T20" fmla="*/ 4 w 90"/>
              <a:gd name="T21" fmla="*/ 10 h 132"/>
              <a:gd name="T22" fmla="*/ 43 w 90"/>
              <a:gd name="T23" fmla="*/ 0 h 132"/>
              <a:gd name="T24" fmla="*/ 86 w 90"/>
              <a:gd name="T25" fmla="*/ 32 h 132"/>
              <a:gd name="T26" fmla="*/ 62 w 90"/>
              <a:gd name="T27" fmla="*/ 61 h 132"/>
              <a:gd name="T28" fmla="*/ 62 w 90"/>
              <a:gd name="T29" fmla="*/ 62 h 132"/>
              <a:gd name="T30" fmla="*/ 90 w 90"/>
              <a:gd name="T31" fmla="*/ 93 h 132"/>
              <a:gd name="T32" fmla="*/ 38 w 90"/>
              <a:gd name="T33" fmla="*/ 132 h 132"/>
              <a:gd name="T34" fmla="*/ 0 w 90"/>
              <a:gd name="T35" fmla="*/ 123 h 132"/>
              <a:gd name="T36" fmla="*/ 6 w 90"/>
              <a:gd name="T37" fmla="*/ 10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132">
                <a:moveTo>
                  <a:pt x="6" y="101"/>
                </a:moveTo>
                <a:cubicBezTo>
                  <a:pt x="11" y="103"/>
                  <a:pt x="23" y="108"/>
                  <a:pt x="36" y="108"/>
                </a:cubicBezTo>
                <a:cubicBezTo>
                  <a:pt x="51" y="108"/>
                  <a:pt x="59" y="101"/>
                  <a:pt x="59" y="91"/>
                </a:cubicBezTo>
                <a:cubicBezTo>
                  <a:pt x="59" y="79"/>
                  <a:pt x="46" y="73"/>
                  <a:pt x="33" y="73"/>
                </a:cubicBezTo>
                <a:cubicBezTo>
                  <a:pt x="21" y="73"/>
                  <a:pt x="21" y="73"/>
                  <a:pt x="21" y="73"/>
                </a:cubicBezTo>
                <a:cubicBezTo>
                  <a:pt x="21" y="52"/>
                  <a:pt x="21" y="52"/>
                  <a:pt x="21" y="52"/>
                </a:cubicBezTo>
                <a:cubicBezTo>
                  <a:pt x="33" y="52"/>
                  <a:pt x="33" y="52"/>
                  <a:pt x="33" y="52"/>
                </a:cubicBezTo>
                <a:cubicBezTo>
                  <a:pt x="43" y="51"/>
                  <a:pt x="55" y="48"/>
                  <a:pt x="55" y="37"/>
                </a:cubicBezTo>
                <a:cubicBezTo>
                  <a:pt x="55" y="29"/>
                  <a:pt x="49" y="24"/>
                  <a:pt x="37" y="24"/>
                </a:cubicBezTo>
                <a:cubicBezTo>
                  <a:pt x="26" y="24"/>
                  <a:pt x="15" y="28"/>
                  <a:pt x="10" y="31"/>
                </a:cubicBezTo>
                <a:cubicBezTo>
                  <a:pt x="4" y="10"/>
                  <a:pt x="4" y="10"/>
                  <a:pt x="4" y="10"/>
                </a:cubicBezTo>
                <a:cubicBezTo>
                  <a:pt x="11" y="5"/>
                  <a:pt x="27" y="0"/>
                  <a:pt x="43" y="0"/>
                </a:cubicBezTo>
                <a:cubicBezTo>
                  <a:pt x="71" y="0"/>
                  <a:pt x="86" y="14"/>
                  <a:pt x="86" y="32"/>
                </a:cubicBezTo>
                <a:cubicBezTo>
                  <a:pt x="86" y="45"/>
                  <a:pt x="78" y="56"/>
                  <a:pt x="62" y="61"/>
                </a:cubicBezTo>
                <a:cubicBezTo>
                  <a:pt x="62" y="62"/>
                  <a:pt x="62" y="62"/>
                  <a:pt x="62" y="62"/>
                </a:cubicBezTo>
                <a:cubicBezTo>
                  <a:pt x="78" y="65"/>
                  <a:pt x="90" y="76"/>
                  <a:pt x="90" y="93"/>
                </a:cubicBezTo>
                <a:cubicBezTo>
                  <a:pt x="90" y="115"/>
                  <a:pt x="70" y="132"/>
                  <a:pt x="38" y="132"/>
                </a:cubicBezTo>
                <a:cubicBezTo>
                  <a:pt x="21" y="132"/>
                  <a:pt x="7" y="128"/>
                  <a:pt x="0" y="123"/>
                </a:cubicBezTo>
                <a:lnTo>
                  <a:pt x="6"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237D5BE4-7529-4C72-8DE1-12093DE426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57" r="16399" b="7507"/>
          <a:stretch/>
        </p:blipFill>
        <p:spPr>
          <a:xfrm>
            <a:off x="2079962" y="638171"/>
            <a:ext cx="7993673" cy="4932252"/>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2476" y="2884189"/>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502" y="3104297"/>
            <a:ext cx="2096853" cy="3334469"/>
          </a:xfrm>
          <a:prstGeom prst="rect">
            <a:avLst/>
          </a:prstGeom>
        </p:spPr>
      </p:pic>
      <p:sp>
        <p:nvSpPr>
          <p:cNvPr id="12" name="Hình Chữ nhật 4">
            <a:extLst>
              <a:ext uri="{FF2B5EF4-FFF2-40B4-BE49-F238E27FC236}">
                <a16:creationId xmlns:a16="http://schemas.microsoft.com/office/drawing/2014/main" id="{76E9BA85-309A-4214-892F-9FE25861BE73}"/>
              </a:ext>
            </a:extLst>
          </p:cNvPr>
          <p:cNvSpPr>
            <a:spLocks noChangeArrowheads="1"/>
          </p:cNvSpPr>
          <p:nvPr/>
        </p:nvSpPr>
        <p:spPr bwMode="auto">
          <a:xfrm>
            <a:off x="3263377" y="2007095"/>
            <a:ext cx="58850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spcAft>
                <a:spcPts val="600"/>
              </a:spcAft>
              <a:buNone/>
            </a:pPr>
            <a:r>
              <a:rPr lang="nl-NL" altLang="en-US" sz="3600">
                <a:solidFill>
                  <a:srgbClr val="0000FF"/>
                </a:solidFill>
                <a:cs typeface="Times New Roman" panose="02020603050405020304" pitchFamily="18" charset="0"/>
              </a:rPr>
              <a:t>1. Kể một câu chuyện em đã được nghe hoặc được đọc về một người có tấm lòng nhân hậu. </a:t>
            </a:r>
            <a:endParaRPr lang="en-US" altLang="en-US" sz="3600">
              <a:solidFill>
                <a:srgbClr val="0000FF"/>
              </a:solidFill>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0ACFA193-EE36-4262-B610-C642333ADC96}"/>
              </a:ext>
            </a:extLst>
          </p:cNvPr>
          <p:cNvCxnSpPr>
            <a:cxnSpLocks/>
          </p:cNvCxnSpPr>
          <p:nvPr/>
        </p:nvCxnSpPr>
        <p:spPr bwMode="auto">
          <a:xfrm>
            <a:off x="4038600" y="2599548"/>
            <a:ext cx="38862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6B0A6DFF-1B44-49D6-8B26-1B2F35C88B16}"/>
              </a:ext>
            </a:extLst>
          </p:cNvPr>
          <p:cNvCxnSpPr>
            <a:cxnSpLocks/>
          </p:cNvCxnSpPr>
          <p:nvPr/>
        </p:nvCxnSpPr>
        <p:spPr bwMode="auto">
          <a:xfrm>
            <a:off x="8035285" y="3160746"/>
            <a:ext cx="111311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B7E5E3A0-ACAC-48EF-9607-9263C335DB24}"/>
              </a:ext>
            </a:extLst>
          </p:cNvPr>
          <p:cNvCxnSpPr>
            <a:cxnSpLocks/>
          </p:cNvCxnSpPr>
          <p:nvPr/>
        </p:nvCxnSpPr>
        <p:spPr bwMode="auto">
          <a:xfrm>
            <a:off x="4191000" y="3160746"/>
            <a:ext cx="22098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CA941490-5AA8-4F15-8BE8-B019C11D0507}"/>
              </a:ext>
            </a:extLst>
          </p:cNvPr>
          <p:cNvCxnSpPr>
            <a:cxnSpLocks/>
          </p:cNvCxnSpPr>
          <p:nvPr/>
        </p:nvCxnSpPr>
        <p:spPr bwMode="auto">
          <a:xfrm>
            <a:off x="8220449" y="3657600"/>
            <a:ext cx="927946"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F90ED848-D113-4476-8310-335DF3147407}"/>
              </a:ext>
            </a:extLst>
          </p:cNvPr>
          <p:cNvCxnSpPr>
            <a:cxnSpLocks/>
          </p:cNvCxnSpPr>
          <p:nvPr/>
        </p:nvCxnSpPr>
        <p:spPr bwMode="auto">
          <a:xfrm>
            <a:off x="3429000" y="4315419"/>
            <a:ext cx="281940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6B0A6DFF-1B44-49D6-8B26-1B2F35C88B16}"/>
              </a:ext>
            </a:extLst>
          </p:cNvPr>
          <p:cNvCxnSpPr>
            <a:cxnSpLocks/>
          </p:cNvCxnSpPr>
          <p:nvPr/>
        </p:nvCxnSpPr>
        <p:spPr bwMode="auto">
          <a:xfrm>
            <a:off x="3263377" y="3657600"/>
            <a:ext cx="927623"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71554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03"/>
            <a:ext cx="12192000" cy="6858000"/>
          </a:xfrm>
          <a:prstGeom prst="rect">
            <a:avLst/>
          </a:prstGeom>
        </p:spPr>
      </p:pic>
      <p:pic>
        <p:nvPicPr>
          <p:cNvPr id="7" name="图片 6">
            <a:extLst>
              <a:ext uri="{FF2B5EF4-FFF2-40B4-BE49-F238E27FC236}">
                <a16:creationId xmlns:a16="http://schemas.microsoft.com/office/drawing/2014/main" id="{71A492D4-D857-4D50-BEB3-038A13F6F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470" y="3537397"/>
            <a:ext cx="1741552" cy="2769459"/>
          </a:xfrm>
          <a:prstGeom prst="rect">
            <a:avLst/>
          </a:prstGeom>
        </p:spPr>
      </p:pic>
      <p:pic>
        <p:nvPicPr>
          <p:cNvPr id="9" name="图片 8">
            <a:extLst>
              <a:ext uri="{FF2B5EF4-FFF2-40B4-BE49-F238E27FC236}">
                <a16:creationId xmlns:a16="http://schemas.microsoft.com/office/drawing/2014/main" id="{6CD28F45-A39C-4152-A082-A2E586B9E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2509" y="581668"/>
            <a:ext cx="1580077" cy="2512678"/>
          </a:xfrm>
          <a:prstGeom prst="rect">
            <a:avLst/>
          </a:prstGeom>
        </p:spPr>
      </p:pic>
      <p:pic>
        <p:nvPicPr>
          <p:cNvPr id="15" name="图片 14">
            <a:extLst>
              <a:ext uri="{FF2B5EF4-FFF2-40B4-BE49-F238E27FC236}">
                <a16:creationId xmlns:a16="http://schemas.microsoft.com/office/drawing/2014/main" id="{6746F2DB-64F7-4401-B47E-944F06C94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8602" y="3848457"/>
            <a:ext cx="1847949" cy="2938655"/>
          </a:xfrm>
          <a:prstGeom prst="rect">
            <a:avLst/>
          </a:prstGeom>
        </p:spPr>
      </p:pic>
      <p:pic>
        <p:nvPicPr>
          <p:cNvPr id="21" name="图片 20">
            <a:extLst>
              <a:ext uri="{FF2B5EF4-FFF2-40B4-BE49-F238E27FC236}">
                <a16:creationId xmlns:a16="http://schemas.microsoft.com/office/drawing/2014/main" id="{5AF54C14-9EED-44B5-AE4B-B72D58E13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261" y="3254893"/>
            <a:ext cx="2096853" cy="3334469"/>
          </a:xfrm>
          <a:prstGeom prst="rect">
            <a:avLst/>
          </a:prstGeom>
        </p:spPr>
      </p:pic>
      <p:sp>
        <p:nvSpPr>
          <p:cNvPr id="37" name="矩形 36">
            <a:extLst>
              <a:ext uri="{FF2B5EF4-FFF2-40B4-BE49-F238E27FC236}">
                <a16:creationId xmlns:a16="http://schemas.microsoft.com/office/drawing/2014/main" id="{CA904D31-556D-4154-BE4E-30209E7B0B80}"/>
              </a:ext>
            </a:extLst>
          </p:cNvPr>
          <p:cNvSpPr/>
          <p:nvPr/>
        </p:nvSpPr>
        <p:spPr>
          <a:xfrm>
            <a:off x="886045" y="1156244"/>
            <a:ext cx="270138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500" normalizeH="0" baseline="0" noProof="0" smtClean="0">
                <a:ln w="38100">
                  <a:solidFill>
                    <a:srgbClr val="E87D75"/>
                  </a:solidFill>
                </a:ln>
                <a:solidFill>
                  <a:srgbClr val="E87D75"/>
                </a:solidFill>
                <a:effectLst/>
                <a:uLnTx/>
                <a:uFillTx/>
                <a:latin typeface="印品黑体" panose="00000500000000000000" pitchFamily="2" charset="-122"/>
                <a:ea typeface="印品黑体" panose="00000500000000000000" pitchFamily="2" charset="-122"/>
                <a:cs typeface="+mn-cs"/>
              </a:rPr>
              <a:t>Gợi</a:t>
            </a:r>
            <a:r>
              <a:rPr kumimoji="0" lang="en-US" altLang="zh-CN" sz="6600" b="1" i="0" u="none" strike="noStrike" kern="1200" cap="none" spc="500" normalizeH="0" noProof="0" smtClean="0">
                <a:ln w="38100">
                  <a:solidFill>
                    <a:srgbClr val="E87D75"/>
                  </a:solidFill>
                </a:ln>
                <a:solidFill>
                  <a:srgbClr val="E87D75"/>
                </a:solidFill>
                <a:effectLst/>
                <a:uLnTx/>
                <a:uFillTx/>
                <a:latin typeface="印品黑体" panose="00000500000000000000" pitchFamily="2" charset="-122"/>
                <a:ea typeface="印品黑体" panose="00000500000000000000" pitchFamily="2" charset="-122"/>
                <a:cs typeface="+mn-cs"/>
              </a:rPr>
              <a:t> ý</a:t>
            </a:r>
            <a:endParaRPr kumimoji="0" lang="zh-CN" altLang="en-US" sz="6600" b="1" i="0" u="none" strike="noStrike" kern="1200" cap="none" spc="500" normalizeH="0" baseline="0" noProof="0" dirty="0">
              <a:ln w="38100">
                <a:solidFill>
                  <a:srgbClr val="E87D75"/>
                </a:solidFill>
              </a:ln>
              <a:solidFill>
                <a:srgbClr val="E87D75"/>
              </a:solidFill>
              <a:effectLst/>
              <a:uLnTx/>
              <a:uFillTx/>
              <a:latin typeface="印品黑体" panose="00000500000000000000" pitchFamily="2" charset="-122"/>
              <a:ea typeface="印品黑体" panose="00000500000000000000" pitchFamily="2" charset="-122"/>
              <a:cs typeface="+mn-cs"/>
            </a:endParaRPr>
          </a:p>
        </p:txBody>
      </p:sp>
      <p:sp>
        <p:nvSpPr>
          <p:cNvPr id="38" name="AutoShape 3">
            <a:extLst>
              <a:ext uri="{FF2B5EF4-FFF2-40B4-BE49-F238E27FC236}">
                <a16:creationId xmlns:a16="http://schemas.microsoft.com/office/drawing/2014/main" id="{1ABA4C46-B730-4F31-BC9B-4E8FD70724C0}"/>
              </a:ext>
            </a:extLst>
          </p:cNvPr>
          <p:cNvSpPr>
            <a:spLocks noChangeAspect="1" noChangeArrowheads="1" noTextEdit="1"/>
          </p:cNvSpPr>
          <p:nvPr/>
        </p:nvSpPr>
        <p:spPr bwMode="auto">
          <a:xfrm>
            <a:off x="4283075" y="1264891"/>
            <a:ext cx="362585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pic>
        <p:nvPicPr>
          <p:cNvPr id="40" name="Picture 5">
            <a:extLst>
              <a:ext uri="{FF2B5EF4-FFF2-40B4-BE49-F238E27FC236}">
                <a16:creationId xmlns:a16="http://schemas.microsoft.com/office/drawing/2014/main" id="{17FE3561-0E7B-454D-9A5D-E859A94EA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3851" y="3527416"/>
            <a:ext cx="4942321"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9">
            <a:extLst>
              <a:ext uri="{FF2B5EF4-FFF2-40B4-BE49-F238E27FC236}">
                <a16:creationId xmlns:a16="http://schemas.microsoft.com/office/drawing/2014/main" id="{441664B2-14CA-47DE-A24C-9A2BDF1EE40E}"/>
              </a:ext>
            </a:extLst>
          </p:cNvPr>
          <p:cNvSpPr>
            <a:spLocks/>
          </p:cNvSpPr>
          <p:nvPr/>
        </p:nvSpPr>
        <p:spPr bwMode="auto">
          <a:xfrm>
            <a:off x="4065114" y="2692391"/>
            <a:ext cx="5053434" cy="846137"/>
          </a:xfrm>
          <a:custGeom>
            <a:avLst/>
            <a:gdLst>
              <a:gd name="T0" fmla="*/ 1133 w 1156"/>
              <a:gd name="T1" fmla="*/ 0 h 271"/>
              <a:gd name="T2" fmla="*/ 23 w 1156"/>
              <a:gd name="T3" fmla="*/ 0 h 271"/>
              <a:gd name="T4" fmla="*/ 0 w 1156"/>
              <a:gd name="T5" fmla="*/ 23 h 271"/>
              <a:gd name="T6" fmla="*/ 0 w 1156"/>
              <a:gd name="T7" fmla="*/ 247 h 271"/>
              <a:gd name="T8" fmla="*/ 23 w 1156"/>
              <a:gd name="T9" fmla="*/ 271 h 271"/>
              <a:gd name="T10" fmla="*/ 1133 w 1156"/>
              <a:gd name="T11" fmla="*/ 271 h 271"/>
              <a:gd name="T12" fmla="*/ 1156 w 1156"/>
              <a:gd name="T13" fmla="*/ 247 h 271"/>
              <a:gd name="T14" fmla="*/ 1156 w 1156"/>
              <a:gd name="T15" fmla="*/ 23 h 271"/>
              <a:gd name="T16" fmla="*/ 1133 w 1156"/>
              <a:gd name="T1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6" h="271">
                <a:moveTo>
                  <a:pt x="1133" y="0"/>
                </a:moveTo>
                <a:cubicBezTo>
                  <a:pt x="23" y="0"/>
                  <a:pt x="23" y="0"/>
                  <a:pt x="23" y="0"/>
                </a:cubicBezTo>
                <a:cubicBezTo>
                  <a:pt x="10" y="0"/>
                  <a:pt x="0" y="10"/>
                  <a:pt x="0" y="23"/>
                </a:cubicBezTo>
                <a:cubicBezTo>
                  <a:pt x="0" y="247"/>
                  <a:pt x="0" y="247"/>
                  <a:pt x="0" y="247"/>
                </a:cubicBezTo>
                <a:cubicBezTo>
                  <a:pt x="0" y="260"/>
                  <a:pt x="10" y="271"/>
                  <a:pt x="23" y="271"/>
                </a:cubicBezTo>
                <a:cubicBezTo>
                  <a:pt x="1133" y="271"/>
                  <a:pt x="1133" y="271"/>
                  <a:pt x="1133" y="271"/>
                </a:cubicBezTo>
                <a:cubicBezTo>
                  <a:pt x="1146" y="271"/>
                  <a:pt x="1156" y="260"/>
                  <a:pt x="1156" y="247"/>
                </a:cubicBezTo>
                <a:cubicBezTo>
                  <a:pt x="1156" y="23"/>
                  <a:pt x="1156" y="23"/>
                  <a:pt x="1156" y="23"/>
                </a:cubicBezTo>
                <a:cubicBezTo>
                  <a:pt x="1156" y="10"/>
                  <a:pt x="1146" y="0"/>
                  <a:pt x="11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2" name="Freeform 10">
            <a:extLst>
              <a:ext uri="{FF2B5EF4-FFF2-40B4-BE49-F238E27FC236}">
                <a16:creationId xmlns:a16="http://schemas.microsoft.com/office/drawing/2014/main" id="{54CD653A-7B51-4FA9-8077-8866E5E1C478}"/>
              </a:ext>
            </a:extLst>
          </p:cNvPr>
          <p:cNvSpPr>
            <a:spLocks/>
          </p:cNvSpPr>
          <p:nvPr/>
        </p:nvSpPr>
        <p:spPr bwMode="auto">
          <a:xfrm>
            <a:off x="4117502" y="2746366"/>
            <a:ext cx="738188" cy="736600"/>
          </a:xfrm>
          <a:custGeom>
            <a:avLst/>
            <a:gdLst>
              <a:gd name="T0" fmla="*/ 231 w 236"/>
              <a:gd name="T1" fmla="*/ 1 h 236"/>
              <a:gd name="T2" fmla="*/ 231 w 236"/>
              <a:gd name="T3" fmla="*/ 0 h 236"/>
              <a:gd name="T4" fmla="*/ 230 w 236"/>
              <a:gd name="T5" fmla="*/ 0 h 236"/>
              <a:gd name="T6" fmla="*/ 6 w 236"/>
              <a:gd name="T7" fmla="*/ 0 h 236"/>
              <a:gd name="T8" fmla="*/ 0 w 236"/>
              <a:gd name="T9" fmla="*/ 6 h 236"/>
              <a:gd name="T10" fmla="*/ 0 w 236"/>
              <a:gd name="T11" fmla="*/ 230 h 236"/>
              <a:gd name="T12" fmla="*/ 6 w 236"/>
              <a:gd name="T13" fmla="*/ 236 h 236"/>
              <a:gd name="T14" fmla="*/ 230 w 236"/>
              <a:gd name="T15" fmla="*/ 236 h 236"/>
              <a:gd name="T16" fmla="*/ 231 w 236"/>
              <a:gd name="T17" fmla="*/ 236 h 236"/>
              <a:gd name="T18" fmla="*/ 231 w 236"/>
              <a:gd name="T19" fmla="*/ 236 h 236"/>
              <a:gd name="T20" fmla="*/ 236 w 236"/>
              <a:gd name="T21" fmla="*/ 230 h 236"/>
              <a:gd name="T22" fmla="*/ 236 w 236"/>
              <a:gd name="T23" fmla="*/ 6 h 236"/>
              <a:gd name="T24" fmla="*/ 231 w 236"/>
              <a:gd name="T25" fmla="*/ 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36">
                <a:moveTo>
                  <a:pt x="231" y="1"/>
                </a:moveTo>
                <a:cubicBezTo>
                  <a:pt x="231" y="0"/>
                  <a:pt x="231" y="0"/>
                  <a:pt x="231" y="0"/>
                </a:cubicBezTo>
                <a:cubicBezTo>
                  <a:pt x="230" y="0"/>
                  <a:pt x="230" y="0"/>
                  <a:pt x="230" y="0"/>
                </a:cubicBezTo>
                <a:cubicBezTo>
                  <a:pt x="6" y="0"/>
                  <a:pt x="6" y="0"/>
                  <a:pt x="6" y="0"/>
                </a:cubicBezTo>
                <a:cubicBezTo>
                  <a:pt x="3" y="0"/>
                  <a:pt x="0" y="3"/>
                  <a:pt x="0" y="6"/>
                </a:cubicBezTo>
                <a:cubicBezTo>
                  <a:pt x="0" y="230"/>
                  <a:pt x="0" y="230"/>
                  <a:pt x="0" y="230"/>
                </a:cubicBezTo>
                <a:cubicBezTo>
                  <a:pt x="0" y="233"/>
                  <a:pt x="3" y="236"/>
                  <a:pt x="6" y="236"/>
                </a:cubicBezTo>
                <a:cubicBezTo>
                  <a:pt x="230" y="236"/>
                  <a:pt x="230" y="236"/>
                  <a:pt x="230" y="236"/>
                </a:cubicBezTo>
                <a:cubicBezTo>
                  <a:pt x="231" y="236"/>
                  <a:pt x="231" y="236"/>
                  <a:pt x="231" y="236"/>
                </a:cubicBezTo>
                <a:cubicBezTo>
                  <a:pt x="231" y="236"/>
                  <a:pt x="231" y="236"/>
                  <a:pt x="231" y="236"/>
                </a:cubicBezTo>
                <a:cubicBezTo>
                  <a:pt x="234" y="235"/>
                  <a:pt x="236" y="233"/>
                  <a:pt x="236" y="230"/>
                </a:cubicBezTo>
                <a:cubicBezTo>
                  <a:pt x="236" y="6"/>
                  <a:pt x="236" y="6"/>
                  <a:pt x="236" y="6"/>
                </a:cubicBezTo>
                <a:cubicBezTo>
                  <a:pt x="236" y="3"/>
                  <a:pt x="234" y="1"/>
                  <a:pt x="231" y="1"/>
                </a:cubicBezTo>
                <a:close/>
              </a:path>
            </a:pathLst>
          </a:cu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3" name="Freeform 17">
            <a:extLst>
              <a:ext uri="{FF2B5EF4-FFF2-40B4-BE49-F238E27FC236}">
                <a16:creationId xmlns:a16="http://schemas.microsoft.com/office/drawing/2014/main" id="{58889D58-4C7A-46AF-903A-E4CEF00FDF81}"/>
              </a:ext>
            </a:extLst>
          </p:cNvPr>
          <p:cNvSpPr>
            <a:spLocks noEditPoints="1"/>
          </p:cNvSpPr>
          <p:nvPr/>
        </p:nvSpPr>
        <p:spPr bwMode="auto">
          <a:xfrm>
            <a:off x="4184177" y="2908291"/>
            <a:ext cx="298450" cy="412750"/>
          </a:xfrm>
          <a:custGeom>
            <a:avLst/>
            <a:gdLst>
              <a:gd name="T0" fmla="*/ 96 w 96"/>
              <a:gd name="T1" fmla="*/ 66 h 132"/>
              <a:gd name="T2" fmla="*/ 48 w 96"/>
              <a:gd name="T3" fmla="*/ 132 h 132"/>
              <a:gd name="T4" fmla="*/ 0 w 96"/>
              <a:gd name="T5" fmla="*/ 66 h 132"/>
              <a:gd name="T6" fmla="*/ 49 w 96"/>
              <a:gd name="T7" fmla="*/ 0 h 132"/>
              <a:gd name="T8" fmla="*/ 96 w 96"/>
              <a:gd name="T9" fmla="*/ 66 h 132"/>
              <a:gd name="T10" fmla="*/ 30 w 96"/>
              <a:gd name="T11" fmla="*/ 66 h 132"/>
              <a:gd name="T12" fmla="*/ 48 w 96"/>
              <a:gd name="T13" fmla="*/ 110 h 132"/>
              <a:gd name="T14" fmla="*/ 66 w 96"/>
              <a:gd name="T15" fmla="*/ 66 h 132"/>
              <a:gd name="T16" fmla="*/ 48 w 96"/>
              <a:gd name="T17" fmla="*/ 23 h 132"/>
              <a:gd name="T18" fmla="*/ 30 w 96"/>
              <a:gd name="T1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2">
                <a:moveTo>
                  <a:pt x="96" y="66"/>
                </a:moveTo>
                <a:cubicBezTo>
                  <a:pt x="96" y="105"/>
                  <a:pt x="80" y="132"/>
                  <a:pt x="48" y="132"/>
                </a:cubicBezTo>
                <a:cubicBezTo>
                  <a:pt x="15" y="132"/>
                  <a:pt x="0" y="103"/>
                  <a:pt x="0" y="66"/>
                </a:cubicBezTo>
                <a:cubicBezTo>
                  <a:pt x="0" y="29"/>
                  <a:pt x="16" y="0"/>
                  <a:pt x="49" y="0"/>
                </a:cubicBezTo>
                <a:cubicBezTo>
                  <a:pt x="83" y="0"/>
                  <a:pt x="96" y="31"/>
                  <a:pt x="96" y="66"/>
                </a:cubicBezTo>
                <a:close/>
                <a:moveTo>
                  <a:pt x="30" y="66"/>
                </a:moveTo>
                <a:cubicBezTo>
                  <a:pt x="30" y="96"/>
                  <a:pt x="37" y="110"/>
                  <a:pt x="48" y="110"/>
                </a:cubicBezTo>
                <a:cubicBezTo>
                  <a:pt x="60" y="110"/>
                  <a:pt x="66" y="95"/>
                  <a:pt x="66" y="66"/>
                </a:cubicBezTo>
                <a:cubicBezTo>
                  <a:pt x="66" y="38"/>
                  <a:pt x="60" y="23"/>
                  <a:pt x="48" y="23"/>
                </a:cubicBezTo>
                <a:cubicBezTo>
                  <a:pt x="37" y="23"/>
                  <a:pt x="30" y="37"/>
                  <a:pt x="3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4" name="Freeform 18">
            <a:extLst>
              <a:ext uri="{FF2B5EF4-FFF2-40B4-BE49-F238E27FC236}">
                <a16:creationId xmlns:a16="http://schemas.microsoft.com/office/drawing/2014/main" id="{5A096803-5AAD-42F3-AF59-3627C95696E7}"/>
              </a:ext>
            </a:extLst>
          </p:cNvPr>
          <p:cNvSpPr>
            <a:spLocks/>
          </p:cNvSpPr>
          <p:nvPr/>
        </p:nvSpPr>
        <p:spPr bwMode="auto">
          <a:xfrm>
            <a:off x="4555652" y="2914641"/>
            <a:ext cx="184150" cy="400050"/>
          </a:xfrm>
          <a:custGeom>
            <a:avLst/>
            <a:gdLst>
              <a:gd name="T0" fmla="*/ 59 w 116"/>
              <a:gd name="T1" fmla="*/ 53 h 252"/>
              <a:gd name="T2" fmla="*/ 57 w 116"/>
              <a:gd name="T3" fmla="*/ 53 h 252"/>
              <a:gd name="T4" fmla="*/ 10 w 116"/>
              <a:gd name="T5" fmla="*/ 75 h 252"/>
              <a:gd name="T6" fmla="*/ 0 w 116"/>
              <a:gd name="T7" fmla="*/ 31 h 252"/>
              <a:gd name="T8" fmla="*/ 67 w 116"/>
              <a:gd name="T9" fmla="*/ 0 h 252"/>
              <a:gd name="T10" fmla="*/ 116 w 116"/>
              <a:gd name="T11" fmla="*/ 0 h 252"/>
              <a:gd name="T12" fmla="*/ 116 w 116"/>
              <a:gd name="T13" fmla="*/ 252 h 252"/>
              <a:gd name="T14" fmla="*/ 59 w 116"/>
              <a:gd name="T15" fmla="*/ 252 h 252"/>
              <a:gd name="T16" fmla="*/ 59 w 116"/>
              <a:gd name="T17" fmla="*/ 5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252">
                <a:moveTo>
                  <a:pt x="59" y="53"/>
                </a:moveTo>
                <a:lnTo>
                  <a:pt x="57" y="53"/>
                </a:lnTo>
                <a:lnTo>
                  <a:pt x="10" y="75"/>
                </a:lnTo>
                <a:lnTo>
                  <a:pt x="0" y="31"/>
                </a:lnTo>
                <a:lnTo>
                  <a:pt x="67" y="0"/>
                </a:lnTo>
                <a:lnTo>
                  <a:pt x="116" y="0"/>
                </a:lnTo>
                <a:lnTo>
                  <a:pt x="116" y="252"/>
                </a:lnTo>
                <a:lnTo>
                  <a:pt x="59" y="252"/>
                </a:lnTo>
                <a:lnTo>
                  <a:pt x="59"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6" name="Picture 6">
            <a:extLst>
              <a:ext uri="{FF2B5EF4-FFF2-40B4-BE49-F238E27FC236}">
                <a16:creationId xmlns:a16="http://schemas.microsoft.com/office/drawing/2014/main" id="{72EE2F06-21F1-45A9-9D18-1712CC0A51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3851" y="4725978"/>
            <a:ext cx="494728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11">
            <a:extLst>
              <a:ext uri="{FF2B5EF4-FFF2-40B4-BE49-F238E27FC236}">
                <a16:creationId xmlns:a16="http://schemas.microsoft.com/office/drawing/2014/main" id="{A7F78704-245F-4C8E-992D-0E2302B47645}"/>
              </a:ext>
            </a:extLst>
          </p:cNvPr>
          <p:cNvSpPr>
            <a:spLocks/>
          </p:cNvSpPr>
          <p:nvPr/>
        </p:nvSpPr>
        <p:spPr bwMode="auto">
          <a:xfrm>
            <a:off x="4055588" y="3889366"/>
            <a:ext cx="5062959" cy="846137"/>
          </a:xfrm>
          <a:custGeom>
            <a:avLst/>
            <a:gdLst>
              <a:gd name="T0" fmla="*/ 1134 w 1157"/>
              <a:gd name="T1" fmla="*/ 0 h 271"/>
              <a:gd name="T2" fmla="*/ 24 w 1157"/>
              <a:gd name="T3" fmla="*/ 0 h 271"/>
              <a:gd name="T4" fmla="*/ 0 w 1157"/>
              <a:gd name="T5" fmla="*/ 24 h 271"/>
              <a:gd name="T6" fmla="*/ 0 w 1157"/>
              <a:gd name="T7" fmla="*/ 247 h 271"/>
              <a:gd name="T8" fmla="*/ 24 w 1157"/>
              <a:gd name="T9" fmla="*/ 271 h 271"/>
              <a:gd name="T10" fmla="*/ 1134 w 1157"/>
              <a:gd name="T11" fmla="*/ 271 h 271"/>
              <a:gd name="T12" fmla="*/ 1157 w 1157"/>
              <a:gd name="T13" fmla="*/ 247 h 271"/>
              <a:gd name="T14" fmla="*/ 1157 w 1157"/>
              <a:gd name="T15" fmla="*/ 24 h 271"/>
              <a:gd name="T16" fmla="*/ 1134 w 1157"/>
              <a:gd name="T1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7" h="271">
                <a:moveTo>
                  <a:pt x="1134" y="0"/>
                </a:moveTo>
                <a:cubicBezTo>
                  <a:pt x="24" y="0"/>
                  <a:pt x="24" y="0"/>
                  <a:pt x="24" y="0"/>
                </a:cubicBezTo>
                <a:cubicBezTo>
                  <a:pt x="11" y="0"/>
                  <a:pt x="0" y="11"/>
                  <a:pt x="0" y="24"/>
                </a:cubicBezTo>
                <a:cubicBezTo>
                  <a:pt x="0" y="247"/>
                  <a:pt x="0" y="247"/>
                  <a:pt x="0" y="247"/>
                </a:cubicBezTo>
                <a:cubicBezTo>
                  <a:pt x="0" y="260"/>
                  <a:pt x="11" y="271"/>
                  <a:pt x="24" y="271"/>
                </a:cubicBezTo>
                <a:cubicBezTo>
                  <a:pt x="1134" y="271"/>
                  <a:pt x="1134" y="271"/>
                  <a:pt x="1134" y="271"/>
                </a:cubicBezTo>
                <a:cubicBezTo>
                  <a:pt x="1147" y="271"/>
                  <a:pt x="1157" y="260"/>
                  <a:pt x="1157" y="247"/>
                </a:cubicBezTo>
                <a:cubicBezTo>
                  <a:pt x="1157" y="24"/>
                  <a:pt x="1157" y="24"/>
                  <a:pt x="1157" y="24"/>
                </a:cubicBezTo>
                <a:cubicBezTo>
                  <a:pt x="1157" y="11"/>
                  <a:pt x="1147" y="0"/>
                  <a:pt x="11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8" name="Freeform 12">
            <a:extLst>
              <a:ext uri="{FF2B5EF4-FFF2-40B4-BE49-F238E27FC236}">
                <a16:creationId xmlns:a16="http://schemas.microsoft.com/office/drawing/2014/main" id="{F52166B2-302E-448B-A555-CBBF9A6B31F3}"/>
              </a:ext>
            </a:extLst>
          </p:cNvPr>
          <p:cNvSpPr>
            <a:spLocks/>
          </p:cNvSpPr>
          <p:nvPr/>
        </p:nvSpPr>
        <p:spPr bwMode="auto">
          <a:xfrm>
            <a:off x="4111152" y="3944928"/>
            <a:ext cx="738188" cy="733425"/>
          </a:xfrm>
          <a:custGeom>
            <a:avLst/>
            <a:gdLst>
              <a:gd name="T0" fmla="*/ 231 w 236"/>
              <a:gd name="T1" fmla="*/ 0 h 235"/>
              <a:gd name="T2" fmla="*/ 231 w 236"/>
              <a:gd name="T3" fmla="*/ 0 h 235"/>
              <a:gd name="T4" fmla="*/ 230 w 236"/>
              <a:gd name="T5" fmla="*/ 0 h 235"/>
              <a:gd name="T6" fmla="*/ 6 w 236"/>
              <a:gd name="T7" fmla="*/ 0 h 235"/>
              <a:gd name="T8" fmla="*/ 0 w 236"/>
              <a:gd name="T9" fmla="*/ 6 h 235"/>
              <a:gd name="T10" fmla="*/ 0 w 236"/>
              <a:gd name="T11" fmla="*/ 229 h 235"/>
              <a:gd name="T12" fmla="*/ 6 w 236"/>
              <a:gd name="T13" fmla="*/ 235 h 235"/>
              <a:gd name="T14" fmla="*/ 230 w 236"/>
              <a:gd name="T15" fmla="*/ 235 h 235"/>
              <a:gd name="T16" fmla="*/ 231 w 236"/>
              <a:gd name="T17" fmla="*/ 235 h 235"/>
              <a:gd name="T18" fmla="*/ 231 w 236"/>
              <a:gd name="T19" fmla="*/ 235 h 235"/>
              <a:gd name="T20" fmla="*/ 236 w 236"/>
              <a:gd name="T21" fmla="*/ 229 h 235"/>
              <a:gd name="T22" fmla="*/ 236 w 236"/>
              <a:gd name="T23" fmla="*/ 6 h 235"/>
              <a:gd name="T24" fmla="*/ 231 w 236"/>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35">
                <a:moveTo>
                  <a:pt x="231" y="0"/>
                </a:moveTo>
                <a:cubicBezTo>
                  <a:pt x="231" y="0"/>
                  <a:pt x="231" y="0"/>
                  <a:pt x="231" y="0"/>
                </a:cubicBezTo>
                <a:cubicBezTo>
                  <a:pt x="230" y="0"/>
                  <a:pt x="230" y="0"/>
                  <a:pt x="230" y="0"/>
                </a:cubicBezTo>
                <a:cubicBezTo>
                  <a:pt x="6" y="0"/>
                  <a:pt x="6" y="0"/>
                  <a:pt x="6" y="0"/>
                </a:cubicBezTo>
                <a:cubicBezTo>
                  <a:pt x="3" y="0"/>
                  <a:pt x="0" y="2"/>
                  <a:pt x="0" y="6"/>
                </a:cubicBezTo>
                <a:cubicBezTo>
                  <a:pt x="0" y="229"/>
                  <a:pt x="0" y="229"/>
                  <a:pt x="0" y="229"/>
                </a:cubicBezTo>
                <a:cubicBezTo>
                  <a:pt x="0" y="233"/>
                  <a:pt x="3" y="235"/>
                  <a:pt x="6" y="235"/>
                </a:cubicBezTo>
                <a:cubicBezTo>
                  <a:pt x="230" y="235"/>
                  <a:pt x="230" y="235"/>
                  <a:pt x="230" y="235"/>
                </a:cubicBezTo>
                <a:cubicBezTo>
                  <a:pt x="231" y="235"/>
                  <a:pt x="231" y="235"/>
                  <a:pt x="231" y="235"/>
                </a:cubicBezTo>
                <a:cubicBezTo>
                  <a:pt x="231" y="235"/>
                  <a:pt x="231" y="235"/>
                  <a:pt x="231" y="235"/>
                </a:cubicBezTo>
                <a:cubicBezTo>
                  <a:pt x="233" y="235"/>
                  <a:pt x="236" y="232"/>
                  <a:pt x="236" y="229"/>
                </a:cubicBezTo>
                <a:cubicBezTo>
                  <a:pt x="236" y="6"/>
                  <a:pt x="236" y="6"/>
                  <a:pt x="236" y="6"/>
                </a:cubicBezTo>
                <a:cubicBezTo>
                  <a:pt x="236" y="3"/>
                  <a:pt x="233" y="0"/>
                  <a:pt x="231" y="0"/>
                </a:cubicBezTo>
                <a:close/>
              </a:path>
            </a:pathLst>
          </a:cu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49" name="Freeform 19">
            <a:extLst>
              <a:ext uri="{FF2B5EF4-FFF2-40B4-BE49-F238E27FC236}">
                <a16:creationId xmlns:a16="http://schemas.microsoft.com/office/drawing/2014/main" id="{5E6A9CF9-F909-462E-905A-1D6D83987C33}"/>
              </a:ext>
            </a:extLst>
          </p:cNvPr>
          <p:cNvSpPr>
            <a:spLocks noEditPoints="1"/>
          </p:cNvSpPr>
          <p:nvPr/>
        </p:nvSpPr>
        <p:spPr bwMode="auto">
          <a:xfrm>
            <a:off x="4165127" y="4116378"/>
            <a:ext cx="300038" cy="412750"/>
          </a:xfrm>
          <a:custGeom>
            <a:avLst/>
            <a:gdLst>
              <a:gd name="T0" fmla="*/ 96 w 96"/>
              <a:gd name="T1" fmla="*/ 66 h 132"/>
              <a:gd name="T2" fmla="*/ 48 w 96"/>
              <a:gd name="T3" fmla="*/ 132 h 132"/>
              <a:gd name="T4" fmla="*/ 0 w 96"/>
              <a:gd name="T5" fmla="*/ 67 h 132"/>
              <a:gd name="T6" fmla="*/ 49 w 96"/>
              <a:gd name="T7" fmla="*/ 0 h 132"/>
              <a:gd name="T8" fmla="*/ 96 w 96"/>
              <a:gd name="T9" fmla="*/ 66 h 132"/>
              <a:gd name="T10" fmla="*/ 30 w 96"/>
              <a:gd name="T11" fmla="*/ 67 h 132"/>
              <a:gd name="T12" fmla="*/ 49 w 96"/>
              <a:gd name="T13" fmla="*/ 110 h 132"/>
              <a:gd name="T14" fmla="*/ 66 w 96"/>
              <a:gd name="T15" fmla="*/ 66 h 132"/>
              <a:gd name="T16" fmla="*/ 48 w 96"/>
              <a:gd name="T17" fmla="*/ 23 h 132"/>
              <a:gd name="T18" fmla="*/ 30 w 96"/>
              <a:gd name="T19" fmla="*/ 6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2">
                <a:moveTo>
                  <a:pt x="96" y="66"/>
                </a:moveTo>
                <a:cubicBezTo>
                  <a:pt x="96" y="105"/>
                  <a:pt x="80" y="132"/>
                  <a:pt x="48" y="132"/>
                </a:cubicBezTo>
                <a:cubicBezTo>
                  <a:pt x="15" y="132"/>
                  <a:pt x="0" y="103"/>
                  <a:pt x="0" y="67"/>
                </a:cubicBezTo>
                <a:cubicBezTo>
                  <a:pt x="0" y="30"/>
                  <a:pt x="16" y="0"/>
                  <a:pt x="49" y="0"/>
                </a:cubicBezTo>
                <a:cubicBezTo>
                  <a:pt x="83" y="0"/>
                  <a:pt x="96" y="31"/>
                  <a:pt x="96" y="66"/>
                </a:cubicBezTo>
                <a:close/>
                <a:moveTo>
                  <a:pt x="30" y="67"/>
                </a:moveTo>
                <a:cubicBezTo>
                  <a:pt x="30" y="96"/>
                  <a:pt x="37" y="110"/>
                  <a:pt x="49" y="110"/>
                </a:cubicBezTo>
                <a:cubicBezTo>
                  <a:pt x="60" y="110"/>
                  <a:pt x="66" y="95"/>
                  <a:pt x="66" y="66"/>
                </a:cubicBezTo>
                <a:cubicBezTo>
                  <a:pt x="66" y="38"/>
                  <a:pt x="60" y="23"/>
                  <a:pt x="48" y="23"/>
                </a:cubicBezTo>
                <a:cubicBezTo>
                  <a:pt x="37" y="23"/>
                  <a:pt x="30" y="37"/>
                  <a:pt x="30"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50" name="Freeform 20">
            <a:extLst>
              <a:ext uri="{FF2B5EF4-FFF2-40B4-BE49-F238E27FC236}">
                <a16:creationId xmlns:a16="http://schemas.microsoft.com/office/drawing/2014/main" id="{64F18BAF-9AD0-434A-A7DD-94C1E13B0E62}"/>
              </a:ext>
            </a:extLst>
          </p:cNvPr>
          <p:cNvSpPr>
            <a:spLocks/>
          </p:cNvSpPr>
          <p:nvPr/>
        </p:nvSpPr>
        <p:spPr bwMode="auto">
          <a:xfrm>
            <a:off x="4511202" y="4116378"/>
            <a:ext cx="284163" cy="406400"/>
          </a:xfrm>
          <a:custGeom>
            <a:avLst/>
            <a:gdLst>
              <a:gd name="T0" fmla="*/ 0 w 91"/>
              <a:gd name="T1" fmla="*/ 130 h 130"/>
              <a:gd name="T2" fmla="*/ 0 w 91"/>
              <a:gd name="T3" fmla="*/ 112 h 130"/>
              <a:gd name="T4" fmla="*/ 17 w 91"/>
              <a:gd name="T5" fmla="*/ 97 h 130"/>
              <a:gd name="T6" fmla="*/ 58 w 91"/>
              <a:gd name="T7" fmla="*/ 43 h 130"/>
              <a:gd name="T8" fmla="*/ 37 w 91"/>
              <a:gd name="T9" fmla="*/ 24 h 130"/>
              <a:gd name="T10" fmla="*/ 10 w 91"/>
              <a:gd name="T11" fmla="*/ 35 h 130"/>
              <a:gd name="T12" fmla="*/ 2 w 91"/>
              <a:gd name="T13" fmla="*/ 14 h 130"/>
              <a:gd name="T14" fmla="*/ 43 w 91"/>
              <a:gd name="T15" fmla="*/ 0 h 130"/>
              <a:gd name="T16" fmla="*/ 88 w 91"/>
              <a:gd name="T17" fmla="*/ 41 h 130"/>
              <a:gd name="T18" fmla="*/ 54 w 91"/>
              <a:gd name="T19" fmla="*/ 95 h 130"/>
              <a:gd name="T20" fmla="*/ 42 w 91"/>
              <a:gd name="T21" fmla="*/ 105 h 130"/>
              <a:gd name="T22" fmla="*/ 42 w 91"/>
              <a:gd name="T23" fmla="*/ 106 h 130"/>
              <a:gd name="T24" fmla="*/ 91 w 91"/>
              <a:gd name="T25" fmla="*/ 106 h 130"/>
              <a:gd name="T26" fmla="*/ 91 w 91"/>
              <a:gd name="T27" fmla="*/ 130 h 130"/>
              <a:gd name="T28" fmla="*/ 0 w 91"/>
              <a:gd name="T2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30">
                <a:moveTo>
                  <a:pt x="0" y="130"/>
                </a:moveTo>
                <a:cubicBezTo>
                  <a:pt x="0" y="112"/>
                  <a:pt x="0" y="112"/>
                  <a:pt x="0" y="112"/>
                </a:cubicBezTo>
                <a:cubicBezTo>
                  <a:pt x="17" y="97"/>
                  <a:pt x="17" y="97"/>
                  <a:pt x="17" y="97"/>
                </a:cubicBezTo>
                <a:cubicBezTo>
                  <a:pt x="44" y="72"/>
                  <a:pt x="58" y="58"/>
                  <a:pt x="58" y="43"/>
                </a:cubicBezTo>
                <a:cubicBezTo>
                  <a:pt x="58" y="33"/>
                  <a:pt x="52" y="24"/>
                  <a:pt x="37" y="24"/>
                </a:cubicBezTo>
                <a:cubicBezTo>
                  <a:pt x="26" y="24"/>
                  <a:pt x="17" y="30"/>
                  <a:pt x="10" y="35"/>
                </a:cubicBezTo>
                <a:cubicBezTo>
                  <a:pt x="2" y="14"/>
                  <a:pt x="2" y="14"/>
                  <a:pt x="2" y="14"/>
                </a:cubicBezTo>
                <a:cubicBezTo>
                  <a:pt x="11" y="6"/>
                  <a:pt x="26" y="0"/>
                  <a:pt x="43" y="0"/>
                </a:cubicBezTo>
                <a:cubicBezTo>
                  <a:pt x="72" y="0"/>
                  <a:pt x="88" y="17"/>
                  <a:pt x="88" y="41"/>
                </a:cubicBezTo>
                <a:cubicBezTo>
                  <a:pt x="88" y="62"/>
                  <a:pt x="73" y="79"/>
                  <a:pt x="54" y="95"/>
                </a:cubicBezTo>
                <a:cubicBezTo>
                  <a:pt x="42" y="105"/>
                  <a:pt x="42" y="105"/>
                  <a:pt x="42" y="105"/>
                </a:cubicBezTo>
                <a:cubicBezTo>
                  <a:pt x="42" y="106"/>
                  <a:pt x="42" y="106"/>
                  <a:pt x="42" y="106"/>
                </a:cubicBezTo>
                <a:cubicBezTo>
                  <a:pt x="91" y="106"/>
                  <a:pt x="91" y="106"/>
                  <a:pt x="91" y="106"/>
                </a:cubicBezTo>
                <a:cubicBezTo>
                  <a:pt x="91" y="130"/>
                  <a:pt x="91" y="130"/>
                  <a:pt x="91" y="130"/>
                </a:cubicBezTo>
                <a:lnTo>
                  <a:pt x="0"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宋体" panose="02010600030101010101" pitchFamily="2" charset="-122"/>
              <a:cs typeface="+mn-cs"/>
            </a:endParaRPr>
          </a:p>
        </p:txBody>
      </p:sp>
      <p:sp>
        <p:nvSpPr>
          <p:cNvPr id="71" name="Hình Chữ nhật 4">
            <a:extLst>
              <a:ext uri="{FF2B5EF4-FFF2-40B4-BE49-F238E27FC236}">
                <a16:creationId xmlns:a16="http://schemas.microsoft.com/office/drawing/2014/main" id="{767AE1BD-D328-4608-8054-BB8679CA5A76}"/>
              </a:ext>
            </a:extLst>
          </p:cNvPr>
          <p:cNvSpPr>
            <a:spLocks noChangeArrowheads="1"/>
          </p:cNvSpPr>
          <p:nvPr/>
        </p:nvSpPr>
        <p:spPr bwMode="auto">
          <a:xfrm>
            <a:off x="4971677" y="2604090"/>
            <a:ext cx="57310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spcAft>
                <a:spcPts val="600"/>
              </a:spcAft>
              <a:buNone/>
            </a:pPr>
            <a:r>
              <a:rPr lang="nl-NL" altLang="en-US">
                <a:solidFill>
                  <a:srgbClr val="7030A0"/>
                </a:solidFill>
              </a:rPr>
              <a:t>Theo em, thế nào là một người có tấm lòng nhân hậu?</a:t>
            </a:r>
            <a:endParaRPr lang="en-US" altLang="en-US" sz="3600">
              <a:solidFill>
                <a:srgbClr val="7030A0"/>
              </a:solidFill>
              <a:cs typeface="Times New Roman" panose="02020603050405020304" pitchFamily="18" charset="0"/>
            </a:endParaRPr>
          </a:p>
        </p:txBody>
      </p:sp>
      <p:sp>
        <p:nvSpPr>
          <p:cNvPr id="72" name="Hình Chữ nhật 4">
            <a:extLst>
              <a:ext uri="{FF2B5EF4-FFF2-40B4-BE49-F238E27FC236}">
                <a16:creationId xmlns:a16="http://schemas.microsoft.com/office/drawing/2014/main" id="{D6B35B35-E8CE-42FE-9B35-86987AEE78CA}"/>
              </a:ext>
            </a:extLst>
          </p:cNvPr>
          <p:cNvSpPr>
            <a:spLocks noChangeArrowheads="1"/>
          </p:cNvSpPr>
          <p:nvPr/>
        </p:nvSpPr>
        <p:spPr bwMode="auto">
          <a:xfrm>
            <a:off x="5031208" y="3765436"/>
            <a:ext cx="679534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nl-NL" altLang="en-US">
                <a:solidFill>
                  <a:srgbClr val="0070C0"/>
                </a:solidFill>
              </a:rPr>
              <a:t>Em đã được nghe, được đọc những câu chuyện nào về lòng nhân hậu?</a:t>
            </a:r>
            <a:endParaRPr lang="en-US" altLang="en-US">
              <a:solidFill>
                <a:srgbClr val="0070C0"/>
              </a:solidFill>
            </a:endParaRPr>
          </a:p>
        </p:txBody>
      </p:sp>
    </p:spTree>
    <p:extLst>
      <p:ext uri="{BB962C8B-B14F-4D97-AF65-F5344CB8AC3E}">
        <p14:creationId xmlns:p14="http://schemas.microsoft.com/office/powerpoint/2010/main" val="348919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1000"/>
                                        <p:tgtEl>
                                          <p:spTgt spid="71"/>
                                        </p:tgtEl>
                                      </p:cBhvr>
                                    </p:animEffect>
                                    <p:anim calcmode="lin" valueType="num">
                                      <p:cBhvr>
                                        <p:cTn id="31" dur="1000" fill="hold"/>
                                        <p:tgtEl>
                                          <p:spTgt spid="71"/>
                                        </p:tgtEl>
                                        <p:attrNameLst>
                                          <p:attrName>ppt_x</p:attrName>
                                        </p:attrNameLst>
                                      </p:cBhvr>
                                      <p:tavLst>
                                        <p:tav tm="0">
                                          <p:val>
                                            <p:strVal val="#ppt_x"/>
                                          </p:val>
                                        </p:tav>
                                        <p:tav tm="100000">
                                          <p:val>
                                            <p:strVal val="#ppt_x"/>
                                          </p:val>
                                        </p:tav>
                                      </p:tavLst>
                                    </p:anim>
                                    <p:anim calcmode="lin" valueType="num">
                                      <p:cBhvr>
                                        <p:cTn id="3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anim calcmode="lin" valueType="num">
                                      <p:cBhvr>
                                        <p:cTn id="38" dur="1000" fill="hold"/>
                                        <p:tgtEl>
                                          <p:spTgt spid="72"/>
                                        </p:tgtEl>
                                        <p:attrNameLst>
                                          <p:attrName>ppt_x</p:attrName>
                                        </p:attrNameLst>
                                      </p:cBhvr>
                                      <p:tavLst>
                                        <p:tav tm="0">
                                          <p:val>
                                            <p:strVal val="#ppt_x"/>
                                          </p:val>
                                        </p:tav>
                                        <p:tav tm="100000">
                                          <p:val>
                                            <p:strVal val="#ppt_x"/>
                                          </p:val>
                                        </p:tav>
                                      </p:tavLst>
                                    </p:anim>
                                    <p:anim calcmode="lin" valueType="num">
                                      <p:cBhvr>
                                        <p:cTn id="3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1" grpId="0"/>
      <p:bldP spid="7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TIMING" val="|7.2|9.5"/>
</p:tagLst>
</file>

<file path=ppt/theme/theme1.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525</Words>
  <Application>Microsoft Office PowerPoint</Application>
  <PresentationFormat>Widescreen</PresentationFormat>
  <Paragraphs>76</Paragraphs>
  <Slides>23</Slides>
  <Notes>16</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23</vt:i4>
      </vt:variant>
    </vt:vector>
  </HeadingPairs>
  <TitlesOfParts>
    <vt:vector size="40" baseType="lpstr">
      <vt:lpstr>等线</vt:lpstr>
      <vt:lpstr>SimSun</vt:lpstr>
      <vt:lpstr>#9Slide02 Noi dung dai</vt:lpstr>
      <vt:lpstr>#9Slide02 Tieu de dai</vt:lpstr>
      <vt:lpstr>#9Slide03 SVNSquare</vt:lpstr>
      <vt:lpstr>#9Slide07 SVNBango</vt:lpstr>
      <vt:lpstr>Arial</vt:lpstr>
      <vt:lpstr>Calibri</vt:lpstr>
      <vt:lpstr>Calibri Light</vt:lpstr>
      <vt:lpstr>Times New Roman</vt:lpstr>
      <vt:lpstr>VNI-Times</vt:lpstr>
      <vt:lpstr>印品黑体</vt:lpstr>
      <vt:lpstr>2_Default Design</vt:lpstr>
      <vt:lpstr>3_Default Design</vt:lpstr>
      <vt:lpstr>1_Office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hoanlong</dc:creator>
  <cp:lastModifiedBy>kkkkk</cp:lastModifiedBy>
  <cp:revision>88</cp:revision>
  <dcterms:created xsi:type="dcterms:W3CDTF">2009-08-05T11:55:39Z</dcterms:created>
  <dcterms:modified xsi:type="dcterms:W3CDTF">2021-11-21T11:45:08Z</dcterms:modified>
</cp:coreProperties>
</file>