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62" r:id="rId2"/>
    <p:sldId id="263" r:id="rId3"/>
    <p:sldId id="349" r:id="rId4"/>
    <p:sldId id="315" r:id="rId5"/>
    <p:sldId id="352" r:id="rId6"/>
    <p:sldId id="354" r:id="rId7"/>
    <p:sldId id="355" r:id="rId8"/>
    <p:sldId id="356" r:id="rId9"/>
    <p:sldId id="351" r:id="rId10"/>
    <p:sldId id="345" r:id="rId11"/>
    <p:sldId id="357" r:id="rId12"/>
    <p:sldId id="358" r:id="rId13"/>
    <p:sldId id="295" r:id="rId14"/>
    <p:sldId id="359" r:id="rId15"/>
    <p:sldId id="360" r:id="rId16"/>
    <p:sldId id="328" r:id="rId17"/>
    <p:sldId id="329" r:id="rId18"/>
    <p:sldId id="333" r:id="rId19"/>
    <p:sldId id="337" r:id="rId20"/>
    <p:sldId id="361" r:id="rId21"/>
    <p:sldId id="308" r:id="rId22"/>
    <p:sldId id="350" r:id="rId23"/>
    <p:sldId id="362" r:id="rId24"/>
    <p:sldId id="353" r:id="rId25"/>
    <p:sldId id="363"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E8"/>
    <a:srgbClr val="EF719E"/>
    <a:srgbClr val="FC464A"/>
    <a:srgbClr val="FD777A"/>
    <a:srgbClr val="FB0D13"/>
    <a:srgbClr val="FE8A8D"/>
    <a:srgbClr val="FFEFF0"/>
    <a:srgbClr val="FEBCBD"/>
    <a:srgbClr val="F70309"/>
    <a:srgbClr val="FB1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66" d="100"/>
          <a:sy n="66" d="100"/>
        </p:scale>
        <p:origin x="66" y="-366"/>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0238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2296947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6</a:t>
            </a:fld>
            <a:endParaRPr lang="zh-CN" altLang="en-US"/>
          </a:p>
        </p:txBody>
      </p:sp>
    </p:spTree>
    <p:extLst>
      <p:ext uri="{BB962C8B-B14F-4D97-AF65-F5344CB8AC3E}">
        <p14:creationId xmlns:p14="http://schemas.microsoft.com/office/powerpoint/2010/main" val="1368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36564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20</a:t>
            </a:fld>
            <a:endParaRPr lang="zh-CN" altLang="en-US"/>
          </a:p>
        </p:txBody>
      </p:sp>
    </p:spTree>
    <p:extLst>
      <p:ext uri="{BB962C8B-B14F-4D97-AF65-F5344CB8AC3E}">
        <p14:creationId xmlns:p14="http://schemas.microsoft.com/office/powerpoint/2010/main" val="50181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24</a:t>
            </a:fld>
            <a:endParaRPr lang="zh-CN" altLang="en-US"/>
          </a:p>
        </p:txBody>
      </p:sp>
    </p:spTree>
    <p:extLst>
      <p:ext uri="{BB962C8B-B14F-4D97-AF65-F5344CB8AC3E}">
        <p14:creationId xmlns:p14="http://schemas.microsoft.com/office/powerpoint/2010/main" val="351093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25</a:t>
            </a:fld>
            <a:endParaRPr lang="zh-CN" altLang="en-US"/>
          </a:p>
        </p:txBody>
      </p:sp>
    </p:spTree>
    <p:extLst>
      <p:ext uri="{BB962C8B-B14F-4D97-AF65-F5344CB8AC3E}">
        <p14:creationId xmlns:p14="http://schemas.microsoft.com/office/powerpoint/2010/main" val="2636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06/10/2021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9519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06/10/2021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829701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F9A20-F9B2-4201-8F70-7613790490BD}"/>
              </a:ext>
            </a:extLst>
          </p:cNvPr>
          <p:cNvSpPr txBox="1"/>
          <p:nvPr userDrawn="1"/>
        </p:nvSpPr>
        <p:spPr>
          <a:xfrm>
            <a:off x="11320670" y="6380922"/>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3" name="TextBox 2">
            <a:extLst>
              <a:ext uri="{FF2B5EF4-FFF2-40B4-BE49-F238E27FC236}">
                <a16:creationId xmlns:a16="http://schemas.microsoft.com/office/drawing/2014/main" id="{FE4288C4-7390-45CD-A397-FA304C6D2B56}"/>
              </a:ext>
            </a:extLst>
          </p:cNvPr>
          <p:cNvSpPr txBox="1"/>
          <p:nvPr userDrawn="1"/>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ADD3A0-5BBA-4DB5-A7D4-83ED76699A8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800444" y="5485572"/>
            <a:ext cx="1742063" cy="15049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gif"/><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8.emf"/><Relationship Id="rId2"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emf"/><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2.gif"/><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image" Target="../media/image38.gi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8.gif"/><Relationship Id="rId5" Type="http://schemas.openxmlformats.org/officeDocument/2006/relationships/image" Target="../media/image12.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4"/>
          <a:stretch>
            <a:fillRect/>
          </a:stretch>
        </p:blipFill>
        <p:spPr>
          <a:xfrm rot="1184741" flipH="1">
            <a:off x="4634968" y="293208"/>
            <a:ext cx="6883530" cy="5734215"/>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6355966" y="1881780"/>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6178828" y="4317220"/>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0"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5128888" y="2436310"/>
            <a:ext cx="6099747" cy="1446550"/>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8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Tiếng Việt 4</a:t>
            </a:r>
          </a:p>
        </p:txBody>
      </p:sp>
      <p:sp>
        <p:nvSpPr>
          <p:cNvPr id="19" name="TextBox 18">
            <a:extLst>
              <a:ext uri="{FF2B5EF4-FFF2-40B4-BE49-F238E27FC236}">
                <a16:creationId xmlns:a16="http://schemas.microsoft.com/office/drawing/2014/main" id="{BB99064C-C9B6-4BC5-81C4-62AFD4E4B05C}"/>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20" name="TextBox 19">
            <a:extLst>
              <a:ext uri="{FF2B5EF4-FFF2-40B4-BE49-F238E27FC236}">
                <a16:creationId xmlns:a16="http://schemas.microsoft.com/office/drawing/2014/main" id="{2F2E9B57-550A-44F8-AA9C-C6F027FA1AEB}"/>
              </a:ext>
            </a:extLst>
          </p:cNvPr>
          <p:cNvSpPr txBox="1"/>
          <p:nvPr/>
        </p:nvSpPr>
        <p:spPr>
          <a:xfrm>
            <a:off x="11442973" y="6488668"/>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955628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4744A4C-6B8B-470F-9739-7604E8746FC0}"/>
              </a:ext>
            </a:extLst>
          </p:cNvPr>
          <p:cNvPicPr>
            <a:picLocks noChangeAspect="1"/>
          </p:cNvPicPr>
          <p:nvPr/>
        </p:nvPicPr>
        <p:blipFill>
          <a:blip r:embed="rId3">
            <a:alphaModFix amt="67000"/>
          </a:blip>
          <a:stretch>
            <a:fillRect/>
          </a:stretch>
        </p:blipFill>
        <p:spPr>
          <a:xfrm rot="16200000">
            <a:off x="3436878" y="-1975940"/>
            <a:ext cx="5854272" cy="11214538"/>
          </a:xfrm>
          <a:prstGeom prst="rect">
            <a:avLst/>
          </a:prstGeom>
          <a:effectLst>
            <a:glow>
              <a:schemeClr val="accent1"/>
            </a:glow>
            <a:reflection endPos="65000" dist="50800" dir="5400000" sy="-100000" algn="bl" rotWithShape="0"/>
          </a:effectLst>
        </p:spPr>
      </p:pic>
      <p:sp>
        <p:nvSpPr>
          <p:cNvPr id="4" name="Rectangle 3"/>
          <p:cNvSpPr/>
          <p:nvPr/>
        </p:nvSpPr>
        <p:spPr>
          <a:xfrm>
            <a:off x="1355287" y="1074790"/>
            <a:ext cx="9481426" cy="5078313"/>
          </a:xfrm>
          <a:prstGeom prst="rect">
            <a:avLst/>
          </a:prstGeom>
        </p:spPr>
        <p:txBody>
          <a:bodyPr wrap="square">
            <a:spAutoFit/>
          </a:bodyPr>
          <a:lstStyle/>
          <a:p>
            <a:pPr marL="365760" algn="just"/>
            <a:r>
              <a:rPr lang="vi-VN" sz="3600" b="1" dirty="0">
                <a:solidFill>
                  <a:srgbClr val="000000"/>
                </a:solidFill>
                <a:latin typeface="+mj-lt"/>
              </a:rPr>
              <a:t>Tặc lưỡi:</a:t>
            </a:r>
            <a:r>
              <a:rPr lang="vi-VN" sz="3600" dirty="0">
                <a:solidFill>
                  <a:srgbClr val="000000"/>
                </a:solidFill>
                <a:latin typeface="+mj-lt"/>
              </a:rPr>
              <a:t> bật lưỡi thành tiếng để tỏ ý bỏ qua, dù còn phân vân, áy náy.</a:t>
            </a:r>
          </a:p>
          <a:p>
            <a:pPr marL="365760" algn="just"/>
            <a:r>
              <a:rPr lang="vi-VN" sz="3600" b="1" dirty="0">
                <a:solidFill>
                  <a:srgbClr val="000000"/>
                </a:solidFill>
                <a:latin typeface="+mj-lt"/>
              </a:rPr>
              <a:t>Yên vị: </a:t>
            </a:r>
            <a:r>
              <a:rPr lang="vi-VN" sz="3600" dirty="0">
                <a:solidFill>
                  <a:srgbClr val="000000"/>
                </a:solidFill>
                <a:latin typeface="+mj-lt"/>
              </a:rPr>
              <a:t>ngồi yên vào chỗ</a:t>
            </a:r>
          </a:p>
          <a:p>
            <a:pPr marL="365760" algn="just"/>
            <a:r>
              <a:rPr lang="vi-VN" sz="3600" b="1" dirty="0">
                <a:solidFill>
                  <a:srgbClr val="000000"/>
                </a:solidFill>
                <a:latin typeface="+mj-lt"/>
              </a:rPr>
              <a:t>Giả bộ: </a:t>
            </a:r>
            <a:r>
              <a:rPr lang="vi-VN" sz="3600" dirty="0">
                <a:solidFill>
                  <a:srgbClr val="000000"/>
                </a:solidFill>
                <a:latin typeface="+mj-lt"/>
              </a:rPr>
              <a:t>giả vờ</a:t>
            </a:r>
          </a:p>
          <a:p>
            <a:pPr marL="365760" algn="just"/>
            <a:r>
              <a:rPr lang="vi-VN" sz="3600" b="1" dirty="0">
                <a:solidFill>
                  <a:srgbClr val="000000"/>
                </a:solidFill>
                <a:latin typeface="+mj-lt"/>
              </a:rPr>
              <a:t>Im như </a:t>
            </a:r>
            <a:r>
              <a:rPr lang="en-US" sz="3600" b="1" dirty="0" err="1">
                <a:solidFill>
                  <a:srgbClr val="000000"/>
                </a:solidFill>
                <a:latin typeface="Times New Roman" panose="02020603050405020304" pitchFamily="18" charset="0"/>
                <a:cs typeface="Times New Roman" panose="02020603050405020304" pitchFamily="18" charset="0"/>
              </a:rPr>
              <a:t>ph</a:t>
            </a:r>
            <a:r>
              <a:rPr lang="vi-VN" sz="3600" b="1" dirty="0">
                <a:solidFill>
                  <a:srgbClr val="000000"/>
                </a:solidFill>
                <a:latin typeface="+mj-lt"/>
              </a:rPr>
              <a:t>ỗng: </a:t>
            </a:r>
            <a:r>
              <a:rPr lang="vi-VN" sz="3600" dirty="0">
                <a:solidFill>
                  <a:srgbClr val="000000"/>
                </a:solidFill>
                <a:latin typeface="+mj-lt"/>
              </a:rPr>
              <a:t>không động cựa hoặc nói năng gì, như một bức tượng.</a:t>
            </a:r>
          </a:p>
          <a:p>
            <a:pPr marL="365760" algn="just"/>
            <a:r>
              <a:rPr lang="vi-VN" sz="3600" b="1" dirty="0">
                <a:solidFill>
                  <a:srgbClr val="000000"/>
                </a:solidFill>
                <a:latin typeface="+mj-lt"/>
              </a:rPr>
              <a:t>Cuồng phong: </a:t>
            </a:r>
            <a:r>
              <a:rPr lang="vi-VN" sz="3600" dirty="0">
                <a:solidFill>
                  <a:srgbClr val="000000"/>
                </a:solidFill>
                <a:latin typeface="+mj-lt"/>
              </a:rPr>
              <a:t>gió to, bão. Nghĩa trong bài: cơn giận</a:t>
            </a:r>
          </a:p>
          <a:p>
            <a:pPr marL="365760" algn="just"/>
            <a:r>
              <a:rPr lang="vi-VN" sz="3600" b="1" dirty="0">
                <a:solidFill>
                  <a:srgbClr val="000000"/>
                </a:solidFill>
                <a:latin typeface="+mj-lt"/>
              </a:rPr>
              <a:t>Ráng </a:t>
            </a:r>
            <a:r>
              <a:rPr lang="vi-VN" sz="3600" dirty="0">
                <a:solidFill>
                  <a:srgbClr val="000000"/>
                </a:solidFill>
                <a:latin typeface="+mj-lt"/>
              </a:rPr>
              <a:t>(tiếng Nam Bộ): cố gắng</a:t>
            </a:r>
          </a:p>
        </p:txBody>
      </p:sp>
      <p:sp>
        <p:nvSpPr>
          <p:cNvPr id="5" name="Rectangle 4"/>
          <p:cNvSpPr/>
          <p:nvPr/>
        </p:nvSpPr>
        <p:spPr>
          <a:xfrm flipH="1">
            <a:off x="2879713" y="-12342"/>
            <a:ext cx="6191794" cy="923330"/>
          </a:xfrm>
          <a:prstGeom prst="rect">
            <a:avLst/>
          </a:prstGeom>
          <a:noFill/>
        </p:spPr>
        <p:txBody>
          <a:bodyPr wrap="square" lIns="91440" tIns="45720" rIns="91440" bIns="45720">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GIẢI NGHĨA TỪ</a:t>
            </a:r>
          </a:p>
        </p:txBody>
      </p:sp>
      <p:pic>
        <p:nvPicPr>
          <p:cNvPr id="3" name="Picture 2" descr="Icon&#10;&#10;Description automatically generated">
            <a:extLst>
              <a:ext uri="{FF2B5EF4-FFF2-40B4-BE49-F238E27FC236}">
                <a16:creationId xmlns:a16="http://schemas.microsoft.com/office/drawing/2014/main" id="{A0637447-3024-4F2C-9573-06E7F4845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925" y="-91966"/>
            <a:ext cx="2654139" cy="2654139"/>
          </a:xfrm>
          <a:prstGeom prst="rect">
            <a:avLst/>
          </a:prstGeom>
        </p:spPr>
      </p:pic>
    </p:spTree>
    <p:extLst>
      <p:ext uri="{BB962C8B-B14F-4D97-AF65-F5344CB8AC3E}">
        <p14:creationId xmlns:p14="http://schemas.microsoft.com/office/powerpoint/2010/main" val="3378279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16415" y="17878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487015" y="1504985"/>
            <a:ext cx="7148719" cy="1323439"/>
          </a:xfrm>
          <a:prstGeom prst="rect">
            <a:avLst/>
          </a:prstGeom>
          <a:noFill/>
        </p:spPr>
        <p:txBody>
          <a:bodyPr wrap="square">
            <a:spAutoFit/>
            <a:scene3d>
              <a:camera prst="orthographicFront"/>
              <a:lightRig rig="threePt" dir="t"/>
            </a:scene3d>
            <a:sp3d extrusionH="57150">
              <a:bevelT w="38100" h="38100"/>
            </a:sp3d>
          </a:bodyPr>
          <a:lstStyle/>
          <a:p>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Tìm hiểu bài</a:t>
            </a:r>
            <a:endParaRPr lang="vi-VN" sz="80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047346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0979" y="2289365"/>
            <a:ext cx="2537125" cy="453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Bong bóng Ý nghĩ: Hình đám mây 5">
            <a:extLst>
              <a:ext uri="{FF2B5EF4-FFF2-40B4-BE49-F238E27FC236}">
                <a16:creationId xmlns:a16="http://schemas.microsoft.com/office/drawing/2014/main" id="{2EA6F4E1-1546-4D25-8997-25E5BB1C61A1}"/>
              </a:ext>
            </a:extLst>
          </p:cNvPr>
          <p:cNvSpPr/>
          <p:nvPr/>
        </p:nvSpPr>
        <p:spPr>
          <a:xfrm>
            <a:off x="1912884" y="976938"/>
            <a:ext cx="5213130" cy="2165656"/>
          </a:xfrm>
          <a:prstGeom prst="cloudCallout">
            <a:avLst>
              <a:gd name="adj1" fmla="val -50025"/>
              <a:gd name="adj2" fmla="val 66012"/>
            </a:avLst>
          </a:prstGeom>
          <a:solidFill>
            <a:schemeClr val="bg1"/>
          </a:solidFill>
          <a:ln w="38100">
            <a:solidFill>
              <a:srgbClr val="FD777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C00000"/>
                </a:solidFill>
                <a:latin typeface="+mj-lt"/>
              </a:rPr>
              <a:t>Cô </a:t>
            </a:r>
            <a:r>
              <a:rPr lang="vi-VN" sz="3600" b="1" dirty="0">
                <a:solidFill>
                  <a:srgbClr val="C00000"/>
                </a:solidFill>
                <a:latin typeface="+mj-lt"/>
              </a:rPr>
              <a:t>chị đã xin phép ba đi đâu?</a:t>
            </a:r>
          </a:p>
        </p:txBody>
      </p:sp>
      <p:sp>
        <p:nvSpPr>
          <p:cNvPr id="7" name="Bong bóng Ý nghĩ: Hình đám mây 5">
            <a:extLst>
              <a:ext uri="{FF2B5EF4-FFF2-40B4-BE49-F238E27FC236}">
                <a16:creationId xmlns:a16="http://schemas.microsoft.com/office/drawing/2014/main" id="{2EA6F4E1-1546-4D25-8997-25E5BB1C61A1}"/>
              </a:ext>
            </a:extLst>
          </p:cNvPr>
          <p:cNvSpPr/>
          <p:nvPr/>
        </p:nvSpPr>
        <p:spPr>
          <a:xfrm>
            <a:off x="4926461" y="2739589"/>
            <a:ext cx="4866289" cy="2352733"/>
          </a:xfrm>
          <a:prstGeom prst="cloudCallout">
            <a:avLst>
              <a:gd name="adj1" fmla="val 40370"/>
              <a:gd name="adj2" fmla="val 68452"/>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a:solidFill>
                  <a:schemeClr val="bg1"/>
                </a:solidFill>
                <a:latin typeface="+mj-lt"/>
              </a:rPr>
              <a:t>Cô </a:t>
            </a:r>
            <a:r>
              <a:rPr lang="vi-VN" sz="3600" b="1" dirty="0">
                <a:solidFill>
                  <a:schemeClr val="bg1"/>
                </a:solidFill>
                <a:latin typeface="+mj-lt"/>
              </a:rPr>
              <a:t>chị đã xin phép </a:t>
            </a:r>
            <a:r>
              <a:rPr lang="vi-VN" sz="3600" b="1">
                <a:solidFill>
                  <a:schemeClr val="bg1"/>
                </a:solidFill>
                <a:latin typeface="+mj-lt"/>
              </a:rPr>
              <a:t>ba đi</a:t>
            </a:r>
            <a:r>
              <a:rPr lang="en-US" sz="3600" b="1">
                <a:solidFill>
                  <a:schemeClr val="bg1"/>
                </a:solidFill>
                <a:latin typeface="+mj-lt"/>
              </a:rPr>
              <a:t> </a:t>
            </a:r>
            <a:r>
              <a:rPr lang="en-US" sz="3600" b="1">
                <a:solidFill>
                  <a:schemeClr val="bg1"/>
                </a:solidFill>
                <a:latin typeface="Times New Roman" panose="02020603050405020304" pitchFamily="18" charset="0"/>
                <a:cs typeface="Times New Roman" panose="02020603050405020304" pitchFamily="18" charset="0"/>
              </a:rPr>
              <a:t>họp </a:t>
            </a:r>
            <a:r>
              <a:rPr lang="en-US" sz="3600" b="1" err="1">
                <a:solidFill>
                  <a:schemeClr val="bg1"/>
                </a:solidFill>
                <a:latin typeface="Times New Roman" panose="02020603050405020304" pitchFamily="18" charset="0"/>
                <a:cs typeface="Times New Roman" panose="02020603050405020304" pitchFamily="18" charset="0"/>
              </a:rPr>
              <a:t>nhóm</a:t>
            </a:r>
            <a:r>
              <a:rPr lang="en-US" sz="3600" b="1">
                <a:solidFill>
                  <a:schemeClr val="bg1"/>
                </a:solidFill>
                <a:latin typeface="Times New Roman" panose="02020603050405020304" pitchFamily="18" charset="0"/>
                <a:cs typeface="Times New Roman" panose="02020603050405020304" pitchFamily="18" charset="0"/>
              </a:rPr>
              <a:t>.</a:t>
            </a:r>
            <a:endParaRPr lang="vi-VN" sz="36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559C8E6-2A25-481D-AEB5-28347E13715A}"/>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rgbClr val="FEBCBD"/>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rgbClr val="FC464A"/>
                </a:solidFill>
                <a:latin typeface="+mj-lt"/>
              </a:rPr>
              <a:t>Đọc thầm đoạn 1 và trả lời các câu hỏi sau:</a:t>
            </a:r>
            <a:endParaRPr lang="en-US" sz="4000">
              <a:solidFill>
                <a:srgbClr val="FC464A"/>
              </a:solidFill>
            </a:endParaRPr>
          </a:p>
        </p:txBody>
      </p:sp>
      <p:pic>
        <p:nvPicPr>
          <p:cNvPr id="11" name="Picture 10"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7990" y="3429000"/>
            <a:ext cx="3425973" cy="3425973"/>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5D40551-822F-4636-B1A5-CB162D657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877" y="616829"/>
            <a:ext cx="2683213" cy="2683213"/>
          </a:xfrm>
          <a:prstGeom prst="rect">
            <a:avLst/>
          </a:prstGeom>
        </p:spPr>
      </p:pic>
    </p:spTree>
    <p:extLst>
      <p:ext uri="{BB962C8B-B14F-4D97-AF65-F5344CB8AC3E}">
        <p14:creationId xmlns:p14="http://schemas.microsoft.com/office/powerpoint/2010/main" val="1041959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6"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0979" y="2289365"/>
            <a:ext cx="2537125" cy="453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Bong bóng Ý nghĩ: Hình đám mây 5">
            <a:extLst>
              <a:ext uri="{FF2B5EF4-FFF2-40B4-BE49-F238E27FC236}">
                <a16:creationId xmlns:a16="http://schemas.microsoft.com/office/drawing/2014/main" id="{2EA6F4E1-1546-4D25-8997-25E5BB1C61A1}"/>
              </a:ext>
            </a:extLst>
          </p:cNvPr>
          <p:cNvSpPr/>
          <p:nvPr/>
        </p:nvSpPr>
        <p:spPr>
          <a:xfrm>
            <a:off x="1077583" y="32457"/>
            <a:ext cx="5239134" cy="2574109"/>
          </a:xfrm>
          <a:prstGeom prst="cloudCallout">
            <a:avLst>
              <a:gd name="adj1" fmla="val -31463"/>
              <a:gd name="adj2" fmla="val 99338"/>
            </a:avLst>
          </a:prstGeom>
          <a:solidFill>
            <a:schemeClr val="bg1"/>
          </a:solidFill>
          <a:ln w="38100">
            <a:solidFill>
              <a:srgbClr val="FD777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C00000"/>
                </a:solidFill>
                <a:latin typeface="+mj-lt"/>
              </a:rPr>
              <a:t>	</a:t>
            </a:r>
            <a:r>
              <a:rPr lang="vi-VN" sz="3200" b="1">
                <a:solidFill>
                  <a:srgbClr val="C00000"/>
                </a:solidFill>
                <a:latin typeface="Times New Roman" panose="02020603050405020304" pitchFamily="18" charset="0"/>
                <a:cs typeface="Times New Roman" panose="02020603050405020304" pitchFamily="18" charset="0"/>
              </a:rPr>
              <a:t>Cô</a:t>
            </a:r>
            <a:r>
              <a:rPr lang="en-US" sz="3200" b="1">
                <a:solidFill>
                  <a:srgbClr val="C00000"/>
                </a:solidFill>
                <a:latin typeface="Times New Roman" panose="02020603050405020304" pitchFamily="18" charset="0"/>
                <a:cs typeface="Times New Roman" panose="02020603050405020304" pitchFamily="18" charset="0"/>
              </a:rPr>
              <a:t> chị </a:t>
            </a:r>
            <a:r>
              <a:rPr lang="vi-VN" sz="3200" b="1">
                <a:solidFill>
                  <a:srgbClr val="C00000"/>
                </a:solidFill>
                <a:latin typeface="Times New Roman" panose="02020603050405020304" pitchFamily="18" charset="0"/>
                <a:cs typeface="Times New Roman" panose="02020603050405020304" pitchFamily="18" charset="0"/>
              </a:rPr>
              <a:t>có đi học nhóm thật không? Em đoán xem cô đi đâu?</a:t>
            </a:r>
          </a:p>
        </p:txBody>
      </p:sp>
      <p:sp>
        <p:nvSpPr>
          <p:cNvPr id="7" name="Bong bóng Ý nghĩ: Hình đám mây 5">
            <a:extLst>
              <a:ext uri="{FF2B5EF4-FFF2-40B4-BE49-F238E27FC236}">
                <a16:creationId xmlns:a16="http://schemas.microsoft.com/office/drawing/2014/main" id="{2EA6F4E1-1546-4D25-8997-25E5BB1C61A1}"/>
              </a:ext>
            </a:extLst>
          </p:cNvPr>
          <p:cNvSpPr/>
          <p:nvPr/>
        </p:nvSpPr>
        <p:spPr>
          <a:xfrm>
            <a:off x="3371807" y="2075433"/>
            <a:ext cx="6492039" cy="3074337"/>
          </a:xfrm>
          <a:prstGeom prst="cloudCallout">
            <a:avLst>
              <a:gd name="adj1" fmla="val 40370"/>
              <a:gd name="adj2" fmla="val 68452"/>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vi-VN" sz="3200" b="1">
                <a:solidFill>
                  <a:schemeClr val="bg1"/>
                </a:solidFill>
                <a:latin typeface="Times New Roman" panose="02020603050405020304" pitchFamily="18" charset="0"/>
                <a:cs typeface="Times New Roman" panose="02020603050405020304" pitchFamily="18" charset="0"/>
              </a:rPr>
              <a:t>Cô chị </a:t>
            </a:r>
            <a:r>
              <a:rPr lang="en-US" altLang="vi-VN" sz="3200" b="1">
                <a:solidFill>
                  <a:srgbClr val="C00000"/>
                </a:solidFill>
                <a:latin typeface="Times New Roman" panose="02020603050405020304" pitchFamily="18" charset="0"/>
                <a:cs typeface="Times New Roman" panose="02020603050405020304" pitchFamily="18" charset="0"/>
              </a:rPr>
              <a:t>không đi học </a:t>
            </a:r>
            <a:r>
              <a:rPr lang="en-US" altLang="vi-VN" sz="3200" b="1">
                <a:solidFill>
                  <a:schemeClr val="bg1"/>
                </a:solidFill>
                <a:latin typeface="Times New Roman" panose="02020603050405020304" pitchFamily="18" charset="0"/>
                <a:cs typeface="Times New Roman" panose="02020603050405020304" pitchFamily="18" charset="0"/>
              </a:rPr>
              <a:t>nhóm mà đi chơi với bạn bè, đi xem phim hay đi la cà dọc đường.</a:t>
            </a:r>
            <a:endParaRPr lang="en-US" altLang="en-US" sz="3200">
              <a:solidFill>
                <a:schemeClr val="bg1"/>
              </a:solidFill>
              <a:latin typeface="Times New Roman" panose="02020603050405020304" pitchFamily="18" charset="0"/>
              <a:cs typeface="Times New Roman" panose="02020603050405020304" pitchFamily="18" charset="0"/>
            </a:endParaRPr>
          </a:p>
        </p:txBody>
      </p:sp>
      <p:pic>
        <p:nvPicPr>
          <p:cNvPr id="11" name="Picture 10"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9521" y="3436784"/>
            <a:ext cx="3425973" cy="3425973"/>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E280BA0F-9846-49D8-9EFD-A5D8B61D0D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3573" y="362446"/>
            <a:ext cx="2683213" cy="2683213"/>
          </a:xfrm>
          <a:prstGeom prst="rect">
            <a:avLst/>
          </a:prstGeom>
        </p:spPr>
      </p:pic>
    </p:spTree>
    <p:extLst>
      <p:ext uri="{BB962C8B-B14F-4D97-AF65-F5344CB8AC3E}">
        <p14:creationId xmlns:p14="http://schemas.microsoft.com/office/powerpoint/2010/main" val="2227586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E280BA0F-9846-49D8-9EFD-A5D8B61D0D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7932" y="-182302"/>
            <a:ext cx="2440138" cy="2440138"/>
          </a:xfrm>
          <a:prstGeom prst="rect">
            <a:avLst/>
          </a:prstGeom>
        </p:spPr>
      </p:pic>
      <p:grpSp>
        <p:nvGrpSpPr>
          <p:cNvPr id="3" name="Group 2">
            <a:extLst>
              <a:ext uri="{FF2B5EF4-FFF2-40B4-BE49-F238E27FC236}">
                <a16:creationId xmlns:a16="http://schemas.microsoft.com/office/drawing/2014/main" id="{996AD420-E56F-4ADF-BFC6-F6E6027E4FC4}"/>
              </a:ext>
            </a:extLst>
          </p:cNvPr>
          <p:cNvGrpSpPr/>
          <p:nvPr/>
        </p:nvGrpSpPr>
        <p:grpSpPr>
          <a:xfrm>
            <a:off x="4853521" y="938547"/>
            <a:ext cx="6416828" cy="4041072"/>
            <a:chOff x="3806942" y="1902528"/>
            <a:chExt cx="6416828" cy="4041072"/>
          </a:xfrm>
        </p:grpSpPr>
        <p:pic>
          <p:nvPicPr>
            <p:cNvPr id="8" name="图片 7">
              <a:extLst>
                <a:ext uri="{FF2B5EF4-FFF2-40B4-BE49-F238E27FC236}">
                  <a16:creationId xmlns:a16="http://schemas.microsoft.com/office/drawing/2014/main" id="{6AF93ABE-6100-4A72-A639-43054A4E90C0}"/>
                </a:ext>
              </a:extLst>
            </p:cNvPr>
            <p:cNvPicPr>
              <a:picLocks noChangeAspect="1"/>
            </p:cNvPicPr>
            <p:nvPr/>
          </p:nvPicPr>
          <p:blipFill>
            <a:blip r:embed="rId3"/>
            <a:stretch>
              <a:fillRect/>
            </a:stretch>
          </p:blipFill>
          <p:spPr>
            <a:xfrm flipH="1">
              <a:off x="3806942" y="1902528"/>
              <a:ext cx="6416828" cy="4041072"/>
            </a:xfrm>
            <a:prstGeom prst="rect">
              <a:avLst/>
            </a:prstGeom>
          </p:spPr>
        </p:pic>
        <p:sp>
          <p:nvSpPr>
            <p:cNvPr id="9" name="TextBox 8">
              <a:extLst>
                <a:ext uri="{FF2B5EF4-FFF2-40B4-BE49-F238E27FC236}">
                  <a16:creationId xmlns:a16="http://schemas.microsoft.com/office/drawing/2014/main" id="{A8F8231A-A36A-474B-89BE-E24ED134EA2D}"/>
                </a:ext>
              </a:extLst>
            </p:cNvPr>
            <p:cNvSpPr txBox="1"/>
            <p:nvPr/>
          </p:nvSpPr>
          <p:spPr>
            <a:xfrm>
              <a:off x="4741832" y="3017449"/>
              <a:ext cx="4577266" cy="1938992"/>
            </a:xfrm>
            <a:prstGeom prst="rect">
              <a:avLst/>
            </a:prstGeom>
            <a:noFill/>
          </p:spPr>
          <p:txBody>
            <a:bodyPr wrap="square">
              <a:spAutoFit/>
            </a:bodyPr>
            <a:lstStyle/>
            <a:p>
              <a:pPr algn="just"/>
              <a:r>
                <a:rPr lang="en-US" sz="3000" b="1">
                  <a:solidFill>
                    <a:srgbClr val="C00000"/>
                  </a:solidFill>
                  <a:latin typeface="+mj-lt"/>
                </a:rPr>
                <a:t>	</a:t>
              </a:r>
              <a:r>
                <a:rPr lang="vi-VN" sz="3000" b="1">
                  <a:solidFill>
                    <a:srgbClr val="C00000"/>
                  </a:solidFill>
                  <a:latin typeface="+mj-lt"/>
                </a:rPr>
                <a:t>Cô nói dối ba như vậy đã nhiều lần chưa? Vì sao cô lại nói dối được nhiều lần như vậy?</a:t>
              </a:r>
              <a:endParaRPr lang="en-US" sz="3000"/>
            </a:p>
          </p:txBody>
        </p:sp>
      </p:grpSp>
      <p:pic>
        <p:nvPicPr>
          <p:cNvPr id="11" name="Picture 10">
            <a:extLst>
              <a:ext uri="{FF2B5EF4-FFF2-40B4-BE49-F238E27FC236}">
                <a16:creationId xmlns:a16="http://schemas.microsoft.com/office/drawing/2014/main" id="{73F8E7D2-A3F6-4659-8862-F0C028842599}"/>
              </a:ext>
            </a:extLst>
          </p:cNvPr>
          <p:cNvPicPr>
            <a:picLocks noChangeAspect="1"/>
          </p:cNvPicPr>
          <p:nvPr/>
        </p:nvPicPr>
        <p:blipFill rotWithShape="1">
          <a:blip r:embed="rId4" cstate="print">
            <a:clrChange>
              <a:clrFrom>
                <a:srgbClr val="77B2B6"/>
              </a:clrFrom>
              <a:clrTo>
                <a:srgbClr val="77B2B6">
                  <a:alpha val="0"/>
                </a:srgbClr>
              </a:clrTo>
            </a:clrChange>
            <a:extLst>
              <a:ext uri="{28A0092B-C50C-407E-A947-70E740481C1C}">
                <a14:useLocalDpi xmlns:a14="http://schemas.microsoft.com/office/drawing/2010/main" val="0"/>
              </a:ext>
            </a:extLst>
          </a:blip>
          <a:srcRect l="7095" t="50139" r="66783" b="-139"/>
          <a:stretch/>
        </p:blipFill>
        <p:spPr>
          <a:xfrm>
            <a:off x="9867287" y="2128438"/>
            <a:ext cx="2537125" cy="4856239"/>
          </a:xfrm>
          <a:prstGeom prst="rect">
            <a:avLst/>
          </a:prstGeom>
        </p:spPr>
      </p:pic>
      <p:grpSp>
        <p:nvGrpSpPr>
          <p:cNvPr id="15" name="Group 14">
            <a:extLst>
              <a:ext uri="{FF2B5EF4-FFF2-40B4-BE49-F238E27FC236}">
                <a16:creationId xmlns:a16="http://schemas.microsoft.com/office/drawing/2014/main" id="{491886D1-EB8C-4B20-8C2D-E1A71549BAB5}"/>
              </a:ext>
            </a:extLst>
          </p:cNvPr>
          <p:cNvGrpSpPr/>
          <p:nvPr/>
        </p:nvGrpSpPr>
        <p:grpSpPr>
          <a:xfrm>
            <a:off x="130257" y="536028"/>
            <a:ext cx="4635160" cy="4193627"/>
            <a:chOff x="161788" y="572304"/>
            <a:chExt cx="4635160" cy="4188882"/>
          </a:xfrm>
        </p:grpSpPr>
        <p:sp>
          <p:nvSpPr>
            <p:cNvPr id="6" name="Rectangle: Rounded Corners 5">
              <a:extLst>
                <a:ext uri="{FF2B5EF4-FFF2-40B4-BE49-F238E27FC236}">
                  <a16:creationId xmlns:a16="http://schemas.microsoft.com/office/drawing/2014/main" id="{B9D48C89-43DD-4D41-B6B6-85568A348E90}"/>
                </a:ext>
              </a:extLst>
            </p:cNvPr>
            <p:cNvSpPr/>
            <p:nvPr/>
          </p:nvSpPr>
          <p:spPr>
            <a:xfrm>
              <a:off x="161788" y="572304"/>
              <a:ext cx="4635160" cy="4188882"/>
            </a:xfrm>
            <a:custGeom>
              <a:avLst/>
              <a:gdLst>
                <a:gd name="connsiteX0" fmla="*/ 0 w 4635160"/>
                <a:gd name="connsiteY0" fmla="*/ 698161 h 4188882"/>
                <a:gd name="connsiteX1" fmla="*/ 698161 w 4635160"/>
                <a:gd name="connsiteY1" fmla="*/ 0 h 4188882"/>
                <a:gd name="connsiteX2" fmla="*/ 1237967 w 4635160"/>
                <a:gd name="connsiteY2" fmla="*/ 0 h 4188882"/>
                <a:gd name="connsiteX3" fmla="*/ 1680609 w 4635160"/>
                <a:gd name="connsiteY3" fmla="*/ 0 h 4188882"/>
                <a:gd name="connsiteX4" fmla="*/ 2188026 w 4635160"/>
                <a:gd name="connsiteY4" fmla="*/ 0 h 4188882"/>
                <a:gd name="connsiteX5" fmla="*/ 2727833 w 4635160"/>
                <a:gd name="connsiteY5" fmla="*/ 0 h 4188882"/>
                <a:gd name="connsiteX6" fmla="*/ 3332416 w 4635160"/>
                <a:gd name="connsiteY6" fmla="*/ 0 h 4188882"/>
                <a:gd name="connsiteX7" fmla="*/ 3936999 w 4635160"/>
                <a:gd name="connsiteY7" fmla="*/ 0 h 4188882"/>
                <a:gd name="connsiteX8" fmla="*/ 4635160 w 4635160"/>
                <a:gd name="connsiteY8" fmla="*/ 698161 h 4188882"/>
                <a:gd name="connsiteX9" fmla="*/ 4635160 w 4635160"/>
                <a:gd name="connsiteY9" fmla="*/ 1228747 h 4188882"/>
                <a:gd name="connsiteX10" fmla="*/ 4635160 w 4635160"/>
                <a:gd name="connsiteY10" fmla="*/ 1787259 h 4188882"/>
                <a:gd name="connsiteX11" fmla="*/ 4635160 w 4635160"/>
                <a:gd name="connsiteY11" fmla="*/ 2289920 h 4188882"/>
                <a:gd name="connsiteX12" fmla="*/ 4635160 w 4635160"/>
                <a:gd name="connsiteY12" fmla="*/ 2764655 h 4188882"/>
                <a:gd name="connsiteX13" fmla="*/ 4635160 w 4635160"/>
                <a:gd name="connsiteY13" fmla="*/ 3490721 h 4188882"/>
                <a:gd name="connsiteX14" fmla="*/ 3936999 w 4635160"/>
                <a:gd name="connsiteY14" fmla="*/ 4188882 h 4188882"/>
                <a:gd name="connsiteX15" fmla="*/ 3461969 w 4635160"/>
                <a:gd name="connsiteY15" fmla="*/ 4188882 h 4188882"/>
                <a:gd name="connsiteX16" fmla="*/ 3019328 w 4635160"/>
                <a:gd name="connsiteY16" fmla="*/ 4188882 h 4188882"/>
                <a:gd name="connsiteX17" fmla="*/ 2576687 w 4635160"/>
                <a:gd name="connsiteY17" fmla="*/ 4188882 h 4188882"/>
                <a:gd name="connsiteX18" fmla="*/ 2069269 w 4635160"/>
                <a:gd name="connsiteY18" fmla="*/ 4188882 h 4188882"/>
                <a:gd name="connsiteX19" fmla="*/ 1497074 w 4635160"/>
                <a:gd name="connsiteY19" fmla="*/ 4188882 h 4188882"/>
                <a:gd name="connsiteX20" fmla="*/ 698161 w 4635160"/>
                <a:gd name="connsiteY20" fmla="*/ 4188882 h 4188882"/>
                <a:gd name="connsiteX21" fmla="*/ 0 w 4635160"/>
                <a:gd name="connsiteY21" fmla="*/ 3490721 h 4188882"/>
                <a:gd name="connsiteX22" fmla="*/ 0 w 4635160"/>
                <a:gd name="connsiteY22" fmla="*/ 2960135 h 4188882"/>
                <a:gd name="connsiteX23" fmla="*/ 0 w 4635160"/>
                <a:gd name="connsiteY23" fmla="*/ 2429548 h 4188882"/>
                <a:gd name="connsiteX24" fmla="*/ 0 w 4635160"/>
                <a:gd name="connsiteY24" fmla="*/ 1926887 h 4188882"/>
                <a:gd name="connsiteX25" fmla="*/ 0 w 4635160"/>
                <a:gd name="connsiteY25" fmla="*/ 1340450 h 4188882"/>
                <a:gd name="connsiteX26" fmla="*/ 0 w 4635160"/>
                <a:gd name="connsiteY26" fmla="*/ 698161 h 41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4188882" fill="none" extrusionOk="0">
                  <a:moveTo>
                    <a:pt x="0" y="698161"/>
                  </a:moveTo>
                  <a:cubicBezTo>
                    <a:pt x="89487" y="290310"/>
                    <a:pt x="403408" y="58100"/>
                    <a:pt x="698161" y="0"/>
                  </a:cubicBezTo>
                  <a:cubicBezTo>
                    <a:pt x="945556" y="-43660"/>
                    <a:pt x="1078655" y="32772"/>
                    <a:pt x="1237967" y="0"/>
                  </a:cubicBezTo>
                  <a:cubicBezTo>
                    <a:pt x="1397279" y="-32772"/>
                    <a:pt x="1563812" y="32337"/>
                    <a:pt x="1680609" y="0"/>
                  </a:cubicBezTo>
                  <a:cubicBezTo>
                    <a:pt x="1797406" y="-32337"/>
                    <a:pt x="2077643" y="50440"/>
                    <a:pt x="2188026" y="0"/>
                  </a:cubicBezTo>
                  <a:cubicBezTo>
                    <a:pt x="2298409" y="-50440"/>
                    <a:pt x="2475590" y="8054"/>
                    <a:pt x="2727833" y="0"/>
                  </a:cubicBezTo>
                  <a:cubicBezTo>
                    <a:pt x="2980076" y="-8054"/>
                    <a:pt x="3031974" y="51905"/>
                    <a:pt x="3332416" y="0"/>
                  </a:cubicBezTo>
                  <a:cubicBezTo>
                    <a:pt x="3632858" y="-51905"/>
                    <a:pt x="3801524" y="55300"/>
                    <a:pt x="3936999" y="0"/>
                  </a:cubicBezTo>
                  <a:cubicBezTo>
                    <a:pt x="4334349" y="100520"/>
                    <a:pt x="4619966" y="325847"/>
                    <a:pt x="4635160" y="698161"/>
                  </a:cubicBezTo>
                  <a:cubicBezTo>
                    <a:pt x="4676831" y="919409"/>
                    <a:pt x="4584993" y="1122347"/>
                    <a:pt x="4635160" y="1228747"/>
                  </a:cubicBezTo>
                  <a:cubicBezTo>
                    <a:pt x="4685327" y="1335147"/>
                    <a:pt x="4624124" y="1540367"/>
                    <a:pt x="4635160" y="1787259"/>
                  </a:cubicBezTo>
                  <a:cubicBezTo>
                    <a:pt x="4646196" y="2034151"/>
                    <a:pt x="4590055" y="2040685"/>
                    <a:pt x="4635160" y="2289920"/>
                  </a:cubicBezTo>
                  <a:cubicBezTo>
                    <a:pt x="4680265" y="2539155"/>
                    <a:pt x="4580126" y="2619829"/>
                    <a:pt x="4635160" y="2764655"/>
                  </a:cubicBezTo>
                  <a:cubicBezTo>
                    <a:pt x="4690194" y="2909482"/>
                    <a:pt x="4577070" y="3192150"/>
                    <a:pt x="4635160" y="3490721"/>
                  </a:cubicBezTo>
                  <a:cubicBezTo>
                    <a:pt x="4724162" y="3860495"/>
                    <a:pt x="4227721" y="4187248"/>
                    <a:pt x="3936999" y="4188882"/>
                  </a:cubicBezTo>
                  <a:cubicBezTo>
                    <a:pt x="3757631" y="4209906"/>
                    <a:pt x="3594508" y="4170226"/>
                    <a:pt x="3461969" y="4188882"/>
                  </a:cubicBezTo>
                  <a:cubicBezTo>
                    <a:pt x="3329430" y="4207538"/>
                    <a:pt x="3144967" y="4155526"/>
                    <a:pt x="3019328" y="4188882"/>
                  </a:cubicBezTo>
                  <a:cubicBezTo>
                    <a:pt x="2893689" y="4222238"/>
                    <a:pt x="2728927" y="4155740"/>
                    <a:pt x="2576687" y="4188882"/>
                  </a:cubicBezTo>
                  <a:cubicBezTo>
                    <a:pt x="2424447" y="4222024"/>
                    <a:pt x="2280616" y="4151341"/>
                    <a:pt x="2069269" y="4188882"/>
                  </a:cubicBezTo>
                  <a:cubicBezTo>
                    <a:pt x="1857922" y="4226423"/>
                    <a:pt x="1694477" y="4152887"/>
                    <a:pt x="1497074" y="4188882"/>
                  </a:cubicBezTo>
                  <a:cubicBezTo>
                    <a:pt x="1299671" y="4224877"/>
                    <a:pt x="927304" y="4117065"/>
                    <a:pt x="698161" y="4188882"/>
                  </a:cubicBezTo>
                  <a:cubicBezTo>
                    <a:pt x="306845" y="4161713"/>
                    <a:pt x="-51576" y="3830626"/>
                    <a:pt x="0" y="3490721"/>
                  </a:cubicBezTo>
                  <a:cubicBezTo>
                    <a:pt x="-11823" y="3240213"/>
                    <a:pt x="56109" y="3085917"/>
                    <a:pt x="0" y="2960135"/>
                  </a:cubicBezTo>
                  <a:cubicBezTo>
                    <a:pt x="-56109" y="2834353"/>
                    <a:pt x="51605" y="2537274"/>
                    <a:pt x="0" y="2429548"/>
                  </a:cubicBezTo>
                  <a:cubicBezTo>
                    <a:pt x="-51605" y="2321822"/>
                    <a:pt x="21423" y="2042961"/>
                    <a:pt x="0" y="1926887"/>
                  </a:cubicBezTo>
                  <a:cubicBezTo>
                    <a:pt x="-21423" y="1810813"/>
                    <a:pt x="35375" y="1622466"/>
                    <a:pt x="0" y="1340450"/>
                  </a:cubicBezTo>
                  <a:cubicBezTo>
                    <a:pt x="-35375" y="1058434"/>
                    <a:pt x="10995" y="906546"/>
                    <a:pt x="0" y="698161"/>
                  </a:cubicBezTo>
                  <a:close/>
                </a:path>
                <a:path w="4635160" h="4188882" stroke="0" extrusionOk="0">
                  <a:moveTo>
                    <a:pt x="0" y="698161"/>
                  </a:moveTo>
                  <a:cubicBezTo>
                    <a:pt x="-24485" y="328872"/>
                    <a:pt x="363409" y="-80292"/>
                    <a:pt x="698161" y="0"/>
                  </a:cubicBezTo>
                  <a:cubicBezTo>
                    <a:pt x="807578" y="-17582"/>
                    <a:pt x="997334" y="56682"/>
                    <a:pt x="1173191" y="0"/>
                  </a:cubicBezTo>
                  <a:cubicBezTo>
                    <a:pt x="1349048" y="-56682"/>
                    <a:pt x="1490776" y="17682"/>
                    <a:pt x="1648220" y="0"/>
                  </a:cubicBezTo>
                  <a:cubicBezTo>
                    <a:pt x="1805664" y="-17682"/>
                    <a:pt x="2023660" y="3933"/>
                    <a:pt x="2123250" y="0"/>
                  </a:cubicBezTo>
                  <a:cubicBezTo>
                    <a:pt x="2222840" y="-3933"/>
                    <a:pt x="2472522" y="2343"/>
                    <a:pt x="2630668" y="0"/>
                  </a:cubicBezTo>
                  <a:cubicBezTo>
                    <a:pt x="2788814" y="-2343"/>
                    <a:pt x="2954405" y="32661"/>
                    <a:pt x="3138086" y="0"/>
                  </a:cubicBezTo>
                  <a:cubicBezTo>
                    <a:pt x="3321767" y="-32661"/>
                    <a:pt x="3612052" y="2069"/>
                    <a:pt x="3936999" y="0"/>
                  </a:cubicBezTo>
                  <a:cubicBezTo>
                    <a:pt x="4255991" y="-48002"/>
                    <a:pt x="4647014" y="309174"/>
                    <a:pt x="4635160" y="698161"/>
                  </a:cubicBezTo>
                  <a:cubicBezTo>
                    <a:pt x="4657003" y="895546"/>
                    <a:pt x="4600843" y="1077852"/>
                    <a:pt x="4635160" y="1284599"/>
                  </a:cubicBezTo>
                  <a:cubicBezTo>
                    <a:pt x="4669477" y="1491346"/>
                    <a:pt x="4615215" y="1699468"/>
                    <a:pt x="4635160" y="1898962"/>
                  </a:cubicBezTo>
                  <a:cubicBezTo>
                    <a:pt x="4655105" y="2098456"/>
                    <a:pt x="4584896" y="2260772"/>
                    <a:pt x="4635160" y="2513325"/>
                  </a:cubicBezTo>
                  <a:cubicBezTo>
                    <a:pt x="4685424" y="2765878"/>
                    <a:pt x="4630436" y="3205002"/>
                    <a:pt x="4635160" y="3490721"/>
                  </a:cubicBezTo>
                  <a:cubicBezTo>
                    <a:pt x="4582664" y="3866319"/>
                    <a:pt x="4315922" y="4178513"/>
                    <a:pt x="3936999" y="4188882"/>
                  </a:cubicBezTo>
                  <a:cubicBezTo>
                    <a:pt x="3725520" y="4195029"/>
                    <a:pt x="3512459" y="4156472"/>
                    <a:pt x="3364804" y="4188882"/>
                  </a:cubicBezTo>
                  <a:cubicBezTo>
                    <a:pt x="3217150" y="4221292"/>
                    <a:pt x="3040410" y="4147464"/>
                    <a:pt x="2922163" y="4188882"/>
                  </a:cubicBezTo>
                  <a:cubicBezTo>
                    <a:pt x="2803916" y="4230300"/>
                    <a:pt x="2604779" y="4180211"/>
                    <a:pt x="2382357" y="4188882"/>
                  </a:cubicBezTo>
                  <a:cubicBezTo>
                    <a:pt x="2159935" y="4197553"/>
                    <a:pt x="2034002" y="4152690"/>
                    <a:pt x="1907327" y="4188882"/>
                  </a:cubicBezTo>
                  <a:cubicBezTo>
                    <a:pt x="1780652" y="4225074"/>
                    <a:pt x="1594703" y="4170017"/>
                    <a:pt x="1367521" y="4188882"/>
                  </a:cubicBezTo>
                  <a:cubicBezTo>
                    <a:pt x="1140339" y="4207747"/>
                    <a:pt x="903239" y="4158015"/>
                    <a:pt x="698161" y="4188882"/>
                  </a:cubicBezTo>
                  <a:cubicBezTo>
                    <a:pt x="277511" y="4222322"/>
                    <a:pt x="-59347" y="3890829"/>
                    <a:pt x="0" y="3490721"/>
                  </a:cubicBezTo>
                  <a:cubicBezTo>
                    <a:pt x="-6792" y="3303182"/>
                    <a:pt x="14369" y="3121579"/>
                    <a:pt x="0" y="2960135"/>
                  </a:cubicBezTo>
                  <a:cubicBezTo>
                    <a:pt x="-14369" y="2798691"/>
                    <a:pt x="38647" y="2633370"/>
                    <a:pt x="0" y="2485399"/>
                  </a:cubicBezTo>
                  <a:cubicBezTo>
                    <a:pt x="-38647" y="2337428"/>
                    <a:pt x="23442" y="2038786"/>
                    <a:pt x="0" y="1926887"/>
                  </a:cubicBezTo>
                  <a:cubicBezTo>
                    <a:pt x="-23442" y="1814988"/>
                    <a:pt x="58273" y="1578558"/>
                    <a:pt x="0" y="1424227"/>
                  </a:cubicBezTo>
                  <a:cubicBezTo>
                    <a:pt x="-58273" y="1269896"/>
                    <a:pt x="67179" y="865768"/>
                    <a:pt x="0" y="698161"/>
                  </a:cubicBezTo>
                  <a:close/>
                </a:path>
              </a:pathLst>
            </a:custGeom>
            <a:solidFill>
              <a:schemeClr val="bg1">
                <a:alpha val="72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21A74D-77AF-49BB-8B29-29A4B654E823}"/>
                </a:ext>
              </a:extLst>
            </p:cNvPr>
            <p:cNvSpPr txBox="1"/>
            <p:nvPr/>
          </p:nvSpPr>
          <p:spPr>
            <a:xfrm>
              <a:off x="396495" y="938547"/>
              <a:ext cx="4165745" cy="3539430"/>
            </a:xfrm>
            <a:prstGeom prst="rect">
              <a:avLst/>
            </a:prstGeom>
            <a:noFill/>
          </p:spPr>
          <p:txBody>
            <a:bodyPr wrap="square">
              <a:spAutoFit/>
            </a:bodyPr>
            <a:lstStyle/>
            <a:p>
              <a:pPr algn="just">
                <a:spcBef>
                  <a:spcPct val="50000"/>
                </a:spcBef>
              </a:pPr>
              <a:r>
                <a:rPr lang="en-US" altLang="vi-VN" sz="3200" b="1">
                  <a:solidFill>
                    <a:srgbClr val="FC464A"/>
                  </a:solidFill>
                  <a:latin typeface="Times New Roman" panose="02020603050405020304" pitchFamily="18" charset="0"/>
                  <a:cs typeface="Times New Roman" panose="02020603050405020304" pitchFamily="18" charset="0"/>
                </a:rPr>
                <a:t>Cô nói dối ba như vậy đã rất nhiều lần rồi, cô không nhớ đây là lần thứ bao nhiêu cô đã nói dối ba nữa. Nhưng vì ba cô rất tin cô nên cô vẫn nói dối.</a:t>
              </a:r>
              <a:endParaRPr lang="en-US" altLang="en-US" sz="3200" dirty="0">
                <a:solidFill>
                  <a:srgbClr val="FC464A"/>
                </a:solidFill>
                <a:latin typeface="Times New Roman" panose="02020603050405020304" pitchFamily="18" charset="0"/>
                <a:cs typeface="Times New Roman" panose="02020603050405020304" pitchFamily="18" charset="0"/>
              </a:endParaRPr>
            </a:p>
          </p:txBody>
        </p:sp>
      </p:grpSp>
      <p:pic>
        <p:nvPicPr>
          <p:cNvPr id="16" name="Picture 15" descr="A picture containing doll, toy, vector graphics&#10;&#10;Description automatically generated">
            <a:extLst>
              <a:ext uri="{FF2B5EF4-FFF2-40B4-BE49-F238E27FC236}">
                <a16:creationId xmlns:a16="http://schemas.microsoft.com/office/drawing/2014/main" id="{FF3A41EC-0B06-4B19-A218-FB5392AAD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921" y="3825603"/>
            <a:ext cx="3159074" cy="3159074"/>
          </a:xfrm>
          <a:prstGeom prst="rect">
            <a:avLst/>
          </a:prstGeom>
        </p:spPr>
      </p:pic>
    </p:spTree>
    <p:extLst>
      <p:ext uri="{BB962C8B-B14F-4D97-AF65-F5344CB8AC3E}">
        <p14:creationId xmlns:p14="http://schemas.microsoft.com/office/powerpoint/2010/main" val="3558586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1250"/>
                                        <p:tgtEl>
                                          <p:spTgt spid="15"/>
                                        </p:tgtEl>
                                      </p:cBhvr>
                                    </p:animEffect>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32" presetClass="emph" presetSubtype="0" fill="hold" nodeType="afterEffect">
                                  <p:stCondLst>
                                    <p:cond delay="0"/>
                                  </p:stCondLst>
                                  <p:childTnLst>
                                    <p:animRot by="120000">
                                      <p:cBhvr>
                                        <p:cTn id="33" dur="200" fill="hold">
                                          <p:stCondLst>
                                            <p:cond delay="0"/>
                                          </p:stCondLst>
                                        </p:cTn>
                                        <p:tgtEl>
                                          <p:spTgt spid="16"/>
                                        </p:tgtEl>
                                        <p:attrNameLst>
                                          <p:attrName>r</p:attrName>
                                        </p:attrNameLst>
                                      </p:cBhvr>
                                    </p:animRot>
                                    <p:animRot by="-240000">
                                      <p:cBhvr>
                                        <p:cTn id="34" dur="400" fill="hold">
                                          <p:stCondLst>
                                            <p:cond delay="400"/>
                                          </p:stCondLst>
                                        </p:cTn>
                                        <p:tgtEl>
                                          <p:spTgt spid="16"/>
                                        </p:tgtEl>
                                        <p:attrNameLst>
                                          <p:attrName>r</p:attrName>
                                        </p:attrNameLst>
                                      </p:cBhvr>
                                    </p:animRot>
                                    <p:animRot by="240000">
                                      <p:cBhvr>
                                        <p:cTn id="35" dur="400" fill="hold">
                                          <p:stCondLst>
                                            <p:cond delay="800"/>
                                          </p:stCondLst>
                                        </p:cTn>
                                        <p:tgtEl>
                                          <p:spTgt spid="16"/>
                                        </p:tgtEl>
                                        <p:attrNameLst>
                                          <p:attrName>r</p:attrName>
                                        </p:attrNameLst>
                                      </p:cBhvr>
                                    </p:animRot>
                                    <p:animRot by="-240000">
                                      <p:cBhvr>
                                        <p:cTn id="36" dur="400" fill="hold">
                                          <p:stCondLst>
                                            <p:cond delay="1200"/>
                                          </p:stCondLst>
                                        </p:cTn>
                                        <p:tgtEl>
                                          <p:spTgt spid="16"/>
                                        </p:tgtEl>
                                        <p:attrNameLst>
                                          <p:attrName>r</p:attrName>
                                        </p:attrNameLst>
                                      </p:cBhvr>
                                    </p:animRot>
                                    <p:animRot by="120000">
                                      <p:cBhvr>
                                        <p:cTn id="37" dur="400" fill="hold">
                                          <p:stCondLst>
                                            <p:cond delay="16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E280BA0F-9846-49D8-9EFD-A5D8B61D0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782" y="4168981"/>
            <a:ext cx="2440138" cy="2440138"/>
          </a:xfrm>
          <a:prstGeom prst="rect">
            <a:avLst/>
          </a:prstGeom>
        </p:spPr>
      </p:pic>
      <p:grpSp>
        <p:nvGrpSpPr>
          <p:cNvPr id="3" name="Group 2">
            <a:extLst>
              <a:ext uri="{FF2B5EF4-FFF2-40B4-BE49-F238E27FC236}">
                <a16:creationId xmlns:a16="http://schemas.microsoft.com/office/drawing/2014/main" id="{996AD420-E56F-4ADF-BFC6-F6E6027E4FC4}"/>
              </a:ext>
            </a:extLst>
          </p:cNvPr>
          <p:cNvGrpSpPr/>
          <p:nvPr/>
        </p:nvGrpSpPr>
        <p:grpSpPr>
          <a:xfrm>
            <a:off x="4904261" y="155644"/>
            <a:ext cx="6416828" cy="3555677"/>
            <a:chOff x="3806942" y="2324354"/>
            <a:chExt cx="6416828" cy="3555677"/>
          </a:xfrm>
        </p:grpSpPr>
        <p:pic>
          <p:nvPicPr>
            <p:cNvPr id="8" name="图片 7">
              <a:extLst>
                <a:ext uri="{FF2B5EF4-FFF2-40B4-BE49-F238E27FC236}">
                  <a16:creationId xmlns:a16="http://schemas.microsoft.com/office/drawing/2014/main" id="{6AF93ABE-6100-4A72-A639-43054A4E90C0}"/>
                </a:ext>
              </a:extLst>
            </p:cNvPr>
            <p:cNvPicPr>
              <a:picLocks noChangeAspect="1"/>
            </p:cNvPicPr>
            <p:nvPr/>
          </p:nvPicPr>
          <p:blipFill>
            <a:blip r:embed="rId4"/>
            <a:stretch>
              <a:fillRect/>
            </a:stretch>
          </p:blipFill>
          <p:spPr>
            <a:xfrm flipH="1">
              <a:off x="3806942" y="2324354"/>
              <a:ext cx="6416828" cy="3555677"/>
            </a:xfrm>
            <a:prstGeom prst="rect">
              <a:avLst/>
            </a:prstGeom>
          </p:spPr>
        </p:pic>
        <p:sp>
          <p:nvSpPr>
            <p:cNvPr id="9" name="TextBox 8">
              <a:extLst>
                <a:ext uri="{FF2B5EF4-FFF2-40B4-BE49-F238E27FC236}">
                  <a16:creationId xmlns:a16="http://schemas.microsoft.com/office/drawing/2014/main" id="{A8F8231A-A36A-474B-89BE-E24ED134EA2D}"/>
                </a:ext>
              </a:extLst>
            </p:cNvPr>
            <p:cNvSpPr txBox="1"/>
            <p:nvPr/>
          </p:nvSpPr>
          <p:spPr>
            <a:xfrm>
              <a:off x="4726723" y="3623539"/>
              <a:ext cx="4577266" cy="1077218"/>
            </a:xfrm>
            <a:prstGeom prst="rect">
              <a:avLst/>
            </a:prstGeom>
            <a:noFill/>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002060"/>
                  </a:solidFill>
                  <a:latin typeface="Times New Roman" panose="02020603050405020304" pitchFamily="18" charset="0"/>
                  <a:cs typeface="Times New Roman" panose="02020603050405020304" pitchFamily="18" charset="0"/>
                </a:rPr>
                <a:t>Vì sao mỗi lần nói dối, cô chị lại thấy ân hận?</a:t>
              </a:r>
            </a:p>
          </p:txBody>
        </p:sp>
      </p:grpSp>
      <p:pic>
        <p:nvPicPr>
          <p:cNvPr id="11" name="Picture 10">
            <a:extLst>
              <a:ext uri="{FF2B5EF4-FFF2-40B4-BE49-F238E27FC236}">
                <a16:creationId xmlns:a16="http://schemas.microsoft.com/office/drawing/2014/main" id="{73F8E7D2-A3F6-4659-8862-F0C028842599}"/>
              </a:ext>
            </a:extLst>
          </p:cNvPr>
          <p:cNvPicPr>
            <a:picLocks noChangeAspect="1"/>
          </p:cNvPicPr>
          <p:nvPr/>
        </p:nvPicPr>
        <p:blipFill rotWithShape="1">
          <a:blip r:embed="rId5" cstate="print">
            <a:clrChange>
              <a:clrFrom>
                <a:srgbClr val="77B2B6"/>
              </a:clrFrom>
              <a:clrTo>
                <a:srgbClr val="77B2B6">
                  <a:alpha val="0"/>
                </a:srgbClr>
              </a:clrTo>
            </a:clrChange>
            <a:extLst>
              <a:ext uri="{28A0092B-C50C-407E-A947-70E740481C1C}">
                <a14:useLocalDpi xmlns:a14="http://schemas.microsoft.com/office/drawing/2010/main" val="0"/>
              </a:ext>
            </a:extLst>
          </a:blip>
          <a:srcRect l="7095" t="50139" r="66783" b="-139"/>
          <a:stretch/>
        </p:blipFill>
        <p:spPr>
          <a:xfrm>
            <a:off x="9867287" y="2128438"/>
            <a:ext cx="2537125" cy="4856239"/>
          </a:xfrm>
          <a:prstGeom prst="rect">
            <a:avLst/>
          </a:prstGeom>
        </p:spPr>
      </p:pic>
      <p:grpSp>
        <p:nvGrpSpPr>
          <p:cNvPr id="15" name="Group 14">
            <a:extLst>
              <a:ext uri="{FF2B5EF4-FFF2-40B4-BE49-F238E27FC236}">
                <a16:creationId xmlns:a16="http://schemas.microsoft.com/office/drawing/2014/main" id="{491886D1-EB8C-4B20-8C2D-E1A71549BAB5}"/>
              </a:ext>
            </a:extLst>
          </p:cNvPr>
          <p:cNvGrpSpPr/>
          <p:nvPr/>
        </p:nvGrpSpPr>
        <p:grpSpPr>
          <a:xfrm>
            <a:off x="130257" y="1570580"/>
            <a:ext cx="4635160" cy="2686110"/>
            <a:chOff x="161788" y="1605686"/>
            <a:chExt cx="4635160" cy="2683071"/>
          </a:xfrm>
        </p:grpSpPr>
        <p:sp>
          <p:nvSpPr>
            <p:cNvPr id="6" name="Rectangle: Rounded Corners 5">
              <a:extLst>
                <a:ext uri="{FF2B5EF4-FFF2-40B4-BE49-F238E27FC236}">
                  <a16:creationId xmlns:a16="http://schemas.microsoft.com/office/drawing/2014/main" id="{B9D48C89-43DD-4D41-B6B6-85568A348E90}"/>
                </a:ext>
              </a:extLst>
            </p:cNvPr>
            <p:cNvSpPr/>
            <p:nvPr/>
          </p:nvSpPr>
          <p:spPr>
            <a:xfrm>
              <a:off x="161788" y="1605686"/>
              <a:ext cx="4635160" cy="2683071"/>
            </a:xfrm>
            <a:custGeom>
              <a:avLst/>
              <a:gdLst>
                <a:gd name="connsiteX0" fmla="*/ 0 w 4635160"/>
                <a:gd name="connsiteY0" fmla="*/ 447187 h 2683071"/>
                <a:gd name="connsiteX1" fmla="*/ 447187 w 4635160"/>
                <a:gd name="connsiteY1" fmla="*/ 0 h 2683071"/>
                <a:gd name="connsiteX2" fmla="*/ 981585 w 4635160"/>
                <a:gd name="connsiteY2" fmla="*/ 0 h 2683071"/>
                <a:gd name="connsiteX3" fmla="*/ 1553391 w 4635160"/>
                <a:gd name="connsiteY3" fmla="*/ 0 h 2683071"/>
                <a:gd name="connsiteX4" fmla="*/ 1975565 w 4635160"/>
                <a:gd name="connsiteY4" fmla="*/ 0 h 2683071"/>
                <a:gd name="connsiteX5" fmla="*/ 2472555 w 4635160"/>
                <a:gd name="connsiteY5" fmla="*/ 0 h 2683071"/>
                <a:gd name="connsiteX6" fmla="*/ 3006953 w 4635160"/>
                <a:gd name="connsiteY6" fmla="*/ 0 h 2683071"/>
                <a:gd name="connsiteX7" fmla="*/ 3616167 w 4635160"/>
                <a:gd name="connsiteY7" fmla="*/ 0 h 2683071"/>
                <a:gd name="connsiteX8" fmla="*/ 4187973 w 4635160"/>
                <a:gd name="connsiteY8" fmla="*/ 0 h 2683071"/>
                <a:gd name="connsiteX9" fmla="*/ 4635160 w 4635160"/>
                <a:gd name="connsiteY9" fmla="*/ 447187 h 2683071"/>
                <a:gd name="connsiteX10" fmla="*/ 4635160 w 4635160"/>
                <a:gd name="connsiteY10" fmla="*/ 1025532 h 2683071"/>
                <a:gd name="connsiteX11" fmla="*/ 4635160 w 4635160"/>
                <a:gd name="connsiteY11" fmla="*/ 1621765 h 2683071"/>
                <a:gd name="connsiteX12" fmla="*/ 4635160 w 4635160"/>
                <a:gd name="connsiteY12" fmla="*/ 2235884 h 2683071"/>
                <a:gd name="connsiteX13" fmla="*/ 4187973 w 4635160"/>
                <a:gd name="connsiteY13" fmla="*/ 2683071 h 2683071"/>
                <a:gd name="connsiteX14" fmla="*/ 3690983 w 4635160"/>
                <a:gd name="connsiteY14" fmla="*/ 2683071 h 2683071"/>
                <a:gd name="connsiteX15" fmla="*/ 3193993 w 4635160"/>
                <a:gd name="connsiteY15" fmla="*/ 2683071 h 2683071"/>
                <a:gd name="connsiteX16" fmla="*/ 2771818 w 4635160"/>
                <a:gd name="connsiteY16" fmla="*/ 2683071 h 2683071"/>
                <a:gd name="connsiteX17" fmla="*/ 2349644 w 4635160"/>
                <a:gd name="connsiteY17" fmla="*/ 2683071 h 2683071"/>
                <a:gd name="connsiteX18" fmla="*/ 1927469 w 4635160"/>
                <a:gd name="connsiteY18" fmla="*/ 2683071 h 2683071"/>
                <a:gd name="connsiteX19" fmla="*/ 1430479 w 4635160"/>
                <a:gd name="connsiteY19" fmla="*/ 2683071 h 2683071"/>
                <a:gd name="connsiteX20" fmla="*/ 447187 w 4635160"/>
                <a:gd name="connsiteY20" fmla="*/ 2683071 h 2683071"/>
                <a:gd name="connsiteX21" fmla="*/ 0 w 4635160"/>
                <a:gd name="connsiteY21" fmla="*/ 2235884 h 2683071"/>
                <a:gd name="connsiteX22" fmla="*/ 0 w 4635160"/>
                <a:gd name="connsiteY22" fmla="*/ 1693313 h 2683071"/>
                <a:gd name="connsiteX23" fmla="*/ 0 w 4635160"/>
                <a:gd name="connsiteY23" fmla="*/ 1079193 h 2683071"/>
                <a:gd name="connsiteX24" fmla="*/ 0 w 4635160"/>
                <a:gd name="connsiteY24" fmla="*/ 447187 h 26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35160" h="2683071" fill="none" extrusionOk="0">
                  <a:moveTo>
                    <a:pt x="0" y="447187"/>
                  </a:moveTo>
                  <a:cubicBezTo>
                    <a:pt x="36510" y="156731"/>
                    <a:pt x="142605" y="41226"/>
                    <a:pt x="447187" y="0"/>
                  </a:cubicBezTo>
                  <a:cubicBezTo>
                    <a:pt x="675533" y="-21163"/>
                    <a:pt x="794014" y="26749"/>
                    <a:pt x="981585" y="0"/>
                  </a:cubicBezTo>
                  <a:cubicBezTo>
                    <a:pt x="1169156" y="-26749"/>
                    <a:pt x="1273129" y="13823"/>
                    <a:pt x="1553391" y="0"/>
                  </a:cubicBezTo>
                  <a:cubicBezTo>
                    <a:pt x="1833653" y="-13823"/>
                    <a:pt x="1862236" y="14762"/>
                    <a:pt x="1975565" y="0"/>
                  </a:cubicBezTo>
                  <a:cubicBezTo>
                    <a:pt x="2088894" y="-14762"/>
                    <a:pt x="2318466" y="3097"/>
                    <a:pt x="2472555" y="0"/>
                  </a:cubicBezTo>
                  <a:cubicBezTo>
                    <a:pt x="2626644" y="-3097"/>
                    <a:pt x="2769258" y="9446"/>
                    <a:pt x="3006953" y="0"/>
                  </a:cubicBezTo>
                  <a:cubicBezTo>
                    <a:pt x="3244648" y="-9446"/>
                    <a:pt x="3440371" y="39139"/>
                    <a:pt x="3616167" y="0"/>
                  </a:cubicBezTo>
                  <a:cubicBezTo>
                    <a:pt x="3791963" y="-39139"/>
                    <a:pt x="3975687" y="4912"/>
                    <a:pt x="4187973" y="0"/>
                  </a:cubicBezTo>
                  <a:cubicBezTo>
                    <a:pt x="4437966" y="25784"/>
                    <a:pt x="4590496" y="239219"/>
                    <a:pt x="4635160" y="447187"/>
                  </a:cubicBezTo>
                  <a:cubicBezTo>
                    <a:pt x="4663552" y="623352"/>
                    <a:pt x="4575163" y="835388"/>
                    <a:pt x="4635160" y="1025532"/>
                  </a:cubicBezTo>
                  <a:cubicBezTo>
                    <a:pt x="4695157" y="1215676"/>
                    <a:pt x="4599771" y="1484356"/>
                    <a:pt x="4635160" y="1621765"/>
                  </a:cubicBezTo>
                  <a:cubicBezTo>
                    <a:pt x="4670549" y="1759174"/>
                    <a:pt x="4583645" y="2096531"/>
                    <a:pt x="4635160" y="2235884"/>
                  </a:cubicBezTo>
                  <a:cubicBezTo>
                    <a:pt x="4648233" y="2484242"/>
                    <a:pt x="4389088" y="2711004"/>
                    <a:pt x="4187973" y="2683071"/>
                  </a:cubicBezTo>
                  <a:cubicBezTo>
                    <a:pt x="3968871" y="2712016"/>
                    <a:pt x="3839614" y="2677452"/>
                    <a:pt x="3690983" y="2683071"/>
                  </a:cubicBezTo>
                  <a:cubicBezTo>
                    <a:pt x="3542352" y="2688690"/>
                    <a:pt x="3348397" y="2682871"/>
                    <a:pt x="3193993" y="2683071"/>
                  </a:cubicBezTo>
                  <a:cubicBezTo>
                    <a:pt x="3039589" y="2683271"/>
                    <a:pt x="2884851" y="2665629"/>
                    <a:pt x="2771818" y="2683071"/>
                  </a:cubicBezTo>
                  <a:cubicBezTo>
                    <a:pt x="2658785" y="2700513"/>
                    <a:pt x="2466948" y="2653224"/>
                    <a:pt x="2349644" y="2683071"/>
                  </a:cubicBezTo>
                  <a:cubicBezTo>
                    <a:pt x="2232340" y="2712918"/>
                    <a:pt x="2129407" y="2668644"/>
                    <a:pt x="1927469" y="2683071"/>
                  </a:cubicBezTo>
                  <a:cubicBezTo>
                    <a:pt x="1725531" y="2697498"/>
                    <a:pt x="1597724" y="2669701"/>
                    <a:pt x="1430479" y="2683071"/>
                  </a:cubicBezTo>
                  <a:cubicBezTo>
                    <a:pt x="1263234" y="2696441"/>
                    <a:pt x="664524" y="2660298"/>
                    <a:pt x="447187" y="2683071"/>
                  </a:cubicBezTo>
                  <a:cubicBezTo>
                    <a:pt x="142258" y="2644562"/>
                    <a:pt x="22163" y="2517099"/>
                    <a:pt x="0" y="2235884"/>
                  </a:cubicBezTo>
                  <a:cubicBezTo>
                    <a:pt x="-49220" y="1988115"/>
                    <a:pt x="61618" y="1896542"/>
                    <a:pt x="0" y="1693313"/>
                  </a:cubicBezTo>
                  <a:cubicBezTo>
                    <a:pt x="-61618" y="1490084"/>
                    <a:pt x="23429" y="1275181"/>
                    <a:pt x="0" y="1079193"/>
                  </a:cubicBezTo>
                  <a:cubicBezTo>
                    <a:pt x="-23429" y="883205"/>
                    <a:pt x="13738" y="679557"/>
                    <a:pt x="0" y="447187"/>
                  </a:cubicBezTo>
                  <a:close/>
                </a:path>
                <a:path w="4635160" h="2683071" stroke="0" extrusionOk="0">
                  <a:moveTo>
                    <a:pt x="0" y="447187"/>
                  </a:moveTo>
                  <a:cubicBezTo>
                    <a:pt x="-29453" y="219813"/>
                    <a:pt x="235678" y="-56020"/>
                    <a:pt x="447187" y="0"/>
                  </a:cubicBezTo>
                  <a:cubicBezTo>
                    <a:pt x="600232" y="-17474"/>
                    <a:pt x="782894" y="27293"/>
                    <a:pt x="906769" y="0"/>
                  </a:cubicBezTo>
                  <a:cubicBezTo>
                    <a:pt x="1030644" y="-27293"/>
                    <a:pt x="1271743" y="30138"/>
                    <a:pt x="1366352" y="0"/>
                  </a:cubicBezTo>
                  <a:cubicBezTo>
                    <a:pt x="1460961" y="-30138"/>
                    <a:pt x="1665145" y="754"/>
                    <a:pt x="1825934" y="0"/>
                  </a:cubicBezTo>
                  <a:cubicBezTo>
                    <a:pt x="1986723" y="-754"/>
                    <a:pt x="2084684" y="36648"/>
                    <a:pt x="2322924" y="0"/>
                  </a:cubicBezTo>
                  <a:cubicBezTo>
                    <a:pt x="2561164" y="-36648"/>
                    <a:pt x="2667233" y="23384"/>
                    <a:pt x="2819914" y="0"/>
                  </a:cubicBezTo>
                  <a:cubicBezTo>
                    <a:pt x="2972595" y="-23384"/>
                    <a:pt x="3126736" y="57531"/>
                    <a:pt x="3316904" y="0"/>
                  </a:cubicBezTo>
                  <a:cubicBezTo>
                    <a:pt x="3507072" y="-57531"/>
                    <a:pt x="3844111" y="94879"/>
                    <a:pt x="4187973" y="0"/>
                  </a:cubicBezTo>
                  <a:cubicBezTo>
                    <a:pt x="4437202" y="30356"/>
                    <a:pt x="4618945" y="215187"/>
                    <a:pt x="4635160" y="447187"/>
                  </a:cubicBezTo>
                  <a:cubicBezTo>
                    <a:pt x="4686856" y="559467"/>
                    <a:pt x="4630796" y="734762"/>
                    <a:pt x="4635160" y="989758"/>
                  </a:cubicBezTo>
                  <a:cubicBezTo>
                    <a:pt x="4639524" y="1244754"/>
                    <a:pt x="4614400" y="1458137"/>
                    <a:pt x="4635160" y="1621765"/>
                  </a:cubicBezTo>
                  <a:cubicBezTo>
                    <a:pt x="4655920" y="1785393"/>
                    <a:pt x="4606987" y="1988705"/>
                    <a:pt x="4635160" y="2235884"/>
                  </a:cubicBezTo>
                  <a:cubicBezTo>
                    <a:pt x="4625541" y="2481029"/>
                    <a:pt x="4426774" y="2670346"/>
                    <a:pt x="4187973" y="2683071"/>
                  </a:cubicBezTo>
                  <a:cubicBezTo>
                    <a:pt x="4050878" y="2705516"/>
                    <a:pt x="3756342" y="2667756"/>
                    <a:pt x="3616167" y="2683071"/>
                  </a:cubicBezTo>
                  <a:cubicBezTo>
                    <a:pt x="3475992" y="2698386"/>
                    <a:pt x="3279929" y="2677483"/>
                    <a:pt x="3193993" y="2683071"/>
                  </a:cubicBezTo>
                  <a:cubicBezTo>
                    <a:pt x="3108057" y="2688659"/>
                    <a:pt x="2841593" y="2638087"/>
                    <a:pt x="2659595" y="2683071"/>
                  </a:cubicBezTo>
                  <a:cubicBezTo>
                    <a:pt x="2477597" y="2728055"/>
                    <a:pt x="2420136" y="2679614"/>
                    <a:pt x="2200012" y="2683071"/>
                  </a:cubicBezTo>
                  <a:cubicBezTo>
                    <a:pt x="1979888" y="2686528"/>
                    <a:pt x="1773518" y="2677304"/>
                    <a:pt x="1665614" y="2683071"/>
                  </a:cubicBezTo>
                  <a:cubicBezTo>
                    <a:pt x="1557710" y="2688838"/>
                    <a:pt x="1409433" y="2663466"/>
                    <a:pt x="1206032" y="2683071"/>
                  </a:cubicBezTo>
                  <a:cubicBezTo>
                    <a:pt x="1002631" y="2702676"/>
                    <a:pt x="742226" y="2664452"/>
                    <a:pt x="447187" y="2683071"/>
                  </a:cubicBezTo>
                  <a:cubicBezTo>
                    <a:pt x="200230" y="2750121"/>
                    <a:pt x="-1210" y="2555050"/>
                    <a:pt x="0" y="2235884"/>
                  </a:cubicBezTo>
                  <a:cubicBezTo>
                    <a:pt x="-31196" y="2084925"/>
                    <a:pt x="23279" y="1795906"/>
                    <a:pt x="0" y="1621765"/>
                  </a:cubicBezTo>
                  <a:cubicBezTo>
                    <a:pt x="-23279" y="1447624"/>
                    <a:pt x="4660" y="1170008"/>
                    <a:pt x="0" y="1025532"/>
                  </a:cubicBezTo>
                  <a:cubicBezTo>
                    <a:pt x="-4660" y="881056"/>
                    <a:pt x="29939" y="605141"/>
                    <a:pt x="0" y="447187"/>
                  </a:cubicBezTo>
                  <a:close/>
                </a:path>
              </a:pathLst>
            </a:custGeom>
            <a:solidFill>
              <a:schemeClr val="bg1">
                <a:alpha val="72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21A74D-77AF-49BB-8B29-29A4B654E823}"/>
                </a:ext>
              </a:extLst>
            </p:cNvPr>
            <p:cNvSpPr txBox="1"/>
            <p:nvPr/>
          </p:nvSpPr>
          <p:spPr>
            <a:xfrm>
              <a:off x="396495" y="1968178"/>
              <a:ext cx="4165745" cy="2059770"/>
            </a:xfrm>
            <a:prstGeom prst="rect">
              <a:avLst/>
            </a:prstGeom>
            <a:noFill/>
          </p:spPr>
          <p:txBody>
            <a:bodyPr wrap="square">
              <a:spAutoFit/>
            </a:bodyPr>
            <a:lstStyle/>
            <a:p>
              <a:pPr algn="just">
                <a:spcBef>
                  <a:spcPct val="50000"/>
                </a:spcBef>
              </a:pPr>
              <a:r>
                <a:rPr lang="en-US" altLang="vi-VN" sz="3200" b="1">
                  <a:solidFill>
                    <a:srgbClr val="FC464A"/>
                  </a:solidFill>
                  <a:latin typeface="Times New Roman" panose="02020603050405020304" pitchFamily="18" charset="0"/>
                  <a:cs typeface="Times New Roman" panose="02020603050405020304" pitchFamily="18" charset="0"/>
                </a:rPr>
                <a:t>Vì cô cũng rất thương ba. Cô ân hận vì mình đã nói dối, phụ lòng tin của ba.</a:t>
              </a:r>
              <a:endParaRPr lang="en-US" altLang="en-US" sz="3200" b="1">
                <a:solidFill>
                  <a:srgbClr val="FC464A"/>
                </a:solidFill>
                <a:latin typeface="Times New Roman" panose="02020603050405020304" pitchFamily="18" charset="0"/>
                <a:cs typeface="Times New Roman" panose="02020603050405020304" pitchFamily="18" charset="0"/>
              </a:endParaRPr>
            </a:p>
          </p:txBody>
        </p:sp>
      </p:grpSp>
      <p:pic>
        <p:nvPicPr>
          <p:cNvPr id="16" name="Picture 15" descr="A picture containing doll, toy, vector graphics&#10;&#10;Description automatically generated">
            <a:extLst>
              <a:ext uri="{FF2B5EF4-FFF2-40B4-BE49-F238E27FC236}">
                <a16:creationId xmlns:a16="http://schemas.microsoft.com/office/drawing/2014/main" id="{FF3A41EC-0B06-4B19-A218-FB5392AAD7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318" y="3429000"/>
            <a:ext cx="3555677" cy="3555677"/>
          </a:xfrm>
          <a:prstGeom prst="rect">
            <a:avLst/>
          </a:prstGeom>
        </p:spPr>
      </p:pic>
      <p:pic>
        <p:nvPicPr>
          <p:cNvPr id="13" name="图片 9">
            <a:extLst>
              <a:ext uri="{FF2B5EF4-FFF2-40B4-BE49-F238E27FC236}">
                <a16:creationId xmlns:a16="http://schemas.microsoft.com/office/drawing/2014/main" id="{4DCB68EF-659E-4BEA-BCDF-B8C69E9BFB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2722198" y="96328"/>
            <a:ext cx="1098740" cy="8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49">
            <a:extLst>
              <a:ext uri="{FF2B5EF4-FFF2-40B4-BE49-F238E27FC236}">
                <a16:creationId xmlns:a16="http://schemas.microsoft.com/office/drawing/2014/main" id="{BE347AB8-06CE-467A-B386-649B3C446F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81797" y="501578"/>
            <a:ext cx="1098740" cy="8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207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1250"/>
                                        <p:tgtEl>
                                          <p:spTgt spid="15"/>
                                        </p:tgtEl>
                                      </p:cBhvr>
                                    </p:animEffect>
                                  </p:childTnLst>
                                </p:cTn>
                              </p:par>
                            </p:childTnLst>
                          </p:cTn>
                        </p:par>
                        <p:par>
                          <p:cTn id="35" fill="hold">
                            <p:stCondLst>
                              <p:cond delay="2250"/>
                            </p:stCondLst>
                            <p:childTnLst>
                              <p:par>
                                <p:cTn id="36" presetID="42"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3250"/>
                            </p:stCondLst>
                            <p:childTnLst>
                              <p:par>
                                <p:cTn id="42" presetID="32" presetClass="emph" presetSubtype="0" fill="hold" nodeType="afterEffect">
                                  <p:stCondLst>
                                    <p:cond delay="0"/>
                                  </p:stCondLst>
                                  <p:childTnLst>
                                    <p:animRot by="120000">
                                      <p:cBhvr>
                                        <p:cTn id="43" dur="200" fill="hold">
                                          <p:stCondLst>
                                            <p:cond delay="0"/>
                                          </p:stCondLst>
                                        </p:cTn>
                                        <p:tgtEl>
                                          <p:spTgt spid="16"/>
                                        </p:tgtEl>
                                        <p:attrNameLst>
                                          <p:attrName>r</p:attrName>
                                        </p:attrNameLst>
                                      </p:cBhvr>
                                    </p:animRot>
                                    <p:animRot by="-240000">
                                      <p:cBhvr>
                                        <p:cTn id="44" dur="400" fill="hold">
                                          <p:stCondLst>
                                            <p:cond delay="400"/>
                                          </p:stCondLst>
                                        </p:cTn>
                                        <p:tgtEl>
                                          <p:spTgt spid="16"/>
                                        </p:tgtEl>
                                        <p:attrNameLst>
                                          <p:attrName>r</p:attrName>
                                        </p:attrNameLst>
                                      </p:cBhvr>
                                    </p:animRot>
                                    <p:animRot by="240000">
                                      <p:cBhvr>
                                        <p:cTn id="45" dur="400" fill="hold">
                                          <p:stCondLst>
                                            <p:cond delay="800"/>
                                          </p:stCondLst>
                                        </p:cTn>
                                        <p:tgtEl>
                                          <p:spTgt spid="16"/>
                                        </p:tgtEl>
                                        <p:attrNameLst>
                                          <p:attrName>r</p:attrName>
                                        </p:attrNameLst>
                                      </p:cBhvr>
                                    </p:animRot>
                                    <p:animRot by="-240000">
                                      <p:cBhvr>
                                        <p:cTn id="46" dur="400" fill="hold">
                                          <p:stCondLst>
                                            <p:cond delay="1200"/>
                                          </p:stCondLst>
                                        </p:cTn>
                                        <p:tgtEl>
                                          <p:spTgt spid="16"/>
                                        </p:tgtEl>
                                        <p:attrNameLst>
                                          <p:attrName>r</p:attrName>
                                        </p:attrNameLst>
                                      </p:cBhvr>
                                    </p:animRot>
                                    <p:animRot by="120000">
                                      <p:cBhvr>
                                        <p:cTn id="47" dur="400" fill="hold">
                                          <p:stCondLst>
                                            <p:cond delay="16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C44CAC-B755-48BA-AC61-C06FC5275B78}"/>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chemeClr val="accent3">
                <a:lumMod val="50000"/>
              </a:schemeClr>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rgbClr val="00B050"/>
                </a:solidFill>
                <a:latin typeface="+mj-lt"/>
              </a:rPr>
              <a:t>Đọc thầm đoạn </a:t>
            </a:r>
            <a:r>
              <a:rPr lang="en-US" sz="4000" b="1">
                <a:solidFill>
                  <a:srgbClr val="00B050"/>
                </a:solidFill>
                <a:latin typeface="Times New Roman" panose="02020603050405020304" pitchFamily="18" charset="0"/>
                <a:cs typeface="Times New Roman" panose="02020603050405020304" pitchFamily="18" charset="0"/>
              </a:rPr>
              <a:t>2</a:t>
            </a:r>
            <a:r>
              <a:rPr lang="vi-VN" sz="4000" b="1">
                <a:solidFill>
                  <a:srgbClr val="00B050"/>
                </a:solidFill>
                <a:latin typeface="+mj-lt"/>
              </a:rPr>
              <a:t> và trả lời các câu hỏi sau:</a:t>
            </a:r>
            <a:endParaRPr lang="en-US" sz="4000">
              <a:solidFill>
                <a:srgbClr val="00B050"/>
              </a:solidFill>
            </a:endParaRPr>
          </a:p>
        </p:txBody>
      </p:sp>
      <p:grpSp>
        <p:nvGrpSpPr>
          <p:cNvPr id="9" name="Group 8">
            <a:extLst>
              <a:ext uri="{FF2B5EF4-FFF2-40B4-BE49-F238E27FC236}">
                <a16:creationId xmlns:a16="http://schemas.microsoft.com/office/drawing/2014/main" id="{B284C34A-D1D7-476E-AE98-70992FE57575}"/>
              </a:ext>
            </a:extLst>
          </p:cNvPr>
          <p:cNvGrpSpPr/>
          <p:nvPr/>
        </p:nvGrpSpPr>
        <p:grpSpPr>
          <a:xfrm>
            <a:off x="5276193" y="1284049"/>
            <a:ext cx="6795837" cy="4494179"/>
            <a:chOff x="161788" y="1484324"/>
            <a:chExt cx="4635160" cy="2950982"/>
          </a:xfrm>
        </p:grpSpPr>
        <p:sp>
          <p:nvSpPr>
            <p:cNvPr id="10" name="Rectangle: Rounded Corners 9">
              <a:extLst>
                <a:ext uri="{FF2B5EF4-FFF2-40B4-BE49-F238E27FC236}">
                  <a16:creationId xmlns:a16="http://schemas.microsoft.com/office/drawing/2014/main" id="{C0F5BAF0-4262-46D7-BC07-7D7991048EA2}"/>
                </a:ext>
              </a:extLst>
            </p:cNvPr>
            <p:cNvSpPr/>
            <p:nvPr/>
          </p:nvSpPr>
          <p:spPr>
            <a:xfrm>
              <a:off x="161788" y="1484324"/>
              <a:ext cx="4635160" cy="2950982"/>
            </a:xfrm>
            <a:custGeom>
              <a:avLst/>
              <a:gdLst>
                <a:gd name="connsiteX0" fmla="*/ 0 w 4635160"/>
                <a:gd name="connsiteY0" fmla="*/ 491840 h 2950982"/>
                <a:gd name="connsiteX1" fmla="*/ 491840 w 4635160"/>
                <a:gd name="connsiteY1" fmla="*/ 0 h 2950982"/>
                <a:gd name="connsiteX2" fmla="*/ 976965 w 4635160"/>
                <a:gd name="connsiteY2" fmla="*/ 0 h 2950982"/>
                <a:gd name="connsiteX3" fmla="*/ 1462090 w 4635160"/>
                <a:gd name="connsiteY3" fmla="*/ 0 h 2950982"/>
                <a:gd name="connsiteX4" fmla="*/ 1983730 w 4635160"/>
                <a:gd name="connsiteY4" fmla="*/ 0 h 2950982"/>
                <a:gd name="connsiteX5" fmla="*/ 2578400 w 4635160"/>
                <a:gd name="connsiteY5" fmla="*/ 0 h 2950982"/>
                <a:gd name="connsiteX6" fmla="*/ 3100040 w 4635160"/>
                <a:gd name="connsiteY6" fmla="*/ 0 h 2950982"/>
                <a:gd name="connsiteX7" fmla="*/ 3694710 w 4635160"/>
                <a:gd name="connsiteY7" fmla="*/ 0 h 2950982"/>
                <a:gd name="connsiteX8" fmla="*/ 4143320 w 4635160"/>
                <a:gd name="connsiteY8" fmla="*/ 0 h 2950982"/>
                <a:gd name="connsiteX9" fmla="*/ 4635160 w 4635160"/>
                <a:gd name="connsiteY9" fmla="*/ 491840 h 2950982"/>
                <a:gd name="connsiteX10" fmla="*/ 4635160 w 4635160"/>
                <a:gd name="connsiteY10" fmla="*/ 944319 h 2950982"/>
                <a:gd name="connsiteX11" fmla="*/ 4635160 w 4635160"/>
                <a:gd name="connsiteY11" fmla="*/ 1377126 h 2950982"/>
                <a:gd name="connsiteX12" fmla="*/ 4635160 w 4635160"/>
                <a:gd name="connsiteY12" fmla="*/ 1809932 h 2950982"/>
                <a:gd name="connsiteX13" fmla="*/ 4635160 w 4635160"/>
                <a:gd name="connsiteY13" fmla="*/ 2459142 h 2950982"/>
                <a:gd name="connsiteX14" fmla="*/ 4143320 w 4635160"/>
                <a:gd name="connsiteY14" fmla="*/ 2950982 h 2950982"/>
                <a:gd name="connsiteX15" fmla="*/ 3585165 w 4635160"/>
                <a:gd name="connsiteY15" fmla="*/ 2950982 h 2950982"/>
                <a:gd name="connsiteX16" fmla="*/ 3173070 w 4635160"/>
                <a:gd name="connsiteY16" fmla="*/ 2950982 h 2950982"/>
                <a:gd name="connsiteX17" fmla="*/ 2687944 w 4635160"/>
                <a:gd name="connsiteY17" fmla="*/ 2950982 h 2950982"/>
                <a:gd name="connsiteX18" fmla="*/ 2129790 w 4635160"/>
                <a:gd name="connsiteY18" fmla="*/ 2950982 h 2950982"/>
                <a:gd name="connsiteX19" fmla="*/ 1571635 w 4635160"/>
                <a:gd name="connsiteY19" fmla="*/ 2950982 h 2950982"/>
                <a:gd name="connsiteX20" fmla="*/ 1159539 w 4635160"/>
                <a:gd name="connsiteY20" fmla="*/ 2950982 h 2950982"/>
                <a:gd name="connsiteX21" fmla="*/ 491840 w 4635160"/>
                <a:gd name="connsiteY21" fmla="*/ 2950982 h 2950982"/>
                <a:gd name="connsiteX22" fmla="*/ 0 w 4635160"/>
                <a:gd name="connsiteY22" fmla="*/ 2459142 h 2950982"/>
                <a:gd name="connsiteX23" fmla="*/ 0 w 4635160"/>
                <a:gd name="connsiteY23" fmla="*/ 1927970 h 2950982"/>
                <a:gd name="connsiteX24" fmla="*/ 0 w 4635160"/>
                <a:gd name="connsiteY24" fmla="*/ 1416472 h 2950982"/>
                <a:gd name="connsiteX25" fmla="*/ 0 w 4635160"/>
                <a:gd name="connsiteY25" fmla="*/ 963992 h 2950982"/>
                <a:gd name="connsiteX26" fmla="*/ 0 w 4635160"/>
                <a:gd name="connsiteY26" fmla="*/ 491840 h 29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5160" h="2950982" fill="none" extrusionOk="0">
                  <a:moveTo>
                    <a:pt x="0" y="491840"/>
                  </a:moveTo>
                  <a:cubicBezTo>
                    <a:pt x="-23675" y="165179"/>
                    <a:pt x="242910" y="-11926"/>
                    <a:pt x="491840" y="0"/>
                  </a:cubicBezTo>
                  <a:cubicBezTo>
                    <a:pt x="598255" y="-17694"/>
                    <a:pt x="873847" y="46623"/>
                    <a:pt x="976965" y="0"/>
                  </a:cubicBezTo>
                  <a:cubicBezTo>
                    <a:pt x="1080083" y="-46623"/>
                    <a:pt x="1332350" y="43515"/>
                    <a:pt x="1462090" y="0"/>
                  </a:cubicBezTo>
                  <a:cubicBezTo>
                    <a:pt x="1591831" y="-43515"/>
                    <a:pt x="1837482" y="8469"/>
                    <a:pt x="1983730" y="0"/>
                  </a:cubicBezTo>
                  <a:cubicBezTo>
                    <a:pt x="2129978" y="-8469"/>
                    <a:pt x="2438524" y="8120"/>
                    <a:pt x="2578400" y="0"/>
                  </a:cubicBezTo>
                  <a:cubicBezTo>
                    <a:pt x="2718276" y="-8120"/>
                    <a:pt x="2929035" y="9195"/>
                    <a:pt x="3100040" y="0"/>
                  </a:cubicBezTo>
                  <a:cubicBezTo>
                    <a:pt x="3271045" y="-9195"/>
                    <a:pt x="3504772" y="2335"/>
                    <a:pt x="3694710" y="0"/>
                  </a:cubicBezTo>
                  <a:cubicBezTo>
                    <a:pt x="3884648" y="-2335"/>
                    <a:pt x="4025081" y="53083"/>
                    <a:pt x="4143320" y="0"/>
                  </a:cubicBezTo>
                  <a:cubicBezTo>
                    <a:pt x="4423148" y="15166"/>
                    <a:pt x="4582805" y="196497"/>
                    <a:pt x="4635160" y="491840"/>
                  </a:cubicBezTo>
                  <a:cubicBezTo>
                    <a:pt x="4642917" y="597539"/>
                    <a:pt x="4633924" y="841390"/>
                    <a:pt x="4635160" y="944319"/>
                  </a:cubicBezTo>
                  <a:cubicBezTo>
                    <a:pt x="4636396" y="1047248"/>
                    <a:pt x="4593104" y="1167060"/>
                    <a:pt x="4635160" y="1377126"/>
                  </a:cubicBezTo>
                  <a:cubicBezTo>
                    <a:pt x="4677216" y="1587192"/>
                    <a:pt x="4608206" y="1633292"/>
                    <a:pt x="4635160" y="1809932"/>
                  </a:cubicBezTo>
                  <a:cubicBezTo>
                    <a:pt x="4662114" y="1986572"/>
                    <a:pt x="4625281" y="2275895"/>
                    <a:pt x="4635160" y="2459142"/>
                  </a:cubicBezTo>
                  <a:cubicBezTo>
                    <a:pt x="4631782" y="2715196"/>
                    <a:pt x="4444525" y="2943030"/>
                    <a:pt x="4143320" y="2950982"/>
                  </a:cubicBezTo>
                  <a:cubicBezTo>
                    <a:pt x="3954189" y="2969221"/>
                    <a:pt x="3721220" y="2915955"/>
                    <a:pt x="3585165" y="2950982"/>
                  </a:cubicBezTo>
                  <a:cubicBezTo>
                    <a:pt x="3449110" y="2986009"/>
                    <a:pt x="3307867" y="2925373"/>
                    <a:pt x="3173070" y="2950982"/>
                  </a:cubicBezTo>
                  <a:cubicBezTo>
                    <a:pt x="3038274" y="2976591"/>
                    <a:pt x="2901941" y="2931789"/>
                    <a:pt x="2687944" y="2950982"/>
                  </a:cubicBezTo>
                  <a:cubicBezTo>
                    <a:pt x="2473947" y="2970175"/>
                    <a:pt x="2369274" y="2939986"/>
                    <a:pt x="2129790" y="2950982"/>
                  </a:cubicBezTo>
                  <a:cubicBezTo>
                    <a:pt x="1890306" y="2961978"/>
                    <a:pt x="1747686" y="2924661"/>
                    <a:pt x="1571635" y="2950982"/>
                  </a:cubicBezTo>
                  <a:cubicBezTo>
                    <a:pt x="1395585" y="2977303"/>
                    <a:pt x="1246733" y="2920103"/>
                    <a:pt x="1159539" y="2950982"/>
                  </a:cubicBezTo>
                  <a:cubicBezTo>
                    <a:pt x="1072345" y="2981861"/>
                    <a:pt x="778155" y="2902539"/>
                    <a:pt x="491840" y="2950982"/>
                  </a:cubicBezTo>
                  <a:cubicBezTo>
                    <a:pt x="255303" y="2948529"/>
                    <a:pt x="-3660" y="2761081"/>
                    <a:pt x="0" y="2459142"/>
                  </a:cubicBezTo>
                  <a:cubicBezTo>
                    <a:pt x="-27823" y="2214262"/>
                    <a:pt x="30944" y="2111817"/>
                    <a:pt x="0" y="1927970"/>
                  </a:cubicBezTo>
                  <a:cubicBezTo>
                    <a:pt x="-30944" y="1744123"/>
                    <a:pt x="23005" y="1593038"/>
                    <a:pt x="0" y="1416472"/>
                  </a:cubicBezTo>
                  <a:cubicBezTo>
                    <a:pt x="-23005" y="1239906"/>
                    <a:pt x="54054" y="1170754"/>
                    <a:pt x="0" y="963992"/>
                  </a:cubicBezTo>
                  <a:cubicBezTo>
                    <a:pt x="-54054" y="757230"/>
                    <a:pt x="47952" y="685045"/>
                    <a:pt x="0" y="491840"/>
                  </a:cubicBezTo>
                  <a:close/>
                </a:path>
                <a:path w="4635160" h="2950982" stroke="0" extrusionOk="0">
                  <a:moveTo>
                    <a:pt x="0" y="491840"/>
                  </a:moveTo>
                  <a:cubicBezTo>
                    <a:pt x="-52230" y="254964"/>
                    <a:pt x="258370" y="-60285"/>
                    <a:pt x="491840" y="0"/>
                  </a:cubicBezTo>
                  <a:cubicBezTo>
                    <a:pt x="607695" y="-1608"/>
                    <a:pt x="850017" y="24994"/>
                    <a:pt x="940450" y="0"/>
                  </a:cubicBezTo>
                  <a:cubicBezTo>
                    <a:pt x="1030883" y="-24994"/>
                    <a:pt x="1278320" y="17358"/>
                    <a:pt x="1389061" y="0"/>
                  </a:cubicBezTo>
                  <a:cubicBezTo>
                    <a:pt x="1499802" y="-17358"/>
                    <a:pt x="1671797" y="10807"/>
                    <a:pt x="1837671" y="0"/>
                  </a:cubicBezTo>
                  <a:cubicBezTo>
                    <a:pt x="2003545" y="-10807"/>
                    <a:pt x="2190971" y="44186"/>
                    <a:pt x="2322796" y="0"/>
                  </a:cubicBezTo>
                  <a:cubicBezTo>
                    <a:pt x="2454621" y="-44186"/>
                    <a:pt x="2709144" y="44967"/>
                    <a:pt x="2807922" y="0"/>
                  </a:cubicBezTo>
                  <a:cubicBezTo>
                    <a:pt x="2906700" y="-44967"/>
                    <a:pt x="3191522" y="3653"/>
                    <a:pt x="3293047" y="0"/>
                  </a:cubicBezTo>
                  <a:cubicBezTo>
                    <a:pt x="3394573" y="-3653"/>
                    <a:pt x="3812456" y="33944"/>
                    <a:pt x="4143320" y="0"/>
                  </a:cubicBezTo>
                  <a:cubicBezTo>
                    <a:pt x="4419110" y="55953"/>
                    <a:pt x="4599477" y="253158"/>
                    <a:pt x="4635160" y="491840"/>
                  </a:cubicBezTo>
                  <a:cubicBezTo>
                    <a:pt x="4646461" y="649284"/>
                    <a:pt x="4609390" y="743210"/>
                    <a:pt x="4635160" y="924646"/>
                  </a:cubicBezTo>
                  <a:cubicBezTo>
                    <a:pt x="4660930" y="1106082"/>
                    <a:pt x="4582832" y="1296823"/>
                    <a:pt x="4635160" y="1455818"/>
                  </a:cubicBezTo>
                  <a:cubicBezTo>
                    <a:pt x="4687488" y="1614813"/>
                    <a:pt x="4580053" y="1743336"/>
                    <a:pt x="4635160" y="1986990"/>
                  </a:cubicBezTo>
                  <a:cubicBezTo>
                    <a:pt x="4690267" y="2230644"/>
                    <a:pt x="4613513" y="2276967"/>
                    <a:pt x="4635160" y="2459142"/>
                  </a:cubicBezTo>
                  <a:cubicBezTo>
                    <a:pt x="4626951" y="2723756"/>
                    <a:pt x="4390190" y="2933771"/>
                    <a:pt x="4143320" y="2950982"/>
                  </a:cubicBezTo>
                  <a:cubicBezTo>
                    <a:pt x="4011843" y="3003678"/>
                    <a:pt x="3860922" y="2916945"/>
                    <a:pt x="3585165" y="2950982"/>
                  </a:cubicBezTo>
                  <a:cubicBezTo>
                    <a:pt x="3309408" y="2985019"/>
                    <a:pt x="3277661" y="2949620"/>
                    <a:pt x="3063525" y="2950982"/>
                  </a:cubicBezTo>
                  <a:cubicBezTo>
                    <a:pt x="2849389" y="2952344"/>
                    <a:pt x="2823244" y="2937522"/>
                    <a:pt x="2614915" y="2950982"/>
                  </a:cubicBezTo>
                  <a:cubicBezTo>
                    <a:pt x="2406586" y="2964442"/>
                    <a:pt x="2296124" y="2900945"/>
                    <a:pt x="2093275" y="2950982"/>
                  </a:cubicBezTo>
                  <a:cubicBezTo>
                    <a:pt x="1890426" y="3001019"/>
                    <a:pt x="1802153" y="2937888"/>
                    <a:pt x="1644664" y="2950982"/>
                  </a:cubicBezTo>
                  <a:cubicBezTo>
                    <a:pt x="1487175" y="2964076"/>
                    <a:pt x="1309709" y="2893719"/>
                    <a:pt x="1086510" y="2950982"/>
                  </a:cubicBezTo>
                  <a:cubicBezTo>
                    <a:pt x="863311" y="3008245"/>
                    <a:pt x="663315" y="2897672"/>
                    <a:pt x="491840" y="2950982"/>
                  </a:cubicBezTo>
                  <a:cubicBezTo>
                    <a:pt x="265171" y="2961153"/>
                    <a:pt x="-39540" y="2676259"/>
                    <a:pt x="0" y="2459142"/>
                  </a:cubicBezTo>
                  <a:cubicBezTo>
                    <a:pt x="-25491" y="2300218"/>
                    <a:pt x="15432" y="2173665"/>
                    <a:pt x="0" y="2026336"/>
                  </a:cubicBezTo>
                  <a:cubicBezTo>
                    <a:pt x="-15432" y="1879007"/>
                    <a:pt x="29262" y="1723794"/>
                    <a:pt x="0" y="1573856"/>
                  </a:cubicBezTo>
                  <a:cubicBezTo>
                    <a:pt x="-29262" y="1423918"/>
                    <a:pt x="5904" y="1300174"/>
                    <a:pt x="0" y="1082031"/>
                  </a:cubicBezTo>
                  <a:cubicBezTo>
                    <a:pt x="-5904" y="863889"/>
                    <a:pt x="16150" y="722722"/>
                    <a:pt x="0" y="491840"/>
                  </a:cubicBezTo>
                  <a:close/>
                </a:path>
              </a:pathLst>
            </a:custGeom>
            <a:solidFill>
              <a:schemeClr val="bg1">
                <a:alpha val="94000"/>
              </a:schemeClr>
            </a:solidFill>
            <a:ln w="38100">
              <a:solidFill>
                <a:srgbClr val="FE8A8D"/>
              </a:solidFill>
              <a:extLst>
                <a:ext uri="{C807C97D-BFC1-408E-A445-0C87EB9F89A2}">
                  <ask:lineSketchStyleProps xmlns:ask="http://schemas.microsoft.com/office/drawing/2018/sketchyshapes" sd="28339975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800" dirty="0">
                <a:solidFill>
                  <a:srgbClr val="008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9C31C2-AF80-4435-9DA9-DDDF80107B37}"/>
                </a:ext>
              </a:extLst>
            </p:cNvPr>
            <p:cNvSpPr txBox="1"/>
            <p:nvPr/>
          </p:nvSpPr>
          <p:spPr>
            <a:xfrm>
              <a:off x="331705" y="1605686"/>
              <a:ext cx="4306007" cy="2485747"/>
            </a:xfrm>
            <a:prstGeom prst="rect">
              <a:avLst/>
            </a:prstGeom>
            <a:noFill/>
          </p:spPr>
          <p:txBody>
            <a:bodyPr wrap="square">
              <a:spAutoFit/>
            </a:bodyPr>
            <a:lstStyle/>
            <a:p>
              <a:pPr algn="just">
                <a:spcBef>
                  <a:spcPct val="50000"/>
                </a:spcBef>
              </a:pPr>
              <a:r>
                <a:rPr lang="en-US" sz="2400" b="1">
                  <a:solidFill>
                    <a:srgbClr val="FC464A"/>
                  </a:solidFill>
                  <a:latin typeface="Times New Roman" panose="02020603050405020304" pitchFamily="18" charset="0"/>
                  <a:cs typeface="Times New Roman" panose="02020603050405020304" pitchFamily="18" charset="0"/>
                </a:rPr>
                <a:t>Cô em bắt chước cô chị, cũng nói dối ba là đi tập văn nghệ, rồi rủ bạn vào rạp chiếu bóng, lướt qua mặt chị, làm bộ như không thấy chị. Chị thấy em nói dối đi tập văn nghệ lại vào rạp chiếu bóng thì tức giận bỏ về. Bị chị mắng, em thủng thẳng đáp là em đi tập văn nghệ. Khiến cô chị càng tức giận hỏi: Mày tập văn nghệ ở rạp chiếu bóng à? Em giả bộ ngây thơ hỏi: Ủa, chị cũng ở đó sao? Hồi nãy chị bảo đi học nhóm mà. Cô chị sững sờ vì đã bị lộ.</a:t>
              </a:r>
              <a:endParaRPr lang="vi-VN" sz="2400" b="1">
                <a:solidFill>
                  <a:srgbClr val="FC464A"/>
                </a:solidFill>
                <a:latin typeface="Times New Roman" panose="02020603050405020304" pitchFamily="18" charset="0"/>
                <a:cs typeface="Times New Roman" panose="02020603050405020304" pitchFamily="18" charset="0"/>
              </a:endParaRPr>
            </a:p>
          </p:txBody>
        </p:sp>
      </p:grpSp>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05668" y="4360968"/>
            <a:ext cx="2497032" cy="2497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Hình ảnh 6">
            <a:extLst>
              <a:ext uri="{FF2B5EF4-FFF2-40B4-BE49-F238E27FC236}">
                <a16:creationId xmlns:a16="http://schemas.microsoft.com/office/drawing/2014/main" id="{17E3A4AD-E760-4789-BB88-35710C8F5F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5567" y="2842803"/>
            <a:ext cx="2309193" cy="412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Bong bóng Ý nghĩ: Hình đám mây 5">
            <a:extLst>
              <a:ext uri="{FF2B5EF4-FFF2-40B4-BE49-F238E27FC236}">
                <a16:creationId xmlns:a16="http://schemas.microsoft.com/office/drawing/2014/main" id="{E5804170-CB5B-41E6-BAA6-11C4CE155FF0}"/>
              </a:ext>
            </a:extLst>
          </p:cNvPr>
          <p:cNvSpPr/>
          <p:nvPr/>
        </p:nvSpPr>
        <p:spPr>
          <a:xfrm>
            <a:off x="415507" y="1001949"/>
            <a:ext cx="4736124" cy="2475213"/>
          </a:xfrm>
          <a:prstGeom prst="cloudCallout">
            <a:avLst>
              <a:gd name="adj1" fmla="val -18728"/>
              <a:gd name="adj2" fmla="val 86867"/>
            </a:avLst>
          </a:prstGeom>
          <a:solidFill>
            <a:srgbClr val="FE8A8D"/>
          </a:solidFill>
          <a:ln w="381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Cô em đã làm gì để chị mình thôi nói dối?</a:t>
            </a:r>
          </a:p>
        </p:txBody>
      </p:sp>
      <p:pic>
        <p:nvPicPr>
          <p:cNvPr id="14" name="Picture 13" descr="A picture containing shape&#10;&#10;Description automatically generated">
            <a:extLst>
              <a:ext uri="{FF2B5EF4-FFF2-40B4-BE49-F238E27FC236}">
                <a16:creationId xmlns:a16="http://schemas.microsoft.com/office/drawing/2014/main" id="{38DA95DE-DCF0-488F-BBBD-7F8B9D4035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7460" y="4035288"/>
            <a:ext cx="2037118" cy="2037118"/>
          </a:xfrm>
          <a:prstGeom prst="rect">
            <a:avLst/>
          </a:prstGeom>
        </p:spPr>
      </p:pic>
    </p:spTree>
    <p:extLst>
      <p:ext uri="{BB962C8B-B14F-4D97-AF65-F5344CB8AC3E}">
        <p14:creationId xmlns:p14="http://schemas.microsoft.com/office/powerpoint/2010/main" val="2450579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1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2306A6-2EFB-4AAC-9105-1E5826718D00}"/>
              </a:ext>
            </a:extLst>
          </p:cNvPr>
          <p:cNvSpPr txBox="1"/>
          <p:nvPr/>
        </p:nvSpPr>
        <p:spPr>
          <a:xfrm>
            <a:off x="1245475" y="133483"/>
            <a:ext cx="9701049" cy="707886"/>
          </a:xfrm>
          <a:custGeom>
            <a:avLst/>
            <a:gdLst>
              <a:gd name="connsiteX0" fmla="*/ 0 w 9701049"/>
              <a:gd name="connsiteY0" fmla="*/ 0 h 707886"/>
              <a:gd name="connsiteX1" fmla="*/ 473639 w 9701049"/>
              <a:gd name="connsiteY1" fmla="*/ 0 h 707886"/>
              <a:gd name="connsiteX2" fmla="*/ 947279 w 9701049"/>
              <a:gd name="connsiteY2" fmla="*/ 0 h 707886"/>
              <a:gd name="connsiteX3" fmla="*/ 1323908 w 9701049"/>
              <a:gd name="connsiteY3" fmla="*/ 0 h 707886"/>
              <a:gd name="connsiteX4" fmla="*/ 2088579 w 9701049"/>
              <a:gd name="connsiteY4" fmla="*/ 0 h 707886"/>
              <a:gd name="connsiteX5" fmla="*/ 2465208 w 9701049"/>
              <a:gd name="connsiteY5" fmla="*/ 0 h 707886"/>
              <a:gd name="connsiteX6" fmla="*/ 2938847 w 9701049"/>
              <a:gd name="connsiteY6" fmla="*/ 0 h 707886"/>
              <a:gd name="connsiteX7" fmla="*/ 3703518 w 9701049"/>
              <a:gd name="connsiteY7" fmla="*/ 0 h 707886"/>
              <a:gd name="connsiteX8" fmla="*/ 4080147 w 9701049"/>
              <a:gd name="connsiteY8" fmla="*/ 0 h 707886"/>
              <a:gd name="connsiteX9" fmla="*/ 4359766 w 9701049"/>
              <a:gd name="connsiteY9" fmla="*/ 0 h 707886"/>
              <a:gd name="connsiteX10" fmla="*/ 5027426 w 9701049"/>
              <a:gd name="connsiteY10" fmla="*/ 0 h 707886"/>
              <a:gd name="connsiteX11" fmla="*/ 5598076 w 9701049"/>
              <a:gd name="connsiteY11" fmla="*/ 0 h 707886"/>
              <a:gd name="connsiteX12" fmla="*/ 6168726 w 9701049"/>
              <a:gd name="connsiteY12" fmla="*/ 0 h 707886"/>
              <a:gd name="connsiteX13" fmla="*/ 6836386 w 9701049"/>
              <a:gd name="connsiteY13" fmla="*/ 0 h 707886"/>
              <a:gd name="connsiteX14" fmla="*/ 7504047 w 9701049"/>
              <a:gd name="connsiteY14" fmla="*/ 0 h 707886"/>
              <a:gd name="connsiteX15" fmla="*/ 7783665 w 9701049"/>
              <a:gd name="connsiteY15" fmla="*/ 0 h 707886"/>
              <a:gd name="connsiteX16" fmla="*/ 8257305 w 9701049"/>
              <a:gd name="connsiteY16" fmla="*/ 0 h 707886"/>
              <a:gd name="connsiteX17" fmla="*/ 8633934 w 9701049"/>
              <a:gd name="connsiteY17" fmla="*/ 0 h 707886"/>
              <a:gd name="connsiteX18" fmla="*/ 9107573 w 9701049"/>
              <a:gd name="connsiteY18" fmla="*/ 0 h 707886"/>
              <a:gd name="connsiteX19" fmla="*/ 9701049 w 9701049"/>
              <a:gd name="connsiteY19" fmla="*/ 0 h 707886"/>
              <a:gd name="connsiteX20" fmla="*/ 9701049 w 9701049"/>
              <a:gd name="connsiteY20" fmla="*/ 368101 h 707886"/>
              <a:gd name="connsiteX21" fmla="*/ 9701049 w 9701049"/>
              <a:gd name="connsiteY21" fmla="*/ 707886 h 707886"/>
              <a:gd name="connsiteX22" fmla="*/ 9130399 w 9701049"/>
              <a:gd name="connsiteY22" fmla="*/ 707886 h 707886"/>
              <a:gd name="connsiteX23" fmla="*/ 8462739 w 9701049"/>
              <a:gd name="connsiteY23" fmla="*/ 707886 h 707886"/>
              <a:gd name="connsiteX24" fmla="*/ 8183120 w 9701049"/>
              <a:gd name="connsiteY24" fmla="*/ 707886 h 707886"/>
              <a:gd name="connsiteX25" fmla="*/ 7418449 w 9701049"/>
              <a:gd name="connsiteY25" fmla="*/ 707886 h 707886"/>
              <a:gd name="connsiteX26" fmla="*/ 6750789 w 9701049"/>
              <a:gd name="connsiteY26" fmla="*/ 707886 h 707886"/>
              <a:gd name="connsiteX27" fmla="*/ 6083128 w 9701049"/>
              <a:gd name="connsiteY27" fmla="*/ 707886 h 707886"/>
              <a:gd name="connsiteX28" fmla="*/ 5318457 w 9701049"/>
              <a:gd name="connsiteY28" fmla="*/ 707886 h 707886"/>
              <a:gd name="connsiteX29" fmla="*/ 4553787 w 9701049"/>
              <a:gd name="connsiteY29" fmla="*/ 707886 h 707886"/>
              <a:gd name="connsiteX30" fmla="*/ 3886126 w 9701049"/>
              <a:gd name="connsiteY30" fmla="*/ 707886 h 707886"/>
              <a:gd name="connsiteX31" fmla="*/ 3315476 w 9701049"/>
              <a:gd name="connsiteY31" fmla="*/ 707886 h 707886"/>
              <a:gd name="connsiteX32" fmla="*/ 2938847 w 9701049"/>
              <a:gd name="connsiteY32" fmla="*/ 707886 h 707886"/>
              <a:gd name="connsiteX33" fmla="*/ 2659229 w 9701049"/>
              <a:gd name="connsiteY33" fmla="*/ 707886 h 707886"/>
              <a:gd name="connsiteX34" fmla="*/ 2379610 w 9701049"/>
              <a:gd name="connsiteY34" fmla="*/ 707886 h 707886"/>
              <a:gd name="connsiteX35" fmla="*/ 1711950 w 9701049"/>
              <a:gd name="connsiteY35" fmla="*/ 707886 h 707886"/>
              <a:gd name="connsiteX36" fmla="*/ 1432331 w 9701049"/>
              <a:gd name="connsiteY36" fmla="*/ 707886 h 707886"/>
              <a:gd name="connsiteX37" fmla="*/ 1152713 w 9701049"/>
              <a:gd name="connsiteY37" fmla="*/ 707886 h 707886"/>
              <a:gd name="connsiteX38" fmla="*/ 0 w 9701049"/>
              <a:gd name="connsiteY38" fmla="*/ 707886 h 707886"/>
              <a:gd name="connsiteX39" fmla="*/ 0 w 9701049"/>
              <a:gd name="connsiteY39" fmla="*/ 353943 h 707886"/>
              <a:gd name="connsiteX40" fmla="*/ 0 w 9701049"/>
              <a:gd name="connsiteY4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01049" h="707886" fill="none" extrusionOk="0">
                <a:moveTo>
                  <a:pt x="0" y="0"/>
                </a:moveTo>
                <a:cubicBezTo>
                  <a:pt x="126756" y="-14967"/>
                  <a:pt x="285072" y="48931"/>
                  <a:pt x="473639" y="0"/>
                </a:cubicBezTo>
                <a:cubicBezTo>
                  <a:pt x="662206" y="-48931"/>
                  <a:pt x="830588" y="36980"/>
                  <a:pt x="947279" y="0"/>
                </a:cubicBezTo>
                <a:cubicBezTo>
                  <a:pt x="1063970" y="-36980"/>
                  <a:pt x="1204680" y="42252"/>
                  <a:pt x="1323908" y="0"/>
                </a:cubicBezTo>
                <a:cubicBezTo>
                  <a:pt x="1443136" y="-42252"/>
                  <a:pt x="1755060" y="40314"/>
                  <a:pt x="2088579" y="0"/>
                </a:cubicBezTo>
                <a:cubicBezTo>
                  <a:pt x="2422098" y="-40314"/>
                  <a:pt x="2325229" y="31260"/>
                  <a:pt x="2465208" y="0"/>
                </a:cubicBezTo>
                <a:cubicBezTo>
                  <a:pt x="2605187" y="-31260"/>
                  <a:pt x="2831802" y="28556"/>
                  <a:pt x="2938847" y="0"/>
                </a:cubicBezTo>
                <a:cubicBezTo>
                  <a:pt x="3045892" y="-28556"/>
                  <a:pt x="3390918" y="12094"/>
                  <a:pt x="3703518" y="0"/>
                </a:cubicBezTo>
                <a:cubicBezTo>
                  <a:pt x="4016118" y="-12094"/>
                  <a:pt x="3933278" y="16029"/>
                  <a:pt x="4080147" y="0"/>
                </a:cubicBezTo>
                <a:cubicBezTo>
                  <a:pt x="4227016" y="-16029"/>
                  <a:pt x="4256149" y="30779"/>
                  <a:pt x="4359766" y="0"/>
                </a:cubicBezTo>
                <a:cubicBezTo>
                  <a:pt x="4463383" y="-30779"/>
                  <a:pt x="4836664" y="37930"/>
                  <a:pt x="5027426" y="0"/>
                </a:cubicBezTo>
                <a:cubicBezTo>
                  <a:pt x="5218188" y="-37930"/>
                  <a:pt x="5385582" y="8471"/>
                  <a:pt x="5598076" y="0"/>
                </a:cubicBezTo>
                <a:cubicBezTo>
                  <a:pt x="5810570" y="-8471"/>
                  <a:pt x="6036315" y="28970"/>
                  <a:pt x="6168726" y="0"/>
                </a:cubicBezTo>
                <a:cubicBezTo>
                  <a:pt x="6301137" y="-28970"/>
                  <a:pt x="6543470" y="20102"/>
                  <a:pt x="6836386" y="0"/>
                </a:cubicBezTo>
                <a:cubicBezTo>
                  <a:pt x="7129302" y="-20102"/>
                  <a:pt x="7205508" y="18322"/>
                  <a:pt x="7504047" y="0"/>
                </a:cubicBezTo>
                <a:cubicBezTo>
                  <a:pt x="7802586" y="-18322"/>
                  <a:pt x="7701730" y="26923"/>
                  <a:pt x="7783665" y="0"/>
                </a:cubicBezTo>
                <a:cubicBezTo>
                  <a:pt x="7865600" y="-26923"/>
                  <a:pt x="8064853" y="30910"/>
                  <a:pt x="8257305" y="0"/>
                </a:cubicBezTo>
                <a:cubicBezTo>
                  <a:pt x="8449757" y="-30910"/>
                  <a:pt x="8452395" y="20819"/>
                  <a:pt x="8633934" y="0"/>
                </a:cubicBezTo>
                <a:cubicBezTo>
                  <a:pt x="8815473" y="-20819"/>
                  <a:pt x="8949937" y="46325"/>
                  <a:pt x="9107573" y="0"/>
                </a:cubicBezTo>
                <a:cubicBezTo>
                  <a:pt x="9265209" y="-46325"/>
                  <a:pt x="9457987" y="41933"/>
                  <a:pt x="9701049" y="0"/>
                </a:cubicBezTo>
                <a:cubicBezTo>
                  <a:pt x="9736639" y="119356"/>
                  <a:pt x="9693449" y="235068"/>
                  <a:pt x="9701049" y="368101"/>
                </a:cubicBezTo>
                <a:cubicBezTo>
                  <a:pt x="9708649" y="501134"/>
                  <a:pt x="9685232" y="617665"/>
                  <a:pt x="9701049" y="707886"/>
                </a:cubicBezTo>
                <a:cubicBezTo>
                  <a:pt x="9571535" y="718022"/>
                  <a:pt x="9402753" y="681779"/>
                  <a:pt x="9130399" y="707886"/>
                </a:cubicBezTo>
                <a:cubicBezTo>
                  <a:pt x="8858045" y="733993"/>
                  <a:pt x="8617705" y="660765"/>
                  <a:pt x="8462739" y="707886"/>
                </a:cubicBezTo>
                <a:cubicBezTo>
                  <a:pt x="8307773" y="755007"/>
                  <a:pt x="8305257" y="686748"/>
                  <a:pt x="8183120" y="707886"/>
                </a:cubicBezTo>
                <a:cubicBezTo>
                  <a:pt x="8060983" y="729024"/>
                  <a:pt x="7656270" y="691608"/>
                  <a:pt x="7418449" y="707886"/>
                </a:cubicBezTo>
                <a:cubicBezTo>
                  <a:pt x="7180628" y="724164"/>
                  <a:pt x="6925038" y="654625"/>
                  <a:pt x="6750789" y="707886"/>
                </a:cubicBezTo>
                <a:cubicBezTo>
                  <a:pt x="6576540" y="761147"/>
                  <a:pt x="6318194" y="701776"/>
                  <a:pt x="6083128" y="707886"/>
                </a:cubicBezTo>
                <a:cubicBezTo>
                  <a:pt x="5848062" y="713996"/>
                  <a:pt x="5640950" y="630604"/>
                  <a:pt x="5318457" y="707886"/>
                </a:cubicBezTo>
                <a:cubicBezTo>
                  <a:pt x="4995964" y="785168"/>
                  <a:pt x="4725315" y="665066"/>
                  <a:pt x="4553787" y="707886"/>
                </a:cubicBezTo>
                <a:cubicBezTo>
                  <a:pt x="4382259" y="750706"/>
                  <a:pt x="4052369" y="702149"/>
                  <a:pt x="3886126" y="707886"/>
                </a:cubicBezTo>
                <a:cubicBezTo>
                  <a:pt x="3719883" y="713623"/>
                  <a:pt x="3521585" y="683152"/>
                  <a:pt x="3315476" y="707886"/>
                </a:cubicBezTo>
                <a:cubicBezTo>
                  <a:pt x="3109367" y="732620"/>
                  <a:pt x="3031968" y="695151"/>
                  <a:pt x="2938847" y="707886"/>
                </a:cubicBezTo>
                <a:cubicBezTo>
                  <a:pt x="2845726" y="720621"/>
                  <a:pt x="2775046" y="686990"/>
                  <a:pt x="2659229" y="707886"/>
                </a:cubicBezTo>
                <a:cubicBezTo>
                  <a:pt x="2543412" y="728782"/>
                  <a:pt x="2471684" y="696825"/>
                  <a:pt x="2379610" y="707886"/>
                </a:cubicBezTo>
                <a:cubicBezTo>
                  <a:pt x="2287536" y="718947"/>
                  <a:pt x="1846663" y="656006"/>
                  <a:pt x="1711950" y="707886"/>
                </a:cubicBezTo>
                <a:cubicBezTo>
                  <a:pt x="1577237" y="759766"/>
                  <a:pt x="1495003" y="704015"/>
                  <a:pt x="1432331" y="707886"/>
                </a:cubicBezTo>
                <a:cubicBezTo>
                  <a:pt x="1369659" y="711757"/>
                  <a:pt x="1228643" y="696119"/>
                  <a:pt x="1152713" y="707886"/>
                </a:cubicBezTo>
                <a:cubicBezTo>
                  <a:pt x="1076783" y="719653"/>
                  <a:pt x="378840" y="656904"/>
                  <a:pt x="0" y="707886"/>
                </a:cubicBezTo>
                <a:cubicBezTo>
                  <a:pt x="-2123" y="543717"/>
                  <a:pt x="16869" y="525225"/>
                  <a:pt x="0" y="353943"/>
                </a:cubicBezTo>
                <a:cubicBezTo>
                  <a:pt x="-16869" y="182661"/>
                  <a:pt x="22213" y="170766"/>
                  <a:pt x="0" y="0"/>
                </a:cubicBezTo>
                <a:close/>
              </a:path>
              <a:path w="9701049" h="707886" stroke="0" extrusionOk="0">
                <a:moveTo>
                  <a:pt x="0" y="0"/>
                </a:moveTo>
                <a:cubicBezTo>
                  <a:pt x="321379" y="-70000"/>
                  <a:pt x="418953" y="52999"/>
                  <a:pt x="667660" y="0"/>
                </a:cubicBezTo>
                <a:cubicBezTo>
                  <a:pt x="916367" y="-52999"/>
                  <a:pt x="1086212" y="28060"/>
                  <a:pt x="1432331" y="0"/>
                </a:cubicBezTo>
                <a:cubicBezTo>
                  <a:pt x="1778450" y="-28060"/>
                  <a:pt x="1820209" y="45850"/>
                  <a:pt x="2002981" y="0"/>
                </a:cubicBezTo>
                <a:cubicBezTo>
                  <a:pt x="2185753" y="-45850"/>
                  <a:pt x="2441709" y="31350"/>
                  <a:pt x="2670642" y="0"/>
                </a:cubicBezTo>
                <a:cubicBezTo>
                  <a:pt x="2899575" y="-31350"/>
                  <a:pt x="3274554" y="1003"/>
                  <a:pt x="3435313" y="0"/>
                </a:cubicBezTo>
                <a:cubicBezTo>
                  <a:pt x="3596072" y="-1003"/>
                  <a:pt x="3724857" y="29653"/>
                  <a:pt x="3811942" y="0"/>
                </a:cubicBezTo>
                <a:cubicBezTo>
                  <a:pt x="3899027" y="-29653"/>
                  <a:pt x="4147911" y="67250"/>
                  <a:pt x="4382592" y="0"/>
                </a:cubicBezTo>
                <a:cubicBezTo>
                  <a:pt x="4617273" y="-67250"/>
                  <a:pt x="4684076" y="22276"/>
                  <a:pt x="4856231" y="0"/>
                </a:cubicBezTo>
                <a:cubicBezTo>
                  <a:pt x="5028386" y="-22276"/>
                  <a:pt x="5045055" y="6258"/>
                  <a:pt x="5232860" y="0"/>
                </a:cubicBezTo>
                <a:cubicBezTo>
                  <a:pt x="5420665" y="-6258"/>
                  <a:pt x="5686190" y="36684"/>
                  <a:pt x="5900520" y="0"/>
                </a:cubicBezTo>
                <a:cubicBezTo>
                  <a:pt x="6114850" y="-36684"/>
                  <a:pt x="6355483" y="55999"/>
                  <a:pt x="6568181" y="0"/>
                </a:cubicBezTo>
                <a:cubicBezTo>
                  <a:pt x="6780879" y="-55999"/>
                  <a:pt x="7072861" y="38171"/>
                  <a:pt x="7332852" y="0"/>
                </a:cubicBezTo>
                <a:cubicBezTo>
                  <a:pt x="7592843" y="-38171"/>
                  <a:pt x="7661805" y="19568"/>
                  <a:pt x="7903502" y="0"/>
                </a:cubicBezTo>
                <a:cubicBezTo>
                  <a:pt x="8145199" y="-19568"/>
                  <a:pt x="8334465" y="40100"/>
                  <a:pt x="8474152" y="0"/>
                </a:cubicBezTo>
                <a:cubicBezTo>
                  <a:pt x="8613839" y="-40100"/>
                  <a:pt x="8748569" y="47688"/>
                  <a:pt x="8947791" y="0"/>
                </a:cubicBezTo>
                <a:cubicBezTo>
                  <a:pt x="9147013" y="-47688"/>
                  <a:pt x="9374847" y="66447"/>
                  <a:pt x="9701049" y="0"/>
                </a:cubicBezTo>
                <a:cubicBezTo>
                  <a:pt x="9701779" y="108290"/>
                  <a:pt x="9699186" y="195681"/>
                  <a:pt x="9701049" y="346864"/>
                </a:cubicBezTo>
                <a:cubicBezTo>
                  <a:pt x="9702912" y="498047"/>
                  <a:pt x="9688982" y="614170"/>
                  <a:pt x="9701049" y="707886"/>
                </a:cubicBezTo>
                <a:cubicBezTo>
                  <a:pt x="9584679" y="728993"/>
                  <a:pt x="9484245" y="678454"/>
                  <a:pt x="9421431" y="707886"/>
                </a:cubicBezTo>
                <a:cubicBezTo>
                  <a:pt x="9358617" y="737318"/>
                  <a:pt x="9163245" y="681370"/>
                  <a:pt x="9044802" y="707886"/>
                </a:cubicBezTo>
                <a:cubicBezTo>
                  <a:pt x="8926359" y="734402"/>
                  <a:pt x="8626517" y="628671"/>
                  <a:pt x="8280131" y="707886"/>
                </a:cubicBezTo>
                <a:cubicBezTo>
                  <a:pt x="7933745" y="787101"/>
                  <a:pt x="8087249" y="679836"/>
                  <a:pt x="7903502" y="707886"/>
                </a:cubicBezTo>
                <a:cubicBezTo>
                  <a:pt x="7719755" y="735936"/>
                  <a:pt x="7413277" y="665524"/>
                  <a:pt x="7138831" y="707886"/>
                </a:cubicBezTo>
                <a:cubicBezTo>
                  <a:pt x="6864385" y="750248"/>
                  <a:pt x="6851500" y="677422"/>
                  <a:pt x="6568181" y="707886"/>
                </a:cubicBezTo>
                <a:cubicBezTo>
                  <a:pt x="6284862" y="738350"/>
                  <a:pt x="6095623" y="684709"/>
                  <a:pt x="5803510" y="707886"/>
                </a:cubicBezTo>
                <a:cubicBezTo>
                  <a:pt x="5511397" y="731063"/>
                  <a:pt x="5254275" y="693430"/>
                  <a:pt x="5038839" y="707886"/>
                </a:cubicBezTo>
                <a:cubicBezTo>
                  <a:pt x="4823403" y="722342"/>
                  <a:pt x="4677723" y="675915"/>
                  <a:pt x="4565200" y="707886"/>
                </a:cubicBezTo>
                <a:cubicBezTo>
                  <a:pt x="4452677" y="739857"/>
                  <a:pt x="4097712" y="688965"/>
                  <a:pt x="3800529" y="707886"/>
                </a:cubicBezTo>
                <a:cubicBezTo>
                  <a:pt x="3503346" y="726807"/>
                  <a:pt x="3541706" y="696089"/>
                  <a:pt x="3423900" y="707886"/>
                </a:cubicBezTo>
                <a:cubicBezTo>
                  <a:pt x="3306094" y="719683"/>
                  <a:pt x="3131052" y="670799"/>
                  <a:pt x="3047271" y="707886"/>
                </a:cubicBezTo>
                <a:cubicBezTo>
                  <a:pt x="2963490" y="744973"/>
                  <a:pt x="2751220" y="658765"/>
                  <a:pt x="2476621" y="707886"/>
                </a:cubicBezTo>
                <a:cubicBezTo>
                  <a:pt x="2202022" y="757007"/>
                  <a:pt x="2283464" y="678198"/>
                  <a:pt x="2197002" y="707886"/>
                </a:cubicBezTo>
                <a:cubicBezTo>
                  <a:pt x="2110540" y="737574"/>
                  <a:pt x="1987533" y="679218"/>
                  <a:pt x="1820373" y="707886"/>
                </a:cubicBezTo>
                <a:cubicBezTo>
                  <a:pt x="1653213" y="736554"/>
                  <a:pt x="1627747" y="681993"/>
                  <a:pt x="1540755" y="707886"/>
                </a:cubicBezTo>
                <a:cubicBezTo>
                  <a:pt x="1453763" y="733779"/>
                  <a:pt x="1382287" y="701859"/>
                  <a:pt x="1261136" y="707886"/>
                </a:cubicBezTo>
                <a:cubicBezTo>
                  <a:pt x="1139985" y="713913"/>
                  <a:pt x="987987" y="671538"/>
                  <a:pt x="787497" y="707886"/>
                </a:cubicBezTo>
                <a:cubicBezTo>
                  <a:pt x="587007" y="744234"/>
                  <a:pt x="640427" y="687256"/>
                  <a:pt x="507878" y="707886"/>
                </a:cubicBezTo>
                <a:cubicBezTo>
                  <a:pt x="375329" y="728516"/>
                  <a:pt x="154657" y="694967"/>
                  <a:pt x="0" y="707886"/>
                </a:cubicBezTo>
                <a:cubicBezTo>
                  <a:pt x="-27317" y="599603"/>
                  <a:pt x="25561" y="494192"/>
                  <a:pt x="0" y="375180"/>
                </a:cubicBezTo>
                <a:cubicBezTo>
                  <a:pt x="-25561" y="256168"/>
                  <a:pt x="42744" y="177950"/>
                  <a:pt x="0" y="0"/>
                </a:cubicBezTo>
                <a:close/>
              </a:path>
            </a:pathLst>
          </a:custGeom>
          <a:solidFill>
            <a:schemeClr val="bg1"/>
          </a:solidFill>
          <a:ln w="38100">
            <a:solidFill>
              <a:schemeClr val="tx2">
                <a:lumMod val="60000"/>
                <a:lumOff val="40000"/>
              </a:schemeClr>
            </a:solidFill>
            <a:extLst>
              <a:ext uri="{C807C97D-BFC1-408E-A445-0C87EB9F89A2}">
                <ask:lineSketchStyleProps xmlns:ask="http://schemas.microsoft.com/office/drawing/2018/sketchyshapes" sd="2441882393">
                  <a:prstGeom prst="rect">
                    <a:avLst/>
                  </a:prstGeom>
                  <ask:type>
                    <ask:lineSketchScribble/>
                  </ask:type>
                </ask:lineSketchStyleProps>
              </a:ext>
            </a:extLst>
          </a:ln>
        </p:spPr>
        <p:txBody>
          <a:bodyPr wrap="square">
            <a:spAutoFit/>
          </a:bodyPr>
          <a:lstStyle/>
          <a:p>
            <a:r>
              <a:rPr lang="vi-VN" sz="4000" b="1">
                <a:solidFill>
                  <a:schemeClr val="accent1">
                    <a:lumMod val="50000"/>
                  </a:schemeClr>
                </a:solidFill>
                <a:latin typeface="+mj-lt"/>
              </a:rPr>
              <a:t>Đọc thầm đoạn </a:t>
            </a:r>
            <a:r>
              <a:rPr lang="en-US" sz="4000" b="1">
                <a:solidFill>
                  <a:schemeClr val="accent1">
                    <a:lumMod val="50000"/>
                  </a:schemeClr>
                </a:solidFill>
                <a:latin typeface="Times New Roman" panose="02020603050405020304" pitchFamily="18" charset="0"/>
                <a:cs typeface="Times New Roman" panose="02020603050405020304" pitchFamily="18" charset="0"/>
              </a:rPr>
              <a:t>3</a:t>
            </a:r>
            <a:r>
              <a:rPr lang="vi-VN" sz="4000" b="1">
                <a:solidFill>
                  <a:schemeClr val="accent1">
                    <a:lumMod val="50000"/>
                  </a:schemeClr>
                </a:solidFill>
                <a:latin typeface="+mj-lt"/>
              </a:rPr>
              <a:t> và trả lời các câu hỏi sau:</a:t>
            </a:r>
            <a:endParaRPr lang="en-US" sz="4000">
              <a:solidFill>
                <a:schemeClr val="accent1">
                  <a:lumMod val="50000"/>
                </a:schemeClr>
              </a:solidFill>
            </a:endParaRPr>
          </a:p>
        </p:txBody>
      </p:sp>
      <p:grpSp>
        <p:nvGrpSpPr>
          <p:cNvPr id="18" name="Group 17">
            <a:extLst>
              <a:ext uri="{FF2B5EF4-FFF2-40B4-BE49-F238E27FC236}">
                <a16:creationId xmlns:a16="http://schemas.microsoft.com/office/drawing/2014/main" id="{B9F70792-3F27-408E-AAE8-94622B4EBD34}"/>
              </a:ext>
            </a:extLst>
          </p:cNvPr>
          <p:cNvGrpSpPr/>
          <p:nvPr/>
        </p:nvGrpSpPr>
        <p:grpSpPr>
          <a:xfrm>
            <a:off x="0" y="1305485"/>
            <a:ext cx="5812222" cy="2973463"/>
            <a:chOff x="0" y="1305485"/>
            <a:chExt cx="5812222" cy="2973463"/>
          </a:xfrm>
        </p:grpSpPr>
        <p:sp>
          <p:nvSpPr>
            <p:cNvPr id="14" name="云形 3">
              <a:extLst>
                <a:ext uri="{FF2B5EF4-FFF2-40B4-BE49-F238E27FC236}">
                  <a16:creationId xmlns:a16="http://schemas.microsoft.com/office/drawing/2014/main" id="{685A4ABB-B6BD-49F6-A048-3DD9A08C4D10}"/>
                </a:ext>
              </a:extLst>
            </p:cNvPr>
            <p:cNvSpPr/>
            <p:nvPr/>
          </p:nvSpPr>
          <p:spPr>
            <a:xfrm>
              <a:off x="0" y="1305485"/>
              <a:ext cx="5812222" cy="2973463"/>
            </a:xfrm>
            <a:prstGeom prst="cloud">
              <a:avLst/>
            </a:prstGeom>
            <a:solidFill>
              <a:schemeClr val="bg1"/>
            </a:solidFill>
            <a:ln w="28575">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928FA1CD-A441-4FA5-A16F-7850EA6D1A3D}"/>
                </a:ext>
              </a:extLst>
            </p:cNvPr>
            <p:cNvSpPr txBox="1"/>
            <p:nvPr/>
          </p:nvSpPr>
          <p:spPr>
            <a:xfrm>
              <a:off x="711454" y="1666348"/>
              <a:ext cx="4168591" cy="2031325"/>
            </a:xfrm>
            <a:prstGeom prst="rect">
              <a:avLst/>
            </a:prstGeom>
            <a:noFill/>
          </p:spPr>
          <p:txBody>
            <a:bodyPr wrap="square">
              <a:spAutoFit/>
            </a:bodyPr>
            <a:lstStyle/>
            <a:p>
              <a:pPr algn="just">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 Vì cô biết cô là tấm gương xấu cho em.</a:t>
              </a:r>
            </a:p>
            <a:p>
              <a:pPr algn="just">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 Cô sợ mình chểnh mảng học hành khiến ba buồn.</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grpSp>
      <p:sp>
        <p:nvSpPr>
          <p:cNvPr id="17" name="云形 3">
            <a:extLst>
              <a:ext uri="{FF2B5EF4-FFF2-40B4-BE49-F238E27FC236}">
                <a16:creationId xmlns:a16="http://schemas.microsoft.com/office/drawing/2014/main" id="{801319A2-70F1-44AB-9686-D77F5C63D2FF}"/>
              </a:ext>
            </a:extLst>
          </p:cNvPr>
          <p:cNvSpPr/>
          <p:nvPr/>
        </p:nvSpPr>
        <p:spPr>
          <a:xfrm>
            <a:off x="3318293" y="4499950"/>
            <a:ext cx="1814190" cy="912703"/>
          </a:xfrm>
          <a:prstGeom prst="cloud">
            <a:avLst/>
          </a:prstGeom>
          <a:solidFill>
            <a:schemeClr val="bg1"/>
          </a:solidFill>
          <a:ln w="28575">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D620343D-227B-4618-AEE0-3354C563FF18}"/>
              </a:ext>
            </a:extLst>
          </p:cNvPr>
          <p:cNvGrpSpPr/>
          <p:nvPr/>
        </p:nvGrpSpPr>
        <p:grpSpPr>
          <a:xfrm>
            <a:off x="5591499" y="1489731"/>
            <a:ext cx="5204763" cy="3632833"/>
            <a:chOff x="4645853" y="1178235"/>
            <a:chExt cx="5908676" cy="3632833"/>
          </a:xfrm>
        </p:grpSpPr>
        <p:pic>
          <p:nvPicPr>
            <p:cNvPr id="8" name="图片 2">
              <a:extLst>
                <a:ext uri="{FF2B5EF4-FFF2-40B4-BE49-F238E27FC236}">
                  <a16:creationId xmlns:a16="http://schemas.microsoft.com/office/drawing/2014/main" id="{AD976D92-6007-4E0E-9496-FD5C83C3CE03}"/>
                </a:ext>
              </a:extLst>
            </p:cNvPr>
            <p:cNvPicPr>
              <a:picLocks noChangeAspect="1"/>
            </p:cNvPicPr>
            <p:nvPr/>
          </p:nvPicPr>
          <p:blipFill>
            <a:blip r:embed="rId2"/>
            <a:stretch>
              <a:fillRect/>
            </a:stretch>
          </p:blipFill>
          <p:spPr>
            <a:xfrm rot="6353884" flipV="1">
              <a:off x="5783774" y="40314"/>
              <a:ext cx="3632833" cy="5908676"/>
            </a:xfrm>
            <a:prstGeom prst="rect">
              <a:avLst/>
            </a:prstGeom>
          </p:spPr>
        </p:pic>
        <p:sp>
          <p:nvSpPr>
            <p:cNvPr id="10" name="TextBox 9">
              <a:extLst>
                <a:ext uri="{FF2B5EF4-FFF2-40B4-BE49-F238E27FC236}">
                  <a16:creationId xmlns:a16="http://schemas.microsoft.com/office/drawing/2014/main" id="{9D618DB0-02A6-472D-90B8-6BF6886D7929}"/>
                </a:ext>
              </a:extLst>
            </p:cNvPr>
            <p:cNvSpPr txBox="1"/>
            <p:nvPr/>
          </p:nvSpPr>
          <p:spPr>
            <a:xfrm>
              <a:off x="5293064" y="1988705"/>
              <a:ext cx="4134716" cy="1938992"/>
            </a:xfrm>
            <a:prstGeom prst="rect">
              <a:avLst/>
            </a:prstGeom>
            <a:noFill/>
          </p:spPr>
          <p:txBody>
            <a:bodyPr wrap="square">
              <a:spAutoFit/>
            </a:bodyPr>
            <a:lstStyle/>
            <a:p>
              <a:pPr algn="just"/>
              <a:r>
                <a:rPr lang="vi-VN" sz="4000" b="1">
                  <a:solidFill>
                    <a:srgbClr val="C00000"/>
                  </a:solidFill>
                  <a:latin typeface="Times New Roman" panose="02020603050405020304" pitchFamily="18" charset="0"/>
                  <a:cs typeface="Times New Roman" panose="02020603050405020304" pitchFamily="18" charset="0"/>
                </a:rPr>
                <a:t>Vì sao cách làm của cô em giúp cô chị tỉnh ngộ?</a:t>
              </a:r>
              <a:endParaRPr lang="vi-VN" sz="4000" b="1" dirty="0">
                <a:solidFill>
                  <a:srgbClr val="C00000"/>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E5391CA9-4BBB-41C6-A800-C96C5A4E48CC}"/>
              </a:ext>
            </a:extLst>
          </p:cNvPr>
          <p:cNvPicPr>
            <a:picLocks noChangeAspect="1"/>
          </p:cNvPicPr>
          <p:nvPr/>
        </p:nvPicPr>
        <p:blipFill rotWithShape="1">
          <a:blip r:embed="rId3" cstate="print">
            <a:clrChange>
              <a:clrFrom>
                <a:srgbClr val="77B2B6"/>
              </a:clrFrom>
              <a:clrTo>
                <a:srgbClr val="77B2B6">
                  <a:alpha val="0"/>
                </a:srgbClr>
              </a:clrTo>
            </a:clrChange>
            <a:extLst>
              <a:ext uri="{28A0092B-C50C-407E-A947-70E740481C1C}">
                <a14:useLocalDpi xmlns:a14="http://schemas.microsoft.com/office/drawing/2010/main" val="0"/>
              </a:ext>
            </a:extLst>
          </a:blip>
          <a:srcRect l="7095" t="50139" r="66783" b="-139"/>
          <a:stretch/>
        </p:blipFill>
        <p:spPr>
          <a:xfrm>
            <a:off x="9925725" y="2199726"/>
            <a:ext cx="2537125" cy="4856239"/>
          </a:xfrm>
          <a:prstGeom prst="rect">
            <a:avLst/>
          </a:prstGeom>
        </p:spPr>
      </p:pic>
      <p:pic>
        <p:nvPicPr>
          <p:cNvPr id="4" name="Hình ảnh 6">
            <a:extLst>
              <a:ext uri="{FF2B5EF4-FFF2-40B4-BE49-F238E27FC236}">
                <a16:creationId xmlns:a16="http://schemas.microsoft.com/office/drawing/2014/main" id="{8E580BAA-2273-4FA8-A57F-4B997C6E10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7476" y="3605048"/>
            <a:ext cx="3348945" cy="334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picture containing shape&#10;&#10;Description automatically generated">
            <a:extLst>
              <a:ext uri="{FF2B5EF4-FFF2-40B4-BE49-F238E27FC236}">
                <a16:creationId xmlns:a16="http://schemas.microsoft.com/office/drawing/2014/main" id="{C9166C9E-3F96-4B26-AA13-76B19E9C61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912" y="4956301"/>
            <a:ext cx="1893705" cy="1893705"/>
          </a:xfrm>
          <a:prstGeom prst="rect">
            <a:avLst/>
          </a:prstGeom>
        </p:spPr>
      </p:pic>
    </p:spTree>
    <p:extLst>
      <p:ext uri="{BB962C8B-B14F-4D97-AF65-F5344CB8AC3E}">
        <p14:creationId xmlns:p14="http://schemas.microsoft.com/office/powerpoint/2010/main" val="3070659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1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750"/>
                                        <p:tgtEl>
                                          <p:spTgt spid="17"/>
                                        </p:tgtEl>
                                      </p:cBhvr>
                                    </p:animEffect>
                                    <p:anim calcmode="lin" valueType="num">
                                      <p:cBhvr>
                                        <p:cTn id="29" dur="750" fill="hold"/>
                                        <p:tgtEl>
                                          <p:spTgt spid="17"/>
                                        </p:tgtEl>
                                        <p:attrNameLst>
                                          <p:attrName>ppt_x</p:attrName>
                                        </p:attrNameLst>
                                      </p:cBhvr>
                                      <p:tavLst>
                                        <p:tav tm="0">
                                          <p:val>
                                            <p:strVal val="#ppt_x"/>
                                          </p:val>
                                        </p:tav>
                                        <p:tav tm="100000">
                                          <p:val>
                                            <p:strVal val="#ppt_x"/>
                                          </p:val>
                                        </p:tav>
                                      </p:tavLst>
                                    </p:anim>
                                    <p:anim calcmode="lin" valueType="num">
                                      <p:cBhvr>
                                        <p:cTn id="30" dur="75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42"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25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6">
            <a:extLst>
              <a:ext uri="{FF2B5EF4-FFF2-40B4-BE49-F238E27FC236}">
                <a16:creationId xmlns:a16="http://schemas.microsoft.com/office/drawing/2014/main" id="{8E580BAA-2273-4FA8-A57F-4B997C6E10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8722" y="2824338"/>
            <a:ext cx="2385391" cy="4093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EA559809-3BB1-46B0-AD0C-3C0315E20D52}"/>
              </a:ext>
            </a:extLst>
          </p:cNvPr>
          <p:cNvGrpSpPr/>
          <p:nvPr/>
        </p:nvGrpSpPr>
        <p:grpSpPr>
          <a:xfrm>
            <a:off x="482608" y="643318"/>
            <a:ext cx="4005469" cy="3044100"/>
            <a:chOff x="1486460" y="514110"/>
            <a:chExt cx="4005469" cy="3044100"/>
          </a:xfrm>
        </p:grpSpPr>
        <p:pic>
          <p:nvPicPr>
            <p:cNvPr id="7" name="图片 2">
              <a:extLst>
                <a:ext uri="{FF2B5EF4-FFF2-40B4-BE49-F238E27FC236}">
                  <a16:creationId xmlns:a16="http://schemas.microsoft.com/office/drawing/2014/main" id="{61BA644F-0814-4A99-A66C-6052BB61283D}"/>
                </a:ext>
              </a:extLst>
            </p:cNvPr>
            <p:cNvPicPr>
              <a:picLocks noChangeAspect="1"/>
            </p:cNvPicPr>
            <p:nvPr/>
          </p:nvPicPr>
          <p:blipFill>
            <a:blip r:embed="rId3"/>
            <a:stretch>
              <a:fillRect/>
            </a:stretch>
          </p:blipFill>
          <p:spPr>
            <a:xfrm flipH="1">
              <a:off x="1486460" y="514110"/>
              <a:ext cx="4005469" cy="3044100"/>
            </a:xfrm>
            <a:prstGeom prst="rect">
              <a:avLst/>
            </a:prstGeom>
          </p:spPr>
        </p:pic>
        <p:sp>
          <p:nvSpPr>
            <p:cNvPr id="8" name="TextBox 7">
              <a:extLst>
                <a:ext uri="{FF2B5EF4-FFF2-40B4-BE49-F238E27FC236}">
                  <a16:creationId xmlns:a16="http://schemas.microsoft.com/office/drawing/2014/main" id="{3AA2AB8F-1B70-4EDE-A169-227DBCDE0051}"/>
                </a:ext>
              </a:extLst>
            </p:cNvPr>
            <p:cNvSpPr txBox="1"/>
            <p:nvPr/>
          </p:nvSpPr>
          <p:spPr>
            <a:xfrm>
              <a:off x="2069501" y="801799"/>
              <a:ext cx="2701281" cy="1754326"/>
            </a:xfrm>
            <a:prstGeom prst="rect">
              <a:avLst/>
            </a:prstGeom>
            <a:no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Cô chị đã thay đổi như thế nào?</a:t>
              </a:r>
              <a:endParaRPr lang="vi-VN" sz="3600" b="1" dirty="0">
                <a:solidFill>
                  <a:srgbClr val="C00000"/>
                </a:solidFill>
                <a:latin typeface="Times New Roman" panose="02020603050405020304" pitchFamily="18" charset="0"/>
                <a:cs typeface="Times New Roman" panose="02020603050405020304" pitchFamily="18" charset="0"/>
              </a:endParaRPr>
            </a:p>
          </p:txBody>
        </p:sp>
      </p:grpSp>
      <p:pic>
        <p:nvPicPr>
          <p:cNvPr id="9" name="图片 3">
            <a:extLst>
              <a:ext uri="{FF2B5EF4-FFF2-40B4-BE49-F238E27FC236}">
                <a16:creationId xmlns:a16="http://schemas.microsoft.com/office/drawing/2014/main" id="{43CCEA75-E9CD-4F3A-9458-F616A6068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901" y="-104221"/>
            <a:ext cx="8193211" cy="7021856"/>
          </a:xfrm>
          <a:prstGeom prst="rect">
            <a:avLst/>
          </a:prstGeom>
        </p:spPr>
      </p:pic>
      <p:sp>
        <p:nvSpPr>
          <p:cNvPr id="11" name="TextBox 10">
            <a:extLst>
              <a:ext uri="{FF2B5EF4-FFF2-40B4-BE49-F238E27FC236}">
                <a16:creationId xmlns:a16="http://schemas.microsoft.com/office/drawing/2014/main" id="{BB8601BD-71C3-4985-AF60-3246D840547B}"/>
              </a:ext>
            </a:extLst>
          </p:cNvPr>
          <p:cNvSpPr txBox="1"/>
          <p:nvPr/>
        </p:nvSpPr>
        <p:spPr>
          <a:xfrm>
            <a:off x="6096000" y="3036046"/>
            <a:ext cx="5403574" cy="2308324"/>
          </a:xfrm>
          <a:prstGeom prst="rect">
            <a:avLst/>
          </a:prstGeom>
          <a:noFill/>
        </p:spPr>
        <p:txBody>
          <a:bodyPr wrap="square">
            <a:spAutoFit/>
          </a:bodyPr>
          <a:lstStyle/>
          <a:p>
            <a:pPr algn="just"/>
            <a:r>
              <a:rPr lang="en-US" altLang="vi-VN" sz="3600" b="1">
                <a:solidFill>
                  <a:srgbClr val="002060"/>
                </a:solidFill>
                <a:latin typeface="Times New Roman" panose="02020603050405020304" pitchFamily="18" charset="0"/>
                <a:cs typeface="Times New Roman" panose="02020603050405020304" pitchFamily="18" charset="0"/>
              </a:rPr>
              <a:t>Cô không bao giờ nói dối ba đi chơi nữa. Cô cười mỗi khi nhớ lại cách em gái đã giúp mình tỉnh ngộ.</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descr="A picture containing shape&#10;&#10;Description automatically generated">
            <a:extLst>
              <a:ext uri="{FF2B5EF4-FFF2-40B4-BE49-F238E27FC236}">
                <a16:creationId xmlns:a16="http://schemas.microsoft.com/office/drawing/2014/main" id="{D97279CC-3E06-46E2-9AD0-CC08DE4AA9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1489" y="3587377"/>
            <a:ext cx="2230461" cy="2230461"/>
          </a:xfrm>
          <a:prstGeom prst="rect">
            <a:avLst/>
          </a:prstGeom>
        </p:spPr>
      </p:pic>
      <p:sp>
        <p:nvSpPr>
          <p:cNvPr id="13" name="云形 15">
            <a:extLst>
              <a:ext uri="{FF2B5EF4-FFF2-40B4-BE49-F238E27FC236}">
                <a16:creationId xmlns:a16="http://schemas.microsoft.com/office/drawing/2014/main" id="{026A3620-2B38-492B-9479-53FB73F10701}"/>
              </a:ext>
            </a:extLst>
          </p:cNvPr>
          <p:cNvSpPr/>
          <p:nvPr/>
        </p:nvSpPr>
        <p:spPr>
          <a:xfrm>
            <a:off x="10612876" y="323737"/>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82B3670B-4B4F-43C1-B051-4CB182D41B2B}"/>
              </a:ext>
            </a:extLst>
          </p:cNvPr>
          <p:cNvPicPr>
            <a:picLocks noChangeAspect="1"/>
          </p:cNvPicPr>
          <p:nvPr/>
        </p:nvPicPr>
        <p:blipFill>
          <a:blip r:embed="rId6"/>
          <a:srcRect/>
          <a:stretch>
            <a:fillRect/>
          </a:stretch>
        </p:blipFill>
        <p:spPr>
          <a:xfrm>
            <a:off x="6396789" y="2603221"/>
            <a:ext cx="472976" cy="442233"/>
          </a:xfrm>
          <a:prstGeom prst="rect">
            <a:avLst/>
          </a:prstGeom>
        </p:spPr>
      </p:pic>
      <p:pic>
        <p:nvPicPr>
          <p:cNvPr id="15" name="Picture 14">
            <a:extLst>
              <a:ext uri="{FF2B5EF4-FFF2-40B4-BE49-F238E27FC236}">
                <a16:creationId xmlns:a16="http://schemas.microsoft.com/office/drawing/2014/main" id="{A8BBCE89-CC9B-4881-972F-F066B178787D}"/>
              </a:ext>
            </a:extLst>
          </p:cNvPr>
          <p:cNvPicPr>
            <a:picLocks noChangeAspect="1"/>
          </p:cNvPicPr>
          <p:nvPr/>
        </p:nvPicPr>
        <p:blipFill>
          <a:blip r:embed="rId6"/>
          <a:srcRect/>
          <a:stretch>
            <a:fillRect/>
          </a:stretch>
        </p:blipFill>
        <p:spPr>
          <a:xfrm>
            <a:off x="11270958" y="102620"/>
            <a:ext cx="472976" cy="442233"/>
          </a:xfrm>
          <a:prstGeom prst="rect">
            <a:avLst/>
          </a:prstGeom>
        </p:spPr>
      </p:pic>
      <p:pic>
        <p:nvPicPr>
          <p:cNvPr id="16" name="Picture 15">
            <a:extLst>
              <a:ext uri="{FF2B5EF4-FFF2-40B4-BE49-F238E27FC236}">
                <a16:creationId xmlns:a16="http://schemas.microsoft.com/office/drawing/2014/main" id="{CF129194-50B1-4547-A8CB-A58C77E3FBF2}"/>
              </a:ext>
            </a:extLst>
          </p:cNvPr>
          <p:cNvPicPr>
            <a:picLocks noChangeAspect="1"/>
          </p:cNvPicPr>
          <p:nvPr/>
        </p:nvPicPr>
        <p:blipFill>
          <a:blip r:embed="rId6"/>
          <a:srcRect/>
          <a:stretch>
            <a:fillRect/>
          </a:stretch>
        </p:blipFill>
        <p:spPr>
          <a:xfrm>
            <a:off x="2232717" y="5123253"/>
            <a:ext cx="472976" cy="442233"/>
          </a:xfrm>
          <a:prstGeom prst="rect">
            <a:avLst/>
          </a:prstGeom>
        </p:spPr>
      </p:pic>
    </p:spTree>
    <p:extLst>
      <p:ext uri="{BB962C8B-B14F-4D97-AF65-F5344CB8AC3E}">
        <p14:creationId xmlns:p14="http://schemas.microsoft.com/office/powerpoint/2010/main" val="4037378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1000"/>
                                        <p:tgtEl>
                                          <p:spTgt spid="11"/>
                                        </p:tgtEl>
                                      </p:cBhvr>
                                    </p:animEffect>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892347-D5FB-4B3D-B41B-53AE5F81E72D}"/>
              </a:ext>
            </a:extLst>
          </p:cNvPr>
          <p:cNvGrpSpPr/>
          <p:nvPr/>
        </p:nvGrpSpPr>
        <p:grpSpPr>
          <a:xfrm rot="326059">
            <a:off x="596575" y="-37390"/>
            <a:ext cx="3994877" cy="3592514"/>
            <a:chOff x="631769" y="-271062"/>
            <a:chExt cx="3994877" cy="3592514"/>
          </a:xfrm>
        </p:grpSpPr>
        <p:pic>
          <p:nvPicPr>
            <p:cNvPr id="7" name="图片 4">
              <a:extLst>
                <a:ext uri="{FF2B5EF4-FFF2-40B4-BE49-F238E27FC236}">
                  <a16:creationId xmlns:a16="http://schemas.microsoft.com/office/drawing/2014/main" id="{9A0D1314-23DA-4FCC-861C-6ADFEA18F935}"/>
                </a:ext>
              </a:extLst>
            </p:cNvPr>
            <p:cNvPicPr>
              <a:picLocks noChangeAspect="1"/>
            </p:cNvPicPr>
            <p:nvPr/>
          </p:nvPicPr>
          <p:blipFill>
            <a:blip r:embed="rId2"/>
            <a:stretch>
              <a:fillRect/>
            </a:stretch>
          </p:blipFill>
          <p:spPr>
            <a:xfrm rot="9623707" flipH="1" flipV="1">
              <a:off x="631769" y="-271062"/>
              <a:ext cx="3994877" cy="3592514"/>
            </a:xfrm>
            <a:prstGeom prst="rect">
              <a:avLst/>
            </a:prstGeom>
          </p:spPr>
        </p:pic>
        <p:sp>
          <p:nvSpPr>
            <p:cNvPr id="8" name="TextBox 7">
              <a:extLst>
                <a:ext uri="{FF2B5EF4-FFF2-40B4-BE49-F238E27FC236}">
                  <a16:creationId xmlns:a16="http://schemas.microsoft.com/office/drawing/2014/main" id="{D03FC392-1868-4E51-9CC1-4914961109A1}"/>
                </a:ext>
              </a:extLst>
            </p:cNvPr>
            <p:cNvSpPr txBox="1"/>
            <p:nvPr/>
          </p:nvSpPr>
          <p:spPr>
            <a:xfrm>
              <a:off x="755516" y="740365"/>
              <a:ext cx="3534382" cy="1569660"/>
            </a:xfrm>
            <a:prstGeom prst="rect">
              <a:avLst/>
            </a:prstGeom>
            <a:noFill/>
          </p:spPr>
          <p:txBody>
            <a:bodyPr wrap="square">
              <a:spAutoFit/>
            </a:bodyPr>
            <a:lstStyle/>
            <a:p>
              <a:pPr algn="ctr"/>
              <a:r>
                <a:rPr lang="vi-VN" sz="3200" b="1">
                  <a:solidFill>
                    <a:srgbClr val="C00000"/>
                  </a:solidFill>
                  <a:latin typeface="Times New Roman" panose="02020603050405020304" pitchFamily="18" charset="0"/>
                  <a:cs typeface="Times New Roman" panose="02020603050405020304" pitchFamily="18" charset="0"/>
                </a:rPr>
                <a:t>Câu chuyện muốn nói với c</a:t>
              </a:r>
              <a:r>
                <a:rPr lang="en-US" sz="3200" b="1">
                  <a:solidFill>
                    <a:srgbClr val="C00000"/>
                  </a:solidFill>
                  <a:latin typeface="Times New Roman" panose="02020603050405020304" pitchFamily="18" charset="0"/>
                  <a:cs typeface="Times New Roman" panose="02020603050405020304" pitchFamily="18" charset="0"/>
                </a:rPr>
                <a:t>húng ta</a:t>
              </a:r>
              <a:r>
                <a:rPr lang="vi-VN" sz="3200" b="1">
                  <a:solidFill>
                    <a:srgbClr val="C00000"/>
                  </a:solidFill>
                  <a:latin typeface="Times New Roman" panose="02020603050405020304" pitchFamily="18" charset="0"/>
                  <a:cs typeface="Times New Roman" panose="02020603050405020304" pitchFamily="18" charset="0"/>
                </a:rPr>
                <a:t> điều gì?</a:t>
              </a:r>
              <a:endParaRPr lang="vi-VN" sz="3200" b="1" dirty="0">
                <a:solidFill>
                  <a:srgbClr val="C00000"/>
                </a:solidFill>
                <a:latin typeface="Times New Roman" panose="02020603050405020304" pitchFamily="18" charset="0"/>
                <a:cs typeface="Times New Roman" panose="02020603050405020304" pitchFamily="18" charset="0"/>
              </a:endParaRPr>
            </a:p>
          </p:txBody>
        </p:sp>
      </p:grpSp>
      <p:pic>
        <p:nvPicPr>
          <p:cNvPr id="10" name="Picture 9" descr="A picture containing application&#10;&#10;Description automatically generated">
            <a:extLst>
              <a:ext uri="{FF2B5EF4-FFF2-40B4-BE49-F238E27FC236}">
                <a16:creationId xmlns:a16="http://schemas.microsoft.com/office/drawing/2014/main" id="{6F851805-5A3A-43A7-846A-29E1D95FAAB2}"/>
              </a:ext>
            </a:extLst>
          </p:cNvPr>
          <p:cNvPicPr>
            <a:picLocks noChangeAspect="1"/>
          </p:cNvPicPr>
          <p:nvPr/>
        </p:nvPicPr>
        <p:blipFill rotWithShape="1">
          <a:blip r:embed="rId3" cstate="print">
            <a:clrChange>
              <a:clrFrom>
                <a:srgbClr val="77B3B4"/>
              </a:clrFrom>
              <a:clrTo>
                <a:srgbClr val="77B3B4">
                  <a:alpha val="0"/>
                </a:srgbClr>
              </a:clrTo>
            </a:clrChange>
            <a:extLst>
              <a:ext uri="{28A0092B-C50C-407E-A947-70E740481C1C}">
                <a14:useLocalDpi xmlns:a14="http://schemas.microsoft.com/office/drawing/2010/main" val="0"/>
              </a:ext>
            </a:extLst>
          </a:blip>
          <a:srcRect l="4515" t="50000" r="61158"/>
          <a:stretch/>
        </p:blipFill>
        <p:spPr>
          <a:xfrm flipH="1">
            <a:off x="136187" y="2848116"/>
            <a:ext cx="2866415" cy="4175254"/>
          </a:xfrm>
          <a:prstGeom prst="rect">
            <a:avLst/>
          </a:prstGeom>
        </p:spPr>
      </p:pic>
      <p:pic>
        <p:nvPicPr>
          <p:cNvPr id="14" name="Picture 13" descr="A piece of paper with writing on it&#10;&#10;Description automatically generated with low confidence">
            <a:extLst>
              <a:ext uri="{FF2B5EF4-FFF2-40B4-BE49-F238E27FC236}">
                <a16:creationId xmlns:a16="http://schemas.microsoft.com/office/drawing/2014/main" id="{4842A689-AFD8-417D-B1DE-77E784DF86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43" r="9954" b="14563"/>
          <a:stretch/>
        </p:blipFill>
        <p:spPr>
          <a:xfrm>
            <a:off x="4941726" y="409904"/>
            <a:ext cx="7005080" cy="5570482"/>
          </a:xfrm>
          <a:prstGeom prst="rect">
            <a:avLst/>
          </a:prstGeom>
        </p:spPr>
      </p:pic>
      <p:sp>
        <p:nvSpPr>
          <p:cNvPr id="16" name="TextBox 15">
            <a:extLst>
              <a:ext uri="{FF2B5EF4-FFF2-40B4-BE49-F238E27FC236}">
                <a16:creationId xmlns:a16="http://schemas.microsoft.com/office/drawing/2014/main" id="{516BB23D-1BBC-4DD9-B123-9A6DEA027C99}"/>
              </a:ext>
            </a:extLst>
          </p:cNvPr>
          <p:cNvSpPr txBox="1"/>
          <p:nvPr/>
        </p:nvSpPr>
        <p:spPr>
          <a:xfrm>
            <a:off x="5816680" y="1139956"/>
            <a:ext cx="5255171" cy="3416320"/>
          </a:xfrm>
          <a:prstGeom prst="rect">
            <a:avLst/>
          </a:prstGeom>
          <a:noFill/>
        </p:spPr>
        <p:txBody>
          <a:bodyPr wrap="square">
            <a:spAutoFit/>
          </a:bodyPr>
          <a:lstStyle/>
          <a:p>
            <a:pPr algn="just">
              <a:spcBef>
                <a:spcPts val="900"/>
              </a:spcBef>
            </a:pPr>
            <a:r>
              <a:rPr lang="en-US" sz="3600" b="1">
                <a:solidFill>
                  <a:srgbClr val="0070C0"/>
                </a:solidFill>
                <a:latin typeface="Times New Roman" panose="02020603050405020304" pitchFamily="18" charset="0"/>
                <a:cs typeface="Times New Roman" panose="02020603050405020304" pitchFamily="18" charset="0"/>
              </a:rPr>
              <a:t>	</a:t>
            </a:r>
            <a:r>
              <a:rPr lang="vi-VN" sz="3600" b="1">
                <a:solidFill>
                  <a:srgbClr val="0070C0"/>
                </a:solidFill>
                <a:latin typeface="Times New Roman" panose="02020603050405020304" pitchFamily="18" charset="0"/>
                <a:cs typeface="Times New Roman" panose="02020603050405020304" pitchFamily="18" charset="0"/>
              </a:rPr>
              <a:t>Câu chuyện khuyên chúng ta không nên nói dối. Nói dối là một đức tính xấu làm mất lòng tin, lòng tôn trọng của mọi người đối với mình.</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close-up of a piggy bank&#10;&#10;Description automatically generated with low confidence">
            <a:extLst>
              <a:ext uri="{FF2B5EF4-FFF2-40B4-BE49-F238E27FC236}">
                <a16:creationId xmlns:a16="http://schemas.microsoft.com/office/drawing/2014/main" id="{EDC9D7DC-CAD5-487D-9DF8-565452A6D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012" y="4338725"/>
            <a:ext cx="4260488" cy="2684645"/>
          </a:xfrm>
          <a:prstGeom prst="rect">
            <a:avLst/>
          </a:prstGeom>
        </p:spPr>
      </p:pic>
    </p:spTree>
    <p:extLst>
      <p:ext uri="{BB962C8B-B14F-4D97-AF65-F5344CB8AC3E}">
        <p14:creationId xmlns:p14="http://schemas.microsoft.com/office/powerpoint/2010/main" val="939621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Scale>
                                      <p:cBhvr>
                                        <p:cTn id="1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4"/>
                                        </p:tgtEl>
                                        <p:attrNameLst>
                                          <p:attrName>ppt_x</p:attrName>
                                          <p:attrName>ppt_y</p:attrName>
                                        </p:attrNameLst>
                                      </p:cBhvr>
                                    </p:animMotion>
                                    <p:animEffect transition="in" filter="fade">
                                      <p:cBhvr>
                                        <p:cTn id="20" dur="1000"/>
                                        <p:tgtEl>
                                          <p:spTgt spid="14"/>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1000"/>
                                        <p:tgtEl>
                                          <p:spTgt spid="16"/>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250"/>
                                        <p:tgtEl>
                                          <p:spTgt spid="18"/>
                                        </p:tgtEl>
                                      </p:cBhvr>
                                    </p:animEffect>
                                    <p:anim calcmode="lin" valueType="num">
                                      <p:cBhvr>
                                        <p:cTn id="29" dur="1250" fill="hold"/>
                                        <p:tgtEl>
                                          <p:spTgt spid="18"/>
                                        </p:tgtEl>
                                        <p:attrNameLst>
                                          <p:attrName>ppt_x</p:attrName>
                                        </p:attrNameLst>
                                      </p:cBhvr>
                                      <p:tavLst>
                                        <p:tav tm="0">
                                          <p:val>
                                            <p:strVal val="#ppt_x"/>
                                          </p:val>
                                        </p:tav>
                                        <p:tav tm="100000">
                                          <p:val>
                                            <p:strVal val="#ppt_x"/>
                                          </p:val>
                                        </p:tav>
                                      </p:tavLst>
                                    </p:anim>
                                    <p:anim calcmode="lin" valueType="num">
                                      <p:cBhvr>
                                        <p:cTn id="30"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61" r="3828" b="1"/>
          <a:stretch/>
        </p:blipFill>
        <p:spPr>
          <a:xfrm>
            <a:off x="7687236" y="-614691"/>
            <a:ext cx="4125851" cy="3878660"/>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9" name="图片 8">
            <a:extLst>
              <a:ext uri="{FF2B5EF4-FFF2-40B4-BE49-F238E27FC236}">
                <a16:creationId xmlns:a16="http://schemas.microsoft.com/office/drawing/2014/main" id="{8849238C-BE31-4085-A2FD-896C92D95A4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99086" y="1026624"/>
            <a:ext cx="6035155" cy="6035155"/>
          </a:xfrm>
          <a:prstGeom prst="rect">
            <a:avLst/>
          </a:prstGeom>
        </p:spPr>
      </p:pic>
      <p:sp>
        <p:nvSpPr>
          <p:cNvPr id="2" name="TextBox 1">
            <a:extLst>
              <a:ext uri="{FF2B5EF4-FFF2-40B4-BE49-F238E27FC236}">
                <a16:creationId xmlns:a16="http://schemas.microsoft.com/office/drawing/2014/main" id="{38EF545E-5F4D-49BB-8613-123EDE4EB7C1}"/>
              </a:ext>
            </a:extLst>
          </p:cNvPr>
          <p:cNvSpPr txBox="1"/>
          <p:nvPr/>
        </p:nvSpPr>
        <p:spPr>
          <a:xfrm>
            <a:off x="5652071" y="2708958"/>
            <a:ext cx="6623929" cy="1569660"/>
          </a:xfrm>
          <a:prstGeom prst="rect">
            <a:avLst/>
          </a:prstGeom>
          <a:noFill/>
        </p:spPr>
        <p:txBody>
          <a:bodyPr wrap="none" rtlCol="0">
            <a:spAutoFit/>
            <a:scene3d>
              <a:camera prst="orthographicFront"/>
              <a:lightRig rig="threePt" dir="t"/>
            </a:scene3d>
            <a:sp3d extrusionH="57150">
              <a:bevelT w="38100" h="38100" prst="angle"/>
            </a:sp3d>
          </a:bodyPr>
          <a:lstStyle/>
          <a:p>
            <a:r>
              <a:rPr lang="en-US" sz="96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Chị em tôi</a:t>
            </a:r>
          </a:p>
        </p:txBody>
      </p:sp>
      <p:sp>
        <p:nvSpPr>
          <p:cNvPr id="4" name="TextBox 3">
            <a:extLst>
              <a:ext uri="{FF2B5EF4-FFF2-40B4-BE49-F238E27FC236}">
                <a16:creationId xmlns:a16="http://schemas.microsoft.com/office/drawing/2014/main" id="{4108B1C7-77D8-4E93-9C41-E587100701F4}"/>
              </a:ext>
            </a:extLst>
          </p:cNvPr>
          <p:cNvSpPr txBox="1"/>
          <p:nvPr/>
        </p:nvSpPr>
        <p:spPr>
          <a:xfrm>
            <a:off x="6575614" y="1147654"/>
            <a:ext cx="3937296" cy="1200329"/>
          </a:xfrm>
          <a:prstGeom prst="rect">
            <a:avLst/>
          </a:prstGeom>
          <a:noFill/>
        </p:spPr>
        <p:txBody>
          <a:bodyPr wrap="none" rtlCol="0">
            <a:spAutoFit/>
            <a:scene3d>
              <a:camera prst="orthographicFront"/>
              <a:lightRig rig="threePt" dir="t"/>
            </a:scene3d>
            <a:sp3d extrusionH="57150">
              <a:bevelT w="38100" h="38100"/>
            </a:sp3d>
          </a:bodyPr>
          <a:lstStyle/>
          <a:p>
            <a:r>
              <a:rPr lang="en-US" sz="7200" b="1">
                <a:solidFill>
                  <a:srgbClr val="FFC000"/>
                </a:solidFill>
                <a:effectLst>
                  <a:glow rad="63500">
                    <a:schemeClr val="accent6">
                      <a:satMod val="175000"/>
                      <a:alpha val="40000"/>
                    </a:schemeClr>
                  </a:glow>
                  <a:innerShdw blurRad="63500" dist="50800" dir="13500000">
                    <a:prstClr val="black">
                      <a:alpha val="50000"/>
                    </a:prstClr>
                  </a:innerShdw>
                  <a:reflection blurRad="6350" stA="60000" endA="900" endPos="60000" dist="29997" dir="5400000" sy="-100000" algn="bl" rotWithShape="0"/>
                </a:effectLst>
                <a:latin typeface="UTM NguyenHa 02" panose="02040603050506020204" pitchFamily="18" charset="0"/>
              </a:rPr>
              <a:t>Tập đọc</a:t>
            </a:r>
          </a:p>
        </p:txBody>
      </p:sp>
      <p:sp>
        <p:nvSpPr>
          <p:cNvPr id="13" name="云形 15">
            <a:extLst>
              <a:ext uri="{FF2B5EF4-FFF2-40B4-BE49-F238E27FC236}">
                <a16:creationId xmlns:a16="http://schemas.microsoft.com/office/drawing/2014/main" id="{1E69A9B2-0B94-4805-B4E0-C7B775829627}"/>
              </a:ext>
            </a:extLst>
          </p:cNvPr>
          <p:cNvSpPr/>
          <p:nvPr/>
        </p:nvSpPr>
        <p:spPr>
          <a:xfrm>
            <a:off x="4385951" y="233185"/>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6">
            <a:extLst>
              <a:ext uri="{FF2B5EF4-FFF2-40B4-BE49-F238E27FC236}">
                <a16:creationId xmlns:a16="http://schemas.microsoft.com/office/drawing/2014/main" id="{61AE4E4B-A666-48FE-8D3F-8E3B4E0AFF3D}"/>
              </a:ext>
            </a:extLst>
          </p:cNvPr>
          <p:cNvSpPr/>
          <p:nvPr/>
        </p:nvSpPr>
        <p:spPr>
          <a:xfrm>
            <a:off x="1095887" y="51331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a:extLst>
              <a:ext uri="{FF2B5EF4-FFF2-40B4-BE49-F238E27FC236}">
                <a16:creationId xmlns:a16="http://schemas.microsoft.com/office/drawing/2014/main" id="{EDD9BDC1-028A-4E9C-867E-37BED8CB9E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7925" y="-269205"/>
            <a:ext cx="1820099" cy="1820099"/>
          </a:xfrm>
          <a:prstGeom prst="rect">
            <a:avLst/>
          </a:prstGeom>
        </p:spPr>
      </p:pic>
      <p:sp>
        <p:nvSpPr>
          <p:cNvPr id="15" name="云形 15">
            <a:extLst>
              <a:ext uri="{FF2B5EF4-FFF2-40B4-BE49-F238E27FC236}">
                <a16:creationId xmlns:a16="http://schemas.microsoft.com/office/drawing/2014/main" id="{9E731438-E420-4706-BD02-55D5201A80DD}"/>
              </a:ext>
            </a:extLst>
          </p:cNvPr>
          <p:cNvSpPr/>
          <p:nvPr/>
        </p:nvSpPr>
        <p:spPr>
          <a:xfrm>
            <a:off x="10537793" y="1831853"/>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a:extLst>
              <a:ext uri="{FF2B5EF4-FFF2-40B4-BE49-F238E27FC236}">
                <a16:creationId xmlns:a16="http://schemas.microsoft.com/office/drawing/2014/main" id="{4F99E7E2-359D-4141-9D23-51E485D8F84D}"/>
              </a:ext>
            </a:extLst>
          </p:cNvPr>
          <p:cNvSpPr/>
          <p:nvPr/>
        </p:nvSpPr>
        <p:spPr>
          <a:xfrm>
            <a:off x="4957795" y="4535273"/>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16" descr="Shape&#10;&#10;Description automatically generated with low confidence">
            <a:extLst>
              <a:ext uri="{FF2B5EF4-FFF2-40B4-BE49-F238E27FC236}">
                <a16:creationId xmlns:a16="http://schemas.microsoft.com/office/drawing/2014/main" id="{24322ADA-91AB-4490-A7B0-25931B7941ED}"/>
              </a:ext>
            </a:extLst>
          </p:cNvPr>
          <p:cNvPicPr>
            <a:picLocks noChangeAspect="1"/>
          </p:cNvPicPr>
          <p:nvPr/>
        </p:nvPicPr>
        <p:blipFill rotWithShape="1">
          <a:blip r:embed="rId6">
            <a:extLst>
              <a:ext uri="{28A0092B-C50C-407E-A947-70E740481C1C}">
                <a14:useLocalDpi xmlns:a14="http://schemas.microsoft.com/office/drawing/2010/main" val="0"/>
              </a:ext>
            </a:extLst>
          </a:blip>
          <a:srcRect t="31565" b="27791"/>
          <a:stretch/>
        </p:blipFill>
        <p:spPr>
          <a:xfrm>
            <a:off x="5562419" y="4815400"/>
            <a:ext cx="6858000" cy="2352760"/>
          </a:xfrm>
          <a:prstGeom prst="rect">
            <a:avLst/>
          </a:prstGeom>
        </p:spPr>
      </p:pic>
      <p:sp>
        <p:nvSpPr>
          <p:cNvPr id="19" name="TextBox 18">
            <a:extLst>
              <a:ext uri="{FF2B5EF4-FFF2-40B4-BE49-F238E27FC236}">
                <a16:creationId xmlns:a16="http://schemas.microsoft.com/office/drawing/2014/main" id="{EC127997-B59B-417D-BA73-09789AB9AA6F}"/>
              </a:ext>
            </a:extLst>
          </p:cNvPr>
          <p:cNvSpPr txBox="1"/>
          <p:nvPr/>
        </p:nvSpPr>
        <p:spPr>
          <a:xfrm>
            <a:off x="8983298" y="4292180"/>
            <a:ext cx="6539948" cy="523220"/>
          </a:xfrm>
          <a:prstGeom prst="rect">
            <a:avLst/>
          </a:prstGeom>
          <a:noFill/>
        </p:spPr>
        <p:txBody>
          <a:bodyPr wrap="square">
            <a:spAutoFit/>
          </a:bodyPr>
          <a:lstStyle/>
          <a:p>
            <a:r>
              <a:rPr lang="en-US" sz="2800" b="1" i="1">
                <a:latin typeface="Times New Roman" panose="02020603050405020304" pitchFamily="18" charset="0"/>
                <a:cs typeface="Times New Roman" panose="02020603050405020304" pitchFamily="18" charset="0"/>
              </a:rPr>
              <a:t>Theo </a:t>
            </a:r>
            <a:r>
              <a:rPr lang="en-US" sz="2800" b="1" i="1">
                <a:solidFill>
                  <a:srgbClr val="C00000"/>
                </a:solidFill>
                <a:latin typeface="Times New Roman" panose="02020603050405020304" pitchFamily="18" charset="0"/>
                <a:cs typeface="Times New Roman" panose="02020603050405020304" pitchFamily="18" charset="0"/>
              </a:rPr>
              <a:t>Liên Hương</a:t>
            </a:r>
            <a:endParaRPr lang="en-US" sz="2800"/>
          </a:p>
        </p:txBody>
      </p:sp>
    </p:spTree>
    <p:extLst>
      <p:ext uri="{BB962C8B-B14F-4D97-AF65-F5344CB8AC3E}">
        <p14:creationId xmlns:p14="http://schemas.microsoft.com/office/powerpoint/2010/main" val="3809671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8" presetClass="entr" presetSubtype="0" accel="50000" fill="hold" grpId="0" nodeType="clickEffect">
                                  <p:stCondLst>
                                    <p:cond delay="0"/>
                                  </p:stCondLst>
                                  <p:iterate type="lt">
                                    <p:tmPct val="50000"/>
                                  </p:iterate>
                                  <p:childTnLst>
                                    <p:set>
                                      <p:cBhvr>
                                        <p:cTn id="39" dur="1" fill="hold">
                                          <p:stCondLst>
                                            <p:cond delay="0"/>
                                          </p:stCondLst>
                                        </p:cTn>
                                        <p:tgtEl>
                                          <p:spTgt spid="4"/>
                                        </p:tgtEl>
                                        <p:attrNameLst>
                                          <p:attrName>style.visibility</p:attrName>
                                        </p:attrNameLst>
                                      </p:cBhvr>
                                      <p:to>
                                        <p:strVal val="visible"/>
                                      </p:to>
                                    </p:set>
                                    <p:set>
                                      <p:cBhvr>
                                        <p:cTn id="40" dur="227" fill="hold">
                                          <p:stCondLst>
                                            <p:cond delay="0"/>
                                          </p:stCondLst>
                                        </p:cTn>
                                        <p:tgtEl>
                                          <p:spTgt spid="4"/>
                                        </p:tgtEl>
                                        <p:attrNameLst>
                                          <p:attrName>style.rotation</p:attrName>
                                        </p:attrNameLst>
                                      </p:cBhvr>
                                      <p:to>
                                        <p:strVal val="-45.0"/>
                                      </p:to>
                                    </p:set>
                                    <p:anim calcmode="lin" valueType="num">
                                      <p:cBhvr>
                                        <p:cTn id="41"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42"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43"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44"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45" fill="hold">
                            <p:stCondLst>
                              <p:cond delay="1750"/>
                            </p:stCondLst>
                            <p:childTnLst>
                              <p:par>
                                <p:cTn id="46" presetID="52"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Scale>
                                      <p:cBhvr>
                                        <p:cTn id="48"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
                                        </p:tgtEl>
                                        <p:attrNameLst>
                                          <p:attrName>ppt_x</p:attrName>
                                          <p:attrName>ppt_y</p:attrName>
                                        </p:attrNameLst>
                                      </p:cBhvr>
                                    </p:animMotion>
                                    <p:animEffect transition="in" filter="fade">
                                      <p:cBhvr>
                                        <p:cTn id="50" dur="1000"/>
                                        <p:tgtEl>
                                          <p:spTgt spid="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2000"/>
                                        <p:tgtEl>
                                          <p:spTgt spid="19"/>
                                        </p:tgtEl>
                                      </p:cBhvr>
                                    </p:animEffect>
                                  </p:childTnLst>
                                </p:cTn>
                              </p:par>
                            </p:childTnLst>
                          </p:cTn>
                        </p:par>
                        <p:par>
                          <p:cTn id="54" fill="hold">
                            <p:stCondLst>
                              <p:cond delay="3750"/>
                            </p:stCondLst>
                            <p:childTnLst>
                              <p:par>
                                <p:cTn id="55" presetID="42"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animBg="1"/>
      <p:bldP spid="14" grpId="0" animBg="1"/>
      <p:bldP spid="15" grpId="0" animBg="1"/>
      <p:bldP spid="16"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69"/>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1123151" flipH="1">
            <a:off x="248709" y="176545"/>
            <a:ext cx="7689921" cy="4442982"/>
          </a:xfrm>
          <a:custGeom>
            <a:avLst/>
            <a:gdLst>
              <a:gd name="connsiteX0" fmla="*/ 694228 w 7689921"/>
              <a:gd name="connsiteY0" fmla="*/ 1477908 h 4442982"/>
              <a:gd name="connsiteX1" fmla="*/ 1000935 w 7689921"/>
              <a:gd name="connsiteY1" fmla="*/ 710362 h 4442982"/>
              <a:gd name="connsiteX2" fmla="*/ 2492994 w 7689921"/>
              <a:gd name="connsiteY2" fmla="*/ 535009 h 4442982"/>
              <a:gd name="connsiteX3" fmla="*/ 3997334 w 7689921"/>
              <a:gd name="connsiteY3" fmla="*/ 352970 h 4442982"/>
              <a:gd name="connsiteX4" fmla="*/ 4583513 w 7689921"/>
              <a:gd name="connsiteY4" fmla="*/ 20569 h 4442982"/>
              <a:gd name="connsiteX5" fmla="*/ 5310495 w 7689921"/>
              <a:gd name="connsiteY5" fmla="*/ 255162 h 4442982"/>
              <a:gd name="connsiteX6" fmla="*/ 6312677 w 7689921"/>
              <a:gd name="connsiteY6" fmla="*/ 70964 h 4442982"/>
              <a:gd name="connsiteX7" fmla="*/ 6820888 w 7689921"/>
              <a:gd name="connsiteY7" fmla="*/ 573473 h 4442982"/>
              <a:gd name="connsiteX8" fmla="*/ 7473107 w 7689921"/>
              <a:gd name="connsiteY8" fmla="*/ 1061173 h 4442982"/>
              <a:gd name="connsiteX9" fmla="*/ 7443914 w 7689921"/>
              <a:gd name="connsiteY9" fmla="*/ 1590011 h 4442982"/>
              <a:gd name="connsiteX10" fmla="*/ 7657167 w 7689921"/>
              <a:gd name="connsiteY10" fmla="*/ 2398593 h 4442982"/>
              <a:gd name="connsiteX11" fmla="*/ 6658189 w 7689921"/>
              <a:gd name="connsiteY11" fmla="*/ 3106384 h 4442982"/>
              <a:gd name="connsiteX12" fmla="*/ 6300573 w 7689921"/>
              <a:gd name="connsiteY12" fmla="*/ 3712872 h 4442982"/>
              <a:gd name="connsiteX13" fmla="*/ 5083002 w 7689921"/>
              <a:gd name="connsiteY13" fmla="*/ 3786305 h 4442982"/>
              <a:gd name="connsiteX14" fmla="*/ 4212901 w 7689921"/>
              <a:gd name="connsiteY14" fmla="*/ 4433314 h 4442982"/>
              <a:gd name="connsiteX15" fmla="*/ 2933562 w 7689921"/>
              <a:gd name="connsiteY15" fmla="*/ 4038382 h 4442982"/>
              <a:gd name="connsiteX16" fmla="*/ 1033155 w 7689921"/>
              <a:gd name="connsiteY16" fmla="*/ 3648181 h 4442982"/>
              <a:gd name="connsiteX17" fmla="*/ 197588 w 7689921"/>
              <a:gd name="connsiteY17" fmla="*/ 3213962 h 4442982"/>
              <a:gd name="connsiteX18" fmla="*/ 376129 w 7689921"/>
              <a:gd name="connsiteY18" fmla="*/ 2627838 h 4442982"/>
              <a:gd name="connsiteX19" fmla="*/ -891 w 7689921"/>
              <a:gd name="connsiteY19" fmla="*/ 2026493 h 4442982"/>
              <a:gd name="connsiteX20" fmla="*/ 687642 w 7689921"/>
              <a:gd name="connsiteY20" fmla="*/ 1491998 h 4442982"/>
              <a:gd name="connsiteX21" fmla="*/ 694228 w 7689921"/>
              <a:gd name="connsiteY21" fmla="*/ 1477908 h 4442982"/>
              <a:gd name="connsiteX0" fmla="*/ 254837 w 7689921"/>
              <a:gd name="connsiteY0" fmla="*/ 5718207 h 4442982"/>
              <a:gd name="connsiteX1" fmla="*/ 131421 w 7689921"/>
              <a:gd name="connsiteY1" fmla="*/ 5841623 h 4442982"/>
              <a:gd name="connsiteX2" fmla="*/ 8005 w 7689921"/>
              <a:gd name="connsiteY2" fmla="*/ 5718207 h 4442982"/>
              <a:gd name="connsiteX3" fmla="*/ 131421 w 7689921"/>
              <a:gd name="connsiteY3" fmla="*/ 5594791 h 4442982"/>
              <a:gd name="connsiteX4" fmla="*/ 254837 w 7689921"/>
              <a:gd name="connsiteY4" fmla="*/ 5718207 h 4442982"/>
              <a:gd name="connsiteX0" fmla="*/ 885907 w 7689921"/>
              <a:gd name="connsiteY0" fmla="*/ 5240193 h 4442982"/>
              <a:gd name="connsiteX1" fmla="*/ 639075 w 7689921"/>
              <a:gd name="connsiteY1" fmla="*/ 5487025 h 4442982"/>
              <a:gd name="connsiteX2" fmla="*/ 392243 w 7689921"/>
              <a:gd name="connsiteY2" fmla="*/ 5240193 h 4442982"/>
              <a:gd name="connsiteX3" fmla="*/ 639075 w 7689921"/>
              <a:gd name="connsiteY3" fmla="*/ 4993361 h 4442982"/>
              <a:gd name="connsiteX4" fmla="*/ 885907 w 7689921"/>
              <a:gd name="connsiteY4" fmla="*/ 5240193 h 4442982"/>
              <a:gd name="connsiteX0" fmla="*/ 1696681 w 7689921"/>
              <a:gd name="connsiteY0" fmla="*/ 4592968 h 4442982"/>
              <a:gd name="connsiteX1" fmla="*/ 1326432 w 7689921"/>
              <a:gd name="connsiteY1" fmla="*/ 4963217 h 4442982"/>
              <a:gd name="connsiteX2" fmla="*/ 956183 w 7689921"/>
              <a:gd name="connsiteY2" fmla="*/ 4592968 h 4442982"/>
              <a:gd name="connsiteX3" fmla="*/ 1326432 w 7689921"/>
              <a:gd name="connsiteY3" fmla="*/ 4222719 h 4442982"/>
              <a:gd name="connsiteX4" fmla="*/ 1696681 w 7689921"/>
              <a:gd name="connsiteY4" fmla="*/ 4592968 h 4442982"/>
              <a:gd name="connsiteX0" fmla="*/ 835388 w 7689921"/>
              <a:gd name="connsiteY0" fmla="*/ 2692220 h 4442982"/>
              <a:gd name="connsiteX1" fmla="*/ 384496 w 7689921"/>
              <a:gd name="connsiteY1" fmla="*/ 2610251 h 4442982"/>
              <a:gd name="connsiteX2" fmla="*/ 1233235 w 7689921"/>
              <a:gd name="connsiteY2" fmla="*/ 3589250 h 4442982"/>
              <a:gd name="connsiteX3" fmla="*/ 1036003 w 7689921"/>
              <a:gd name="connsiteY3" fmla="*/ 3628435 h 4442982"/>
              <a:gd name="connsiteX4" fmla="*/ 2933206 w 7689921"/>
              <a:gd name="connsiteY4" fmla="*/ 4020281 h 4442982"/>
              <a:gd name="connsiteX5" fmla="*/ 2814297 w 7689921"/>
              <a:gd name="connsiteY5" fmla="*/ 3841328 h 4442982"/>
              <a:gd name="connsiteX6" fmla="*/ 5131420 w 7689921"/>
              <a:gd name="connsiteY6" fmla="*/ 3574029 h 4442982"/>
              <a:gd name="connsiteX7" fmla="*/ 5083892 w 7689921"/>
              <a:gd name="connsiteY7" fmla="*/ 3770363 h 4442982"/>
              <a:gd name="connsiteX8" fmla="*/ 6075215 w 7689921"/>
              <a:gd name="connsiteY8" fmla="*/ 2360745 h 4442982"/>
              <a:gd name="connsiteX9" fmla="*/ 6653917 w 7689921"/>
              <a:gd name="connsiteY9" fmla="*/ 3094660 h 4442982"/>
              <a:gd name="connsiteX10" fmla="*/ 7440354 w 7689921"/>
              <a:gd name="connsiteY10" fmla="*/ 1579109 h 4442982"/>
              <a:gd name="connsiteX11" fmla="*/ 7182599 w 7689921"/>
              <a:gd name="connsiteY11" fmla="*/ 1854327 h 4442982"/>
              <a:gd name="connsiteX12" fmla="*/ 6821956 w 7689921"/>
              <a:gd name="connsiteY12" fmla="*/ 558046 h 4442982"/>
              <a:gd name="connsiteX13" fmla="*/ 6835485 w 7689921"/>
              <a:gd name="connsiteY13" fmla="*/ 688045 h 4442982"/>
              <a:gd name="connsiteX14" fmla="*/ 5176100 w 7689921"/>
              <a:gd name="connsiteY14" fmla="*/ 406450 h 4442982"/>
              <a:gd name="connsiteX15" fmla="*/ 5308181 w 7689921"/>
              <a:gd name="connsiteY15" fmla="*/ 240661 h 4442982"/>
              <a:gd name="connsiteX16" fmla="*/ 3941262 w 7689921"/>
              <a:gd name="connsiteY16" fmla="*/ 485436 h 4442982"/>
              <a:gd name="connsiteX17" fmla="*/ 4005167 w 7689921"/>
              <a:gd name="connsiteY17" fmla="*/ 342479 h 4442982"/>
              <a:gd name="connsiteX18" fmla="*/ 2492104 w 7689921"/>
              <a:gd name="connsiteY18" fmla="*/ 533980 h 4442982"/>
              <a:gd name="connsiteX19" fmla="*/ 2723513 w 7689921"/>
              <a:gd name="connsiteY19" fmla="*/ 672618 h 4442982"/>
              <a:gd name="connsiteX20" fmla="*/ 734636 w 7689921"/>
              <a:gd name="connsiteY20" fmla="*/ 1623848 h 4442982"/>
              <a:gd name="connsiteX21" fmla="*/ 694228 w 7689921"/>
              <a:gd name="connsiteY21" fmla="*/ 1477908 h 444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4442982" fill="none" extrusionOk="0">
                <a:moveTo>
                  <a:pt x="694228" y="1477908"/>
                </a:moveTo>
                <a:cubicBezTo>
                  <a:pt x="635146" y="1213370"/>
                  <a:pt x="821988" y="887773"/>
                  <a:pt x="1000935" y="710362"/>
                </a:cubicBezTo>
                <a:cubicBezTo>
                  <a:pt x="1447880" y="331283"/>
                  <a:pt x="2028066" y="431741"/>
                  <a:pt x="2492994" y="535009"/>
                </a:cubicBezTo>
                <a:cubicBezTo>
                  <a:pt x="2768314" y="-26483"/>
                  <a:pt x="3497665" y="68146"/>
                  <a:pt x="3997334" y="352970"/>
                </a:cubicBezTo>
                <a:cubicBezTo>
                  <a:pt x="4111241" y="167087"/>
                  <a:pt x="4332947" y="26713"/>
                  <a:pt x="4583513" y="20569"/>
                </a:cubicBezTo>
                <a:cubicBezTo>
                  <a:pt x="4897293" y="-5339"/>
                  <a:pt x="5105634" y="60644"/>
                  <a:pt x="5310495" y="255162"/>
                </a:cubicBezTo>
                <a:cubicBezTo>
                  <a:pt x="5547732" y="44635"/>
                  <a:pt x="5953098" y="-42561"/>
                  <a:pt x="6312677" y="70964"/>
                </a:cubicBezTo>
                <a:cubicBezTo>
                  <a:pt x="6615205" y="194661"/>
                  <a:pt x="6795491" y="320562"/>
                  <a:pt x="6820888" y="573473"/>
                </a:cubicBezTo>
                <a:cubicBezTo>
                  <a:pt x="7104467" y="696353"/>
                  <a:pt x="7429056" y="837089"/>
                  <a:pt x="7473107" y="1061173"/>
                </a:cubicBezTo>
                <a:cubicBezTo>
                  <a:pt x="7517758" y="1265925"/>
                  <a:pt x="7512040" y="1458750"/>
                  <a:pt x="7443914" y="1590011"/>
                </a:cubicBezTo>
                <a:cubicBezTo>
                  <a:pt x="7684629" y="1832112"/>
                  <a:pt x="7727339" y="2105358"/>
                  <a:pt x="7657167" y="2398593"/>
                </a:cubicBezTo>
                <a:cubicBezTo>
                  <a:pt x="7568269" y="2860666"/>
                  <a:pt x="7053088" y="3129846"/>
                  <a:pt x="6658189" y="3106384"/>
                </a:cubicBezTo>
                <a:cubicBezTo>
                  <a:pt x="6663715" y="3292447"/>
                  <a:pt x="6545689" y="3509080"/>
                  <a:pt x="6300573" y="3712872"/>
                </a:cubicBezTo>
                <a:cubicBezTo>
                  <a:pt x="6014918" y="3933474"/>
                  <a:pt x="5463740" y="3949695"/>
                  <a:pt x="5083002" y="3786305"/>
                </a:cubicBezTo>
                <a:cubicBezTo>
                  <a:pt x="4870184" y="4133413"/>
                  <a:pt x="4652858" y="4316952"/>
                  <a:pt x="4212901" y="4433314"/>
                </a:cubicBezTo>
                <a:cubicBezTo>
                  <a:pt x="3693064" y="4518198"/>
                  <a:pt x="3171724" y="4353310"/>
                  <a:pt x="2933562" y="4038382"/>
                </a:cubicBezTo>
                <a:cubicBezTo>
                  <a:pt x="2215886" y="4372861"/>
                  <a:pt x="1419845" y="4201310"/>
                  <a:pt x="1033155" y="3648181"/>
                </a:cubicBezTo>
                <a:cubicBezTo>
                  <a:pt x="663211" y="3610003"/>
                  <a:pt x="303573" y="3484516"/>
                  <a:pt x="197588" y="3213962"/>
                </a:cubicBezTo>
                <a:cubicBezTo>
                  <a:pt x="130041" y="2982261"/>
                  <a:pt x="184156" y="2793498"/>
                  <a:pt x="376129" y="2627838"/>
                </a:cubicBezTo>
                <a:cubicBezTo>
                  <a:pt x="106603" y="2484693"/>
                  <a:pt x="-96239" y="2283836"/>
                  <a:pt x="-891" y="2026493"/>
                </a:cubicBezTo>
                <a:cubicBezTo>
                  <a:pt x="64762" y="1736950"/>
                  <a:pt x="343915" y="1501191"/>
                  <a:pt x="687642" y="1491998"/>
                </a:cubicBezTo>
                <a:cubicBezTo>
                  <a:pt x="689523" y="1487136"/>
                  <a:pt x="692497" y="1483736"/>
                  <a:pt x="694228" y="1477908"/>
                </a:cubicBezTo>
                <a:close/>
              </a:path>
              <a:path w="7689921" h="4442982" fill="none" extrusionOk="0">
                <a:moveTo>
                  <a:pt x="254837" y="5718207"/>
                </a:moveTo>
                <a:cubicBezTo>
                  <a:pt x="253176" y="5783705"/>
                  <a:pt x="198768" y="5846437"/>
                  <a:pt x="131421" y="5841623"/>
                </a:cubicBezTo>
                <a:cubicBezTo>
                  <a:pt x="66121" y="5839981"/>
                  <a:pt x="10630" y="5786127"/>
                  <a:pt x="8005" y="5718207"/>
                </a:cubicBezTo>
                <a:cubicBezTo>
                  <a:pt x="16930" y="5645919"/>
                  <a:pt x="55717" y="5591872"/>
                  <a:pt x="131421" y="5594791"/>
                </a:cubicBezTo>
                <a:cubicBezTo>
                  <a:pt x="194671" y="5579672"/>
                  <a:pt x="246243" y="5647367"/>
                  <a:pt x="254837" y="5718207"/>
                </a:cubicBezTo>
                <a:close/>
              </a:path>
              <a:path w="7689921" h="4442982" fill="none" extrusionOk="0">
                <a:moveTo>
                  <a:pt x="885907" y="5240193"/>
                </a:moveTo>
                <a:cubicBezTo>
                  <a:pt x="890205" y="5396149"/>
                  <a:pt x="797628" y="5474204"/>
                  <a:pt x="639075" y="5487025"/>
                </a:cubicBezTo>
                <a:cubicBezTo>
                  <a:pt x="528470" y="5479911"/>
                  <a:pt x="400307" y="5385787"/>
                  <a:pt x="392243" y="5240193"/>
                </a:cubicBezTo>
                <a:cubicBezTo>
                  <a:pt x="395495" y="5119164"/>
                  <a:pt x="501590" y="4990485"/>
                  <a:pt x="639075" y="4993361"/>
                </a:cubicBezTo>
                <a:cubicBezTo>
                  <a:pt x="754774" y="4988071"/>
                  <a:pt x="899600" y="5097991"/>
                  <a:pt x="885907" y="5240193"/>
                </a:cubicBezTo>
                <a:close/>
              </a:path>
              <a:path w="7689921" h="4442982" fill="none" extrusionOk="0">
                <a:moveTo>
                  <a:pt x="1696681" y="4592968"/>
                </a:moveTo>
                <a:cubicBezTo>
                  <a:pt x="1724803" y="4778646"/>
                  <a:pt x="1491460" y="4994509"/>
                  <a:pt x="1326432" y="4963217"/>
                </a:cubicBezTo>
                <a:cubicBezTo>
                  <a:pt x="1134127" y="4981295"/>
                  <a:pt x="953212" y="4807784"/>
                  <a:pt x="956183" y="4592968"/>
                </a:cubicBezTo>
                <a:cubicBezTo>
                  <a:pt x="929984" y="4421658"/>
                  <a:pt x="1105905" y="4250074"/>
                  <a:pt x="1326432" y="4222719"/>
                </a:cubicBezTo>
                <a:cubicBezTo>
                  <a:pt x="1553799" y="4221317"/>
                  <a:pt x="1708251" y="4416460"/>
                  <a:pt x="1696681" y="4592968"/>
                </a:cubicBezTo>
                <a:close/>
              </a:path>
              <a:path w="7689921" h="4442982" fill="none" extrusionOk="0">
                <a:moveTo>
                  <a:pt x="835388" y="2692220"/>
                </a:moveTo>
                <a:cubicBezTo>
                  <a:pt x="695177" y="2707214"/>
                  <a:pt x="511999" y="2664968"/>
                  <a:pt x="384496" y="2610251"/>
                </a:cubicBezTo>
                <a:moveTo>
                  <a:pt x="1233235" y="3589250"/>
                </a:moveTo>
                <a:cubicBezTo>
                  <a:pt x="1181609" y="3618942"/>
                  <a:pt x="1097700" y="3617479"/>
                  <a:pt x="1036003" y="3628435"/>
                </a:cubicBezTo>
                <a:moveTo>
                  <a:pt x="2933206" y="4020281"/>
                </a:moveTo>
                <a:cubicBezTo>
                  <a:pt x="2874951" y="3967181"/>
                  <a:pt x="2852382" y="3916430"/>
                  <a:pt x="2814297" y="3841328"/>
                </a:cubicBezTo>
                <a:moveTo>
                  <a:pt x="5131420" y="3574029"/>
                </a:moveTo>
                <a:cubicBezTo>
                  <a:pt x="5132433" y="3641454"/>
                  <a:pt x="5112815" y="3700478"/>
                  <a:pt x="5083892" y="3770363"/>
                </a:cubicBezTo>
                <a:moveTo>
                  <a:pt x="6075215" y="2360745"/>
                </a:moveTo>
                <a:cubicBezTo>
                  <a:pt x="6367182" y="2532047"/>
                  <a:pt x="6653835" y="2800073"/>
                  <a:pt x="6653917" y="3094660"/>
                </a:cubicBezTo>
                <a:moveTo>
                  <a:pt x="7440354" y="1579109"/>
                </a:moveTo>
                <a:cubicBezTo>
                  <a:pt x="7385617" y="1697135"/>
                  <a:pt x="7293519" y="1799721"/>
                  <a:pt x="7182599" y="1854327"/>
                </a:cubicBezTo>
                <a:moveTo>
                  <a:pt x="6821956" y="558046"/>
                </a:moveTo>
                <a:cubicBezTo>
                  <a:pt x="6826792" y="603076"/>
                  <a:pt x="6835258" y="643267"/>
                  <a:pt x="6835485" y="688045"/>
                </a:cubicBezTo>
                <a:moveTo>
                  <a:pt x="5176100" y="406450"/>
                </a:moveTo>
                <a:cubicBezTo>
                  <a:pt x="5216541" y="343134"/>
                  <a:pt x="5261413" y="302015"/>
                  <a:pt x="5308181" y="240661"/>
                </a:cubicBezTo>
                <a:moveTo>
                  <a:pt x="3941262" y="485436"/>
                </a:moveTo>
                <a:cubicBezTo>
                  <a:pt x="3961357" y="428093"/>
                  <a:pt x="3982314" y="386476"/>
                  <a:pt x="4005167" y="342479"/>
                </a:cubicBezTo>
                <a:moveTo>
                  <a:pt x="2492104" y="533980"/>
                </a:moveTo>
                <a:cubicBezTo>
                  <a:pt x="2565697" y="564731"/>
                  <a:pt x="2656712" y="616653"/>
                  <a:pt x="2723513" y="672618"/>
                </a:cubicBezTo>
                <a:moveTo>
                  <a:pt x="734636" y="1623848"/>
                </a:moveTo>
                <a:cubicBezTo>
                  <a:pt x="715889" y="1577229"/>
                  <a:pt x="703380" y="1529263"/>
                  <a:pt x="694228" y="1477908"/>
                </a:cubicBezTo>
              </a:path>
              <a:path w="7689921" h="4442982" stroke="0" extrusionOk="0">
                <a:moveTo>
                  <a:pt x="694228" y="1477908"/>
                </a:moveTo>
                <a:cubicBezTo>
                  <a:pt x="639447" y="1226170"/>
                  <a:pt x="771545" y="861547"/>
                  <a:pt x="1000935" y="710362"/>
                </a:cubicBezTo>
                <a:cubicBezTo>
                  <a:pt x="1385417" y="358395"/>
                  <a:pt x="2111758" y="241705"/>
                  <a:pt x="2492994" y="535009"/>
                </a:cubicBezTo>
                <a:cubicBezTo>
                  <a:pt x="2885701" y="123511"/>
                  <a:pt x="3525953" y="-43242"/>
                  <a:pt x="3997334" y="352970"/>
                </a:cubicBezTo>
                <a:cubicBezTo>
                  <a:pt x="4085949" y="119824"/>
                  <a:pt x="4306570" y="30390"/>
                  <a:pt x="4583513" y="20569"/>
                </a:cubicBezTo>
                <a:cubicBezTo>
                  <a:pt x="4868147" y="-22253"/>
                  <a:pt x="5189530" y="95438"/>
                  <a:pt x="5310495" y="255162"/>
                </a:cubicBezTo>
                <a:cubicBezTo>
                  <a:pt x="5530287" y="35979"/>
                  <a:pt x="5924676" y="-70201"/>
                  <a:pt x="6312677" y="70964"/>
                </a:cubicBezTo>
                <a:cubicBezTo>
                  <a:pt x="6556569" y="189236"/>
                  <a:pt x="6752407" y="356219"/>
                  <a:pt x="6820888" y="573473"/>
                </a:cubicBezTo>
                <a:cubicBezTo>
                  <a:pt x="7110004" y="680527"/>
                  <a:pt x="7332570" y="820542"/>
                  <a:pt x="7473107" y="1061173"/>
                </a:cubicBezTo>
                <a:cubicBezTo>
                  <a:pt x="7541287" y="1243273"/>
                  <a:pt x="7533108" y="1399091"/>
                  <a:pt x="7443914" y="1590011"/>
                </a:cubicBezTo>
                <a:cubicBezTo>
                  <a:pt x="7696154" y="1825861"/>
                  <a:pt x="7783988" y="2175741"/>
                  <a:pt x="7657167" y="2398593"/>
                </a:cubicBezTo>
                <a:cubicBezTo>
                  <a:pt x="7577929" y="2809855"/>
                  <a:pt x="7093348" y="3082181"/>
                  <a:pt x="6658189" y="3106384"/>
                </a:cubicBezTo>
                <a:cubicBezTo>
                  <a:pt x="6687691" y="3357989"/>
                  <a:pt x="6518559" y="3548629"/>
                  <a:pt x="6300573" y="3712872"/>
                </a:cubicBezTo>
                <a:cubicBezTo>
                  <a:pt x="5935128" y="3950545"/>
                  <a:pt x="5449124" y="3982116"/>
                  <a:pt x="5083002" y="3786305"/>
                </a:cubicBezTo>
                <a:cubicBezTo>
                  <a:pt x="4912862" y="4058292"/>
                  <a:pt x="4565022" y="4422980"/>
                  <a:pt x="4212901" y="4433314"/>
                </a:cubicBezTo>
                <a:cubicBezTo>
                  <a:pt x="3710425" y="4607768"/>
                  <a:pt x="3199006" y="4353840"/>
                  <a:pt x="2933562" y="4038382"/>
                </a:cubicBezTo>
                <a:cubicBezTo>
                  <a:pt x="2369829" y="4420068"/>
                  <a:pt x="1339244" y="4279021"/>
                  <a:pt x="1033155" y="3648181"/>
                </a:cubicBezTo>
                <a:cubicBezTo>
                  <a:pt x="652654" y="3709225"/>
                  <a:pt x="347917" y="3500678"/>
                  <a:pt x="197588" y="3213962"/>
                </a:cubicBezTo>
                <a:cubicBezTo>
                  <a:pt x="142217" y="2998275"/>
                  <a:pt x="234780" y="2814639"/>
                  <a:pt x="376129" y="2627838"/>
                </a:cubicBezTo>
                <a:cubicBezTo>
                  <a:pt x="150181" y="2478546"/>
                  <a:pt x="-48666" y="2267315"/>
                  <a:pt x="-891" y="2026493"/>
                </a:cubicBezTo>
                <a:cubicBezTo>
                  <a:pt x="50659" y="1715391"/>
                  <a:pt x="365619" y="1512935"/>
                  <a:pt x="687642" y="1491998"/>
                </a:cubicBezTo>
                <a:cubicBezTo>
                  <a:pt x="689442" y="1487762"/>
                  <a:pt x="692781" y="1483177"/>
                  <a:pt x="694228" y="1477908"/>
                </a:cubicBezTo>
                <a:close/>
              </a:path>
              <a:path w="7689921" h="4442982" stroke="0" extrusionOk="0">
                <a:moveTo>
                  <a:pt x="254837" y="5718207"/>
                </a:moveTo>
                <a:cubicBezTo>
                  <a:pt x="254954" y="5782305"/>
                  <a:pt x="197607" y="5849734"/>
                  <a:pt x="131421" y="5841623"/>
                </a:cubicBezTo>
                <a:cubicBezTo>
                  <a:pt x="58502" y="5839166"/>
                  <a:pt x="20345" y="5781525"/>
                  <a:pt x="8005" y="5718207"/>
                </a:cubicBezTo>
                <a:cubicBezTo>
                  <a:pt x="7188" y="5651486"/>
                  <a:pt x="63378" y="5605389"/>
                  <a:pt x="131421" y="5594791"/>
                </a:cubicBezTo>
                <a:cubicBezTo>
                  <a:pt x="200420" y="5598935"/>
                  <a:pt x="261026" y="5644426"/>
                  <a:pt x="254837" y="5718207"/>
                </a:cubicBezTo>
                <a:close/>
              </a:path>
              <a:path w="7689921" h="4442982" stroke="0" extrusionOk="0">
                <a:moveTo>
                  <a:pt x="885907" y="5240193"/>
                </a:moveTo>
                <a:cubicBezTo>
                  <a:pt x="913571" y="5383746"/>
                  <a:pt x="782859" y="5506553"/>
                  <a:pt x="639075" y="5487025"/>
                </a:cubicBezTo>
                <a:cubicBezTo>
                  <a:pt x="507612" y="5472867"/>
                  <a:pt x="395188" y="5365356"/>
                  <a:pt x="392243" y="5240193"/>
                </a:cubicBezTo>
                <a:cubicBezTo>
                  <a:pt x="373541" y="5125391"/>
                  <a:pt x="508061" y="4992767"/>
                  <a:pt x="639075" y="4993361"/>
                </a:cubicBezTo>
                <a:cubicBezTo>
                  <a:pt x="755489" y="4982979"/>
                  <a:pt x="892903" y="5116875"/>
                  <a:pt x="885907" y="5240193"/>
                </a:cubicBezTo>
                <a:close/>
              </a:path>
              <a:path w="7689921" h="4442982" stroke="0" extrusionOk="0">
                <a:moveTo>
                  <a:pt x="1696681" y="4592968"/>
                </a:moveTo>
                <a:cubicBezTo>
                  <a:pt x="1717762" y="4814353"/>
                  <a:pt x="1514850" y="4967396"/>
                  <a:pt x="1326432" y="4963217"/>
                </a:cubicBezTo>
                <a:cubicBezTo>
                  <a:pt x="1119979" y="4950178"/>
                  <a:pt x="965949" y="4795900"/>
                  <a:pt x="956183" y="4592968"/>
                </a:cubicBezTo>
                <a:cubicBezTo>
                  <a:pt x="958354" y="4392890"/>
                  <a:pt x="1111421" y="4202475"/>
                  <a:pt x="1326432" y="4222719"/>
                </a:cubicBezTo>
                <a:cubicBezTo>
                  <a:pt x="1535981" y="4229242"/>
                  <a:pt x="1673387" y="4397231"/>
                  <a:pt x="1696681" y="4592968"/>
                </a:cubicBezTo>
                <a:close/>
              </a:path>
              <a:path w="7689921" h="4442982" fill="none" stroke="0" extrusionOk="0">
                <a:moveTo>
                  <a:pt x="835388" y="2692220"/>
                </a:moveTo>
                <a:cubicBezTo>
                  <a:pt x="666498" y="2673674"/>
                  <a:pt x="524481" y="2672431"/>
                  <a:pt x="384496" y="2610251"/>
                </a:cubicBezTo>
                <a:moveTo>
                  <a:pt x="1233235" y="3589250"/>
                </a:moveTo>
                <a:cubicBezTo>
                  <a:pt x="1170374" y="3600890"/>
                  <a:pt x="1108116" y="3629014"/>
                  <a:pt x="1036003" y="3628435"/>
                </a:cubicBezTo>
                <a:moveTo>
                  <a:pt x="2933206" y="4020281"/>
                </a:moveTo>
                <a:cubicBezTo>
                  <a:pt x="2881899" y="3971745"/>
                  <a:pt x="2831782" y="3895983"/>
                  <a:pt x="2814297" y="3841328"/>
                </a:cubicBezTo>
                <a:moveTo>
                  <a:pt x="5131420" y="3574029"/>
                </a:moveTo>
                <a:cubicBezTo>
                  <a:pt x="5128582" y="3650796"/>
                  <a:pt x="5094136" y="3700199"/>
                  <a:pt x="5083892" y="3770363"/>
                </a:cubicBezTo>
                <a:moveTo>
                  <a:pt x="6075215" y="2360745"/>
                </a:moveTo>
                <a:cubicBezTo>
                  <a:pt x="6463394" y="2529427"/>
                  <a:pt x="6607844" y="2804436"/>
                  <a:pt x="6653917" y="3094660"/>
                </a:cubicBezTo>
                <a:moveTo>
                  <a:pt x="7440354" y="1579109"/>
                </a:moveTo>
                <a:cubicBezTo>
                  <a:pt x="7391407" y="1695044"/>
                  <a:pt x="7311583" y="1786114"/>
                  <a:pt x="7182599" y="1854327"/>
                </a:cubicBezTo>
                <a:moveTo>
                  <a:pt x="6821956" y="558046"/>
                </a:moveTo>
                <a:cubicBezTo>
                  <a:pt x="6831251" y="593091"/>
                  <a:pt x="6835812" y="638339"/>
                  <a:pt x="6835485" y="688045"/>
                </a:cubicBezTo>
                <a:moveTo>
                  <a:pt x="5176100" y="406450"/>
                </a:moveTo>
                <a:cubicBezTo>
                  <a:pt x="5193699" y="352573"/>
                  <a:pt x="5252324" y="307891"/>
                  <a:pt x="5308181" y="240661"/>
                </a:cubicBezTo>
                <a:moveTo>
                  <a:pt x="3941262" y="485436"/>
                </a:moveTo>
                <a:cubicBezTo>
                  <a:pt x="3955286" y="423789"/>
                  <a:pt x="3973814" y="384223"/>
                  <a:pt x="4005167" y="342479"/>
                </a:cubicBezTo>
                <a:moveTo>
                  <a:pt x="2492104" y="533980"/>
                </a:moveTo>
                <a:cubicBezTo>
                  <a:pt x="2574744" y="576216"/>
                  <a:pt x="2652682" y="614371"/>
                  <a:pt x="2723513" y="672618"/>
                </a:cubicBezTo>
                <a:moveTo>
                  <a:pt x="734636" y="1623848"/>
                </a:moveTo>
                <a:cubicBezTo>
                  <a:pt x="719291" y="1571416"/>
                  <a:pt x="695371" y="1527262"/>
                  <a:pt x="694228" y="1477908"/>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endParaRPr lang="vi-VN" sz="960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endParaRPr>
          </a:p>
        </p:txBody>
      </p:sp>
      <p:sp>
        <p:nvSpPr>
          <p:cNvPr id="7" name="TextBox 6">
            <a:extLst>
              <a:ext uri="{FF2B5EF4-FFF2-40B4-BE49-F238E27FC236}">
                <a16:creationId xmlns:a16="http://schemas.microsoft.com/office/drawing/2014/main" id="{B1076A05-AD1F-434A-A5E3-9D69A8D0767D}"/>
              </a:ext>
            </a:extLst>
          </p:cNvPr>
          <p:cNvSpPr txBox="1"/>
          <p:nvPr/>
        </p:nvSpPr>
        <p:spPr>
          <a:xfrm>
            <a:off x="1262268" y="442238"/>
            <a:ext cx="5705064" cy="3504229"/>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Luyện </a:t>
            </a:r>
            <a:r>
              <a:rPr lang="vi-VN" sz="800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chemeClr val="accent2">
                      <a:satMod val="175000"/>
                      <a:alpha val="28000"/>
                    </a:schemeClr>
                  </a:glow>
                </a:effectLst>
                <a:latin typeface="UTM Showcard" panose="02040603050506020204" pitchFamily="18" charset="0"/>
              </a:rPr>
              <a:t>đọc diễn cảm</a:t>
            </a:r>
          </a:p>
        </p:txBody>
      </p:sp>
      <p:pic>
        <p:nvPicPr>
          <p:cNvPr id="9" name="图片 2" descr="图片包含 航空器&#10;&#10;描述已自动生成">
            <a:extLst>
              <a:ext uri="{FF2B5EF4-FFF2-40B4-BE49-F238E27FC236}">
                <a16:creationId xmlns:a16="http://schemas.microsoft.com/office/drawing/2014/main" id="{7C98C99C-1EA3-4C8A-92A6-A1FD9165C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21" y="4284152"/>
            <a:ext cx="3146042" cy="2221732"/>
          </a:xfrm>
          <a:prstGeom prst="rect">
            <a:avLst/>
          </a:prstGeom>
        </p:spPr>
      </p:pic>
    </p:spTree>
    <p:extLst>
      <p:ext uri="{BB962C8B-B14F-4D97-AF65-F5344CB8AC3E}">
        <p14:creationId xmlns:p14="http://schemas.microsoft.com/office/powerpoint/2010/main" val="3889290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D847A38-2EFA-43DC-9426-C2B7F0F25BC0}"/>
              </a:ext>
            </a:extLst>
          </p:cNvPr>
          <p:cNvPicPr>
            <a:picLocks noChangeAspect="1"/>
          </p:cNvPicPr>
          <p:nvPr/>
        </p:nvPicPr>
        <p:blipFill>
          <a:blip r:embed="rId2">
            <a:alphaModFix amt="67000"/>
          </a:blip>
          <a:stretch>
            <a:fillRect/>
          </a:stretch>
        </p:blipFill>
        <p:spPr>
          <a:xfrm rot="16200000">
            <a:off x="3148364" y="-2421387"/>
            <a:ext cx="6111766" cy="12168712"/>
          </a:xfrm>
          <a:prstGeom prst="rect">
            <a:avLst/>
          </a:prstGeom>
          <a:effectLst>
            <a:glow>
              <a:schemeClr val="accent1"/>
            </a:glow>
            <a:reflection endPos="65000" dist="50800" dir="5400000" sy="-100000" algn="bl" rotWithShape="0"/>
          </a:effectLst>
        </p:spPr>
      </p:pic>
      <p:sp>
        <p:nvSpPr>
          <p:cNvPr id="11" name="Rectangle 10">
            <a:extLst>
              <a:ext uri="{FF2B5EF4-FFF2-40B4-BE49-F238E27FC236}">
                <a16:creationId xmlns:a16="http://schemas.microsoft.com/office/drawing/2014/main" id="{7E3D016E-B0E3-45E4-BCCF-8B7F87736442}"/>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5" name="Chỗ dành sẵn cho Nội dung 4">
            <a:extLst>
              <a:ext uri="{FF2B5EF4-FFF2-40B4-BE49-F238E27FC236}">
                <a16:creationId xmlns:a16="http://schemas.microsoft.com/office/drawing/2014/main" id="{01A9FE59-615A-4FBF-9677-E8759341C08E}"/>
              </a:ext>
            </a:extLst>
          </p:cNvPr>
          <p:cNvSpPr>
            <a:spLocks noGrp="1"/>
          </p:cNvSpPr>
          <p:nvPr>
            <p:ph idx="4294967295"/>
          </p:nvPr>
        </p:nvSpPr>
        <p:spPr>
          <a:xfrm>
            <a:off x="1955800" y="1085403"/>
            <a:ext cx="8280400" cy="3802063"/>
          </a:xfrm>
        </p:spPr>
        <p:txBody>
          <a:bodyPr>
            <a:noAutofit/>
          </a:bodyPr>
          <a:lstStyle/>
          <a:p>
            <a:pPr marL="0" indent="0">
              <a:lnSpc>
                <a:spcPct val="120000"/>
              </a:lnSpc>
              <a:buNone/>
            </a:pPr>
            <a:r>
              <a:rPr lang="vi-VN" sz="2400" b="1" dirty="0">
                <a:latin typeface="+mj-lt"/>
              </a:rPr>
              <a:t>      Hai </a:t>
            </a:r>
            <a:r>
              <a:rPr lang="vi-VN" sz="2400" b="1" dirty="0" err="1">
                <a:latin typeface="+mj-lt"/>
              </a:rPr>
              <a:t>chị</a:t>
            </a:r>
            <a:r>
              <a:rPr lang="vi-VN" sz="2400" b="1" dirty="0">
                <a:latin typeface="+mj-lt"/>
              </a:rPr>
              <a:t> em </a:t>
            </a:r>
            <a:r>
              <a:rPr lang="vi-VN" sz="2400" b="1" dirty="0" err="1">
                <a:latin typeface="+mj-lt"/>
              </a:rPr>
              <a:t>về</a:t>
            </a:r>
            <a:r>
              <a:rPr lang="vi-VN" sz="2400" b="1" dirty="0">
                <a:latin typeface="+mj-lt"/>
              </a:rPr>
              <a:t> </a:t>
            </a:r>
            <a:r>
              <a:rPr lang="vi-VN" sz="2400" b="1" dirty="0" err="1">
                <a:latin typeface="+mj-lt"/>
              </a:rPr>
              <a:t>đến</a:t>
            </a:r>
            <a:r>
              <a:rPr lang="vi-VN" sz="2400" b="1" dirty="0">
                <a:latin typeface="+mj-lt"/>
              </a:rPr>
              <a:t> </a:t>
            </a:r>
            <a:r>
              <a:rPr lang="vi-VN" sz="2400" b="1" dirty="0" err="1">
                <a:latin typeface="+mj-lt"/>
              </a:rPr>
              <a:t>nhà</a:t>
            </a:r>
            <a:r>
              <a:rPr lang="vi-VN" sz="2400" b="1" dirty="0">
                <a:latin typeface="+mj-lt"/>
              </a:rPr>
              <a:t>, tôi </a:t>
            </a:r>
            <a:r>
              <a:rPr lang="vi-VN" sz="2400" b="1" dirty="0" err="1">
                <a:latin typeface="+mj-lt"/>
              </a:rPr>
              <a:t>mắng</a:t>
            </a:r>
            <a:r>
              <a:rPr lang="vi-VN" sz="2400" b="1" dirty="0">
                <a:latin typeface="+mj-lt"/>
              </a:rPr>
              <a:t> em </a:t>
            </a:r>
            <a:r>
              <a:rPr lang="vi-VN" sz="2400" b="1" dirty="0" err="1">
                <a:latin typeface="+mj-lt"/>
              </a:rPr>
              <a:t>gái</a:t>
            </a:r>
            <a:r>
              <a:rPr lang="vi-VN" sz="2400" b="1" dirty="0">
                <a:latin typeface="+mj-lt"/>
              </a:rPr>
              <a:t> </a:t>
            </a:r>
            <a:r>
              <a:rPr lang="vi-VN" sz="2400" b="1" dirty="0" err="1">
                <a:latin typeface="+mj-lt"/>
              </a:rPr>
              <a:t>dám</a:t>
            </a:r>
            <a:r>
              <a:rPr lang="vi-VN" sz="2400" b="1" dirty="0">
                <a:latin typeface="+mj-lt"/>
              </a:rPr>
              <a:t> </a:t>
            </a:r>
            <a:r>
              <a:rPr lang="vi-VN" sz="2400" b="1" dirty="0" err="1">
                <a:latin typeface="+mj-lt"/>
              </a:rPr>
              <a:t>nói</a:t>
            </a:r>
            <a:r>
              <a:rPr lang="vi-VN" sz="2400" b="1" dirty="0">
                <a:latin typeface="+mj-lt"/>
              </a:rPr>
              <a:t> </a:t>
            </a:r>
            <a:r>
              <a:rPr lang="vi-VN" sz="2400" b="1" dirty="0" err="1">
                <a:latin typeface="+mj-lt"/>
              </a:rPr>
              <a:t>dối</a:t>
            </a:r>
            <a:r>
              <a:rPr lang="vi-VN" sz="2400" b="1" dirty="0">
                <a:latin typeface="+mj-lt"/>
              </a:rPr>
              <a:t> ba </a:t>
            </a:r>
            <a:r>
              <a:rPr lang="vi-VN" sz="2400" b="1" dirty="0" err="1">
                <a:latin typeface="+mj-lt"/>
              </a:rPr>
              <a:t>bỏ</a:t>
            </a:r>
            <a:r>
              <a:rPr lang="vi-VN" sz="2400" b="1" dirty="0">
                <a:latin typeface="+mj-lt"/>
              </a:rPr>
              <a:t> </a:t>
            </a:r>
            <a:r>
              <a:rPr lang="vi-VN" sz="2400" b="1" dirty="0" err="1">
                <a:latin typeface="+mj-lt"/>
              </a:rPr>
              <a:t>học</a:t>
            </a:r>
            <a:r>
              <a:rPr lang="vi-VN" sz="2400" b="1" dirty="0">
                <a:latin typeface="+mj-lt"/>
              </a:rPr>
              <a:t> đi chơi, không </a:t>
            </a:r>
            <a:r>
              <a:rPr lang="vi-VN" sz="2400" b="1" dirty="0" err="1">
                <a:latin typeface="+mj-lt"/>
              </a:rPr>
              <a:t>chịu</a:t>
            </a:r>
            <a:r>
              <a:rPr lang="vi-VN" sz="2400" b="1" dirty="0">
                <a:latin typeface="+mj-lt"/>
              </a:rPr>
              <a:t> </a:t>
            </a:r>
            <a:r>
              <a:rPr lang="vi-VN" sz="2400" b="1" dirty="0" err="1">
                <a:latin typeface="+mj-lt"/>
              </a:rPr>
              <a:t>khó</a:t>
            </a:r>
            <a:r>
              <a:rPr lang="vi-VN" sz="2400" b="1" dirty="0">
                <a:latin typeface="+mj-lt"/>
              </a:rPr>
              <a:t> </a:t>
            </a:r>
            <a:r>
              <a:rPr lang="vi-VN" sz="2400" b="1" dirty="0" err="1">
                <a:latin typeface="+mj-lt"/>
              </a:rPr>
              <a:t>học</a:t>
            </a:r>
            <a:r>
              <a:rPr lang="vi-VN" sz="2400" b="1" dirty="0">
                <a:latin typeface="+mj-lt"/>
              </a:rPr>
              <a:t> </a:t>
            </a:r>
            <a:r>
              <a:rPr lang="vi-VN" sz="2400" b="1" dirty="0" err="1">
                <a:latin typeface="+mj-lt"/>
              </a:rPr>
              <a:t>hành</a:t>
            </a:r>
            <a:r>
              <a:rPr lang="vi-VN" sz="2400" b="1" dirty="0">
                <a:latin typeface="+mj-lt"/>
              </a:rPr>
              <a:t>. Nhưng </a:t>
            </a:r>
            <a:r>
              <a:rPr lang="vi-VN" sz="2400" b="1" dirty="0" err="1">
                <a:latin typeface="+mj-lt"/>
              </a:rPr>
              <a:t>đáp</a:t>
            </a:r>
            <a:r>
              <a:rPr lang="vi-VN" sz="2400" b="1" dirty="0">
                <a:latin typeface="+mj-lt"/>
              </a:rPr>
              <a:t> </a:t>
            </a:r>
            <a:r>
              <a:rPr lang="vi-VN" sz="2400" b="1" dirty="0" err="1">
                <a:latin typeface="+mj-lt"/>
              </a:rPr>
              <a:t>lại</a:t>
            </a:r>
            <a:r>
              <a:rPr lang="vi-VN" sz="2400" b="1" dirty="0">
                <a:latin typeface="+mj-lt"/>
              </a:rPr>
              <a:t> </a:t>
            </a:r>
            <a:r>
              <a:rPr lang="vi-VN" sz="2400" b="1" dirty="0" err="1">
                <a:latin typeface="+mj-lt"/>
              </a:rPr>
              <a:t>sự</a:t>
            </a:r>
            <a:r>
              <a:rPr lang="vi-VN" sz="2400" b="1" dirty="0">
                <a:latin typeface="+mj-lt"/>
              </a:rPr>
              <a:t> </a:t>
            </a:r>
            <a:r>
              <a:rPr lang="vi-VN" sz="2400" b="1" dirty="0" err="1">
                <a:latin typeface="+mj-lt"/>
              </a:rPr>
              <a:t>giận</a:t>
            </a:r>
            <a:r>
              <a:rPr lang="vi-VN" sz="2400" b="1" dirty="0">
                <a:latin typeface="+mj-lt"/>
              </a:rPr>
              <a:t> </a:t>
            </a:r>
            <a:r>
              <a:rPr lang="vi-VN" sz="2400" b="1" dirty="0" err="1">
                <a:latin typeface="+mj-lt"/>
              </a:rPr>
              <a:t>dữ</a:t>
            </a:r>
            <a:r>
              <a:rPr lang="vi-VN" sz="2400" b="1" dirty="0">
                <a:latin typeface="+mj-lt"/>
              </a:rPr>
              <a:t> </a:t>
            </a:r>
            <a:r>
              <a:rPr lang="vi-VN" sz="2400" b="1" dirty="0" err="1">
                <a:latin typeface="+mj-lt"/>
              </a:rPr>
              <a:t>của</a:t>
            </a:r>
            <a:r>
              <a:rPr lang="vi-VN" sz="2400" b="1" dirty="0">
                <a:latin typeface="+mj-lt"/>
              </a:rPr>
              <a:t> tôi, </a:t>
            </a:r>
            <a:r>
              <a:rPr lang="vi-VN" sz="2400" b="1" dirty="0" err="1">
                <a:latin typeface="+mj-lt"/>
              </a:rPr>
              <a:t>nó</a:t>
            </a:r>
            <a:r>
              <a:rPr lang="vi-VN" sz="2400" b="1" dirty="0">
                <a:latin typeface="+mj-lt"/>
              </a:rPr>
              <a:t> </a:t>
            </a:r>
            <a:r>
              <a:rPr lang="vi-VN" sz="2400" b="1" dirty="0" err="1">
                <a:latin typeface="+mj-lt"/>
              </a:rPr>
              <a:t>chỉ</a:t>
            </a:r>
            <a:r>
              <a:rPr lang="vi-VN" sz="2400" b="1" dirty="0">
                <a:latin typeface="+mj-lt"/>
              </a:rPr>
              <a:t> </a:t>
            </a:r>
            <a:r>
              <a:rPr lang="vi-VN" sz="2400" b="1" dirty="0" err="1">
                <a:latin typeface="+mj-lt"/>
              </a:rPr>
              <a:t>thủng</a:t>
            </a:r>
            <a:r>
              <a:rPr lang="vi-VN" sz="2400" b="1" dirty="0">
                <a:latin typeface="+mj-lt"/>
              </a:rPr>
              <a:t> </a:t>
            </a:r>
            <a:r>
              <a:rPr lang="vi-VN" sz="2400" b="1" dirty="0" err="1">
                <a:latin typeface="+mj-lt"/>
              </a:rPr>
              <a:t>thẳng</a:t>
            </a:r>
            <a:r>
              <a:rPr lang="vi-VN" sz="2400" b="1" dirty="0">
                <a:latin typeface="+mj-lt"/>
              </a:rPr>
              <a:t>:</a:t>
            </a:r>
          </a:p>
          <a:p>
            <a:pPr>
              <a:lnSpc>
                <a:spcPct val="120000"/>
              </a:lnSpc>
              <a:buFontTx/>
              <a:buChar char="-"/>
            </a:pPr>
            <a:r>
              <a:rPr lang="vi-VN" sz="2400" b="1" dirty="0">
                <a:latin typeface="+mj-lt"/>
              </a:rPr>
              <a:t>Em đi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a:t>
            </a:r>
          </a:p>
          <a:p>
            <a:pPr>
              <a:lnSpc>
                <a:spcPct val="120000"/>
              </a:lnSpc>
              <a:buFontTx/>
              <a:buChar char="-"/>
            </a:pPr>
            <a:r>
              <a:rPr lang="vi-VN" sz="2400" b="1" dirty="0" err="1">
                <a:latin typeface="+mj-lt"/>
              </a:rPr>
              <a:t>Mày</a:t>
            </a:r>
            <a:r>
              <a:rPr lang="vi-VN" sz="2400" b="1" dirty="0">
                <a:latin typeface="+mj-lt"/>
              </a:rPr>
              <a:t> </a:t>
            </a:r>
            <a:r>
              <a:rPr lang="vi-VN" sz="2400" b="1" dirty="0" err="1">
                <a:latin typeface="+mj-lt"/>
              </a:rPr>
              <a:t>tập</a:t>
            </a:r>
            <a:r>
              <a:rPr lang="vi-VN" sz="2400" b="1" dirty="0">
                <a:latin typeface="+mj-lt"/>
              </a:rPr>
              <a:t> văn </a:t>
            </a:r>
            <a:r>
              <a:rPr lang="vi-VN" sz="2400" b="1" dirty="0" err="1">
                <a:latin typeface="+mj-lt"/>
              </a:rPr>
              <a:t>nghệ</a:t>
            </a:r>
            <a:r>
              <a:rPr lang="vi-VN" sz="2400" b="1" dirty="0">
                <a:latin typeface="+mj-lt"/>
              </a:rPr>
              <a:t> ở </a:t>
            </a:r>
            <a:r>
              <a:rPr lang="vi-VN" sz="2400" b="1" dirty="0" err="1">
                <a:latin typeface="+mj-lt"/>
              </a:rPr>
              <a:t>rạp</a:t>
            </a:r>
            <a:r>
              <a:rPr lang="vi-VN" sz="2400" b="1" dirty="0">
                <a:latin typeface="+mj-lt"/>
              </a:rPr>
              <a:t> </a:t>
            </a:r>
            <a:r>
              <a:rPr lang="vi-VN" sz="2400" b="1" dirty="0" err="1">
                <a:latin typeface="+mj-lt"/>
              </a:rPr>
              <a:t>chiếu</a:t>
            </a:r>
            <a:r>
              <a:rPr lang="vi-VN" sz="2400" b="1" dirty="0">
                <a:latin typeface="+mj-lt"/>
              </a:rPr>
              <a:t> </a:t>
            </a:r>
            <a:r>
              <a:rPr lang="vi-VN" sz="2400" b="1" dirty="0" err="1">
                <a:latin typeface="+mj-lt"/>
              </a:rPr>
              <a:t>bóng</a:t>
            </a:r>
            <a:r>
              <a:rPr lang="vi-VN" sz="2400" b="1" dirty="0">
                <a:latin typeface="+mj-lt"/>
              </a:rPr>
              <a:t> à?</a:t>
            </a:r>
          </a:p>
          <a:p>
            <a:pPr marL="0" indent="0">
              <a:lnSpc>
                <a:spcPct val="120000"/>
              </a:lnSpc>
              <a:buNone/>
            </a:pPr>
            <a:r>
              <a:rPr lang="vi-VN" sz="2400" b="1" dirty="0" err="1">
                <a:latin typeface="+mj-lt"/>
              </a:rPr>
              <a:t>Nó</a:t>
            </a:r>
            <a:r>
              <a:rPr lang="vi-VN" sz="2400" b="1" dirty="0">
                <a:latin typeface="+mj-lt"/>
              </a:rPr>
              <a:t> </a:t>
            </a:r>
            <a:r>
              <a:rPr lang="vi-VN" sz="2400" b="1" dirty="0" err="1">
                <a:latin typeface="+mj-lt"/>
              </a:rPr>
              <a:t>cười</a:t>
            </a:r>
            <a:r>
              <a:rPr lang="vi-VN" sz="2400" b="1" dirty="0">
                <a:latin typeface="+mj-lt"/>
              </a:rPr>
              <a:t>, </a:t>
            </a:r>
            <a:r>
              <a:rPr lang="vi-VN" sz="2400" b="1" dirty="0" err="1">
                <a:latin typeface="+mj-lt"/>
              </a:rPr>
              <a:t>giả</a:t>
            </a:r>
            <a:r>
              <a:rPr lang="vi-VN" sz="2400" b="1" dirty="0">
                <a:latin typeface="+mj-lt"/>
              </a:rPr>
              <a:t> </a:t>
            </a:r>
            <a:r>
              <a:rPr lang="vi-VN" sz="2400" b="1" dirty="0" err="1">
                <a:latin typeface="+mj-lt"/>
              </a:rPr>
              <a:t>bộ</a:t>
            </a:r>
            <a:r>
              <a:rPr lang="vi-VN" sz="2400" b="1" dirty="0">
                <a:latin typeface="+mj-lt"/>
              </a:rPr>
              <a:t> ngây thơ:</a:t>
            </a:r>
          </a:p>
          <a:p>
            <a:pPr>
              <a:lnSpc>
                <a:spcPct val="120000"/>
              </a:lnSpc>
              <a:buFontTx/>
              <a:buChar char="-"/>
            </a:pPr>
            <a:r>
              <a:rPr lang="vi-VN" sz="2400" b="1" dirty="0" err="1">
                <a:latin typeface="+mj-lt"/>
              </a:rPr>
              <a:t>Ủa</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cũng</a:t>
            </a:r>
            <a:r>
              <a:rPr lang="vi-VN" sz="2400" b="1" dirty="0">
                <a:latin typeface="+mj-lt"/>
              </a:rPr>
              <a:t> ở </a:t>
            </a:r>
            <a:r>
              <a:rPr lang="vi-VN" sz="2400" b="1" dirty="0" err="1">
                <a:latin typeface="+mj-lt"/>
              </a:rPr>
              <a:t>đó</a:t>
            </a:r>
            <a:r>
              <a:rPr lang="vi-VN" sz="2400" b="1" dirty="0">
                <a:latin typeface="+mj-lt"/>
              </a:rPr>
              <a:t> sao? </a:t>
            </a:r>
            <a:r>
              <a:rPr lang="vi-VN" sz="2400" b="1" dirty="0" err="1">
                <a:latin typeface="+mj-lt"/>
              </a:rPr>
              <a:t>Hồi</a:t>
            </a:r>
            <a:r>
              <a:rPr lang="vi-VN" sz="2400" b="1" dirty="0">
                <a:latin typeface="+mj-lt"/>
              </a:rPr>
              <a:t> </a:t>
            </a:r>
            <a:r>
              <a:rPr lang="vi-VN" sz="2400" b="1" dirty="0" err="1">
                <a:latin typeface="+mj-lt"/>
              </a:rPr>
              <a:t>nãy</a:t>
            </a:r>
            <a:r>
              <a:rPr lang="vi-VN" sz="2400" b="1" dirty="0">
                <a:latin typeface="+mj-lt"/>
              </a:rPr>
              <a:t> </a:t>
            </a:r>
            <a:r>
              <a:rPr lang="vi-VN" sz="2400" b="1" dirty="0" err="1">
                <a:latin typeface="+mj-lt"/>
              </a:rPr>
              <a:t>chị</a:t>
            </a:r>
            <a:r>
              <a:rPr lang="vi-VN" sz="2400" b="1" dirty="0">
                <a:latin typeface="+mj-lt"/>
              </a:rPr>
              <a:t> </a:t>
            </a:r>
            <a:r>
              <a:rPr lang="vi-VN" sz="2400" b="1" dirty="0" err="1">
                <a:latin typeface="+mj-lt"/>
              </a:rPr>
              <a:t>bảo</a:t>
            </a:r>
            <a:r>
              <a:rPr lang="vi-VN" sz="2400" b="1" dirty="0">
                <a:latin typeface="+mj-lt"/>
              </a:rPr>
              <a:t> đi </a:t>
            </a:r>
            <a:r>
              <a:rPr lang="vi-VN" sz="2400" b="1" dirty="0" err="1">
                <a:latin typeface="+mj-lt"/>
              </a:rPr>
              <a:t>học</a:t>
            </a:r>
            <a:r>
              <a:rPr lang="vi-VN" sz="2400" b="1" dirty="0">
                <a:latin typeface="+mj-lt"/>
              </a:rPr>
              <a:t> </a:t>
            </a:r>
            <a:r>
              <a:rPr lang="vi-VN" sz="2400" b="1" dirty="0" err="1">
                <a:latin typeface="+mj-lt"/>
              </a:rPr>
              <a:t>nhóm</a:t>
            </a:r>
            <a:r>
              <a:rPr lang="vi-VN" sz="2400" b="1" dirty="0">
                <a:latin typeface="+mj-lt"/>
              </a:rPr>
              <a:t> </a:t>
            </a:r>
            <a:r>
              <a:rPr lang="vi-VN" sz="2400" b="1" dirty="0" err="1">
                <a:latin typeface="+mj-lt"/>
              </a:rPr>
              <a:t>mà</a:t>
            </a:r>
            <a:r>
              <a:rPr lang="vi-VN" sz="2400" b="1" dirty="0">
                <a:latin typeface="+mj-lt"/>
              </a:rPr>
              <a:t> !</a:t>
            </a:r>
          </a:p>
          <a:p>
            <a:pPr marL="0" indent="0">
              <a:lnSpc>
                <a:spcPct val="120000"/>
              </a:lnSpc>
              <a:buNone/>
            </a:pPr>
            <a:r>
              <a:rPr lang="vi-VN" sz="2400" b="1" dirty="0">
                <a:latin typeface="+mj-lt"/>
              </a:rPr>
              <a:t>   Tôi </a:t>
            </a:r>
            <a:r>
              <a:rPr lang="vi-VN" sz="2400" b="1" dirty="0" err="1">
                <a:latin typeface="+mj-lt"/>
              </a:rPr>
              <a:t>sững</a:t>
            </a:r>
            <a:r>
              <a:rPr lang="vi-VN" sz="2400" b="1" dirty="0">
                <a:latin typeface="+mj-lt"/>
              </a:rPr>
              <a:t> </a:t>
            </a:r>
            <a:r>
              <a:rPr lang="vi-VN" sz="2400" b="1" dirty="0" err="1">
                <a:latin typeface="+mj-lt"/>
              </a:rPr>
              <a:t>sờ</a:t>
            </a:r>
            <a:r>
              <a:rPr lang="vi-VN" sz="2400" b="1" dirty="0">
                <a:latin typeface="+mj-lt"/>
              </a:rPr>
              <a:t>, </a:t>
            </a:r>
            <a:r>
              <a:rPr lang="vi-VN" sz="2400" b="1" dirty="0" err="1">
                <a:latin typeface="+mj-lt"/>
              </a:rPr>
              <a:t>đứng</a:t>
            </a:r>
            <a:r>
              <a:rPr lang="vi-VN" sz="2400" b="1" dirty="0">
                <a:latin typeface="+mj-lt"/>
              </a:rPr>
              <a:t> im như </a:t>
            </a:r>
            <a:r>
              <a:rPr lang="vi-VN" sz="2400" b="1" dirty="0" err="1">
                <a:latin typeface="+mj-lt"/>
              </a:rPr>
              <a:t>phỗng</a:t>
            </a:r>
            <a:r>
              <a:rPr lang="vi-VN" sz="2400" b="1" dirty="0">
                <a:latin typeface="+mj-lt"/>
              </a:rPr>
              <a:t>. </a:t>
            </a:r>
            <a:r>
              <a:rPr lang="vi-VN" sz="2400" b="1" dirty="0" err="1">
                <a:latin typeface="+mj-lt"/>
              </a:rPr>
              <a:t>Ngước</a:t>
            </a:r>
            <a:r>
              <a:rPr lang="vi-VN" sz="2400" b="1" dirty="0">
                <a:latin typeface="+mj-lt"/>
              </a:rPr>
              <a:t> </a:t>
            </a:r>
            <a:r>
              <a:rPr lang="vi-VN" sz="2400" b="1" dirty="0" err="1">
                <a:latin typeface="+mj-lt"/>
              </a:rPr>
              <a:t>nhìn</a:t>
            </a:r>
            <a:r>
              <a:rPr lang="vi-VN" sz="2400" b="1" dirty="0">
                <a:latin typeface="+mj-lt"/>
              </a:rPr>
              <a:t> ba, tôi </a:t>
            </a:r>
            <a:r>
              <a:rPr lang="vi-VN" sz="2400" b="1" dirty="0" err="1">
                <a:latin typeface="+mj-lt"/>
              </a:rPr>
              <a:t>đợi</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trận</a:t>
            </a:r>
            <a:r>
              <a:rPr lang="vi-VN" sz="2400" b="1" dirty="0">
                <a:latin typeface="+mj-lt"/>
              </a:rPr>
              <a:t> </a:t>
            </a:r>
            <a:r>
              <a:rPr lang="vi-VN" sz="2400" b="1" dirty="0" err="1">
                <a:latin typeface="+mj-lt"/>
              </a:rPr>
              <a:t>cuồng</a:t>
            </a:r>
            <a:r>
              <a:rPr lang="vi-VN" sz="2400" b="1" dirty="0">
                <a:latin typeface="+mj-lt"/>
              </a:rPr>
              <a:t> phong. Nhưng ba tôi </a:t>
            </a:r>
            <a:r>
              <a:rPr lang="vi-VN" sz="2400" b="1" dirty="0" err="1">
                <a:latin typeface="+mj-lt"/>
              </a:rPr>
              <a:t>chỉ</a:t>
            </a:r>
            <a:r>
              <a:rPr lang="vi-VN" sz="2400" b="1" dirty="0">
                <a:latin typeface="+mj-lt"/>
              </a:rPr>
              <a:t> </a:t>
            </a:r>
            <a:r>
              <a:rPr lang="vi-VN" sz="2400" b="1" dirty="0" err="1">
                <a:latin typeface="+mj-lt"/>
              </a:rPr>
              <a:t>buồn</a:t>
            </a:r>
            <a:r>
              <a:rPr lang="vi-VN" sz="2400" b="1" dirty="0">
                <a:latin typeface="+mj-lt"/>
              </a:rPr>
              <a:t> </a:t>
            </a:r>
            <a:r>
              <a:rPr lang="vi-VN" sz="2400" b="1" dirty="0" err="1">
                <a:latin typeface="+mj-lt"/>
              </a:rPr>
              <a:t>rầu</a:t>
            </a:r>
            <a:r>
              <a:rPr lang="vi-VN" sz="2400" b="1" dirty="0">
                <a:latin typeface="+mj-lt"/>
              </a:rPr>
              <a:t> </a:t>
            </a:r>
            <a:r>
              <a:rPr lang="vi-VN" sz="2400" b="1" dirty="0" err="1">
                <a:latin typeface="+mj-lt"/>
              </a:rPr>
              <a:t>bảo</a:t>
            </a:r>
            <a:r>
              <a:rPr lang="vi-VN" sz="2400" b="1" dirty="0">
                <a:latin typeface="+mj-lt"/>
              </a:rPr>
              <a:t>:</a:t>
            </a:r>
          </a:p>
          <a:p>
            <a:pPr marL="0" indent="0">
              <a:lnSpc>
                <a:spcPct val="120000"/>
              </a:lnSpc>
              <a:buNone/>
            </a:pPr>
            <a:r>
              <a:rPr lang="vi-VN" sz="2400" b="1" dirty="0">
                <a:latin typeface="+mj-lt"/>
              </a:rPr>
              <a:t>- </a:t>
            </a:r>
            <a:r>
              <a:rPr lang="vi-VN" sz="2400" b="1" dirty="0" err="1">
                <a:latin typeface="+mj-lt"/>
              </a:rPr>
              <a:t>Các</a:t>
            </a:r>
            <a:r>
              <a:rPr lang="vi-VN" sz="2400" b="1" dirty="0">
                <a:latin typeface="+mj-lt"/>
              </a:rPr>
              <a:t> con </a:t>
            </a:r>
            <a:r>
              <a:rPr lang="vi-VN" sz="2400" b="1" dirty="0" err="1">
                <a:latin typeface="+mj-lt"/>
              </a:rPr>
              <a:t>ráng</a:t>
            </a:r>
            <a:r>
              <a:rPr lang="vi-VN" sz="2400" b="1" dirty="0">
                <a:latin typeface="+mj-lt"/>
              </a:rPr>
              <a:t> </a:t>
            </a:r>
            <a:r>
              <a:rPr lang="vi-VN" sz="2400" b="1" dirty="0" err="1">
                <a:latin typeface="+mj-lt"/>
              </a:rPr>
              <a:t>bảo</a:t>
            </a:r>
            <a:r>
              <a:rPr lang="vi-VN" sz="2400" b="1" dirty="0">
                <a:latin typeface="+mj-lt"/>
              </a:rPr>
              <a:t> ban nhau </a:t>
            </a:r>
            <a:r>
              <a:rPr lang="vi-VN" sz="2400" b="1" dirty="0" err="1">
                <a:latin typeface="+mj-lt"/>
              </a:rPr>
              <a:t>mà</a:t>
            </a:r>
            <a:r>
              <a:rPr lang="vi-VN" sz="2400" b="1" dirty="0">
                <a:latin typeface="+mj-lt"/>
              </a:rPr>
              <a:t> </a:t>
            </a:r>
            <a:r>
              <a:rPr lang="vi-VN" sz="2400" b="1" dirty="0" err="1">
                <a:latin typeface="+mj-lt"/>
              </a:rPr>
              <a:t>học</a:t>
            </a:r>
            <a:r>
              <a:rPr lang="vi-VN" sz="2400" b="1" dirty="0">
                <a:latin typeface="+mj-lt"/>
              </a:rPr>
              <a:t> cho nên </a:t>
            </a:r>
            <a:r>
              <a:rPr lang="vi-VN" sz="2400" b="1" dirty="0" err="1">
                <a:latin typeface="+mj-lt"/>
              </a:rPr>
              <a:t>người</a:t>
            </a:r>
            <a:r>
              <a:rPr lang="vi-VN" sz="2400" b="1"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8982075" y="2002736"/>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4439504" y="2449272"/>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2560751" y="5723076"/>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3189141" y="4135583"/>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4687762" y="5282546"/>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2788792" y="5282546"/>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2">
            <a:extLst>
              <a:ext uri="{FF2B5EF4-FFF2-40B4-BE49-F238E27FC236}">
                <a16:creationId xmlns:a16="http://schemas.microsoft.com/office/drawing/2014/main" id="{B52F782E-3F01-4BAB-AD42-E9644ACA5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330" y="1705808"/>
            <a:ext cx="3067846" cy="3576738"/>
          </a:xfrm>
          <a:prstGeom prst="rect">
            <a:avLst/>
          </a:prstGeom>
        </p:spPr>
      </p:pic>
    </p:spTree>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250" autoRev="1" fill="hold">
                                          <p:stCondLst>
                                            <p:cond delay="0"/>
                                          </p:stCondLst>
                                        </p:cTn>
                                        <p:tgtEl>
                                          <p:spTgt spid="11"/>
                                        </p:tgtEl>
                                        <p:attrNameLst>
                                          <p:attrName>ppt_w</p:attrName>
                                        </p:attrNameLst>
                                      </p:cBhvr>
                                    </p:anim>
                                    <p:anim by="(#ppt_w*0.50)" calcmode="lin" valueType="num">
                                      <p:cBhvr>
                                        <p:cTn id="8" dur="250" decel="50000" autoRev="1" fill="hold">
                                          <p:stCondLst>
                                            <p:cond delay="0"/>
                                          </p:stCondLst>
                                        </p:cTn>
                                        <p:tgtEl>
                                          <p:spTgt spid="11"/>
                                        </p:tgtEl>
                                        <p:attrNameLst>
                                          <p:attrName>ppt_x</p:attrName>
                                        </p:attrNameLst>
                                      </p:cBhvr>
                                    </p:anim>
                                    <p:anim from="(-#ppt_h/2)" to="(#ppt_y)" calcmode="lin" valueType="num">
                                      <p:cBhvr>
                                        <p:cTn id="9" dur="500" fill="hold">
                                          <p:stCondLst>
                                            <p:cond delay="0"/>
                                          </p:stCondLst>
                                        </p:cTn>
                                        <p:tgtEl>
                                          <p:spTgt spid="11"/>
                                        </p:tgtEl>
                                        <p:attrNameLst>
                                          <p:attrName>ppt_y</p:attrName>
                                        </p:attrNameLst>
                                      </p:cBhvr>
                                    </p:anim>
                                    <p:animRot by="21600000">
                                      <p:cBhvr>
                                        <p:cTn id="10" dur="500" fill="hold">
                                          <p:stCondLst>
                                            <p:cond delay="0"/>
                                          </p:stCondLst>
                                        </p:cTn>
                                        <p:tgtEl>
                                          <p:spTgt spid="11"/>
                                        </p:tgtEl>
                                        <p:attrNameLst>
                                          <p:attrName>r</p:attrName>
                                        </p:attrNameLst>
                                      </p:cBhvr>
                                    </p:animRot>
                                  </p:childTnLst>
                                </p:cTn>
                              </p:par>
                            </p:childTnLst>
                          </p:cTn>
                        </p:par>
                        <p:par>
                          <p:cTn id="11" fill="hold">
                            <p:stCondLst>
                              <p:cond delay="85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500"/>
                                        <p:tgtEl>
                                          <p:spTgt spid="5">
                                            <p:txEl>
                                              <p:pRg st="0" end="0"/>
                                            </p:txEl>
                                          </p:spTgt>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500"/>
                                        <p:tgtEl>
                                          <p:spTgt spid="5">
                                            <p:txEl>
                                              <p:pRg st="1" end="1"/>
                                            </p:txEl>
                                          </p:spTgt>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1" dur="500"/>
                                        <p:tgtEl>
                                          <p:spTgt spid="5">
                                            <p:txEl>
                                              <p:pRg st="3" end="3"/>
                                            </p:txEl>
                                          </p:spTgt>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9" dur="500"/>
                                        <p:tgtEl>
                                          <p:spTgt spid="5">
                                            <p:txEl>
                                              <p:pRg st="5" end="5"/>
                                            </p:txEl>
                                          </p:spTgt>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F9FED8-7E3A-435D-8357-3076E83D2606}"/>
              </a:ext>
            </a:extLst>
          </p:cNvPr>
          <p:cNvSpPr/>
          <p:nvPr/>
        </p:nvSpPr>
        <p:spPr>
          <a:xfrm>
            <a:off x="1093093" y="514475"/>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ask="http://schemas.microsoft.com/office/drawing/2018/sketchyshape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0"/>
          <p:cNvSpPr txBox="1">
            <a:spLocks noChangeArrowheads="1"/>
          </p:cNvSpPr>
          <p:nvPr/>
        </p:nvSpPr>
        <p:spPr bwMode="auto">
          <a:xfrm>
            <a:off x="1405466" y="1032867"/>
            <a:ext cx="9381067" cy="15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b="1">
                <a:solidFill>
                  <a:srgbClr val="000000"/>
                </a:solidFill>
              </a:rPr>
              <a:t>	</a:t>
            </a:r>
            <a:r>
              <a:rPr lang="en-US" altLang="en-US" sz="3200" b="1">
                <a:solidFill>
                  <a:srgbClr val="C00000"/>
                </a:solidFill>
              </a:rPr>
              <a:t>Chú </a:t>
            </a:r>
            <a:r>
              <a:rPr lang="en-US" altLang="en-US" sz="3200" b="1" dirty="0">
                <a:solidFill>
                  <a:srgbClr val="C00000"/>
                </a:solidFill>
              </a:rPr>
              <a:t>ý:</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toàn</a:t>
            </a:r>
            <a:r>
              <a:rPr lang="en-US" altLang="en-US" sz="3200" b="1" dirty="0">
                <a:solidFill>
                  <a:srgbClr val="000000"/>
                </a:solidFill>
              </a:rPr>
              <a:t> </a:t>
            </a:r>
            <a:r>
              <a:rPr lang="en-US" altLang="en-US" sz="3200" b="1" dirty="0" err="1">
                <a:solidFill>
                  <a:srgbClr val="000000"/>
                </a:solidFill>
              </a:rPr>
              <a:t>bài</a:t>
            </a:r>
            <a:r>
              <a:rPr lang="en-US" altLang="en-US" sz="3200" b="1" dirty="0">
                <a:solidFill>
                  <a:srgbClr val="000000"/>
                </a:solidFill>
              </a:rPr>
              <a:t> </a:t>
            </a:r>
            <a:r>
              <a:rPr lang="en-US" altLang="en-US" sz="3200" b="1" dirty="0" err="1">
                <a:solidFill>
                  <a:srgbClr val="000000"/>
                </a:solidFill>
              </a:rPr>
              <a:t>với</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đọc</a:t>
            </a:r>
            <a:r>
              <a:rPr lang="en-US" altLang="en-US" sz="3200" b="1" dirty="0">
                <a:solidFill>
                  <a:srgbClr val="000000"/>
                </a:solidFill>
              </a:rPr>
              <a:t> </a:t>
            </a:r>
            <a:r>
              <a:rPr lang="en-US" altLang="en-US" sz="3200" b="1" dirty="0" err="1">
                <a:solidFill>
                  <a:srgbClr val="000000"/>
                </a:solidFill>
              </a:rPr>
              <a:t>nhẹ</a:t>
            </a:r>
            <a:r>
              <a:rPr lang="en-US" altLang="en-US" sz="3200" b="1" dirty="0">
                <a:solidFill>
                  <a:srgbClr val="000000"/>
                </a:solidFill>
              </a:rPr>
              <a:t> </a:t>
            </a:r>
            <a:r>
              <a:rPr lang="en-US" altLang="en-US" sz="3200" b="1" dirty="0" err="1">
                <a:solidFill>
                  <a:srgbClr val="000000"/>
                </a:solidFill>
              </a:rPr>
              <a:t>nhàng</a:t>
            </a:r>
            <a:r>
              <a:rPr lang="en-US" altLang="en-US" sz="3200" b="1" dirty="0">
                <a:solidFill>
                  <a:srgbClr val="000000"/>
                </a:solidFill>
              </a:rPr>
              <a:t>, </a:t>
            </a:r>
            <a:r>
              <a:rPr lang="en-US" altLang="en-US" sz="3200" b="1" dirty="0" err="1">
                <a:solidFill>
                  <a:srgbClr val="000000"/>
                </a:solidFill>
              </a:rPr>
              <a:t>hóm</a:t>
            </a:r>
            <a:r>
              <a:rPr lang="en-US" altLang="en-US" sz="3200" b="1" dirty="0">
                <a:solidFill>
                  <a:srgbClr val="000000"/>
                </a:solidFill>
              </a:rPr>
              <a:t> </a:t>
            </a:r>
            <a:r>
              <a:rPr lang="en-US" altLang="en-US" sz="3200" b="1" dirty="0" err="1">
                <a:solidFill>
                  <a:srgbClr val="000000"/>
                </a:solidFill>
              </a:rPr>
              <a:t>hỉnh</a:t>
            </a:r>
            <a:r>
              <a:rPr lang="en-US" altLang="en-US" sz="3200" b="1" dirty="0">
                <a:solidFill>
                  <a:srgbClr val="000000"/>
                </a:solidFill>
              </a:rPr>
              <a:t>, </a:t>
            </a:r>
            <a:r>
              <a:rPr lang="en-US" altLang="en-US" sz="3200" b="1" dirty="0" err="1">
                <a:solidFill>
                  <a:srgbClr val="000000"/>
                </a:solidFill>
              </a:rPr>
              <a:t>nhấn</a:t>
            </a:r>
            <a:r>
              <a:rPr lang="en-US" altLang="en-US" sz="3200" b="1" dirty="0">
                <a:solidFill>
                  <a:srgbClr val="000000"/>
                </a:solidFill>
              </a:rPr>
              <a:t> </a:t>
            </a:r>
            <a:r>
              <a:rPr lang="en-US" altLang="en-US" sz="3200" b="1" dirty="0" err="1">
                <a:solidFill>
                  <a:srgbClr val="000000"/>
                </a:solidFill>
              </a:rPr>
              <a:t>giọng</a:t>
            </a:r>
            <a:r>
              <a:rPr lang="en-US" altLang="en-US" sz="3200" b="1" dirty="0">
                <a:solidFill>
                  <a:srgbClr val="000000"/>
                </a:solidFill>
              </a:rPr>
              <a:t> </a:t>
            </a:r>
            <a:r>
              <a:rPr lang="en-US" altLang="en-US" sz="3200" b="1" dirty="0" err="1">
                <a:solidFill>
                  <a:srgbClr val="000000"/>
                </a:solidFill>
              </a:rPr>
              <a:t>những</a:t>
            </a:r>
            <a:r>
              <a:rPr lang="en-US" altLang="en-US" sz="3200" b="1" dirty="0">
                <a:solidFill>
                  <a:srgbClr val="000000"/>
                </a:solidFill>
              </a:rPr>
              <a:t> </a:t>
            </a:r>
            <a:r>
              <a:rPr lang="en-US" altLang="en-US" sz="3200" b="1" dirty="0" err="1">
                <a:solidFill>
                  <a:srgbClr val="000000"/>
                </a:solidFill>
              </a:rPr>
              <a:t>từ</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tả</a:t>
            </a:r>
            <a:r>
              <a:rPr lang="en-US" altLang="en-US" sz="3200" b="1" dirty="0">
                <a:solidFill>
                  <a:srgbClr val="000000"/>
                </a:solidFill>
              </a:rPr>
              <a:t>, </a:t>
            </a:r>
            <a:r>
              <a:rPr lang="en-US" altLang="en-US" sz="3200" b="1" dirty="0" err="1">
                <a:solidFill>
                  <a:srgbClr val="000000"/>
                </a:solidFill>
              </a:rPr>
              <a:t>gợi</a:t>
            </a:r>
            <a:r>
              <a:rPr lang="en-US" altLang="en-US" sz="3200" b="1" dirty="0">
                <a:solidFill>
                  <a:srgbClr val="000000"/>
                </a:solidFill>
              </a:rPr>
              <a:t> </a:t>
            </a:r>
            <a:r>
              <a:rPr lang="en-US" altLang="en-US" sz="3200" b="1" dirty="0" err="1">
                <a:solidFill>
                  <a:srgbClr val="000000"/>
                </a:solidFill>
              </a:rPr>
              <a:t>cảm</a:t>
            </a:r>
            <a:r>
              <a:rPr lang="en-US" altLang="en-US" sz="3200" b="1" dirty="0">
                <a:solidFill>
                  <a:srgbClr val="000000"/>
                </a:solidFill>
              </a:rPr>
              <a:t> (</a:t>
            </a:r>
            <a:r>
              <a:rPr lang="en-US" altLang="en-US" sz="3200" b="1" dirty="0" err="1">
                <a:solidFill>
                  <a:srgbClr val="000000"/>
                </a:solidFill>
              </a:rPr>
              <a:t>tặc</a:t>
            </a:r>
            <a:r>
              <a:rPr lang="en-US" altLang="en-US" sz="3200" b="1" dirty="0">
                <a:solidFill>
                  <a:srgbClr val="000000"/>
                </a:solidFill>
              </a:rPr>
              <a:t> </a:t>
            </a:r>
            <a:r>
              <a:rPr lang="en-US" altLang="en-US" sz="3200" b="1" dirty="0" err="1">
                <a:solidFill>
                  <a:srgbClr val="000000"/>
                </a:solidFill>
              </a:rPr>
              <a:t>lưỡi</a:t>
            </a:r>
            <a:r>
              <a:rPr lang="en-US" altLang="en-US" sz="3200" b="1" dirty="0">
                <a:solidFill>
                  <a:srgbClr val="000000"/>
                </a:solidFill>
              </a:rPr>
              <a:t>, </a:t>
            </a:r>
            <a:r>
              <a:rPr lang="en-US" altLang="en-US" sz="3200" b="1" dirty="0" err="1">
                <a:solidFill>
                  <a:srgbClr val="000000"/>
                </a:solidFill>
              </a:rPr>
              <a:t>ngạc</a:t>
            </a:r>
            <a:r>
              <a:rPr lang="en-US" altLang="en-US" sz="3200" b="1" dirty="0">
                <a:solidFill>
                  <a:srgbClr val="000000"/>
                </a:solidFill>
              </a:rPr>
              <a:t> </a:t>
            </a:r>
            <a:r>
              <a:rPr lang="en-US" altLang="en-US" sz="3200" b="1" dirty="0" err="1">
                <a:solidFill>
                  <a:srgbClr val="000000"/>
                </a:solidFill>
              </a:rPr>
              <a:t>nhiên</a:t>
            </a:r>
            <a:r>
              <a:rPr lang="en-US" altLang="en-US" sz="3200" b="1" dirty="0">
                <a:solidFill>
                  <a:srgbClr val="000000"/>
                </a:solidFill>
              </a:rPr>
              <a:t>, </a:t>
            </a:r>
            <a:r>
              <a:rPr lang="en-US" altLang="en-US" sz="3200" b="1" dirty="0" err="1">
                <a:solidFill>
                  <a:srgbClr val="000000"/>
                </a:solidFill>
              </a:rPr>
              <a:t>giận</a:t>
            </a:r>
            <a:r>
              <a:rPr lang="en-US" altLang="en-US" sz="3200" b="1" dirty="0">
                <a:solidFill>
                  <a:srgbClr val="000000"/>
                </a:solidFill>
              </a:rPr>
              <a:t> </a:t>
            </a:r>
            <a:r>
              <a:rPr lang="en-US" altLang="en-US" sz="3200" b="1" dirty="0" err="1">
                <a:solidFill>
                  <a:srgbClr val="000000"/>
                </a:solidFill>
              </a:rPr>
              <a:t>dữ</a:t>
            </a:r>
            <a:r>
              <a:rPr lang="en-US" altLang="en-US" sz="3200" b="1" dirty="0">
                <a:solidFill>
                  <a:srgbClr val="000000"/>
                </a:solidFill>
              </a:rPr>
              <a:t>, </a:t>
            </a:r>
            <a:r>
              <a:rPr lang="en-US" altLang="en-US" sz="3200" b="1" dirty="0" err="1">
                <a:solidFill>
                  <a:srgbClr val="000000"/>
                </a:solidFill>
              </a:rPr>
              <a:t>im</a:t>
            </a:r>
            <a:r>
              <a:rPr lang="en-US" altLang="en-US" sz="3200" b="1" dirty="0">
                <a:solidFill>
                  <a:srgbClr val="000000"/>
                </a:solidFill>
              </a:rPr>
              <a:t> </a:t>
            </a:r>
            <a:r>
              <a:rPr lang="en-US" altLang="en-US" sz="3200" b="1" dirty="0" err="1">
                <a:solidFill>
                  <a:srgbClr val="000000"/>
                </a:solidFill>
              </a:rPr>
              <a:t>như</a:t>
            </a:r>
            <a:r>
              <a:rPr lang="en-US" altLang="en-US" sz="3200" b="1" dirty="0">
                <a:solidFill>
                  <a:srgbClr val="000000"/>
                </a:solidFill>
              </a:rPr>
              <a:t> </a:t>
            </a:r>
            <a:r>
              <a:rPr lang="en-US" altLang="en-US" sz="3200" b="1" dirty="0" err="1">
                <a:solidFill>
                  <a:srgbClr val="000000"/>
                </a:solidFill>
              </a:rPr>
              <a:t>phỗng</a:t>
            </a:r>
            <a:r>
              <a:rPr lang="en-US" altLang="en-US" sz="3200" b="1" dirty="0">
                <a:solidFill>
                  <a:srgbClr val="000000"/>
                </a:solidFill>
              </a:rPr>
              <a:t>, …)</a:t>
            </a:r>
          </a:p>
        </p:txBody>
      </p:sp>
      <p:sp>
        <p:nvSpPr>
          <p:cNvPr id="5" name="Rectangle 4"/>
          <p:cNvSpPr>
            <a:spLocks noChangeArrowheads="1"/>
          </p:cNvSpPr>
          <p:nvPr/>
        </p:nvSpPr>
        <p:spPr bwMode="auto">
          <a:xfrm>
            <a:off x="1590327" y="2776358"/>
            <a:ext cx="9196206" cy="295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a:solidFill>
                  <a:srgbClr val="3333FF"/>
                </a:solidFill>
              </a:rPr>
              <a:t>  </a:t>
            </a:r>
            <a:r>
              <a:rPr lang="en-US" altLang="en-US" sz="3200" b="1">
                <a:solidFill>
                  <a:schemeClr val="accent1">
                    <a:lumMod val="75000"/>
                  </a:schemeClr>
                </a:solidFill>
              </a:rPr>
              <a:t>-</a:t>
            </a:r>
            <a:r>
              <a:rPr lang="en-US" altLang="en-US" sz="3200" b="1">
                <a:solidFill>
                  <a:srgbClr val="3333FF"/>
                </a:solidFill>
              </a:rPr>
              <a:t> </a:t>
            </a:r>
            <a:r>
              <a:rPr lang="en-US" altLang="en-US" sz="3200" b="1">
                <a:solidFill>
                  <a:srgbClr val="FF0000"/>
                </a:solidFill>
              </a:rPr>
              <a:t>Lời </a:t>
            </a:r>
            <a:r>
              <a:rPr lang="en-US" altLang="en-US" sz="3200" b="1" dirty="0" err="1">
                <a:solidFill>
                  <a:srgbClr val="FF0000"/>
                </a:solidFill>
              </a:rPr>
              <a:t>người</a:t>
            </a:r>
            <a:r>
              <a:rPr lang="en-US" altLang="en-US" sz="3200" b="1" dirty="0">
                <a:solidFill>
                  <a:srgbClr val="FF0000"/>
                </a:solidFill>
              </a:rPr>
              <a:t> cha: </a:t>
            </a:r>
            <a:r>
              <a:rPr lang="en-US" altLang="en-US" sz="3200" b="1" dirty="0" err="1">
                <a:solidFill>
                  <a:schemeClr val="accent1">
                    <a:lumMod val="75000"/>
                  </a:schemeClr>
                </a:solidFill>
              </a:rPr>
              <a:t>dịu</a:t>
            </a:r>
            <a:r>
              <a:rPr lang="en-US" altLang="en-US" sz="3200" b="1" dirty="0">
                <a:solidFill>
                  <a:schemeClr val="accent1">
                    <a:lumMod val="75000"/>
                  </a:schemeClr>
                </a:solidFill>
              </a:rPr>
              <a:t> </a:t>
            </a:r>
            <a:r>
              <a:rPr lang="en-US" altLang="en-US" sz="3200" b="1" dirty="0" err="1">
                <a:solidFill>
                  <a:schemeClr val="accent1">
                    <a:lumMod val="75000"/>
                  </a:schemeClr>
                </a:solidFill>
              </a:rPr>
              <a:t>dàng</a:t>
            </a:r>
            <a:r>
              <a:rPr lang="en-US" altLang="en-US" sz="3200" b="1" dirty="0">
                <a:solidFill>
                  <a:schemeClr val="accent1">
                    <a:lumMod val="75000"/>
                  </a:schemeClr>
                </a:solidFill>
              </a:rPr>
              <a:t>, </a:t>
            </a:r>
            <a:r>
              <a:rPr lang="en-US" altLang="en-US" sz="3200" b="1" dirty="0" err="1">
                <a:solidFill>
                  <a:schemeClr val="accent1">
                    <a:lumMod val="75000"/>
                  </a:schemeClr>
                </a:solidFill>
              </a:rPr>
              <a:t>ôn</a:t>
            </a:r>
            <a:r>
              <a:rPr lang="en-US" altLang="en-US" sz="3200" b="1" dirty="0">
                <a:solidFill>
                  <a:schemeClr val="accent1">
                    <a:lumMod val="75000"/>
                  </a:schemeClr>
                </a:solidFill>
              </a:rPr>
              <a:t> </a:t>
            </a:r>
            <a:r>
              <a:rPr lang="en-US" altLang="en-US" sz="3200" b="1" dirty="0" err="1">
                <a:solidFill>
                  <a:schemeClr val="accent1">
                    <a:lumMod val="75000"/>
                  </a:schemeClr>
                </a:solidFill>
              </a:rPr>
              <a:t>tồn</a:t>
            </a:r>
            <a:r>
              <a:rPr lang="en-US" altLang="en-US" sz="3200" b="1" dirty="0">
                <a:solidFill>
                  <a:schemeClr val="accent1">
                    <a:lumMod val="75000"/>
                  </a:schemeClr>
                </a:solidFill>
              </a:rPr>
              <a:t>, </a:t>
            </a:r>
            <a:r>
              <a:rPr lang="en-US" altLang="en-US" sz="3200" b="1" dirty="0" err="1">
                <a:solidFill>
                  <a:schemeClr val="accent1">
                    <a:lumMod val="75000"/>
                  </a:schemeClr>
                </a:solidFill>
              </a:rPr>
              <a:t>trầm</a:t>
            </a:r>
            <a:r>
              <a:rPr lang="en-US" altLang="en-US" sz="3200" b="1" dirty="0">
                <a:solidFill>
                  <a:schemeClr val="accent1">
                    <a:lumMod val="75000"/>
                  </a:schemeClr>
                </a:solidFill>
              </a:rPr>
              <a:t> </a:t>
            </a:r>
            <a:r>
              <a:rPr lang="en-US" altLang="en-US" sz="3200" b="1" dirty="0" err="1">
                <a:solidFill>
                  <a:schemeClr val="accent1">
                    <a:lumMod val="75000"/>
                  </a:schemeClr>
                </a:solidFill>
              </a:rPr>
              <a:t>buồn</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chị</a:t>
            </a:r>
            <a:r>
              <a:rPr lang="en-US" altLang="en-US" sz="3200" b="1" dirty="0">
                <a:solidFill>
                  <a:srgbClr val="FF0000"/>
                </a:solidFill>
              </a:rPr>
              <a:t>: </a:t>
            </a:r>
            <a:r>
              <a:rPr lang="en-US" altLang="en-US" sz="3200" b="1" dirty="0" err="1">
                <a:solidFill>
                  <a:schemeClr val="accent1">
                    <a:lumMod val="75000"/>
                  </a:schemeClr>
                </a:solidFill>
              </a:rPr>
              <a:t>lễ</a:t>
            </a:r>
            <a:r>
              <a:rPr lang="en-US" altLang="en-US" sz="3200" b="1" dirty="0">
                <a:solidFill>
                  <a:schemeClr val="accent1">
                    <a:lumMod val="75000"/>
                  </a:schemeClr>
                </a:solidFill>
              </a:rPr>
              <a:t> </a:t>
            </a:r>
            <a:r>
              <a:rPr lang="en-US" altLang="en-US" sz="3200" b="1" dirty="0" err="1">
                <a:solidFill>
                  <a:schemeClr val="accent1">
                    <a:lumMod val="75000"/>
                  </a:schemeClr>
                </a:solidFill>
              </a:rPr>
              <a:t>phép</a:t>
            </a:r>
            <a:r>
              <a:rPr lang="en-US" altLang="en-US" sz="3200" b="1" dirty="0">
                <a:solidFill>
                  <a:schemeClr val="accent1">
                    <a:lumMod val="75000"/>
                  </a:schemeClr>
                </a:solidFill>
              </a:rPr>
              <a:t>, </a:t>
            </a:r>
            <a:r>
              <a:rPr lang="en-US" altLang="en-US" sz="3200" b="1" dirty="0" err="1">
                <a:solidFill>
                  <a:schemeClr val="accent1">
                    <a:lumMod val="75000"/>
                  </a:schemeClr>
                </a:solidFill>
              </a:rPr>
              <a:t>bực</a:t>
            </a:r>
            <a:r>
              <a:rPr lang="en-US" altLang="en-US" sz="3200" b="1" dirty="0">
                <a:solidFill>
                  <a:schemeClr val="accent1">
                    <a:lumMod val="75000"/>
                  </a:schemeClr>
                </a:solidFill>
              </a:rPr>
              <a:t> </a:t>
            </a:r>
            <a:r>
              <a:rPr lang="en-US" altLang="en-US" sz="3200" b="1" dirty="0" err="1">
                <a:solidFill>
                  <a:schemeClr val="accent1">
                    <a:lumMod val="75000"/>
                  </a:schemeClr>
                </a:solidFill>
              </a:rPr>
              <a:t>tức</a:t>
            </a:r>
            <a:r>
              <a:rPr lang="en-US" altLang="en-US" sz="3200" b="1" dirty="0">
                <a:solidFill>
                  <a:schemeClr val="accent1">
                    <a:lumMod val="75000"/>
                  </a:schemeClr>
                </a:solidFill>
              </a:rPr>
              <a:t>.</a:t>
            </a:r>
          </a:p>
          <a:p>
            <a:pPr eaLnBrk="1" hangingPunct="1">
              <a:lnSpc>
                <a:spcPct val="150000"/>
              </a:lnSpc>
            </a:pPr>
            <a:r>
              <a:rPr lang="en-US" altLang="en-US" sz="3200" b="1" dirty="0">
                <a:solidFill>
                  <a:srgbClr val="3333FF"/>
                </a:solidFill>
              </a:rPr>
              <a:t> </a:t>
            </a:r>
            <a:r>
              <a:rPr lang="en-US" altLang="en-US" sz="3200" b="1" dirty="0">
                <a:solidFill>
                  <a:schemeClr val="accent1">
                    <a:lumMod val="75000"/>
                  </a:schemeClr>
                </a:solidFill>
              </a:rPr>
              <a:t>-</a:t>
            </a:r>
            <a:r>
              <a:rPr lang="en-US" altLang="en-US" sz="3200" b="1" dirty="0">
                <a:solidFill>
                  <a:srgbClr val="3333FF"/>
                </a:solidFill>
              </a:rPr>
              <a:t> </a:t>
            </a:r>
            <a:r>
              <a:rPr lang="en-US" altLang="en-US" sz="3200" b="1" dirty="0" err="1">
                <a:solidFill>
                  <a:srgbClr val="FF0000"/>
                </a:solidFill>
              </a:rPr>
              <a:t>Lời</a:t>
            </a:r>
            <a:r>
              <a:rPr lang="en-US" altLang="en-US" sz="3200" b="1" dirty="0">
                <a:solidFill>
                  <a:srgbClr val="FF0000"/>
                </a:solidFill>
              </a:rPr>
              <a:t> </a:t>
            </a:r>
            <a:r>
              <a:rPr lang="en-US" altLang="en-US" sz="3200" b="1" dirty="0" err="1">
                <a:solidFill>
                  <a:srgbClr val="FF0000"/>
                </a:solidFill>
              </a:rPr>
              <a:t>cô</a:t>
            </a:r>
            <a:r>
              <a:rPr lang="en-US" altLang="en-US" sz="3200" b="1" dirty="0">
                <a:solidFill>
                  <a:srgbClr val="FF0000"/>
                </a:solidFill>
              </a:rPr>
              <a:t> </a:t>
            </a:r>
            <a:r>
              <a:rPr lang="en-US" altLang="en-US" sz="3200" b="1" dirty="0" err="1">
                <a:solidFill>
                  <a:srgbClr val="FF0000"/>
                </a:solidFill>
              </a:rPr>
              <a:t>em</a:t>
            </a:r>
            <a:r>
              <a:rPr lang="en-US" altLang="en-US" sz="3200" b="1" dirty="0">
                <a:solidFill>
                  <a:srgbClr val="FF0000"/>
                </a:solidFill>
              </a:rPr>
              <a:t>: </a:t>
            </a:r>
            <a:r>
              <a:rPr lang="en-US" altLang="en-US" sz="3200" b="1" dirty="0" err="1">
                <a:solidFill>
                  <a:schemeClr val="accent1">
                    <a:lumMod val="75000"/>
                  </a:schemeClr>
                </a:solidFill>
              </a:rPr>
              <a:t>tinh</a:t>
            </a:r>
            <a:r>
              <a:rPr lang="en-US" altLang="en-US" sz="3200" b="1" dirty="0">
                <a:solidFill>
                  <a:schemeClr val="accent1">
                    <a:lumMod val="75000"/>
                  </a:schemeClr>
                </a:solidFill>
              </a:rPr>
              <a:t> </a:t>
            </a:r>
            <a:r>
              <a:rPr lang="en-US" altLang="en-US" sz="3200" b="1" dirty="0" err="1">
                <a:solidFill>
                  <a:schemeClr val="accent1">
                    <a:lumMod val="75000"/>
                  </a:schemeClr>
                </a:solidFill>
              </a:rPr>
              <a:t>nghịch</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thản</a:t>
            </a:r>
            <a:r>
              <a:rPr lang="en-US" altLang="en-US" sz="3200" b="1" dirty="0">
                <a:solidFill>
                  <a:schemeClr val="accent1">
                    <a:lumMod val="75000"/>
                  </a:schemeClr>
                </a:solidFill>
              </a:rPr>
              <a:t> </a:t>
            </a:r>
            <a:r>
              <a:rPr lang="en-US" altLang="en-US" sz="3200" b="1" dirty="0" err="1">
                <a:solidFill>
                  <a:schemeClr val="accent1">
                    <a:lumMod val="75000"/>
                  </a:schemeClr>
                </a:solidFill>
              </a:rPr>
              <a:t>nhiên</a:t>
            </a:r>
            <a:r>
              <a:rPr lang="en-US" altLang="en-US" sz="3200" b="1" dirty="0">
                <a:solidFill>
                  <a:schemeClr val="accent1">
                    <a:lumMod val="75000"/>
                  </a:schemeClr>
                </a:solidFill>
              </a:rPr>
              <a:t>, </a:t>
            </a:r>
            <a:r>
              <a:rPr lang="en-US" altLang="en-US" sz="3200" b="1" dirty="0" err="1">
                <a:solidFill>
                  <a:schemeClr val="accent1">
                    <a:lumMod val="75000"/>
                  </a:schemeClr>
                </a:solidFill>
              </a:rPr>
              <a:t>lúc</a:t>
            </a:r>
            <a:r>
              <a:rPr lang="en-US" altLang="en-US" sz="3200" b="1" dirty="0">
                <a:solidFill>
                  <a:schemeClr val="accent1">
                    <a:lumMod val="75000"/>
                  </a:schemeClr>
                </a:solidFill>
              </a:rPr>
              <a:t> </a:t>
            </a:r>
            <a:r>
              <a:rPr lang="en-US" altLang="en-US" sz="3200" b="1" dirty="0" err="1">
                <a:solidFill>
                  <a:schemeClr val="accent1">
                    <a:lumMod val="75000"/>
                  </a:schemeClr>
                </a:solidFill>
              </a:rPr>
              <a:t>giả</a:t>
            </a:r>
            <a:r>
              <a:rPr lang="en-US" altLang="en-US" sz="3200" b="1" dirty="0">
                <a:solidFill>
                  <a:schemeClr val="accent1">
                    <a:lumMod val="75000"/>
                  </a:schemeClr>
                </a:solidFill>
              </a:rPr>
              <a:t> </a:t>
            </a:r>
            <a:r>
              <a:rPr lang="en-US" altLang="en-US" sz="3200" b="1" dirty="0" err="1">
                <a:solidFill>
                  <a:schemeClr val="accent1">
                    <a:lumMod val="75000"/>
                  </a:schemeClr>
                </a:solidFill>
              </a:rPr>
              <a:t>bộ</a:t>
            </a:r>
            <a:r>
              <a:rPr lang="en-US" altLang="en-US" sz="3200" b="1" dirty="0">
                <a:solidFill>
                  <a:schemeClr val="accent1">
                    <a:lumMod val="75000"/>
                  </a:schemeClr>
                </a:solidFill>
              </a:rPr>
              <a:t> </a:t>
            </a:r>
            <a:r>
              <a:rPr lang="en-US" altLang="en-US" sz="3200" b="1" dirty="0" err="1">
                <a:solidFill>
                  <a:schemeClr val="accent1">
                    <a:lumMod val="75000"/>
                  </a:schemeClr>
                </a:solidFill>
              </a:rPr>
              <a:t>ngây</a:t>
            </a:r>
            <a:r>
              <a:rPr lang="en-US" altLang="en-US" sz="3200" b="1" dirty="0">
                <a:solidFill>
                  <a:schemeClr val="accent1">
                    <a:lumMod val="75000"/>
                  </a:schemeClr>
                </a:solidFill>
              </a:rPr>
              <a:t> </a:t>
            </a:r>
            <a:r>
              <a:rPr lang="en-US" altLang="en-US" sz="3200" b="1" dirty="0" err="1">
                <a:solidFill>
                  <a:schemeClr val="accent1">
                    <a:lumMod val="75000"/>
                  </a:schemeClr>
                </a:solidFill>
              </a:rPr>
              <a:t>thơ</a:t>
            </a:r>
            <a:r>
              <a:rPr lang="en-US" altLang="en-US" sz="3200" b="1" dirty="0">
                <a:solidFill>
                  <a:schemeClr val="accent1">
                    <a:lumMod val="75000"/>
                  </a:schemeClr>
                </a:solidFill>
              </a:rPr>
              <a:t>.</a:t>
            </a:r>
          </a:p>
        </p:txBody>
      </p:sp>
      <p:pic>
        <p:nvPicPr>
          <p:cNvPr id="7" name="Picture 6" descr="Icon&#10;&#10;Description automatically generated">
            <a:extLst>
              <a:ext uri="{FF2B5EF4-FFF2-40B4-BE49-F238E27FC236}">
                <a16:creationId xmlns:a16="http://schemas.microsoft.com/office/drawing/2014/main" id="{BA8A5C36-69AD-4F5A-AC3D-8881BB1BC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 y="26247"/>
            <a:ext cx="2193968" cy="2193968"/>
          </a:xfrm>
          <a:prstGeom prst="rect">
            <a:avLst/>
          </a:prstGeom>
        </p:spPr>
      </p:pic>
      <p:pic>
        <p:nvPicPr>
          <p:cNvPr id="8" name="Picture 7">
            <a:extLst>
              <a:ext uri="{FF2B5EF4-FFF2-40B4-BE49-F238E27FC236}">
                <a16:creationId xmlns:a16="http://schemas.microsoft.com/office/drawing/2014/main" id="{B40FA71C-CC00-4A67-8CD4-25814C1E9666}"/>
              </a:ext>
            </a:extLst>
          </p:cNvPr>
          <p:cNvPicPr>
            <a:picLocks noChangeAspect="1"/>
          </p:cNvPicPr>
          <p:nvPr/>
        </p:nvPicPr>
        <p:blipFill>
          <a:blip r:embed="rId3"/>
          <a:srcRect/>
          <a:stretch>
            <a:fillRect/>
          </a:stretch>
        </p:blipFill>
        <p:spPr>
          <a:xfrm>
            <a:off x="308113" y="4650512"/>
            <a:ext cx="472976" cy="442233"/>
          </a:xfrm>
          <a:prstGeom prst="rect">
            <a:avLst/>
          </a:prstGeom>
        </p:spPr>
      </p:pic>
      <p:pic>
        <p:nvPicPr>
          <p:cNvPr id="9" name="Picture 8">
            <a:extLst>
              <a:ext uri="{FF2B5EF4-FFF2-40B4-BE49-F238E27FC236}">
                <a16:creationId xmlns:a16="http://schemas.microsoft.com/office/drawing/2014/main" id="{4AF1DD3D-F7E3-44B4-B2E9-BD6B22812CAE}"/>
              </a:ext>
            </a:extLst>
          </p:cNvPr>
          <p:cNvPicPr>
            <a:picLocks noChangeAspect="1"/>
          </p:cNvPicPr>
          <p:nvPr/>
        </p:nvPicPr>
        <p:blipFill>
          <a:blip r:embed="rId3"/>
          <a:srcRect/>
          <a:stretch>
            <a:fillRect/>
          </a:stretch>
        </p:blipFill>
        <p:spPr>
          <a:xfrm>
            <a:off x="6188430" y="5676772"/>
            <a:ext cx="472976" cy="442233"/>
          </a:xfrm>
          <a:prstGeom prst="rect">
            <a:avLst/>
          </a:prstGeom>
        </p:spPr>
      </p:pic>
      <p:pic>
        <p:nvPicPr>
          <p:cNvPr id="10" name="Picture 9">
            <a:extLst>
              <a:ext uri="{FF2B5EF4-FFF2-40B4-BE49-F238E27FC236}">
                <a16:creationId xmlns:a16="http://schemas.microsoft.com/office/drawing/2014/main" id="{4145C196-50A4-413D-940C-B915576F6138}"/>
              </a:ext>
            </a:extLst>
          </p:cNvPr>
          <p:cNvPicPr>
            <a:picLocks noChangeAspect="1"/>
          </p:cNvPicPr>
          <p:nvPr/>
        </p:nvPicPr>
        <p:blipFill>
          <a:blip r:embed="rId3"/>
          <a:srcRect/>
          <a:stretch>
            <a:fillRect/>
          </a:stretch>
        </p:blipFill>
        <p:spPr>
          <a:xfrm>
            <a:off x="9839924" y="2613238"/>
            <a:ext cx="472976" cy="442233"/>
          </a:xfrm>
          <a:prstGeom prst="rect">
            <a:avLst/>
          </a:prstGeom>
        </p:spPr>
      </p:pic>
      <p:pic>
        <p:nvPicPr>
          <p:cNvPr id="11" name="Picture 10">
            <a:extLst>
              <a:ext uri="{FF2B5EF4-FFF2-40B4-BE49-F238E27FC236}">
                <a16:creationId xmlns:a16="http://schemas.microsoft.com/office/drawing/2014/main" id="{D4C8E04B-2038-4190-97CD-22A225906698}"/>
              </a:ext>
            </a:extLst>
          </p:cNvPr>
          <p:cNvPicPr>
            <a:picLocks noChangeAspect="1"/>
          </p:cNvPicPr>
          <p:nvPr/>
        </p:nvPicPr>
        <p:blipFill>
          <a:blip r:embed="rId3"/>
          <a:srcRect/>
          <a:stretch>
            <a:fillRect/>
          </a:stretch>
        </p:blipFill>
        <p:spPr>
          <a:xfrm>
            <a:off x="11332282" y="250776"/>
            <a:ext cx="472976" cy="442233"/>
          </a:xfrm>
          <a:prstGeom prst="rect">
            <a:avLst/>
          </a:prstGeom>
        </p:spPr>
      </p:pic>
      <p:pic>
        <p:nvPicPr>
          <p:cNvPr id="12" name="Picture 11">
            <a:extLst>
              <a:ext uri="{FF2B5EF4-FFF2-40B4-BE49-F238E27FC236}">
                <a16:creationId xmlns:a16="http://schemas.microsoft.com/office/drawing/2014/main" id="{BA65EEA9-EF87-455D-A178-82C38748C27B}"/>
              </a:ext>
            </a:extLst>
          </p:cNvPr>
          <p:cNvPicPr>
            <a:picLocks noChangeAspect="1"/>
          </p:cNvPicPr>
          <p:nvPr/>
        </p:nvPicPr>
        <p:blipFill>
          <a:blip r:embed="rId3"/>
          <a:srcRect/>
          <a:stretch>
            <a:fillRect/>
          </a:stretch>
        </p:blipFill>
        <p:spPr>
          <a:xfrm>
            <a:off x="2070104" y="282557"/>
            <a:ext cx="472976" cy="442233"/>
          </a:xfrm>
          <a:prstGeom prst="rect">
            <a:avLst/>
          </a:prstGeom>
        </p:spPr>
      </p:pic>
    </p:spTree>
    <p:extLst>
      <p:ext uri="{BB962C8B-B14F-4D97-AF65-F5344CB8AC3E}">
        <p14:creationId xmlns:p14="http://schemas.microsoft.com/office/powerpoint/2010/main" val="3707803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52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750" fill="hold"/>
                                        <p:tgtEl>
                                          <p:spTgt spid="9"/>
                                        </p:tgtEl>
                                        <p:attrNameLst>
                                          <p:attrName>ppt_w</p:attrName>
                                        </p:attrNameLst>
                                      </p:cBhvr>
                                      <p:tavLst>
                                        <p:tav tm="0">
                                          <p:val>
                                            <p:fltVal val="0"/>
                                          </p:val>
                                        </p:tav>
                                        <p:tav tm="100000">
                                          <p:val>
                                            <p:strVal val="#ppt_w"/>
                                          </p:val>
                                        </p:tav>
                                      </p:tavLst>
                                    </p:anim>
                                    <p:anim calcmode="lin" valueType="num">
                                      <p:cBhvr>
                                        <p:cTn id="26" dur="750" fill="hold"/>
                                        <p:tgtEl>
                                          <p:spTgt spid="9"/>
                                        </p:tgtEl>
                                        <p:attrNameLst>
                                          <p:attrName>ppt_h</p:attrName>
                                        </p:attrNameLst>
                                      </p:cBhvr>
                                      <p:tavLst>
                                        <p:tav tm="0">
                                          <p:val>
                                            <p:fltVal val="0"/>
                                          </p:val>
                                        </p:tav>
                                        <p:tav tm="100000">
                                          <p:val>
                                            <p:strVal val="#ppt_h"/>
                                          </p:val>
                                        </p:tav>
                                      </p:tavLst>
                                    </p:anim>
                                    <p:animEffect transition="in" filter="fade">
                                      <p:cBhvr>
                                        <p:cTn id="27" dur="750"/>
                                        <p:tgtEl>
                                          <p:spTgt spid="9"/>
                                        </p:tgtEl>
                                      </p:cBhvr>
                                    </p:animEffect>
                                    <p:anim calcmode="lin" valueType="num">
                                      <p:cBhvr>
                                        <p:cTn id="28" dur="750" fill="hold"/>
                                        <p:tgtEl>
                                          <p:spTgt spid="9"/>
                                        </p:tgtEl>
                                        <p:attrNameLst>
                                          <p:attrName>ppt_x</p:attrName>
                                        </p:attrNameLst>
                                      </p:cBhvr>
                                      <p:tavLst>
                                        <p:tav tm="0">
                                          <p:val>
                                            <p:fltVal val="0.5"/>
                                          </p:val>
                                        </p:tav>
                                        <p:tav tm="100000">
                                          <p:val>
                                            <p:strVal val="#ppt_x"/>
                                          </p:val>
                                        </p:tav>
                                      </p:tavLst>
                                    </p:anim>
                                    <p:anim calcmode="lin" valueType="num">
                                      <p:cBhvr>
                                        <p:cTn id="29" dur="750" fill="hold"/>
                                        <p:tgtEl>
                                          <p:spTgt spid="9"/>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Effect transition="in" filter="fade">
                                      <p:cBhvr>
                                        <p:cTn id="34" dur="750"/>
                                        <p:tgtEl>
                                          <p:spTgt spid="8"/>
                                        </p:tgtEl>
                                      </p:cBhvr>
                                    </p:animEffect>
                                    <p:anim calcmode="lin" valueType="num">
                                      <p:cBhvr>
                                        <p:cTn id="35" dur="750" fill="hold"/>
                                        <p:tgtEl>
                                          <p:spTgt spid="8"/>
                                        </p:tgtEl>
                                        <p:attrNameLst>
                                          <p:attrName>ppt_x</p:attrName>
                                        </p:attrNameLst>
                                      </p:cBhvr>
                                      <p:tavLst>
                                        <p:tav tm="0">
                                          <p:val>
                                            <p:fltVal val="0.5"/>
                                          </p:val>
                                        </p:tav>
                                        <p:tav tm="100000">
                                          <p:val>
                                            <p:strVal val="#ppt_x"/>
                                          </p:val>
                                        </p:tav>
                                      </p:tavLst>
                                    </p:anim>
                                    <p:anim calcmode="lin" valueType="num">
                                      <p:cBhvr>
                                        <p:cTn id="36" dur="750" fill="hold"/>
                                        <p:tgtEl>
                                          <p:spTgt spid="8"/>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750" fill="hold"/>
                                        <p:tgtEl>
                                          <p:spTgt spid="12"/>
                                        </p:tgtEl>
                                        <p:attrNameLst>
                                          <p:attrName>ppt_w</p:attrName>
                                        </p:attrNameLst>
                                      </p:cBhvr>
                                      <p:tavLst>
                                        <p:tav tm="0">
                                          <p:val>
                                            <p:fltVal val="0"/>
                                          </p:val>
                                        </p:tav>
                                        <p:tav tm="100000">
                                          <p:val>
                                            <p:strVal val="#ppt_w"/>
                                          </p:val>
                                        </p:tav>
                                      </p:tavLst>
                                    </p:anim>
                                    <p:anim calcmode="lin" valueType="num">
                                      <p:cBhvr>
                                        <p:cTn id="40" dur="750" fill="hold"/>
                                        <p:tgtEl>
                                          <p:spTgt spid="12"/>
                                        </p:tgtEl>
                                        <p:attrNameLst>
                                          <p:attrName>ppt_h</p:attrName>
                                        </p:attrNameLst>
                                      </p:cBhvr>
                                      <p:tavLst>
                                        <p:tav tm="0">
                                          <p:val>
                                            <p:fltVal val="0"/>
                                          </p:val>
                                        </p:tav>
                                        <p:tav tm="100000">
                                          <p:val>
                                            <p:strVal val="#ppt_h"/>
                                          </p:val>
                                        </p:tav>
                                      </p:tavLst>
                                    </p:anim>
                                    <p:animEffect transition="in" filter="fade">
                                      <p:cBhvr>
                                        <p:cTn id="41" dur="750"/>
                                        <p:tgtEl>
                                          <p:spTgt spid="12"/>
                                        </p:tgtEl>
                                      </p:cBhvr>
                                    </p:animEffect>
                                    <p:anim calcmode="lin" valueType="num">
                                      <p:cBhvr>
                                        <p:cTn id="42" dur="750" fill="hold"/>
                                        <p:tgtEl>
                                          <p:spTgt spid="12"/>
                                        </p:tgtEl>
                                        <p:attrNameLst>
                                          <p:attrName>ppt_x</p:attrName>
                                        </p:attrNameLst>
                                      </p:cBhvr>
                                      <p:tavLst>
                                        <p:tav tm="0">
                                          <p:val>
                                            <p:fltVal val="0.5"/>
                                          </p:val>
                                        </p:tav>
                                        <p:tav tm="100000">
                                          <p:val>
                                            <p:strVal val="#ppt_x"/>
                                          </p:val>
                                        </p:tav>
                                      </p:tavLst>
                                    </p:anim>
                                    <p:anim calcmode="lin" valueType="num">
                                      <p:cBhvr>
                                        <p:cTn id="43" dur="750" fill="hold"/>
                                        <p:tgtEl>
                                          <p:spTgt spid="12"/>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750" fill="hold"/>
                                        <p:tgtEl>
                                          <p:spTgt spid="10"/>
                                        </p:tgtEl>
                                        <p:attrNameLst>
                                          <p:attrName>ppt_w</p:attrName>
                                        </p:attrNameLst>
                                      </p:cBhvr>
                                      <p:tavLst>
                                        <p:tav tm="0">
                                          <p:val>
                                            <p:fltVal val="0"/>
                                          </p:val>
                                        </p:tav>
                                        <p:tav tm="100000">
                                          <p:val>
                                            <p:strVal val="#ppt_w"/>
                                          </p:val>
                                        </p:tav>
                                      </p:tavLst>
                                    </p:anim>
                                    <p:anim calcmode="lin" valueType="num">
                                      <p:cBhvr>
                                        <p:cTn id="47" dur="750" fill="hold"/>
                                        <p:tgtEl>
                                          <p:spTgt spid="10"/>
                                        </p:tgtEl>
                                        <p:attrNameLst>
                                          <p:attrName>ppt_h</p:attrName>
                                        </p:attrNameLst>
                                      </p:cBhvr>
                                      <p:tavLst>
                                        <p:tav tm="0">
                                          <p:val>
                                            <p:fltVal val="0"/>
                                          </p:val>
                                        </p:tav>
                                        <p:tav tm="100000">
                                          <p:val>
                                            <p:strVal val="#ppt_h"/>
                                          </p:val>
                                        </p:tav>
                                      </p:tavLst>
                                    </p:anim>
                                    <p:animEffect transition="in" filter="fade">
                                      <p:cBhvr>
                                        <p:cTn id="48" dur="750"/>
                                        <p:tgtEl>
                                          <p:spTgt spid="10"/>
                                        </p:tgtEl>
                                      </p:cBhvr>
                                    </p:animEffect>
                                    <p:anim calcmode="lin" valueType="num">
                                      <p:cBhvr>
                                        <p:cTn id="49" dur="750" fill="hold"/>
                                        <p:tgtEl>
                                          <p:spTgt spid="10"/>
                                        </p:tgtEl>
                                        <p:attrNameLst>
                                          <p:attrName>ppt_x</p:attrName>
                                        </p:attrNameLst>
                                      </p:cBhvr>
                                      <p:tavLst>
                                        <p:tav tm="0">
                                          <p:val>
                                            <p:fltVal val="0.5"/>
                                          </p:val>
                                        </p:tav>
                                        <p:tav tm="100000">
                                          <p:val>
                                            <p:strVal val="#ppt_x"/>
                                          </p:val>
                                        </p:tav>
                                      </p:tavLst>
                                    </p:anim>
                                    <p:anim calcmode="lin" valueType="num">
                                      <p:cBhvr>
                                        <p:cTn id="50" dur="750" fill="hold"/>
                                        <p:tgtEl>
                                          <p:spTgt spid="10"/>
                                        </p:tgtEl>
                                        <p:attrNameLst>
                                          <p:attrName>ppt_y</p:attrName>
                                        </p:attrNameLst>
                                      </p:cBhvr>
                                      <p:tavLst>
                                        <p:tav tm="0">
                                          <p:val>
                                            <p:fltVal val="0.5"/>
                                          </p:val>
                                        </p:tav>
                                        <p:tav tm="100000">
                                          <p:val>
                                            <p:strVal val="#ppt_y"/>
                                          </p:val>
                                        </p:tav>
                                      </p:tavLst>
                                    </p:anim>
                                  </p:childTnLst>
                                </p:cTn>
                              </p:par>
                              <p:par>
                                <p:cTn id="51" presetID="53" presetClass="entr" presetSubtype="528"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750" fill="hold"/>
                                        <p:tgtEl>
                                          <p:spTgt spid="11"/>
                                        </p:tgtEl>
                                        <p:attrNameLst>
                                          <p:attrName>ppt_w</p:attrName>
                                        </p:attrNameLst>
                                      </p:cBhvr>
                                      <p:tavLst>
                                        <p:tav tm="0">
                                          <p:val>
                                            <p:fltVal val="0"/>
                                          </p:val>
                                        </p:tav>
                                        <p:tav tm="100000">
                                          <p:val>
                                            <p:strVal val="#ppt_w"/>
                                          </p:val>
                                        </p:tav>
                                      </p:tavLst>
                                    </p:anim>
                                    <p:anim calcmode="lin" valueType="num">
                                      <p:cBhvr>
                                        <p:cTn id="54" dur="750" fill="hold"/>
                                        <p:tgtEl>
                                          <p:spTgt spid="11"/>
                                        </p:tgtEl>
                                        <p:attrNameLst>
                                          <p:attrName>ppt_h</p:attrName>
                                        </p:attrNameLst>
                                      </p:cBhvr>
                                      <p:tavLst>
                                        <p:tav tm="0">
                                          <p:val>
                                            <p:fltVal val="0"/>
                                          </p:val>
                                        </p:tav>
                                        <p:tav tm="100000">
                                          <p:val>
                                            <p:strVal val="#ppt_h"/>
                                          </p:val>
                                        </p:tav>
                                      </p:tavLst>
                                    </p:anim>
                                    <p:animEffect transition="in" filter="fade">
                                      <p:cBhvr>
                                        <p:cTn id="55" dur="750"/>
                                        <p:tgtEl>
                                          <p:spTgt spid="11"/>
                                        </p:tgtEl>
                                      </p:cBhvr>
                                    </p:animEffect>
                                    <p:anim calcmode="lin" valueType="num">
                                      <p:cBhvr>
                                        <p:cTn id="56" dur="750" fill="hold"/>
                                        <p:tgtEl>
                                          <p:spTgt spid="11"/>
                                        </p:tgtEl>
                                        <p:attrNameLst>
                                          <p:attrName>ppt_x</p:attrName>
                                        </p:attrNameLst>
                                      </p:cBhvr>
                                      <p:tavLst>
                                        <p:tav tm="0">
                                          <p:val>
                                            <p:fltVal val="0.5"/>
                                          </p:val>
                                        </p:tav>
                                        <p:tav tm="100000">
                                          <p:val>
                                            <p:strVal val="#ppt_x"/>
                                          </p:val>
                                        </p:tav>
                                      </p:tavLst>
                                    </p:anim>
                                    <p:anim calcmode="lin" valueType="num">
                                      <p:cBhvr>
                                        <p:cTn id="57" dur="7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6">
            <a:extLst>
              <a:ext uri="{FF2B5EF4-FFF2-40B4-BE49-F238E27FC236}">
                <a16:creationId xmlns:a16="http://schemas.microsoft.com/office/drawing/2014/main" id="{8E580BAA-2273-4FA8-A57F-4B997C6E10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2702465"/>
            <a:ext cx="2463704" cy="422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EA559809-3BB1-46B0-AD0C-3C0315E20D52}"/>
              </a:ext>
            </a:extLst>
          </p:cNvPr>
          <p:cNvGrpSpPr/>
          <p:nvPr/>
        </p:nvGrpSpPr>
        <p:grpSpPr>
          <a:xfrm>
            <a:off x="361777" y="536505"/>
            <a:ext cx="4765642" cy="2840196"/>
            <a:chOff x="1078594" y="529170"/>
            <a:chExt cx="4765642" cy="2627305"/>
          </a:xfrm>
        </p:grpSpPr>
        <p:pic>
          <p:nvPicPr>
            <p:cNvPr id="7" name="图片 2">
              <a:extLst>
                <a:ext uri="{FF2B5EF4-FFF2-40B4-BE49-F238E27FC236}">
                  <a16:creationId xmlns:a16="http://schemas.microsoft.com/office/drawing/2014/main" id="{61BA644F-0814-4A99-A66C-6052BB61283D}"/>
                </a:ext>
              </a:extLst>
            </p:cNvPr>
            <p:cNvPicPr>
              <a:picLocks noChangeAspect="1"/>
            </p:cNvPicPr>
            <p:nvPr/>
          </p:nvPicPr>
          <p:blipFill>
            <a:blip r:embed="rId3"/>
            <a:stretch>
              <a:fillRect/>
            </a:stretch>
          </p:blipFill>
          <p:spPr>
            <a:xfrm flipH="1">
              <a:off x="1078594" y="529170"/>
              <a:ext cx="4765642" cy="2627305"/>
            </a:xfrm>
            <a:prstGeom prst="rect">
              <a:avLst/>
            </a:prstGeom>
          </p:spPr>
        </p:pic>
        <p:sp>
          <p:nvSpPr>
            <p:cNvPr id="8" name="TextBox 7">
              <a:extLst>
                <a:ext uri="{FF2B5EF4-FFF2-40B4-BE49-F238E27FC236}">
                  <a16:creationId xmlns:a16="http://schemas.microsoft.com/office/drawing/2014/main" id="{3AA2AB8F-1B70-4EDE-A169-227DBCDE0051}"/>
                </a:ext>
              </a:extLst>
            </p:cNvPr>
            <p:cNvSpPr txBox="1"/>
            <p:nvPr/>
          </p:nvSpPr>
          <p:spPr>
            <a:xfrm>
              <a:off x="1566325" y="838727"/>
              <a:ext cx="3466330" cy="1622828"/>
            </a:xfrm>
            <a:prstGeom prst="rect">
              <a:avLst/>
            </a:prstGeom>
            <a:noFill/>
          </p:spPr>
          <p:txBody>
            <a:bodyPr wrap="square">
              <a:spAutoFit/>
            </a:bodyPr>
            <a:lstStyle/>
            <a:p>
              <a:pPr algn="ctr"/>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Tại sao chúng ta không nên nói dối?</a:t>
              </a:r>
            </a:p>
          </p:txBody>
        </p:sp>
      </p:grpSp>
      <p:pic>
        <p:nvPicPr>
          <p:cNvPr id="9" name="图片 3">
            <a:extLst>
              <a:ext uri="{FF2B5EF4-FFF2-40B4-BE49-F238E27FC236}">
                <a16:creationId xmlns:a16="http://schemas.microsoft.com/office/drawing/2014/main" id="{43CCEA75-E9CD-4F3A-9458-F616A6068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0535" y="-268357"/>
            <a:ext cx="8710577" cy="7185992"/>
          </a:xfrm>
          <a:prstGeom prst="rect">
            <a:avLst/>
          </a:prstGeom>
        </p:spPr>
      </p:pic>
      <p:sp>
        <p:nvSpPr>
          <p:cNvPr id="11" name="TextBox 10">
            <a:extLst>
              <a:ext uri="{FF2B5EF4-FFF2-40B4-BE49-F238E27FC236}">
                <a16:creationId xmlns:a16="http://schemas.microsoft.com/office/drawing/2014/main" id="{BB8601BD-71C3-4985-AF60-3246D840547B}"/>
              </a:ext>
            </a:extLst>
          </p:cNvPr>
          <p:cNvSpPr txBox="1"/>
          <p:nvPr/>
        </p:nvSpPr>
        <p:spPr>
          <a:xfrm>
            <a:off x="5824036" y="3045272"/>
            <a:ext cx="5403574" cy="2400657"/>
          </a:xfrm>
          <a:prstGeom prst="rect">
            <a:avLst/>
          </a:prstGeom>
          <a:noFill/>
        </p:spPr>
        <p:txBody>
          <a:bodyPr wrap="square">
            <a:spAutoFit/>
          </a:bodyPr>
          <a:lstStyle/>
          <a:p>
            <a:pPr algn="just"/>
            <a:r>
              <a:rPr lang="en-US" altLang="en-US" sz="3000" b="1">
                <a:solidFill>
                  <a:srgbClr val="002060"/>
                </a:solidFill>
                <a:latin typeface="Times New Roman" panose="02020603050405020304" pitchFamily="18" charset="0"/>
                <a:cs typeface="Times New Roman" panose="02020603050405020304" pitchFamily="18" charset="0"/>
              </a:rPr>
              <a:t>	Chúng ta không nên nói dối vì nói dối là tính xấu. Nói dối ba mẹ đi học để đi chơi sẽ làm ba mẹ buồn lòng và sẽ làm tấm gương xấu cho các em nhỏ.</a:t>
            </a:r>
          </a:p>
        </p:txBody>
      </p:sp>
      <p:sp>
        <p:nvSpPr>
          <p:cNvPr id="13" name="云形 15">
            <a:extLst>
              <a:ext uri="{FF2B5EF4-FFF2-40B4-BE49-F238E27FC236}">
                <a16:creationId xmlns:a16="http://schemas.microsoft.com/office/drawing/2014/main" id="{026A3620-2B38-492B-9479-53FB73F10701}"/>
              </a:ext>
            </a:extLst>
          </p:cNvPr>
          <p:cNvSpPr/>
          <p:nvPr/>
        </p:nvSpPr>
        <p:spPr>
          <a:xfrm>
            <a:off x="10612876" y="323737"/>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82B3670B-4B4F-43C1-B051-4CB182D41B2B}"/>
              </a:ext>
            </a:extLst>
          </p:cNvPr>
          <p:cNvPicPr>
            <a:picLocks noChangeAspect="1"/>
          </p:cNvPicPr>
          <p:nvPr/>
        </p:nvPicPr>
        <p:blipFill>
          <a:blip r:embed="rId5"/>
          <a:srcRect/>
          <a:stretch>
            <a:fillRect/>
          </a:stretch>
        </p:blipFill>
        <p:spPr>
          <a:xfrm>
            <a:off x="6068738" y="2526227"/>
            <a:ext cx="472976" cy="442233"/>
          </a:xfrm>
          <a:prstGeom prst="rect">
            <a:avLst/>
          </a:prstGeom>
        </p:spPr>
      </p:pic>
      <p:pic>
        <p:nvPicPr>
          <p:cNvPr id="15" name="Picture 14">
            <a:extLst>
              <a:ext uri="{FF2B5EF4-FFF2-40B4-BE49-F238E27FC236}">
                <a16:creationId xmlns:a16="http://schemas.microsoft.com/office/drawing/2014/main" id="{A8BBCE89-CC9B-4881-972F-F066B178787D}"/>
              </a:ext>
            </a:extLst>
          </p:cNvPr>
          <p:cNvPicPr>
            <a:picLocks noChangeAspect="1"/>
          </p:cNvPicPr>
          <p:nvPr/>
        </p:nvPicPr>
        <p:blipFill>
          <a:blip r:embed="rId5"/>
          <a:srcRect/>
          <a:stretch>
            <a:fillRect/>
          </a:stretch>
        </p:blipFill>
        <p:spPr>
          <a:xfrm>
            <a:off x="11270958" y="102620"/>
            <a:ext cx="472976" cy="442233"/>
          </a:xfrm>
          <a:prstGeom prst="rect">
            <a:avLst/>
          </a:prstGeom>
        </p:spPr>
      </p:pic>
      <p:pic>
        <p:nvPicPr>
          <p:cNvPr id="16" name="Picture 15">
            <a:extLst>
              <a:ext uri="{FF2B5EF4-FFF2-40B4-BE49-F238E27FC236}">
                <a16:creationId xmlns:a16="http://schemas.microsoft.com/office/drawing/2014/main" id="{CF129194-50B1-4547-A8CB-A58C77E3FBF2}"/>
              </a:ext>
            </a:extLst>
          </p:cNvPr>
          <p:cNvPicPr>
            <a:picLocks noChangeAspect="1"/>
          </p:cNvPicPr>
          <p:nvPr/>
        </p:nvPicPr>
        <p:blipFill>
          <a:blip r:embed="rId5"/>
          <a:srcRect/>
          <a:stretch>
            <a:fillRect/>
          </a:stretch>
        </p:blipFill>
        <p:spPr>
          <a:xfrm>
            <a:off x="2232717" y="5123253"/>
            <a:ext cx="472976" cy="442233"/>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C479ED38-316E-44FE-A806-7667CB5E6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717" y="4993617"/>
            <a:ext cx="3152505" cy="1986476"/>
          </a:xfrm>
          <a:prstGeom prst="rect">
            <a:avLst/>
          </a:prstGeom>
        </p:spPr>
      </p:pic>
    </p:spTree>
    <p:extLst>
      <p:ext uri="{BB962C8B-B14F-4D97-AF65-F5344CB8AC3E}">
        <p14:creationId xmlns:p14="http://schemas.microsoft.com/office/powerpoint/2010/main" val="2537014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1000"/>
                                        <p:tgtEl>
                                          <p:spTgt spid="11"/>
                                        </p:tgtEl>
                                      </p:cBhvr>
                                    </p:animEffect>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250"/>
                                        <p:tgtEl>
                                          <p:spTgt spid="17"/>
                                        </p:tgtEl>
                                      </p:cBhvr>
                                    </p:animEffect>
                                    <p:anim calcmode="lin" valueType="num">
                                      <p:cBhvr>
                                        <p:cTn id="35" dur="1250" fill="hold"/>
                                        <p:tgtEl>
                                          <p:spTgt spid="17"/>
                                        </p:tgtEl>
                                        <p:attrNameLst>
                                          <p:attrName>ppt_x</p:attrName>
                                        </p:attrNameLst>
                                      </p:cBhvr>
                                      <p:tavLst>
                                        <p:tav tm="0">
                                          <p:val>
                                            <p:strVal val="#ppt_x"/>
                                          </p:val>
                                        </p:tav>
                                        <p:tav tm="100000">
                                          <p:val>
                                            <p:strVal val="#ppt_x"/>
                                          </p:val>
                                        </p:tav>
                                      </p:tavLst>
                                    </p:anim>
                                    <p:anim calcmode="lin" valueType="num">
                                      <p:cBhvr>
                                        <p:cTn id="36"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DA8381E-9B9A-4576-8698-9A856A40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32" y="836685"/>
            <a:ext cx="8125480" cy="5730240"/>
          </a:xfrm>
          <a:prstGeom prst="rect">
            <a:avLst/>
          </a:prstGeom>
        </p:spPr>
      </p:pic>
      <p:sp>
        <p:nvSpPr>
          <p:cNvPr id="13" name="云形 12">
            <a:extLst>
              <a:ext uri="{FF2B5EF4-FFF2-40B4-BE49-F238E27FC236}">
                <a16:creationId xmlns:a16="http://schemas.microsoft.com/office/drawing/2014/main" id="{2D9E09B4-BCE8-4FCF-A4D6-44526D954E8F}"/>
              </a:ext>
            </a:extLst>
          </p:cNvPr>
          <p:cNvSpPr/>
          <p:nvPr/>
        </p:nvSpPr>
        <p:spPr>
          <a:xfrm rot="332924">
            <a:off x="4012656" y="152305"/>
            <a:ext cx="3857662" cy="193470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D2608042-ED80-47C4-9727-F307FDDF4DE6}"/>
              </a:ext>
            </a:extLst>
          </p:cNvPr>
          <p:cNvSpPr txBox="1"/>
          <p:nvPr/>
        </p:nvSpPr>
        <p:spPr>
          <a:xfrm>
            <a:off x="3089105" y="486321"/>
            <a:ext cx="5704764" cy="110799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66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Showcard" panose="02040603050506020204" pitchFamily="18" charset="0"/>
              </a:rPr>
              <a:t>Dặn dò</a:t>
            </a:r>
          </a:p>
        </p:txBody>
      </p:sp>
      <p:grpSp>
        <p:nvGrpSpPr>
          <p:cNvPr id="2" name="Group 1">
            <a:extLst>
              <a:ext uri="{FF2B5EF4-FFF2-40B4-BE49-F238E27FC236}">
                <a16:creationId xmlns:a16="http://schemas.microsoft.com/office/drawing/2014/main" id="{EE0374F3-6074-427C-812E-000FC0237F5B}"/>
              </a:ext>
            </a:extLst>
          </p:cNvPr>
          <p:cNvGrpSpPr/>
          <p:nvPr/>
        </p:nvGrpSpPr>
        <p:grpSpPr>
          <a:xfrm>
            <a:off x="7865562" y="1250015"/>
            <a:ext cx="3675534" cy="2037937"/>
            <a:chOff x="5277678" y="2630134"/>
            <a:chExt cx="3675534" cy="2037937"/>
          </a:xfrm>
        </p:grpSpPr>
        <p:sp>
          <p:nvSpPr>
            <p:cNvPr id="4" name="云形 3">
              <a:extLst>
                <a:ext uri="{FF2B5EF4-FFF2-40B4-BE49-F238E27FC236}">
                  <a16:creationId xmlns:a16="http://schemas.microsoft.com/office/drawing/2014/main" id="{C3B28C64-47E4-46C4-94C4-3609737E3A1C}"/>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D1147FB-6559-456E-A117-511D7A0BA985}"/>
                </a:ext>
              </a:extLst>
            </p:cNvPr>
            <p:cNvSpPr txBox="1"/>
            <p:nvPr/>
          </p:nvSpPr>
          <p:spPr>
            <a:xfrm>
              <a:off x="5655095" y="3378639"/>
              <a:ext cx="653087" cy="646331"/>
            </a:xfrm>
            <a:prstGeom prst="rect">
              <a:avLst/>
            </a:prstGeom>
            <a:noFill/>
          </p:spPr>
          <p:txBody>
            <a:bodyPr wrap="square" rtlCol="0">
              <a:spAutoFit/>
            </a:bodyPr>
            <a:lstStyle/>
            <a:p>
              <a:r>
                <a:rPr lang="en-US" altLang="zh-CN"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01</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A2A025D6-1298-41B1-9182-F8EA509BE755}"/>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Luyện đọc </a:t>
              </a:r>
            </a:p>
            <a:p>
              <a:pPr algn="ctr"/>
              <a:r>
                <a:rPr lang="en-US" sz="3200" b="1">
                  <a:solidFill>
                    <a:srgbClr val="EF719E"/>
                  </a:solidFill>
                  <a:latin typeface="Times New Roman" panose="02020603050405020304" pitchFamily="18" charset="0"/>
                  <a:cs typeface="Times New Roman" panose="02020603050405020304" pitchFamily="18" charset="0"/>
                </a:rPr>
                <a:t>diễn cảm</a:t>
              </a:r>
              <a:endParaRPr lang="vi-VN" sz="3200" b="1">
                <a:solidFill>
                  <a:srgbClr val="EF719E"/>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AD966FB-AF01-489D-A887-2BE675436EF3}"/>
              </a:ext>
            </a:extLst>
          </p:cNvPr>
          <p:cNvGrpSpPr/>
          <p:nvPr/>
        </p:nvGrpSpPr>
        <p:grpSpPr>
          <a:xfrm>
            <a:off x="5679188" y="3589508"/>
            <a:ext cx="3675534" cy="2037937"/>
            <a:chOff x="5277678" y="2630134"/>
            <a:chExt cx="3675534" cy="2037937"/>
          </a:xfrm>
        </p:grpSpPr>
        <p:sp>
          <p:nvSpPr>
            <p:cNvPr id="17" name="云形 3">
              <a:extLst>
                <a:ext uri="{FF2B5EF4-FFF2-40B4-BE49-F238E27FC236}">
                  <a16:creationId xmlns:a16="http://schemas.microsoft.com/office/drawing/2014/main" id="{DFBEAC86-EC4E-4083-8BF3-A1DB01922D46}"/>
                </a:ext>
              </a:extLst>
            </p:cNvPr>
            <p:cNvSpPr/>
            <p:nvPr/>
          </p:nvSpPr>
          <p:spPr>
            <a:xfrm>
              <a:off x="5277678" y="2630134"/>
              <a:ext cx="3675534" cy="203793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5">
              <a:extLst>
                <a:ext uri="{FF2B5EF4-FFF2-40B4-BE49-F238E27FC236}">
                  <a16:creationId xmlns:a16="http://schemas.microsoft.com/office/drawing/2014/main" id="{FBD19797-B6CF-4B9D-9A78-158F7F8346B2}"/>
                </a:ext>
              </a:extLst>
            </p:cNvPr>
            <p:cNvSpPr txBox="1"/>
            <p:nvPr/>
          </p:nvSpPr>
          <p:spPr>
            <a:xfrm>
              <a:off x="5539977" y="3325936"/>
              <a:ext cx="653087" cy="646331"/>
            </a:xfrm>
            <a:prstGeom prst="rect">
              <a:avLst/>
            </a:prstGeom>
            <a:noFill/>
          </p:spPr>
          <p:txBody>
            <a:bodyPr wrap="square" rtlCol="0">
              <a:spAutoFit/>
            </a:bodyPr>
            <a:lstStyle/>
            <a:p>
              <a:r>
                <a:rPr lang="en-US" altLang="zh-CN" sz="3600" b="1">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rPr>
                <a:t>02</a:t>
              </a:r>
              <a:endParaRPr lang="zh-CN" altLang="en-US" sz="3600" b="1" dirty="0">
                <a:solidFill>
                  <a:srgbClr val="FD777A"/>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F9EB4A64-C0F5-4082-9687-A20C8751185C}"/>
                </a:ext>
              </a:extLst>
            </p:cNvPr>
            <p:cNvSpPr txBox="1"/>
            <p:nvPr/>
          </p:nvSpPr>
          <p:spPr>
            <a:xfrm>
              <a:off x="6152436" y="3059410"/>
              <a:ext cx="2388083" cy="1077218"/>
            </a:xfrm>
            <a:prstGeom prst="rect">
              <a:avLst/>
            </a:prstGeom>
            <a:noFill/>
          </p:spPr>
          <p:txBody>
            <a:bodyPr wrap="square">
              <a:spAutoFit/>
            </a:bodyPr>
            <a:lstStyle/>
            <a:p>
              <a:pPr algn="ctr"/>
              <a:r>
                <a:rPr lang="en-US" sz="3200" b="1">
                  <a:solidFill>
                    <a:srgbClr val="EF719E"/>
                  </a:solidFill>
                  <a:latin typeface="Times New Roman" panose="02020603050405020304" pitchFamily="18" charset="0"/>
                  <a:cs typeface="Times New Roman" panose="02020603050405020304" pitchFamily="18" charset="0"/>
                </a:rPr>
                <a:t>Chuẩn bị bài tiếp theo</a:t>
              </a:r>
              <a:endParaRPr lang="vi-VN" sz="3200" b="1">
                <a:solidFill>
                  <a:srgbClr val="EF719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52594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9A7A2051-2B77-4AE9-AED5-29AF4CE20ECA}"/>
              </a:ext>
            </a:extLst>
          </p:cNvPr>
          <p:cNvPicPr>
            <a:picLocks noChangeAspect="1"/>
          </p:cNvPicPr>
          <p:nvPr/>
        </p:nvPicPr>
        <p:blipFill>
          <a:blip r:embed="rId6"/>
          <a:stretch>
            <a:fillRect/>
          </a:stretch>
        </p:blipFill>
        <p:spPr>
          <a:xfrm rot="1184741" flipH="1">
            <a:off x="4012138" y="-338242"/>
            <a:ext cx="7590547" cy="6323184"/>
          </a:xfrm>
          <a:prstGeom prst="rect">
            <a:avLst/>
          </a:prstGeom>
        </p:spPr>
      </p:pic>
      <p:pic>
        <p:nvPicPr>
          <p:cNvPr id="2" name="HAPPY_1525159786">
            <a:hlinkClick r:id="" action="ppaction://media"/>
            <a:extLst>
              <a:ext uri="{FF2B5EF4-FFF2-40B4-BE49-F238E27FC236}">
                <a16:creationId xmlns:a16="http://schemas.microsoft.com/office/drawing/2014/main" id="{20D4A4EC-3567-4F8A-AE02-C9D9BC6C0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9259" y="1529345"/>
            <a:ext cx="487363" cy="487363"/>
          </a:xfrm>
          <a:prstGeom prst="rect">
            <a:avLst/>
          </a:prstGeom>
        </p:spPr>
      </p:pic>
      <p:grpSp>
        <p:nvGrpSpPr>
          <p:cNvPr id="8" name="Group 1261">
            <a:extLst>
              <a:ext uri="{FF2B5EF4-FFF2-40B4-BE49-F238E27FC236}">
                <a16:creationId xmlns:a16="http://schemas.microsoft.com/office/drawing/2014/main" id="{2D52ED5B-2821-4268-89C3-677E74C50899}"/>
              </a:ext>
            </a:extLst>
          </p:cNvPr>
          <p:cNvGrpSpPr/>
          <p:nvPr/>
        </p:nvGrpSpPr>
        <p:grpSpPr>
          <a:xfrm>
            <a:off x="4487410" y="1618998"/>
            <a:ext cx="467620" cy="422875"/>
            <a:chOff x="0" y="0"/>
            <a:chExt cx="935237" cy="845748"/>
          </a:xfrm>
        </p:grpSpPr>
        <p:sp>
          <p:nvSpPr>
            <p:cNvPr id="9" name="Shape 1259">
              <a:extLst>
                <a:ext uri="{FF2B5EF4-FFF2-40B4-BE49-F238E27FC236}">
                  <a16:creationId xmlns:a16="http://schemas.microsoft.com/office/drawing/2014/main" id="{220CDEB5-D0C2-45F6-8246-35156E5EF86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0" name="Shape 1260">
              <a:extLst>
                <a:ext uri="{FF2B5EF4-FFF2-40B4-BE49-F238E27FC236}">
                  <a16:creationId xmlns:a16="http://schemas.microsoft.com/office/drawing/2014/main" id="{53044070-A273-4AFD-9211-49555A2E730E}"/>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1" name="Group 1261">
            <a:extLst>
              <a:ext uri="{FF2B5EF4-FFF2-40B4-BE49-F238E27FC236}">
                <a16:creationId xmlns:a16="http://schemas.microsoft.com/office/drawing/2014/main" id="{7F4D8BAE-B300-4234-890E-9409C4CEE8E0}"/>
              </a:ext>
            </a:extLst>
          </p:cNvPr>
          <p:cNvGrpSpPr/>
          <p:nvPr/>
        </p:nvGrpSpPr>
        <p:grpSpPr>
          <a:xfrm>
            <a:off x="5791202" y="4123773"/>
            <a:ext cx="467620" cy="422875"/>
            <a:chOff x="0" y="0"/>
            <a:chExt cx="935237" cy="845748"/>
          </a:xfrm>
        </p:grpSpPr>
        <p:sp>
          <p:nvSpPr>
            <p:cNvPr id="12" name="Shape 1259">
              <a:extLst>
                <a:ext uri="{FF2B5EF4-FFF2-40B4-BE49-F238E27FC236}">
                  <a16:creationId xmlns:a16="http://schemas.microsoft.com/office/drawing/2014/main" id="{C60A59D0-A2CE-4BBD-AC6A-AFD00303A488}"/>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3" name="Shape 1260">
              <a:extLst>
                <a:ext uri="{FF2B5EF4-FFF2-40B4-BE49-F238E27FC236}">
                  <a16:creationId xmlns:a16="http://schemas.microsoft.com/office/drawing/2014/main" id="{DD8B4743-E199-4A24-B20C-97D51DF7AEA9}"/>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grpSp>
        <p:nvGrpSpPr>
          <p:cNvPr id="14" name="Group 1261">
            <a:extLst>
              <a:ext uri="{FF2B5EF4-FFF2-40B4-BE49-F238E27FC236}">
                <a16:creationId xmlns:a16="http://schemas.microsoft.com/office/drawing/2014/main" id="{2BD8F9EF-523E-4D31-8DD4-F2EC42D73A4E}"/>
              </a:ext>
            </a:extLst>
          </p:cNvPr>
          <p:cNvGrpSpPr/>
          <p:nvPr/>
        </p:nvGrpSpPr>
        <p:grpSpPr>
          <a:xfrm>
            <a:off x="10447600" y="1729997"/>
            <a:ext cx="467621" cy="422876"/>
            <a:chOff x="0" y="0"/>
            <a:chExt cx="935239" cy="845750"/>
          </a:xfrm>
        </p:grpSpPr>
        <p:sp>
          <p:nvSpPr>
            <p:cNvPr id="15" name="Shape 1259">
              <a:extLst>
                <a:ext uri="{FF2B5EF4-FFF2-40B4-BE49-F238E27FC236}">
                  <a16:creationId xmlns:a16="http://schemas.microsoft.com/office/drawing/2014/main" id="{37F8F57B-6CFD-4015-9584-DCCD42C6D71E}"/>
                </a:ext>
              </a:extLst>
            </p:cNvPr>
            <p:cNvSpPr/>
            <p:nvPr/>
          </p:nvSpPr>
          <p:spPr>
            <a:xfrm>
              <a:off x="0" y="0"/>
              <a:ext cx="935239" cy="845750"/>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sp>
          <p:nvSpPr>
            <p:cNvPr id="16" name="Shape 1260">
              <a:extLst>
                <a:ext uri="{FF2B5EF4-FFF2-40B4-BE49-F238E27FC236}">
                  <a16:creationId xmlns:a16="http://schemas.microsoft.com/office/drawing/2014/main" id="{9A55C895-4ADC-41AA-A3DE-9EFAC05B92DD}"/>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228600" hangingPunct="0">
                <a:lnSpc>
                  <a:spcPct val="93000"/>
                </a:lnSpc>
                <a:defRPr sz="1800">
                  <a:latin typeface="Arial"/>
                  <a:ea typeface="Arial"/>
                  <a:cs typeface="Arial"/>
                  <a:sym typeface="Arial"/>
                </a:defRPr>
              </a:pPr>
              <a:endParaRPr sz="900" kern="0">
                <a:latin typeface="Arial"/>
                <a:cs typeface="Arial"/>
                <a:sym typeface="Arial"/>
              </a:endParaRPr>
            </a:p>
          </p:txBody>
        </p:sp>
      </p:grpSp>
      <p:sp>
        <p:nvSpPr>
          <p:cNvPr id="18" name="TextBox 17">
            <a:extLst>
              <a:ext uri="{FF2B5EF4-FFF2-40B4-BE49-F238E27FC236}">
                <a16:creationId xmlns:a16="http://schemas.microsoft.com/office/drawing/2014/main" id="{9EA0A13D-0F70-46C6-9560-23B7A30D3B8F}"/>
              </a:ext>
            </a:extLst>
          </p:cNvPr>
          <p:cNvSpPr txBox="1"/>
          <p:nvPr/>
        </p:nvSpPr>
        <p:spPr>
          <a:xfrm>
            <a:off x="4955030" y="1323006"/>
            <a:ext cx="5704764" cy="280076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8800">
                <a:ln w="19050">
                  <a:solidFill>
                    <a:srgbClr val="C00000"/>
                  </a:solidFill>
                </a:ln>
                <a:gradFill flip="none" rotWithShape="1">
                  <a:gsLst>
                    <a:gs pos="27000">
                      <a:srgbClr val="FF0000">
                        <a:shade val="30000"/>
                        <a:satMod val="115000"/>
                      </a:srgbClr>
                    </a:gs>
                    <a:gs pos="62000">
                      <a:srgbClr val="FD676B"/>
                    </a:gs>
                    <a:gs pos="52000">
                      <a:srgbClr val="FE8A8D"/>
                    </a:gs>
                  </a:gsLst>
                  <a:lin ang="16200000" scaled="1"/>
                  <a:tileRect/>
                </a:gradFill>
                <a:effectLst>
                  <a:glow rad="50800">
                    <a:srgbClr val="FE8A8D">
                      <a:alpha val="53000"/>
                    </a:srgbClr>
                  </a:glow>
                </a:effectLst>
                <a:latin typeface="UTM Arruba KT" panose="02040603050506020204" pitchFamily="18" charset="0"/>
              </a:rPr>
              <a:t>Chúc các em học tốt!</a:t>
            </a:r>
          </a:p>
        </p:txBody>
      </p:sp>
      <p:pic>
        <p:nvPicPr>
          <p:cNvPr id="6" name="Picture 5" descr="A picture containing iPod&#10;&#10;Description automatically generated">
            <a:extLst>
              <a:ext uri="{FF2B5EF4-FFF2-40B4-BE49-F238E27FC236}">
                <a16:creationId xmlns:a16="http://schemas.microsoft.com/office/drawing/2014/main" id="{67F63FB8-84FF-4030-BB9D-A6CCC8183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853" y="3701254"/>
            <a:ext cx="3473494" cy="3186573"/>
          </a:xfrm>
          <a:prstGeom prst="rect">
            <a:avLst/>
          </a:prstGeom>
        </p:spPr>
      </p:pic>
      <p:sp>
        <p:nvSpPr>
          <p:cNvPr id="17" name="TextBox 16">
            <a:extLst>
              <a:ext uri="{FF2B5EF4-FFF2-40B4-BE49-F238E27FC236}">
                <a16:creationId xmlns:a16="http://schemas.microsoft.com/office/drawing/2014/main" id="{25BE0DCD-031B-490C-B495-94D44E2B0E6F}"/>
              </a:ext>
            </a:extLst>
          </p:cNvPr>
          <p:cNvSpPr txBox="1"/>
          <p:nvPr/>
        </p:nvSpPr>
        <p:spPr>
          <a:xfrm>
            <a:off x="0" y="0"/>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
        <p:nvSpPr>
          <p:cNvPr id="19" name="TextBox 18">
            <a:extLst>
              <a:ext uri="{FF2B5EF4-FFF2-40B4-BE49-F238E27FC236}">
                <a16:creationId xmlns:a16="http://schemas.microsoft.com/office/drawing/2014/main" id="{8069CEE8-10F4-4F18-9D66-B2C5D2FAFD0C}"/>
              </a:ext>
            </a:extLst>
          </p:cNvPr>
          <p:cNvSpPr txBox="1"/>
          <p:nvPr/>
        </p:nvSpPr>
        <p:spPr>
          <a:xfrm>
            <a:off x="7653" y="6403966"/>
            <a:ext cx="795411" cy="369332"/>
          </a:xfrm>
          <a:prstGeom prst="rect">
            <a:avLst/>
          </a:prstGeom>
          <a:noFill/>
        </p:spPr>
        <p:txBody>
          <a:bodyPr wrap="none" rtlCol="0">
            <a:spAutoFit/>
          </a:bodyPr>
          <a:lstStyle/>
          <a:p>
            <a:r>
              <a:rPr lang="en-US">
                <a:solidFill>
                  <a:srgbClr val="FFE7E8"/>
                </a:solidFill>
                <a:latin typeface="UTM Staccato " panose="02040603050506020204" pitchFamily="18" charset="0"/>
              </a:rPr>
              <a:t>KTUTS</a:t>
            </a:r>
          </a:p>
        </p:txBody>
      </p:sp>
    </p:spTree>
    <p:extLst>
      <p:ext uri="{BB962C8B-B14F-4D97-AF65-F5344CB8AC3E}">
        <p14:creationId xmlns:p14="http://schemas.microsoft.com/office/powerpoint/2010/main" val="233787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10615" y="873349"/>
            <a:ext cx="10066985" cy="5662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云形 15">
            <a:extLst>
              <a:ext uri="{FF2B5EF4-FFF2-40B4-BE49-F238E27FC236}">
                <a16:creationId xmlns:a16="http://schemas.microsoft.com/office/drawing/2014/main" id="{4EE551B0-B63C-47BA-8D06-57E8EF3715DF}"/>
              </a:ext>
            </a:extLst>
          </p:cNvPr>
          <p:cNvSpPr/>
          <p:nvPr/>
        </p:nvSpPr>
        <p:spPr>
          <a:xfrm>
            <a:off x="10646746" y="52168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15">
            <a:extLst>
              <a:ext uri="{FF2B5EF4-FFF2-40B4-BE49-F238E27FC236}">
                <a16:creationId xmlns:a16="http://schemas.microsoft.com/office/drawing/2014/main" id="{5B88BF8F-E27D-4398-9F67-72882567E1C4}"/>
              </a:ext>
            </a:extLst>
          </p:cNvPr>
          <p:cNvSpPr/>
          <p:nvPr/>
        </p:nvSpPr>
        <p:spPr>
          <a:xfrm>
            <a:off x="2973353" y="112183"/>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4EEFF485-3871-4839-93C9-9A8A9B2FA81D}"/>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UTM Showcard" panose="02040603050506020204" pitchFamily="18" charset="0"/>
                <a:cs typeface="Times New Roman" panose="02020603050405020304" pitchFamily="18" charset="0"/>
              </a:rPr>
              <a:t>CHỊ EM TÔI</a:t>
            </a:r>
          </a:p>
        </p:txBody>
      </p:sp>
    </p:spTree>
    <p:extLst>
      <p:ext uri="{BB962C8B-B14F-4D97-AF65-F5344CB8AC3E}">
        <p14:creationId xmlns:p14="http://schemas.microsoft.com/office/powerpoint/2010/main" val="2566075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16" presetClass="entr" presetSubtype="37"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par>
                          <p:cTn id="15" fill="hold">
                            <p:stCondLst>
                              <p:cond delay="135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5262979"/>
          </a:xfrm>
          <a:prstGeom prst="rect">
            <a:avLst/>
          </a:prstGeom>
        </p:spPr>
        <p:txBody>
          <a:bodyPr wrap="square">
            <a:spAutoFit/>
          </a:bodyPr>
          <a:lstStyle/>
          <a:p>
            <a:r>
              <a:rPr lang="en-US" sz="2800" b="1" dirty="0">
                <a:latin typeface="+mj-lt"/>
              </a:rPr>
              <a:t>	</a:t>
            </a:r>
            <a:r>
              <a:rPr lang="vi-VN" sz="2800" b="1" dirty="0">
                <a:latin typeface="+mj-lt"/>
              </a:rPr>
              <a:t>Dắt xe ra cửa, tôi lễ phép thưa:</a:t>
            </a:r>
          </a:p>
          <a:p>
            <a:pPr algn="just"/>
            <a:r>
              <a:rPr lang="en-US" sz="2800" b="1" dirty="0">
                <a:latin typeface="+mj-lt"/>
              </a:rPr>
              <a:t>    </a:t>
            </a:r>
            <a:r>
              <a:rPr lang="vi-VN" sz="2800" b="1" dirty="0">
                <a:latin typeface="+mj-lt"/>
              </a:rPr>
              <a:t>- Thưa ba, con xin phép đi học nhóm.</a:t>
            </a:r>
          </a:p>
          <a:p>
            <a:pPr algn="just"/>
            <a:r>
              <a:rPr lang="en-US" sz="2800" b="1" dirty="0">
                <a:latin typeface="+mj-lt"/>
              </a:rPr>
              <a:t>    </a:t>
            </a:r>
            <a:r>
              <a:rPr lang="vi-VN" sz="2800" b="1" dirty="0">
                <a:latin typeface="+mj-lt"/>
              </a:rPr>
              <a:t>Ba tôi mỉm cười:</a:t>
            </a:r>
          </a:p>
          <a:p>
            <a:pPr algn="just"/>
            <a:r>
              <a:rPr lang="en-US" sz="2800" b="1" dirty="0">
                <a:latin typeface="+mj-lt"/>
              </a:rPr>
              <a:t>    </a:t>
            </a:r>
            <a:r>
              <a:rPr lang="vi-VN" sz="2800" b="1" dirty="0">
                <a:latin typeface="+mj-lt"/>
              </a:rPr>
              <a:t>- Ờ, nhớ về sớm nghe con!</a:t>
            </a:r>
          </a:p>
          <a:p>
            <a:pPr algn="just"/>
            <a:r>
              <a:rPr lang="en-US" sz="2800" b="1" dirty="0">
                <a:latin typeface="+mj-lt"/>
              </a:rPr>
              <a:t>    </a:t>
            </a:r>
            <a:r>
              <a:rPr lang="vi-VN" sz="2800" b="1" dirty="0">
                <a:latin typeface="+mj-lt"/>
              </a:rPr>
              <a:t>Không biết đây là lần thứ bao nhiêu tôi đã nói dối ba. Mỗi lần nói dối tôi đều ân hận,</a:t>
            </a:r>
            <a:r>
              <a:rPr lang="en-US" sz="2800" b="1" dirty="0">
                <a:latin typeface="+mj-lt"/>
              </a:rPr>
              <a:t> </a:t>
            </a:r>
            <a:r>
              <a:rPr lang="vi-VN" sz="2800" b="1" dirty="0">
                <a:latin typeface="+mj-lt"/>
              </a:rPr>
              <a:t>nhưng đều tặc lưỡi cho qua.</a:t>
            </a:r>
          </a:p>
          <a:p>
            <a:pPr algn="just"/>
            <a:r>
              <a:rPr lang="en-US" sz="2800" b="1" dirty="0">
                <a:latin typeface="+mj-lt"/>
              </a:rPr>
              <a:t>    </a:t>
            </a:r>
            <a:r>
              <a:rPr lang="vi-VN" sz="2800" b="1" dirty="0">
                <a:latin typeface="+mj-lt"/>
              </a:rPr>
              <a:t>Cho đến một hôm, vừa yên vị trong rạp chiếu bóng, tôi chợt thấy em gái mình lướt qua cùng một đ</a:t>
            </a:r>
            <a:r>
              <a:rPr lang="en-US" sz="2800" b="1" dirty="0">
                <a:latin typeface="Times New Roman" panose="02020603050405020304" pitchFamily="18" charset="0"/>
                <a:cs typeface="Times New Roman" panose="02020603050405020304" pitchFamily="18" charset="0"/>
              </a:rPr>
              <a:t>ứ</a:t>
            </a:r>
            <a:r>
              <a:rPr lang="vi-VN" sz="2800" b="1" dirty="0">
                <a:latin typeface="Times New Roman" panose="02020603050405020304" pitchFamily="18" charset="0"/>
                <a:cs typeface="Times New Roman" panose="02020603050405020304" pitchFamily="18" charset="0"/>
              </a:rPr>
              <a:t>a </a:t>
            </a:r>
            <a:r>
              <a:rPr lang="vi-VN" sz="2800" b="1" dirty="0">
                <a:latin typeface="+mj-lt"/>
              </a:rPr>
              <a:t>bạn. Từ ngạc nhiên, tôi chuy</a:t>
            </a:r>
            <a:r>
              <a:rPr lang="en-US" sz="2800" b="1" dirty="0">
                <a:latin typeface="Times New Roman" panose="02020603050405020304" pitchFamily="18" charset="0"/>
                <a:cs typeface="Times New Roman" panose="02020603050405020304" pitchFamily="18" charset="0"/>
              </a:rPr>
              <a:t>ể</a:t>
            </a:r>
            <a:r>
              <a:rPr lang="vi-VN" sz="2800" b="1" dirty="0">
                <a:latin typeface="+mj-lt"/>
              </a:rPr>
              <a:t>n sang giận </a:t>
            </a:r>
            <a:r>
              <a:rPr lang="en-US" sz="2800" b="1" dirty="0">
                <a:latin typeface="+mj-lt"/>
              </a:rPr>
              <a:t>d</a:t>
            </a:r>
            <a:r>
              <a:rPr lang="vi-VN" sz="2800" b="1" dirty="0">
                <a:latin typeface="+mj-lt"/>
              </a:rPr>
              <a:t>ữ và mặc lời năn nỉ của bạn, tôi bỏ về.</a:t>
            </a:r>
          </a:p>
          <a:p>
            <a:pPr algn="just"/>
            <a:r>
              <a:rPr lang="en-US" sz="2800" b="1" dirty="0">
                <a:latin typeface="+mj-lt"/>
              </a:rPr>
              <a:t>    </a:t>
            </a:r>
            <a:r>
              <a:rPr lang="vi-VN" sz="2800" b="1" dirty="0">
                <a:latin typeface="+mj-lt"/>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4893647"/>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Em đi tập văn nghệ.</a:t>
            </a:r>
            <a:r>
              <a:rPr lang="en-US" sz="2800" b="1"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 </a:t>
            </a:r>
            <a:r>
              <a:rPr lang="vi-VN" sz="2800" b="1" dirty="0">
                <a:latin typeface="Times New Roman" panose="02020603050405020304" pitchFamily="18" charset="0"/>
                <a:cs typeface="Times New Roman" panose="02020603050405020304" pitchFamily="18" charset="0"/>
              </a:rPr>
              <a:t>Mày tập văn nghệ ở rạp chiếu bóng à?</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Nó cười giả bộ ngây thơ:</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Tôi sững sờ đứng im như phỗng. Ngước nhìn ba tôi đợi một trận cuồng phong. Nhưng ba tôi chỉ buồ</a:t>
            </a:r>
            <a:r>
              <a:rPr lang="en-US" sz="2800" b="1" dirty="0">
                <a:latin typeface="Times New Roman" panose="02020603050405020304" pitchFamily="18" charset="0"/>
                <a:cs typeface="Times New Roman" panose="02020603050405020304" pitchFamily="18" charset="0"/>
              </a:rPr>
              <a:t>n</a:t>
            </a:r>
            <a:r>
              <a:rPr lang="vi-VN" sz="2800" b="1" dirty="0">
                <a:latin typeface="Times New Roman" panose="02020603050405020304" pitchFamily="18" charset="0"/>
                <a:cs typeface="Times New Roman" panose="02020603050405020304" pitchFamily="18" charset="0"/>
              </a:rPr>
              <a:t> rầu bảo:</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Các con ráng bảo ban nhau mà học cho nên người.</a:t>
            </a: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Theo </a:t>
            </a:r>
            <a:r>
              <a:rPr lang="en-US" sz="3200" b="1" i="1" dirty="0" err="1">
                <a:solidFill>
                  <a:srgbClr val="C00000"/>
                </a:solidFill>
                <a:latin typeface="Times New Roman" panose="02020603050405020304" pitchFamily="18" charset="0"/>
                <a:cs typeface="Times New Roman" panose="02020603050405020304" pitchFamily="18" charset="0"/>
              </a:rPr>
              <a:t>Liên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Hương</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376009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6771AB4-86E2-4930-90DE-76FD22F9CBE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389510" y="136675"/>
            <a:ext cx="6912106" cy="5912263"/>
          </a:xfrm>
          <a:prstGeom prst="rect">
            <a:avLst/>
          </a:prstGeom>
        </p:spPr>
      </p:pic>
      <p:sp>
        <p:nvSpPr>
          <p:cNvPr id="3" name="Shape 233">
            <a:extLst>
              <a:ext uri="{FF2B5EF4-FFF2-40B4-BE49-F238E27FC236}">
                <a16:creationId xmlns:a16="http://schemas.microsoft.com/office/drawing/2014/main" id="{23EA636E-4DF6-4750-B861-02DE2646E5D4}"/>
              </a:ext>
            </a:extLst>
          </p:cNvPr>
          <p:cNvSpPr/>
          <p:nvPr/>
        </p:nvSpPr>
        <p:spPr>
          <a:xfrm>
            <a:off x="637973" y="2439605"/>
            <a:ext cx="4516653" cy="208262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indent="0">
              <a:lnSpc>
                <a:spcPct val="100000"/>
              </a:lnSpc>
              <a:buNone/>
            </a:pP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tập đọc gồm</a:t>
            </a:r>
            <a:r>
              <a:rPr lang="en-US"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3</a:t>
            </a:r>
            <a:r>
              <a:rPr lang="vi-VN" sz="6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đoạn:</a:t>
            </a:r>
          </a:p>
        </p:txBody>
      </p:sp>
      <p:grpSp>
        <p:nvGrpSpPr>
          <p:cNvPr id="19" name="Group 18">
            <a:extLst>
              <a:ext uri="{FF2B5EF4-FFF2-40B4-BE49-F238E27FC236}">
                <a16:creationId xmlns:a16="http://schemas.microsoft.com/office/drawing/2014/main" id="{E66B93C1-E46E-4AD1-8211-FA3889C163AD}"/>
              </a:ext>
            </a:extLst>
          </p:cNvPr>
          <p:cNvGrpSpPr/>
          <p:nvPr/>
        </p:nvGrpSpPr>
        <p:grpSpPr>
          <a:xfrm>
            <a:off x="5948823" y="2358719"/>
            <a:ext cx="5906845" cy="1549657"/>
            <a:chOff x="5948823" y="280819"/>
            <a:chExt cx="5906845" cy="1549657"/>
          </a:xfrm>
        </p:grpSpPr>
        <p:sp>
          <p:nvSpPr>
            <p:cNvPr id="20" name="双波形 3">
              <a:extLst>
                <a:ext uri="{FF2B5EF4-FFF2-40B4-BE49-F238E27FC236}">
                  <a16:creationId xmlns:a16="http://schemas.microsoft.com/office/drawing/2014/main" id="{C3BAEEAA-A86C-474C-8F4E-5B0888D10A76}"/>
                </a:ext>
              </a:extLst>
            </p:cNvPr>
            <p:cNvSpPr/>
            <p:nvPr/>
          </p:nvSpPr>
          <p:spPr>
            <a:xfrm>
              <a:off x="5948824" y="280819"/>
              <a:ext cx="5906844" cy="1549657"/>
            </a:xfrm>
            <a:prstGeom prst="doubleWav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Shape 887">
              <a:extLst>
                <a:ext uri="{FF2B5EF4-FFF2-40B4-BE49-F238E27FC236}">
                  <a16:creationId xmlns:a16="http://schemas.microsoft.com/office/drawing/2014/main" id="{F00335B6-8B73-45C0-BBF3-64487E55AE5F}"/>
                </a:ext>
              </a:extLst>
            </p:cNvPr>
            <p:cNvSpPr/>
            <p:nvPr/>
          </p:nvSpPr>
          <p:spPr>
            <a:xfrm>
              <a:off x="7504705" y="537556"/>
              <a:ext cx="3926826" cy="103618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a:solidFill>
                    <a:srgbClr val="00B050"/>
                  </a:solidFill>
                  <a:latin typeface="Times New Roman" panose="02020603050405020304" pitchFamily="18" charset="0"/>
                  <a:cs typeface="Times New Roman" panose="02020603050405020304" pitchFamily="18" charset="0"/>
                </a:rPr>
                <a:t>Cho đến một hôm </a:t>
              </a:r>
              <a:r>
                <a:rPr lang="vi-VN" sz="3200" b="1">
                  <a:solidFill>
                    <a:srgbClr val="00B050"/>
                  </a:solidFill>
                  <a:latin typeface="Times New Roman" panose="02020603050405020304" pitchFamily="18" charset="0"/>
                  <a:cs typeface="Times New Roman" panose="02020603050405020304" pitchFamily="18" charset="0"/>
                </a:rPr>
                <a:t>… nên người.</a:t>
              </a:r>
            </a:p>
          </p:txBody>
        </p:sp>
        <p:sp>
          <p:nvSpPr>
            <p:cNvPr id="22" name="文本框 5">
              <a:extLst>
                <a:ext uri="{FF2B5EF4-FFF2-40B4-BE49-F238E27FC236}">
                  <a16:creationId xmlns:a16="http://schemas.microsoft.com/office/drawing/2014/main" id="{31B5B86A-2CD2-46A4-BE84-8354A0059026}"/>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F4E018C6-0F25-447A-8A31-88C1C42D376D}"/>
              </a:ext>
            </a:extLst>
          </p:cNvPr>
          <p:cNvGrpSpPr/>
          <p:nvPr/>
        </p:nvGrpSpPr>
        <p:grpSpPr>
          <a:xfrm>
            <a:off x="5948823" y="4382991"/>
            <a:ext cx="5906845" cy="1549657"/>
            <a:chOff x="5948823" y="280819"/>
            <a:chExt cx="5906845" cy="1549657"/>
          </a:xfrm>
        </p:grpSpPr>
        <p:sp>
          <p:nvSpPr>
            <p:cNvPr id="24" name="双波形 3">
              <a:extLst>
                <a:ext uri="{FF2B5EF4-FFF2-40B4-BE49-F238E27FC236}">
                  <a16:creationId xmlns:a16="http://schemas.microsoft.com/office/drawing/2014/main" id="{0E6DEAB2-16C6-4A53-B837-CD2381F76273}"/>
                </a:ext>
              </a:extLst>
            </p:cNvPr>
            <p:cNvSpPr/>
            <p:nvPr/>
          </p:nvSpPr>
          <p:spPr>
            <a:xfrm>
              <a:off x="5948824" y="280819"/>
              <a:ext cx="5906844" cy="1549657"/>
            </a:xfrm>
            <a:prstGeom prst="doubleWave">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Shape 887">
              <a:extLst>
                <a:ext uri="{FF2B5EF4-FFF2-40B4-BE49-F238E27FC236}">
                  <a16:creationId xmlns:a16="http://schemas.microsoft.com/office/drawing/2014/main" id="{2BB3898C-AB78-4FB3-B65F-8B1BBD6A3D5F}"/>
                </a:ext>
              </a:extLst>
            </p:cNvPr>
            <p:cNvSpPr/>
            <p:nvPr/>
          </p:nvSpPr>
          <p:spPr>
            <a:xfrm>
              <a:off x="7504705" y="743036"/>
              <a:ext cx="3926826" cy="54373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a:solidFill>
                    <a:srgbClr val="00B0F0"/>
                  </a:solidFill>
                  <a:latin typeface="Times New Roman" panose="02020603050405020304" pitchFamily="18" charset="0"/>
                  <a:cs typeface="Times New Roman" panose="02020603050405020304" pitchFamily="18" charset="0"/>
                </a:rPr>
                <a:t>Phần còn lại.</a:t>
              </a:r>
              <a:endParaRPr lang="vi-VN" sz="3200" b="1">
                <a:solidFill>
                  <a:srgbClr val="00B0F0"/>
                </a:solidFill>
                <a:latin typeface="Times New Roman" panose="02020603050405020304" pitchFamily="18" charset="0"/>
                <a:cs typeface="Times New Roman" panose="02020603050405020304" pitchFamily="18" charset="0"/>
              </a:endParaRPr>
            </a:p>
          </p:txBody>
        </p:sp>
        <p:sp>
          <p:nvSpPr>
            <p:cNvPr id="26" name="文本框 5">
              <a:extLst>
                <a:ext uri="{FF2B5EF4-FFF2-40B4-BE49-F238E27FC236}">
                  <a16:creationId xmlns:a16="http://schemas.microsoft.com/office/drawing/2014/main" id="{661E57CF-CDEE-4FF8-85BC-07DE6BE15600}"/>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a:t>
              </a:r>
            </a:p>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3</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grpSp>
        <p:nvGrpSpPr>
          <p:cNvPr id="32" name="Group 31">
            <a:extLst>
              <a:ext uri="{FF2B5EF4-FFF2-40B4-BE49-F238E27FC236}">
                <a16:creationId xmlns:a16="http://schemas.microsoft.com/office/drawing/2014/main" id="{268C8573-3D97-45D3-BFA7-C63174030E28}"/>
              </a:ext>
            </a:extLst>
          </p:cNvPr>
          <p:cNvGrpSpPr/>
          <p:nvPr/>
        </p:nvGrpSpPr>
        <p:grpSpPr>
          <a:xfrm>
            <a:off x="5948823" y="280819"/>
            <a:ext cx="5906845" cy="1549657"/>
            <a:chOff x="5948823" y="280819"/>
            <a:chExt cx="5906845" cy="1549657"/>
          </a:xfrm>
        </p:grpSpPr>
        <p:grpSp>
          <p:nvGrpSpPr>
            <p:cNvPr id="18" name="Group 17">
              <a:extLst>
                <a:ext uri="{FF2B5EF4-FFF2-40B4-BE49-F238E27FC236}">
                  <a16:creationId xmlns:a16="http://schemas.microsoft.com/office/drawing/2014/main" id="{136891F5-C7ED-4385-9D05-BF3B353B9790}"/>
                </a:ext>
              </a:extLst>
            </p:cNvPr>
            <p:cNvGrpSpPr/>
            <p:nvPr/>
          </p:nvGrpSpPr>
          <p:grpSpPr>
            <a:xfrm>
              <a:off x="5948823" y="280819"/>
              <a:ext cx="5906845" cy="1549657"/>
              <a:chOff x="5948823" y="280819"/>
              <a:chExt cx="5906845" cy="1549657"/>
            </a:xfrm>
          </p:grpSpPr>
          <p:sp>
            <p:nvSpPr>
              <p:cNvPr id="4" name="双波形 3">
                <a:extLst>
                  <a:ext uri="{FF2B5EF4-FFF2-40B4-BE49-F238E27FC236}">
                    <a16:creationId xmlns:a16="http://schemas.microsoft.com/office/drawing/2014/main" id="{6BA071DE-FA3D-4F56-A42A-040C1A756580}"/>
                  </a:ext>
                </a:extLst>
              </p:cNvPr>
              <p:cNvSpPr/>
              <p:nvPr/>
            </p:nvSpPr>
            <p:spPr>
              <a:xfrm>
                <a:off x="5948824" y="280819"/>
                <a:ext cx="5906844" cy="1549657"/>
              </a:xfrm>
              <a:prstGeom prst="doubleWav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4EFC385-3E85-495C-8D15-F41B03922BA1}"/>
                  </a:ext>
                </a:extLst>
              </p:cNvPr>
              <p:cNvSpPr txBox="1"/>
              <p:nvPr/>
            </p:nvSpPr>
            <p:spPr>
              <a:xfrm>
                <a:off x="5948823" y="428669"/>
                <a:ext cx="1432720" cy="1200329"/>
              </a:xfrm>
              <a:prstGeom prst="rect">
                <a:avLst/>
              </a:prstGeom>
              <a:noFill/>
            </p:spPr>
            <p:txBody>
              <a:bodyPr wrap="square" rtlCol="0">
                <a:spAutoFit/>
              </a:bodyPr>
              <a:lstStyle/>
              <a:p>
                <a:pPr algn="ctr"/>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Đoạn 1</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sp>
          <p:nvSpPr>
            <p:cNvPr id="31" name="Shape 887">
              <a:extLst>
                <a:ext uri="{FF2B5EF4-FFF2-40B4-BE49-F238E27FC236}">
                  <a16:creationId xmlns:a16="http://schemas.microsoft.com/office/drawing/2014/main" id="{9E4538CB-D91F-4464-95D3-BB3E352F8260}"/>
                </a:ext>
              </a:extLst>
            </p:cNvPr>
            <p:cNvSpPr/>
            <p:nvPr/>
          </p:nvSpPr>
          <p:spPr>
            <a:xfrm>
              <a:off x="7504705" y="592817"/>
              <a:ext cx="3926826" cy="103618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3200" b="1">
                  <a:solidFill>
                    <a:srgbClr val="C00000"/>
                  </a:solidFill>
                  <a:latin typeface="Times New Roman" panose="02020603050405020304" pitchFamily="18" charset="0"/>
                  <a:cs typeface="Times New Roman" panose="02020603050405020304" pitchFamily="18" charset="0"/>
                </a:rPr>
                <a:t>T</a:t>
              </a:r>
              <a:r>
                <a:rPr lang="vi-VN" sz="3200" b="1">
                  <a:solidFill>
                    <a:srgbClr val="C00000"/>
                  </a:solidFill>
                  <a:latin typeface="Times New Roman" panose="02020603050405020304" pitchFamily="18" charset="0"/>
                  <a:cs typeface="Times New Roman" panose="02020603050405020304" pitchFamily="18" charset="0"/>
                </a:rPr>
                <a:t>ừ đầu</a:t>
              </a:r>
              <a:r>
                <a:rPr lang="en-US" sz="3200" b="1">
                  <a:solidFill>
                    <a:srgbClr val="C0000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a:t>
              </a:r>
              <a:r>
                <a:rPr lang="en-US" sz="3200" b="1">
                  <a:solidFill>
                    <a:srgbClr val="C0000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tặc lưỡi cho qua.</a:t>
              </a:r>
            </a:p>
          </p:txBody>
        </p:sp>
      </p:grpSp>
    </p:spTree>
    <p:extLst>
      <p:ext uri="{BB962C8B-B14F-4D97-AF65-F5344CB8AC3E}">
        <p14:creationId xmlns:p14="http://schemas.microsoft.com/office/powerpoint/2010/main" val="211055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5262979"/>
          </a:xfrm>
          <a:prstGeom prst="rect">
            <a:avLst/>
          </a:prstGeom>
        </p:spPr>
        <p:txBody>
          <a:bodyPr wrap="square">
            <a:spAutoFit/>
          </a:bodyPr>
          <a:lstStyle/>
          <a:p>
            <a:r>
              <a:rPr lang="en-US" sz="2800" b="1" dirty="0">
                <a:solidFill>
                  <a:srgbClr val="C00000"/>
                </a:solidFill>
                <a:latin typeface="+mj-lt"/>
              </a:rPr>
              <a:t>	</a:t>
            </a:r>
            <a:r>
              <a:rPr lang="vi-VN" sz="2800" b="1" dirty="0">
                <a:solidFill>
                  <a:srgbClr val="C00000"/>
                </a:solidFill>
                <a:latin typeface="+mj-lt"/>
              </a:rPr>
              <a:t>Dắt xe ra cửa, tôi lễ phép thưa:</a:t>
            </a:r>
          </a:p>
          <a:p>
            <a:pPr algn="just"/>
            <a:r>
              <a:rPr lang="en-US" sz="2800" b="1" dirty="0">
                <a:solidFill>
                  <a:srgbClr val="C00000"/>
                </a:solidFill>
                <a:latin typeface="+mj-lt"/>
              </a:rPr>
              <a:t>    </a:t>
            </a:r>
            <a:r>
              <a:rPr lang="vi-VN" sz="2800" b="1" dirty="0">
                <a:solidFill>
                  <a:srgbClr val="C00000"/>
                </a:solidFill>
                <a:latin typeface="+mj-lt"/>
              </a:rPr>
              <a:t>- Thưa ba, con xin phép đi học nhóm.</a:t>
            </a:r>
          </a:p>
          <a:p>
            <a:pPr algn="just"/>
            <a:r>
              <a:rPr lang="en-US" sz="2800" b="1" dirty="0">
                <a:solidFill>
                  <a:srgbClr val="C00000"/>
                </a:solidFill>
                <a:latin typeface="+mj-lt"/>
              </a:rPr>
              <a:t>    </a:t>
            </a:r>
            <a:r>
              <a:rPr lang="vi-VN" sz="2800" b="1" dirty="0">
                <a:solidFill>
                  <a:srgbClr val="C00000"/>
                </a:solidFill>
                <a:latin typeface="+mj-lt"/>
              </a:rPr>
              <a:t>Ba tôi mỉm cười:</a:t>
            </a:r>
          </a:p>
          <a:p>
            <a:pPr algn="just"/>
            <a:r>
              <a:rPr lang="en-US" sz="2800" b="1" dirty="0">
                <a:solidFill>
                  <a:srgbClr val="C00000"/>
                </a:solidFill>
                <a:latin typeface="+mj-lt"/>
              </a:rPr>
              <a:t>    </a:t>
            </a:r>
            <a:r>
              <a:rPr lang="vi-VN" sz="2800" b="1" dirty="0">
                <a:solidFill>
                  <a:srgbClr val="C00000"/>
                </a:solidFill>
                <a:latin typeface="+mj-lt"/>
              </a:rPr>
              <a:t>- Ờ, nhớ về sớm nghe con!</a:t>
            </a:r>
          </a:p>
          <a:p>
            <a:pPr algn="just"/>
            <a:r>
              <a:rPr lang="en-US" sz="2800" b="1" dirty="0">
                <a:solidFill>
                  <a:srgbClr val="C00000"/>
                </a:solidFill>
                <a:latin typeface="+mj-lt"/>
              </a:rPr>
              <a:t>    </a:t>
            </a:r>
            <a:r>
              <a:rPr lang="vi-VN" sz="2800" b="1" dirty="0">
                <a:solidFill>
                  <a:srgbClr val="C00000"/>
                </a:solidFill>
                <a:latin typeface="+mj-lt"/>
              </a:rPr>
              <a:t>Không biết đây là lần thứ bao nhiêu tôi đã nói dối ba. Mỗi lần nói dối tôi đều ân hận,</a:t>
            </a:r>
            <a:r>
              <a:rPr lang="en-US" sz="2800" b="1" dirty="0">
                <a:solidFill>
                  <a:srgbClr val="C00000"/>
                </a:solidFill>
                <a:latin typeface="+mj-lt"/>
              </a:rPr>
              <a:t> </a:t>
            </a:r>
            <a:r>
              <a:rPr lang="vi-VN" sz="2800" b="1" dirty="0">
                <a:solidFill>
                  <a:srgbClr val="C00000"/>
                </a:solidFill>
                <a:latin typeface="+mj-lt"/>
              </a:rPr>
              <a:t>nhưng đều tặc lưỡi cho qua.</a:t>
            </a:r>
          </a:p>
          <a:p>
            <a:pPr algn="just"/>
            <a:r>
              <a:rPr lang="en-US" sz="2800" b="1" dirty="0">
                <a:latin typeface="+mj-lt"/>
              </a:rPr>
              <a:t>    </a:t>
            </a:r>
            <a:r>
              <a:rPr lang="vi-VN" sz="2800" b="1" dirty="0">
                <a:solidFill>
                  <a:srgbClr val="00B050"/>
                </a:solidFill>
                <a:latin typeface="+mj-lt"/>
              </a:rPr>
              <a:t>Cho đến một hôm, vừa yên vị trong rạp chiếu bóng, tôi chợt thấy em gái mình lướt qua cùng một đ</a:t>
            </a:r>
            <a:r>
              <a:rPr lang="en-US" sz="2800" b="1" dirty="0">
                <a:solidFill>
                  <a:srgbClr val="00B050"/>
                </a:solidFill>
                <a:latin typeface="Times New Roman" panose="02020603050405020304" pitchFamily="18" charset="0"/>
                <a:cs typeface="Times New Roman" panose="02020603050405020304" pitchFamily="18" charset="0"/>
              </a:rPr>
              <a:t>ứ</a:t>
            </a:r>
            <a:r>
              <a:rPr lang="vi-VN" sz="2800" b="1" dirty="0">
                <a:solidFill>
                  <a:srgbClr val="00B050"/>
                </a:solidFill>
                <a:latin typeface="+mj-lt"/>
              </a:rPr>
              <a:t>a bạn. Từ ngạc nhiên, tôi chuy</a:t>
            </a:r>
            <a:r>
              <a:rPr lang="en-US" sz="2800" b="1" dirty="0">
                <a:solidFill>
                  <a:srgbClr val="00B050"/>
                </a:solidFill>
                <a:latin typeface="Times New Roman" panose="02020603050405020304" pitchFamily="18" charset="0"/>
                <a:cs typeface="Times New Roman" panose="02020603050405020304" pitchFamily="18" charset="0"/>
              </a:rPr>
              <a:t>ể</a:t>
            </a:r>
            <a:r>
              <a:rPr lang="vi-VN" sz="2800" b="1" dirty="0">
                <a:solidFill>
                  <a:srgbClr val="00B050"/>
                </a:solidFill>
                <a:latin typeface="+mj-lt"/>
              </a:rPr>
              <a:t>n sang giận </a:t>
            </a:r>
            <a:r>
              <a:rPr lang="en-US" sz="2800" b="1" dirty="0">
                <a:solidFill>
                  <a:srgbClr val="00B050"/>
                </a:solidFill>
                <a:latin typeface="+mj-lt"/>
              </a:rPr>
              <a:t>d</a:t>
            </a:r>
            <a:r>
              <a:rPr lang="vi-VN" sz="2800" b="1" dirty="0">
                <a:solidFill>
                  <a:srgbClr val="00B050"/>
                </a:solidFill>
                <a:latin typeface="+mj-lt"/>
              </a:rPr>
              <a:t>ữ và mặc lời năn nỉ của bạn, tôi bỏ về.</a:t>
            </a:r>
          </a:p>
          <a:p>
            <a:pPr algn="just"/>
            <a:r>
              <a:rPr lang="en-US" sz="2800" b="1" dirty="0">
                <a:solidFill>
                  <a:srgbClr val="00B050"/>
                </a:solidFill>
                <a:latin typeface="+mj-lt"/>
              </a:rPr>
              <a:t>    </a:t>
            </a:r>
            <a:r>
              <a:rPr lang="vi-VN" sz="2800" b="1" dirty="0">
                <a:solidFill>
                  <a:srgbClr val="00B050"/>
                </a:solidFill>
                <a:latin typeface="+mj-lt"/>
              </a:rPr>
              <a:t>Hai chị em về đến nhà, tôi mắng em gái dám nói dối ba bỏ học đi chơi, không chịu học hành. Nhưng đáp lại sự giận dữ của tôi, nó chỉ thủng thẳng:</a:t>
            </a: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157821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BCCCDA0-F89B-44BA-A43C-321596DC6135}"/>
              </a:ext>
            </a:extLst>
          </p:cNvPr>
          <p:cNvPicPr>
            <a:picLocks noChangeAspect="1"/>
          </p:cNvPicPr>
          <p:nvPr/>
        </p:nvPicPr>
        <p:blipFill>
          <a:blip r:embed="rId3">
            <a:alphaModFix amt="67000"/>
          </a:blip>
          <a:stretch>
            <a:fillRect/>
          </a:stretch>
        </p:blipFill>
        <p:spPr>
          <a:xfrm rot="16200000">
            <a:off x="3148366" y="-2282239"/>
            <a:ext cx="6111766" cy="12168712"/>
          </a:xfrm>
          <a:prstGeom prst="rect">
            <a:avLst/>
          </a:prstGeom>
          <a:effectLst>
            <a:glow>
              <a:schemeClr val="accent1"/>
            </a:glow>
            <a:reflection endPos="65000" dist="50800" dir="5400000" sy="-100000" algn="bl" rotWithShape="0"/>
          </a:effectLst>
        </p:spPr>
      </p:pic>
      <p:sp>
        <p:nvSpPr>
          <p:cNvPr id="4" name="Rectangle 3"/>
          <p:cNvSpPr/>
          <p:nvPr/>
        </p:nvSpPr>
        <p:spPr>
          <a:xfrm>
            <a:off x="825137" y="1170626"/>
            <a:ext cx="10541726" cy="4893647"/>
          </a:xfrm>
          <a:prstGeom prst="rect">
            <a:avLst/>
          </a:prstGeom>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Em đi tập văn nghệ.</a:t>
            </a:r>
            <a:r>
              <a:rPr lang="en-US" sz="2800" b="1">
                <a:solidFill>
                  <a:srgbClr val="00B050"/>
                </a:solidFill>
                <a:latin typeface="Times New Roman" panose="02020603050405020304" pitchFamily="18" charset="0"/>
                <a:cs typeface="Times New Roman" panose="02020603050405020304" pitchFamily="18" charset="0"/>
              </a:rPr>
              <a:t> </a:t>
            </a:r>
          </a:p>
          <a:p>
            <a:pPr algn="just"/>
            <a:r>
              <a:rPr lang="en-US" sz="2800" b="1">
                <a:solidFill>
                  <a:srgbClr val="00B050"/>
                </a:solidFill>
                <a:latin typeface="Times New Roman" panose="02020603050405020304" pitchFamily="18" charset="0"/>
                <a:cs typeface="Times New Roman" panose="02020603050405020304" pitchFamily="18" charset="0"/>
              </a:rPr>
              <a:t>     - </a:t>
            </a:r>
            <a:r>
              <a:rPr lang="vi-VN" sz="2800" b="1">
                <a:solidFill>
                  <a:srgbClr val="00B050"/>
                </a:solidFill>
                <a:latin typeface="Times New Roman" panose="02020603050405020304" pitchFamily="18" charset="0"/>
                <a:cs typeface="Times New Roman" panose="02020603050405020304" pitchFamily="18" charset="0"/>
              </a:rPr>
              <a:t>Mày tập văn nghệ ở rạp chiếu bóng à?</a:t>
            </a:r>
            <a:endParaRPr lang="en-US" sz="2800" b="1">
              <a:solidFill>
                <a:srgbClr val="00B050"/>
              </a:solidFill>
              <a:latin typeface="Times New Roman" panose="02020603050405020304" pitchFamily="18" charset="0"/>
              <a:cs typeface="Times New Roman" panose="02020603050405020304" pitchFamily="18" charset="0"/>
            </a:endParaRP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Nó cười giả bộ ngây thơ:</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Tôi sững sờ đứng im như phỗng. Ngước nhìn ba tôi đợi một trận cuồng phong. Nhưng ba tôi chỉ buồ</a:t>
            </a:r>
            <a:r>
              <a:rPr lang="en-US" sz="2800" b="1">
                <a:solidFill>
                  <a:srgbClr val="00B050"/>
                </a:solidFill>
                <a:latin typeface="Times New Roman" panose="02020603050405020304" pitchFamily="18" charset="0"/>
                <a:cs typeface="Times New Roman" panose="02020603050405020304" pitchFamily="18" charset="0"/>
              </a:rPr>
              <a:t>n</a:t>
            </a:r>
            <a:r>
              <a:rPr lang="vi-VN" sz="2800" b="1">
                <a:solidFill>
                  <a:srgbClr val="00B050"/>
                </a:solidFill>
                <a:latin typeface="Times New Roman" panose="02020603050405020304" pitchFamily="18" charset="0"/>
                <a:cs typeface="Times New Roman" panose="02020603050405020304" pitchFamily="18" charset="0"/>
              </a:rPr>
              <a:t> rầu bảo:</a:t>
            </a:r>
          </a:p>
          <a:p>
            <a:pPr algn="just"/>
            <a:r>
              <a:rPr lang="en-US" sz="2800" b="1">
                <a:solidFill>
                  <a:srgbClr val="00B050"/>
                </a:solidFill>
                <a:latin typeface="Times New Roman" panose="02020603050405020304" pitchFamily="18" charset="0"/>
                <a:cs typeface="Times New Roman" panose="02020603050405020304" pitchFamily="18" charset="0"/>
              </a:rPr>
              <a:t>     </a:t>
            </a:r>
            <a:r>
              <a:rPr lang="vi-VN" sz="2800" b="1">
                <a:solidFill>
                  <a:srgbClr val="00B050"/>
                </a:solidFill>
                <a:latin typeface="Times New Roman" panose="02020603050405020304" pitchFamily="18" charset="0"/>
                <a:cs typeface="Times New Roman" panose="02020603050405020304" pitchFamily="18" charset="0"/>
              </a:rPr>
              <a:t>- Các con ráng bảo ban nhau mà học cho nên người.</a:t>
            </a:r>
          </a:p>
          <a:p>
            <a:pPr algn="just"/>
            <a:r>
              <a:rPr lang="en-US" sz="2800" b="1">
                <a:solidFill>
                  <a:srgbClr val="0070C0"/>
                </a:solidFill>
                <a:latin typeface="Times New Roman" panose="02020603050405020304" pitchFamily="18" charset="0"/>
                <a:cs typeface="Times New Roman" panose="02020603050405020304" pitchFamily="18" charset="0"/>
              </a:rPr>
              <a:t>     </a:t>
            </a:r>
            <a:r>
              <a:rPr lang="vi-VN" sz="2800" b="1">
                <a:solidFill>
                  <a:srgbClr val="0070C0"/>
                </a:solidFill>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b="1">
              <a:solidFill>
                <a:srgbClr val="0070C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a:t>
            </a:r>
            <a:r>
              <a:rPr lang="en-US" sz="3200" b="1" i="1">
                <a:latin typeface="Times New Roman" panose="02020603050405020304" pitchFamily="18" charset="0"/>
                <a:cs typeface="Times New Roman" panose="02020603050405020304" pitchFamily="18" charset="0"/>
              </a:rPr>
              <a:t>Theo </a:t>
            </a:r>
            <a:r>
              <a:rPr lang="en-US" sz="3200" b="1" i="1">
                <a:solidFill>
                  <a:srgbClr val="C00000"/>
                </a:solidFill>
                <a:latin typeface="Times New Roman" panose="02020603050405020304" pitchFamily="18" charset="0"/>
                <a:cs typeface="Times New Roman" panose="02020603050405020304" pitchFamily="18" charset="0"/>
              </a:rPr>
              <a:t>Liên Hương</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C0B8B0D-7849-41FB-80CE-0113EAE4AE41}"/>
              </a:ext>
            </a:extLst>
          </p:cNvPr>
          <p:cNvSpPr/>
          <p:nvPr/>
        </p:nvSpPr>
        <p:spPr>
          <a:xfrm>
            <a:off x="3777302" y="-37270"/>
            <a:ext cx="4853891" cy="923330"/>
          </a:xfrm>
          <a:prstGeom prst="rect">
            <a:avLst/>
          </a:prstGeom>
          <a:noFill/>
        </p:spPr>
        <p:txBody>
          <a:bodyPr wrap="square">
            <a:spAutoFit/>
          </a:bodyPr>
          <a:lstStyle/>
          <a:p>
            <a:pPr algn="ctr">
              <a:defRPr/>
            </a:pP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CHỊ EM TÔI</a:t>
            </a:r>
          </a:p>
        </p:txBody>
      </p:sp>
      <p:sp>
        <p:nvSpPr>
          <p:cNvPr id="7" name="云形 15">
            <a:extLst>
              <a:ext uri="{FF2B5EF4-FFF2-40B4-BE49-F238E27FC236}">
                <a16:creationId xmlns:a16="http://schemas.microsoft.com/office/drawing/2014/main" id="{BCC0B1C5-B757-4597-99BF-9094BDE779EE}"/>
              </a:ext>
            </a:extLst>
          </p:cNvPr>
          <p:cNvSpPr/>
          <p:nvPr/>
        </p:nvSpPr>
        <p:spPr>
          <a:xfrm>
            <a:off x="2630723" y="185976"/>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15">
            <a:extLst>
              <a:ext uri="{FF2B5EF4-FFF2-40B4-BE49-F238E27FC236}">
                <a16:creationId xmlns:a16="http://schemas.microsoft.com/office/drawing/2014/main" id="{694D2C9E-DE77-497A-A6EC-73784D216374}"/>
              </a:ext>
            </a:extLst>
          </p:cNvPr>
          <p:cNvSpPr/>
          <p:nvPr/>
        </p:nvSpPr>
        <p:spPr>
          <a:xfrm>
            <a:off x="10566864" y="104470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F51BD4BF-62D9-4E4A-A1A3-AC7D03C43278}"/>
              </a:ext>
            </a:extLst>
          </p:cNvPr>
          <p:cNvPicPr>
            <a:picLocks noChangeAspect="1"/>
          </p:cNvPicPr>
          <p:nvPr/>
        </p:nvPicPr>
        <p:blipFill>
          <a:blip r:embed="rId4"/>
          <a:srcRect/>
          <a:stretch>
            <a:fillRect/>
          </a:stretch>
        </p:blipFill>
        <p:spPr>
          <a:xfrm>
            <a:off x="123916" y="5991372"/>
            <a:ext cx="472976" cy="442233"/>
          </a:xfrm>
          <a:prstGeom prst="rect">
            <a:avLst/>
          </a:prstGeom>
        </p:spPr>
      </p:pic>
      <p:pic>
        <p:nvPicPr>
          <p:cNvPr id="10" name="Picture 9">
            <a:extLst>
              <a:ext uri="{FF2B5EF4-FFF2-40B4-BE49-F238E27FC236}">
                <a16:creationId xmlns:a16="http://schemas.microsoft.com/office/drawing/2014/main" id="{245C1483-AB3C-4FD4-9F7A-AC0F591D3772}"/>
              </a:ext>
            </a:extLst>
          </p:cNvPr>
          <p:cNvPicPr>
            <a:picLocks noChangeAspect="1"/>
          </p:cNvPicPr>
          <p:nvPr/>
        </p:nvPicPr>
        <p:blipFill>
          <a:blip r:embed="rId4"/>
          <a:srcRect/>
          <a:stretch>
            <a:fillRect/>
          </a:stretch>
        </p:blipFill>
        <p:spPr>
          <a:xfrm>
            <a:off x="8394705" y="6275938"/>
            <a:ext cx="472976" cy="442233"/>
          </a:xfrm>
          <a:prstGeom prst="rect">
            <a:avLst/>
          </a:prstGeom>
        </p:spPr>
      </p:pic>
      <p:pic>
        <p:nvPicPr>
          <p:cNvPr id="11" name="Picture 10">
            <a:extLst>
              <a:ext uri="{FF2B5EF4-FFF2-40B4-BE49-F238E27FC236}">
                <a16:creationId xmlns:a16="http://schemas.microsoft.com/office/drawing/2014/main" id="{58D48AB7-BB3B-48FB-AB3C-745088BC979B}"/>
              </a:ext>
            </a:extLst>
          </p:cNvPr>
          <p:cNvPicPr>
            <a:picLocks noChangeAspect="1"/>
          </p:cNvPicPr>
          <p:nvPr/>
        </p:nvPicPr>
        <p:blipFill>
          <a:blip r:embed="rId4"/>
          <a:srcRect/>
          <a:stretch>
            <a:fillRect/>
          </a:stretch>
        </p:blipFill>
        <p:spPr>
          <a:xfrm>
            <a:off x="9233637" y="1396841"/>
            <a:ext cx="472976" cy="442233"/>
          </a:xfrm>
          <a:prstGeom prst="rect">
            <a:avLst/>
          </a:prstGeom>
        </p:spPr>
      </p:pic>
      <p:pic>
        <p:nvPicPr>
          <p:cNvPr id="12" name="Picture 11">
            <a:extLst>
              <a:ext uri="{FF2B5EF4-FFF2-40B4-BE49-F238E27FC236}">
                <a16:creationId xmlns:a16="http://schemas.microsoft.com/office/drawing/2014/main" id="{A574FBCE-3E67-40B6-9F71-74FF65B523A5}"/>
              </a:ext>
            </a:extLst>
          </p:cNvPr>
          <p:cNvPicPr>
            <a:picLocks noChangeAspect="1"/>
          </p:cNvPicPr>
          <p:nvPr/>
        </p:nvPicPr>
        <p:blipFill>
          <a:blip r:embed="rId4"/>
          <a:srcRect/>
          <a:stretch>
            <a:fillRect/>
          </a:stretch>
        </p:blipFill>
        <p:spPr>
          <a:xfrm>
            <a:off x="11332282" y="250776"/>
            <a:ext cx="472976" cy="442233"/>
          </a:xfrm>
          <a:prstGeom prst="rect">
            <a:avLst/>
          </a:prstGeom>
        </p:spPr>
      </p:pic>
      <p:pic>
        <p:nvPicPr>
          <p:cNvPr id="13" name="Picture 12">
            <a:extLst>
              <a:ext uri="{FF2B5EF4-FFF2-40B4-BE49-F238E27FC236}">
                <a16:creationId xmlns:a16="http://schemas.microsoft.com/office/drawing/2014/main" id="{6CC29846-9B16-40B8-A7E3-037981F0F2AD}"/>
              </a:ext>
            </a:extLst>
          </p:cNvPr>
          <p:cNvPicPr>
            <a:picLocks noChangeAspect="1"/>
          </p:cNvPicPr>
          <p:nvPr/>
        </p:nvPicPr>
        <p:blipFill>
          <a:blip r:embed="rId4"/>
          <a:srcRect/>
          <a:stretch>
            <a:fillRect/>
          </a:stretch>
        </p:blipFill>
        <p:spPr>
          <a:xfrm>
            <a:off x="1239133" y="664943"/>
            <a:ext cx="472976" cy="442233"/>
          </a:xfrm>
          <a:prstGeom prst="rect">
            <a:avLst/>
          </a:prstGeom>
        </p:spPr>
      </p:pic>
    </p:spTree>
    <p:extLst>
      <p:ext uri="{BB962C8B-B14F-4D97-AF65-F5344CB8AC3E}">
        <p14:creationId xmlns:p14="http://schemas.microsoft.com/office/powerpoint/2010/main" val="281397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par>
                          <p:cTn id="11" fill="hold">
                            <p:stCondLst>
                              <p:cond delay="85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1000"/>
                                        <p:tgtEl>
                                          <p:spTgt spid="4"/>
                                        </p:tgtEl>
                                      </p:cBhvr>
                                    </p:animEffect>
                                  </p:childTnLst>
                                </p:cTn>
                              </p:par>
                            </p:childTnLst>
                          </p:cTn>
                        </p:par>
                        <p:par>
                          <p:cTn id="31" fill="hold">
                            <p:stCondLst>
                              <p:cond delay="2000"/>
                            </p:stCondLst>
                            <p:childTnLst>
                              <p:par>
                                <p:cTn id="32" presetID="53" presetClass="entr" presetSubtype="52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fltVal val="0.5"/>
                                          </p:val>
                                        </p:tav>
                                        <p:tav tm="100000">
                                          <p:val>
                                            <p:strVal val="#ppt_x"/>
                                          </p:val>
                                        </p:tav>
                                      </p:tavLst>
                                    </p:anim>
                                    <p:anim calcmode="lin" valueType="num">
                                      <p:cBhvr>
                                        <p:cTn id="38" dur="750" fill="hold"/>
                                        <p:tgtEl>
                                          <p:spTgt spid="10"/>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Effect transition="in" filter="fade">
                                      <p:cBhvr>
                                        <p:cTn id="43" dur="750"/>
                                        <p:tgtEl>
                                          <p:spTgt spid="9"/>
                                        </p:tgtEl>
                                      </p:cBhvr>
                                    </p:animEffect>
                                    <p:anim calcmode="lin" valueType="num">
                                      <p:cBhvr>
                                        <p:cTn id="44" dur="750" fill="hold"/>
                                        <p:tgtEl>
                                          <p:spTgt spid="9"/>
                                        </p:tgtEl>
                                        <p:attrNameLst>
                                          <p:attrName>ppt_x</p:attrName>
                                        </p:attrNameLst>
                                      </p:cBhvr>
                                      <p:tavLst>
                                        <p:tav tm="0">
                                          <p:val>
                                            <p:fltVal val="0.5"/>
                                          </p:val>
                                        </p:tav>
                                        <p:tav tm="100000">
                                          <p:val>
                                            <p:strVal val="#ppt_x"/>
                                          </p:val>
                                        </p:tav>
                                      </p:tavLst>
                                    </p:anim>
                                    <p:anim calcmode="lin" valueType="num">
                                      <p:cBhvr>
                                        <p:cTn id="45" dur="750" fill="hold"/>
                                        <p:tgtEl>
                                          <p:spTgt spid="9"/>
                                        </p:tgtEl>
                                        <p:attrNameLst>
                                          <p:attrName>ppt_y</p:attrName>
                                        </p:attrNameLst>
                                      </p:cBhvr>
                                      <p:tavLst>
                                        <p:tav tm="0">
                                          <p:val>
                                            <p:fltVal val="0.5"/>
                                          </p:val>
                                        </p:tav>
                                        <p:tav tm="100000">
                                          <p:val>
                                            <p:strVal val="#ppt_y"/>
                                          </p:val>
                                        </p:tav>
                                      </p:tavLst>
                                    </p:anim>
                                  </p:childTnLst>
                                </p:cTn>
                              </p:par>
                              <p:par>
                                <p:cTn id="46" presetID="53" presetClass="entr" presetSubtype="528"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750" fill="hold"/>
                                        <p:tgtEl>
                                          <p:spTgt spid="13"/>
                                        </p:tgtEl>
                                        <p:attrNameLst>
                                          <p:attrName>ppt_w</p:attrName>
                                        </p:attrNameLst>
                                      </p:cBhvr>
                                      <p:tavLst>
                                        <p:tav tm="0">
                                          <p:val>
                                            <p:fltVal val="0"/>
                                          </p:val>
                                        </p:tav>
                                        <p:tav tm="100000">
                                          <p:val>
                                            <p:strVal val="#ppt_w"/>
                                          </p:val>
                                        </p:tav>
                                      </p:tavLst>
                                    </p:anim>
                                    <p:anim calcmode="lin" valueType="num">
                                      <p:cBhvr>
                                        <p:cTn id="49" dur="750" fill="hold"/>
                                        <p:tgtEl>
                                          <p:spTgt spid="13"/>
                                        </p:tgtEl>
                                        <p:attrNameLst>
                                          <p:attrName>ppt_h</p:attrName>
                                        </p:attrNameLst>
                                      </p:cBhvr>
                                      <p:tavLst>
                                        <p:tav tm="0">
                                          <p:val>
                                            <p:fltVal val="0"/>
                                          </p:val>
                                        </p:tav>
                                        <p:tav tm="100000">
                                          <p:val>
                                            <p:strVal val="#ppt_h"/>
                                          </p:val>
                                        </p:tav>
                                      </p:tavLst>
                                    </p:anim>
                                    <p:animEffect transition="in" filter="fade">
                                      <p:cBhvr>
                                        <p:cTn id="50" dur="750"/>
                                        <p:tgtEl>
                                          <p:spTgt spid="13"/>
                                        </p:tgtEl>
                                      </p:cBhvr>
                                    </p:animEffect>
                                    <p:anim calcmode="lin" valueType="num">
                                      <p:cBhvr>
                                        <p:cTn id="51" dur="750" fill="hold"/>
                                        <p:tgtEl>
                                          <p:spTgt spid="13"/>
                                        </p:tgtEl>
                                        <p:attrNameLst>
                                          <p:attrName>ppt_x</p:attrName>
                                        </p:attrNameLst>
                                      </p:cBhvr>
                                      <p:tavLst>
                                        <p:tav tm="0">
                                          <p:val>
                                            <p:fltVal val="0.5"/>
                                          </p:val>
                                        </p:tav>
                                        <p:tav tm="100000">
                                          <p:val>
                                            <p:strVal val="#ppt_x"/>
                                          </p:val>
                                        </p:tav>
                                      </p:tavLst>
                                    </p:anim>
                                    <p:anim calcmode="lin" valueType="num">
                                      <p:cBhvr>
                                        <p:cTn id="52" dur="750" fill="hold"/>
                                        <p:tgtEl>
                                          <p:spTgt spid="13"/>
                                        </p:tgtEl>
                                        <p:attrNameLst>
                                          <p:attrName>ppt_y</p:attrName>
                                        </p:attrNameLst>
                                      </p:cBhvr>
                                      <p:tavLst>
                                        <p:tav tm="0">
                                          <p:val>
                                            <p:fltVal val="0.5"/>
                                          </p:val>
                                        </p:tav>
                                        <p:tav tm="100000">
                                          <p:val>
                                            <p:strVal val="#ppt_y"/>
                                          </p:val>
                                        </p:tav>
                                      </p:tavLst>
                                    </p:anim>
                                  </p:childTnLst>
                                </p:cTn>
                              </p:par>
                              <p:par>
                                <p:cTn id="53" presetID="5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750" fill="hold"/>
                                        <p:tgtEl>
                                          <p:spTgt spid="11"/>
                                        </p:tgtEl>
                                        <p:attrNameLst>
                                          <p:attrName>ppt_w</p:attrName>
                                        </p:attrNameLst>
                                      </p:cBhvr>
                                      <p:tavLst>
                                        <p:tav tm="0">
                                          <p:val>
                                            <p:fltVal val="0"/>
                                          </p:val>
                                        </p:tav>
                                        <p:tav tm="100000">
                                          <p:val>
                                            <p:strVal val="#ppt_w"/>
                                          </p:val>
                                        </p:tav>
                                      </p:tavLst>
                                    </p:anim>
                                    <p:anim calcmode="lin" valueType="num">
                                      <p:cBhvr>
                                        <p:cTn id="56" dur="750" fill="hold"/>
                                        <p:tgtEl>
                                          <p:spTgt spid="11"/>
                                        </p:tgtEl>
                                        <p:attrNameLst>
                                          <p:attrName>ppt_h</p:attrName>
                                        </p:attrNameLst>
                                      </p:cBhvr>
                                      <p:tavLst>
                                        <p:tav tm="0">
                                          <p:val>
                                            <p:fltVal val="0"/>
                                          </p:val>
                                        </p:tav>
                                        <p:tav tm="100000">
                                          <p:val>
                                            <p:strVal val="#ppt_h"/>
                                          </p:val>
                                        </p:tav>
                                      </p:tavLst>
                                    </p:anim>
                                    <p:animEffect transition="in" filter="fade">
                                      <p:cBhvr>
                                        <p:cTn id="57" dur="750"/>
                                        <p:tgtEl>
                                          <p:spTgt spid="11"/>
                                        </p:tgtEl>
                                      </p:cBhvr>
                                    </p:animEffect>
                                    <p:anim calcmode="lin" valueType="num">
                                      <p:cBhvr>
                                        <p:cTn id="58" dur="750" fill="hold"/>
                                        <p:tgtEl>
                                          <p:spTgt spid="11"/>
                                        </p:tgtEl>
                                        <p:attrNameLst>
                                          <p:attrName>ppt_x</p:attrName>
                                        </p:attrNameLst>
                                      </p:cBhvr>
                                      <p:tavLst>
                                        <p:tav tm="0">
                                          <p:val>
                                            <p:fltVal val="0.5"/>
                                          </p:val>
                                        </p:tav>
                                        <p:tav tm="100000">
                                          <p:val>
                                            <p:strVal val="#ppt_x"/>
                                          </p:val>
                                        </p:tav>
                                      </p:tavLst>
                                    </p:anim>
                                    <p:anim calcmode="lin" valueType="num">
                                      <p:cBhvr>
                                        <p:cTn id="59" dur="75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fltVal val="0.5"/>
                                          </p:val>
                                        </p:tav>
                                        <p:tav tm="100000">
                                          <p:val>
                                            <p:strVal val="#ppt_x"/>
                                          </p:val>
                                        </p:tav>
                                      </p:tavLst>
                                    </p:anim>
                                    <p:anim calcmode="lin" valueType="num">
                                      <p:cBhvr>
                                        <p:cTn id="66" dur="75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B94D22-52B1-4E0B-BE35-4171E859D0B9}"/>
              </a:ext>
            </a:extLst>
          </p:cNvPr>
          <p:cNvSpPr/>
          <p:nvPr/>
        </p:nvSpPr>
        <p:spPr>
          <a:xfrm>
            <a:off x="2249205" y="335570"/>
            <a:ext cx="9894988" cy="5476652"/>
          </a:xfrm>
          <a:custGeom>
            <a:avLst/>
            <a:gdLst>
              <a:gd name="connsiteX0" fmla="*/ 0 w 9894988"/>
              <a:gd name="connsiteY0" fmla="*/ 912794 h 5476652"/>
              <a:gd name="connsiteX1" fmla="*/ 912794 w 9894988"/>
              <a:gd name="connsiteY1" fmla="*/ 0 h 5476652"/>
              <a:gd name="connsiteX2" fmla="*/ 1408486 w 9894988"/>
              <a:gd name="connsiteY2" fmla="*/ 0 h 5476652"/>
              <a:gd name="connsiteX3" fmla="*/ 2146259 w 9894988"/>
              <a:gd name="connsiteY3" fmla="*/ 0 h 5476652"/>
              <a:gd name="connsiteX4" fmla="*/ 2722645 w 9894988"/>
              <a:gd name="connsiteY4" fmla="*/ 0 h 5476652"/>
              <a:gd name="connsiteX5" fmla="*/ 3460419 w 9894988"/>
              <a:gd name="connsiteY5" fmla="*/ 0 h 5476652"/>
              <a:gd name="connsiteX6" fmla="*/ 3794723 w 9894988"/>
              <a:gd name="connsiteY6" fmla="*/ 0 h 5476652"/>
              <a:gd name="connsiteX7" fmla="*/ 4532496 w 9894988"/>
              <a:gd name="connsiteY7" fmla="*/ 0 h 5476652"/>
              <a:gd name="connsiteX8" fmla="*/ 4947494 w 9894988"/>
              <a:gd name="connsiteY8" fmla="*/ 0 h 5476652"/>
              <a:gd name="connsiteX9" fmla="*/ 5281798 w 9894988"/>
              <a:gd name="connsiteY9" fmla="*/ 0 h 5476652"/>
              <a:gd name="connsiteX10" fmla="*/ 5616101 w 9894988"/>
              <a:gd name="connsiteY10" fmla="*/ 0 h 5476652"/>
              <a:gd name="connsiteX11" fmla="*/ 6192487 w 9894988"/>
              <a:gd name="connsiteY11" fmla="*/ 0 h 5476652"/>
              <a:gd name="connsiteX12" fmla="*/ 6849567 w 9894988"/>
              <a:gd name="connsiteY12" fmla="*/ 0 h 5476652"/>
              <a:gd name="connsiteX13" fmla="*/ 7345259 w 9894988"/>
              <a:gd name="connsiteY13" fmla="*/ 0 h 5476652"/>
              <a:gd name="connsiteX14" fmla="*/ 7679562 w 9894988"/>
              <a:gd name="connsiteY14" fmla="*/ 0 h 5476652"/>
              <a:gd name="connsiteX15" fmla="*/ 8094560 w 9894988"/>
              <a:gd name="connsiteY15" fmla="*/ 0 h 5476652"/>
              <a:gd name="connsiteX16" fmla="*/ 8982194 w 9894988"/>
              <a:gd name="connsiteY16" fmla="*/ 0 h 5476652"/>
              <a:gd name="connsiteX17" fmla="*/ 9894988 w 9894988"/>
              <a:gd name="connsiteY17" fmla="*/ 912794 h 5476652"/>
              <a:gd name="connsiteX18" fmla="*/ 9894988 w 9894988"/>
              <a:gd name="connsiteY18" fmla="*/ 1470885 h 5476652"/>
              <a:gd name="connsiteX19" fmla="*/ 9894988 w 9894988"/>
              <a:gd name="connsiteY19" fmla="*/ 1992466 h 5476652"/>
              <a:gd name="connsiteX20" fmla="*/ 9894988 w 9894988"/>
              <a:gd name="connsiteY20" fmla="*/ 2404514 h 5476652"/>
              <a:gd name="connsiteX21" fmla="*/ 9894988 w 9894988"/>
              <a:gd name="connsiteY21" fmla="*/ 2926095 h 5476652"/>
              <a:gd name="connsiteX22" fmla="*/ 9894988 w 9894988"/>
              <a:gd name="connsiteY22" fmla="*/ 3374654 h 5476652"/>
              <a:gd name="connsiteX23" fmla="*/ 9894988 w 9894988"/>
              <a:gd name="connsiteY23" fmla="*/ 3859724 h 5476652"/>
              <a:gd name="connsiteX24" fmla="*/ 9894988 w 9894988"/>
              <a:gd name="connsiteY24" fmla="*/ 4563858 h 5476652"/>
              <a:gd name="connsiteX25" fmla="*/ 8982194 w 9894988"/>
              <a:gd name="connsiteY25" fmla="*/ 5476652 h 5476652"/>
              <a:gd name="connsiteX26" fmla="*/ 8567196 w 9894988"/>
              <a:gd name="connsiteY26" fmla="*/ 5476652 h 5476652"/>
              <a:gd name="connsiteX27" fmla="*/ 7910117 w 9894988"/>
              <a:gd name="connsiteY27" fmla="*/ 5476652 h 5476652"/>
              <a:gd name="connsiteX28" fmla="*/ 7414425 w 9894988"/>
              <a:gd name="connsiteY28" fmla="*/ 5476652 h 5476652"/>
              <a:gd name="connsiteX29" fmla="*/ 6999427 w 9894988"/>
              <a:gd name="connsiteY29" fmla="*/ 5476652 h 5476652"/>
              <a:gd name="connsiteX30" fmla="*/ 6584429 w 9894988"/>
              <a:gd name="connsiteY30" fmla="*/ 5476652 h 5476652"/>
              <a:gd name="connsiteX31" fmla="*/ 5927350 w 9894988"/>
              <a:gd name="connsiteY31" fmla="*/ 5476652 h 5476652"/>
              <a:gd name="connsiteX32" fmla="*/ 5593046 w 9894988"/>
              <a:gd name="connsiteY32" fmla="*/ 5476652 h 5476652"/>
              <a:gd name="connsiteX33" fmla="*/ 5016660 w 9894988"/>
              <a:gd name="connsiteY33" fmla="*/ 5476652 h 5476652"/>
              <a:gd name="connsiteX34" fmla="*/ 4682357 w 9894988"/>
              <a:gd name="connsiteY34" fmla="*/ 5476652 h 5476652"/>
              <a:gd name="connsiteX35" fmla="*/ 4105971 w 9894988"/>
              <a:gd name="connsiteY35" fmla="*/ 5476652 h 5476652"/>
              <a:gd name="connsiteX36" fmla="*/ 3690973 w 9894988"/>
              <a:gd name="connsiteY36" fmla="*/ 5476652 h 5476652"/>
              <a:gd name="connsiteX37" fmla="*/ 3195281 w 9894988"/>
              <a:gd name="connsiteY37" fmla="*/ 5476652 h 5476652"/>
              <a:gd name="connsiteX38" fmla="*/ 2699590 w 9894988"/>
              <a:gd name="connsiteY38" fmla="*/ 5476652 h 5476652"/>
              <a:gd name="connsiteX39" fmla="*/ 2365286 w 9894988"/>
              <a:gd name="connsiteY39" fmla="*/ 5476652 h 5476652"/>
              <a:gd name="connsiteX40" fmla="*/ 1869594 w 9894988"/>
              <a:gd name="connsiteY40" fmla="*/ 5476652 h 5476652"/>
              <a:gd name="connsiteX41" fmla="*/ 912794 w 9894988"/>
              <a:gd name="connsiteY41" fmla="*/ 5476652 h 5476652"/>
              <a:gd name="connsiteX42" fmla="*/ 0 w 9894988"/>
              <a:gd name="connsiteY42" fmla="*/ 4563858 h 5476652"/>
              <a:gd name="connsiteX43" fmla="*/ 0 w 9894988"/>
              <a:gd name="connsiteY43" fmla="*/ 3969256 h 5476652"/>
              <a:gd name="connsiteX44" fmla="*/ 0 w 9894988"/>
              <a:gd name="connsiteY44" fmla="*/ 3484186 h 5476652"/>
              <a:gd name="connsiteX45" fmla="*/ 0 w 9894988"/>
              <a:gd name="connsiteY45" fmla="*/ 3035627 h 5476652"/>
              <a:gd name="connsiteX46" fmla="*/ 0 w 9894988"/>
              <a:gd name="connsiteY46" fmla="*/ 2514046 h 5476652"/>
              <a:gd name="connsiteX47" fmla="*/ 0 w 9894988"/>
              <a:gd name="connsiteY47" fmla="*/ 1955955 h 5476652"/>
              <a:gd name="connsiteX48" fmla="*/ 0 w 9894988"/>
              <a:gd name="connsiteY48" fmla="*/ 1361353 h 5476652"/>
              <a:gd name="connsiteX49" fmla="*/ 0 w 9894988"/>
              <a:gd name="connsiteY49" fmla="*/ 912794 h 54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4988" h="5476652" fill="none" extrusionOk="0">
                <a:moveTo>
                  <a:pt x="0" y="912794"/>
                </a:moveTo>
                <a:cubicBezTo>
                  <a:pt x="-15163" y="389856"/>
                  <a:pt x="399686" y="-44532"/>
                  <a:pt x="912794" y="0"/>
                </a:cubicBezTo>
                <a:cubicBezTo>
                  <a:pt x="1131750" y="-20711"/>
                  <a:pt x="1208210" y="4496"/>
                  <a:pt x="1408486" y="0"/>
                </a:cubicBezTo>
                <a:cubicBezTo>
                  <a:pt x="1608762" y="-4496"/>
                  <a:pt x="1861623" y="6491"/>
                  <a:pt x="2146259" y="0"/>
                </a:cubicBezTo>
                <a:cubicBezTo>
                  <a:pt x="2430895" y="-6491"/>
                  <a:pt x="2588630" y="7252"/>
                  <a:pt x="2722645" y="0"/>
                </a:cubicBezTo>
                <a:cubicBezTo>
                  <a:pt x="2856660" y="-7252"/>
                  <a:pt x="3265919" y="78463"/>
                  <a:pt x="3460419" y="0"/>
                </a:cubicBezTo>
                <a:cubicBezTo>
                  <a:pt x="3654919" y="-78463"/>
                  <a:pt x="3671576" y="778"/>
                  <a:pt x="3794723" y="0"/>
                </a:cubicBezTo>
                <a:cubicBezTo>
                  <a:pt x="3917870" y="-778"/>
                  <a:pt x="4332745" y="10939"/>
                  <a:pt x="4532496" y="0"/>
                </a:cubicBezTo>
                <a:cubicBezTo>
                  <a:pt x="4732247" y="-10939"/>
                  <a:pt x="4784881" y="49223"/>
                  <a:pt x="4947494" y="0"/>
                </a:cubicBezTo>
                <a:cubicBezTo>
                  <a:pt x="5110107" y="-49223"/>
                  <a:pt x="5138821" y="18040"/>
                  <a:pt x="5281798" y="0"/>
                </a:cubicBezTo>
                <a:cubicBezTo>
                  <a:pt x="5424775" y="-18040"/>
                  <a:pt x="5478615" y="20266"/>
                  <a:pt x="5616101" y="0"/>
                </a:cubicBezTo>
                <a:cubicBezTo>
                  <a:pt x="5753587" y="-20266"/>
                  <a:pt x="5916900" y="38112"/>
                  <a:pt x="6192487" y="0"/>
                </a:cubicBezTo>
                <a:cubicBezTo>
                  <a:pt x="6468074" y="-38112"/>
                  <a:pt x="6650825" y="34594"/>
                  <a:pt x="6849567" y="0"/>
                </a:cubicBezTo>
                <a:cubicBezTo>
                  <a:pt x="7048309" y="-34594"/>
                  <a:pt x="7138409" y="34778"/>
                  <a:pt x="7345259" y="0"/>
                </a:cubicBezTo>
                <a:cubicBezTo>
                  <a:pt x="7552109" y="-34778"/>
                  <a:pt x="7597625" y="21143"/>
                  <a:pt x="7679562" y="0"/>
                </a:cubicBezTo>
                <a:cubicBezTo>
                  <a:pt x="7761499" y="-21143"/>
                  <a:pt x="7925966" y="33303"/>
                  <a:pt x="8094560" y="0"/>
                </a:cubicBezTo>
                <a:cubicBezTo>
                  <a:pt x="8263154" y="-33303"/>
                  <a:pt x="8649250" y="99020"/>
                  <a:pt x="8982194" y="0"/>
                </a:cubicBezTo>
                <a:cubicBezTo>
                  <a:pt x="9475383" y="3421"/>
                  <a:pt x="9837751" y="398723"/>
                  <a:pt x="9894988" y="912794"/>
                </a:cubicBezTo>
                <a:cubicBezTo>
                  <a:pt x="9921845" y="1068645"/>
                  <a:pt x="9864619" y="1349272"/>
                  <a:pt x="9894988" y="1470885"/>
                </a:cubicBezTo>
                <a:cubicBezTo>
                  <a:pt x="9925357" y="1592498"/>
                  <a:pt x="9840714" y="1819303"/>
                  <a:pt x="9894988" y="1992466"/>
                </a:cubicBezTo>
                <a:cubicBezTo>
                  <a:pt x="9949262" y="2165629"/>
                  <a:pt x="9864572" y="2318084"/>
                  <a:pt x="9894988" y="2404514"/>
                </a:cubicBezTo>
                <a:cubicBezTo>
                  <a:pt x="9925404" y="2490944"/>
                  <a:pt x="9844920" y="2738719"/>
                  <a:pt x="9894988" y="2926095"/>
                </a:cubicBezTo>
                <a:cubicBezTo>
                  <a:pt x="9945056" y="3113471"/>
                  <a:pt x="9879197" y="3276612"/>
                  <a:pt x="9894988" y="3374654"/>
                </a:cubicBezTo>
                <a:cubicBezTo>
                  <a:pt x="9910779" y="3472696"/>
                  <a:pt x="9852272" y="3629375"/>
                  <a:pt x="9894988" y="3859724"/>
                </a:cubicBezTo>
                <a:cubicBezTo>
                  <a:pt x="9937704" y="4090073"/>
                  <a:pt x="9851213" y="4221469"/>
                  <a:pt x="9894988" y="4563858"/>
                </a:cubicBezTo>
                <a:cubicBezTo>
                  <a:pt x="9953097" y="5139406"/>
                  <a:pt x="9527419" y="5477187"/>
                  <a:pt x="8982194" y="5476652"/>
                </a:cubicBezTo>
                <a:cubicBezTo>
                  <a:pt x="8856922" y="5489458"/>
                  <a:pt x="8729583" y="5462633"/>
                  <a:pt x="8567196" y="5476652"/>
                </a:cubicBezTo>
                <a:cubicBezTo>
                  <a:pt x="8404809" y="5490671"/>
                  <a:pt x="8178951" y="5413647"/>
                  <a:pt x="7910117" y="5476652"/>
                </a:cubicBezTo>
                <a:cubicBezTo>
                  <a:pt x="7641283" y="5539657"/>
                  <a:pt x="7541989" y="5426598"/>
                  <a:pt x="7414425" y="5476652"/>
                </a:cubicBezTo>
                <a:cubicBezTo>
                  <a:pt x="7286861" y="5526706"/>
                  <a:pt x="7161771" y="5471119"/>
                  <a:pt x="6999427" y="5476652"/>
                </a:cubicBezTo>
                <a:cubicBezTo>
                  <a:pt x="6837083" y="5482185"/>
                  <a:pt x="6727621" y="5440887"/>
                  <a:pt x="6584429" y="5476652"/>
                </a:cubicBezTo>
                <a:cubicBezTo>
                  <a:pt x="6441237" y="5512417"/>
                  <a:pt x="6107752" y="5450386"/>
                  <a:pt x="5927350" y="5476652"/>
                </a:cubicBezTo>
                <a:cubicBezTo>
                  <a:pt x="5746948" y="5502918"/>
                  <a:pt x="5675848" y="5474787"/>
                  <a:pt x="5593046" y="5476652"/>
                </a:cubicBezTo>
                <a:cubicBezTo>
                  <a:pt x="5510244" y="5478517"/>
                  <a:pt x="5239314" y="5471927"/>
                  <a:pt x="5016660" y="5476652"/>
                </a:cubicBezTo>
                <a:cubicBezTo>
                  <a:pt x="4794006" y="5481377"/>
                  <a:pt x="4834941" y="5472472"/>
                  <a:pt x="4682357" y="5476652"/>
                </a:cubicBezTo>
                <a:cubicBezTo>
                  <a:pt x="4529773" y="5480832"/>
                  <a:pt x="4260895" y="5438810"/>
                  <a:pt x="4105971" y="5476652"/>
                </a:cubicBezTo>
                <a:cubicBezTo>
                  <a:pt x="3951047" y="5514494"/>
                  <a:pt x="3853719" y="5467845"/>
                  <a:pt x="3690973" y="5476652"/>
                </a:cubicBezTo>
                <a:cubicBezTo>
                  <a:pt x="3528227" y="5485459"/>
                  <a:pt x="3441273" y="5440147"/>
                  <a:pt x="3195281" y="5476652"/>
                </a:cubicBezTo>
                <a:cubicBezTo>
                  <a:pt x="2949289" y="5513157"/>
                  <a:pt x="2895992" y="5469097"/>
                  <a:pt x="2699590" y="5476652"/>
                </a:cubicBezTo>
                <a:cubicBezTo>
                  <a:pt x="2503188" y="5484207"/>
                  <a:pt x="2461072" y="5473470"/>
                  <a:pt x="2365286" y="5476652"/>
                </a:cubicBezTo>
                <a:cubicBezTo>
                  <a:pt x="2269500" y="5479834"/>
                  <a:pt x="2100835" y="5435493"/>
                  <a:pt x="1869594" y="5476652"/>
                </a:cubicBezTo>
                <a:cubicBezTo>
                  <a:pt x="1638353" y="5517811"/>
                  <a:pt x="1381419" y="5453493"/>
                  <a:pt x="912794" y="5476652"/>
                </a:cubicBezTo>
                <a:cubicBezTo>
                  <a:pt x="506854" y="5475211"/>
                  <a:pt x="-28525" y="5132858"/>
                  <a:pt x="0" y="4563858"/>
                </a:cubicBezTo>
                <a:cubicBezTo>
                  <a:pt x="-46086" y="4314460"/>
                  <a:pt x="66655" y="4120552"/>
                  <a:pt x="0" y="3969256"/>
                </a:cubicBezTo>
                <a:cubicBezTo>
                  <a:pt x="-66655" y="3817960"/>
                  <a:pt x="24603" y="3596651"/>
                  <a:pt x="0" y="3484186"/>
                </a:cubicBezTo>
                <a:cubicBezTo>
                  <a:pt x="-24603" y="3371721"/>
                  <a:pt x="42589" y="3158380"/>
                  <a:pt x="0" y="3035627"/>
                </a:cubicBezTo>
                <a:cubicBezTo>
                  <a:pt x="-42589" y="2912874"/>
                  <a:pt x="40370" y="2623404"/>
                  <a:pt x="0" y="2514046"/>
                </a:cubicBezTo>
                <a:cubicBezTo>
                  <a:pt x="-40370" y="2404688"/>
                  <a:pt x="65118" y="2141041"/>
                  <a:pt x="0" y="1955955"/>
                </a:cubicBezTo>
                <a:cubicBezTo>
                  <a:pt x="-65118" y="1770869"/>
                  <a:pt x="31316" y="1535389"/>
                  <a:pt x="0" y="1361353"/>
                </a:cubicBezTo>
                <a:cubicBezTo>
                  <a:pt x="-31316" y="1187317"/>
                  <a:pt x="37099" y="1083071"/>
                  <a:pt x="0" y="912794"/>
                </a:cubicBezTo>
                <a:close/>
              </a:path>
              <a:path w="9894988" h="5476652" stroke="0" extrusionOk="0">
                <a:moveTo>
                  <a:pt x="0" y="912794"/>
                </a:moveTo>
                <a:cubicBezTo>
                  <a:pt x="22048" y="318948"/>
                  <a:pt x="484808" y="5611"/>
                  <a:pt x="912794" y="0"/>
                </a:cubicBezTo>
                <a:cubicBezTo>
                  <a:pt x="1157404" y="-24259"/>
                  <a:pt x="1425572" y="75111"/>
                  <a:pt x="1650568" y="0"/>
                </a:cubicBezTo>
                <a:cubicBezTo>
                  <a:pt x="1875564" y="-75111"/>
                  <a:pt x="1938355" y="48064"/>
                  <a:pt x="2065565" y="0"/>
                </a:cubicBezTo>
                <a:cubicBezTo>
                  <a:pt x="2192775" y="-48064"/>
                  <a:pt x="2357183" y="55390"/>
                  <a:pt x="2561257" y="0"/>
                </a:cubicBezTo>
                <a:cubicBezTo>
                  <a:pt x="2765331" y="-55390"/>
                  <a:pt x="2941672" y="67275"/>
                  <a:pt x="3218337" y="0"/>
                </a:cubicBezTo>
                <a:cubicBezTo>
                  <a:pt x="3495002" y="-67275"/>
                  <a:pt x="3573046" y="16239"/>
                  <a:pt x="3875417" y="0"/>
                </a:cubicBezTo>
                <a:cubicBezTo>
                  <a:pt x="4177788" y="-16239"/>
                  <a:pt x="4399789" y="35998"/>
                  <a:pt x="4532496" y="0"/>
                </a:cubicBezTo>
                <a:cubicBezTo>
                  <a:pt x="4665203" y="-35998"/>
                  <a:pt x="4936525" y="11554"/>
                  <a:pt x="5108882" y="0"/>
                </a:cubicBezTo>
                <a:cubicBezTo>
                  <a:pt x="5281239" y="-11554"/>
                  <a:pt x="5340185" y="17940"/>
                  <a:pt x="5443186" y="0"/>
                </a:cubicBezTo>
                <a:cubicBezTo>
                  <a:pt x="5546187" y="-17940"/>
                  <a:pt x="5655730" y="14057"/>
                  <a:pt x="5858183" y="0"/>
                </a:cubicBezTo>
                <a:cubicBezTo>
                  <a:pt x="6060636" y="-14057"/>
                  <a:pt x="6215931" y="47288"/>
                  <a:pt x="6353875" y="0"/>
                </a:cubicBezTo>
                <a:cubicBezTo>
                  <a:pt x="6491819" y="-47288"/>
                  <a:pt x="6546974" y="39302"/>
                  <a:pt x="6688179" y="0"/>
                </a:cubicBezTo>
                <a:cubicBezTo>
                  <a:pt x="6829384" y="-39302"/>
                  <a:pt x="6942761" y="49116"/>
                  <a:pt x="7103177" y="0"/>
                </a:cubicBezTo>
                <a:cubicBezTo>
                  <a:pt x="7263593" y="-49116"/>
                  <a:pt x="7468200" y="56617"/>
                  <a:pt x="7598868" y="0"/>
                </a:cubicBezTo>
                <a:cubicBezTo>
                  <a:pt x="7729536" y="-56617"/>
                  <a:pt x="8186564" y="73294"/>
                  <a:pt x="8336642" y="0"/>
                </a:cubicBezTo>
                <a:cubicBezTo>
                  <a:pt x="8486720" y="-73294"/>
                  <a:pt x="8761015" y="62306"/>
                  <a:pt x="8982194" y="0"/>
                </a:cubicBezTo>
                <a:cubicBezTo>
                  <a:pt x="9543709" y="-26179"/>
                  <a:pt x="9845657" y="392349"/>
                  <a:pt x="9894988" y="912794"/>
                </a:cubicBezTo>
                <a:cubicBezTo>
                  <a:pt x="9920110" y="1035257"/>
                  <a:pt x="9849467" y="1192716"/>
                  <a:pt x="9894988" y="1470885"/>
                </a:cubicBezTo>
                <a:cubicBezTo>
                  <a:pt x="9940509" y="1749054"/>
                  <a:pt x="9885709" y="1764021"/>
                  <a:pt x="9894988" y="1955955"/>
                </a:cubicBezTo>
                <a:cubicBezTo>
                  <a:pt x="9904267" y="2147889"/>
                  <a:pt x="9844329" y="2274196"/>
                  <a:pt x="9894988" y="2550557"/>
                </a:cubicBezTo>
                <a:cubicBezTo>
                  <a:pt x="9945647" y="2826918"/>
                  <a:pt x="9888570" y="2831754"/>
                  <a:pt x="9894988" y="3108648"/>
                </a:cubicBezTo>
                <a:cubicBezTo>
                  <a:pt x="9901406" y="3385542"/>
                  <a:pt x="9866288" y="3348415"/>
                  <a:pt x="9894988" y="3520697"/>
                </a:cubicBezTo>
                <a:cubicBezTo>
                  <a:pt x="9923688" y="3692979"/>
                  <a:pt x="9826019" y="3931372"/>
                  <a:pt x="9894988" y="4115299"/>
                </a:cubicBezTo>
                <a:cubicBezTo>
                  <a:pt x="9963957" y="4299226"/>
                  <a:pt x="9858169" y="4463225"/>
                  <a:pt x="9894988" y="4563858"/>
                </a:cubicBezTo>
                <a:cubicBezTo>
                  <a:pt x="9848249" y="5142244"/>
                  <a:pt x="9457989" y="5427202"/>
                  <a:pt x="8982194" y="5476652"/>
                </a:cubicBezTo>
                <a:cubicBezTo>
                  <a:pt x="8846315" y="5503045"/>
                  <a:pt x="8720315" y="5472237"/>
                  <a:pt x="8567196" y="5476652"/>
                </a:cubicBezTo>
                <a:cubicBezTo>
                  <a:pt x="8414077" y="5481067"/>
                  <a:pt x="8056526" y="5402730"/>
                  <a:pt x="7829423" y="5476652"/>
                </a:cubicBezTo>
                <a:cubicBezTo>
                  <a:pt x="7602320" y="5550574"/>
                  <a:pt x="7614349" y="5446864"/>
                  <a:pt x="7495119" y="5476652"/>
                </a:cubicBezTo>
                <a:cubicBezTo>
                  <a:pt x="7375889" y="5506440"/>
                  <a:pt x="7188843" y="5452954"/>
                  <a:pt x="7080121" y="5476652"/>
                </a:cubicBezTo>
                <a:cubicBezTo>
                  <a:pt x="6971399" y="5500350"/>
                  <a:pt x="6691360" y="5434563"/>
                  <a:pt x="6503735" y="5476652"/>
                </a:cubicBezTo>
                <a:cubicBezTo>
                  <a:pt x="6316110" y="5518741"/>
                  <a:pt x="6251423" y="5446047"/>
                  <a:pt x="6008044" y="5476652"/>
                </a:cubicBezTo>
                <a:cubicBezTo>
                  <a:pt x="5764665" y="5507257"/>
                  <a:pt x="5587935" y="5418590"/>
                  <a:pt x="5270270" y="5476652"/>
                </a:cubicBezTo>
                <a:cubicBezTo>
                  <a:pt x="4952605" y="5534714"/>
                  <a:pt x="4924750" y="5463857"/>
                  <a:pt x="4774578" y="5476652"/>
                </a:cubicBezTo>
                <a:cubicBezTo>
                  <a:pt x="4624406" y="5489447"/>
                  <a:pt x="4552681" y="5441487"/>
                  <a:pt x="4359581" y="5476652"/>
                </a:cubicBezTo>
                <a:cubicBezTo>
                  <a:pt x="4166481" y="5511817"/>
                  <a:pt x="4094321" y="5440890"/>
                  <a:pt x="3944583" y="5476652"/>
                </a:cubicBezTo>
                <a:cubicBezTo>
                  <a:pt x="3794845" y="5512414"/>
                  <a:pt x="3672403" y="5470240"/>
                  <a:pt x="3448891" y="5476652"/>
                </a:cubicBezTo>
                <a:cubicBezTo>
                  <a:pt x="3225379" y="5483064"/>
                  <a:pt x="3128082" y="5453367"/>
                  <a:pt x="3033893" y="5476652"/>
                </a:cubicBezTo>
                <a:cubicBezTo>
                  <a:pt x="2939704" y="5499937"/>
                  <a:pt x="2637524" y="5473046"/>
                  <a:pt x="2538202" y="5476652"/>
                </a:cubicBezTo>
                <a:cubicBezTo>
                  <a:pt x="2438880" y="5480258"/>
                  <a:pt x="2312001" y="5434018"/>
                  <a:pt x="2123204" y="5476652"/>
                </a:cubicBezTo>
                <a:cubicBezTo>
                  <a:pt x="1934407" y="5519286"/>
                  <a:pt x="1765481" y="5475929"/>
                  <a:pt x="1466124" y="5476652"/>
                </a:cubicBezTo>
                <a:cubicBezTo>
                  <a:pt x="1166767" y="5477375"/>
                  <a:pt x="1117848" y="5453194"/>
                  <a:pt x="912794" y="5476652"/>
                </a:cubicBezTo>
                <a:cubicBezTo>
                  <a:pt x="387949" y="5409799"/>
                  <a:pt x="69188" y="4995126"/>
                  <a:pt x="0" y="4563858"/>
                </a:cubicBezTo>
                <a:cubicBezTo>
                  <a:pt x="-54149" y="4403745"/>
                  <a:pt x="65594" y="4204295"/>
                  <a:pt x="0" y="4005767"/>
                </a:cubicBezTo>
                <a:cubicBezTo>
                  <a:pt x="-65594" y="3807239"/>
                  <a:pt x="4800" y="3692254"/>
                  <a:pt x="0" y="3593718"/>
                </a:cubicBezTo>
                <a:cubicBezTo>
                  <a:pt x="-4800" y="3495182"/>
                  <a:pt x="32761" y="3278357"/>
                  <a:pt x="0" y="3072138"/>
                </a:cubicBezTo>
                <a:cubicBezTo>
                  <a:pt x="-32761" y="2865919"/>
                  <a:pt x="45548" y="2740733"/>
                  <a:pt x="0" y="2623578"/>
                </a:cubicBezTo>
                <a:cubicBezTo>
                  <a:pt x="-45548" y="2506423"/>
                  <a:pt x="50887" y="2224915"/>
                  <a:pt x="0" y="2028976"/>
                </a:cubicBezTo>
                <a:cubicBezTo>
                  <a:pt x="-50887" y="1833037"/>
                  <a:pt x="46880" y="1686389"/>
                  <a:pt x="0" y="1470885"/>
                </a:cubicBezTo>
                <a:cubicBezTo>
                  <a:pt x="-46880" y="1255381"/>
                  <a:pt x="33281" y="1028535"/>
                  <a:pt x="0" y="912794"/>
                </a:cubicBezTo>
                <a:close/>
              </a:path>
            </a:pathLst>
          </a:custGeom>
          <a:solidFill>
            <a:schemeClr val="bg1">
              <a:alpha val="89000"/>
            </a:schemeClr>
          </a:solidFill>
          <a:ln w="28575">
            <a:solidFill>
              <a:srgbClr val="FEBCBD"/>
            </a:solidFill>
            <a:extLst>
              <a:ext uri="{C807C97D-BFC1-408E-A445-0C87EB9F89A2}">
                <ask:lineSketchStyleProps xmlns:ask="http://schemas.microsoft.com/office/drawing/2018/sketchyshapes" sd="87126686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AC68EE5C-3096-48CE-A4DB-F996E4920FCE}"/>
              </a:ext>
            </a:extLst>
          </p:cNvPr>
          <p:cNvSpPr>
            <a:spLocks noGrp="1"/>
          </p:cNvSpPr>
          <p:nvPr>
            <p:ph idx="4294967295"/>
          </p:nvPr>
        </p:nvSpPr>
        <p:spPr>
          <a:xfrm>
            <a:off x="2636519" y="2016021"/>
            <a:ext cx="9382125" cy="4078287"/>
          </a:xfrm>
        </p:spPr>
        <p:txBody>
          <a:bodyPr>
            <a:normAutofit/>
          </a:bodyPr>
          <a:lstStyle/>
          <a:p>
            <a:pPr algn="just">
              <a:lnSpc>
                <a:spcPct val="100000"/>
              </a:lnSpc>
              <a:buFont typeface="Wingdings" panose="05000000000000000000" pitchFamily="2" charset="2"/>
              <a:buChar char="q"/>
            </a:pPr>
            <a:r>
              <a:rPr lang="en-US" sz="4200" b="1">
                <a:solidFill>
                  <a:srgbClr val="C00000"/>
                </a:solidFill>
                <a:latin typeface="Times New Roman" panose="02020603050405020304" pitchFamily="18" charset="0"/>
                <a:cs typeface="Times New Roman" panose="02020603050405020304" pitchFamily="18" charset="0"/>
              </a:rPr>
              <a:t> </a:t>
            </a:r>
            <a:r>
              <a:rPr lang="vi-VN" sz="4200" b="1">
                <a:solidFill>
                  <a:srgbClr val="C00000"/>
                </a:solidFill>
                <a:latin typeface="Times New Roman" panose="02020603050405020304" pitchFamily="18" charset="0"/>
                <a:cs typeface="Times New Roman" panose="02020603050405020304" pitchFamily="18" charset="0"/>
              </a:rPr>
              <a:t>Luyện </a:t>
            </a:r>
            <a:r>
              <a:rPr lang="vi-VN" sz="4200" b="1" dirty="0">
                <a:solidFill>
                  <a:srgbClr val="C00000"/>
                </a:solidFill>
                <a:latin typeface="Times New Roman" panose="02020603050405020304" pitchFamily="18" charset="0"/>
                <a:cs typeface="Times New Roman" panose="02020603050405020304" pitchFamily="18" charset="0"/>
              </a:rPr>
              <a:t>đọc câu: </a:t>
            </a:r>
          </a:p>
          <a:p>
            <a:pPr marL="0" indent="0" algn="just">
              <a:lnSpc>
                <a:spcPct val="100000"/>
              </a:lnSpc>
              <a:buNone/>
            </a:pPr>
            <a:r>
              <a:rPr lang="vi-VN" sz="4200" b="1" dirty="0">
                <a:latin typeface="Times New Roman" panose="02020603050405020304" pitchFamily="18" charset="0"/>
                <a:cs typeface="Times New Roman" panose="02020603050405020304" pitchFamily="18" charset="0"/>
              </a:rPr>
              <a:t>Thỉnh thoảng, hai chị em lại cười phá lên khi nhắc lại chuyện nó rủ bạn vào rạp chiếu bóng chọc tức tôi, làm cho tôi tỉnh ngộ.</a:t>
            </a:r>
          </a:p>
        </p:txBody>
      </p:sp>
      <p:cxnSp>
        <p:nvCxnSpPr>
          <p:cNvPr id="5" name="Đường nối Thẳng 4">
            <a:extLst>
              <a:ext uri="{FF2B5EF4-FFF2-40B4-BE49-F238E27FC236}">
                <a16:creationId xmlns:a16="http://schemas.microsoft.com/office/drawing/2014/main" id="{7FE64E8E-D414-4EE4-BC52-A9BDFB81D50B}"/>
              </a:ext>
            </a:extLst>
          </p:cNvPr>
          <p:cNvCxnSpPr>
            <a:cxnSpLocks/>
          </p:cNvCxnSpPr>
          <p:nvPr/>
        </p:nvCxnSpPr>
        <p:spPr>
          <a:xfrm flipH="1">
            <a:off x="6017080" y="295668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 name="Đường nối Thẳng 8">
            <a:extLst>
              <a:ext uri="{FF2B5EF4-FFF2-40B4-BE49-F238E27FC236}">
                <a16:creationId xmlns:a16="http://schemas.microsoft.com/office/drawing/2014/main" id="{80A7ED90-AD49-41A4-B892-8C187F87718A}"/>
              </a:ext>
            </a:extLst>
          </p:cNvPr>
          <p:cNvCxnSpPr>
            <a:cxnSpLocks/>
          </p:cNvCxnSpPr>
          <p:nvPr/>
        </p:nvCxnSpPr>
        <p:spPr>
          <a:xfrm>
            <a:off x="2919509" y="3457380"/>
            <a:ext cx="27679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B579A23-4CA7-4739-A631-E9A5B0EECE45}"/>
              </a:ext>
            </a:extLst>
          </p:cNvPr>
          <p:cNvCxnSpPr>
            <a:cxnSpLocks/>
          </p:cNvCxnSpPr>
          <p:nvPr/>
        </p:nvCxnSpPr>
        <p:spPr>
          <a:xfrm>
            <a:off x="6386185" y="4770778"/>
            <a:ext cx="1691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F71B27C2-A216-40BB-836C-14BC4874D881}"/>
              </a:ext>
            </a:extLst>
          </p:cNvPr>
          <p:cNvCxnSpPr>
            <a:cxnSpLocks/>
          </p:cNvCxnSpPr>
          <p:nvPr/>
        </p:nvCxnSpPr>
        <p:spPr>
          <a:xfrm flipV="1">
            <a:off x="2765521" y="5412508"/>
            <a:ext cx="1996440" cy="47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
            <a:extLst>
              <a:ext uri="{FF2B5EF4-FFF2-40B4-BE49-F238E27FC236}">
                <a16:creationId xmlns:a16="http://schemas.microsoft.com/office/drawing/2014/main" id="{7FE64E8E-D414-4EE4-BC52-A9BDFB81D50B}"/>
              </a:ext>
            </a:extLst>
          </p:cNvPr>
          <p:cNvCxnSpPr>
            <a:cxnSpLocks/>
          </p:cNvCxnSpPr>
          <p:nvPr/>
        </p:nvCxnSpPr>
        <p:spPr>
          <a:xfrm flipH="1">
            <a:off x="3452095" y="3594852"/>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9151282" y="4253653"/>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335738" y="3669401"/>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5" name="Đường nối Thẳng 4">
            <a:extLst>
              <a:ext uri="{FF2B5EF4-FFF2-40B4-BE49-F238E27FC236}">
                <a16:creationId xmlns:a16="http://schemas.microsoft.com/office/drawing/2014/main" id="{7FE64E8E-D414-4EE4-BC52-A9BDFB81D50B}"/>
              </a:ext>
            </a:extLst>
          </p:cNvPr>
          <p:cNvCxnSpPr>
            <a:cxnSpLocks/>
          </p:cNvCxnSpPr>
          <p:nvPr/>
        </p:nvCxnSpPr>
        <p:spPr>
          <a:xfrm flipH="1">
            <a:off x="4761961" y="49595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6" name="Đường nối Thẳng 4">
            <a:extLst>
              <a:ext uri="{FF2B5EF4-FFF2-40B4-BE49-F238E27FC236}">
                <a16:creationId xmlns:a16="http://schemas.microsoft.com/office/drawing/2014/main" id="{7FE64E8E-D414-4EE4-BC52-A9BDFB81D50B}"/>
              </a:ext>
            </a:extLst>
          </p:cNvPr>
          <p:cNvCxnSpPr>
            <a:cxnSpLocks/>
          </p:cNvCxnSpPr>
          <p:nvPr/>
        </p:nvCxnSpPr>
        <p:spPr>
          <a:xfrm flipH="1">
            <a:off x="4827445" y="4959550"/>
            <a:ext cx="130969" cy="385763"/>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18" name="Text Box 13"/>
          <p:cNvSpPr txBox="1">
            <a:spLocks noChangeArrowheads="1"/>
          </p:cNvSpPr>
          <p:nvPr/>
        </p:nvSpPr>
        <p:spPr bwMode="auto">
          <a:xfrm>
            <a:off x="3454999" y="1426130"/>
            <a:ext cx="19812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tặc</a:t>
            </a:r>
            <a:r>
              <a:rPr lang="en-US" altLang="en-US" sz="3600" b="1" dirty="0"/>
              <a:t> </a:t>
            </a:r>
            <a:r>
              <a:rPr lang="en-US" altLang="en-US" sz="3600" b="1" dirty="0" err="1"/>
              <a:t>lưỡi</a:t>
            </a:r>
            <a:r>
              <a:rPr lang="en-US" altLang="en-US" sz="3600" b="1" dirty="0"/>
              <a:t>,</a:t>
            </a:r>
          </a:p>
        </p:txBody>
      </p:sp>
      <p:sp>
        <p:nvSpPr>
          <p:cNvPr id="19" name="Text Box 13"/>
          <p:cNvSpPr txBox="1">
            <a:spLocks noChangeArrowheads="1"/>
          </p:cNvSpPr>
          <p:nvPr/>
        </p:nvSpPr>
        <p:spPr bwMode="auto">
          <a:xfrm>
            <a:off x="5860405" y="1406985"/>
            <a:ext cx="27432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thủng</a:t>
            </a:r>
            <a:r>
              <a:rPr lang="en-US" altLang="en-US" sz="3600" b="1" dirty="0"/>
              <a:t> </a:t>
            </a:r>
            <a:r>
              <a:rPr lang="en-US" altLang="en-US" sz="3600" b="1" dirty="0" err="1"/>
              <a:t>thẳng</a:t>
            </a:r>
            <a:r>
              <a:rPr lang="en-US" altLang="en-US" sz="3600" b="1" dirty="0"/>
              <a:t>,</a:t>
            </a:r>
          </a:p>
        </p:txBody>
      </p:sp>
      <p:sp>
        <p:nvSpPr>
          <p:cNvPr id="20" name="Text Box 13"/>
          <p:cNvSpPr txBox="1">
            <a:spLocks noChangeArrowheads="1"/>
          </p:cNvSpPr>
          <p:nvPr/>
        </p:nvSpPr>
        <p:spPr bwMode="auto">
          <a:xfrm>
            <a:off x="9216767" y="1378012"/>
            <a:ext cx="1371600" cy="6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dirty="0" err="1"/>
              <a:t>ráng</a:t>
            </a:r>
            <a:endParaRPr lang="en-US" altLang="en-US" sz="3600" b="1" dirty="0"/>
          </a:p>
        </p:txBody>
      </p:sp>
      <p:sp>
        <p:nvSpPr>
          <p:cNvPr id="6" name="Rectangle 5"/>
          <p:cNvSpPr/>
          <p:nvPr/>
        </p:nvSpPr>
        <p:spPr>
          <a:xfrm>
            <a:off x="2646458" y="574830"/>
            <a:ext cx="3988592" cy="738664"/>
          </a:xfrm>
          <a:prstGeom prst="rect">
            <a:avLst/>
          </a:prstGeom>
        </p:spPr>
        <p:txBody>
          <a:bodyPr wrap="none">
            <a:spAutoFit/>
          </a:bodyPr>
          <a:lstStyle/>
          <a:p>
            <a:pPr marL="571500" indent="-571500">
              <a:buFont typeface="Wingdings" panose="05000000000000000000" pitchFamily="2" charset="2"/>
              <a:buChar char="q"/>
            </a:pPr>
            <a:r>
              <a:rPr lang="vi-VN" sz="4200" b="1" dirty="0">
                <a:solidFill>
                  <a:srgbClr val="C00000"/>
                </a:solidFill>
                <a:latin typeface="Times New Roman" panose="02020603050405020304" pitchFamily="18" charset="0"/>
                <a:cs typeface="Times New Roman" panose="02020603050405020304" pitchFamily="18" charset="0"/>
              </a:rPr>
              <a:t>Luyện đọc </a:t>
            </a:r>
            <a:r>
              <a:rPr lang="en-US" sz="4200" b="1" err="1">
                <a:solidFill>
                  <a:srgbClr val="C00000"/>
                </a:solidFill>
                <a:latin typeface="Times New Roman" panose="02020603050405020304" pitchFamily="18" charset="0"/>
                <a:cs typeface="Times New Roman" panose="02020603050405020304" pitchFamily="18" charset="0"/>
              </a:rPr>
              <a:t>từ</a:t>
            </a:r>
            <a:r>
              <a:rPr lang="vi-VN" sz="4200" b="1">
                <a:solidFill>
                  <a:srgbClr val="C00000"/>
                </a:solidFill>
                <a:latin typeface="Times New Roman" panose="02020603050405020304" pitchFamily="18" charset="0"/>
                <a:cs typeface="Times New Roman" panose="02020603050405020304" pitchFamily="18" charset="0"/>
              </a:rPr>
              <a:t>:</a:t>
            </a:r>
            <a:endParaRPr lang="vi-VN" sz="4200" b="1" dirty="0">
              <a:solidFill>
                <a:srgbClr val="C00000"/>
              </a:solidFill>
              <a:latin typeface="Times New Roman" panose="02020603050405020304" pitchFamily="18" charset="0"/>
              <a:cs typeface="Times New Roman" panose="02020603050405020304" pitchFamily="18" charset="0"/>
            </a:endParaRPr>
          </a:p>
        </p:txBody>
      </p:sp>
      <p:pic>
        <p:nvPicPr>
          <p:cNvPr id="26" name="Picture 25" descr="A picture containing doll, toy, vector graphics&#10;&#10;Description automatically generated">
            <a:extLst>
              <a:ext uri="{FF2B5EF4-FFF2-40B4-BE49-F238E27FC236}">
                <a16:creationId xmlns:a16="http://schemas.microsoft.com/office/drawing/2014/main" id="{E5E5253B-7BFF-4FEA-9F6F-512C9E51A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34" y="3057210"/>
            <a:ext cx="3968138" cy="3968138"/>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EDE0E8CC-6AA3-412E-B2D7-8FE21E69B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1778" y="0"/>
            <a:ext cx="2289967" cy="2289967"/>
          </a:xfrm>
          <a:prstGeom prst="rect">
            <a:avLst/>
          </a:prstGeom>
        </p:spPr>
      </p:pic>
      <p:sp>
        <p:nvSpPr>
          <p:cNvPr id="29" name="云形 15">
            <a:extLst>
              <a:ext uri="{FF2B5EF4-FFF2-40B4-BE49-F238E27FC236}">
                <a16:creationId xmlns:a16="http://schemas.microsoft.com/office/drawing/2014/main" id="{A1051895-BA82-43CD-B166-B36B35572BEB}"/>
              </a:ext>
            </a:extLst>
          </p:cNvPr>
          <p:cNvSpPr/>
          <p:nvPr/>
        </p:nvSpPr>
        <p:spPr>
          <a:xfrm>
            <a:off x="0" y="1027108"/>
            <a:ext cx="1443583" cy="669282"/>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29">
            <a:extLst>
              <a:ext uri="{FF2B5EF4-FFF2-40B4-BE49-F238E27FC236}">
                <a16:creationId xmlns:a16="http://schemas.microsoft.com/office/drawing/2014/main" id="{A125A112-EC20-4E9B-A087-484CFA9C1B73}"/>
              </a:ext>
            </a:extLst>
          </p:cNvPr>
          <p:cNvPicPr>
            <a:picLocks noChangeAspect="1"/>
          </p:cNvPicPr>
          <p:nvPr/>
        </p:nvPicPr>
        <p:blipFill>
          <a:blip r:embed="rId4"/>
          <a:srcRect/>
          <a:stretch>
            <a:fillRect/>
          </a:stretch>
        </p:blipFill>
        <p:spPr>
          <a:xfrm>
            <a:off x="365641" y="2648109"/>
            <a:ext cx="472976" cy="442233"/>
          </a:xfrm>
          <a:prstGeom prst="rect">
            <a:avLst/>
          </a:prstGeom>
        </p:spPr>
      </p:pic>
      <p:pic>
        <p:nvPicPr>
          <p:cNvPr id="31" name="Picture 30">
            <a:extLst>
              <a:ext uri="{FF2B5EF4-FFF2-40B4-BE49-F238E27FC236}">
                <a16:creationId xmlns:a16="http://schemas.microsoft.com/office/drawing/2014/main" id="{209592A8-183A-4761-AC62-217370483464}"/>
              </a:ext>
            </a:extLst>
          </p:cNvPr>
          <p:cNvPicPr>
            <a:picLocks noChangeAspect="1"/>
          </p:cNvPicPr>
          <p:nvPr/>
        </p:nvPicPr>
        <p:blipFill>
          <a:blip r:embed="rId4"/>
          <a:srcRect/>
          <a:stretch>
            <a:fillRect/>
          </a:stretch>
        </p:blipFill>
        <p:spPr>
          <a:xfrm>
            <a:off x="658082" y="805991"/>
            <a:ext cx="472976" cy="442233"/>
          </a:xfrm>
          <a:prstGeom prst="rect">
            <a:avLst/>
          </a:prstGeom>
        </p:spPr>
      </p:pic>
    </p:spTree>
    <p:extLst>
      <p:ext uri="{BB962C8B-B14F-4D97-AF65-F5344CB8AC3E}">
        <p14:creationId xmlns:p14="http://schemas.microsoft.com/office/powerpoint/2010/main" val="344628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750"/>
                                        <p:tgtEl>
                                          <p:spTgt spid="18"/>
                                        </p:tgtEl>
                                      </p:cBhvr>
                                    </p:animEffect>
                                    <p:anim calcmode="lin" valueType="num">
                                      <p:cBhvr>
                                        <p:cTn id="25" dur="750" fill="hold"/>
                                        <p:tgtEl>
                                          <p:spTgt spid="18"/>
                                        </p:tgtEl>
                                        <p:attrNameLst>
                                          <p:attrName>ppt_x</p:attrName>
                                        </p:attrNameLst>
                                      </p:cBhvr>
                                      <p:tavLst>
                                        <p:tav tm="0">
                                          <p:val>
                                            <p:strVal val="#ppt_x"/>
                                          </p:val>
                                        </p:tav>
                                        <p:tav tm="100000">
                                          <p:val>
                                            <p:strVal val="#ppt_x"/>
                                          </p:val>
                                        </p:tav>
                                      </p:tavLst>
                                    </p:anim>
                                    <p:anim calcmode="lin" valueType="num">
                                      <p:cBhvr>
                                        <p:cTn id="26" dur="75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500"/>
                                        <p:tgtEl>
                                          <p:spTgt spid="19">
                                            <p:txEl>
                                              <p:pRg st="0" end="0"/>
                                            </p:txEl>
                                          </p:spTgt>
                                        </p:tgtEl>
                                      </p:cBhvr>
                                    </p:animEffect>
                                  </p:childTnLst>
                                </p:cTn>
                              </p:par>
                            </p:childTnLst>
                          </p:cTn>
                        </p:par>
                        <p:par>
                          <p:cTn id="31" fill="hold">
                            <p:stCondLst>
                              <p:cond delay="2250"/>
                            </p:stCondLst>
                            <p:childTnLst>
                              <p:par>
                                <p:cTn id="32" presetID="42"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barn(inVertical)">
                                      <p:cBhvr>
                                        <p:cTn id="41" dur="500"/>
                                        <p:tgtEl>
                                          <p:spTgt spid="3">
                                            <p:txEl>
                                              <p:pRg st="0" end="0"/>
                                            </p:txEl>
                                          </p:spTgt>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barn(inVertical)">
                                      <p:cBhvr>
                                        <p:cTn id="45" dur="500"/>
                                        <p:tgtEl>
                                          <p:spTgt spid="3">
                                            <p:txEl>
                                              <p:pRg st="1" end="1"/>
                                            </p:txEl>
                                          </p:spTgt>
                                        </p:tgtEl>
                                      </p:cBhvr>
                                    </p:animEffect>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750" fill="hold"/>
                                        <p:tgtEl>
                                          <p:spTgt spid="9"/>
                                        </p:tgtEl>
                                        <p:attrNameLst>
                                          <p:attrName>ppt_x</p:attrName>
                                        </p:attrNameLst>
                                      </p:cBhvr>
                                      <p:tavLst>
                                        <p:tav tm="0">
                                          <p:val>
                                            <p:strVal val="#ppt_x"/>
                                          </p:val>
                                        </p:tav>
                                        <p:tav tm="100000">
                                          <p:val>
                                            <p:strVal val="#ppt_x"/>
                                          </p:val>
                                        </p:tav>
                                      </p:tavLst>
                                    </p:anim>
                                    <p:anim calcmode="lin" valueType="num">
                                      <p:cBhvr additive="base">
                                        <p:cTn id="50" dur="75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750" fill="hold"/>
                                        <p:tgtEl>
                                          <p:spTgt spid="12"/>
                                        </p:tgtEl>
                                        <p:attrNameLst>
                                          <p:attrName>ppt_x</p:attrName>
                                        </p:attrNameLst>
                                      </p:cBhvr>
                                      <p:tavLst>
                                        <p:tav tm="0">
                                          <p:val>
                                            <p:strVal val="#ppt_x"/>
                                          </p:val>
                                        </p:tav>
                                        <p:tav tm="100000">
                                          <p:val>
                                            <p:strVal val="#ppt_x"/>
                                          </p:val>
                                        </p:tav>
                                      </p:tavLst>
                                    </p:anim>
                                    <p:anim calcmode="lin" valueType="num">
                                      <p:cBhvr additive="base">
                                        <p:cTn id="54" dur="75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750" fill="hold"/>
                                        <p:tgtEl>
                                          <p:spTgt spid="14"/>
                                        </p:tgtEl>
                                        <p:attrNameLst>
                                          <p:attrName>ppt_x</p:attrName>
                                        </p:attrNameLst>
                                      </p:cBhvr>
                                      <p:tavLst>
                                        <p:tav tm="0">
                                          <p:val>
                                            <p:strVal val="#ppt_x"/>
                                          </p:val>
                                        </p:tav>
                                        <p:tav tm="100000">
                                          <p:val>
                                            <p:strVal val="#ppt_x"/>
                                          </p:val>
                                        </p:tav>
                                      </p:tavLst>
                                    </p:anim>
                                    <p:anim calcmode="lin" valueType="num">
                                      <p:cBhvr additive="base">
                                        <p:cTn id="58" dur="75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750" fill="hold"/>
                                        <p:tgtEl>
                                          <p:spTgt spid="5"/>
                                        </p:tgtEl>
                                        <p:attrNameLst>
                                          <p:attrName>ppt_x</p:attrName>
                                        </p:attrNameLst>
                                      </p:cBhvr>
                                      <p:tavLst>
                                        <p:tav tm="0">
                                          <p:val>
                                            <p:strVal val="#ppt_x"/>
                                          </p:val>
                                        </p:tav>
                                        <p:tav tm="100000">
                                          <p:val>
                                            <p:strVal val="#ppt_x"/>
                                          </p:val>
                                        </p:tav>
                                      </p:tavLst>
                                    </p:anim>
                                    <p:anim calcmode="lin" valueType="num">
                                      <p:cBhvr additive="base">
                                        <p:cTn id="62" dur="75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750" fill="hold"/>
                                        <p:tgtEl>
                                          <p:spTgt spid="10"/>
                                        </p:tgtEl>
                                        <p:attrNameLst>
                                          <p:attrName>ppt_x</p:attrName>
                                        </p:attrNameLst>
                                      </p:cBhvr>
                                      <p:tavLst>
                                        <p:tav tm="0">
                                          <p:val>
                                            <p:strVal val="#ppt_x"/>
                                          </p:val>
                                        </p:tav>
                                        <p:tav tm="100000">
                                          <p:val>
                                            <p:strVal val="#ppt_x"/>
                                          </p:val>
                                        </p:tav>
                                      </p:tavLst>
                                    </p:anim>
                                    <p:anim calcmode="lin" valueType="num">
                                      <p:cBhvr additive="base">
                                        <p:cTn id="66" dur="75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750" fill="hold"/>
                                        <p:tgtEl>
                                          <p:spTgt spid="13"/>
                                        </p:tgtEl>
                                        <p:attrNameLst>
                                          <p:attrName>ppt_x</p:attrName>
                                        </p:attrNameLst>
                                      </p:cBhvr>
                                      <p:tavLst>
                                        <p:tav tm="0">
                                          <p:val>
                                            <p:strVal val="#ppt_x"/>
                                          </p:val>
                                        </p:tav>
                                        <p:tav tm="100000">
                                          <p:val>
                                            <p:strVal val="#ppt_x"/>
                                          </p:val>
                                        </p:tav>
                                      </p:tavLst>
                                    </p:anim>
                                    <p:anim calcmode="lin" valueType="num">
                                      <p:cBhvr additive="base">
                                        <p:cTn id="70" dur="75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750" fill="hold"/>
                                        <p:tgtEl>
                                          <p:spTgt spid="11"/>
                                        </p:tgtEl>
                                        <p:attrNameLst>
                                          <p:attrName>ppt_x</p:attrName>
                                        </p:attrNameLst>
                                      </p:cBhvr>
                                      <p:tavLst>
                                        <p:tav tm="0">
                                          <p:val>
                                            <p:strVal val="#ppt_x"/>
                                          </p:val>
                                        </p:tav>
                                        <p:tav tm="100000">
                                          <p:val>
                                            <p:strVal val="#ppt_x"/>
                                          </p:val>
                                        </p:tav>
                                      </p:tavLst>
                                    </p:anim>
                                    <p:anim calcmode="lin" valueType="num">
                                      <p:cBhvr additive="base">
                                        <p:cTn id="74" dur="75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750" fill="hold"/>
                                        <p:tgtEl>
                                          <p:spTgt spid="16"/>
                                        </p:tgtEl>
                                        <p:attrNameLst>
                                          <p:attrName>ppt_x</p:attrName>
                                        </p:attrNameLst>
                                      </p:cBhvr>
                                      <p:tavLst>
                                        <p:tav tm="0">
                                          <p:val>
                                            <p:strVal val="#ppt_x"/>
                                          </p:val>
                                        </p:tav>
                                        <p:tav tm="100000">
                                          <p:val>
                                            <p:strVal val="#ppt_x"/>
                                          </p:val>
                                        </p:tav>
                                      </p:tavLst>
                                    </p:anim>
                                    <p:anim calcmode="lin" valueType="num">
                                      <p:cBhvr additive="base">
                                        <p:cTn id="78" dur="75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750" fill="hold"/>
                                        <p:tgtEl>
                                          <p:spTgt spid="15"/>
                                        </p:tgtEl>
                                        <p:attrNameLst>
                                          <p:attrName>ppt_x</p:attrName>
                                        </p:attrNameLst>
                                      </p:cBhvr>
                                      <p:tavLst>
                                        <p:tav tm="0">
                                          <p:val>
                                            <p:strVal val="#ppt_x"/>
                                          </p:val>
                                        </p:tav>
                                        <p:tav tm="100000">
                                          <p:val>
                                            <p:strVal val="#ppt_x"/>
                                          </p:val>
                                        </p:tav>
                                      </p:tavLst>
                                    </p:anim>
                                    <p:anim calcmode="lin" valueType="num">
                                      <p:cBhvr additive="base">
                                        <p:cTn id="82" dur="750" fill="hold"/>
                                        <p:tgtEl>
                                          <p:spTgt spid="15"/>
                                        </p:tgtEl>
                                        <p:attrNameLst>
                                          <p:attrName>ppt_y</p:attrName>
                                        </p:attrNameLst>
                                      </p:cBhvr>
                                      <p:tavLst>
                                        <p:tav tm="0">
                                          <p:val>
                                            <p:strVal val="1+#ppt_h/2"/>
                                          </p:val>
                                        </p:tav>
                                        <p:tav tm="100000">
                                          <p:val>
                                            <p:strVal val="#ppt_y"/>
                                          </p:val>
                                        </p:tav>
                                      </p:tavLst>
                                    </p:anim>
                                  </p:childTnLst>
                                </p:cTn>
                              </p:par>
                            </p:childTnLst>
                          </p:cTn>
                        </p:par>
                        <p:par>
                          <p:cTn id="83" fill="hold">
                            <p:stCondLst>
                              <p:cond delay="1750"/>
                            </p:stCondLst>
                            <p:childTnLst>
                              <p:par>
                                <p:cTn id="84" presetID="42" presetClass="entr" presetSubtype="0"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childTnLst>
                          </p:cTn>
                        </p:par>
                        <p:par>
                          <p:cTn id="89" fill="hold">
                            <p:stCondLst>
                              <p:cond delay="2750"/>
                            </p:stCondLst>
                            <p:childTnLst>
                              <p:par>
                                <p:cTn id="90" presetID="32" presetClass="emph" presetSubtype="0" fill="hold" nodeType="afterEffect">
                                  <p:stCondLst>
                                    <p:cond delay="0"/>
                                  </p:stCondLst>
                                  <p:childTnLst>
                                    <p:animRot by="120000">
                                      <p:cBhvr>
                                        <p:cTn id="91" dur="200" fill="hold">
                                          <p:stCondLst>
                                            <p:cond delay="0"/>
                                          </p:stCondLst>
                                        </p:cTn>
                                        <p:tgtEl>
                                          <p:spTgt spid="26"/>
                                        </p:tgtEl>
                                        <p:attrNameLst>
                                          <p:attrName>r</p:attrName>
                                        </p:attrNameLst>
                                      </p:cBhvr>
                                    </p:animRot>
                                    <p:animRot by="-240000">
                                      <p:cBhvr>
                                        <p:cTn id="92" dur="400" fill="hold">
                                          <p:stCondLst>
                                            <p:cond delay="400"/>
                                          </p:stCondLst>
                                        </p:cTn>
                                        <p:tgtEl>
                                          <p:spTgt spid="26"/>
                                        </p:tgtEl>
                                        <p:attrNameLst>
                                          <p:attrName>r</p:attrName>
                                        </p:attrNameLst>
                                      </p:cBhvr>
                                    </p:animRot>
                                    <p:animRot by="240000">
                                      <p:cBhvr>
                                        <p:cTn id="93" dur="400" fill="hold">
                                          <p:stCondLst>
                                            <p:cond delay="800"/>
                                          </p:stCondLst>
                                        </p:cTn>
                                        <p:tgtEl>
                                          <p:spTgt spid="26"/>
                                        </p:tgtEl>
                                        <p:attrNameLst>
                                          <p:attrName>r</p:attrName>
                                        </p:attrNameLst>
                                      </p:cBhvr>
                                    </p:animRot>
                                    <p:animRot by="-240000">
                                      <p:cBhvr>
                                        <p:cTn id="94" dur="400" fill="hold">
                                          <p:stCondLst>
                                            <p:cond delay="1200"/>
                                          </p:stCondLst>
                                        </p:cTn>
                                        <p:tgtEl>
                                          <p:spTgt spid="26"/>
                                        </p:tgtEl>
                                        <p:attrNameLst>
                                          <p:attrName>r</p:attrName>
                                        </p:attrNameLst>
                                      </p:cBhvr>
                                    </p:animRot>
                                    <p:animRot by="120000">
                                      <p:cBhvr>
                                        <p:cTn id="95"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18" grpId="0"/>
      <p:bldP spid="20"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1536</Words>
  <Application>Microsoft Office PowerPoint</Application>
  <PresentationFormat>Widescreen</PresentationFormat>
  <Paragraphs>115</Paragraphs>
  <Slides>25</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等线</vt:lpstr>
      <vt:lpstr>Arial</vt:lpstr>
      <vt:lpstr>Calibri</vt:lpstr>
      <vt:lpstr>Calibri Light</vt:lpstr>
      <vt:lpstr>Times New Roman</vt:lpstr>
      <vt:lpstr>UTM Arruba KT</vt:lpstr>
      <vt:lpstr>UTM NguyenHa 02</vt:lpstr>
      <vt:lpstr>UTM Showcard</vt:lpstr>
      <vt:lpstr>UTM Staccato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User</cp:lastModifiedBy>
  <cp:revision>83</cp:revision>
  <dcterms:created xsi:type="dcterms:W3CDTF">2019-04-22T08:57:39Z</dcterms:created>
  <dcterms:modified xsi:type="dcterms:W3CDTF">2021-10-05T18:02:27Z</dcterms:modified>
</cp:coreProperties>
</file>